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94" r:id="rId3"/>
    <p:sldId id="259" r:id="rId4"/>
    <p:sldId id="280" r:id="rId5"/>
    <p:sldId id="292" r:id="rId6"/>
    <p:sldId id="293" r:id="rId7"/>
    <p:sldId id="262" r:id="rId8"/>
    <p:sldId id="291" r:id="rId9"/>
    <p:sldId id="287" r:id="rId10"/>
    <p:sldId id="257" r:id="rId11"/>
    <p:sldId id="300" r:id="rId12"/>
    <p:sldId id="301" r:id="rId13"/>
    <p:sldId id="296" r:id="rId14"/>
    <p:sldId id="297" r:id="rId15"/>
    <p:sldId id="298" r:id="rId16"/>
    <p:sldId id="302" r:id="rId17"/>
  </p:sldIdLst>
  <p:sldSz cx="9144000" cy="5143500" type="screen16x9"/>
  <p:notesSz cx="6858000" cy="9144000"/>
  <p:embeddedFontLst>
    <p:embeddedFont>
      <p:font typeface="Anton" pitchFamily="2" charset="0"/>
      <p:regular r:id="rId19"/>
    </p:embeddedFont>
    <p:embeddedFont>
      <p:font typeface="Bebas Neue" panose="020B0604020202020204" charset="0"/>
      <p:regular r:id="rId20"/>
    </p:embeddedFont>
    <p:embeddedFont>
      <p:font typeface="Josefin Sans"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D13A34-E44F-4952-AE46-24925CC15DA8}">
  <a:tblStyle styleId="{D8D13A34-E44F-4952-AE46-24925CC15D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60"/>
  </p:normalViewPr>
  <p:slideViewPr>
    <p:cSldViewPr snapToGrid="0">
      <p:cViewPr varScale="1">
        <p:scale>
          <a:sx n="141" d="100"/>
          <a:sy n="141" d="100"/>
        </p:scale>
        <p:origin x="74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c2ce85e9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fc2ce85e9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B80C04E7-6641-626D-08FA-DD66ECD37998}"/>
            </a:ext>
          </a:extLst>
        </p:cNvPr>
        <p:cNvGrpSpPr/>
        <p:nvPr/>
      </p:nvGrpSpPr>
      <p:grpSpPr>
        <a:xfrm>
          <a:off x="0" y="0"/>
          <a:ext cx="0" cy="0"/>
          <a:chOff x="0" y="0"/>
          <a:chExt cx="0" cy="0"/>
        </a:xfrm>
      </p:grpSpPr>
      <p:sp>
        <p:nvSpPr>
          <p:cNvPr id="85" name="Google Shape;85;p:notes">
            <a:extLst>
              <a:ext uri="{FF2B5EF4-FFF2-40B4-BE49-F238E27FC236}">
                <a16:creationId xmlns:a16="http://schemas.microsoft.com/office/drawing/2014/main" id="{112F92B0-C1A7-D4FA-1615-C6C54B2F29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p:notes">
            <a:extLst>
              <a:ext uri="{FF2B5EF4-FFF2-40B4-BE49-F238E27FC236}">
                <a16:creationId xmlns:a16="http://schemas.microsoft.com/office/drawing/2014/main" id="{06C946BA-D3FA-C66C-6816-F0BCC7BC33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694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067983C9-9AF7-7542-CF56-B520A69758E1}"/>
            </a:ext>
          </a:extLst>
        </p:cNvPr>
        <p:cNvGrpSpPr/>
        <p:nvPr/>
      </p:nvGrpSpPr>
      <p:grpSpPr>
        <a:xfrm>
          <a:off x="0" y="0"/>
          <a:ext cx="0" cy="0"/>
          <a:chOff x="0" y="0"/>
          <a:chExt cx="0" cy="0"/>
        </a:xfrm>
      </p:grpSpPr>
      <p:sp>
        <p:nvSpPr>
          <p:cNvPr id="85" name="Google Shape;85;p:notes">
            <a:extLst>
              <a:ext uri="{FF2B5EF4-FFF2-40B4-BE49-F238E27FC236}">
                <a16:creationId xmlns:a16="http://schemas.microsoft.com/office/drawing/2014/main" id="{52A4112D-8FA8-3078-AAAE-01CA571D7A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p:notes">
            <a:extLst>
              <a:ext uri="{FF2B5EF4-FFF2-40B4-BE49-F238E27FC236}">
                <a16:creationId xmlns:a16="http://schemas.microsoft.com/office/drawing/2014/main" id="{C4BB961B-D340-5CFE-2611-A1C636F44A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773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a:extLst>
            <a:ext uri="{FF2B5EF4-FFF2-40B4-BE49-F238E27FC236}">
              <a16:creationId xmlns:a16="http://schemas.microsoft.com/office/drawing/2014/main" id="{F96F88B3-8132-B051-F28D-F7B898372AF8}"/>
            </a:ext>
          </a:extLst>
        </p:cNvPr>
        <p:cNvGrpSpPr/>
        <p:nvPr/>
      </p:nvGrpSpPr>
      <p:grpSpPr>
        <a:xfrm>
          <a:off x="0" y="0"/>
          <a:ext cx="0" cy="0"/>
          <a:chOff x="0" y="0"/>
          <a:chExt cx="0" cy="0"/>
        </a:xfrm>
      </p:grpSpPr>
      <p:sp>
        <p:nvSpPr>
          <p:cNvPr id="299" name="Google Shape;299;g204a1a824ba_1_112:notes">
            <a:extLst>
              <a:ext uri="{FF2B5EF4-FFF2-40B4-BE49-F238E27FC236}">
                <a16:creationId xmlns:a16="http://schemas.microsoft.com/office/drawing/2014/main" id="{99300137-257A-3C7D-71D1-EF7F215D0A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04a1a824ba_1_112:notes">
            <a:extLst>
              <a:ext uri="{FF2B5EF4-FFF2-40B4-BE49-F238E27FC236}">
                <a16:creationId xmlns:a16="http://schemas.microsoft.com/office/drawing/2014/main" id="{1C444B99-CEB1-A029-4E90-9AC44F9AD2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549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a:extLst>
            <a:ext uri="{FF2B5EF4-FFF2-40B4-BE49-F238E27FC236}">
              <a16:creationId xmlns:a16="http://schemas.microsoft.com/office/drawing/2014/main" id="{D3588F6B-4436-BDA6-BDD3-5074715F9589}"/>
            </a:ext>
          </a:extLst>
        </p:cNvPr>
        <p:cNvGrpSpPr/>
        <p:nvPr/>
      </p:nvGrpSpPr>
      <p:grpSpPr>
        <a:xfrm>
          <a:off x="0" y="0"/>
          <a:ext cx="0" cy="0"/>
          <a:chOff x="0" y="0"/>
          <a:chExt cx="0" cy="0"/>
        </a:xfrm>
      </p:grpSpPr>
      <p:sp>
        <p:nvSpPr>
          <p:cNvPr id="299" name="Google Shape;299;g204a1a824ba_1_112:notes">
            <a:extLst>
              <a:ext uri="{FF2B5EF4-FFF2-40B4-BE49-F238E27FC236}">
                <a16:creationId xmlns:a16="http://schemas.microsoft.com/office/drawing/2014/main" id="{3ADEB46B-33B0-4BBC-F5C7-CCEDA45FEA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04a1a824ba_1_112:notes">
            <a:extLst>
              <a:ext uri="{FF2B5EF4-FFF2-40B4-BE49-F238E27FC236}">
                <a16:creationId xmlns:a16="http://schemas.microsoft.com/office/drawing/2014/main" id="{FE24D92C-4499-AF75-F970-82EA798908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129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a:extLst>
            <a:ext uri="{FF2B5EF4-FFF2-40B4-BE49-F238E27FC236}">
              <a16:creationId xmlns:a16="http://schemas.microsoft.com/office/drawing/2014/main" id="{AF020903-6772-5026-A444-AFE64E677F73}"/>
            </a:ext>
          </a:extLst>
        </p:cNvPr>
        <p:cNvGrpSpPr/>
        <p:nvPr/>
      </p:nvGrpSpPr>
      <p:grpSpPr>
        <a:xfrm>
          <a:off x="0" y="0"/>
          <a:ext cx="0" cy="0"/>
          <a:chOff x="0" y="0"/>
          <a:chExt cx="0" cy="0"/>
        </a:xfrm>
      </p:grpSpPr>
      <p:sp>
        <p:nvSpPr>
          <p:cNvPr id="299" name="Google Shape;299;g204a1a824ba_1_112:notes">
            <a:extLst>
              <a:ext uri="{FF2B5EF4-FFF2-40B4-BE49-F238E27FC236}">
                <a16:creationId xmlns:a16="http://schemas.microsoft.com/office/drawing/2014/main" id="{8DD0634B-622C-F561-48C7-842C21CD39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04a1a824ba_1_112:notes">
            <a:extLst>
              <a:ext uri="{FF2B5EF4-FFF2-40B4-BE49-F238E27FC236}">
                <a16:creationId xmlns:a16="http://schemas.microsoft.com/office/drawing/2014/main" id="{DFF5EC4E-4168-3990-61E6-C535F1318F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10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7BF15532-8D0D-EB9C-1AF5-F94CAF7A6F0A}"/>
            </a:ext>
          </a:extLst>
        </p:cNvPr>
        <p:cNvGrpSpPr/>
        <p:nvPr/>
      </p:nvGrpSpPr>
      <p:grpSpPr>
        <a:xfrm>
          <a:off x="0" y="0"/>
          <a:ext cx="0" cy="0"/>
          <a:chOff x="0" y="0"/>
          <a:chExt cx="0" cy="0"/>
        </a:xfrm>
      </p:grpSpPr>
      <p:sp>
        <p:nvSpPr>
          <p:cNvPr id="85" name="Google Shape;85;p:notes">
            <a:extLst>
              <a:ext uri="{FF2B5EF4-FFF2-40B4-BE49-F238E27FC236}">
                <a16:creationId xmlns:a16="http://schemas.microsoft.com/office/drawing/2014/main" id="{24B151AF-1611-A528-FCBD-B46E798BBA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p:notes">
            <a:extLst>
              <a:ext uri="{FF2B5EF4-FFF2-40B4-BE49-F238E27FC236}">
                <a16:creationId xmlns:a16="http://schemas.microsoft.com/office/drawing/2014/main" id="{58B9701F-A9FB-0E02-CB82-38892DFAF0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81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DACC84C6-D199-E745-526B-65E82E36EB0B}"/>
            </a:ext>
          </a:extLst>
        </p:cNvPr>
        <p:cNvGrpSpPr/>
        <p:nvPr/>
      </p:nvGrpSpPr>
      <p:grpSpPr>
        <a:xfrm>
          <a:off x="0" y="0"/>
          <a:ext cx="0" cy="0"/>
          <a:chOff x="0" y="0"/>
          <a:chExt cx="0" cy="0"/>
        </a:xfrm>
      </p:grpSpPr>
      <p:sp>
        <p:nvSpPr>
          <p:cNvPr id="85" name="Google Shape;85;p:notes">
            <a:extLst>
              <a:ext uri="{FF2B5EF4-FFF2-40B4-BE49-F238E27FC236}">
                <a16:creationId xmlns:a16="http://schemas.microsoft.com/office/drawing/2014/main" id="{1D08B4A0-68B0-AC73-D580-E1D1F297B0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p:notes">
            <a:extLst>
              <a:ext uri="{FF2B5EF4-FFF2-40B4-BE49-F238E27FC236}">
                <a16:creationId xmlns:a16="http://schemas.microsoft.com/office/drawing/2014/main" id="{6E0E19F1-DDF4-2246-0907-48330F7E84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55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c424d6f7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c424d6f7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2051ac35e2a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2051ac35e2a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a:extLst>
            <a:ext uri="{FF2B5EF4-FFF2-40B4-BE49-F238E27FC236}">
              <a16:creationId xmlns:a16="http://schemas.microsoft.com/office/drawing/2014/main" id="{59DC7470-4208-3589-84D9-35A9943A9A63}"/>
            </a:ext>
          </a:extLst>
        </p:cNvPr>
        <p:cNvGrpSpPr/>
        <p:nvPr/>
      </p:nvGrpSpPr>
      <p:grpSpPr>
        <a:xfrm>
          <a:off x="0" y="0"/>
          <a:ext cx="0" cy="0"/>
          <a:chOff x="0" y="0"/>
          <a:chExt cx="0" cy="0"/>
        </a:xfrm>
      </p:grpSpPr>
      <p:sp>
        <p:nvSpPr>
          <p:cNvPr id="1857" name="Google Shape;1857;g2051ac35e2a_0_555:notes">
            <a:extLst>
              <a:ext uri="{FF2B5EF4-FFF2-40B4-BE49-F238E27FC236}">
                <a16:creationId xmlns:a16="http://schemas.microsoft.com/office/drawing/2014/main" id="{561259D8-7C14-A14A-F513-4FF44BD8E3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2051ac35e2a_0_555:notes">
            <a:extLst>
              <a:ext uri="{FF2B5EF4-FFF2-40B4-BE49-F238E27FC236}">
                <a16:creationId xmlns:a16="http://schemas.microsoft.com/office/drawing/2014/main" id="{A9364A68-71A5-A8BB-1035-9686014E36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87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a:extLst>
            <a:ext uri="{FF2B5EF4-FFF2-40B4-BE49-F238E27FC236}">
              <a16:creationId xmlns:a16="http://schemas.microsoft.com/office/drawing/2014/main" id="{8B849A51-A8C6-9B45-8EBA-4C1DB0B63B01}"/>
            </a:ext>
          </a:extLst>
        </p:cNvPr>
        <p:cNvGrpSpPr/>
        <p:nvPr/>
      </p:nvGrpSpPr>
      <p:grpSpPr>
        <a:xfrm>
          <a:off x="0" y="0"/>
          <a:ext cx="0" cy="0"/>
          <a:chOff x="0" y="0"/>
          <a:chExt cx="0" cy="0"/>
        </a:xfrm>
      </p:grpSpPr>
      <p:sp>
        <p:nvSpPr>
          <p:cNvPr id="1857" name="Google Shape;1857;g2051ac35e2a_0_555:notes">
            <a:extLst>
              <a:ext uri="{FF2B5EF4-FFF2-40B4-BE49-F238E27FC236}">
                <a16:creationId xmlns:a16="http://schemas.microsoft.com/office/drawing/2014/main" id="{122CC27D-DACF-490B-C8E3-5399A5B0CC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2051ac35e2a_0_555:notes">
            <a:extLst>
              <a:ext uri="{FF2B5EF4-FFF2-40B4-BE49-F238E27FC236}">
                <a16:creationId xmlns:a16="http://schemas.microsoft.com/office/drawing/2014/main" id="{3D428359-3AF2-0861-BBD7-C15534D2A6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591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dc424d6f7a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dc424d6f7a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a:extLst>
            <a:ext uri="{FF2B5EF4-FFF2-40B4-BE49-F238E27FC236}">
              <a16:creationId xmlns:a16="http://schemas.microsoft.com/office/drawing/2014/main" id="{5223F9D5-10FE-5B77-BA0F-E1FC867C07D7}"/>
            </a:ext>
          </a:extLst>
        </p:cNvPr>
        <p:cNvGrpSpPr/>
        <p:nvPr/>
      </p:nvGrpSpPr>
      <p:grpSpPr>
        <a:xfrm>
          <a:off x="0" y="0"/>
          <a:ext cx="0" cy="0"/>
          <a:chOff x="0" y="0"/>
          <a:chExt cx="0" cy="0"/>
        </a:xfrm>
      </p:grpSpPr>
      <p:sp>
        <p:nvSpPr>
          <p:cNvPr id="251" name="Google Shape;251;gfc2ce85e99_0_72:notes">
            <a:extLst>
              <a:ext uri="{FF2B5EF4-FFF2-40B4-BE49-F238E27FC236}">
                <a16:creationId xmlns:a16="http://schemas.microsoft.com/office/drawing/2014/main" id="{B3A28EE8-16C0-F930-A8BE-0B41449E7D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fc2ce85e99_0_72:notes">
            <a:extLst>
              <a:ext uri="{FF2B5EF4-FFF2-40B4-BE49-F238E27FC236}">
                <a16:creationId xmlns:a16="http://schemas.microsoft.com/office/drawing/2014/main" id="{77D139F2-4EF0-6A6D-83FE-6990A1D503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370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2051ac35e2a_0_1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2051ac35e2a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51425" y="539400"/>
            <a:ext cx="4041600" cy="347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5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551425" y="4210100"/>
            <a:ext cx="4041600" cy="278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6843350" y="-1030950"/>
            <a:ext cx="3169058" cy="3826633"/>
          </a:xfrm>
          <a:custGeom>
            <a:avLst/>
            <a:gdLst/>
            <a:ahLst/>
            <a:cxnLst/>
            <a:rect l="l" t="t" r="r" b="b"/>
            <a:pathLst>
              <a:path w="30699" h="37069" extrusionOk="0">
                <a:moveTo>
                  <a:pt x="7621" y="0"/>
                </a:moveTo>
                <a:cubicBezTo>
                  <a:pt x="7580" y="0"/>
                  <a:pt x="7538" y="5"/>
                  <a:pt x="7497" y="6"/>
                </a:cubicBezTo>
                <a:cubicBezTo>
                  <a:pt x="7446" y="8"/>
                  <a:pt x="7397" y="8"/>
                  <a:pt x="7347" y="13"/>
                </a:cubicBezTo>
                <a:cubicBezTo>
                  <a:pt x="7272" y="21"/>
                  <a:pt x="7199" y="28"/>
                  <a:pt x="7123" y="38"/>
                </a:cubicBezTo>
                <a:cubicBezTo>
                  <a:pt x="7097" y="41"/>
                  <a:pt x="7071" y="43"/>
                  <a:pt x="7045" y="48"/>
                </a:cubicBezTo>
                <a:cubicBezTo>
                  <a:pt x="6910" y="72"/>
                  <a:pt x="6773" y="94"/>
                  <a:pt x="6637" y="118"/>
                </a:cubicBezTo>
                <a:cubicBezTo>
                  <a:pt x="6401" y="156"/>
                  <a:pt x="6167" y="203"/>
                  <a:pt x="5932" y="247"/>
                </a:cubicBezTo>
                <a:cubicBezTo>
                  <a:pt x="5827" y="268"/>
                  <a:pt x="5723" y="288"/>
                  <a:pt x="5620" y="309"/>
                </a:cubicBezTo>
                <a:cubicBezTo>
                  <a:pt x="5514" y="330"/>
                  <a:pt x="5408" y="353"/>
                  <a:pt x="5302" y="378"/>
                </a:cubicBezTo>
                <a:cubicBezTo>
                  <a:pt x="5247" y="392"/>
                  <a:pt x="5192" y="408"/>
                  <a:pt x="5136" y="424"/>
                </a:cubicBezTo>
                <a:cubicBezTo>
                  <a:pt x="5100" y="433"/>
                  <a:pt x="5065" y="443"/>
                  <a:pt x="5029" y="455"/>
                </a:cubicBezTo>
                <a:cubicBezTo>
                  <a:pt x="4975" y="472"/>
                  <a:pt x="4919" y="488"/>
                  <a:pt x="4865" y="507"/>
                </a:cubicBezTo>
                <a:cubicBezTo>
                  <a:pt x="4806" y="529"/>
                  <a:pt x="4747" y="553"/>
                  <a:pt x="4687" y="574"/>
                </a:cubicBezTo>
                <a:cubicBezTo>
                  <a:pt x="4640" y="593"/>
                  <a:pt x="4595" y="615"/>
                  <a:pt x="4551" y="635"/>
                </a:cubicBezTo>
                <a:cubicBezTo>
                  <a:pt x="4505" y="656"/>
                  <a:pt x="4459" y="673"/>
                  <a:pt x="4414" y="698"/>
                </a:cubicBezTo>
                <a:cubicBezTo>
                  <a:pt x="4352" y="732"/>
                  <a:pt x="4289" y="766"/>
                  <a:pt x="4226" y="800"/>
                </a:cubicBezTo>
                <a:cubicBezTo>
                  <a:pt x="4187" y="821"/>
                  <a:pt x="4153" y="843"/>
                  <a:pt x="4117" y="864"/>
                </a:cubicBezTo>
                <a:cubicBezTo>
                  <a:pt x="4064" y="897"/>
                  <a:pt x="4010" y="926"/>
                  <a:pt x="3957" y="961"/>
                </a:cubicBezTo>
                <a:cubicBezTo>
                  <a:pt x="3908" y="993"/>
                  <a:pt x="3857" y="1026"/>
                  <a:pt x="3809" y="1058"/>
                </a:cubicBezTo>
                <a:cubicBezTo>
                  <a:pt x="3716" y="1119"/>
                  <a:pt x="3625" y="1184"/>
                  <a:pt x="3534" y="1248"/>
                </a:cubicBezTo>
                <a:cubicBezTo>
                  <a:pt x="3352" y="1375"/>
                  <a:pt x="3174" y="1508"/>
                  <a:pt x="2995" y="1638"/>
                </a:cubicBezTo>
                <a:cubicBezTo>
                  <a:pt x="2911" y="1700"/>
                  <a:pt x="2823" y="1762"/>
                  <a:pt x="2737" y="1828"/>
                </a:cubicBezTo>
                <a:cubicBezTo>
                  <a:pt x="2689" y="1867"/>
                  <a:pt x="2639" y="1905"/>
                  <a:pt x="2590" y="1943"/>
                </a:cubicBezTo>
                <a:cubicBezTo>
                  <a:pt x="2544" y="1978"/>
                  <a:pt x="2500" y="2017"/>
                  <a:pt x="2457" y="2053"/>
                </a:cubicBezTo>
                <a:cubicBezTo>
                  <a:pt x="2369" y="2126"/>
                  <a:pt x="2286" y="2205"/>
                  <a:pt x="2205" y="2287"/>
                </a:cubicBezTo>
                <a:cubicBezTo>
                  <a:pt x="2174" y="2318"/>
                  <a:pt x="2141" y="2350"/>
                  <a:pt x="2111" y="2383"/>
                </a:cubicBezTo>
                <a:lnTo>
                  <a:pt x="1968" y="2541"/>
                </a:lnTo>
                <a:cubicBezTo>
                  <a:pt x="1926" y="2587"/>
                  <a:pt x="1889" y="2634"/>
                  <a:pt x="1850" y="2681"/>
                </a:cubicBezTo>
                <a:cubicBezTo>
                  <a:pt x="1822" y="2715"/>
                  <a:pt x="1793" y="2750"/>
                  <a:pt x="1765" y="2784"/>
                </a:cubicBezTo>
                <a:cubicBezTo>
                  <a:pt x="1703" y="2864"/>
                  <a:pt x="1640" y="2943"/>
                  <a:pt x="1581" y="3024"/>
                </a:cubicBezTo>
                <a:cubicBezTo>
                  <a:pt x="1501" y="3129"/>
                  <a:pt x="1424" y="3237"/>
                  <a:pt x="1346" y="3345"/>
                </a:cubicBezTo>
                <a:cubicBezTo>
                  <a:pt x="1321" y="3382"/>
                  <a:pt x="1296" y="3417"/>
                  <a:pt x="1270" y="3455"/>
                </a:cubicBezTo>
                <a:cubicBezTo>
                  <a:pt x="1235" y="3506"/>
                  <a:pt x="1198" y="3558"/>
                  <a:pt x="1164" y="3611"/>
                </a:cubicBezTo>
                <a:cubicBezTo>
                  <a:pt x="1107" y="3702"/>
                  <a:pt x="1047" y="3793"/>
                  <a:pt x="992" y="3887"/>
                </a:cubicBezTo>
                <a:cubicBezTo>
                  <a:pt x="962" y="3940"/>
                  <a:pt x="929" y="3993"/>
                  <a:pt x="901" y="4046"/>
                </a:cubicBezTo>
                <a:cubicBezTo>
                  <a:pt x="873" y="4102"/>
                  <a:pt x="843" y="4156"/>
                  <a:pt x="813" y="4212"/>
                </a:cubicBezTo>
                <a:cubicBezTo>
                  <a:pt x="786" y="4264"/>
                  <a:pt x="761" y="4314"/>
                  <a:pt x="735" y="4366"/>
                </a:cubicBezTo>
                <a:cubicBezTo>
                  <a:pt x="714" y="4412"/>
                  <a:pt x="689" y="4459"/>
                  <a:pt x="667" y="4506"/>
                </a:cubicBezTo>
                <a:cubicBezTo>
                  <a:pt x="625" y="4600"/>
                  <a:pt x="580" y="4695"/>
                  <a:pt x="541" y="4790"/>
                </a:cubicBezTo>
                <a:cubicBezTo>
                  <a:pt x="518" y="4847"/>
                  <a:pt x="493" y="4902"/>
                  <a:pt x="472" y="4959"/>
                </a:cubicBezTo>
                <a:cubicBezTo>
                  <a:pt x="451" y="5023"/>
                  <a:pt x="428" y="5087"/>
                  <a:pt x="405" y="5150"/>
                </a:cubicBezTo>
                <a:cubicBezTo>
                  <a:pt x="392" y="5190"/>
                  <a:pt x="379" y="5233"/>
                  <a:pt x="368" y="5274"/>
                </a:cubicBezTo>
                <a:cubicBezTo>
                  <a:pt x="356" y="5317"/>
                  <a:pt x="342" y="5362"/>
                  <a:pt x="331" y="5405"/>
                </a:cubicBezTo>
                <a:cubicBezTo>
                  <a:pt x="274" y="5634"/>
                  <a:pt x="223" y="5862"/>
                  <a:pt x="172" y="6091"/>
                </a:cubicBezTo>
                <a:cubicBezTo>
                  <a:pt x="127" y="6298"/>
                  <a:pt x="88" y="6506"/>
                  <a:pt x="58" y="6714"/>
                </a:cubicBezTo>
                <a:cubicBezTo>
                  <a:pt x="49" y="6772"/>
                  <a:pt x="41" y="6829"/>
                  <a:pt x="36" y="6889"/>
                </a:cubicBezTo>
                <a:cubicBezTo>
                  <a:pt x="31" y="6940"/>
                  <a:pt x="22" y="6989"/>
                  <a:pt x="20" y="7040"/>
                </a:cubicBezTo>
                <a:cubicBezTo>
                  <a:pt x="13" y="7143"/>
                  <a:pt x="8" y="7246"/>
                  <a:pt x="6" y="7348"/>
                </a:cubicBezTo>
                <a:cubicBezTo>
                  <a:pt x="1" y="7562"/>
                  <a:pt x="3" y="7777"/>
                  <a:pt x="10" y="7990"/>
                </a:cubicBezTo>
                <a:cubicBezTo>
                  <a:pt x="18" y="8221"/>
                  <a:pt x="27" y="8451"/>
                  <a:pt x="41" y="8681"/>
                </a:cubicBezTo>
                <a:cubicBezTo>
                  <a:pt x="47" y="8792"/>
                  <a:pt x="54" y="8902"/>
                  <a:pt x="63" y="9014"/>
                </a:cubicBezTo>
                <a:cubicBezTo>
                  <a:pt x="65" y="9066"/>
                  <a:pt x="73" y="9115"/>
                  <a:pt x="78" y="9167"/>
                </a:cubicBezTo>
                <a:cubicBezTo>
                  <a:pt x="83" y="9210"/>
                  <a:pt x="85" y="9253"/>
                  <a:pt x="92" y="9296"/>
                </a:cubicBezTo>
                <a:cubicBezTo>
                  <a:pt x="99" y="9344"/>
                  <a:pt x="106" y="9392"/>
                  <a:pt x="114" y="9438"/>
                </a:cubicBezTo>
                <a:cubicBezTo>
                  <a:pt x="116" y="9458"/>
                  <a:pt x="119" y="9478"/>
                  <a:pt x="122" y="9497"/>
                </a:cubicBezTo>
                <a:cubicBezTo>
                  <a:pt x="135" y="9558"/>
                  <a:pt x="147" y="9618"/>
                  <a:pt x="159" y="9676"/>
                </a:cubicBezTo>
                <a:cubicBezTo>
                  <a:pt x="193" y="9840"/>
                  <a:pt x="246" y="9999"/>
                  <a:pt x="315" y="10149"/>
                </a:cubicBezTo>
                <a:cubicBezTo>
                  <a:pt x="339" y="10206"/>
                  <a:pt x="363" y="10263"/>
                  <a:pt x="391" y="10317"/>
                </a:cubicBezTo>
                <a:cubicBezTo>
                  <a:pt x="420" y="10372"/>
                  <a:pt x="449" y="10428"/>
                  <a:pt x="476" y="10481"/>
                </a:cubicBezTo>
                <a:cubicBezTo>
                  <a:pt x="517" y="10560"/>
                  <a:pt x="561" y="10636"/>
                  <a:pt x="612" y="10708"/>
                </a:cubicBezTo>
                <a:cubicBezTo>
                  <a:pt x="683" y="10812"/>
                  <a:pt x="759" y="10911"/>
                  <a:pt x="847" y="11002"/>
                </a:cubicBezTo>
                <a:cubicBezTo>
                  <a:pt x="1012" y="11171"/>
                  <a:pt x="1193" y="11321"/>
                  <a:pt x="1376" y="11471"/>
                </a:cubicBezTo>
                <a:cubicBezTo>
                  <a:pt x="1456" y="11534"/>
                  <a:pt x="1539" y="11589"/>
                  <a:pt x="1623" y="11646"/>
                </a:cubicBezTo>
                <a:cubicBezTo>
                  <a:pt x="1696" y="11695"/>
                  <a:pt x="1768" y="11750"/>
                  <a:pt x="1846" y="11796"/>
                </a:cubicBezTo>
                <a:cubicBezTo>
                  <a:pt x="2055" y="11924"/>
                  <a:pt x="2267" y="12051"/>
                  <a:pt x="2478" y="12175"/>
                </a:cubicBezTo>
                <a:cubicBezTo>
                  <a:pt x="2521" y="12203"/>
                  <a:pt x="2566" y="12227"/>
                  <a:pt x="2610" y="12251"/>
                </a:cubicBezTo>
                <a:cubicBezTo>
                  <a:pt x="2650" y="12275"/>
                  <a:pt x="2690" y="12301"/>
                  <a:pt x="2731" y="12321"/>
                </a:cubicBezTo>
                <a:cubicBezTo>
                  <a:pt x="2816" y="12366"/>
                  <a:pt x="2901" y="12414"/>
                  <a:pt x="2989" y="12453"/>
                </a:cubicBezTo>
                <a:cubicBezTo>
                  <a:pt x="3043" y="12477"/>
                  <a:pt x="3097" y="12504"/>
                  <a:pt x="3153" y="12525"/>
                </a:cubicBezTo>
                <a:cubicBezTo>
                  <a:pt x="3205" y="12544"/>
                  <a:pt x="3257" y="12562"/>
                  <a:pt x="3306" y="12582"/>
                </a:cubicBezTo>
                <a:cubicBezTo>
                  <a:pt x="3391" y="12611"/>
                  <a:pt x="3478" y="12639"/>
                  <a:pt x="3564" y="12664"/>
                </a:cubicBezTo>
                <a:cubicBezTo>
                  <a:pt x="3773" y="12721"/>
                  <a:pt x="3979" y="12778"/>
                  <a:pt x="4194" y="12802"/>
                </a:cubicBezTo>
                <a:cubicBezTo>
                  <a:pt x="4247" y="12809"/>
                  <a:pt x="4301" y="12818"/>
                  <a:pt x="4356" y="12820"/>
                </a:cubicBezTo>
                <a:cubicBezTo>
                  <a:pt x="4418" y="12824"/>
                  <a:pt x="4481" y="12828"/>
                  <a:pt x="4542" y="12832"/>
                </a:cubicBezTo>
                <a:cubicBezTo>
                  <a:pt x="4636" y="12839"/>
                  <a:pt x="4729" y="12841"/>
                  <a:pt x="4822" y="12846"/>
                </a:cubicBezTo>
                <a:cubicBezTo>
                  <a:pt x="5043" y="12859"/>
                  <a:pt x="5261" y="12880"/>
                  <a:pt x="5481" y="12903"/>
                </a:cubicBezTo>
                <a:lnTo>
                  <a:pt x="5475" y="12903"/>
                </a:lnTo>
                <a:cubicBezTo>
                  <a:pt x="5584" y="12916"/>
                  <a:pt x="5690" y="12930"/>
                  <a:pt x="5797" y="12946"/>
                </a:cubicBezTo>
                <a:cubicBezTo>
                  <a:pt x="5891" y="12958"/>
                  <a:pt x="5984" y="12978"/>
                  <a:pt x="6076" y="12998"/>
                </a:cubicBezTo>
                <a:cubicBezTo>
                  <a:pt x="6275" y="13042"/>
                  <a:pt x="6472" y="13086"/>
                  <a:pt x="6670" y="13132"/>
                </a:cubicBezTo>
                <a:cubicBezTo>
                  <a:pt x="6742" y="13150"/>
                  <a:pt x="6813" y="13169"/>
                  <a:pt x="6884" y="13189"/>
                </a:cubicBezTo>
                <a:cubicBezTo>
                  <a:pt x="6949" y="13210"/>
                  <a:pt x="7015" y="13232"/>
                  <a:pt x="7080" y="13253"/>
                </a:cubicBezTo>
                <a:cubicBezTo>
                  <a:pt x="7197" y="13295"/>
                  <a:pt x="7313" y="13339"/>
                  <a:pt x="7429" y="13382"/>
                </a:cubicBezTo>
                <a:cubicBezTo>
                  <a:pt x="7464" y="13398"/>
                  <a:pt x="7501" y="13412"/>
                  <a:pt x="7535" y="13429"/>
                </a:cubicBezTo>
                <a:cubicBezTo>
                  <a:pt x="7568" y="13448"/>
                  <a:pt x="7603" y="13465"/>
                  <a:pt x="7637" y="13484"/>
                </a:cubicBezTo>
                <a:cubicBezTo>
                  <a:pt x="7717" y="13529"/>
                  <a:pt x="7793" y="13576"/>
                  <a:pt x="7870" y="13628"/>
                </a:cubicBezTo>
                <a:cubicBezTo>
                  <a:pt x="7890" y="13646"/>
                  <a:pt x="7913" y="13661"/>
                  <a:pt x="7934" y="13680"/>
                </a:cubicBezTo>
                <a:cubicBezTo>
                  <a:pt x="7957" y="13700"/>
                  <a:pt x="7980" y="13722"/>
                  <a:pt x="8005" y="13744"/>
                </a:cubicBezTo>
                <a:cubicBezTo>
                  <a:pt x="8043" y="13783"/>
                  <a:pt x="8083" y="13821"/>
                  <a:pt x="8118" y="13862"/>
                </a:cubicBezTo>
                <a:cubicBezTo>
                  <a:pt x="8153" y="13904"/>
                  <a:pt x="8186" y="13945"/>
                  <a:pt x="8218" y="13989"/>
                </a:cubicBezTo>
                <a:lnTo>
                  <a:pt x="8218" y="13988"/>
                </a:lnTo>
                <a:cubicBezTo>
                  <a:pt x="8315" y="14127"/>
                  <a:pt x="8403" y="14270"/>
                  <a:pt x="8487" y="14417"/>
                </a:cubicBezTo>
                <a:cubicBezTo>
                  <a:pt x="8501" y="14442"/>
                  <a:pt x="8515" y="14467"/>
                  <a:pt x="8529" y="14491"/>
                </a:cubicBezTo>
                <a:lnTo>
                  <a:pt x="8529" y="14491"/>
                </a:lnTo>
                <a:cubicBezTo>
                  <a:pt x="8528" y="14490"/>
                  <a:pt x="8528" y="14489"/>
                  <a:pt x="8527" y="14489"/>
                </a:cubicBezTo>
                <a:lnTo>
                  <a:pt x="8527" y="14489"/>
                </a:lnTo>
                <a:cubicBezTo>
                  <a:pt x="8585" y="14595"/>
                  <a:pt x="8642" y="14702"/>
                  <a:pt x="8693" y="14815"/>
                </a:cubicBezTo>
                <a:cubicBezTo>
                  <a:pt x="8721" y="14876"/>
                  <a:pt x="8748" y="14936"/>
                  <a:pt x="8774" y="15000"/>
                </a:cubicBezTo>
                <a:cubicBezTo>
                  <a:pt x="8783" y="15074"/>
                  <a:pt x="8790" y="15149"/>
                  <a:pt x="8794" y="15224"/>
                </a:cubicBezTo>
                <a:cubicBezTo>
                  <a:pt x="8800" y="15368"/>
                  <a:pt x="8800" y="15511"/>
                  <a:pt x="8793" y="15656"/>
                </a:cubicBezTo>
                <a:cubicBezTo>
                  <a:pt x="8788" y="15733"/>
                  <a:pt x="8784" y="15811"/>
                  <a:pt x="8780" y="15889"/>
                </a:cubicBezTo>
                <a:cubicBezTo>
                  <a:pt x="8779" y="15890"/>
                  <a:pt x="8779" y="15892"/>
                  <a:pt x="8779" y="15893"/>
                </a:cubicBezTo>
                <a:lnTo>
                  <a:pt x="8779" y="15894"/>
                </a:lnTo>
                <a:cubicBezTo>
                  <a:pt x="8771" y="15956"/>
                  <a:pt x="8764" y="16018"/>
                  <a:pt x="8758" y="16081"/>
                </a:cubicBezTo>
                <a:cubicBezTo>
                  <a:pt x="8753" y="16126"/>
                  <a:pt x="8750" y="16172"/>
                  <a:pt x="8743" y="16217"/>
                </a:cubicBezTo>
                <a:lnTo>
                  <a:pt x="8685" y="16573"/>
                </a:lnTo>
                <a:cubicBezTo>
                  <a:pt x="8661" y="16689"/>
                  <a:pt x="8636" y="16803"/>
                  <a:pt x="8614" y="16919"/>
                </a:cubicBezTo>
                <a:cubicBezTo>
                  <a:pt x="8602" y="16972"/>
                  <a:pt x="8587" y="17024"/>
                  <a:pt x="8573" y="17077"/>
                </a:cubicBezTo>
                <a:cubicBezTo>
                  <a:pt x="8558" y="17138"/>
                  <a:pt x="8543" y="17199"/>
                  <a:pt x="8528" y="17260"/>
                </a:cubicBezTo>
                <a:cubicBezTo>
                  <a:pt x="8506" y="17347"/>
                  <a:pt x="8479" y="17435"/>
                  <a:pt x="8456" y="17523"/>
                </a:cubicBezTo>
                <a:cubicBezTo>
                  <a:pt x="8434" y="17598"/>
                  <a:pt x="8411" y="17674"/>
                  <a:pt x="8388" y="17750"/>
                </a:cubicBezTo>
                <a:cubicBezTo>
                  <a:pt x="8337" y="17912"/>
                  <a:pt x="8284" y="18076"/>
                  <a:pt x="8233" y="18238"/>
                </a:cubicBezTo>
                <a:cubicBezTo>
                  <a:pt x="8186" y="18385"/>
                  <a:pt x="8141" y="18532"/>
                  <a:pt x="8103" y="18682"/>
                </a:cubicBezTo>
                <a:cubicBezTo>
                  <a:pt x="8063" y="18834"/>
                  <a:pt x="8031" y="18988"/>
                  <a:pt x="8002" y="19143"/>
                </a:cubicBezTo>
                <a:cubicBezTo>
                  <a:pt x="7945" y="19454"/>
                  <a:pt x="7898" y="19767"/>
                  <a:pt x="7880" y="20080"/>
                </a:cubicBezTo>
                <a:cubicBezTo>
                  <a:pt x="7870" y="20248"/>
                  <a:pt x="7866" y="20414"/>
                  <a:pt x="7875" y="20581"/>
                </a:cubicBezTo>
                <a:cubicBezTo>
                  <a:pt x="7882" y="20738"/>
                  <a:pt x="7897" y="20895"/>
                  <a:pt x="7917" y="21052"/>
                </a:cubicBezTo>
                <a:cubicBezTo>
                  <a:pt x="7954" y="21343"/>
                  <a:pt x="8005" y="21633"/>
                  <a:pt x="8083" y="21915"/>
                </a:cubicBezTo>
                <a:cubicBezTo>
                  <a:pt x="8123" y="22056"/>
                  <a:pt x="8169" y="22198"/>
                  <a:pt x="8224" y="22334"/>
                </a:cubicBezTo>
                <a:cubicBezTo>
                  <a:pt x="8285" y="22487"/>
                  <a:pt x="8355" y="22636"/>
                  <a:pt x="8425" y="22783"/>
                </a:cubicBezTo>
                <a:cubicBezTo>
                  <a:pt x="8491" y="22920"/>
                  <a:pt x="8563" y="23051"/>
                  <a:pt x="8644" y="23179"/>
                </a:cubicBezTo>
                <a:cubicBezTo>
                  <a:pt x="8695" y="23263"/>
                  <a:pt x="8752" y="23344"/>
                  <a:pt x="8816" y="23418"/>
                </a:cubicBezTo>
                <a:cubicBezTo>
                  <a:pt x="8871" y="23479"/>
                  <a:pt x="8930" y="23539"/>
                  <a:pt x="8991" y="23596"/>
                </a:cubicBezTo>
                <a:cubicBezTo>
                  <a:pt x="9103" y="23699"/>
                  <a:pt x="9214" y="23800"/>
                  <a:pt x="9333" y="23893"/>
                </a:cubicBezTo>
                <a:cubicBezTo>
                  <a:pt x="9395" y="23943"/>
                  <a:pt x="9457" y="23990"/>
                  <a:pt x="9522" y="24035"/>
                </a:cubicBezTo>
                <a:cubicBezTo>
                  <a:pt x="9590" y="24081"/>
                  <a:pt x="9658" y="24125"/>
                  <a:pt x="9728" y="24170"/>
                </a:cubicBezTo>
                <a:cubicBezTo>
                  <a:pt x="9967" y="24325"/>
                  <a:pt x="10229" y="24454"/>
                  <a:pt x="10507" y="24528"/>
                </a:cubicBezTo>
                <a:cubicBezTo>
                  <a:pt x="10649" y="24567"/>
                  <a:pt x="10794" y="24598"/>
                  <a:pt x="10938" y="24625"/>
                </a:cubicBezTo>
                <a:cubicBezTo>
                  <a:pt x="11097" y="24656"/>
                  <a:pt x="11256" y="24686"/>
                  <a:pt x="11417" y="24702"/>
                </a:cubicBezTo>
                <a:cubicBezTo>
                  <a:pt x="11499" y="24713"/>
                  <a:pt x="11583" y="24719"/>
                  <a:pt x="11665" y="24723"/>
                </a:cubicBezTo>
                <a:cubicBezTo>
                  <a:pt x="11741" y="24727"/>
                  <a:pt x="11818" y="24728"/>
                  <a:pt x="11892" y="24728"/>
                </a:cubicBezTo>
                <a:cubicBezTo>
                  <a:pt x="12045" y="24728"/>
                  <a:pt x="12197" y="24718"/>
                  <a:pt x="12349" y="24705"/>
                </a:cubicBezTo>
                <a:cubicBezTo>
                  <a:pt x="12513" y="24692"/>
                  <a:pt x="12675" y="24672"/>
                  <a:pt x="12838" y="24657"/>
                </a:cubicBezTo>
                <a:cubicBezTo>
                  <a:pt x="12990" y="24644"/>
                  <a:pt x="13145" y="24633"/>
                  <a:pt x="13300" y="24625"/>
                </a:cubicBezTo>
                <a:cubicBezTo>
                  <a:pt x="13352" y="24625"/>
                  <a:pt x="13403" y="24625"/>
                  <a:pt x="13457" y="24628"/>
                </a:cubicBezTo>
                <a:cubicBezTo>
                  <a:pt x="13490" y="24629"/>
                  <a:pt x="13522" y="24630"/>
                  <a:pt x="13555" y="24631"/>
                </a:cubicBezTo>
                <a:cubicBezTo>
                  <a:pt x="13578" y="24633"/>
                  <a:pt x="13603" y="24633"/>
                  <a:pt x="13628" y="24635"/>
                </a:cubicBezTo>
                <a:cubicBezTo>
                  <a:pt x="13727" y="24647"/>
                  <a:pt x="13828" y="24660"/>
                  <a:pt x="13927" y="24671"/>
                </a:cubicBezTo>
                <a:cubicBezTo>
                  <a:pt x="13999" y="24685"/>
                  <a:pt x="14068" y="24697"/>
                  <a:pt x="14139" y="24711"/>
                </a:cubicBezTo>
                <a:cubicBezTo>
                  <a:pt x="14182" y="24718"/>
                  <a:pt x="14226" y="24726"/>
                  <a:pt x="14269" y="24733"/>
                </a:cubicBezTo>
                <a:cubicBezTo>
                  <a:pt x="14289" y="24737"/>
                  <a:pt x="14309" y="24741"/>
                  <a:pt x="14327" y="24746"/>
                </a:cubicBezTo>
                <a:cubicBezTo>
                  <a:pt x="14451" y="24775"/>
                  <a:pt x="14575" y="24805"/>
                  <a:pt x="14699" y="24834"/>
                </a:cubicBezTo>
                <a:cubicBezTo>
                  <a:pt x="14797" y="24862"/>
                  <a:pt x="14897" y="24891"/>
                  <a:pt x="14996" y="24921"/>
                </a:cubicBezTo>
                <a:cubicBezTo>
                  <a:pt x="15073" y="24944"/>
                  <a:pt x="15147" y="24971"/>
                  <a:pt x="15224" y="24996"/>
                </a:cubicBezTo>
                <a:cubicBezTo>
                  <a:pt x="15300" y="25024"/>
                  <a:pt x="15375" y="25050"/>
                  <a:pt x="15451" y="25081"/>
                </a:cubicBezTo>
                <a:cubicBezTo>
                  <a:pt x="15537" y="25117"/>
                  <a:pt x="15622" y="25154"/>
                  <a:pt x="15709" y="25190"/>
                </a:cubicBezTo>
                <a:cubicBezTo>
                  <a:pt x="15757" y="25214"/>
                  <a:pt x="15806" y="25239"/>
                  <a:pt x="15854" y="25264"/>
                </a:cubicBezTo>
                <a:lnTo>
                  <a:pt x="15971" y="25322"/>
                </a:lnTo>
                <a:cubicBezTo>
                  <a:pt x="15983" y="25329"/>
                  <a:pt x="15998" y="25334"/>
                  <a:pt x="16009" y="25341"/>
                </a:cubicBezTo>
                <a:cubicBezTo>
                  <a:pt x="16106" y="25397"/>
                  <a:pt x="16203" y="25454"/>
                  <a:pt x="16301" y="25510"/>
                </a:cubicBezTo>
                <a:cubicBezTo>
                  <a:pt x="16372" y="25559"/>
                  <a:pt x="16445" y="25607"/>
                  <a:pt x="16516" y="25656"/>
                </a:cubicBezTo>
                <a:cubicBezTo>
                  <a:pt x="16541" y="25672"/>
                  <a:pt x="16569" y="25690"/>
                  <a:pt x="16593" y="25708"/>
                </a:cubicBezTo>
                <a:cubicBezTo>
                  <a:pt x="16669" y="25764"/>
                  <a:pt x="16746" y="25824"/>
                  <a:pt x="16818" y="25884"/>
                </a:cubicBezTo>
                <a:cubicBezTo>
                  <a:pt x="16922" y="25975"/>
                  <a:pt x="17020" y="26069"/>
                  <a:pt x="17116" y="26167"/>
                </a:cubicBezTo>
                <a:cubicBezTo>
                  <a:pt x="17196" y="26256"/>
                  <a:pt x="17276" y="26345"/>
                  <a:pt x="17353" y="26438"/>
                </a:cubicBezTo>
                <a:lnTo>
                  <a:pt x="17437" y="26542"/>
                </a:lnTo>
                <a:cubicBezTo>
                  <a:pt x="17449" y="26558"/>
                  <a:pt x="17463" y="26573"/>
                  <a:pt x="17474" y="26590"/>
                </a:cubicBezTo>
                <a:cubicBezTo>
                  <a:pt x="17512" y="26646"/>
                  <a:pt x="17551" y="26699"/>
                  <a:pt x="17589" y="26755"/>
                </a:cubicBezTo>
                <a:cubicBezTo>
                  <a:pt x="17613" y="26792"/>
                  <a:pt x="17636" y="26830"/>
                  <a:pt x="17658" y="26869"/>
                </a:cubicBezTo>
                <a:cubicBezTo>
                  <a:pt x="17676" y="26899"/>
                  <a:pt x="17697" y="26931"/>
                  <a:pt x="17715" y="26964"/>
                </a:cubicBezTo>
                <a:cubicBezTo>
                  <a:pt x="17754" y="27042"/>
                  <a:pt x="17793" y="27120"/>
                  <a:pt x="17833" y="27198"/>
                </a:cubicBezTo>
                <a:lnTo>
                  <a:pt x="17918" y="27391"/>
                </a:lnTo>
                <a:cubicBezTo>
                  <a:pt x="17960" y="27488"/>
                  <a:pt x="17996" y="27585"/>
                  <a:pt x="18031" y="27685"/>
                </a:cubicBezTo>
                <a:cubicBezTo>
                  <a:pt x="18067" y="27801"/>
                  <a:pt x="18098" y="27920"/>
                  <a:pt x="18125" y="28040"/>
                </a:cubicBezTo>
                <a:cubicBezTo>
                  <a:pt x="18135" y="28095"/>
                  <a:pt x="18144" y="28148"/>
                  <a:pt x="18154" y="28204"/>
                </a:cubicBezTo>
                <a:cubicBezTo>
                  <a:pt x="18160" y="28239"/>
                  <a:pt x="18166" y="28272"/>
                  <a:pt x="18172" y="28306"/>
                </a:cubicBezTo>
                <a:cubicBezTo>
                  <a:pt x="18175" y="28319"/>
                  <a:pt x="18179" y="28335"/>
                  <a:pt x="18180" y="28350"/>
                </a:cubicBezTo>
                <a:cubicBezTo>
                  <a:pt x="18192" y="28463"/>
                  <a:pt x="18205" y="28574"/>
                  <a:pt x="18216" y="28686"/>
                </a:cubicBezTo>
                <a:cubicBezTo>
                  <a:pt x="18218" y="28746"/>
                  <a:pt x="18223" y="28807"/>
                  <a:pt x="18226" y="28866"/>
                </a:cubicBezTo>
                <a:cubicBezTo>
                  <a:pt x="18228" y="28912"/>
                  <a:pt x="18233" y="28957"/>
                  <a:pt x="18232" y="29001"/>
                </a:cubicBezTo>
                <a:cubicBezTo>
                  <a:pt x="18230" y="29111"/>
                  <a:pt x="18228" y="29220"/>
                  <a:pt x="18227" y="29329"/>
                </a:cubicBezTo>
                <a:cubicBezTo>
                  <a:pt x="18219" y="29422"/>
                  <a:pt x="18211" y="29516"/>
                  <a:pt x="18205" y="29608"/>
                </a:cubicBezTo>
                <a:cubicBezTo>
                  <a:pt x="18200" y="29678"/>
                  <a:pt x="18190" y="29748"/>
                  <a:pt x="18180" y="29818"/>
                </a:cubicBezTo>
                <a:cubicBezTo>
                  <a:pt x="18171" y="29887"/>
                  <a:pt x="18164" y="29958"/>
                  <a:pt x="18152" y="30027"/>
                </a:cubicBezTo>
                <a:cubicBezTo>
                  <a:pt x="18137" y="30114"/>
                  <a:pt x="18122" y="30200"/>
                  <a:pt x="18108" y="30285"/>
                </a:cubicBezTo>
                <a:cubicBezTo>
                  <a:pt x="18108" y="30289"/>
                  <a:pt x="18107" y="30290"/>
                  <a:pt x="18107" y="30293"/>
                </a:cubicBezTo>
                <a:cubicBezTo>
                  <a:pt x="18085" y="30391"/>
                  <a:pt x="18068" y="30487"/>
                  <a:pt x="18045" y="30585"/>
                </a:cubicBezTo>
                <a:cubicBezTo>
                  <a:pt x="18021" y="30688"/>
                  <a:pt x="17998" y="30790"/>
                  <a:pt x="17974" y="30893"/>
                </a:cubicBezTo>
                <a:cubicBezTo>
                  <a:pt x="17939" y="31048"/>
                  <a:pt x="17907" y="31202"/>
                  <a:pt x="17879" y="31358"/>
                </a:cubicBezTo>
                <a:cubicBezTo>
                  <a:pt x="17864" y="31436"/>
                  <a:pt x="17848" y="31518"/>
                  <a:pt x="17838" y="31598"/>
                </a:cubicBezTo>
                <a:cubicBezTo>
                  <a:pt x="17824" y="31694"/>
                  <a:pt x="17812" y="31790"/>
                  <a:pt x="17798" y="31887"/>
                </a:cubicBezTo>
                <a:cubicBezTo>
                  <a:pt x="17794" y="31923"/>
                  <a:pt x="17793" y="31959"/>
                  <a:pt x="17791" y="31995"/>
                </a:cubicBezTo>
                <a:cubicBezTo>
                  <a:pt x="17786" y="32053"/>
                  <a:pt x="17782" y="32111"/>
                  <a:pt x="17777" y="32169"/>
                </a:cubicBezTo>
                <a:cubicBezTo>
                  <a:pt x="17772" y="32235"/>
                  <a:pt x="17771" y="32298"/>
                  <a:pt x="17768" y="32363"/>
                </a:cubicBezTo>
                <a:cubicBezTo>
                  <a:pt x="17766" y="32442"/>
                  <a:pt x="17762" y="32520"/>
                  <a:pt x="17765" y="32599"/>
                </a:cubicBezTo>
                <a:cubicBezTo>
                  <a:pt x="17767" y="32685"/>
                  <a:pt x="17771" y="32773"/>
                  <a:pt x="17773" y="32859"/>
                </a:cubicBezTo>
                <a:cubicBezTo>
                  <a:pt x="17774" y="32899"/>
                  <a:pt x="17778" y="32940"/>
                  <a:pt x="17782" y="32978"/>
                </a:cubicBezTo>
                <a:cubicBezTo>
                  <a:pt x="17786" y="33032"/>
                  <a:pt x="17791" y="33087"/>
                  <a:pt x="17794" y="33142"/>
                </a:cubicBezTo>
                <a:cubicBezTo>
                  <a:pt x="17801" y="33219"/>
                  <a:pt x="17813" y="33297"/>
                  <a:pt x="17823" y="33373"/>
                </a:cubicBezTo>
                <a:cubicBezTo>
                  <a:pt x="17828" y="33406"/>
                  <a:pt x="17832" y="33439"/>
                  <a:pt x="17838" y="33472"/>
                </a:cubicBezTo>
                <a:cubicBezTo>
                  <a:pt x="17845" y="33516"/>
                  <a:pt x="17854" y="33558"/>
                  <a:pt x="17861" y="33602"/>
                </a:cubicBezTo>
                <a:cubicBezTo>
                  <a:pt x="17887" y="33735"/>
                  <a:pt x="17914" y="33866"/>
                  <a:pt x="17954" y="33995"/>
                </a:cubicBezTo>
                <a:cubicBezTo>
                  <a:pt x="17988" y="34104"/>
                  <a:pt x="18024" y="34211"/>
                  <a:pt x="18067" y="34314"/>
                </a:cubicBezTo>
                <a:cubicBezTo>
                  <a:pt x="18101" y="34394"/>
                  <a:pt x="18134" y="34475"/>
                  <a:pt x="18174" y="34552"/>
                </a:cubicBezTo>
                <a:cubicBezTo>
                  <a:pt x="18215" y="34628"/>
                  <a:pt x="18255" y="34703"/>
                  <a:pt x="18295" y="34780"/>
                </a:cubicBezTo>
                <a:cubicBezTo>
                  <a:pt x="18331" y="34850"/>
                  <a:pt x="18373" y="34918"/>
                  <a:pt x="18415" y="34986"/>
                </a:cubicBezTo>
                <a:lnTo>
                  <a:pt x="18469" y="35075"/>
                </a:lnTo>
                <a:cubicBezTo>
                  <a:pt x="18485" y="35101"/>
                  <a:pt x="18504" y="35127"/>
                  <a:pt x="18521" y="35151"/>
                </a:cubicBezTo>
                <a:cubicBezTo>
                  <a:pt x="18554" y="35202"/>
                  <a:pt x="18589" y="35250"/>
                  <a:pt x="18623" y="35301"/>
                </a:cubicBezTo>
                <a:cubicBezTo>
                  <a:pt x="18664" y="35362"/>
                  <a:pt x="18712" y="35420"/>
                  <a:pt x="18760" y="35476"/>
                </a:cubicBezTo>
                <a:cubicBezTo>
                  <a:pt x="18850" y="35580"/>
                  <a:pt x="18944" y="35678"/>
                  <a:pt x="19044" y="35771"/>
                </a:cubicBezTo>
                <a:cubicBezTo>
                  <a:pt x="19103" y="35823"/>
                  <a:pt x="19161" y="35879"/>
                  <a:pt x="19222" y="35930"/>
                </a:cubicBezTo>
                <a:cubicBezTo>
                  <a:pt x="19263" y="35966"/>
                  <a:pt x="19305" y="36001"/>
                  <a:pt x="19346" y="36035"/>
                </a:cubicBezTo>
                <a:cubicBezTo>
                  <a:pt x="19368" y="36053"/>
                  <a:pt x="19390" y="36073"/>
                  <a:pt x="19412" y="36089"/>
                </a:cubicBezTo>
                <a:cubicBezTo>
                  <a:pt x="19455" y="36122"/>
                  <a:pt x="19497" y="36155"/>
                  <a:pt x="19539" y="36187"/>
                </a:cubicBezTo>
                <a:cubicBezTo>
                  <a:pt x="19568" y="36209"/>
                  <a:pt x="19596" y="36233"/>
                  <a:pt x="19625" y="36251"/>
                </a:cubicBezTo>
                <a:cubicBezTo>
                  <a:pt x="19693" y="36298"/>
                  <a:pt x="19761" y="36344"/>
                  <a:pt x="19828" y="36391"/>
                </a:cubicBezTo>
                <a:cubicBezTo>
                  <a:pt x="19853" y="36406"/>
                  <a:pt x="19878" y="36421"/>
                  <a:pt x="19903" y="36435"/>
                </a:cubicBezTo>
                <a:cubicBezTo>
                  <a:pt x="19951" y="36462"/>
                  <a:pt x="19999" y="36491"/>
                  <a:pt x="20047" y="36518"/>
                </a:cubicBezTo>
                <a:cubicBezTo>
                  <a:pt x="20111" y="36555"/>
                  <a:pt x="20178" y="36585"/>
                  <a:pt x="20245" y="36616"/>
                </a:cubicBezTo>
                <a:cubicBezTo>
                  <a:pt x="20316" y="36651"/>
                  <a:pt x="20389" y="36680"/>
                  <a:pt x="20461" y="36710"/>
                </a:cubicBezTo>
                <a:cubicBezTo>
                  <a:pt x="20497" y="36724"/>
                  <a:pt x="20532" y="36741"/>
                  <a:pt x="20568" y="36754"/>
                </a:cubicBezTo>
                <a:cubicBezTo>
                  <a:pt x="20604" y="36766"/>
                  <a:pt x="20641" y="36780"/>
                  <a:pt x="20677" y="36791"/>
                </a:cubicBezTo>
                <a:cubicBezTo>
                  <a:pt x="20723" y="36807"/>
                  <a:pt x="20767" y="36824"/>
                  <a:pt x="20814" y="36838"/>
                </a:cubicBezTo>
                <a:cubicBezTo>
                  <a:pt x="20852" y="36848"/>
                  <a:pt x="20889" y="36858"/>
                  <a:pt x="20925" y="36869"/>
                </a:cubicBezTo>
                <a:cubicBezTo>
                  <a:pt x="20994" y="36888"/>
                  <a:pt x="21065" y="36909"/>
                  <a:pt x="21134" y="36925"/>
                </a:cubicBezTo>
                <a:cubicBezTo>
                  <a:pt x="21215" y="36943"/>
                  <a:pt x="21298" y="36966"/>
                  <a:pt x="21381" y="36979"/>
                </a:cubicBezTo>
                <a:cubicBezTo>
                  <a:pt x="21456" y="36992"/>
                  <a:pt x="21530" y="37009"/>
                  <a:pt x="21605" y="37018"/>
                </a:cubicBezTo>
                <a:cubicBezTo>
                  <a:pt x="21691" y="37030"/>
                  <a:pt x="21778" y="37044"/>
                  <a:pt x="21864" y="37050"/>
                </a:cubicBezTo>
                <a:lnTo>
                  <a:pt x="22026" y="37063"/>
                </a:lnTo>
                <a:cubicBezTo>
                  <a:pt x="22054" y="37064"/>
                  <a:pt x="22081" y="37066"/>
                  <a:pt x="22108" y="37066"/>
                </a:cubicBezTo>
                <a:cubicBezTo>
                  <a:pt x="22178" y="37068"/>
                  <a:pt x="22248" y="37068"/>
                  <a:pt x="22320" y="37069"/>
                </a:cubicBezTo>
                <a:cubicBezTo>
                  <a:pt x="22374" y="37069"/>
                  <a:pt x="22431" y="37064"/>
                  <a:pt x="22485" y="37059"/>
                </a:cubicBezTo>
                <a:cubicBezTo>
                  <a:pt x="22539" y="37055"/>
                  <a:pt x="22591" y="37052"/>
                  <a:pt x="22645" y="37044"/>
                </a:cubicBezTo>
                <a:cubicBezTo>
                  <a:pt x="22691" y="37038"/>
                  <a:pt x="22738" y="37032"/>
                  <a:pt x="22785" y="37024"/>
                </a:cubicBezTo>
                <a:cubicBezTo>
                  <a:pt x="22805" y="37022"/>
                  <a:pt x="22824" y="37021"/>
                  <a:pt x="22844" y="37017"/>
                </a:cubicBezTo>
                <a:cubicBezTo>
                  <a:pt x="22958" y="36995"/>
                  <a:pt x="23073" y="36976"/>
                  <a:pt x="23186" y="36947"/>
                </a:cubicBezTo>
                <a:cubicBezTo>
                  <a:pt x="23234" y="36936"/>
                  <a:pt x="23283" y="36924"/>
                  <a:pt x="23331" y="36913"/>
                </a:cubicBezTo>
                <a:cubicBezTo>
                  <a:pt x="23360" y="36905"/>
                  <a:pt x="23387" y="36901"/>
                  <a:pt x="23413" y="36892"/>
                </a:cubicBezTo>
                <a:cubicBezTo>
                  <a:pt x="23476" y="36872"/>
                  <a:pt x="23540" y="36852"/>
                  <a:pt x="23602" y="36832"/>
                </a:cubicBezTo>
                <a:cubicBezTo>
                  <a:pt x="23654" y="36817"/>
                  <a:pt x="23703" y="36800"/>
                  <a:pt x="23754" y="36782"/>
                </a:cubicBezTo>
                <a:cubicBezTo>
                  <a:pt x="23827" y="36755"/>
                  <a:pt x="23900" y="36727"/>
                  <a:pt x="23974" y="36699"/>
                </a:cubicBezTo>
                <a:cubicBezTo>
                  <a:pt x="24028" y="36679"/>
                  <a:pt x="24080" y="36655"/>
                  <a:pt x="24135" y="36631"/>
                </a:cubicBezTo>
                <a:cubicBezTo>
                  <a:pt x="24173" y="36615"/>
                  <a:pt x="24212" y="36598"/>
                  <a:pt x="24252" y="36580"/>
                </a:cubicBezTo>
                <a:cubicBezTo>
                  <a:pt x="24264" y="36575"/>
                  <a:pt x="24278" y="36570"/>
                  <a:pt x="24291" y="36567"/>
                </a:cubicBezTo>
                <a:cubicBezTo>
                  <a:pt x="24505" y="36497"/>
                  <a:pt x="24715" y="36414"/>
                  <a:pt x="24925" y="36333"/>
                </a:cubicBezTo>
                <a:cubicBezTo>
                  <a:pt x="25137" y="36250"/>
                  <a:pt x="25348" y="36170"/>
                  <a:pt x="25558" y="36084"/>
                </a:cubicBezTo>
                <a:cubicBezTo>
                  <a:pt x="25671" y="36039"/>
                  <a:pt x="25782" y="35990"/>
                  <a:pt x="25893" y="35941"/>
                </a:cubicBezTo>
                <a:cubicBezTo>
                  <a:pt x="25989" y="35898"/>
                  <a:pt x="26082" y="35848"/>
                  <a:pt x="26177" y="35800"/>
                </a:cubicBezTo>
                <a:cubicBezTo>
                  <a:pt x="26231" y="35773"/>
                  <a:pt x="26281" y="35740"/>
                  <a:pt x="26333" y="35711"/>
                </a:cubicBezTo>
                <a:cubicBezTo>
                  <a:pt x="26366" y="35691"/>
                  <a:pt x="26400" y="35672"/>
                  <a:pt x="26432" y="35652"/>
                </a:cubicBezTo>
                <a:cubicBezTo>
                  <a:pt x="26521" y="35594"/>
                  <a:pt x="26612" y="35538"/>
                  <a:pt x="26698" y="35476"/>
                </a:cubicBezTo>
                <a:cubicBezTo>
                  <a:pt x="26802" y="35402"/>
                  <a:pt x="26905" y="35329"/>
                  <a:pt x="27005" y="35251"/>
                </a:cubicBezTo>
                <a:cubicBezTo>
                  <a:pt x="27088" y="35187"/>
                  <a:pt x="27170" y="35124"/>
                  <a:pt x="27251" y="35060"/>
                </a:cubicBezTo>
                <a:cubicBezTo>
                  <a:pt x="27346" y="34983"/>
                  <a:pt x="27442" y="34907"/>
                  <a:pt x="27535" y="34826"/>
                </a:cubicBezTo>
                <a:cubicBezTo>
                  <a:pt x="27621" y="34754"/>
                  <a:pt x="27705" y="34682"/>
                  <a:pt x="27787" y="34607"/>
                </a:cubicBezTo>
                <a:cubicBezTo>
                  <a:pt x="27832" y="34567"/>
                  <a:pt x="27879" y="34527"/>
                  <a:pt x="27922" y="34485"/>
                </a:cubicBezTo>
                <a:cubicBezTo>
                  <a:pt x="27972" y="34437"/>
                  <a:pt x="28021" y="34390"/>
                  <a:pt x="28071" y="34341"/>
                </a:cubicBezTo>
                <a:cubicBezTo>
                  <a:pt x="28088" y="34325"/>
                  <a:pt x="28106" y="34308"/>
                  <a:pt x="28124" y="34290"/>
                </a:cubicBezTo>
                <a:cubicBezTo>
                  <a:pt x="28181" y="34233"/>
                  <a:pt x="28238" y="34174"/>
                  <a:pt x="28295" y="34114"/>
                </a:cubicBezTo>
                <a:cubicBezTo>
                  <a:pt x="28598" y="33798"/>
                  <a:pt x="28876" y="33458"/>
                  <a:pt x="29130" y="33102"/>
                </a:cubicBezTo>
                <a:cubicBezTo>
                  <a:pt x="29206" y="32994"/>
                  <a:pt x="29280" y="32888"/>
                  <a:pt x="29355" y="32780"/>
                </a:cubicBezTo>
                <a:cubicBezTo>
                  <a:pt x="29378" y="32744"/>
                  <a:pt x="29402" y="32709"/>
                  <a:pt x="29425" y="32672"/>
                </a:cubicBezTo>
                <a:cubicBezTo>
                  <a:pt x="29453" y="32632"/>
                  <a:pt x="29480" y="32593"/>
                  <a:pt x="29504" y="32553"/>
                </a:cubicBezTo>
                <a:cubicBezTo>
                  <a:pt x="29563" y="32453"/>
                  <a:pt x="29623" y="32355"/>
                  <a:pt x="29678" y="32255"/>
                </a:cubicBezTo>
                <a:cubicBezTo>
                  <a:pt x="29701" y="32210"/>
                  <a:pt x="29727" y="32168"/>
                  <a:pt x="29749" y="32124"/>
                </a:cubicBezTo>
                <a:cubicBezTo>
                  <a:pt x="29780" y="32059"/>
                  <a:pt x="29812" y="31995"/>
                  <a:pt x="29843" y="31931"/>
                </a:cubicBezTo>
                <a:cubicBezTo>
                  <a:pt x="29868" y="31884"/>
                  <a:pt x="29888" y="31833"/>
                  <a:pt x="29912" y="31785"/>
                </a:cubicBezTo>
                <a:cubicBezTo>
                  <a:pt x="29931" y="31743"/>
                  <a:pt x="29951" y="31698"/>
                  <a:pt x="29970" y="31655"/>
                </a:cubicBezTo>
                <a:cubicBezTo>
                  <a:pt x="30008" y="31561"/>
                  <a:pt x="30048" y="31467"/>
                  <a:pt x="30083" y="31372"/>
                </a:cubicBezTo>
                <a:cubicBezTo>
                  <a:pt x="30106" y="31307"/>
                  <a:pt x="30134" y="31244"/>
                  <a:pt x="30154" y="31178"/>
                </a:cubicBezTo>
                <a:cubicBezTo>
                  <a:pt x="30173" y="31123"/>
                  <a:pt x="30192" y="31067"/>
                  <a:pt x="30209" y="31010"/>
                </a:cubicBezTo>
                <a:cubicBezTo>
                  <a:pt x="30243" y="30909"/>
                  <a:pt x="30273" y="30807"/>
                  <a:pt x="30302" y="30705"/>
                </a:cubicBezTo>
                <a:cubicBezTo>
                  <a:pt x="30363" y="30501"/>
                  <a:pt x="30415" y="30298"/>
                  <a:pt x="30457" y="30089"/>
                </a:cubicBezTo>
                <a:cubicBezTo>
                  <a:pt x="30502" y="29865"/>
                  <a:pt x="30542" y="29639"/>
                  <a:pt x="30579" y="29413"/>
                </a:cubicBezTo>
                <a:cubicBezTo>
                  <a:pt x="30588" y="29357"/>
                  <a:pt x="30594" y="29299"/>
                  <a:pt x="30601" y="29242"/>
                </a:cubicBezTo>
                <a:cubicBezTo>
                  <a:pt x="30609" y="29199"/>
                  <a:pt x="30615" y="29154"/>
                  <a:pt x="30620" y="29111"/>
                </a:cubicBezTo>
                <a:cubicBezTo>
                  <a:pt x="30631" y="29005"/>
                  <a:pt x="30645" y="28899"/>
                  <a:pt x="30653" y="28792"/>
                </a:cubicBezTo>
                <a:cubicBezTo>
                  <a:pt x="30663" y="28668"/>
                  <a:pt x="30674" y="28546"/>
                  <a:pt x="30681" y="28423"/>
                </a:cubicBezTo>
                <a:cubicBezTo>
                  <a:pt x="30686" y="28313"/>
                  <a:pt x="30691" y="28201"/>
                  <a:pt x="30693" y="28091"/>
                </a:cubicBezTo>
                <a:cubicBezTo>
                  <a:pt x="30694" y="28039"/>
                  <a:pt x="30698" y="27987"/>
                  <a:pt x="30697" y="27936"/>
                </a:cubicBezTo>
                <a:cubicBezTo>
                  <a:pt x="30696" y="27873"/>
                  <a:pt x="30694" y="27811"/>
                  <a:pt x="30693" y="27747"/>
                </a:cubicBezTo>
                <a:cubicBezTo>
                  <a:pt x="30692" y="27646"/>
                  <a:pt x="30691" y="27543"/>
                  <a:pt x="30687" y="27442"/>
                </a:cubicBezTo>
                <a:cubicBezTo>
                  <a:pt x="30679" y="27198"/>
                  <a:pt x="30670" y="26952"/>
                  <a:pt x="30658" y="26708"/>
                </a:cubicBezTo>
                <a:cubicBezTo>
                  <a:pt x="30653" y="26590"/>
                  <a:pt x="30643" y="26472"/>
                  <a:pt x="30632" y="26356"/>
                </a:cubicBezTo>
                <a:cubicBezTo>
                  <a:pt x="30624" y="26260"/>
                  <a:pt x="30612" y="26165"/>
                  <a:pt x="30595" y="26070"/>
                </a:cubicBezTo>
                <a:cubicBezTo>
                  <a:pt x="30585" y="26012"/>
                  <a:pt x="30576" y="25955"/>
                  <a:pt x="30563" y="25898"/>
                </a:cubicBezTo>
                <a:cubicBezTo>
                  <a:pt x="30550" y="25843"/>
                  <a:pt x="30537" y="25788"/>
                  <a:pt x="30526" y="25732"/>
                </a:cubicBezTo>
                <a:cubicBezTo>
                  <a:pt x="30505" y="25638"/>
                  <a:pt x="30480" y="25543"/>
                  <a:pt x="30456" y="25451"/>
                </a:cubicBezTo>
                <a:cubicBezTo>
                  <a:pt x="30399" y="25233"/>
                  <a:pt x="30343" y="25014"/>
                  <a:pt x="30283" y="24795"/>
                </a:cubicBezTo>
                <a:cubicBezTo>
                  <a:pt x="30222" y="24579"/>
                  <a:pt x="30158" y="24362"/>
                  <a:pt x="30093" y="24145"/>
                </a:cubicBezTo>
                <a:cubicBezTo>
                  <a:pt x="30058" y="24035"/>
                  <a:pt x="30023" y="23925"/>
                  <a:pt x="29987" y="23815"/>
                </a:cubicBezTo>
                <a:cubicBezTo>
                  <a:pt x="29954" y="23715"/>
                  <a:pt x="29919" y="23616"/>
                  <a:pt x="29883" y="23516"/>
                </a:cubicBezTo>
                <a:cubicBezTo>
                  <a:pt x="29851" y="23425"/>
                  <a:pt x="29816" y="23334"/>
                  <a:pt x="29781" y="23244"/>
                </a:cubicBezTo>
                <a:cubicBezTo>
                  <a:pt x="29745" y="23151"/>
                  <a:pt x="29712" y="23058"/>
                  <a:pt x="29675" y="22967"/>
                </a:cubicBezTo>
                <a:cubicBezTo>
                  <a:pt x="29515" y="22568"/>
                  <a:pt x="29356" y="22169"/>
                  <a:pt x="29181" y="21779"/>
                </a:cubicBezTo>
                <a:cubicBezTo>
                  <a:pt x="29015" y="21403"/>
                  <a:pt x="28861" y="21023"/>
                  <a:pt x="28695" y="20650"/>
                </a:cubicBezTo>
                <a:cubicBezTo>
                  <a:pt x="28619" y="20479"/>
                  <a:pt x="28536" y="20310"/>
                  <a:pt x="28453" y="20143"/>
                </a:cubicBezTo>
                <a:cubicBezTo>
                  <a:pt x="28372" y="19980"/>
                  <a:pt x="28289" y="19819"/>
                  <a:pt x="28204" y="19660"/>
                </a:cubicBezTo>
                <a:cubicBezTo>
                  <a:pt x="28042" y="19360"/>
                  <a:pt x="27867" y="19067"/>
                  <a:pt x="27698" y="18770"/>
                </a:cubicBezTo>
                <a:cubicBezTo>
                  <a:pt x="27567" y="18538"/>
                  <a:pt x="27447" y="18303"/>
                  <a:pt x="27320" y="18069"/>
                </a:cubicBezTo>
                <a:cubicBezTo>
                  <a:pt x="27196" y="17834"/>
                  <a:pt x="27067" y="17606"/>
                  <a:pt x="26935" y="17379"/>
                </a:cubicBezTo>
                <a:cubicBezTo>
                  <a:pt x="26656" y="16903"/>
                  <a:pt x="26363" y="16434"/>
                  <a:pt x="26088" y="15954"/>
                </a:cubicBezTo>
                <a:cubicBezTo>
                  <a:pt x="25785" y="15412"/>
                  <a:pt x="25519" y="14851"/>
                  <a:pt x="25229" y="14302"/>
                </a:cubicBezTo>
                <a:cubicBezTo>
                  <a:pt x="25132" y="14117"/>
                  <a:pt x="25034" y="13932"/>
                  <a:pt x="24928" y="13753"/>
                </a:cubicBezTo>
                <a:cubicBezTo>
                  <a:pt x="24819" y="13567"/>
                  <a:pt x="24708" y="13381"/>
                  <a:pt x="24598" y="13196"/>
                </a:cubicBezTo>
                <a:cubicBezTo>
                  <a:pt x="24375" y="12819"/>
                  <a:pt x="24153" y="12441"/>
                  <a:pt x="23911" y="12079"/>
                </a:cubicBezTo>
                <a:cubicBezTo>
                  <a:pt x="23798" y="11910"/>
                  <a:pt x="23679" y="11745"/>
                  <a:pt x="23563" y="11577"/>
                </a:cubicBezTo>
                <a:cubicBezTo>
                  <a:pt x="23458" y="11423"/>
                  <a:pt x="23354" y="11265"/>
                  <a:pt x="23248" y="11108"/>
                </a:cubicBezTo>
                <a:cubicBezTo>
                  <a:pt x="23015" y="10751"/>
                  <a:pt x="22782" y="10397"/>
                  <a:pt x="22541" y="10047"/>
                </a:cubicBezTo>
                <a:cubicBezTo>
                  <a:pt x="22420" y="9869"/>
                  <a:pt x="22297" y="9692"/>
                  <a:pt x="22170" y="9517"/>
                </a:cubicBezTo>
                <a:cubicBezTo>
                  <a:pt x="22040" y="9336"/>
                  <a:pt x="21906" y="9157"/>
                  <a:pt x="21772" y="8979"/>
                </a:cubicBezTo>
                <a:cubicBezTo>
                  <a:pt x="21503" y="8624"/>
                  <a:pt x="21230" y="8272"/>
                  <a:pt x="20965" y="7915"/>
                </a:cubicBezTo>
                <a:cubicBezTo>
                  <a:pt x="20714" y="7580"/>
                  <a:pt x="20467" y="7243"/>
                  <a:pt x="20216" y="6909"/>
                </a:cubicBezTo>
                <a:cubicBezTo>
                  <a:pt x="20105" y="6761"/>
                  <a:pt x="19990" y="6619"/>
                  <a:pt x="19871" y="6480"/>
                </a:cubicBezTo>
                <a:cubicBezTo>
                  <a:pt x="19754" y="6347"/>
                  <a:pt x="19630" y="6221"/>
                  <a:pt x="19501" y="6100"/>
                </a:cubicBezTo>
                <a:cubicBezTo>
                  <a:pt x="19360" y="5965"/>
                  <a:pt x="19216" y="5835"/>
                  <a:pt x="19069" y="5701"/>
                </a:cubicBezTo>
                <a:cubicBezTo>
                  <a:pt x="18922" y="5563"/>
                  <a:pt x="18776" y="5423"/>
                  <a:pt x="18629" y="5284"/>
                </a:cubicBezTo>
                <a:cubicBezTo>
                  <a:pt x="18336" y="5007"/>
                  <a:pt x="18035" y="4739"/>
                  <a:pt x="17727" y="4478"/>
                </a:cubicBezTo>
                <a:cubicBezTo>
                  <a:pt x="17148" y="3985"/>
                  <a:pt x="16528" y="3545"/>
                  <a:pt x="15933" y="3072"/>
                </a:cubicBezTo>
                <a:cubicBezTo>
                  <a:pt x="15795" y="2961"/>
                  <a:pt x="15659" y="2849"/>
                  <a:pt x="15518" y="2742"/>
                </a:cubicBezTo>
                <a:cubicBezTo>
                  <a:pt x="15434" y="2681"/>
                  <a:pt x="15348" y="2621"/>
                  <a:pt x="15261" y="2564"/>
                </a:cubicBezTo>
                <a:cubicBezTo>
                  <a:pt x="15177" y="2509"/>
                  <a:pt x="15090" y="2458"/>
                  <a:pt x="15005" y="2406"/>
                </a:cubicBezTo>
                <a:cubicBezTo>
                  <a:pt x="14822" y="2299"/>
                  <a:pt x="14644" y="2187"/>
                  <a:pt x="14456" y="2087"/>
                </a:cubicBezTo>
                <a:cubicBezTo>
                  <a:pt x="14309" y="2009"/>
                  <a:pt x="14159" y="1937"/>
                  <a:pt x="14006" y="1868"/>
                </a:cubicBezTo>
                <a:cubicBezTo>
                  <a:pt x="13854" y="1800"/>
                  <a:pt x="13701" y="1733"/>
                  <a:pt x="13547" y="1671"/>
                </a:cubicBezTo>
                <a:cubicBezTo>
                  <a:pt x="13369" y="1597"/>
                  <a:pt x="13191" y="1524"/>
                  <a:pt x="13013" y="1452"/>
                </a:cubicBezTo>
                <a:cubicBezTo>
                  <a:pt x="12830" y="1380"/>
                  <a:pt x="12646" y="1313"/>
                  <a:pt x="12461" y="1251"/>
                </a:cubicBezTo>
                <a:cubicBezTo>
                  <a:pt x="12281" y="1192"/>
                  <a:pt x="12101" y="1135"/>
                  <a:pt x="11924" y="1068"/>
                </a:cubicBezTo>
                <a:cubicBezTo>
                  <a:pt x="11736" y="992"/>
                  <a:pt x="11554" y="909"/>
                  <a:pt x="11369" y="828"/>
                </a:cubicBezTo>
                <a:cubicBezTo>
                  <a:pt x="11205" y="756"/>
                  <a:pt x="11038" y="692"/>
                  <a:pt x="10870" y="627"/>
                </a:cubicBezTo>
                <a:cubicBezTo>
                  <a:pt x="10704" y="563"/>
                  <a:pt x="10539" y="498"/>
                  <a:pt x="10368" y="449"/>
                </a:cubicBezTo>
                <a:cubicBezTo>
                  <a:pt x="10192" y="398"/>
                  <a:pt x="10012" y="357"/>
                  <a:pt x="9832" y="314"/>
                </a:cubicBezTo>
                <a:lnTo>
                  <a:pt x="9832" y="314"/>
                </a:lnTo>
                <a:cubicBezTo>
                  <a:pt x="9838" y="315"/>
                  <a:pt x="9842" y="316"/>
                  <a:pt x="9846" y="316"/>
                </a:cubicBezTo>
                <a:cubicBezTo>
                  <a:pt x="9644" y="268"/>
                  <a:pt x="9442" y="212"/>
                  <a:pt x="9238" y="172"/>
                </a:cubicBezTo>
                <a:cubicBezTo>
                  <a:pt x="9115" y="147"/>
                  <a:pt x="8991" y="128"/>
                  <a:pt x="8868" y="115"/>
                </a:cubicBezTo>
                <a:cubicBezTo>
                  <a:pt x="8762" y="103"/>
                  <a:pt x="8656" y="92"/>
                  <a:pt x="8550" y="79"/>
                </a:cubicBezTo>
                <a:cubicBezTo>
                  <a:pt x="8454" y="67"/>
                  <a:pt x="8359" y="54"/>
                  <a:pt x="8263" y="43"/>
                </a:cubicBezTo>
                <a:cubicBezTo>
                  <a:pt x="8171" y="31"/>
                  <a:pt x="8080" y="17"/>
                  <a:pt x="7987" y="12"/>
                </a:cubicBezTo>
                <a:cubicBezTo>
                  <a:pt x="7930" y="8"/>
                  <a:pt x="7875" y="3"/>
                  <a:pt x="7818" y="2"/>
                </a:cubicBezTo>
                <a:cubicBezTo>
                  <a:pt x="7752" y="2"/>
                  <a:pt x="7686" y="0"/>
                  <a:pt x="7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1302" y="-247998"/>
            <a:ext cx="1300602" cy="1146143"/>
          </a:xfrm>
          <a:custGeom>
            <a:avLst/>
            <a:gdLst/>
            <a:ahLst/>
            <a:cxnLst/>
            <a:rect l="l" t="t" r="r" b="b"/>
            <a:pathLst>
              <a:path w="8355" h="7363" extrusionOk="0">
                <a:moveTo>
                  <a:pt x="2896" y="1"/>
                </a:moveTo>
                <a:cubicBezTo>
                  <a:pt x="2827" y="1"/>
                  <a:pt x="2758" y="2"/>
                  <a:pt x="2689" y="4"/>
                </a:cubicBezTo>
                <a:cubicBezTo>
                  <a:pt x="2513" y="12"/>
                  <a:pt x="2338" y="17"/>
                  <a:pt x="2165" y="42"/>
                </a:cubicBezTo>
                <a:cubicBezTo>
                  <a:pt x="1990" y="67"/>
                  <a:pt x="1819" y="114"/>
                  <a:pt x="1657" y="184"/>
                </a:cubicBezTo>
                <a:cubicBezTo>
                  <a:pt x="1495" y="256"/>
                  <a:pt x="1331" y="335"/>
                  <a:pt x="1189" y="442"/>
                </a:cubicBezTo>
                <a:cubicBezTo>
                  <a:pt x="1046" y="550"/>
                  <a:pt x="902" y="664"/>
                  <a:pt x="778" y="793"/>
                </a:cubicBezTo>
                <a:cubicBezTo>
                  <a:pt x="706" y="865"/>
                  <a:pt x="642" y="938"/>
                  <a:pt x="580" y="1017"/>
                </a:cubicBezTo>
                <a:cubicBezTo>
                  <a:pt x="527" y="1082"/>
                  <a:pt x="480" y="1152"/>
                  <a:pt x="433" y="1224"/>
                </a:cubicBezTo>
                <a:cubicBezTo>
                  <a:pt x="386" y="1299"/>
                  <a:pt x="344" y="1373"/>
                  <a:pt x="302" y="1448"/>
                </a:cubicBezTo>
                <a:cubicBezTo>
                  <a:pt x="231" y="1574"/>
                  <a:pt x="180" y="1707"/>
                  <a:pt x="142" y="1847"/>
                </a:cubicBezTo>
                <a:cubicBezTo>
                  <a:pt x="91" y="2026"/>
                  <a:pt x="37" y="2204"/>
                  <a:pt x="18" y="2389"/>
                </a:cubicBezTo>
                <a:cubicBezTo>
                  <a:pt x="0" y="2550"/>
                  <a:pt x="4" y="2720"/>
                  <a:pt x="28" y="2880"/>
                </a:cubicBezTo>
                <a:cubicBezTo>
                  <a:pt x="56" y="3064"/>
                  <a:pt x="98" y="3245"/>
                  <a:pt x="142" y="3427"/>
                </a:cubicBezTo>
                <a:cubicBezTo>
                  <a:pt x="181" y="3596"/>
                  <a:pt x="221" y="3766"/>
                  <a:pt x="262" y="3936"/>
                </a:cubicBezTo>
                <a:cubicBezTo>
                  <a:pt x="286" y="4042"/>
                  <a:pt x="313" y="4149"/>
                  <a:pt x="345" y="4252"/>
                </a:cubicBezTo>
                <a:cubicBezTo>
                  <a:pt x="365" y="4341"/>
                  <a:pt x="390" y="4429"/>
                  <a:pt x="418" y="4513"/>
                </a:cubicBezTo>
                <a:cubicBezTo>
                  <a:pt x="485" y="4700"/>
                  <a:pt x="560" y="4882"/>
                  <a:pt x="637" y="5063"/>
                </a:cubicBezTo>
                <a:cubicBezTo>
                  <a:pt x="705" y="5225"/>
                  <a:pt x="771" y="5387"/>
                  <a:pt x="852" y="5541"/>
                </a:cubicBezTo>
                <a:cubicBezTo>
                  <a:pt x="934" y="5701"/>
                  <a:pt x="1020" y="5858"/>
                  <a:pt x="1117" y="6011"/>
                </a:cubicBezTo>
                <a:cubicBezTo>
                  <a:pt x="1160" y="6079"/>
                  <a:pt x="1207" y="6145"/>
                  <a:pt x="1258" y="6208"/>
                </a:cubicBezTo>
                <a:cubicBezTo>
                  <a:pt x="1309" y="6268"/>
                  <a:pt x="1358" y="6331"/>
                  <a:pt x="1412" y="6387"/>
                </a:cubicBezTo>
                <a:cubicBezTo>
                  <a:pt x="1532" y="6508"/>
                  <a:pt x="1656" y="6632"/>
                  <a:pt x="1798" y="6730"/>
                </a:cubicBezTo>
                <a:cubicBezTo>
                  <a:pt x="1871" y="6781"/>
                  <a:pt x="1944" y="6827"/>
                  <a:pt x="2021" y="6871"/>
                </a:cubicBezTo>
                <a:cubicBezTo>
                  <a:pt x="2095" y="6914"/>
                  <a:pt x="2176" y="6947"/>
                  <a:pt x="2254" y="6983"/>
                </a:cubicBezTo>
                <a:cubicBezTo>
                  <a:pt x="2413" y="7053"/>
                  <a:pt x="2577" y="7121"/>
                  <a:pt x="2744" y="7174"/>
                </a:cubicBezTo>
                <a:cubicBezTo>
                  <a:pt x="2910" y="7227"/>
                  <a:pt x="3079" y="7267"/>
                  <a:pt x="3251" y="7297"/>
                </a:cubicBezTo>
                <a:cubicBezTo>
                  <a:pt x="3409" y="7325"/>
                  <a:pt x="3570" y="7349"/>
                  <a:pt x="3730" y="7358"/>
                </a:cubicBezTo>
                <a:cubicBezTo>
                  <a:pt x="3776" y="7361"/>
                  <a:pt x="3823" y="7362"/>
                  <a:pt x="3869" y="7362"/>
                </a:cubicBezTo>
                <a:cubicBezTo>
                  <a:pt x="4002" y="7362"/>
                  <a:pt x="4136" y="7353"/>
                  <a:pt x="4268" y="7343"/>
                </a:cubicBezTo>
                <a:cubicBezTo>
                  <a:pt x="4430" y="7333"/>
                  <a:pt x="4590" y="7315"/>
                  <a:pt x="4750" y="7287"/>
                </a:cubicBezTo>
                <a:cubicBezTo>
                  <a:pt x="4841" y="7271"/>
                  <a:pt x="4930" y="7245"/>
                  <a:pt x="5020" y="7222"/>
                </a:cubicBezTo>
                <a:cubicBezTo>
                  <a:pt x="5097" y="7202"/>
                  <a:pt x="5174" y="7179"/>
                  <a:pt x="5250" y="7156"/>
                </a:cubicBezTo>
                <a:cubicBezTo>
                  <a:pt x="5415" y="7104"/>
                  <a:pt x="5577" y="7047"/>
                  <a:pt x="5736" y="6982"/>
                </a:cubicBezTo>
                <a:cubicBezTo>
                  <a:pt x="6063" y="6852"/>
                  <a:pt x="6387" y="6693"/>
                  <a:pt x="6686" y="6505"/>
                </a:cubicBezTo>
                <a:lnTo>
                  <a:pt x="6686" y="6505"/>
                </a:lnTo>
                <a:cubicBezTo>
                  <a:pt x="6680" y="6510"/>
                  <a:pt x="6672" y="6513"/>
                  <a:pt x="6667" y="6517"/>
                </a:cubicBezTo>
                <a:cubicBezTo>
                  <a:pt x="6693" y="6501"/>
                  <a:pt x="6723" y="6485"/>
                  <a:pt x="6749" y="6467"/>
                </a:cubicBezTo>
                <a:cubicBezTo>
                  <a:pt x="6769" y="6454"/>
                  <a:pt x="6789" y="6440"/>
                  <a:pt x="6809" y="6429"/>
                </a:cubicBezTo>
                <a:cubicBezTo>
                  <a:pt x="6957" y="6333"/>
                  <a:pt x="7106" y="6237"/>
                  <a:pt x="7250" y="6133"/>
                </a:cubicBezTo>
                <a:cubicBezTo>
                  <a:pt x="7392" y="6032"/>
                  <a:pt x="7525" y="5927"/>
                  <a:pt x="7653" y="5811"/>
                </a:cubicBezTo>
                <a:cubicBezTo>
                  <a:pt x="7717" y="5754"/>
                  <a:pt x="7779" y="5696"/>
                  <a:pt x="7833" y="5630"/>
                </a:cubicBezTo>
                <a:cubicBezTo>
                  <a:pt x="7884" y="5572"/>
                  <a:pt x="7926" y="5507"/>
                  <a:pt x="7970" y="5443"/>
                </a:cubicBezTo>
                <a:cubicBezTo>
                  <a:pt x="8035" y="5339"/>
                  <a:pt x="8106" y="5236"/>
                  <a:pt x="8158" y="5124"/>
                </a:cubicBezTo>
                <a:cubicBezTo>
                  <a:pt x="8233" y="4967"/>
                  <a:pt x="8290" y="4803"/>
                  <a:pt x="8316" y="4632"/>
                </a:cubicBezTo>
                <a:cubicBezTo>
                  <a:pt x="8347" y="4433"/>
                  <a:pt x="8354" y="4237"/>
                  <a:pt x="8353" y="4038"/>
                </a:cubicBezTo>
                <a:cubicBezTo>
                  <a:pt x="8353" y="3839"/>
                  <a:pt x="8326" y="3644"/>
                  <a:pt x="8276" y="3452"/>
                </a:cubicBezTo>
                <a:cubicBezTo>
                  <a:pt x="8220" y="3247"/>
                  <a:pt x="8153" y="3044"/>
                  <a:pt x="8062" y="2852"/>
                </a:cubicBezTo>
                <a:cubicBezTo>
                  <a:pt x="7929" y="2576"/>
                  <a:pt x="7749" y="2328"/>
                  <a:pt x="7532" y="2112"/>
                </a:cubicBezTo>
                <a:lnTo>
                  <a:pt x="7515" y="2095"/>
                </a:lnTo>
                <a:cubicBezTo>
                  <a:pt x="7378" y="1959"/>
                  <a:pt x="7237" y="1828"/>
                  <a:pt x="7092" y="1699"/>
                </a:cubicBezTo>
                <a:cubicBezTo>
                  <a:pt x="6831" y="1469"/>
                  <a:pt x="6569" y="1235"/>
                  <a:pt x="6288" y="1032"/>
                </a:cubicBezTo>
                <a:cubicBezTo>
                  <a:pt x="6140" y="927"/>
                  <a:pt x="5991" y="817"/>
                  <a:pt x="5831" y="728"/>
                </a:cubicBezTo>
                <a:cubicBezTo>
                  <a:pt x="5738" y="676"/>
                  <a:pt x="5649" y="628"/>
                  <a:pt x="5556" y="582"/>
                </a:cubicBezTo>
                <a:cubicBezTo>
                  <a:pt x="5482" y="546"/>
                  <a:pt x="5405" y="516"/>
                  <a:pt x="5329" y="484"/>
                </a:cubicBezTo>
                <a:cubicBezTo>
                  <a:pt x="5160" y="413"/>
                  <a:pt x="4987" y="356"/>
                  <a:pt x="4814" y="300"/>
                </a:cubicBezTo>
                <a:cubicBezTo>
                  <a:pt x="4644" y="244"/>
                  <a:pt x="4469" y="199"/>
                  <a:pt x="4296" y="158"/>
                </a:cubicBezTo>
                <a:cubicBezTo>
                  <a:pt x="4112" y="114"/>
                  <a:pt x="3931" y="72"/>
                  <a:pt x="3747" y="45"/>
                </a:cubicBezTo>
                <a:cubicBezTo>
                  <a:pt x="3656" y="30"/>
                  <a:pt x="3563" y="25"/>
                  <a:pt x="3470" y="20"/>
                </a:cubicBezTo>
                <a:cubicBezTo>
                  <a:pt x="3384" y="15"/>
                  <a:pt x="3301" y="9"/>
                  <a:pt x="3215" y="6"/>
                </a:cubicBezTo>
                <a:cubicBezTo>
                  <a:pt x="3108" y="3"/>
                  <a:pt x="3002" y="1"/>
                  <a:pt x="2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83" flipH="1">
            <a:off x="-1469072" y="3341828"/>
            <a:ext cx="3508065" cy="2508502"/>
          </a:xfrm>
          <a:custGeom>
            <a:avLst/>
            <a:gdLst/>
            <a:ahLst/>
            <a:cxnLst/>
            <a:rect l="l" t="t" r="r" b="b"/>
            <a:pathLst>
              <a:path w="33860" h="24211" extrusionOk="0">
                <a:moveTo>
                  <a:pt x="15310" y="246"/>
                </a:moveTo>
                <a:cubicBezTo>
                  <a:pt x="15311" y="246"/>
                  <a:pt x="15313" y="246"/>
                  <a:pt x="15314" y="247"/>
                </a:cubicBezTo>
                <a:lnTo>
                  <a:pt x="15314" y="247"/>
                </a:lnTo>
                <a:cubicBezTo>
                  <a:pt x="15313" y="246"/>
                  <a:pt x="15311" y="246"/>
                  <a:pt x="15310" y="246"/>
                </a:cubicBezTo>
                <a:close/>
                <a:moveTo>
                  <a:pt x="15314" y="247"/>
                </a:moveTo>
                <a:cubicBezTo>
                  <a:pt x="15316" y="247"/>
                  <a:pt x="15318" y="248"/>
                  <a:pt x="15320" y="248"/>
                </a:cubicBezTo>
                <a:lnTo>
                  <a:pt x="15320" y="248"/>
                </a:lnTo>
                <a:cubicBezTo>
                  <a:pt x="15318" y="248"/>
                  <a:pt x="15316" y="247"/>
                  <a:pt x="15314" y="247"/>
                </a:cubicBezTo>
                <a:close/>
                <a:moveTo>
                  <a:pt x="12566" y="0"/>
                </a:moveTo>
                <a:cubicBezTo>
                  <a:pt x="12554" y="0"/>
                  <a:pt x="12542" y="0"/>
                  <a:pt x="12530" y="0"/>
                </a:cubicBezTo>
                <a:cubicBezTo>
                  <a:pt x="12215" y="0"/>
                  <a:pt x="11901" y="21"/>
                  <a:pt x="11586" y="56"/>
                </a:cubicBezTo>
                <a:cubicBezTo>
                  <a:pt x="11254" y="92"/>
                  <a:pt x="10921" y="134"/>
                  <a:pt x="10590" y="184"/>
                </a:cubicBezTo>
                <a:cubicBezTo>
                  <a:pt x="10438" y="207"/>
                  <a:pt x="10286" y="233"/>
                  <a:pt x="10134" y="262"/>
                </a:cubicBezTo>
                <a:cubicBezTo>
                  <a:pt x="9984" y="292"/>
                  <a:pt x="9832" y="319"/>
                  <a:pt x="9681" y="351"/>
                </a:cubicBezTo>
                <a:cubicBezTo>
                  <a:pt x="9521" y="385"/>
                  <a:pt x="9361" y="417"/>
                  <a:pt x="9202" y="457"/>
                </a:cubicBezTo>
                <a:cubicBezTo>
                  <a:pt x="9042" y="499"/>
                  <a:pt x="8882" y="538"/>
                  <a:pt x="8722" y="582"/>
                </a:cubicBezTo>
                <a:cubicBezTo>
                  <a:pt x="8568" y="625"/>
                  <a:pt x="8414" y="667"/>
                  <a:pt x="8262" y="716"/>
                </a:cubicBezTo>
                <a:cubicBezTo>
                  <a:pt x="8178" y="743"/>
                  <a:pt x="8097" y="770"/>
                  <a:pt x="8014" y="801"/>
                </a:cubicBezTo>
                <a:cubicBezTo>
                  <a:pt x="7941" y="829"/>
                  <a:pt x="7867" y="857"/>
                  <a:pt x="7792" y="887"/>
                </a:cubicBezTo>
                <a:cubicBezTo>
                  <a:pt x="7643" y="948"/>
                  <a:pt x="7494" y="1012"/>
                  <a:pt x="7355" y="1067"/>
                </a:cubicBezTo>
                <a:cubicBezTo>
                  <a:pt x="7213" y="1126"/>
                  <a:pt x="7072" y="1185"/>
                  <a:pt x="6932" y="1247"/>
                </a:cubicBezTo>
                <a:cubicBezTo>
                  <a:pt x="6854" y="1283"/>
                  <a:pt x="6776" y="1315"/>
                  <a:pt x="6699" y="1352"/>
                </a:cubicBezTo>
                <a:cubicBezTo>
                  <a:pt x="6623" y="1391"/>
                  <a:pt x="6546" y="1429"/>
                  <a:pt x="6468" y="1467"/>
                </a:cubicBezTo>
                <a:cubicBezTo>
                  <a:pt x="6435" y="1482"/>
                  <a:pt x="6404" y="1503"/>
                  <a:pt x="6372" y="1521"/>
                </a:cubicBezTo>
                <a:cubicBezTo>
                  <a:pt x="6328" y="1546"/>
                  <a:pt x="6286" y="1572"/>
                  <a:pt x="6241" y="1596"/>
                </a:cubicBezTo>
                <a:cubicBezTo>
                  <a:pt x="6174" y="1635"/>
                  <a:pt x="6109" y="1678"/>
                  <a:pt x="6043" y="1719"/>
                </a:cubicBezTo>
                <a:cubicBezTo>
                  <a:pt x="5916" y="1799"/>
                  <a:pt x="5790" y="1881"/>
                  <a:pt x="5665" y="1961"/>
                </a:cubicBezTo>
                <a:cubicBezTo>
                  <a:pt x="5596" y="2005"/>
                  <a:pt x="5528" y="2048"/>
                  <a:pt x="5461" y="2094"/>
                </a:cubicBezTo>
                <a:cubicBezTo>
                  <a:pt x="5414" y="2125"/>
                  <a:pt x="5367" y="2157"/>
                  <a:pt x="5321" y="2189"/>
                </a:cubicBezTo>
                <a:cubicBezTo>
                  <a:pt x="5297" y="2205"/>
                  <a:pt x="5274" y="2219"/>
                  <a:pt x="5253" y="2235"/>
                </a:cubicBezTo>
                <a:cubicBezTo>
                  <a:pt x="5173" y="2294"/>
                  <a:pt x="5095" y="2352"/>
                  <a:pt x="5016" y="2411"/>
                </a:cubicBezTo>
                <a:cubicBezTo>
                  <a:pt x="4997" y="2424"/>
                  <a:pt x="4980" y="2441"/>
                  <a:pt x="4962" y="2455"/>
                </a:cubicBezTo>
                <a:cubicBezTo>
                  <a:pt x="4918" y="2491"/>
                  <a:pt x="4874" y="2528"/>
                  <a:pt x="4832" y="2564"/>
                </a:cubicBezTo>
                <a:cubicBezTo>
                  <a:pt x="4716" y="2662"/>
                  <a:pt x="4603" y="2765"/>
                  <a:pt x="4492" y="2868"/>
                </a:cubicBezTo>
                <a:cubicBezTo>
                  <a:pt x="4247" y="3095"/>
                  <a:pt x="3997" y="3318"/>
                  <a:pt x="3757" y="3550"/>
                </a:cubicBezTo>
                <a:cubicBezTo>
                  <a:pt x="3703" y="3603"/>
                  <a:pt x="3648" y="3654"/>
                  <a:pt x="3596" y="3710"/>
                </a:cubicBezTo>
                <a:cubicBezTo>
                  <a:pt x="3534" y="3776"/>
                  <a:pt x="3470" y="3843"/>
                  <a:pt x="3408" y="3909"/>
                </a:cubicBezTo>
                <a:cubicBezTo>
                  <a:pt x="3383" y="3937"/>
                  <a:pt x="3360" y="3967"/>
                  <a:pt x="3335" y="3997"/>
                </a:cubicBezTo>
                <a:cubicBezTo>
                  <a:pt x="3299" y="4040"/>
                  <a:pt x="3263" y="4085"/>
                  <a:pt x="3227" y="4127"/>
                </a:cubicBezTo>
                <a:cubicBezTo>
                  <a:pt x="3181" y="4180"/>
                  <a:pt x="3142" y="4235"/>
                  <a:pt x="3101" y="4291"/>
                </a:cubicBezTo>
                <a:cubicBezTo>
                  <a:pt x="2902" y="4555"/>
                  <a:pt x="2717" y="4831"/>
                  <a:pt x="2538" y="5112"/>
                </a:cubicBezTo>
                <a:cubicBezTo>
                  <a:pt x="2363" y="5385"/>
                  <a:pt x="2196" y="5664"/>
                  <a:pt x="2031" y="5943"/>
                </a:cubicBezTo>
                <a:cubicBezTo>
                  <a:pt x="1866" y="6218"/>
                  <a:pt x="1720" y="6505"/>
                  <a:pt x="1581" y="6792"/>
                </a:cubicBezTo>
                <a:cubicBezTo>
                  <a:pt x="1435" y="7095"/>
                  <a:pt x="1288" y="7398"/>
                  <a:pt x="1141" y="7700"/>
                </a:cubicBezTo>
                <a:cubicBezTo>
                  <a:pt x="996" y="7998"/>
                  <a:pt x="869" y="8307"/>
                  <a:pt x="743" y="8613"/>
                </a:cubicBezTo>
                <a:cubicBezTo>
                  <a:pt x="712" y="8688"/>
                  <a:pt x="684" y="8765"/>
                  <a:pt x="655" y="8839"/>
                </a:cubicBezTo>
                <a:cubicBezTo>
                  <a:pt x="632" y="8897"/>
                  <a:pt x="610" y="8956"/>
                  <a:pt x="589" y="9014"/>
                </a:cubicBezTo>
                <a:cubicBezTo>
                  <a:pt x="567" y="9076"/>
                  <a:pt x="547" y="9136"/>
                  <a:pt x="524" y="9196"/>
                </a:cubicBezTo>
                <a:cubicBezTo>
                  <a:pt x="514" y="9227"/>
                  <a:pt x="502" y="9257"/>
                  <a:pt x="493" y="9288"/>
                </a:cubicBezTo>
                <a:cubicBezTo>
                  <a:pt x="469" y="9372"/>
                  <a:pt x="443" y="9457"/>
                  <a:pt x="418" y="9542"/>
                </a:cubicBezTo>
                <a:cubicBezTo>
                  <a:pt x="376" y="9681"/>
                  <a:pt x="338" y="9824"/>
                  <a:pt x="302" y="9965"/>
                </a:cubicBezTo>
                <a:cubicBezTo>
                  <a:pt x="256" y="10145"/>
                  <a:pt x="209" y="10325"/>
                  <a:pt x="166" y="10506"/>
                </a:cubicBezTo>
                <a:cubicBezTo>
                  <a:pt x="146" y="10579"/>
                  <a:pt x="131" y="10651"/>
                  <a:pt x="115" y="10726"/>
                </a:cubicBezTo>
                <a:cubicBezTo>
                  <a:pt x="101" y="10796"/>
                  <a:pt x="85" y="10867"/>
                  <a:pt x="74" y="10939"/>
                </a:cubicBezTo>
                <a:cubicBezTo>
                  <a:pt x="64" y="11002"/>
                  <a:pt x="54" y="11066"/>
                  <a:pt x="44" y="11129"/>
                </a:cubicBezTo>
                <a:cubicBezTo>
                  <a:pt x="42" y="11151"/>
                  <a:pt x="38" y="11175"/>
                  <a:pt x="36" y="11197"/>
                </a:cubicBezTo>
                <a:cubicBezTo>
                  <a:pt x="27" y="11289"/>
                  <a:pt x="17" y="11382"/>
                  <a:pt x="10" y="11474"/>
                </a:cubicBezTo>
                <a:cubicBezTo>
                  <a:pt x="6" y="11505"/>
                  <a:pt x="7" y="11536"/>
                  <a:pt x="6" y="11567"/>
                </a:cubicBezTo>
                <a:cubicBezTo>
                  <a:pt x="5" y="11625"/>
                  <a:pt x="3" y="11681"/>
                  <a:pt x="2" y="11738"/>
                </a:cubicBezTo>
                <a:cubicBezTo>
                  <a:pt x="1" y="11804"/>
                  <a:pt x="3" y="11868"/>
                  <a:pt x="6" y="11933"/>
                </a:cubicBezTo>
                <a:cubicBezTo>
                  <a:pt x="8" y="12011"/>
                  <a:pt x="11" y="12089"/>
                  <a:pt x="17" y="12167"/>
                </a:cubicBezTo>
                <a:cubicBezTo>
                  <a:pt x="27" y="12256"/>
                  <a:pt x="32" y="12346"/>
                  <a:pt x="43" y="12435"/>
                </a:cubicBezTo>
                <a:cubicBezTo>
                  <a:pt x="83" y="12745"/>
                  <a:pt x="124" y="13058"/>
                  <a:pt x="177" y="13369"/>
                </a:cubicBezTo>
                <a:cubicBezTo>
                  <a:pt x="233" y="13680"/>
                  <a:pt x="290" y="13994"/>
                  <a:pt x="356" y="14304"/>
                </a:cubicBezTo>
                <a:cubicBezTo>
                  <a:pt x="424" y="14619"/>
                  <a:pt x="491" y="14934"/>
                  <a:pt x="584" y="15243"/>
                </a:cubicBezTo>
                <a:cubicBezTo>
                  <a:pt x="609" y="15324"/>
                  <a:pt x="631" y="15408"/>
                  <a:pt x="658" y="15489"/>
                </a:cubicBezTo>
                <a:cubicBezTo>
                  <a:pt x="689" y="15579"/>
                  <a:pt x="719" y="15670"/>
                  <a:pt x="750" y="15759"/>
                </a:cubicBezTo>
                <a:cubicBezTo>
                  <a:pt x="774" y="15830"/>
                  <a:pt x="802" y="15901"/>
                  <a:pt x="827" y="15971"/>
                </a:cubicBezTo>
                <a:cubicBezTo>
                  <a:pt x="851" y="16035"/>
                  <a:pt x="874" y="16100"/>
                  <a:pt x="900" y="16164"/>
                </a:cubicBezTo>
                <a:cubicBezTo>
                  <a:pt x="941" y="16265"/>
                  <a:pt x="982" y="16368"/>
                  <a:pt x="1024" y="16471"/>
                </a:cubicBezTo>
                <a:cubicBezTo>
                  <a:pt x="1048" y="16531"/>
                  <a:pt x="1075" y="16588"/>
                  <a:pt x="1101" y="16645"/>
                </a:cubicBezTo>
                <a:cubicBezTo>
                  <a:pt x="1133" y="16719"/>
                  <a:pt x="1164" y="16792"/>
                  <a:pt x="1199" y="16863"/>
                </a:cubicBezTo>
                <a:cubicBezTo>
                  <a:pt x="1240" y="16950"/>
                  <a:pt x="1282" y="17034"/>
                  <a:pt x="1324" y="17121"/>
                </a:cubicBezTo>
                <a:cubicBezTo>
                  <a:pt x="1354" y="17183"/>
                  <a:pt x="1386" y="17245"/>
                  <a:pt x="1417" y="17306"/>
                </a:cubicBezTo>
                <a:cubicBezTo>
                  <a:pt x="1458" y="17384"/>
                  <a:pt x="1497" y="17463"/>
                  <a:pt x="1539" y="17540"/>
                </a:cubicBezTo>
                <a:cubicBezTo>
                  <a:pt x="1612" y="17672"/>
                  <a:pt x="1683" y="17806"/>
                  <a:pt x="1759" y="17936"/>
                </a:cubicBezTo>
                <a:cubicBezTo>
                  <a:pt x="1812" y="18027"/>
                  <a:pt x="1865" y="18117"/>
                  <a:pt x="1917" y="18209"/>
                </a:cubicBezTo>
                <a:cubicBezTo>
                  <a:pt x="1951" y="18264"/>
                  <a:pt x="1988" y="18318"/>
                  <a:pt x="2023" y="18374"/>
                </a:cubicBezTo>
                <a:cubicBezTo>
                  <a:pt x="2064" y="18437"/>
                  <a:pt x="2103" y="18502"/>
                  <a:pt x="2146" y="18564"/>
                </a:cubicBezTo>
                <a:cubicBezTo>
                  <a:pt x="2204" y="18647"/>
                  <a:pt x="2261" y="18731"/>
                  <a:pt x="2319" y="18814"/>
                </a:cubicBezTo>
                <a:cubicBezTo>
                  <a:pt x="2500" y="19081"/>
                  <a:pt x="2691" y="19341"/>
                  <a:pt x="2889" y="19597"/>
                </a:cubicBezTo>
                <a:cubicBezTo>
                  <a:pt x="2987" y="19723"/>
                  <a:pt x="3087" y="19845"/>
                  <a:pt x="3190" y="19969"/>
                </a:cubicBezTo>
                <a:cubicBezTo>
                  <a:pt x="3246" y="20039"/>
                  <a:pt x="3307" y="20107"/>
                  <a:pt x="3366" y="20175"/>
                </a:cubicBezTo>
                <a:cubicBezTo>
                  <a:pt x="3405" y="20218"/>
                  <a:pt x="3442" y="20263"/>
                  <a:pt x="3483" y="20306"/>
                </a:cubicBezTo>
                <a:cubicBezTo>
                  <a:pt x="3555" y="20383"/>
                  <a:pt x="3625" y="20463"/>
                  <a:pt x="3697" y="20541"/>
                </a:cubicBezTo>
                <a:cubicBezTo>
                  <a:pt x="3743" y="20590"/>
                  <a:pt x="3789" y="20636"/>
                  <a:pt x="3836" y="20684"/>
                </a:cubicBezTo>
                <a:cubicBezTo>
                  <a:pt x="3888" y="20738"/>
                  <a:pt x="3940" y="20795"/>
                  <a:pt x="3995" y="20846"/>
                </a:cubicBezTo>
                <a:cubicBezTo>
                  <a:pt x="4066" y="20914"/>
                  <a:pt x="4136" y="20982"/>
                  <a:pt x="4207" y="21051"/>
                </a:cubicBezTo>
                <a:cubicBezTo>
                  <a:pt x="4326" y="21164"/>
                  <a:pt x="4450" y="21271"/>
                  <a:pt x="4574" y="21379"/>
                </a:cubicBezTo>
                <a:cubicBezTo>
                  <a:pt x="4625" y="21425"/>
                  <a:pt x="4680" y="21470"/>
                  <a:pt x="4735" y="21513"/>
                </a:cubicBezTo>
                <a:cubicBezTo>
                  <a:pt x="4795" y="21563"/>
                  <a:pt x="4853" y="21613"/>
                  <a:pt x="4915" y="21661"/>
                </a:cubicBezTo>
                <a:cubicBezTo>
                  <a:pt x="5042" y="21758"/>
                  <a:pt x="5166" y="21856"/>
                  <a:pt x="5295" y="21949"/>
                </a:cubicBezTo>
                <a:cubicBezTo>
                  <a:pt x="5374" y="22005"/>
                  <a:pt x="5452" y="22062"/>
                  <a:pt x="5532" y="22119"/>
                </a:cubicBezTo>
                <a:cubicBezTo>
                  <a:pt x="5600" y="22167"/>
                  <a:pt x="5672" y="22214"/>
                  <a:pt x="5743" y="22261"/>
                </a:cubicBezTo>
                <a:cubicBezTo>
                  <a:pt x="6008" y="22441"/>
                  <a:pt x="6282" y="22607"/>
                  <a:pt x="6560" y="22767"/>
                </a:cubicBezTo>
                <a:cubicBezTo>
                  <a:pt x="6706" y="22852"/>
                  <a:pt x="6852" y="22934"/>
                  <a:pt x="6999" y="23017"/>
                </a:cubicBezTo>
                <a:cubicBezTo>
                  <a:pt x="7076" y="23060"/>
                  <a:pt x="7157" y="23105"/>
                  <a:pt x="7235" y="23147"/>
                </a:cubicBezTo>
                <a:cubicBezTo>
                  <a:pt x="7262" y="23161"/>
                  <a:pt x="7288" y="23178"/>
                  <a:pt x="7317" y="23192"/>
                </a:cubicBezTo>
                <a:cubicBezTo>
                  <a:pt x="7323" y="23195"/>
                  <a:pt x="7330" y="23199"/>
                  <a:pt x="7337" y="23204"/>
                </a:cubicBezTo>
                <a:cubicBezTo>
                  <a:pt x="7343" y="23208"/>
                  <a:pt x="7349" y="23211"/>
                  <a:pt x="7355" y="23214"/>
                </a:cubicBezTo>
                <a:cubicBezTo>
                  <a:pt x="7359" y="23215"/>
                  <a:pt x="7361" y="23216"/>
                  <a:pt x="7364" y="23218"/>
                </a:cubicBezTo>
                <a:cubicBezTo>
                  <a:pt x="7368" y="23219"/>
                  <a:pt x="7369" y="23220"/>
                  <a:pt x="7371" y="23221"/>
                </a:cubicBezTo>
                <a:cubicBezTo>
                  <a:pt x="7385" y="23230"/>
                  <a:pt x="7401" y="23237"/>
                  <a:pt x="7416" y="23245"/>
                </a:cubicBezTo>
                <a:cubicBezTo>
                  <a:pt x="7423" y="23249"/>
                  <a:pt x="7431" y="23252"/>
                  <a:pt x="7437" y="23256"/>
                </a:cubicBezTo>
                <a:cubicBezTo>
                  <a:pt x="7442" y="23259"/>
                  <a:pt x="7447" y="23261"/>
                  <a:pt x="7452" y="23264"/>
                </a:cubicBezTo>
                <a:cubicBezTo>
                  <a:pt x="7452" y="23264"/>
                  <a:pt x="7453" y="23265"/>
                  <a:pt x="7454" y="23265"/>
                </a:cubicBezTo>
                <a:cubicBezTo>
                  <a:pt x="7462" y="23270"/>
                  <a:pt x="7469" y="23275"/>
                  <a:pt x="7478" y="23278"/>
                </a:cubicBezTo>
                <a:cubicBezTo>
                  <a:pt x="7493" y="23287"/>
                  <a:pt x="7510" y="23297"/>
                  <a:pt x="7528" y="23306"/>
                </a:cubicBezTo>
                <a:cubicBezTo>
                  <a:pt x="7540" y="23313"/>
                  <a:pt x="7555" y="23319"/>
                  <a:pt x="7569" y="23327"/>
                </a:cubicBezTo>
                <a:cubicBezTo>
                  <a:pt x="7572" y="23329"/>
                  <a:pt x="7577" y="23333"/>
                  <a:pt x="7581" y="23334"/>
                </a:cubicBezTo>
                <a:cubicBezTo>
                  <a:pt x="7587" y="23338"/>
                  <a:pt x="7595" y="23342"/>
                  <a:pt x="7602" y="23345"/>
                </a:cubicBezTo>
                <a:lnTo>
                  <a:pt x="7602" y="23347"/>
                </a:lnTo>
                <a:cubicBezTo>
                  <a:pt x="7607" y="23348"/>
                  <a:pt x="7609" y="23349"/>
                  <a:pt x="7613" y="23352"/>
                </a:cubicBezTo>
                <a:cubicBezTo>
                  <a:pt x="7616" y="23354"/>
                  <a:pt x="7619" y="23355"/>
                  <a:pt x="7623" y="23357"/>
                </a:cubicBezTo>
                <a:cubicBezTo>
                  <a:pt x="7626" y="23359"/>
                  <a:pt x="7629" y="23360"/>
                  <a:pt x="7633" y="23364"/>
                </a:cubicBezTo>
                <a:cubicBezTo>
                  <a:pt x="7640" y="23366"/>
                  <a:pt x="7645" y="23370"/>
                  <a:pt x="7650" y="23373"/>
                </a:cubicBezTo>
                <a:lnTo>
                  <a:pt x="7652" y="23373"/>
                </a:lnTo>
                <a:cubicBezTo>
                  <a:pt x="7655" y="23375"/>
                  <a:pt x="7660" y="23376"/>
                  <a:pt x="7664" y="23379"/>
                </a:cubicBezTo>
                <a:cubicBezTo>
                  <a:pt x="7774" y="23438"/>
                  <a:pt x="7889" y="23493"/>
                  <a:pt x="8001" y="23549"/>
                </a:cubicBezTo>
                <a:cubicBezTo>
                  <a:pt x="8106" y="23602"/>
                  <a:pt x="8214" y="23647"/>
                  <a:pt x="8321" y="23695"/>
                </a:cubicBezTo>
                <a:cubicBezTo>
                  <a:pt x="8381" y="23722"/>
                  <a:pt x="8441" y="23744"/>
                  <a:pt x="8501" y="23767"/>
                </a:cubicBezTo>
                <a:cubicBezTo>
                  <a:pt x="8553" y="23787"/>
                  <a:pt x="8607" y="23806"/>
                  <a:pt x="8658" y="23825"/>
                </a:cubicBezTo>
                <a:cubicBezTo>
                  <a:pt x="8679" y="23834"/>
                  <a:pt x="8700" y="23843"/>
                  <a:pt x="8722" y="23850"/>
                </a:cubicBezTo>
                <a:cubicBezTo>
                  <a:pt x="8820" y="23881"/>
                  <a:pt x="8918" y="23912"/>
                  <a:pt x="9017" y="23942"/>
                </a:cubicBezTo>
                <a:cubicBezTo>
                  <a:pt x="9073" y="23959"/>
                  <a:pt x="9129" y="23974"/>
                  <a:pt x="9184" y="23989"/>
                </a:cubicBezTo>
                <a:cubicBezTo>
                  <a:pt x="9283" y="24014"/>
                  <a:pt x="9382" y="24041"/>
                  <a:pt x="9481" y="24065"/>
                </a:cubicBezTo>
                <a:cubicBezTo>
                  <a:pt x="9547" y="24083"/>
                  <a:pt x="9616" y="24093"/>
                  <a:pt x="9683" y="24107"/>
                </a:cubicBezTo>
                <a:lnTo>
                  <a:pt x="9861" y="24142"/>
                </a:lnTo>
                <a:cubicBezTo>
                  <a:pt x="9878" y="24145"/>
                  <a:pt x="9894" y="24149"/>
                  <a:pt x="9912" y="24150"/>
                </a:cubicBezTo>
                <a:cubicBezTo>
                  <a:pt x="10010" y="24163"/>
                  <a:pt x="10108" y="24175"/>
                  <a:pt x="10206" y="24186"/>
                </a:cubicBezTo>
                <a:cubicBezTo>
                  <a:pt x="10278" y="24196"/>
                  <a:pt x="10351" y="24199"/>
                  <a:pt x="10424" y="24204"/>
                </a:cubicBezTo>
                <a:cubicBezTo>
                  <a:pt x="10493" y="24207"/>
                  <a:pt x="10563" y="24210"/>
                  <a:pt x="10634" y="24210"/>
                </a:cubicBezTo>
                <a:cubicBezTo>
                  <a:pt x="10674" y="24210"/>
                  <a:pt x="10714" y="24211"/>
                  <a:pt x="10753" y="24211"/>
                </a:cubicBezTo>
                <a:cubicBezTo>
                  <a:pt x="10793" y="24211"/>
                  <a:pt x="10832" y="24210"/>
                  <a:pt x="10872" y="24209"/>
                </a:cubicBezTo>
                <a:cubicBezTo>
                  <a:pt x="10957" y="24205"/>
                  <a:pt x="11047" y="24204"/>
                  <a:pt x="11133" y="24195"/>
                </a:cubicBezTo>
                <a:cubicBezTo>
                  <a:pt x="11293" y="24183"/>
                  <a:pt x="11455" y="24170"/>
                  <a:pt x="11613" y="24152"/>
                </a:cubicBezTo>
                <a:cubicBezTo>
                  <a:pt x="11791" y="24132"/>
                  <a:pt x="11969" y="24111"/>
                  <a:pt x="12147" y="24087"/>
                </a:cubicBezTo>
                <a:cubicBezTo>
                  <a:pt x="12456" y="24047"/>
                  <a:pt x="12765" y="23998"/>
                  <a:pt x="13073" y="23957"/>
                </a:cubicBezTo>
                <a:cubicBezTo>
                  <a:pt x="13410" y="23910"/>
                  <a:pt x="13748" y="23865"/>
                  <a:pt x="14082" y="23809"/>
                </a:cubicBezTo>
                <a:cubicBezTo>
                  <a:pt x="14160" y="23797"/>
                  <a:pt x="14237" y="23787"/>
                  <a:pt x="14313" y="23771"/>
                </a:cubicBezTo>
                <a:cubicBezTo>
                  <a:pt x="14401" y="23753"/>
                  <a:pt x="14489" y="23735"/>
                  <a:pt x="14577" y="23719"/>
                </a:cubicBezTo>
                <a:cubicBezTo>
                  <a:pt x="14641" y="23705"/>
                  <a:pt x="14704" y="23694"/>
                  <a:pt x="14768" y="23678"/>
                </a:cubicBezTo>
                <a:cubicBezTo>
                  <a:pt x="14869" y="23655"/>
                  <a:pt x="14970" y="23632"/>
                  <a:pt x="15072" y="23607"/>
                </a:cubicBezTo>
                <a:cubicBezTo>
                  <a:pt x="15367" y="23539"/>
                  <a:pt x="15661" y="23462"/>
                  <a:pt x="15955" y="23386"/>
                </a:cubicBezTo>
                <a:cubicBezTo>
                  <a:pt x="16271" y="23308"/>
                  <a:pt x="16585" y="23228"/>
                  <a:pt x="16900" y="23149"/>
                </a:cubicBezTo>
                <a:cubicBezTo>
                  <a:pt x="16907" y="23151"/>
                  <a:pt x="16914" y="23151"/>
                  <a:pt x="16921" y="23151"/>
                </a:cubicBezTo>
                <a:cubicBezTo>
                  <a:pt x="16942" y="23148"/>
                  <a:pt x="16964" y="23142"/>
                  <a:pt x="16984" y="23138"/>
                </a:cubicBezTo>
                <a:cubicBezTo>
                  <a:pt x="17014" y="23132"/>
                  <a:pt x="17045" y="23126"/>
                  <a:pt x="17074" y="23121"/>
                </a:cubicBezTo>
                <a:cubicBezTo>
                  <a:pt x="17143" y="23107"/>
                  <a:pt x="17211" y="23092"/>
                  <a:pt x="17278" y="23077"/>
                </a:cubicBezTo>
                <a:cubicBezTo>
                  <a:pt x="17433" y="23043"/>
                  <a:pt x="17586" y="23006"/>
                  <a:pt x="17741" y="22968"/>
                </a:cubicBezTo>
                <a:cubicBezTo>
                  <a:pt x="17875" y="22936"/>
                  <a:pt x="18010" y="22904"/>
                  <a:pt x="18145" y="22875"/>
                </a:cubicBezTo>
                <a:cubicBezTo>
                  <a:pt x="18297" y="22843"/>
                  <a:pt x="18447" y="22816"/>
                  <a:pt x="18597" y="22788"/>
                </a:cubicBezTo>
                <a:lnTo>
                  <a:pt x="18599" y="22788"/>
                </a:lnTo>
                <a:cubicBezTo>
                  <a:pt x="18717" y="22769"/>
                  <a:pt x="18836" y="22748"/>
                  <a:pt x="18953" y="22733"/>
                </a:cubicBezTo>
                <a:cubicBezTo>
                  <a:pt x="19388" y="22671"/>
                  <a:pt x="19822" y="22625"/>
                  <a:pt x="20259" y="22578"/>
                </a:cubicBezTo>
                <a:cubicBezTo>
                  <a:pt x="20697" y="22532"/>
                  <a:pt x="21135" y="22485"/>
                  <a:pt x="21575" y="22440"/>
                </a:cubicBezTo>
                <a:cubicBezTo>
                  <a:pt x="22447" y="22349"/>
                  <a:pt x="23319" y="22261"/>
                  <a:pt x="24191" y="22172"/>
                </a:cubicBezTo>
                <a:cubicBezTo>
                  <a:pt x="24616" y="22127"/>
                  <a:pt x="25043" y="22098"/>
                  <a:pt x="25470" y="22078"/>
                </a:cubicBezTo>
                <a:cubicBezTo>
                  <a:pt x="25904" y="22057"/>
                  <a:pt x="26336" y="22042"/>
                  <a:pt x="26770" y="22019"/>
                </a:cubicBezTo>
                <a:cubicBezTo>
                  <a:pt x="26843" y="22016"/>
                  <a:pt x="26917" y="22013"/>
                  <a:pt x="26992" y="22009"/>
                </a:cubicBezTo>
                <a:cubicBezTo>
                  <a:pt x="27101" y="22016"/>
                  <a:pt x="27210" y="22019"/>
                  <a:pt x="27320" y="22022"/>
                </a:cubicBezTo>
                <a:cubicBezTo>
                  <a:pt x="27482" y="22026"/>
                  <a:pt x="27644" y="22027"/>
                  <a:pt x="27807" y="22027"/>
                </a:cubicBezTo>
                <a:cubicBezTo>
                  <a:pt x="27970" y="22027"/>
                  <a:pt x="28132" y="22026"/>
                  <a:pt x="28295" y="22023"/>
                </a:cubicBezTo>
                <a:cubicBezTo>
                  <a:pt x="28386" y="22022"/>
                  <a:pt x="28476" y="22023"/>
                  <a:pt x="28566" y="22018"/>
                </a:cubicBezTo>
                <a:cubicBezTo>
                  <a:pt x="28646" y="22013"/>
                  <a:pt x="28726" y="22009"/>
                  <a:pt x="28806" y="22005"/>
                </a:cubicBezTo>
                <a:cubicBezTo>
                  <a:pt x="28846" y="22002"/>
                  <a:pt x="28888" y="21997"/>
                  <a:pt x="28929" y="21995"/>
                </a:cubicBezTo>
                <a:cubicBezTo>
                  <a:pt x="28968" y="21991"/>
                  <a:pt x="29009" y="21988"/>
                  <a:pt x="29047" y="21985"/>
                </a:cubicBezTo>
                <a:cubicBezTo>
                  <a:pt x="29128" y="21977"/>
                  <a:pt x="29206" y="21967"/>
                  <a:pt x="29286" y="21960"/>
                </a:cubicBezTo>
                <a:cubicBezTo>
                  <a:pt x="29451" y="21941"/>
                  <a:pt x="29614" y="21920"/>
                  <a:pt x="29778" y="21898"/>
                </a:cubicBezTo>
                <a:cubicBezTo>
                  <a:pt x="29930" y="21878"/>
                  <a:pt x="30080" y="21856"/>
                  <a:pt x="30232" y="21828"/>
                </a:cubicBezTo>
                <a:cubicBezTo>
                  <a:pt x="30389" y="21800"/>
                  <a:pt x="30545" y="21770"/>
                  <a:pt x="30698" y="21728"/>
                </a:cubicBezTo>
                <a:cubicBezTo>
                  <a:pt x="30774" y="21707"/>
                  <a:pt x="30849" y="21688"/>
                  <a:pt x="30924" y="21662"/>
                </a:cubicBezTo>
                <a:cubicBezTo>
                  <a:pt x="30998" y="21637"/>
                  <a:pt x="31073" y="21615"/>
                  <a:pt x="31143" y="21585"/>
                </a:cubicBezTo>
                <a:cubicBezTo>
                  <a:pt x="31223" y="21553"/>
                  <a:pt x="31302" y="21526"/>
                  <a:pt x="31379" y="21487"/>
                </a:cubicBezTo>
                <a:cubicBezTo>
                  <a:pt x="31422" y="21466"/>
                  <a:pt x="31466" y="21445"/>
                  <a:pt x="31510" y="21423"/>
                </a:cubicBezTo>
                <a:cubicBezTo>
                  <a:pt x="31541" y="21408"/>
                  <a:pt x="31575" y="21393"/>
                  <a:pt x="31605" y="21377"/>
                </a:cubicBezTo>
                <a:cubicBezTo>
                  <a:pt x="31647" y="21353"/>
                  <a:pt x="31688" y="21329"/>
                  <a:pt x="31730" y="21306"/>
                </a:cubicBezTo>
                <a:cubicBezTo>
                  <a:pt x="31762" y="21288"/>
                  <a:pt x="31798" y="21271"/>
                  <a:pt x="31830" y="21250"/>
                </a:cubicBezTo>
                <a:cubicBezTo>
                  <a:pt x="31900" y="21207"/>
                  <a:pt x="31967" y="21164"/>
                  <a:pt x="32036" y="21120"/>
                </a:cubicBezTo>
                <a:cubicBezTo>
                  <a:pt x="32106" y="21077"/>
                  <a:pt x="32173" y="21025"/>
                  <a:pt x="32241" y="20977"/>
                </a:cubicBezTo>
                <a:cubicBezTo>
                  <a:pt x="32302" y="20934"/>
                  <a:pt x="32359" y="20888"/>
                  <a:pt x="32415" y="20841"/>
                </a:cubicBezTo>
                <a:cubicBezTo>
                  <a:pt x="32484" y="20785"/>
                  <a:pt x="32551" y="20724"/>
                  <a:pt x="32614" y="20660"/>
                </a:cubicBezTo>
                <a:cubicBezTo>
                  <a:pt x="32654" y="20618"/>
                  <a:pt x="32694" y="20578"/>
                  <a:pt x="32731" y="20536"/>
                </a:cubicBezTo>
                <a:cubicBezTo>
                  <a:pt x="32766" y="20496"/>
                  <a:pt x="32803" y="20458"/>
                  <a:pt x="32834" y="20416"/>
                </a:cubicBezTo>
                <a:lnTo>
                  <a:pt x="32900" y="20330"/>
                </a:lnTo>
                <a:cubicBezTo>
                  <a:pt x="32941" y="20275"/>
                  <a:pt x="32985" y="20221"/>
                  <a:pt x="33025" y="20161"/>
                </a:cubicBezTo>
                <a:cubicBezTo>
                  <a:pt x="33060" y="20110"/>
                  <a:pt x="33094" y="20057"/>
                  <a:pt x="33129" y="20005"/>
                </a:cubicBezTo>
                <a:cubicBezTo>
                  <a:pt x="33142" y="19988"/>
                  <a:pt x="33155" y="19967"/>
                  <a:pt x="33166" y="19948"/>
                </a:cubicBezTo>
                <a:cubicBezTo>
                  <a:pt x="33210" y="19874"/>
                  <a:pt x="33256" y="19799"/>
                  <a:pt x="33299" y="19726"/>
                </a:cubicBezTo>
                <a:cubicBezTo>
                  <a:pt x="33319" y="19691"/>
                  <a:pt x="33335" y="19654"/>
                  <a:pt x="33354" y="19618"/>
                </a:cubicBezTo>
                <a:cubicBezTo>
                  <a:pt x="33375" y="19575"/>
                  <a:pt x="33398" y="19531"/>
                  <a:pt x="33421" y="19487"/>
                </a:cubicBezTo>
                <a:cubicBezTo>
                  <a:pt x="33432" y="19467"/>
                  <a:pt x="33439" y="19446"/>
                  <a:pt x="33449" y="19425"/>
                </a:cubicBezTo>
                <a:cubicBezTo>
                  <a:pt x="33469" y="19376"/>
                  <a:pt x="33491" y="19327"/>
                  <a:pt x="33512" y="19278"/>
                </a:cubicBezTo>
                <a:cubicBezTo>
                  <a:pt x="33542" y="19207"/>
                  <a:pt x="33566" y="19134"/>
                  <a:pt x="33591" y="19062"/>
                </a:cubicBezTo>
                <a:cubicBezTo>
                  <a:pt x="33602" y="19030"/>
                  <a:pt x="33617" y="18997"/>
                  <a:pt x="33625" y="18963"/>
                </a:cubicBezTo>
                <a:cubicBezTo>
                  <a:pt x="33634" y="18927"/>
                  <a:pt x="33645" y="18892"/>
                  <a:pt x="33655" y="18858"/>
                </a:cubicBezTo>
                <a:cubicBezTo>
                  <a:pt x="33676" y="18783"/>
                  <a:pt x="33697" y="18710"/>
                  <a:pt x="33715" y="18634"/>
                </a:cubicBezTo>
                <a:cubicBezTo>
                  <a:pt x="33726" y="18582"/>
                  <a:pt x="33738" y="18530"/>
                  <a:pt x="33749" y="18477"/>
                </a:cubicBezTo>
                <a:cubicBezTo>
                  <a:pt x="33756" y="18446"/>
                  <a:pt x="33765" y="18415"/>
                  <a:pt x="33770" y="18383"/>
                </a:cubicBezTo>
                <a:cubicBezTo>
                  <a:pt x="33784" y="18290"/>
                  <a:pt x="33799" y="18197"/>
                  <a:pt x="33811" y="18106"/>
                </a:cubicBezTo>
                <a:cubicBezTo>
                  <a:pt x="33831" y="17970"/>
                  <a:pt x="33845" y="17832"/>
                  <a:pt x="33850" y="17694"/>
                </a:cubicBezTo>
                <a:cubicBezTo>
                  <a:pt x="33859" y="17478"/>
                  <a:pt x="33857" y="17261"/>
                  <a:pt x="33837" y="17048"/>
                </a:cubicBezTo>
                <a:cubicBezTo>
                  <a:pt x="33818" y="16838"/>
                  <a:pt x="33787" y="16632"/>
                  <a:pt x="33744" y="16427"/>
                </a:cubicBezTo>
                <a:cubicBezTo>
                  <a:pt x="33723" y="16325"/>
                  <a:pt x="33696" y="16224"/>
                  <a:pt x="33672" y="16123"/>
                </a:cubicBezTo>
                <a:cubicBezTo>
                  <a:pt x="33658" y="16063"/>
                  <a:pt x="33643" y="16004"/>
                  <a:pt x="33624" y="15946"/>
                </a:cubicBezTo>
                <a:lnTo>
                  <a:pt x="33566" y="15760"/>
                </a:lnTo>
                <a:cubicBezTo>
                  <a:pt x="33558" y="15733"/>
                  <a:pt x="33551" y="15706"/>
                  <a:pt x="33542" y="15680"/>
                </a:cubicBezTo>
                <a:cubicBezTo>
                  <a:pt x="33512" y="15597"/>
                  <a:pt x="33483" y="15511"/>
                  <a:pt x="33452" y="15427"/>
                </a:cubicBezTo>
                <a:cubicBezTo>
                  <a:pt x="33432" y="15373"/>
                  <a:pt x="33412" y="15316"/>
                  <a:pt x="33390" y="15262"/>
                </a:cubicBezTo>
                <a:cubicBezTo>
                  <a:pt x="33355" y="15172"/>
                  <a:pt x="33319" y="15082"/>
                  <a:pt x="33282" y="14993"/>
                </a:cubicBezTo>
                <a:cubicBezTo>
                  <a:pt x="33222" y="14849"/>
                  <a:pt x="33163" y="14705"/>
                  <a:pt x="33101" y="14563"/>
                </a:cubicBezTo>
                <a:cubicBezTo>
                  <a:pt x="33067" y="14487"/>
                  <a:pt x="33035" y="14411"/>
                  <a:pt x="33000" y="14336"/>
                </a:cubicBezTo>
                <a:cubicBezTo>
                  <a:pt x="32964" y="14257"/>
                  <a:pt x="32927" y="14179"/>
                  <a:pt x="32890" y="14098"/>
                </a:cubicBezTo>
                <a:cubicBezTo>
                  <a:pt x="32853" y="14018"/>
                  <a:pt x="32809" y="13938"/>
                  <a:pt x="32769" y="13859"/>
                </a:cubicBezTo>
                <a:cubicBezTo>
                  <a:pt x="32737" y="13794"/>
                  <a:pt x="32701" y="13732"/>
                  <a:pt x="32664" y="13669"/>
                </a:cubicBezTo>
                <a:cubicBezTo>
                  <a:pt x="32647" y="13638"/>
                  <a:pt x="32631" y="13607"/>
                  <a:pt x="32613" y="13577"/>
                </a:cubicBezTo>
                <a:lnTo>
                  <a:pt x="32540" y="13462"/>
                </a:lnTo>
                <a:cubicBezTo>
                  <a:pt x="32502" y="13402"/>
                  <a:pt x="32466" y="13344"/>
                  <a:pt x="32425" y="13287"/>
                </a:cubicBezTo>
                <a:cubicBezTo>
                  <a:pt x="32375" y="13219"/>
                  <a:pt x="32328" y="13151"/>
                  <a:pt x="32275" y="13085"/>
                </a:cubicBezTo>
                <a:cubicBezTo>
                  <a:pt x="32241" y="13044"/>
                  <a:pt x="32209" y="13003"/>
                  <a:pt x="32175" y="12962"/>
                </a:cubicBezTo>
                <a:cubicBezTo>
                  <a:pt x="32158" y="12939"/>
                  <a:pt x="32139" y="12915"/>
                  <a:pt x="32118" y="12893"/>
                </a:cubicBezTo>
                <a:lnTo>
                  <a:pt x="32023" y="12785"/>
                </a:lnTo>
                <a:cubicBezTo>
                  <a:pt x="31998" y="12757"/>
                  <a:pt x="31973" y="12728"/>
                  <a:pt x="31946" y="12699"/>
                </a:cubicBezTo>
                <a:cubicBezTo>
                  <a:pt x="31889" y="12641"/>
                  <a:pt x="31832" y="12581"/>
                  <a:pt x="31775" y="12523"/>
                </a:cubicBezTo>
                <a:cubicBezTo>
                  <a:pt x="31749" y="12497"/>
                  <a:pt x="31719" y="12472"/>
                  <a:pt x="31692" y="12446"/>
                </a:cubicBezTo>
                <a:cubicBezTo>
                  <a:pt x="31659" y="12415"/>
                  <a:pt x="31627" y="12385"/>
                  <a:pt x="31595" y="12354"/>
                </a:cubicBezTo>
                <a:cubicBezTo>
                  <a:pt x="31537" y="12301"/>
                  <a:pt x="31473" y="12249"/>
                  <a:pt x="31414" y="12196"/>
                </a:cubicBezTo>
                <a:cubicBezTo>
                  <a:pt x="31292" y="12091"/>
                  <a:pt x="31167" y="11992"/>
                  <a:pt x="31040" y="11893"/>
                </a:cubicBezTo>
                <a:cubicBezTo>
                  <a:pt x="30919" y="11796"/>
                  <a:pt x="30795" y="11702"/>
                  <a:pt x="30671" y="11609"/>
                </a:cubicBezTo>
                <a:cubicBezTo>
                  <a:pt x="30405" y="11414"/>
                  <a:pt x="30140" y="11219"/>
                  <a:pt x="29873" y="11026"/>
                </a:cubicBezTo>
                <a:cubicBezTo>
                  <a:pt x="29737" y="10927"/>
                  <a:pt x="29599" y="10827"/>
                  <a:pt x="29460" y="10729"/>
                </a:cubicBezTo>
                <a:cubicBezTo>
                  <a:pt x="29396" y="10684"/>
                  <a:pt x="29331" y="10638"/>
                  <a:pt x="29267" y="10594"/>
                </a:cubicBezTo>
                <a:cubicBezTo>
                  <a:pt x="29181" y="10536"/>
                  <a:pt x="29095" y="10478"/>
                  <a:pt x="29010" y="10421"/>
                </a:cubicBezTo>
                <a:cubicBezTo>
                  <a:pt x="28945" y="10380"/>
                  <a:pt x="28882" y="10340"/>
                  <a:pt x="28818" y="10299"/>
                </a:cubicBezTo>
                <a:lnTo>
                  <a:pt x="28651" y="10195"/>
                </a:lnTo>
                <a:cubicBezTo>
                  <a:pt x="28503" y="10107"/>
                  <a:pt x="28355" y="10019"/>
                  <a:pt x="28205" y="9931"/>
                </a:cubicBezTo>
                <a:cubicBezTo>
                  <a:pt x="27927" y="9768"/>
                  <a:pt x="27648" y="9606"/>
                  <a:pt x="27370" y="9442"/>
                </a:cubicBezTo>
                <a:cubicBezTo>
                  <a:pt x="27065" y="9262"/>
                  <a:pt x="26760" y="9081"/>
                  <a:pt x="26457" y="8896"/>
                </a:cubicBezTo>
                <a:cubicBezTo>
                  <a:pt x="26326" y="8817"/>
                  <a:pt x="26194" y="8734"/>
                  <a:pt x="26065" y="8649"/>
                </a:cubicBezTo>
                <a:cubicBezTo>
                  <a:pt x="25927" y="8560"/>
                  <a:pt x="25791" y="8468"/>
                  <a:pt x="25655" y="8375"/>
                </a:cubicBezTo>
                <a:cubicBezTo>
                  <a:pt x="25569" y="8313"/>
                  <a:pt x="25485" y="8251"/>
                  <a:pt x="25398" y="8190"/>
                </a:cubicBezTo>
                <a:cubicBezTo>
                  <a:pt x="25316" y="8131"/>
                  <a:pt x="25234" y="8069"/>
                  <a:pt x="25153" y="8008"/>
                </a:cubicBezTo>
                <a:cubicBezTo>
                  <a:pt x="25006" y="7899"/>
                  <a:pt x="24861" y="7786"/>
                  <a:pt x="24718" y="7672"/>
                </a:cubicBezTo>
                <a:cubicBezTo>
                  <a:pt x="24568" y="7554"/>
                  <a:pt x="24419" y="7437"/>
                  <a:pt x="24274" y="7313"/>
                </a:cubicBezTo>
                <a:cubicBezTo>
                  <a:pt x="24200" y="7250"/>
                  <a:pt x="24123" y="7188"/>
                  <a:pt x="24051" y="7121"/>
                </a:cubicBezTo>
                <a:cubicBezTo>
                  <a:pt x="23980" y="7057"/>
                  <a:pt x="23909" y="6991"/>
                  <a:pt x="23839" y="6925"/>
                </a:cubicBezTo>
                <a:cubicBezTo>
                  <a:pt x="23839" y="6924"/>
                  <a:pt x="23838" y="6924"/>
                  <a:pt x="23838" y="6924"/>
                </a:cubicBezTo>
                <a:cubicBezTo>
                  <a:pt x="23837" y="6924"/>
                  <a:pt x="23837" y="6924"/>
                  <a:pt x="23837" y="6924"/>
                </a:cubicBezTo>
                <a:cubicBezTo>
                  <a:pt x="23836" y="6924"/>
                  <a:pt x="23835" y="6923"/>
                  <a:pt x="23835" y="6921"/>
                </a:cubicBezTo>
                <a:cubicBezTo>
                  <a:pt x="23775" y="6859"/>
                  <a:pt x="23715" y="6799"/>
                  <a:pt x="23653" y="6738"/>
                </a:cubicBezTo>
                <a:cubicBezTo>
                  <a:pt x="23605" y="6689"/>
                  <a:pt x="23560" y="6639"/>
                  <a:pt x="23514" y="6588"/>
                </a:cubicBezTo>
                <a:cubicBezTo>
                  <a:pt x="23467" y="6538"/>
                  <a:pt x="23419" y="6489"/>
                  <a:pt x="23375" y="6436"/>
                </a:cubicBezTo>
                <a:cubicBezTo>
                  <a:pt x="23318" y="6371"/>
                  <a:pt x="23259" y="6304"/>
                  <a:pt x="23201" y="6237"/>
                </a:cubicBezTo>
                <a:cubicBezTo>
                  <a:pt x="23001" y="5994"/>
                  <a:pt x="22804" y="5747"/>
                  <a:pt x="22602" y="5506"/>
                </a:cubicBezTo>
                <a:cubicBezTo>
                  <a:pt x="22600" y="5505"/>
                  <a:pt x="22598" y="5504"/>
                  <a:pt x="22598" y="5502"/>
                </a:cubicBezTo>
                <a:cubicBezTo>
                  <a:pt x="22597" y="5501"/>
                  <a:pt x="22597" y="5501"/>
                  <a:pt x="22597" y="5500"/>
                </a:cubicBezTo>
                <a:lnTo>
                  <a:pt x="22595" y="5497"/>
                </a:lnTo>
                <a:cubicBezTo>
                  <a:pt x="22587" y="5486"/>
                  <a:pt x="22578" y="5478"/>
                  <a:pt x="22569" y="5466"/>
                </a:cubicBezTo>
                <a:cubicBezTo>
                  <a:pt x="22567" y="5466"/>
                  <a:pt x="22567" y="5466"/>
                  <a:pt x="22567" y="5465"/>
                </a:cubicBezTo>
                <a:cubicBezTo>
                  <a:pt x="22523" y="5412"/>
                  <a:pt x="22480" y="5359"/>
                  <a:pt x="22435" y="5306"/>
                </a:cubicBezTo>
                <a:cubicBezTo>
                  <a:pt x="22421" y="5290"/>
                  <a:pt x="22409" y="5275"/>
                  <a:pt x="22395" y="5259"/>
                </a:cubicBezTo>
                <a:cubicBezTo>
                  <a:pt x="22322" y="5171"/>
                  <a:pt x="22246" y="5083"/>
                  <a:pt x="22173" y="4995"/>
                </a:cubicBezTo>
                <a:lnTo>
                  <a:pt x="22170" y="4993"/>
                </a:lnTo>
                <a:cubicBezTo>
                  <a:pt x="22169" y="4991"/>
                  <a:pt x="22167" y="4989"/>
                  <a:pt x="22167" y="4988"/>
                </a:cubicBezTo>
                <a:cubicBezTo>
                  <a:pt x="22077" y="4879"/>
                  <a:pt x="21988" y="4772"/>
                  <a:pt x="21900" y="4663"/>
                </a:cubicBezTo>
                <a:cubicBezTo>
                  <a:pt x="21694" y="4412"/>
                  <a:pt x="21489" y="4160"/>
                  <a:pt x="21275" y="3917"/>
                </a:cubicBezTo>
                <a:cubicBezTo>
                  <a:pt x="21173" y="3801"/>
                  <a:pt x="21071" y="3683"/>
                  <a:pt x="20965" y="3571"/>
                </a:cubicBezTo>
                <a:cubicBezTo>
                  <a:pt x="20924" y="3530"/>
                  <a:pt x="20884" y="3486"/>
                  <a:pt x="20843" y="3443"/>
                </a:cubicBezTo>
                <a:cubicBezTo>
                  <a:pt x="20818" y="3417"/>
                  <a:pt x="20795" y="3391"/>
                  <a:pt x="20771" y="3368"/>
                </a:cubicBezTo>
                <a:cubicBezTo>
                  <a:pt x="20708" y="3307"/>
                  <a:pt x="20646" y="3246"/>
                  <a:pt x="20583" y="3184"/>
                </a:cubicBezTo>
                <a:cubicBezTo>
                  <a:pt x="20528" y="3131"/>
                  <a:pt x="20470" y="3082"/>
                  <a:pt x="20414" y="3030"/>
                </a:cubicBezTo>
                <a:cubicBezTo>
                  <a:pt x="20363" y="2986"/>
                  <a:pt x="20311" y="2941"/>
                  <a:pt x="20260" y="2898"/>
                </a:cubicBezTo>
                <a:cubicBezTo>
                  <a:pt x="20134" y="2792"/>
                  <a:pt x="20006" y="2686"/>
                  <a:pt x="19874" y="2586"/>
                </a:cubicBezTo>
                <a:cubicBezTo>
                  <a:pt x="19738" y="2485"/>
                  <a:pt x="19602" y="2384"/>
                  <a:pt x="19464" y="2285"/>
                </a:cubicBezTo>
                <a:cubicBezTo>
                  <a:pt x="19336" y="2193"/>
                  <a:pt x="19207" y="2101"/>
                  <a:pt x="19076" y="2016"/>
                </a:cubicBezTo>
                <a:cubicBezTo>
                  <a:pt x="18942" y="1928"/>
                  <a:pt x="18808" y="1840"/>
                  <a:pt x="18671" y="1755"/>
                </a:cubicBezTo>
                <a:cubicBezTo>
                  <a:pt x="18525" y="1663"/>
                  <a:pt x="18376" y="1573"/>
                  <a:pt x="18228" y="1484"/>
                </a:cubicBezTo>
                <a:cubicBezTo>
                  <a:pt x="18102" y="1407"/>
                  <a:pt x="17972" y="1332"/>
                  <a:pt x="17843" y="1262"/>
                </a:cubicBezTo>
                <a:cubicBezTo>
                  <a:pt x="17761" y="1218"/>
                  <a:pt x="17681" y="1170"/>
                  <a:pt x="17598" y="1128"/>
                </a:cubicBezTo>
                <a:cubicBezTo>
                  <a:pt x="17519" y="1087"/>
                  <a:pt x="17440" y="1047"/>
                  <a:pt x="17360" y="1005"/>
                </a:cubicBezTo>
                <a:cubicBezTo>
                  <a:pt x="17297" y="973"/>
                  <a:pt x="17234" y="942"/>
                  <a:pt x="17169" y="911"/>
                </a:cubicBezTo>
                <a:cubicBezTo>
                  <a:pt x="17097" y="876"/>
                  <a:pt x="17026" y="840"/>
                  <a:pt x="16952" y="808"/>
                </a:cubicBezTo>
                <a:cubicBezTo>
                  <a:pt x="16858" y="767"/>
                  <a:pt x="16765" y="727"/>
                  <a:pt x="16672" y="685"/>
                </a:cubicBezTo>
                <a:cubicBezTo>
                  <a:pt x="16607" y="657"/>
                  <a:pt x="16539" y="631"/>
                  <a:pt x="16473" y="605"/>
                </a:cubicBezTo>
                <a:cubicBezTo>
                  <a:pt x="16404" y="578"/>
                  <a:pt x="16336" y="551"/>
                  <a:pt x="16266" y="525"/>
                </a:cubicBezTo>
                <a:cubicBezTo>
                  <a:pt x="16192" y="499"/>
                  <a:pt x="16117" y="470"/>
                  <a:pt x="16043" y="447"/>
                </a:cubicBezTo>
                <a:cubicBezTo>
                  <a:pt x="15960" y="421"/>
                  <a:pt x="15877" y="392"/>
                  <a:pt x="15792" y="370"/>
                </a:cubicBezTo>
                <a:cubicBezTo>
                  <a:pt x="15715" y="349"/>
                  <a:pt x="15641" y="324"/>
                  <a:pt x="15564" y="306"/>
                </a:cubicBezTo>
                <a:cubicBezTo>
                  <a:pt x="15549" y="303"/>
                  <a:pt x="15536" y="299"/>
                  <a:pt x="15521" y="295"/>
                </a:cubicBezTo>
                <a:cubicBezTo>
                  <a:pt x="15454" y="280"/>
                  <a:pt x="15386" y="264"/>
                  <a:pt x="15320" y="248"/>
                </a:cubicBezTo>
                <a:lnTo>
                  <a:pt x="15320" y="248"/>
                </a:lnTo>
                <a:cubicBezTo>
                  <a:pt x="15321" y="248"/>
                  <a:pt x="15322" y="249"/>
                  <a:pt x="15323" y="249"/>
                </a:cubicBezTo>
                <a:cubicBezTo>
                  <a:pt x="15261" y="233"/>
                  <a:pt x="15198" y="223"/>
                  <a:pt x="15135" y="211"/>
                </a:cubicBezTo>
                <a:cubicBezTo>
                  <a:pt x="15089" y="201"/>
                  <a:pt x="15042" y="192"/>
                  <a:pt x="14996" y="185"/>
                </a:cubicBezTo>
                <a:cubicBezTo>
                  <a:pt x="14867" y="164"/>
                  <a:pt x="14735" y="145"/>
                  <a:pt x="14605" y="127"/>
                </a:cubicBezTo>
                <a:cubicBezTo>
                  <a:pt x="14377" y="96"/>
                  <a:pt x="14149" y="72"/>
                  <a:pt x="13921" y="56"/>
                </a:cubicBezTo>
                <a:cubicBezTo>
                  <a:pt x="13690" y="37"/>
                  <a:pt x="13460" y="26"/>
                  <a:pt x="13230" y="17"/>
                </a:cubicBezTo>
                <a:cubicBezTo>
                  <a:pt x="13008" y="9"/>
                  <a:pt x="12787" y="0"/>
                  <a:pt x="12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789308" y="2928831"/>
            <a:ext cx="728096" cy="640089"/>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37197" y="1868185"/>
            <a:ext cx="293706" cy="285048"/>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11"/>
          <p:cNvSpPr txBox="1">
            <a:spLocks noGrp="1"/>
          </p:cNvSpPr>
          <p:nvPr>
            <p:ph type="title" hasCustomPrompt="1"/>
          </p:nvPr>
        </p:nvSpPr>
        <p:spPr>
          <a:xfrm>
            <a:off x="3105475" y="2077350"/>
            <a:ext cx="2937300" cy="12936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1" name="Google Shape;71;p11"/>
          <p:cNvSpPr txBox="1">
            <a:spLocks noGrp="1"/>
          </p:cNvSpPr>
          <p:nvPr>
            <p:ph type="subTitle" idx="1"/>
          </p:nvPr>
        </p:nvSpPr>
        <p:spPr>
          <a:xfrm>
            <a:off x="1624525" y="3952263"/>
            <a:ext cx="5899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800"/>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72" name="Google Shape;72;p11"/>
          <p:cNvGrpSpPr/>
          <p:nvPr/>
        </p:nvGrpSpPr>
        <p:grpSpPr>
          <a:xfrm>
            <a:off x="334388" y="595757"/>
            <a:ext cx="177989" cy="284961"/>
            <a:chOff x="881974" y="730425"/>
            <a:chExt cx="738850" cy="1182900"/>
          </a:xfrm>
        </p:grpSpPr>
        <p:sp>
          <p:nvSpPr>
            <p:cNvPr id="73" name="Google Shape;73;p11"/>
            <p:cNvSpPr/>
            <p:nvPr/>
          </p:nvSpPr>
          <p:spPr>
            <a:xfrm>
              <a:off x="1400024" y="1692525"/>
              <a:ext cx="220800" cy="220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1400024" y="1211475"/>
              <a:ext cx="220800" cy="220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1400024" y="730425"/>
              <a:ext cx="220800" cy="220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881974" y="1692525"/>
              <a:ext cx="220800" cy="220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idx="2"/>
          </p:nvPr>
        </p:nvSpPr>
        <p:spPr>
          <a:xfrm>
            <a:off x="1123972" y="608302"/>
            <a:ext cx="6900300" cy="55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11"/>
          <p:cNvSpPr/>
          <p:nvPr/>
        </p:nvSpPr>
        <p:spPr>
          <a:xfrm flipH="1">
            <a:off x="-511852" y="-255625"/>
            <a:ext cx="1056657" cy="931180"/>
          </a:xfrm>
          <a:custGeom>
            <a:avLst/>
            <a:gdLst/>
            <a:ahLst/>
            <a:cxnLst/>
            <a:rect l="l" t="t" r="r" b="b"/>
            <a:pathLst>
              <a:path w="8355" h="7363" extrusionOk="0">
                <a:moveTo>
                  <a:pt x="2896" y="1"/>
                </a:moveTo>
                <a:cubicBezTo>
                  <a:pt x="2827" y="1"/>
                  <a:pt x="2758" y="2"/>
                  <a:pt x="2689" y="4"/>
                </a:cubicBezTo>
                <a:cubicBezTo>
                  <a:pt x="2513" y="12"/>
                  <a:pt x="2338" y="17"/>
                  <a:pt x="2165" y="42"/>
                </a:cubicBezTo>
                <a:cubicBezTo>
                  <a:pt x="1990" y="67"/>
                  <a:pt x="1819" y="114"/>
                  <a:pt x="1657" y="184"/>
                </a:cubicBezTo>
                <a:cubicBezTo>
                  <a:pt x="1495" y="256"/>
                  <a:pt x="1331" y="335"/>
                  <a:pt x="1189" y="442"/>
                </a:cubicBezTo>
                <a:cubicBezTo>
                  <a:pt x="1046" y="550"/>
                  <a:pt x="902" y="664"/>
                  <a:pt x="778" y="793"/>
                </a:cubicBezTo>
                <a:cubicBezTo>
                  <a:pt x="706" y="865"/>
                  <a:pt x="642" y="938"/>
                  <a:pt x="580" y="1017"/>
                </a:cubicBezTo>
                <a:cubicBezTo>
                  <a:pt x="527" y="1082"/>
                  <a:pt x="480" y="1152"/>
                  <a:pt x="433" y="1224"/>
                </a:cubicBezTo>
                <a:cubicBezTo>
                  <a:pt x="386" y="1299"/>
                  <a:pt x="344" y="1373"/>
                  <a:pt x="302" y="1448"/>
                </a:cubicBezTo>
                <a:cubicBezTo>
                  <a:pt x="231" y="1574"/>
                  <a:pt x="180" y="1707"/>
                  <a:pt x="142" y="1847"/>
                </a:cubicBezTo>
                <a:cubicBezTo>
                  <a:pt x="91" y="2026"/>
                  <a:pt x="37" y="2204"/>
                  <a:pt x="18" y="2389"/>
                </a:cubicBezTo>
                <a:cubicBezTo>
                  <a:pt x="0" y="2550"/>
                  <a:pt x="4" y="2720"/>
                  <a:pt x="28" y="2880"/>
                </a:cubicBezTo>
                <a:cubicBezTo>
                  <a:pt x="56" y="3064"/>
                  <a:pt x="98" y="3245"/>
                  <a:pt x="142" y="3427"/>
                </a:cubicBezTo>
                <a:cubicBezTo>
                  <a:pt x="181" y="3596"/>
                  <a:pt x="221" y="3766"/>
                  <a:pt x="262" y="3936"/>
                </a:cubicBezTo>
                <a:cubicBezTo>
                  <a:pt x="286" y="4042"/>
                  <a:pt x="313" y="4149"/>
                  <a:pt x="345" y="4252"/>
                </a:cubicBezTo>
                <a:cubicBezTo>
                  <a:pt x="365" y="4341"/>
                  <a:pt x="390" y="4429"/>
                  <a:pt x="418" y="4513"/>
                </a:cubicBezTo>
                <a:cubicBezTo>
                  <a:pt x="485" y="4700"/>
                  <a:pt x="560" y="4882"/>
                  <a:pt x="637" y="5063"/>
                </a:cubicBezTo>
                <a:cubicBezTo>
                  <a:pt x="705" y="5225"/>
                  <a:pt x="771" y="5387"/>
                  <a:pt x="852" y="5541"/>
                </a:cubicBezTo>
                <a:cubicBezTo>
                  <a:pt x="934" y="5701"/>
                  <a:pt x="1020" y="5858"/>
                  <a:pt x="1117" y="6011"/>
                </a:cubicBezTo>
                <a:cubicBezTo>
                  <a:pt x="1160" y="6079"/>
                  <a:pt x="1207" y="6145"/>
                  <a:pt x="1258" y="6208"/>
                </a:cubicBezTo>
                <a:cubicBezTo>
                  <a:pt x="1309" y="6268"/>
                  <a:pt x="1358" y="6331"/>
                  <a:pt x="1412" y="6387"/>
                </a:cubicBezTo>
                <a:cubicBezTo>
                  <a:pt x="1532" y="6508"/>
                  <a:pt x="1656" y="6632"/>
                  <a:pt x="1798" y="6730"/>
                </a:cubicBezTo>
                <a:cubicBezTo>
                  <a:pt x="1871" y="6781"/>
                  <a:pt x="1944" y="6827"/>
                  <a:pt x="2021" y="6871"/>
                </a:cubicBezTo>
                <a:cubicBezTo>
                  <a:pt x="2095" y="6914"/>
                  <a:pt x="2176" y="6947"/>
                  <a:pt x="2254" y="6983"/>
                </a:cubicBezTo>
                <a:cubicBezTo>
                  <a:pt x="2413" y="7053"/>
                  <a:pt x="2577" y="7121"/>
                  <a:pt x="2744" y="7174"/>
                </a:cubicBezTo>
                <a:cubicBezTo>
                  <a:pt x="2910" y="7227"/>
                  <a:pt x="3079" y="7267"/>
                  <a:pt x="3251" y="7297"/>
                </a:cubicBezTo>
                <a:cubicBezTo>
                  <a:pt x="3409" y="7325"/>
                  <a:pt x="3570" y="7349"/>
                  <a:pt x="3730" y="7358"/>
                </a:cubicBezTo>
                <a:cubicBezTo>
                  <a:pt x="3776" y="7361"/>
                  <a:pt x="3823" y="7362"/>
                  <a:pt x="3869" y="7362"/>
                </a:cubicBezTo>
                <a:cubicBezTo>
                  <a:pt x="4002" y="7362"/>
                  <a:pt x="4136" y="7353"/>
                  <a:pt x="4268" y="7343"/>
                </a:cubicBezTo>
                <a:cubicBezTo>
                  <a:pt x="4430" y="7333"/>
                  <a:pt x="4590" y="7315"/>
                  <a:pt x="4750" y="7287"/>
                </a:cubicBezTo>
                <a:cubicBezTo>
                  <a:pt x="4841" y="7271"/>
                  <a:pt x="4930" y="7245"/>
                  <a:pt x="5020" y="7222"/>
                </a:cubicBezTo>
                <a:cubicBezTo>
                  <a:pt x="5097" y="7202"/>
                  <a:pt x="5174" y="7179"/>
                  <a:pt x="5250" y="7156"/>
                </a:cubicBezTo>
                <a:cubicBezTo>
                  <a:pt x="5415" y="7104"/>
                  <a:pt x="5577" y="7047"/>
                  <a:pt x="5736" y="6982"/>
                </a:cubicBezTo>
                <a:cubicBezTo>
                  <a:pt x="6063" y="6852"/>
                  <a:pt x="6387" y="6693"/>
                  <a:pt x="6686" y="6505"/>
                </a:cubicBezTo>
                <a:lnTo>
                  <a:pt x="6686" y="6505"/>
                </a:lnTo>
                <a:cubicBezTo>
                  <a:pt x="6680" y="6510"/>
                  <a:pt x="6672" y="6513"/>
                  <a:pt x="6667" y="6517"/>
                </a:cubicBezTo>
                <a:cubicBezTo>
                  <a:pt x="6693" y="6501"/>
                  <a:pt x="6723" y="6485"/>
                  <a:pt x="6749" y="6467"/>
                </a:cubicBezTo>
                <a:cubicBezTo>
                  <a:pt x="6769" y="6454"/>
                  <a:pt x="6789" y="6440"/>
                  <a:pt x="6809" y="6429"/>
                </a:cubicBezTo>
                <a:cubicBezTo>
                  <a:pt x="6957" y="6333"/>
                  <a:pt x="7106" y="6237"/>
                  <a:pt x="7250" y="6133"/>
                </a:cubicBezTo>
                <a:cubicBezTo>
                  <a:pt x="7392" y="6032"/>
                  <a:pt x="7525" y="5927"/>
                  <a:pt x="7653" y="5811"/>
                </a:cubicBezTo>
                <a:cubicBezTo>
                  <a:pt x="7717" y="5754"/>
                  <a:pt x="7779" y="5696"/>
                  <a:pt x="7833" y="5630"/>
                </a:cubicBezTo>
                <a:cubicBezTo>
                  <a:pt x="7884" y="5572"/>
                  <a:pt x="7926" y="5507"/>
                  <a:pt x="7970" y="5443"/>
                </a:cubicBezTo>
                <a:cubicBezTo>
                  <a:pt x="8035" y="5339"/>
                  <a:pt x="8106" y="5236"/>
                  <a:pt x="8158" y="5124"/>
                </a:cubicBezTo>
                <a:cubicBezTo>
                  <a:pt x="8233" y="4967"/>
                  <a:pt x="8290" y="4803"/>
                  <a:pt x="8316" y="4632"/>
                </a:cubicBezTo>
                <a:cubicBezTo>
                  <a:pt x="8347" y="4433"/>
                  <a:pt x="8354" y="4237"/>
                  <a:pt x="8353" y="4038"/>
                </a:cubicBezTo>
                <a:cubicBezTo>
                  <a:pt x="8353" y="3839"/>
                  <a:pt x="8326" y="3644"/>
                  <a:pt x="8276" y="3452"/>
                </a:cubicBezTo>
                <a:cubicBezTo>
                  <a:pt x="8220" y="3247"/>
                  <a:pt x="8153" y="3044"/>
                  <a:pt x="8062" y="2852"/>
                </a:cubicBezTo>
                <a:cubicBezTo>
                  <a:pt x="7929" y="2576"/>
                  <a:pt x="7749" y="2328"/>
                  <a:pt x="7532" y="2112"/>
                </a:cubicBezTo>
                <a:lnTo>
                  <a:pt x="7515" y="2095"/>
                </a:lnTo>
                <a:cubicBezTo>
                  <a:pt x="7378" y="1959"/>
                  <a:pt x="7237" y="1828"/>
                  <a:pt x="7092" y="1699"/>
                </a:cubicBezTo>
                <a:cubicBezTo>
                  <a:pt x="6831" y="1469"/>
                  <a:pt x="6569" y="1235"/>
                  <a:pt x="6288" y="1032"/>
                </a:cubicBezTo>
                <a:cubicBezTo>
                  <a:pt x="6140" y="927"/>
                  <a:pt x="5991" y="817"/>
                  <a:pt x="5831" y="728"/>
                </a:cubicBezTo>
                <a:cubicBezTo>
                  <a:pt x="5738" y="676"/>
                  <a:pt x="5649" y="628"/>
                  <a:pt x="5556" y="582"/>
                </a:cubicBezTo>
                <a:cubicBezTo>
                  <a:pt x="5482" y="546"/>
                  <a:pt x="5405" y="516"/>
                  <a:pt x="5329" y="484"/>
                </a:cubicBezTo>
                <a:cubicBezTo>
                  <a:pt x="5160" y="413"/>
                  <a:pt x="4987" y="356"/>
                  <a:pt x="4814" y="300"/>
                </a:cubicBezTo>
                <a:cubicBezTo>
                  <a:pt x="4644" y="244"/>
                  <a:pt x="4469" y="199"/>
                  <a:pt x="4296" y="158"/>
                </a:cubicBezTo>
                <a:cubicBezTo>
                  <a:pt x="4112" y="114"/>
                  <a:pt x="3931" y="72"/>
                  <a:pt x="3747" y="45"/>
                </a:cubicBezTo>
                <a:cubicBezTo>
                  <a:pt x="3656" y="30"/>
                  <a:pt x="3563" y="25"/>
                  <a:pt x="3470" y="20"/>
                </a:cubicBezTo>
                <a:cubicBezTo>
                  <a:pt x="3384" y="15"/>
                  <a:pt x="3301" y="9"/>
                  <a:pt x="3215" y="6"/>
                </a:cubicBezTo>
                <a:cubicBezTo>
                  <a:pt x="3108" y="3"/>
                  <a:pt x="3002" y="1"/>
                  <a:pt x="2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086950" y="2401700"/>
            <a:ext cx="29991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229305" y="1118294"/>
            <a:ext cx="131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191527" y="3411188"/>
            <a:ext cx="4636500" cy="38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 name="Google Shape;20;p3"/>
          <p:cNvSpPr/>
          <p:nvPr/>
        </p:nvSpPr>
        <p:spPr>
          <a:xfrm rot="921017">
            <a:off x="-808093" y="3503243"/>
            <a:ext cx="2641962" cy="1889147"/>
          </a:xfrm>
          <a:custGeom>
            <a:avLst/>
            <a:gdLst/>
            <a:ahLst/>
            <a:cxnLst/>
            <a:rect l="l" t="t" r="r" b="b"/>
            <a:pathLst>
              <a:path w="33860" h="24211" extrusionOk="0">
                <a:moveTo>
                  <a:pt x="15310" y="246"/>
                </a:moveTo>
                <a:cubicBezTo>
                  <a:pt x="15311" y="246"/>
                  <a:pt x="15313" y="246"/>
                  <a:pt x="15314" y="247"/>
                </a:cubicBezTo>
                <a:lnTo>
                  <a:pt x="15314" y="247"/>
                </a:lnTo>
                <a:cubicBezTo>
                  <a:pt x="15313" y="246"/>
                  <a:pt x="15311" y="246"/>
                  <a:pt x="15310" y="246"/>
                </a:cubicBezTo>
                <a:close/>
                <a:moveTo>
                  <a:pt x="15314" y="247"/>
                </a:moveTo>
                <a:cubicBezTo>
                  <a:pt x="15316" y="247"/>
                  <a:pt x="15318" y="248"/>
                  <a:pt x="15320" y="248"/>
                </a:cubicBezTo>
                <a:lnTo>
                  <a:pt x="15320" y="248"/>
                </a:lnTo>
                <a:cubicBezTo>
                  <a:pt x="15318" y="248"/>
                  <a:pt x="15316" y="247"/>
                  <a:pt x="15314" y="247"/>
                </a:cubicBezTo>
                <a:close/>
                <a:moveTo>
                  <a:pt x="12566" y="0"/>
                </a:moveTo>
                <a:cubicBezTo>
                  <a:pt x="12554" y="0"/>
                  <a:pt x="12542" y="0"/>
                  <a:pt x="12530" y="0"/>
                </a:cubicBezTo>
                <a:cubicBezTo>
                  <a:pt x="12215" y="0"/>
                  <a:pt x="11901" y="21"/>
                  <a:pt x="11586" y="56"/>
                </a:cubicBezTo>
                <a:cubicBezTo>
                  <a:pt x="11254" y="92"/>
                  <a:pt x="10921" y="134"/>
                  <a:pt x="10590" y="184"/>
                </a:cubicBezTo>
                <a:cubicBezTo>
                  <a:pt x="10438" y="207"/>
                  <a:pt x="10286" y="233"/>
                  <a:pt x="10134" y="262"/>
                </a:cubicBezTo>
                <a:cubicBezTo>
                  <a:pt x="9984" y="292"/>
                  <a:pt x="9832" y="319"/>
                  <a:pt x="9681" y="351"/>
                </a:cubicBezTo>
                <a:cubicBezTo>
                  <a:pt x="9521" y="385"/>
                  <a:pt x="9361" y="417"/>
                  <a:pt x="9202" y="457"/>
                </a:cubicBezTo>
                <a:cubicBezTo>
                  <a:pt x="9042" y="499"/>
                  <a:pt x="8882" y="538"/>
                  <a:pt x="8722" y="582"/>
                </a:cubicBezTo>
                <a:cubicBezTo>
                  <a:pt x="8568" y="625"/>
                  <a:pt x="8414" y="667"/>
                  <a:pt x="8262" y="716"/>
                </a:cubicBezTo>
                <a:cubicBezTo>
                  <a:pt x="8178" y="743"/>
                  <a:pt x="8097" y="770"/>
                  <a:pt x="8014" y="801"/>
                </a:cubicBezTo>
                <a:cubicBezTo>
                  <a:pt x="7941" y="829"/>
                  <a:pt x="7867" y="857"/>
                  <a:pt x="7792" y="887"/>
                </a:cubicBezTo>
                <a:cubicBezTo>
                  <a:pt x="7643" y="948"/>
                  <a:pt x="7494" y="1012"/>
                  <a:pt x="7355" y="1067"/>
                </a:cubicBezTo>
                <a:cubicBezTo>
                  <a:pt x="7213" y="1126"/>
                  <a:pt x="7072" y="1185"/>
                  <a:pt x="6932" y="1247"/>
                </a:cubicBezTo>
                <a:cubicBezTo>
                  <a:pt x="6854" y="1283"/>
                  <a:pt x="6776" y="1315"/>
                  <a:pt x="6699" y="1352"/>
                </a:cubicBezTo>
                <a:cubicBezTo>
                  <a:pt x="6623" y="1391"/>
                  <a:pt x="6546" y="1429"/>
                  <a:pt x="6468" y="1467"/>
                </a:cubicBezTo>
                <a:cubicBezTo>
                  <a:pt x="6435" y="1482"/>
                  <a:pt x="6404" y="1503"/>
                  <a:pt x="6372" y="1521"/>
                </a:cubicBezTo>
                <a:cubicBezTo>
                  <a:pt x="6328" y="1546"/>
                  <a:pt x="6286" y="1572"/>
                  <a:pt x="6241" y="1596"/>
                </a:cubicBezTo>
                <a:cubicBezTo>
                  <a:pt x="6174" y="1635"/>
                  <a:pt x="6109" y="1678"/>
                  <a:pt x="6043" y="1719"/>
                </a:cubicBezTo>
                <a:cubicBezTo>
                  <a:pt x="5916" y="1799"/>
                  <a:pt x="5790" y="1881"/>
                  <a:pt x="5665" y="1961"/>
                </a:cubicBezTo>
                <a:cubicBezTo>
                  <a:pt x="5596" y="2005"/>
                  <a:pt x="5528" y="2048"/>
                  <a:pt x="5461" y="2094"/>
                </a:cubicBezTo>
                <a:cubicBezTo>
                  <a:pt x="5414" y="2125"/>
                  <a:pt x="5367" y="2157"/>
                  <a:pt x="5321" y="2189"/>
                </a:cubicBezTo>
                <a:cubicBezTo>
                  <a:pt x="5297" y="2205"/>
                  <a:pt x="5274" y="2219"/>
                  <a:pt x="5253" y="2235"/>
                </a:cubicBezTo>
                <a:cubicBezTo>
                  <a:pt x="5173" y="2294"/>
                  <a:pt x="5095" y="2352"/>
                  <a:pt x="5016" y="2411"/>
                </a:cubicBezTo>
                <a:cubicBezTo>
                  <a:pt x="4997" y="2424"/>
                  <a:pt x="4980" y="2441"/>
                  <a:pt x="4962" y="2455"/>
                </a:cubicBezTo>
                <a:cubicBezTo>
                  <a:pt x="4918" y="2491"/>
                  <a:pt x="4874" y="2528"/>
                  <a:pt x="4832" y="2564"/>
                </a:cubicBezTo>
                <a:cubicBezTo>
                  <a:pt x="4716" y="2662"/>
                  <a:pt x="4603" y="2765"/>
                  <a:pt x="4492" y="2868"/>
                </a:cubicBezTo>
                <a:cubicBezTo>
                  <a:pt x="4247" y="3095"/>
                  <a:pt x="3997" y="3318"/>
                  <a:pt x="3757" y="3550"/>
                </a:cubicBezTo>
                <a:cubicBezTo>
                  <a:pt x="3703" y="3603"/>
                  <a:pt x="3648" y="3654"/>
                  <a:pt x="3596" y="3710"/>
                </a:cubicBezTo>
                <a:cubicBezTo>
                  <a:pt x="3534" y="3776"/>
                  <a:pt x="3470" y="3843"/>
                  <a:pt x="3408" y="3909"/>
                </a:cubicBezTo>
                <a:cubicBezTo>
                  <a:pt x="3383" y="3937"/>
                  <a:pt x="3360" y="3967"/>
                  <a:pt x="3335" y="3997"/>
                </a:cubicBezTo>
                <a:cubicBezTo>
                  <a:pt x="3299" y="4040"/>
                  <a:pt x="3263" y="4085"/>
                  <a:pt x="3227" y="4127"/>
                </a:cubicBezTo>
                <a:cubicBezTo>
                  <a:pt x="3181" y="4180"/>
                  <a:pt x="3142" y="4235"/>
                  <a:pt x="3101" y="4291"/>
                </a:cubicBezTo>
                <a:cubicBezTo>
                  <a:pt x="2902" y="4555"/>
                  <a:pt x="2717" y="4831"/>
                  <a:pt x="2538" y="5112"/>
                </a:cubicBezTo>
                <a:cubicBezTo>
                  <a:pt x="2363" y="5385"/>
                  <a:pt x="2196" y="5664"/>
                  <a:pt x="2031" y="5943"/>
                </a:cubicBezTo>
                <a:cubicBezTo>
                  <a:pt x="1866" y="6218"/>
                  <a:pt x="1720" y="6505"/>
                  <a:pt x="1581" y="6792"/>
                </a:cubicBezTo>
                <a:cubicBezTo>
                  <a:pt x="1435" y="7095"/>
                  <a:pt x="1288" y="7398"/>
                  <a:pt x="1141" y="7700"/>
                </a:cubicBezTo>
                <a:cubicBezTo>
                  <a:pt x="996" y="7998"/>
                  <a:pt x="869" y="8307"/>
                  <a:pt x="743" y="8613"/>
                </a:cubicBezTo>
                <a:cubicBezTo>
                  <a:pt x="712" y="8688"/>
                  <a:pt x="684" y="8765"/>
                  <a:pt x="655" y="8839"/>
                </a:cubicBezTo>
                <a:cubicBezTo>
                  <a:pt x="632" y="8897"/>
                  <a:pt x="610" y="8956"/>
                  <a:pt x="589" y="9014"/>
                </a:cubicBezTo>
                <a:cubicBezTo>
                  <a:pt x="567" y="9076"/>
                  <a:pt x="547" y="9136"/>
                  <a:pt x="524" y="9196"/>
                </a:cubicBezTo>
                <a:cubicBezTo>
                  <a:pt x="514" y="9227"/>
                  <a:pt x="502" y="9257"/>
                  <a:pt x="493" y="9288"/>
                </a:cubicBezTo>
                <a:cubicBezTo>
                  <a:pt x="469" y="9372"/>
                  <a:pt x="443" y="9457"/>
                  <a:pt x="418" y="9542"/>
                </a:cubicBezTo>
                <a:cubicBezTo>
                  <a:pt x="376" y="9681"/>
                  <a:pt x="338" y="9824"/>
                  <a:pt x="302" y="9965"/>
                </a:cubicBezTo>
                <a:cubicBezTo>
                  <a:pt x="256" y="10145"/>
                  <a:pt x="209" y="10325"/>
                  <a:pt x="166" y="10506"/>
                </a:cubicBezTo>
                <a:cubicBezTo>
                  <a:pt x="146" y="10579"/>
                  <a:pt x="131" y="10651"/>
                  <a:pt x="115" y="10726"/>
                </a:cubicBezTo>
                <a:cubicBezTo>
                  <a:pt x="101" y="10796"/>
                  <a:pt x="85" y="10867"/>
                  <a:pt x="74" y="10939"/>
                </a:cubicBezTo>
                <a:cubicBezTo>
                  <a:pt x="64" y="11002"/>
                  <a:pt x="54" y="11066"/>
                  <a:pt x="44" y="11129"/>
                </a:cubicBezTo>
                <a:cubicBezTo>
                  <a:pt x="42" y="11151"/>
                  <a:pt x="38" y="11175"/>
                  <a:pt x="36" y="11197"/>
                </a:cubicBezTo>
                <a:cubicBezTo>
                  <a:pt x="27" y="11289"/>
                  <a:pt x="17" y="11382"/>
                  <a:pt x="10" y="11474"/>
                </a:cubicBezTo>
                <a:cubicBezTo>
                  <a:pt x="6" y="11505"/>
                  <a:pt x="7" y="11536"/>
                  <a:pt x="6" y="11567"/>
                </a:cubicBezTo>
                <a:cubicBezTo>
                  <a:pt x="5" y="11625"/>
                  <a:pt x="3" y="11681"/>
                  <a:pt x="2" y="11738"/>
                </a:cubicBezTo>
                <a:cubicBezTo>
                  <a:pt x="1" y="11804"/>
                  <a:pt x="3" y="11868"/>
                  <a:pt x="6" y="11933"/>
                </a:cubicBezTo>
                <a:cubicBezTo>
                  <a:pt x="8" y="12011"/>
                  <a:pt x="11" y="12089"/>
                  <a:pt x="17" y="12167"/>
                </a:cubicBezTo>
                <a:cubicBezTo>
                  <a:pt x="27" y="12256"/>
                  <a:pt x="32" y="12346"/>
                  <a:pt x="43" y="12435"/>
                </a:cubicBezTo>
                <a:cubicBezTo>
                  <a:pt x="83" y="12745"/>
                  <a:pt x="124" y="13058"/>
                  <a:pt x="177" y="13369"/>
                </a:cubicBezTo>
                <a:cubicBezTo>
                  <a:pt x="233" y="13680"/>
                  <a:pt x="290" y="13994"/>
                  <a:pt x="356" y="14304"/>
                </a:cubicBezTo>
                <a:cubicBezTo>
                  <a:pt x="424" y="14619"/>
                  <a:pt x="491" y="14934"/>
                  <a:pt x="584" y="15243"/>
                </a:cubicBezTo>
                <a:cubicBezTo>
                  <a:pt x="609" y="15324"/>
                  <a:pt x="631" y="15408"/>
                  <a:pt x="658" y="15489"/>
                </a:cubicBezTo>
                <a:cubicBezTo>
                  <a:pt x="689" y="15579"/>
                  <a:pt x="719" y="15670"/>
                  <a:pt x="750" y="15759"/>
                </a:cubicBezTo>
                <a:cubicBezTo>
                  <a:pt x="774" y="15830"/>
                  <a:pt x="802" y="15901"/>
                  <a:pt x="827" y="15971"/>
                </a:cubicBezTo>
                <a:cubicBezTo>
                  <a:pt x="851" y="16035"/>
                  <a:pt x="874" y="16100"/>
                  <a:pt x="900" y="16164"/>
                </a:cubicBezTo>
                <a:cubicBezTo>
                  <a:pt x="941" y="16265"/>
                  <a:pt x="982" y="16368"/>
                  <a:pt x="1024" y="16471"/>
                </a:cubicBezTo>
                <a:cubicBezTo>
                  <a:pt x="1048" y="16531"/>
                  <a:pt x="1075" y="16588"/>
                  <a:pt x="1101" y="16645"/>
                </a:cubicBezTo>
                <a:cubicBezTo>
                  <a:pt x="1133" y="16719"/>
                  <a:pt x="1164" y="16792"/>
                  <a:pt x="1199" y="16863"/>
                </a:cubicBezTo>
                <a:cubicBezTo>
                  <a:pt x="1240" y="16950"/>
                  <a:pt x="1282" y="17034"/>
                  <a:pt x="1324" y="17121"/>
                </a:cubicBezTo>
                <a:cubicBezTo>
                  <a:pt x="1354" y="17183"/>
                  <a:pt x="1386" y="17245"/>
                  <a:pt x="1417" y="17306"/>
                </a:cubicBezTo>
                <a:cubicBezTo>
                  <a:pt x="1458" y="17384"/>
                  <a:pt x="1497" y="17463"/>
                  <a:pt x="1539" y="17540"/>
                </a:cubicBezTo>
                <a:cubicBezTo>
                  <a:pt x="1612" y="17672"/>
                  <a:pt x="1683" y="17806"/>
                  <a:pt x="1759" y="17936"/>
                </a:cubicBezTo>
                <a:cubicBezTo>
                  <a:pt x="1812" y="18027"/>
                  <a:pt x="1865" y="18117"/>
                  <a:pt x="1917" y="18209"/>
                </a:cubicBezTo>
                <a:cubicBezTo>
                  <a:pt x="1951" y="18264"/>
                  <a:pt x="1988" y="18318"/>
                  <a:pt x="2023" y="18374"/>
                </a:cubicBezTo>
                <a:cubicBezTo>
                  <a:pt x="2064" y="18437"/>
                  <a:pt x="2103" y="18502"/>
                  <a:pt x="2146" y="18564"/>
                </a:cubicBezTo>
                <a:cubicBezTo>
                  <a:pt x="2204" y="18647"/>
                  <a:pt x="2261" y="18731"/>
                  <a:pt x="2319" y="18814"/>
                </a:cubicBezTo>
                <a:cubicBezTo>
                  <a:pt x="2500" y="19081"/>
                  <a:pt x="2691" y="19341"/>
                  <a:pt x="2889" y="19597"/>
                </a:cubicBezTo>
                <a:cubicBezTo>
                  <a:pt x="2987" y="19723"/>
                  <a:pt x="3087" y="19845"/>
                  <a:pt x="3190" y="19969"/>
                </a:cubicBezTo>
                <a:cubicBezTo>
                  <a:pt x="3246" y="20039"/>
                  <a:pt x="3307" y="20107"/>
                  <a:pt x="3366" y="20175"/>
                </a:cubicBezTo>
                <a:cubicBezTo>
                  <a:pt x="3405" y="20218"/>
                  <a:pt x="3442" y="20263"/>
                  <a:pt x="3483" y="20306"/>
                </a:cubicBezTo>
                <a:cubicBezTo>
                  <a:pt x="3555" y="20383"/>
                  <a:pt x="3625" y="20463"/>
                  <a:pt x="3697" y="20541"/>
                </a:cubicBezTo>
                <a:cubicBezTo>
                  <a:pt x="3743" y="20590"/>
                  <a:pt x="3789" y="20636"/>
                  <a:pt x="3836" y="20684"/>
                </a:cubicBezTo>
                <a:cubicBezTo>
                  <a:pt x="3888" y="20738"/>
                  <a:pt x="3940" y="20795"/>
                  <a:pt x="3995" y="20846"/>
                </a:cubicBezTo>
                <a:cubicBezTo>
                  <a:pt x="4066" y="20914"/>
                  <a:pt x="4136" y="20982"/>
                  <a:pt x="4207" y="21051"/>
                </a:cubicBezTo>
                <a:cubicBezTo>
                  <a:pt x="4326" y="21164"/>
                  <a:pt x="4450" y="21271"/>
                  <a:pt x="4574" y="21379"/>
                </a:cubicBezTo>
                <a:cubicBezTo>
                  <a:pt x="4625" y="21425"/>
                  <a:pt x="4680" y="21470"/>
                  <a:pt x="4735" y="21513"/>
                </a:cubicBezTo>
                <a:cubicBezTo>
                  <a:pt x="4795" y="21563"/>
                  <a:pt x="4853" y="21613"/>
                  <a:pt x="4915" y="21661"/>
                </a:cubicBezTo>
                <a:cubicBezTo>
                  <a:pt x="5042" y="21758"/>
                  <a:pt x="5166" y="21856"/>
                  <a:pt x="5295" y="21949"/>
                </a:cubicBezTo>
                <a:cubicBezTo>
                  <a:pt x="5374" y="22005"/>
                  <a:pt x="5452" y="22062"/>
                  <a:pt x="5532" y="22119"/>
                </a:cubicBezTo>
                <a:cubicBezTo>
                  <a:pt x="5600" y="22167"/>
                  <a:pt x="5672" y="22214"/>
                  <a:pt x="5743" y="22261"/>
                </a:cubicBezTo>
                <a:cubicBezTo>
                  <a:pt x="6008" y="22441"/>
                  <a:pt x="6282" y="22607"/>
                  <a:pt x="6560" y="22767"/>
                </a:cubicBezTo>
                <a:cubicBezTo>
                  <a:pt x="6706" y="22852"/>
                  <a:pt x="6852" y="22934"/>
                  <a:pt x="6999" y="23017"/>
                </a:cubicBezTo>
                <a:cubicBezTo>
                  <a:pt x="7076" y="23060"/>
                  <a:pt x="7157" y="23105"/>
                  <a:pt x="7235" y="23147"/>
                </a:cubicBezTo>
                <a:cubicBezTo>
                  <a:pt x="7262" y="23161"/>
                  <a:pt x="7288" y="23178"/>
                  <a:pt x="7317" y="23192"/>
                </a:cubicBezTo>
                <a:cubicBezTo>
                  <a:pt x="7323" y="23195"/>
                  <a:pt x="7330" y="23199"/>
                  <a:pt x="7337" y="23204"/>
                </a:cubicBezTo>
                <a:cubicBezTo>
                  <a:pt x="7343" y="23208"/>
                  <a:pt x="7349" y="23211"/>
                  <a:pt x="7355" y="23214"/>
                </a:cubicBezTo>
                <a:cubicBezTo>
                  <a:pt x="7359" y="23215"/>
                  <a:pt x="7361" y="23216"/>
                  <a:pt x="7364" y="23218"/>
                </a:cubicBezTo>
                <a:cubicBezTo>
                  <a:pt x="7368" y="23219"/>
                  <a:pt x="7369" y="23220"/>
                  <a:pt x="7371" y="23221"/>
                </a:cubicBezTo>
                <a:cubicBezTo>
                  <a:pt x="7385" y="23230"/>
                  <a:pt x="7401" y="23237"/>
                  <a:pt x="7416" y="23245"/>
                </a:cubicBezTo>
                <a:cubicBezTo>
                  <a:pt x="7423" y="23249"/>
                  <a:pt x="7431" y="23252"/>
                  <a:pt x="7437" y="23256"/>
                </a:cubicBezTo>
                <a:cubicBezTo>
                  <a:pt x="7442" y="23259"/>
                  <a:pt x="7447" y="23261"/>
                  <a:pt x="7452" y="23264"/>
                </a:cubicBezTo>
                <a:cubicBezTo>
                  <a:pt x="7452" y="23264"/>
                  <a:pt x="7453" y="23265"/>
                  <a:pt x="7454" y="23265"/>
                </a:cubicBezTo>
                <a:cubicBezTo>
                  <a:pt x="7462" y="23270"/>
                  <a:pt x="7469" y="23275"/>
                  <a:pt x="7478" y="23278"/>
                </a:cubicBezTo>
                <a:cubicBezTo>
                  <a:pt x="7493" y="23287"/>
                  <a:pt x="7510" y="23297"/>
                  <a:pt x="7528" y="23306"/>
                </a:cubicBezTo>
                <a:cubicBezTo>
                  <a:pt x="7540" y="23313"/>
                  <a:pt x="7555" y="23319"/>
                  <a:pt x="7569" y="23327"/>
                </a:cubicBezTo>
                <a:cubicBezTo>
                  <a:pt x="7572" y="23329"/>
                  <a:pt x="7577" y="23333"/>
                  <a:pt x="7581" y="23334"/>
                </a:cubicBezTo>
                <a:cubicBezTo>
                  <a:pt x="7587" y="23338"/>
                  <a:pt x="7595" y="23342"/>
                  <a:pt x="7602" y="23345"/>
                </a:cubicBezTo>
                <a:lnTo>
                  <a:pt x="7602" y="23347"/>
                </a:lnTo>
                <a:cubicBezTo>
                  <a:pt x="7607" y="23348"/>
                  <a:pt x="7609" y="23349"/>
                  <a:pt x="7613" y="23352"/>
                </a:cubicBezTo>
                <a:cubicBezTo>
                  <a:pt x="7616" y="23354"/>
                  <a:pt x="7619" y="23355"/>
                  <a:pt x="7623" y="23357"/>
                </a:cubicBezTo>
                <a:cubicBezTo>
                  <a:pt x="7626" y="23359"/>
                  <a:pt x="7629" y="23360"/>
                  <a:pt x="7633" y="23364"/>
                </a:cubicBezTo>
                <a:cubicBezTo>
                  <a:pt x="7640" y="23366"/>
                  <a:pt x="7645" y="23370"/>
                  <a:pt x="7650" y="23373"/>
                </a:cubicBezTo>
                <a:lnTo>
                  <a:pt x="7652" y="23373"/>
                </a:lnTo>
                <a:cubicBezTo>
                  <a:pt x="7655" y="23375"/>
                  <a:pt x="7660" y="23376"/>
                  <a:pt x="7664" y="23379"/>
                </a:cubicBezTo>
                <a:cubicBezTo>
                  <a:pt x="7774" y="23438"/>
                  <a:pt x="7889" y="23493"/>
                  <a:pt x="8001" y="23549"/>
                </a:cubicBezTo>
                <a:cubicBezTo>
                  <a:pt x="8106" y="23602"/>
                  <a:pt x="8214" y="23647"/>
                  <a:pt x="8321" y="23695"/>
                </a:cubicBezTo>
                <a:cubicBezTo>
                  <a:pt x="8381" y="23722"/>
                  <a:pt x="8441" y="23744"/>
                  <a:pt x="8501" y="23767"/>
                </a:cubicBezTo>
                <a:cubicBezTo>
                  <a:pt x="8553" y="23787"/>
                  <a:pt x="8607" y="23806"/>
                  <a:pt x="8658" y="23825"/>
                </a:cubicBezTo>
                <a:cubicBezTo>
                  <a:pt x="8679" y="23834"/>
                  <a:pt x="8700" y="23843"/>
                  <a:pt x="8722" y="23850"/>
                </a:cubicBezTo>
                <a:cubicBezTo>
                  <a:pt x="8820" y="23881"/>
                  <a:pt x="8918" y="23912"/>
                  <a:pt x="9017" y="23942"/>
                </a:cubicBezTo>
                <a:cubicBezTo>
                  <a:pt x="9073" y="23959"/>
                  <a:pt x="9129" y="23974"/>
                  <a:pt x="9184" y="23989"/>
                </a:cubicBezTo>
                <a:cubicBezTo>
                  <a:pt x="9283" y="24014"/>
                  <a:pt x="9382" y="24041"/>
                  <a:pt x="9481" y="24065"/>
                </a:cubicBezTo>
                <a:cubicBezTo>
                  <a:pt x="9547" y="24083"/>
                  <a:pt x="9616" y="24093"/>
                  <a:pt x="9683" y="24107"/>
                </a:cubicBezTo>
                <a:lnTo>
                  <a:pt x="9861" y="24142"/>
                </a:lnTo>
                <a:cubicBezTo>
                  <a:pt x="9878" y="24145"/>
                  <a:pt x="9894" y="24149"/>
                  <a:pt x="9912" y="24150"/>
                </a:cubicBezTo>
                <a:cubicBezTo>
                  <a:pt x="10010" y="24163"/>
                  <a:pt x="10108" y="24175"/>
                  <a:pt x="10206" y="24186"/>
                </a:cubicBezTo>
                <a:cubicBezTo>
                  <a:pt x="10278" y="24196"/>
                  <a:pt x="10351" y="24199"/>
                  <a:pt x="10424" y="24204"/>
                </a:cubicBezTo>
                <a:cubicBezTo>
                  <a:pt x="10493" y="24207"/>
                  <a:pt x="10563" y="24210"/>
                  <a:pt x="10634" y="24210"/>
                </a:cubicBezTo>
                <a:cubicBezTo>
                  <a:pt x="10674" y="24210"/>
                  <a:pt x="10714" y="24211"/>
                  <a:pt x="10753" y="24211"/>
                </a:cubicBezTo>
                <a:cubicBezTo>
                  <a:pt x="10793" y="24211"/>
                  <a:pt x="10832" y="24210"/>
                  <a:pt x="10872" y="24209"/>
                </a:cubicBezTo>
                <a:cubicBezTo>
                  <a:pt x="10957" y="24205"/>
                  <a:pt x="11047" y="24204"/>
                  <a:pt x="11133" y="24195"/>
                </a:cubicBezTo>
                <a:cubicBezTo>
                  <a:pt x="11293" y="24183"/>
                  <a:pt x="11455" y="24170"/>
                  <a:pt x="11613" y="24152"/>
                </a:cubicBezTo>
                <a:cubicBezTo>
                  <a:pt x="11791" y="24132"/>
                  <a:pt x="11969" y="24111"/>
                  <a:pt x="12147" y="24087"/>
                </a:cubicBezTo>
                <a:cubicBezTo>
                  <a:pt x="12456" y="24047"/>
                  <a:pt x="12765" y="23998"/>
                  <a:pt x="13073" y="23957"/>
                </a:cubicBezTo>
                <a:cubicBezTo>
                  <a:pt x="13410" y="23910"/>
                  <a:pt x="13748" y="23865"/>
                  <a:pt x="14082" y="23809"/>
                </a:cubicBezTo>
                <a:cubicBezTo>
                  <a:pt x="14160" y="23797"/>
                  <a:pt x="14237" y="23787"/>
                  <a:pt x="14313" y="23771"/>
                </a:cubicBezTo>
                <a:cubicBezTo>
                  <a:pt x="14401" y="23753"/>
                  <a:pt x="14489" y="23735"/>
                  <a:pt x="14577" y="23719"/>
                </a:cubicBezTo>
                <a:cubicBezTo>
                  <a:pt x="14641" y="23705"/>
                  <a:pt x="14704" y="23694"/>
                  <a:pt x="14768" y="23678"/>
                </a:cubicBezTo>
                <a:cubicBezTo>
                  <a:pt x="14869" y="23655"/>
                  <a:pt x="14970" y="23632"/>
                  <a:pt x="15072" y="23607"/>
                </a:cubicBezTo>
                <a:cubicBezTo>
                  <a:pt x="15367" y="23539"/>
                  <a:pt x="15661" y="23462"/>
                  <a:pt x="15955" y="23386"/>
                </a:cubicBezTo>
                <a:cubicBezTo>
                  <a:pt x="16271" y="23308"/>
                  <a:pt x="16585" y="23228"/>
                  <a:pt x="16900" y="23149"/>
                </a:cubicBezTo>
                <a:cubicBezTo>
                  <a:pt x="16907" y="23151"/>
                  <a:pt x="16914" y="23151"/>
                  <a:pt x="16921" y="23151"/>
                </a:cubicBezTo>
                <a:cubicBezTo>
                  <a:pt x="16942" y="23148"/>
                  <a:pt x="16964" y="23142"/>
                  <a:pt x="16984" y="23138"/>
                </a:cubicBezTo>
                <a:cubicBezTo>
                  <a:pt x="17014" y="23132"/>
                  <a:pt x="17045" y="23126"/>
                  <a:pt x="17074" y="23121"/>
                </a:cubicBezTo>
                <a:cubicBezTo>
                  <a:pt x="17143" y="23107"/>
                  <a:pt x="17211" y="23092"/>
                  <a:pt x="17278" y="23077"/>
                </a:cubicBezTo>
                <a:cubicBezTo>
                  <a:pt x="17433" y="23043"/>
                  <a:pt x="17586" y="23006"/>
                  <a:pt x="17741" y="22968"/>
                </a:cubicBezTo>
                <a:cubicBezTo>
                  <a:pt x="17875" y="22936"/>
                  <a:pt x="18010" y="22904"/>
                  <a:pt x="18145" y="22875"/>
                </a:cubicBezTo>
                <a:cubicBezTo>
                  <a:pt x="18297" y="22843"/>
                  <a:pt x="18447" y="22816"/>
                  <a:pt x="18597" y="22788"/>
                </a:cubicBezTo>
                <a:lnTo>
                  <a:pt x="18599" y="22788"/>
                </a:lnTo>
                <a:cubicBezTo>
                  <a:pt x="18717" y="22769"/>
                  <a:pt x="18836" y="22748"/>
                  <a:pt x="18953" y="22733"/>
                </a:cubicBezTo>
                <a:cubicBezTo>
                  <a:pt x="19388" y="22671"/>
                  <a:pt x="19822" y="22625"/>
                  <a:pt x="20259" y="22578"/>
                </a:cubicBezTo>
                <a:cubicBezTo>
                  <a:pt x="20697" y="22532"/>
                  <a:pt x="21135" y="22485"/>
                  <a:pt x="21575" y="22440"/>
                </a:cubicBezTo>
                <a:cubicBezTo>
                  <a:pt x="22447" y="22349"/>
                  <a:pt x="23319" y="22261"/>
                  <a:pt x="24191" y="22172"/>
                </a:cubicBezTo>
                <a:cubicBezTo>
                  <a:pt x="24616" y="22127"/>
                  <a:pt x="25043" y="22098"/>
                  <a:pt x="25470" y="22078"/>
                </a:cubicBezTo>
                <a:cubicBezTo>
                  <a:pt x="25904" y="22057"/>
                  <a:pt x="26336" y="22042"/>
                  <a:pt x="26770" y="22019"/>
                </a:cubicBezTo>
                <a:cubicBezTo>
                  <a:pt x="26843" y="22016"/>
                  <a:pt x="26917" y="22013"/>
                  <a:pt x="26992" y="22009"/>
                </a:cubicBezTo>
                <a:cubicBezTo>
                  <a:pt x="27101" y="22016"/>
                  <a:pt x="27210" y="22019"/>
                  <a:pt x="27320" y="22022"/>
                </a:cubicBezTo>
                <a:cubicBezTo>
                  <a:pt x="27482" y="22026"/>
                  <a:pt x="27644" y="22027"/>
                  <a:pt x="27807" y="22027"/>
                </a:cubicBezTo>
                <a:cubicBezTo>
                  <a:pt x="27970" y="22027"/>
                  <a:pt x="28132" y="22026"/>
                  <a:pt x="28295" y="22023"/>
                </a:cubicBezTo>
                <a:cubicBezTo>
                  <a:pt x="28386" y="22022"/>
                  <a:pt x="28476" y="22023"/>
                  <a:pt x="28566" y="22018"/>
                </a:cubicBezTo>
                <a:cubicBezTo>
                  <a:pt x="28646" y="22013"/>
                  <a:pt x="28726" y="22009"/>
                  <a:pt x="28806" y="22005"/>
                </a:cubicBezTo>
                <a:cubicBezTo>
                  <a:pt x="28846" y="22002"/>
                  <a:pt x="28888" y="21997"/>
                  <a:pt x="28929" y="21995"/>
                </a:cubicBezTo>
                <a:cubicBezTo>
                  <a:pt x="28968" y="21991"/>
                  <a:pt x="29009" y="21988"/>
                  <a:pt x="29047" y="21985"/>
                </a:cubicBezTo>
                <a:cubicBezTo>
                  <a:pt x="29128" y="21977"/>
                  <a:pt x="29206" y="21967"/>
                  <a:pt x="29286" y="21960"/>
                </a:cubicBezTo>
                <a:cubicBezTo>
                  <a:pt x="29451" y="21941"/>
                  <a:pt x="29614" y="21920"/>
                  <a:pt x="29778" y="21898"/>
                </a:cubicBezTo>
                <a:cubicBezTo>
                  <a:pt x="29930" y="21878"/>
                  <a:pt x="30080" y="21856"/>
                  <a:pt x="30232" y="21828"/>
                </a:cubicBezTo>
                <a:cubicBezTo>
                  <a:pt x="30389" y="21800"/>
                  <a:pt x="30545" y="21770"/>
                  <a:pt x="30698" y="21728"/>
                </a:cubicBezTo>
                <a:cubicBezTo>
                  <a:pt x="30774" y="21707"/>
                  <a:pt x="30849" y="21688"/>
                  <a:pt x="30924" y="21662"/>
                </a:cubicBezTo>
                <a:cubicBezTo>
                  <a:pt x="30998" y="21637"/>
                  <a:pt x="31073" y="21615"/>
                  <a:pt x="31143" y="21585"/>
                </a:cubicBezTo>
                <a:cubicBezTo>
                  <a:pt x="31223" y="21553"/>
                  <a:pt x="31302" y="21526"/>
                  <a:pt x="31379" y="21487"/>
                </a:cubicBezTo>
                <a:cubicBezTo>
                  <a:pt x="31422" y="21466"/>
                  <a:pt x="31466" y="21445"/>
                  <a:pt x="31510" y="21423"/>
                </a:cubicBezTo>
                <a:cubicBezTo>
                  <a:pt x="31541" y="21408"/>
                  <a:pt x="31575" y="21393"/>
                  <a:pt x="31605" y="21377"/>
                </a:cubicBezTo>
                <a:cubicBezTo>
                  <a:pt x="31647" y="21353"/>
                  <a:pt x="31688" y="21329"/>
                  <a:pt x="31730" y="21306"/>
                </a:cubicBezTo>
                <a:cubicBezTo>
                  <a:pt x="31762" y="21288"/>
                  <a:pt x="31798" y="21271"/>
                  <a:pt x="31830" y="21250"/>
                </a:cubicBezTo>
                <a:cubicBezTo>
                  <a:pt x="31900" y="21207"/>
                  <a:pt x="31967" y="21164"/>
                  <a:pt x="32036" y="21120"/>
                </a:cubicBezTo>
                <a:cubicBezTo>
                  <a:pt x="32106" y="21077"/>
                  <a:pt x="32173" y="21025"/>
                  <a:pt x="32241" y="20977"/>
                </a:cubicBezTo>
                <a:cubicBezTo>
                  <a:pt x="32302" y="20934"/>
                  <a:pt x="32359" y="20888"/>
                  <a:pt x="32415" y="20841"/>
                </a:cubicBezTo>
                <a:cubicBezTo>
                  <a:pt x="32484" y="20785"/>
                  <a:pt x="32551" y="20724"/>
                  <a:pt x="32614" y="20660"/>
                </a:cubicBezTo>
                <a:cubicBezTo>
                  <a:pt x="32654" y="20618"/>
                  <a:pt x="32694" y="20578"/>
                  <a:pt x="32731" y="20536"/>
                </a:cubicBezTo>
                <a:cubicBezTo>
                  <a:pt x="32766" y="20496"/>
                  <a:pt x="32803" y="20458"/>
                  <a:pt x="32834" y="20416"/>
                </a:cubicBezTo>
                <a:lnTo>
                  <a:pt x="32900" y="20330"/>
                </a:lnTo>
                <a:cubicBezTo>
                  <a:pt x="32941" y="20275"/>
                  <a:pt x="32985" y="20221"/>
                  <a:pt x="33025" y="20161"/>
                </a:cubicBezTo>
                <a:cubicBezTo>
                  <a:pt x="33060" y="20110"/>
                  <a:pt x="33094" y="20057"/>
                  <a:pt x="33129" y="20005"/>
                </a:cubicBezTo>
                <a:cubicBezTo>
                  <a:pt x="33142" y="19988"/>
                  <a:pt x="33155" y="19967"/>
                  <a:pt x="33166" y="19948"/>
                </a:cubicBezTo>
                <a:cubicBezTo>
                  <a:pt x="33210" y="19874"/>
                  <a:pt x="33256" y="19799"/>
                  <a:pt x="33299" y="19726"/>
                </a:cubicBezTo>
                <a:cubicBezTo>
                  <a:pt x="33319" y="19691"/>
                  <a:pt x="33335" y="19654"/>
                  <a:pt x="33354" y="19618"/>
                </a:cubicBezTo>
                <a:cubicBezTo>
                  <a:pt x="33375" y="19575"/>
                  <a:pt x="33398" y="19531"/>
                  <a:pt x="33421" y="19487"/>
                </a:cubicBezTo>
                <a:cubicBezTo>
                  <a:pt x="33432" y="19467"/>
                  <a:pt x="33439" y="19446"/>
                  <a:pt x="33449" y="19425"/>
                </a:cubicBezTo>
                <a:cubicBezTo>
                  <a:pt x="33469" y="19376"/>
                  <a:pt x="33491" y="19327"/>
                  <a:pt x="33512" y="19278"/>
                </a:cubicBezTo>
                <a:cubicBezTo>
                  <a:pt x="33542" y="19207"/>
                  <a:pt x="33566" y="19134"/>
                  <a:pt x="33591" y="19062"/>
                </a:cubicBezTo>
                <a:cubicBezTo>
                  <a:pt x="33602" y="19030"/>
                  <a:pt x="33617" y="18997"/>
                  <a:pt x="33625" y="18963"/>
                </a:cubicBezTo>
                <a:cubicBezTo>
                  <a:pt x="33634" y="18927"/>
                  <a:pt x="33645" y="18892"/>
                  <a:pt x="33655" y="18858"/>
                </a:cubicBezTo>
                <a:cubicBezTo>
                  <a:pt x="33676" y="18783"/>
                  <a:pt x="33697" y="18710"/>
                  <a:pt x="33715" y="18634"/>
                </a:cubicBezTo>
                <a:cubicBezTo>
                  <a:pt x="33726" y="18582"/>
                  <a:pt x="33738" y="18530"/>
                  <a:pt x="33749" y="18477"/>
                </a:cubicBezTo>
                <a:cubicBezTo>
                  <a:pt x="33756" y="18446"/>
                  <a:pt x="33765" y="18415"/>
                  <a:pt x="33770" y="18383"/>
                </a:cubicBezTo>
                <a:cubicBezTo>
                  <a:pt x="33784" y="18290"/>
                  <a:pt x="33799" y="18197"/>
                  <a:pt x="33811" y="18106"/>
                </a:cubicBezTo>
                <a:cubicBezTo>
                  <a:pt x="33831" y="17970"/>
                  <a:pt x="33845" y="17832"/>
                  <a:pt x="33850" y="17694"/>
                </a:cubicBezTo>
                <a:cubicBezTo>
                  <a:pt x="33859" y="17478"/>
                  <a:pt x="33857" y="17261"/>
                  <a:pt x="33837" y="17048"/>
                </a:cubicBezTo>
                <a:cubicBezTo>
                  <a:pt x="33818" y="16838"/>
                  <a:pt x="33787" y="16632"/>
                  <a:pt x="33744" y="16427"/>
                </a:cubicBezTo>
                <a:cubicBezTo>
                  <a:pt x="33723" y="16325"/>
                  <a:pt x="33696" y="16224"/>
                  <a:pt x="33672" y="16123"/>
                </a:cubicBezTo>
                <a:cubicBezTo>
                  <a:pt x="33658" y="16063"/>
                  <a:pt x="33643" y="16004"/>
                  <a:pt x="33624" y="15946"/>
                </a:cubicBezTo>
                <a:lnTo>
                  <a:pt x="33566" y="15760"/>
                </a:lnTo>
                <a:cubicBezTo>
                  <a:pt x="33558" y="15733"/>
                  <a:pt x="33551" y="15706"/>
                  <a:pt x="33542" y="15680"/>
                </a:cubicBezTo>
                <a:cubicBezTo>
                  <a:pt x="33512" y="15597"/>
                  <a:pt x="33483" y="15511"/>
                  <a:pt x="33452" y="15427"/>
                </a:cubicBezTo>
                <a:cubicBezTo>
                  <a:pt x="33432" y="15373"/>
                  <a:pt x="33412" y="15316"/>
                  <a:pt x="33390" y="15262"/>
                </a:cubicBezTo>
                <a:cubicBezTo>
                  <a:pt x="33355" y="15172"/>
                  <a:pt x="33319" y="15082"/>
                  <a:pt x="33282" y="14993"/>
                </a:cubicBezTo>
                <a:cubicBezTo>
                  <a:pt x="33222" y="14849"/>
                  <a:pt x="33163" y="14705"/>
                  <a:pt x="33101" y="14563"/>
                </a:cubicBezTo>
                <a:cubicBezTo>
                  <a:pt x="33067" y="14487"/>
                  <a:pt x="33035" y="14411"/>
                  <a:pt x="33000" y="14336"/>
                </a:cubicBezTo>
                <a:cubicBezTo>
                  <a:pt x="32964" y="14257"/>
                  <a:pt x="32927" y="14179"/>
                  <a:pt x="32890" y="14098"/>
                </a:cubicBezTo>
                <a:cubicBezTo>
                  <a:pt x="32853" y="14018"/>
                  <a:pt x="32809" y="13938"/>
                  <a:pt x="32769" y="13859"/>
                </a:cubicBezTo>
                <a:cubicBezTo>
                  <a:pt x="32737" y="13794"/>
                  <a:pt x="32701" y="13732"/>
                  <a:pt x="32664" y="13669"/>
                </a:cubicBezTo>
                <a:cubicBezTo>
                  <a:pt x="32647" y="13638"/>
                  <a:pt x="32631" y="13607"/>
                  <a:pt x="32613" y="13577"/>
                </a:cubicBezTo>
                <a:lnTo>
                  <a:pt x="32540" y="13462"/>
                </a:lnTo>
                <a:cubicBezTo>
                  <a:pt x="32502" y="13402"/>
                  <a:pt x="32466" y="13344"/>
                  <a:pt x="32425" y="13287"/>
                </a:cubicBezTo>
                <a:cubicBezTo>
                  <a:pt x="32375" y="13219"/>
                  <a:pt x="32328" y="13151"/>
                  <a:pt x="32275" y="13085"/>
                </a:cubicBezTo>
                <a:cubicBezTo>
                  <a:pt x="32241" y="13044"/>
                  <a:pt x="32209" y="13003"/>
                  <a:pt x="32175" y="12962"/>
                </a:cubicBezTo>
                <a:cubicBezTo>
                  <a:pt x="32158" y="12939"/>
                  <a:pt x="32139" y="12915"/>
                  <a:pt x="32118" y="12893"/>
                </a:cubicBezTo>
                <a:lnTo>
                  <a:pt x="32023" y="12785"/>
                </a:lnTo>
                <a:cubicBezTo>
                  <a:pt x="31998" y="12757"/>
                  <a:pt x="31973" y="12728"/>
                  <a:pt x="31946" y="12699"/>
                </a:cubicBezTo>
                <a:cubicBezTo>
                  <a:pt x="31889" y="12641"/>
                  <a:pt x="31832" y="12581"/>
                  <a:pt x="31775" y="12523"/>
                </a:cubicBezTo>
                <a:cubicBezTo>
                  <a:pt x="31749" y="12497"/>
                  <a:pt x="31719" y="12472"/>
                  <a:pt x="31692" y="12446"/>
                </a:cubicBezTo>
                <a:cubicBezTo>
                  <a:pt x="31659" y="12415"/>
                  <a:pt x="31627" y="12385"/>
                  <a:pt x="31595" y="12354"/>
                </a:cubicBezTo>
                <a:cubicBezTo>
                  <a:pt x="31537" y="12301"/>
                  <a:pt x="31473" y="12249"/>
                  <a:pt x="31414" y="12196"/>
                </a:cubicBezTo>
                <a:cubicBezTo>
                  <a:pt x="31292" y="12091"/>
                  <a:pt x="31167" y="11992"/>
                  <a:pt x="31040" y="11893"/>
                </a:cubicBezTo>
                <a:cubicBezTo>
                  <a:pt x="30919" y="11796"/>
                  <a:pt x="30795" y="11702"/>
                  <a:pt x="30671" y="11609"/>
                </a:cubicBezTo>
                <a:cubicBezTo>
                  <a:pt x="30405" y="11414"/>
                  <a:pt x="30140" y="11219"/>
                  <a:pt x="29873" y="11026"/>
                </a:cubicBezTo>
                <a:cubicBezTo>
                  <a:pt x="29737" y="10927"/>
                  <a:pt x="29599" y="10827"/>
                  <a:pt x="29460" y="10729"/>
                </a:cubicBezTo>
                <a:cubicBezTo>
                  <a:pt x="29396" y="10684"/>
                  <a:pt x="29331" y="10638"/>
                  <a:pt x="29267" y="10594"/>
                </a:cubicBezTo>
                <a:cubicBezTo>
                  <a:pt x="29181" y="10536"/>
                  <a:pt x="29095" y="10478"/>
                  <a:pt x="29010" y="10421"/>
                </a:cubicBezTo>
                <a:cubicBezTo>
                  <a:pt x="28945" y="10380"/>
                  <a:pt x="28882" y="10340"/>
                  <a:pt x="28818" y="10299"/>
                </a:cubicBezTo>
                <a:lnTo>
                  <a:pt x="28651" y="10195"/>
                </a:lnTo>
                <a:cubicBezTo>
                  <a:pt x="28503" y="10107"/>
                  <a:pt x="28355" y="10019"/>
                  <a:pt x="28205" y="9931"/>
                </a:cubicBezTo>
                <a:cubicBezTo>
                  <a:pt x="27927" y="9768"/>
                  <a:pt x="27648" y="9606"/>
                  <a:pt x="27370" y="9442"/>
                </a:cubicBezTo>
                <a:cubicBezTo>
                  <a:pt x="27065" y="9262"/>
                  <a:pt x="26760" y="9081"/>
                  <a:pt x="26457" y="8896"/>
                </a:cubicBezTo>
                <a:cubicBezTo>
                  <a:pt x="26326" y="8817"/>
                  <a:pt x="26194" y="8734"/>
                  <a:pt x="26065" y="8649"/>
                </a:cubicBezTo>
                <a:cubicBezTo>
                  <a:pt x="25927" y="8560"/>
                  <a:pt x="25791" y="8468"/>
                  <a:pt x="25655" y="8375"/>
                </a:cubicBezTo>
                <a:cubicBezTo>
                  <a:pt x="25569" y="8313"/>
                  <a:pt x="25485" y="8251"/>
                  <a:pt x="25398" y="8190"/>
                </a:cubicBezTo>
                <a:cubicBezTo>
                  <a:pt x="25316" y="8131"/>
                  <a:pt x="25234" y="8069"/>
                  <a:pt x="25153" y="8008"/>
                </a:cubicBezTo>
                <a:cubicBezTo>
                  <a:pt x="25006" y="7899"/>
                  <a:pt x="24861" y="7786"/>
                  <a:pt x="24718" y="7672"/>
                </a:cubicBezTo>
                <a:cubicBezTo>
                  <a:pt x="24568" y="7554"/>
                  <a:pt x="24419" y="7437"/>
                  <a:pt x="24274" y="7313"/>
                </a:cubicBezTo>
                <a:cubicBezTo>
                  <a:pt x="24200" y="7250"/>
                  <a:pt x="24123" y="7188"/>
                  <a:pt x="24051" y="7121"/>
                </a:cubicBezTo>
                <a:cubicBezTo>
                  <a:pt x="23980" y="7057"/>
                  <a:pt x="23909" y="6991"/>
                  <a:pt x="23839" y="6925"/>
                </a:cubicBezTo>
                <a:cubicBezTo>
                  <a:pt x="23839" y="6924"/>
                  <a:pt x="23838" y="6924"/>
                  <a:pt x="23838" y="6924"/>
                </a:cubicBezTo>
                <a:cubicBezTo>
                  <a:pt x="23837" y="6924"/>
                  <a:pt x="23837" y="6924"/>
                  <a:pt x="23837" y="6924"/>
                </a:cubicBezTo>
                <a:cubicBezTo>
                  <a:pt x="23836" y="6924"/>
                  <a:pt x="23835" y="6923"/>
                  <a:pt x="23835" y="6921"/>
                </a:cubicBezTo>
                <a:cubicBezTo>
                  <a:pt x="23775" y="6859"/>
                  <a:pt x="23715" y="6799"/>
                  <a:pt x="23653" y="6738"/>
                </a:cubicBezTo>
                <a:cubicBezTo>
                  <a:pt x="23605" y="6689"/>
                  <a:pt x="23560" y="6639"/>
                  <a:pt x="23514" y="6588"/>
                </a:cubicBezTo>
                <a:cubicBezTo>
                  <a:pt x="23467" y="6538"/>
                  <a:pt x="23419" y="6489"/>
                  <a:pt x="23375" y="6436"/>
                </a:cubicBezTo>
                <a:cubicBezTo>
                  <a:pt x="23318" y="6371"/>
                  <a:pt x="23259" y="6304"/>
                  <a:pt x="23201" y="6237"/>
                </a:cubicBezTo>
                <a:cubicBezTo>
                  <a:pt x="23001" y="5994"/>
                  <a:pt x="22804" y="5747"/>
                  <a:pt x="22602" y="5506"/>
                </a:cubicBezTo>
                <a:cubicBezTo>
                  <a:pt x="22600" y="5505"/>
                  <a:pt x="22598" y="5504"/>
                  <a:pt x="22598" y="5502"/>
                </a:cubicBezTo>
                <a:cubicBezTo>
                  <a:pt x="22597" y="5501"/>
                  <a:pt x="22597" y="5501"/>
                  <a:pt x="22597" y="5500"/>
                </a:cubicBezTo>
                <a:lnTo>
                  <a:pt x="22595" y="5497"/>
                </a:lnTo>
                <a:cubicBezTo>
                  <a:pt x="22587" y="5486"/>
                  <a:pt x="22578" y="5478"/>
                  <a:pt x="22569" y="5466"/>
                </a:cubicBezTo>
                <a:cubicBezTo>
                  <a:pt x="22567" y="5466"/>
                  <a:pt x="22567" y="5466"/>
                  <a:pt x="22567" y="5465"/>
                </a:cubicBezTo>
                <a:cubicBezTo>
                  <a:pt x="22523" y="5412"/>
                  <a:pt x="22480" y="5359"/>
                  <a:pt x="22435" y="5306"/>
                </a:cubicBezTo>
                <a:cubicBezTo>
                  <a:pt x="22421" y="5290"/>
                  <a:pt x="22409" y="5275"/>
                  <a:pt x="22395" y="5259"/>
                </a:cubicBezTo>
                <a:cubicBezTo>
                  <a:pt x="22322" y="5171"/>
                  <a:pt x="22246" y="5083"/>
                  <a:pt x="22173" y="4995"/>
                </a:cubicBezTo>
                <a:lnTo>
                  <a:pt x="22170" y="4993"/>
                </a:lnTo>
                <a:cubicBezTo>
                  <a:pt x="22169" y="4991"/>
                  <a:pt x="22167" y="4989"/>
                  <a:pt x="22167" y="4988"/>
                </a:cubicBezTo>
                <a:cubicBezTo>
                  <a:pt x="22077" y="4879"/>
                  <a:pt x="21988" y="4772"/>
                  <a:pt x="21900" y="4663"/>
                </a:cubicBezTo>
                <a:cubicBezTo>
                  <a:pt x="21694" y="4412"/>
                  <a:pt x="21489" y="4160"/>
                  <a:pt x="21275" y="3917"/>
                </a:cubicBezTo>
                <a:cubicBezTo>
                  <a:pt x="21173" y="3801"/>
                  <a:pt x="21071" y="3683"/>
                  <a:pt x="20965" y="3571"/>
                </a:cubicBezTo>
                <a:cubicBezTo>
                  <a:pt x="20924" y="3530"/>
                  <a:pt x="20884" y="3486"/>
                  <a:pt x="20843" y="3443"/>
                </a:cubicBezTo>
                <a:cubicBezTo>
                  <a:pt x="20818" y="3417"/>
                  <a:pt x="20795" y="3391"/>
                  <a:pt x="20771" y="3368"/>
                </a:cubicBezTo>
                <a:cubicBezTo>
                  <a:pt x="20708" y="3307"/>
                  <a:pt x="20646" y="3246"/>
                  <a:pt x="20583" y="3184"/>
                </a:cubicBezTo>
                <a:cubicBezTo>
                  <a:pt x="20528" y="3131"/>
                  <a:pt x="20470" y="3082"/>
                  <a:pt x="20414" y="3030"/>
                </a:cubicBezTo>
                <a:cubicBezTo>
                  <a:pt x="20363" y="2986"/>
                  <a:pt x="20311" y="2941"/>
                  <a:pt x="20260" y="2898"/>
                </a:cubicBezTo>
                <a:cubicBezTo>
                  <a:pt x="20134" y="2792"/>
                  <a:pt x="20006" y="2686"/>
                  <a:pt x="19874" y="2586"/>
                </a:cubicBezTo>
                <a:cubicBezTo>
                  <a:pt x="19738" y="2485"/>
                  <a:pt x="19602" y="2384"/>
                  <a:pt x="19464" y="2285"/>
                </a:cubicBezTo>
                <a:cubicBezTo>
                  <a:pt x="19336" y="2193"/>
                  <a:pt x="19207" y="2101"/>
                  <a:pt x="19076" y="2016"/>
                </a:cubicBezTo>
                <a:cubicBezTo>
                  <a:pt x="18942" y="1928"/>
                  <a:pt x="18808" y="1840"/>
                  <a:pt x="18671" y="1755"/>
                </a:cubicBezTo>
                <a:cubicBezTo>
                  <a:pt x="18525" y="1663"/>
                  <a:pt x="18376" y="1573"/>
                  <a:pt x="18228" y="1484"/>
                </a:cubicBezTo>
                <a:cubicBezTo>
                  <a:pt x="18102" y="1407"/>
                  <a:pt x="17972" y="1332"/>
                  <a:pt x="17843" y="1262"/>
                </a:cubicBezTo>
                <a:cubicBezTo>
                  <a:pt x="17761" y="1218"/>
                  <a:pt x="17681" y="1170"/>
                  <a:pt x="17598" y="1128"/>
                </a:cubicBezTo>
                <a:cubicBezTo>
                  <a:pt x="17519" y="1087"/>
                  <a:pt x="17440" y="1047"/>
                  <a:pt x="17360" y="1005"/>
                </a:cubicBezTo>
                <a:cubicBezTo>
                  <a:pt x="17297" y="973"/>
                  <a:pt x="17234" y="942"/>
                  <a:pt x="17169" y="911"/>
                </a:cubicBezTo>
                <a:cubicBezTo>
                  <a:pt x="17097" y="876"/>
                  <a:pt x="17026" y="840"/>
                  <a:pt x="16952" y="808"/>
                </a:cubicBezTo>
                <a:cubicBezTo>
                  <a:pt x="16858" y="767"/>
                  <a:pt x="16765" y="727"/>
                  <a:pt x="16672" y="685"/>
                </a:cubicBezTo>
                <a:cubicBezTo>
                  <a:pt x="16607" y="657"/>
                  <a:pt x="16539" y="631"/>
                  <a:pt x="16473" y="605"/>
                </a:cubicBezTo>
                <a:cubicBezTo>
                  <a:pt x="16404" y="578"/>
                  <a:pt x="16336" y="551"/>
                  <a:pt x="16266" y="525"/>
                </a:cubicBezTo>
                <a:cubicBezTo>
                  <a:pt x="16192" y="499"/>
                  <a:pt x="16117" y="470"/>
                  <a:pt x="16043" y="447"/>
                </a:cubicBezTo>
                <a:cubicBezTo>
                  <a:pt x="15960" y="421"/>
                  <a:pt x="15877" y="392"/>
                  <a:pt x="15792" y="370"/>
                </a:cubicBezTo>
                <a:cubicBezTo>
                  <a:pt x="15715" y="349"/>
                  <a:pt x="15641" y="324"/>
                  <a:pt x="15564" y="306"/>
                </a:cubicBezTo>
                <a:cubicBezTo>
                  <a:pt x="15549" y="303"/>
                  <a:pt x="15536" y="299"/>
                  <a:pt x="15521" y="295"/>
                </a:cubicBezTo>
                <a:cubicBezTo>
                  <a:pt x="15454" y="280"/>
                  <a:pt x="15386" y="264"/>
                  <a:pt x="15320" y="248"/>
                </a:cubicBezTo>
                <a:lnTo>
                  <a:pt x="15320" y="248"/>
                </a:lnTo>
                <a:cubicBezTo>
                  <a:pt x="15321" y="248"/>
                  <a:pt x="15322" y="249"/>
                  <a:pt x="15323" y="249"/>
                </a:cubicBezTo>
                <a:cubicBezTo>
                  <a:pt x="15261" y="233"/>
                  <a:pt x="15198" y="223"/>
                  <a:pt x="15135" y="211"/>
                </a:cubicBezTo>
                <a:cubicBezTo>
                  <a:pt x="15089" y="201"/>
                  <a:pt x="15042" y="192"/>
                  <a:pt x="14996" y="185"/>
                </a:cubicBezTo>
                <a:cubicBezTo>
                  <a:pt x="14867" y="164"/>
                  <a:pt x="14735" y="145"/>
                  <a:pt x="14605" y="127"/>
                </a:cubicBezTo>
                <a:cubicBezTo>
                  <a:pt x="14377" y="96"/>
                  <a:pt x="14149" y="72"/>
                  <a:pt x="13921" y="56"/>
                </a:cubicBezTo>
                <a:cubicBezTo>
                  <a:pt x="13690" y="37"/>
                  <a:pt x="13460" y="26"/>
                  <a:pt x="13230" y="17"/>
                </a:cubicBezTo>
                <a:cubicBezTo>
                  <a:pt x="13008" y="9"/>
                  <a:pt x="12787" y="0"/>
                  <a:pt x="12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6813150" y="-993950"/>
            <a:ext cx="3169058" cy="3826633"/>
          </a:xfrm>
          <a:custGeom>
            <a:avLst/>
            <a:gdLst/>
            <a:ahLst/>
            <a:cxnLst/>
            <a:rect l="l" t="t" r="r" b="b"/>
            <a:pathLst>
              <a:path w="30699" h="37069" extrusionOk="0">
                <a:moveTo>
                  <a:pt x="7621" y="0"/>
                </a:moveTo>
                <a:cubicBezTo>
                  <a:pt x="7580" y="0"/>
                  <a:pt x="7538" y="5"/>
                  <a:pt x="7497" y="6"/>
                </a:cubicBezTo>
                <a:cubicBezTo>
                  <a:pt x="7446" y="8"/>
                  <a:pt x="7397" y="8"/>
                  <a:pt x="7347" y="13"/>
                </a:cubicBezTo>
                <a:cubicBezTo>
                  <a:pt x="7272" y="21"/>
                  <a:pt x="7199" y="28"/>
                  <a:pt x="7123" y="38"/>
                </a:cubicBezTo>
                <a:cubicBezTo>
                  <a:pt x="7097" y="41"/>
                  <a:pt x="7071" y="43"/>
                  <a:pt x="7045" y="48"/>
                </a:cubicBezTo>
                <a:cubicBezTo>
                  <a:pt x="6910" y="72"/>
                  <a:pt x="6773" y="94"/>
                  <a:pt x="6637" y="118"/>
                </a:cubicBezTo>
                <a:cubicBezTo>
                  <a:pt x="6401" y="156"/>
                  <a:pt x="6167" y="203"/>
                  <a:pt x="5932" y="247"/>
                </a:cubicBezTo>
                <a:cubicBezTo>
                  <a:pt x="5827" y="268"/>
                  <a:pt x="5723" y="288"/>
                  <a:pt x="5620" y="309"/>
                </a:cubicBezTo>
                <a:cubicBezTo>
                  <a:pt x="5514" y="330"/>
                  <a:pt x="5408" y="353"/>
                  <a:pt x="5302" y="378"/>
                </a:cubicBezTo>
                <a:cubicBezTo>
                  <a:pt x="5247" y="392"/>
                  <a:pt x="5192" y="408"/>
                  <a:pt x="5136" y="424"/>
                </a:cubicBezTo>
                <a:cubicBezTo>
                  <a:pt x="5100" y="433"/>
                  <a:pt x="5065" y="443"/>
                  <a:pt x="5029" y="455"/>
                </a:cubicBezTo>
                <a:cubicBezTo>
                  <a:pt x="4975" y="472"/>
                  <a:pt x="4919" y="488"/>
                  <a:pt x="4865" y="507"/>
                </a:cubicBezTo>
                <a:cubicBezTo>
                  <a:pt x="4806" y="529"/>
                  <a:pt x="4747" y="553"/>
                  <a:pt x="4687" y="574"/>
                </a:cubicBezTo>
                <a:cubicBezTo>
                  <a:pt x="4640" y="593"/>
                  <a:pt x="4595" y="615"/>
                  <a:pt x="4551" y="635"/>
                </a:cubicBezTo>
                <a:cubicBezTo>
                  <a:pt x="4505" y="656"/>
                  <a:pt x="4459" y="673"/>
                  <a:pt x="4414" y="698"/>
                </a:cubicBezTo>
                <a:cubicBezTo>
                  <a:pt x="4352" y="732"/>
                  <a:pt x="4289" y="766"/>
                  <a:pt x="4226" y="800"/>
                </a:cubicBezTo>
                <a:cubicBezTo>
                  <a:pt x="4187" y="821"/>
                  <a:pt x="4153" y="843"/>
                  <a:pt x="4117" y="864"/>
                </a:cubicBezTo>
                <a:cubicBezTo>
                  <a:pt x="4064" y="897"/>
                  <a:pt x="4010" y="926"/>
                  <a:pt x="3957" y="961"/>
                </a:cubicBezTo>
                <a:cubicBezTo>
                  <a:pt x="3908" y="993"/>
                  <a:pt x="3857" y="1026"/>
                  <a:pt x="3809" y="1058"/>
                </a:cubicBezTo>
                <a:cubicBezTo>
                  <a:pt x="3716" y="1119"/>
                  <a:pt x="3625" y="1184"/>
                  <a:pt x="3534" y="1248"/>
                </a:cubicBezTo>
                <a:cubicBezTo>
                  <a:pt x="3352" y="1375"/>
                  <a:pt x="3174" y="1508"/>
                  <a:pt x="2995" y="1638"/>
                </a:cubicBezTo>
                <a:cubicBezTo>
                  <a:pt x="2911" y="1700"/>
                  <a:pt x="2823" y="1762"/>
                  <a:pt x="2737" y="1828"/>
                </a:cubicBezTo>
                <a:cubicBezTo>
                  <a:pt x="2689" y="1867"/>
                  <a:pt x="2639" y="1905"/>
                  <a:pt x="2590" y="1943"/>
                </a:cubicBezTo>
                <a:cubicBezTo>
                  <a:pt x="2544" y="1978"/>
                  <a:pt x="2500" y="2017"/>
                  <a:pt x="2457" y="2053"/>
                </a:cubicBezTo>
                <a:cubicBezTo>
                  <a:pt x="2369" y="2126"/>
                  <a:pt x="2286" y="2205"/>
                  <a:pt x="2205" y="2287"/>
                </a:cubicBezTo>
                <a:cubicBezTo>
                  <a:pt x="2174" y="2318"/>
                  <a:pt x="2141" y="2350"/>
                  <a:pt x="2111" y="2383"/>
                </a:cubicBezTo>
                <a:lnTo>
                  <a:pt x="1968" y="2541"/>
                </a:lnTo>
                <a:cubicBezTo>
                  <a:pt x="1926" y="2587"/>
                  <a:pt x="1889" y="2634"/>
                  <a:pt x="1850" y="2681"/>
                </a:cubicBezTo>
                <a:cubicBezTo>
                  <a:pt x="1822" y="2715"/>
                  <a:pt x="1793" y="2750"/>
                  <a:pt x="1765" y="2784"/>
                </a:cubicBezTo>
                <a:cubicBezTo>
                  <a:pt x="1703" y="2864"/>
                  <a:pt x="1640" y="2943"/>
                  <a:pt x="1581" y="3024"/>
                </a:cubicBezTo>
                <a:cubicBezTo>
                  <a:pt x="1501" y="3129"/>
                  <a:pt x="1424" y="3237"/>
                  <a:pt x="1346" y="3345"/>
                </a:cubicBezTo>
                <a:cubicBezTo>
                  <a:pt x="1321" y="3382"/>
                  <a:pt x="1296" y="3417"/>
                  <a:pt x="1270" y="3455"/>
                </a:cubicBezTo>
                <a:cubicBezTo>
                  <a:pt x="1235" y="3506"/>
                  <a:pt x="1198" y="3558"/>
                  <a:pt x="1164" y="3611"/>
                </a:cubicBezTo>
                <a:cubicBezTo>
                  <a:pt x="1107" y="3702"/>
                  <a:pt x="1047" y="3793"/>
                  <a:pt x="992" y="3887"/>
                </a:cubicBezTo>
                <a:cubicBezTo>
                  <a:pt x="962" y="3940"/>
                  <a:pt x="929" y="3993"/>
                  <a:pt x="901" y="4046"/>
                </a:cubicBezTo>
                <a:cubicBezTo>
                  <a:pt x="873" y="4102"/>
                  <a:pt x="843" y="4156"/>
                  <a:pt x="813" y="4212"/>
                </a:cubicBezTo>
                <a:cubicBezTo>
                  <a:pt x="786" y="4264"/>
                  <a:pt x="761" y="4314"/>
                  <a:pt x="735" y="4366"/>
                </a:cubicBezTo>
                <a:cubicBezTo>
                  <a:pt x="714" y="4412"/>
                  <a:pt x="689" y="4459"/>
                  <a:pt x="667" y="4506"/>
                </a:cubicBezTo>
                <a:cubicBezTo>
                  <a:pt x="625" y="4600"/>
                  <a:pt x="580" y="4695"/>
                  <a:pt x="541" y="4790"/>
                </a:cubicBezTo>
                <a:cubicBezTo>
                  <a:pt x="518" y="4847"/>
                  <a:pt x="493" y="4902"/>
                  <a:pt x="472" y="4959"/>
                </a:cubicBezTo>
                <a:cubicBezTo>
                  <a:pt x="451" y="5023"/>
                  <a:pt x="428" y="5087"/>
                  <a:pt x="405" y="5150"/>
                </a:cubicBezTo>
                <a:cubicBezTo>
                  <a:pt x="392" y="5190"/>
                  <a:pt x="379" y="5233"/>
                  <a:pt x="368" y="5274"/>
                </a:cubicBezTo>
                <a:cubicBezTo>
                  <a:pt x="356" y="5317"/>
                  <a:pt x="342" y="5362"/>
                  <a:pt x="331" y="5405"/>
                </a:cubicBezTo>
                <a:cubicBezTo>
                  <a:pt x="274" y="5634"/>
                  <a:pt x="223" y="5862"/>
                  <a:pt x="172" y="6091"/>
                </a:cubicBezTo>
                <a:cubicBezTo>
                  <a:pt x="127" y="6298"/>
                  <a:pt x="88" y="6506"/>
                  <a:pt x="58" y="6714"/>
                </a:cubicBezTo>
                <a:cubicBezTo>
                  <a:pt x="49" y="6772"/>
                  <a:pt x="41" y="6829"/>
                  <a:pt x="36" y="6889"/>
                </a:cubicBezTo>
                <a:cubicBezTo>
                  <a:pt x="31" y="6940"/>
                  <a:pt x="22" y="6989"/>
                  <a:pt x="20" y="7040"/>
                </a:cubicBezTo>
                <a:cubicBezTo>
                  <a:pt x="13" y="7143"/>
                  <a:pt x="8" y="7246"/>
                  <a:pt x="6" y="7348"/>
                </a:cubicBezTo>
                <a:cubicBezTo>
                  <a:pt x="1" y="7562"/>
                  <a:pt x="3" y="7777"/>
                  <a:pt x="10" y="7990"/>
                </a:cubicBezTo>
                <a:cubicBezTo>
                  <a:pt x="18" y="8221"/>
                  <a:pt x="27" y="8451"/>
                  <a:pt x="41" y="8681"/>
                </a:cubicBezTo>
                <a:cubicBezTo>
                  <a:pt x="47" y="8792"/>
                  <a:pt x="54" y="8902"/>
                  <a:pt x="63" y="9014"/>
                </a:cubicBezTo>
                <a:cubicBezTo>
                  <a:pt x="65" y="9066"/>
                  <a:pt x="73" y="9115"/>
                  <a:pt x="78" y="9167"/>
                </a:cubicBezTo>
                <a:cubicBezTo>
                  <a:pt x="83" y="9210"/>
                  <a:pt x="85" y="9253"/>
                  <a:pt x="92" y="9296"/>
                </a:cubicBezTo>
                <a:cubicBezTo>
                  <a:pt x="99" y="9344"/>
                  <a:pt x="106" y="9392"/>
                  <a:pt x="114" y="9438"/>
                </a:cubicBezTo>
                <a:cubicBezTo>
                  <a:pt x="116" y="9458"/>
                  <a:pt x="119" y="9478"/>
                  <a:pt x="122" y="9497"/>
                </a:cubicBezTo>
                <a:cubicBezTo>
                  <a:pt x="135" y="9558"/>
                  <a:pt x="147" y="9618"/>
                  <a:pt x="159" y="9676"/>
                </a:cubicBezTo>
                <a:cubicBezTo>
                  <a:pt x="193" y="9840"/>
                  <a:pt x="246" y="9999"/>
                  <a:pt x="315" y="10149"/>
                </a:cubicBezTo>
                <a:cubicBezTo>
                  <a:pt x="339" y="10206"/>
                  <a:pt x="363" y="10263"/>
                  <a:pt x="391" y="10317"/>
                </a:cubicBezTo>
                <a:cubicBezTo>
                  <a:pt x="420" y="10372"/>
                  <a:pt x="449" y="10428"/>
                  <a:pt x="476" y="10481"/>
                </a:cubicBezTo>
                <a:cubicBezTo>
                  <a:pt x="517" y="10560"/>
                  <a:pt x="561" y="10636"/>
                  <a:pt x="612" y="10708"/>
                </a:cubicBezTo>
                <a:cubicBezTo>
                  <a:pt x="683" y="10812"/>
                  <a:pt x="759" y="10911"/>
                  <a:pt x="847" y="11002"/>
                </a:cubicBezTo>
                <a:cubicBezTo>
                  <a:pt x="1012" y="11171"/>
                  <a:pt x="1193" y="11321"/>
                  <a:pt x="1376" y="11471"/>
                </a:cubicBezTo>
                <a:cubicBezTo>
                  <a:pt x="1456" y="11534"/>
                  <a:pt x="1539" y="11589"/>
                  <a:pt x="1623" y="11646"/>
                </a:cubicBezTo>
                <a:cubicBezTo>
                  <a:pt x="1696" y="11695"/>
                  <a:pt x="1768" y="11750"/>
                  <a:pt x="1846" y="11796"/>
                </a:cubicBezTo>
                <a:cubicBezTo>
                  <a:pt x="2055" y="11924"/>
                  <a:pt x="2267" y="12051"/>
                  <a:pt x="2478" y="12175"/>
                </a:cubicBezTo>
                <a:cubicBezTo>
                  <a:pt x="2521" y="12203"/>
                  <a:pt x="2566" y="12227"/>
                  <a:pt x="2610" y="12251"/>
                </a:cubicBezTo>
                <a:cubicBezTo>
                  <a:pt x="2650" y="12275"/>
                  <a:pt x="2690" y="12301"/>
                  <a:pt x="2731" y="12321"/>
                </a:cubicBezTo>
                <a:cubicBezTo>
                  <a:pt x="2816" y="12366"/>
                  <a:pt x="2901" y="12414"/>
                  <a:pt x="2989" y="12453"/>
                </a:cubicBezTo>
                <a:cubicBezTo>
                  <a:pt x="3043" y="12477"/>
                  <a:pt x="3097" y="12504"/>
                  <a:pt x="3153" y="12525"/>
                </a:cubicBezTo>
                <a:cubicBezTo>
                  <a:pt x="3205" y="12544"/>
                  <a:pt x="3257" y="12562"/>
                  <a:pt x="3306" y="12582"/>
                </a:cubicBezTo>
                <a:cubicBezTo>
                  <a:pt x="3391" y="12611"/>
                  <a:pt x="3478" y="12639"/>
                  <a:pt x="3564" y="12664"/>
                </a:cubicBezTo>
                <a:cubicBezTo>
                  <a:pt x="3773" y="12721"/>
                  <a:pt x="3979" y="12778"/>
                  <a:pt x="4194" y="12802"/>
                </a:cubicBezTo>
                <a:cubicBezTo>
                  <a:pt x="4247" y="12809"/>
                  <a:pt x="4301" y="12818"/>
                  <a:pt x="4356" y="12820"/>
                </a:cubicBezTo>
                <a:cubicBezTo>
                  <a:pt x="4418" y="12824"/>
                  <a:pt x="4481" y="12828"/>
                  <a:pt x="4542" y="12832"/>
                </a:cubicBezTo>
                <a:cubicBezTo>
                  <a:pt x="4636" y="12839"/>
                  <a:pt x="4729" y="12841"/>
                  <a:pt x="4822" y="12846"/>
                </a:cubicBezTo>
                <a:cubicBezTo>
                  <a:pt x="5043" y="12859"/>
                  <a:pt x="5261" y="12880"/>
                  <a:pt x="5481" y="12903"/>
                </a:cubicBezTo>
                <a:lnTo>
                  <a:pt x="5475" y="12903"/>
                </a:lnTo>
                <a:cubicBezTo>
                  <a:pt x="5584" y="12916"/>
                  <a:pt x="5690" y="12930"/>
                  <a:pt x="5797" y="12946"/>
                </a:cubicBezTo>
                <a:cubicBezTo>
                  <a:pt x="5891" y="12958"/>
                  <a:pt x="5984" y="12978"/>
                  <a:pt x="6076" y="12998"/>
                </a:cubicBezTo>
                <a:cubicBezTo>
                  <a:pt x="6275" y="13042"/>
                  <a:pt x="6472" y="13086"/>
                  <a:pt x="6670" y="13132"/>
                </a:cubicBezTo>
                <a:cubicBezTo>
                  <a:pt x="6742" y="13150"/>
                  <a:pt x="6813" y="13169"/>
                  <a:pt x="6884" y="13189"/>
                </a:cubicBezTo>
                <a:cubicBezTo>
                  <a:pt x="6949" y="13210"/>
                  <a:pt x="7015" y="13232"/>
                  <a:pt x="7080" y="13253"/>
                </a:cubicBezTo>
                <a:cubicBezTo>
                  <a:pt x="7197" y="13295"/>
                  <a:pt x="7313" y="13339"/>
                  <a:pt x="7429" y="13382"/>
                </a:cubicBezTo>
                <a:cubicBezTo>
                  <a:pt x="7464" y="13398"/>
                  <a:pt x="7501" y="13412"/>
                  <a:pt x="7535" y="13429"/>
                </a:cubicBezTo>
                <a:cubicBezTo>
                  <a:pt x="7568" y="13448"/>
                  <a:pt x="7603" y="13465"/>
                  <a:pt x="7637" y="13484"/>
                </a:cubicBezTo>
                <a:cubicBezTo>
                  <a:pt x="7717" y="13529"/>
                  <a:pt x="7793" y="13576"/>
                  <a:pt x="7870" y="13628"/>
                </a:cubicBezTo>
                <a:cubicBezTo>
                  <a:pt x="7890" y="13646"/>
                  <a:pt x="7913" y="13661"/>
                  <a:pt x="7934" y="13680"/>
                </a:cubicBezTo>
                <a:cubicBezTo>
                  <a:pt x="7957" y="13700"/>
                  <a:pt x="7980" y="13722"/>
                  <a:pt x="8005" y="13744"/>
                </a:cubicBezTo>
                <a:cubicBezTo>
                  <a:pt x="8043" y="13783"/>
                  <a:pt x="8083" y="13821"/>
                  <a:pt x="8118" y="13862"/>
                </a:cubicBezTo>
                <a:cubicBezTo>
                  <a:pt x="8153" y="13904"/>
                  <a:pt x="8186" y="13945"/>
                  <a:pt x="8218" y="13989"/>
                </a:cubicBezTo>
                <a:lnTo>
                  <a:pt x="8218" y="13988"/>
                </a:lnTo>
                <a:cubicBezTo>
                  <a:pt x="8315" y="14127"/>
                  <a:pt x="8403" y="14270"/>
                  <a:pt x="8487" y="14417"/>
                </a:cubicBezTo>
                <a:cubicBezTo>
                  <a:pt x="8501" y="14442"/>
                  <a:pt x="8515" y="14467"/>
                  <a:pt x="8529" y="14491"/>
                </a:cubicBezTo>
                <a:lnTo>
                  <a:pt x="8529" y="14491"/>
                </a:lnTo>
                <a:cubicBezTo>
                  <a:pt x="8528" y="14490"/>
                  <a:pt x="8528" y="14489"/>
                  <a:pt x="8527" y="14489"/>
                </a:cubicBezTo>
                <a:lnTo>
                  <a:pt x="8527" y="14489"/>
                </a:lnTo>
                <a:cubicBezTo>
                  <a:pt x="8585" y="14595"/>
                  <a:pt x="8642" y="14702"/>
                  <a:pt x="8693" y="14815"/>
                </a:cubicBezTo>
                <a:cubicBezTo>
                  <a:pt x="8721" y="14876"/>
                  <a:pt x="8748" y="14936"/>
                  <a:pt x="8774" y="15000"/>
                </a:cubicBezTo>
                <a:cubicBezTo>
                  <a:pt x="8783" y="15074"/>
                  <a:pt x="8790" y="15149"/>
                  <a:pt x="8794" y="15224"/>
                </a:cubicBezTo>
                <a:cubicBezTo>
                  <a:pt x="8800" y="15368"/>
                  <a:pt x="8800" y="15511"/>
                  <a:pt x="8793" y="15656"/>
                </a:cubicBezTo>
                <a:cubicBezTo>
                  <a:pt x="8788" y="15733"/>
                  <a:pt x="8784" y="15811"/>
                  <a:pt x="8780" y="15889"/>
                </a:cubicBezTo>
                <a:cubicBezTo>
                  <a:pt x="8779" y="15890"/>
                  <a:pt x="8779" y="15892"/>
                  <a:pt x="8779" y="15893"/>
                </a:cubicBezTo>
                <a:lnTo>
                  <a:pt x="8779" y="15894"/>
                </a:lnTo>
                <a:cubicBezTo>
                  <a:pt x="8771" y="15956"/>
                  <a:pt x="8764" y="16018"/>
                  <a:pt x="8758" y="16081"/>
                </a:cubicBezTo>
                <a:cubicBezTo>
                  <a:pt x="8753" y="16126"/>
                  <a:pt x="8750" y="16172"/>
                  <a:pt x="8743" y="16217"/>
                </a:cubicBezTo>
                <a:lnTo>
                  <a:pt x="8685" y="16573"/>
                </a:lnTo>
                <a:cubicBezTo>
                  <a:pt x="8661" y="16689"/>
                  <a:pt x="8636" y="16803"/>
                  <a:pt x="8614" y="16919"/>
                </a:cubicBezTo>
                <a:cubicBezTo>
                  <a:pt x="8602" y="16972"/>
                  <a:pt x="8587" y="17024"/>
                  <a:pt x="8573" y="17077"/>
                </a:cubicBezTo>
                <a:cubicBezTo>
                  <a:pt x="8558" y="17138"/>
                  <a:pt x="8543" y="17199"/>
                  <a:pt x="8528" y="17260"/>
                </a:cubicBezTo>
                <a:cubicBezTo>
                  <a:pt x="8506" y="17347"/>
                  <a:pt x="8479" y="17435"/>
                  <a:pt x="8456" y="17523"/>
                </a:cubicBezTo>
                <a:cubicBezTo>
                  <a:pt x="8434" y="17598"/>
                  <a:pt x="8411" y="17674"/>
                  <a:pt x="8388" y="17750"/>
                </a:cubicBezTo>
                <a:cubicBezTo>
                  <a:pt x="8337" y="17912"/>
                  <a:pt x="8284" y="18076"/>
                  <a:pt x="8233" y="18238"/>
                </a:cubicBezTo>
                <a:cubicBezTo>
                  <a:pt x="8186" y="18385"/>
                  <a:pt x="8141" y="18532"/>
                  <a:pt x="8103" y="18682"/>
                </a:cubicBezTo>
                <a:cubicBezTo>
                  <a:pt x="8063" y="18834"/>
                  <a:pt x="8031" y="18988"/>
                  <a:pt x="8002" y="19143"/>
                </a:cubicBezTo>
                <a:cubicBezTo>
                  <a:pt x="7945" y="19454"/>
                  <a:pt x="7898" y="19767"/>
                  <a:pt x="7880" y="20080"/>
                </a:cubicBezTo>
                <a:cubicBezTo>
                  <a:pt x="7870" y="20248"/>
                  <a:pt x="7866" y="20414"/>
                  <a:pt x="7875" y="20581"/>
                </a:cubicBezTo>
                <a:cubicBezTo>
                  <a:pt x="7882" y="20738"/>
                  <a:pt x="7897" y="20895"/>
                  <a:pt x="7917" y="21052"/>
                </a:cubicBezTo>
                <a:cubicBezTo>
                  <a:pt x="7954" y="21343"/>
                  <a:pt x="8005" y="21633"/>
                  <a:pt x="8083" y="21915"/>
                </a:cubicBezTo>
                <a:cubicBezTo>
                  <a:pt x="8123" y="22056"/>
                  <a:pt x="8169" y="22198"/>
                  <a:pt x="8224" y="22334"/>
                </a:cubicBezTo>
                <a:cubicBezTo>
                  <a:pt x="8285" y="22487"/>
                  <a:pt x="8355" y="22636"/>
                  <a:pt x="8425" y="22783"/>
                </a:cubicBezTo>
                <a:cubicBezTo>
                  <a:pt x="8491" y="22920"/>
                  <a:pt x="8563" y="23051"/>
                  <a:pt x="8644" y="23179"/>
                </a:cubicBezTo>
                <a:cubicBezTo>
                  <a:pt x="8695" y="23263"/>
                  <a:pt x="8752" y="23344"/>
                  <a:pt x="8816" y="23418"/>
                </a:cubicBezTo>
                <a:cubicBezTo>
                  <a:pt x="8871" y="23479"/>
                  <a:pt x="8930" y="23539"/>
                  <a:pt x="8991" y="23596"/>
                </a:cubicBezTo>
                <a:cubicBezTo>
                  <a:pt x="9103" y="23699"/>
                  <a:pt x="9214" y="23800"/>
                  <a:pt x="9333" y="23893"/>
                </a:cubicBezTo>
                <a:cubicBezTo>
                  <a:pt x="9395" y="23943"/>
                  <a:pt x="9457" y="23990"/>
                  <a:pt x="9522" y="24035"/>
                </a:cubicBezTo>
                <a:cubicBezTo>
                  <a:pt x="9590" y="24081"/>
                  <a:pt x="9658" y="24125"/>
                  <a:pt x="9728" y="24170"/>
                </a:cubicBezTo>
                <a:cubicBezTo>
                  <a:pt x="9967" y="24325"/>
                  <a:pt x="10229" y="24454"/>
                  <a:pt x="10507" y="24528"/>
                </a:cubicBezTo>
                <a:cubicBezTo>
                  <a:pt x="10649" y="24567"/>
                  <a:pt x="10794" y="24598"/>
                  <a:pt x="10938" y="24625"/>
                </a:cubicBezTo>
                <a:cubicBezTo>
                  <a:pt x="11097" y="24656"/>
                  <a:pt x="11256" y="24686"/>
                  <a:pt x="11417" y="24702"/>
                </a:cubicBezTo>
                <a:cubicBezTo>
                  <a:pt x="11499" y="24713"/>
                  <a:pt x="11583" y="24719"/>
                  <a:pt x="11665" y="24723"/>
                </a:cubicBezTo>
                <a:cubicBezTo>
                  <a:pt x="11741" y="24727"/>
                  <a:pt x="11818" y="24728"/>
                  <a:pt x="11892" y="24728"/>
                </a:cubicBezTo>
                <a:cubicBezTo>
                  <a:pt x="12045" y="24728"/>
                  <a:pt x="12197" y="24718"/>
                  <a:pt x="12349" y="24705"/>
                </a:cubicBezTo>
                <a:cubicBezTo>
                  <a:pt x="12513" y="24692"/>
                  <a:pt x="12675" y="24672"/>
                  <a:pt x="12838" y="24657"/>
                </a:cubicBezTo>
                <a:cubicBezTo>
                  <a:pt x="12990" y="24644"/>
                  <a:pt x="13145" y="24633"/>
                  <a:pt x="13300" y="24625"/>
                </a:cubicBezTo>
                <a:cubicBezTo>
                  <a:pt x="13352" y="24625"/>
                  <a:pt x="13403" y="24625"/>
                  <a:pt x="13457" y="24628"/>
                </a:cubicBezTo>
                <a:cubicBezTo>
                  <a:pt x="13490" y="24629"/>
                  <a:pt x="13522" y="24630"/>
                  <a:pt x="13555" y="24631"/>
                </a:cubicBezTo>
                <a:cubicBezTo>
                  <a:pt x="13578" y="24633"/>
                  <a:pt x="13603" y="24633"/>
                  <a:pt x="13628" y="24635"/>
                </a:cubicBezTo>
                <a:cubicBezTo>
                  <a:pt x="13727" y="24647"/>
                  <a:pt x="13828" y="24660"/>
                  <a:pt x="13927" y="24671"/>
                </a:cubicBezTo>
                <a:cubicBezTo>
                  <a:pt x="13999" y="24685"/>
                  <a:pt x="14068" y="24697"/>
                  <a:pt x="14139" y="24711"/>
                </a:cubicBezTo>
                <a:cubicBezTo>
                  <a:pt x="14182" y="24718"/>
                  <a:pt x="14226" y="24726"/>
                  <a:pt x="14269" y="24733"/>
                </a:cubicBezTo>
                <a:cubicBezTo>
                  <a:pt x="14289" y="24737"/>
                  <a:pt x="14309" y="24741"/>
                  <a:pt x="14327" y="24746"/>
                </a:cubicBezTo>
                <a:cubicBezTo>
                  <a:pt x="14451" y="24775"/>
                  <a:pt x="14575" y="24805"/>
                  <a:pt x="14699" y="24834"/>
                </a:cubicBezTo>
                <a:cubicBezTo>
                  <a:pt x="14797" y="24862"/>
                  <a:pt x="14897" y="24891"/>
                  <a:pt x="14996" y="24921"/>
                </a:cubicBezTo>
                <a:cubicBezTo>
                  <a:pt x="15073" y="24944"/>
                  <a:pt x="15147" y="24971"/>
                  <a:pt x="15224" y="24996"/>
                </a:cubicBezTo>
                <a:cubicBezTo>
                  <a:pt x="15300" y="25024"/>
                  <a:pt x="15375" y="25050"/>
                  <a:pt x="15451" y="25081"/>
                </a:cubicBezTo>
                <a:cubicBezTo>
                  <a:pt x="15537" y="25117"/>
                  <a:pt x="15622" y="25154"/>
                  <a:pt x="15709" y="25190"/>
                </a:cubicBezTo>
                <a:cubicBezTo>
                  <a:pt x="15757" y="25214"/>
                  <a:pt x="15806" y="25239"/>
                  <a:pt x="15854" y="25264"/>
                </a:cubicBezTo>
                <a:lnTo>
                  <a:pt x="15971" y="25322"/>
                </a:lnTo>
                <a:cubicBezTo>
                  <a:pt x="15983" y="25329"/>
                  <a:pt x="15998" y="25334"/>
                  <a:pt x="16009" y="25341"/>
                </a:cubicBezTo>
                <a:cubicBezTo>
                  <a:pt x="16106" y="25397"/>
                  <a:pt x="16203" y="25454"/>
                  <a:pt x="16301" y="25510"/>
                </a:cubicBezTo>
                <a:cubicBezTo>
                  <a:pt x="16372" y="25559"/>
                  <a:pt x="16445" y="25607"/>
                  <a:pt x="16516" y="25656"/>
                </a:cubicBezTo>
                <a:cubicBezTo>
                  <a:pt x="16541" y="25672"/>
                  <a:pt x="16569" y="25690"/>
                  <a:pt x="16593" y="25708"/>
                </a:cubicBezTo>
                <a:cubicBezTo>
                  <a:pt x="16669" y="25764"/>
                  <a:pt x="16746" y="25824"/>
                  <a:pt x="16818" y="25884"/>
                </a:cubicBezTo>
                <a:cubicBezTo>
                  <a:pt x="16922" y="25975"/>
                  <a:pt x="17020" y="26069"/>
                  <a:pt x="17116" y="26167"/>
                </a:cubicBezTo>
                <a:cubicBezTo>
                  <a:pt x="17196" y="26256"/>
                  <a:pt x="17276" y="26345"/>
                  <a:pt x="17353" y="26438"/>
                </a:cubicBezTo>
                <a:lnTo>
                  <a:pt x="17437" y="26542"/>
                </a:lnTo>
                <a:cubicBezTo>
                  <a:pt x="17449" y="26558"/>
                  <a:pt x="17463" y="26573"/>
                  <a:pt x="17474" y="26590"/>
                </a:cubicBezTo>
                <a:cubicBezTo>
                  <a:pt x="17512" y="26646"/>
                  <a:pt x="17551" y="26699"/>
                  <a:pt x="17589" y="26755"/>
                </a:cubicBezTo>
                <a:cubicBezTo>
                  <a:pt x="17613" y="26792"/>
                  <a:pt x="17636" y="26830"/>
                  <a:pt x="17658" y="26869"/>
                </a:cubicBezTo>
                <a:cubicBezTo>
                  <a:pt x="17676" y="26899"/>
                  <a:pt x="17697" y="26931"/>
                  <a:pt x="17715" y="26964"/>
                </a:cubicBezTo>
                <a:cubicBezTo>
                  <a:pt x="17754" y="27042"/>
                  <a:pt x="17793" y="27120"/>
                  <a:pt x="17833" y="27198"/>
                </a:cubicBezTo>
                <a:lnTo>
                  <a:pt x="17918" y="27391"/>
                </a:lnTo>
                <a:cubicBezTo>
                  <a:pt x="17960" y="27488"/>
                  <a:pt x="17996" y="27585"/>
                  <a:pt x="18031" y="27685"/>
                </a:cubicBezTo>
                <a:cubicBezTo>
                  <a:pt x="18067" y="27801"/>
                  <a:pt x="18098" y="27920"/>
                  <a:pt x="18125" y="28040"/>
                </a:cubicBezTo>
                <a:cubicBezTo>
                  <a:pt x="18135" y="28095"/>
                  <a:pt x="18144" y="28148"/>
                  <a:pt x="18154" y="28204"/>
                </a:cubicBezTo>
                <a:cubicBezTo>
                  <a:pt x="18160" y="28239"/>
                  <a:pt x="18166" y="28272"/>
                  <a:pt x="18172" y="28306"/>
                </a:cubicBezTo>
                <a:cubicBezTo>
                  <a:pt x="18175" y="28319"/>
                  <a:pt x="18179" y="28335"/>
                  <a:pt x="18180" y="28350"/>
                </a:cubicBezTo>
                <a:cubicBezTo>
                  <a:pt x="18192" y="28463"/>
                  <a:pt x="18205" y="28574"/>
                  <a:pt x="18216" y="28686"/>
                </a:cubicBezTo>
                <a:cubicBezTo>
                  <a:pt x="18218" y="28746"/>
                  <a:pt x="18223" y="28807"/>
                  <a:pt x="18226" y="28866"/>
                </a:cubicBezTo>
                <a:cubicBezTo>
                  <a:pt x="18228" y="28912"/>
                  <a:pt x="18233" y="28957"/>
                  <a:pt x="18232" y="29001"/>
                </a:cubicBezTo>
                <a:cubicBezTo>
                  <a:pt x="18230" y="29111"/>
                  <a:pt x="18228" y="29220"/>
                  <a:pt x="18227" y="29329"/>
                </a:cubicBezTo>
                <a:cubicBezTo>
                  <a:pt x="18219" y="29422"/>
                  <a:pt x="18211" y="29516"/>
                  <a:pt x="18205" y="29608"/>
                </a:cubicBezTo>
                <a:cubicBezTo>
                  <a:pt x="18200" y="29678"/>
                  <a:pt x="18190" y="29748"/>
                  <a:pt x="18180" y="29818"/>
                </a:cubicBezTo>
                <a:cubicBezTo>
                  <a:pt x="18171" y="29887"/>
                  <a:pt x="18164" y="29958"/>
                  <a:pt x="18152" y="30027"/>
                </a:cubicBezTo>
                <a:cubicBezTo>
                  <a:pt x="18137" y="30114"/>
                  <a:pt x="18122" y="30200"/>
                  <a:pt x="18108" y="30285"/>
                </a:cubicBezTo>
                <a:cubicBezTo>
                  <a:pt x="18108" y="30289"/>
                  <a:pt x="18107" y="30290"/>
                  <a:pt x="18107" y="30293"/>
                </a:cubicBezTo>
                <a:cubicBezTo>
                  <a:pt x="18085" y="30391"/>
                  <a:pt x="18068" y="30487"/>
                  <a:pt x="18045" y="30585"/>
                </a:cubicBezTo>
                <a:cubicBezTo>
                  <a:pt x="18021" y="30688"/>
                  <a:pt x="17998" y="30790"/>
                  <a:pt x="17974" y="30893"/>
                </a:cubicBezTo>
                <a:cubicBezTo>
                  <a:pt x="17939" y="31048"/>
                  <a:pt x="17907" y="31202"/>
                  <a:pt x="17879" y="31358"/>
                </a:cubicBezTo>
                <a:cubicBezTo>
                  <a:pt x="17864" y="31436"/>
                  <a:pt x="17848" y="31518"/>
                  <a:pt x="17838" y="31598"/>
                </a:cubicBezTo>
                <a:cubicBezTo>
                  <a:pt x="17824" y="31694"/>
                  <a:pt x="17812" y="31790"/>
                  <a:pt x="17798" y="31887"/>
                </a:cubicBezTo>
                <a:cubicBezTo>
                  <a:pt x="17794" y="31923"/>
                  <a:pt x="17793" y="31959"/>
                  <a:pt x="17791" y="31995"/>
                </a:cubicBezTo>
                <a:cubicBezTo>
                  <a:pt x="17786" y="32053"/>
                  <a:pt x="17782" y="32111"/>
                  <a:pt x="17777" y="32169"/>
                </a:cubicBezTo>
                <a:cubicBezTo>
                  <a:pt x="17772" y="32235"/>
                  <a:pt x="17771" y="32298"/>
                  <a:pt x="17768" y="32363"/>
                </a:cubicBezTo>
                <a:cubicBezTo>
                  <a:pt x="17766" y="32442"/>
                  <a:pt x="17762" y="32520"/>
                  <a:pt x="17765" y="32599"/>
                </a:cubicBezTo>
                <a:cubicBezTo>
                  <a:pt x="17767" y="32685"/>
                  <a:pt x="17771" y="32773"/>
                  <a:pt x="17773" y="32859"/>
                </a:cubicBezTo>
                <a:cubicBezTo>
                  <a:pt x="17774" y="32899"/>
                  <a:pt x="17778" y="32940"/>
                  <a:pt x="17782" y="32978"/>
                </a:cubicBezTo>
                <a:cubicBezTo>
                  <a:pt x="17786" y="33032"/>
                  <a:pt x="17791" y="33087"/>
                  <a:pt x="17794" y="33142"/>
                </a:cubicBezTo>
                <a:cubicBezTo>
                  <a:pt x="17801" y="33219"/>
                  <a:pt x="17813" y="33297"/>
                  <a:pt x="17823" y="33373"/>
                </a:cubicBezTo>
                <a:cubicBezTo>
                  <a:pt x="17828" y="33406"/>
                  <a:pt x="17832" y="33439"/>
                  <a:pt x="17838" y="33472"/>
                </a:cubicBezTo>
                <a:cubicBezTo>
                  <a:pt x="17845" y="33516"/>
                  <a:pt x="17854" y="33558"/>
                  <a:pt x="17861" y="33602"/>
                </a:cubicBezTo>
                <a:cubicBezTo>
                  <a:pt x="17887" y="33735"/>
                  <a:pt x="17914" y="33866"/>
                  <a:pt x="17954" y="33995"/>
                </a:cubicBezTo>
                <a:cubicBezTo>
                  <a:pt x="17988" y="34104"/>
                  <a:pt x="18024" y="34211"/>
                  <a:pt x="18067" y="34314"/>
                </a:cubicBezTo>
                <a:cubicBezTo>
                  <a:pt x="18101" y="34394"/>
                  <a:pt x="18134" y="34475"/>
                  <a:pt x="18174" y="34552"/>
                </a:cubicBezTo>
                <a:cubicBezTo>
                  <a:pt x="18215" y="34628"/>
                  <a:pt x="18255" y="34703"/>
                  <a:pt x="18295" y="34780"/>
                </a:cubicBezTo>
                <a:cubicBezTo>
                  <a:pt x="18331" y="34850"/>
                  <a:pt x="18373" y="34918"/>
                  <a:pt x="18415" y="34986"/>
                </a:cubicBezTo>
                <a:lnTo>
                  <a:pt x="18469" y="35075"/>
                </a:lnTo>
                <a:cubicBezTo>
                  <a:pt x="18485" y="35101"/>
                  <a:pt x="18504" y="35127"/>
                  <a:pt x="18521" y="35151"/>
                </a:cubicBezTo>
                <a:cubicBezTo>
                  <a:pt x="18554" y="35202"/>
                  <a:pt x="18589" y="35250"/>
                  <a:pt x="18623" y="35301"/>
                </a:cubicBezTo>
                <a:cubicBezTo>
                  <a:pt x="18664" y="35362"/>
                  <a:pt x="18712" y="35420"/>
                  <a:pt x="18760" y="35476"/>
                </a:cubicBezTo>
                <a:cubicBezTo>
                  <a:pt x="18850" y="35580"/>
                  <a:pt x="18944" y="35678"/>
                  <a:pt x="19044" y="35771"/>
                </a:cubicBezTo>
                <a:cubicBezTo>
                  <a:pt x="19103" y="35823"/>
                  <a:pt x="19161" y="35879"/>
                  <a:pt x="19222" y="35930"/>
                </a:cubicBezTo>
                <a:cubicBezTo>
                  <a:pt x="19263" y="35966"/>
                  <a:pt x="19305" y="36001"/>
                  <a:pt x="19346" y="36035"/>
                </a:cubicBezTo>
                <a:cubicBezTo>
                  <a:pt x="19368" y="36053"/>
                  <a:pt x="19390" y="36073"/>
                  <a:pt x="19412" y="36089"/>
                </a:cubicBezTo>
                <a:cubicBezTo>
                  <a:pt x="19455" y="36122"/>
                  <a:pt x="19497" y="36155"/>
                  <a:pt x="19539" y="36187"/>
                </a:cubicBezTo>
                <a:cubicBezTo>
                  <a:pt x="19568" y="36209"/>
                  <a:pt x="19596" y="36233"/>
                  <a:pt x="19625" y="36251"/>
                </a:cubicBezTo>
                <a:cubicBezTo>
                  <a:pt x="19693" y="36298"/>
                  <a:pt x="19761" y="36344"/>
                  <a:pt x="19828" y="36391"/>
                </a:cubicBezTo>
                <a:cubicBezTo>
                  <a:pt x="19853" y="36406"/>
                  <a:pt x="19878" y="36421"/>
                  <a:pt x="19903" y="36435"/>
                </a:cubicBezTo>
                <a:cubicBezTo>
                  <a:pt x="19951" y="36462"/>
                  <a:pt x="19999" y="36491"/>
                  <a:pt x="20047" y="36518"/>
                </a:cubicBezTo>
                <a:cubicBezTo>
                  <a:pt x="20111" y="36555"/>
                  <a:pt x="20178" y="36585"/>
                  <a:pt x="20245" y="36616"/>
                </a:cubicBezTo>
                <a:cubicBezTo>
                  <a:pt x="20316" y="36651"/>
                  <a:pt x="20389" y="36680"/>
                  <a:pt x="20461" y="36710"/>
                </a:cubicBezTo>
                <a:cubicBezTo>
                  <a:pt x="20497" y="36724"/>
                  <a:pt x="20532" y="36741"/>
                  <a:pt x="20568" y="36754"/>
                </a:cubicBezTo>
                <a:cubicBezTo>
                  <a:pt x="20604" y="36766"/>
                  <a:pt x="20641" y="36780"/>
                  <a:pt x="20677" y="36791"/>
                </a:cubicBezTo>
                <a:cubicBezTo>
                  <a:pt x="20723" y="36807"/>
                  <a:pt x="20767" y="36824"/>
                  <a:pt x="20814" y="36838"/>
                </a:cubicBezTo>
                <a:cubicBezTo>
                  <a:pt x="20852" y="36848"/>
                  <a:pt x="20889" y="36858"/>
                  <a:pt x="20925" y="36869"/>
                </a:cubicBezTo>
                <a:cubicBezTo>
                  <a:pt x="20994" y="36888"/>
                  <a:pt x="21065" y="36909"/>
                  <a:pt x="21134" y="36925"/>
                </a:cubicBezTo>
                <a:cubicBezTo>
                  <a:pt x="21215" y="36943"/>
                  <a:pt x="21298" y="36966"/>
                  <a:pt x="21381" y="36979"/>
                </a:cubicBezTo>
                <a:cubicBezTo>
                  <a:pt x="21456" y="36992"/>
                  <a:pt x="21530" y="37009"/>
                  <a:pt x="21605" y="37018"/>
                </a:cubicBezTo>
                <a:cubicBezTo>
                  <a:pt x="21691" y="37030"/>
                  <a:pt x="21778" y="37044"/>
                  <a:pt x="21864" y="37050"/>
                </a:cubicBezTo>
                <a:lnTo>
                  <a:pt x="22026" y="37063"/>
                </a:lnTo>
                <a:cubicBezTo>
                  <a:pt x="22054" y="37064"/>
                  <a:pt x="22081" y="37066"/>
                  <a:pt x="22108" y="37066"/>
                </a:cubicBezTo>
                <a:cubicBezTo>
                  <a:pt x="22178" y="37068"/>
                  <a:pt x="22248" y="37068"/>
                  <a:pt x="22320" y="37069"/>
                </a:cubicBezTo>
                <a:cubicBezTo>
                  <a:pt x="22374" y="37069"/>
                  <a:pt x="22431" y="37064"/>
                  <a:pt x="22485" y="37059"/>
                </a:cubicBezTo>
                <a:cubicBezTo>
                  <a:pt x="22539" y="37055"/>
                  <a:pt x="22591" y="37052"/>
                  <a:pt x="22645" y="37044"/>
                </a:cubicBezTo>
                <a:cubicBezTo>
                  <a:pt x="22691" y="37038"/>
                  <a:pt x="22738" y="37032"/>
                  <a:pt x="22785" y="37024"/>
                </a:cubicBezTo>
                <a:cubicBezTo>
                  <a:pt x="22805" y="37022"/>
                  <a:pt x="22824" y="37021"/>
                  <a:pt x="22844" y="37017"/>
                </a:cubicBezTo>
                <a:cubicBezTo>
                  <a:pt x="22958" y="36995"/>
                  <a:pt x="23073" y="36976"/>
                  <a:pt x="23186" y="36947"/>
                </a:cubicBezTo>
                <a:cubicBezTo>
                  <a:pt x="23234" y="36936"/>
                  <a:pt x="23283" y="36924"/>
                  <a:pt x="23331" y="36913"/>
                </a:cubicBezTo>
                <a:cubicBezTo>
                  <a:pt x="23360" y="36905"/>
                  <a:pt x="23387" y="36901"/>
                  <a:pt x="23413" y="36892"/>
                </a:cubicBezTo>
                <a:cubicBezTo>
                  <a:pt x="23476" y="36872"/>
                  <a:pt x="23540" y="36852"/>
                  <a:pt x="23602" y="36832"/>
                </a:cubicBezTo>
                <a:cubicBezTo>
                  <a:pt x="23654" y="36817"/>
                  <a:pt x="23703" y="36800"/>
                  <a:pt x="23754" y="36782"/>
                </a:cubicBezTo>
                <a:cubicBezTo>
                  <a:pt x="23827" y="36755"/>
                  <a:pt x="23900" y="36727"/>
                  <a:pt x="23974" y="36699"/>
                </a:cubicBezTo>
                <a:cubicBezTo>
                  <a:pt x="24028" y="36679"/>
                  <a:pt x="24080" y="36655"/>
                  <a:pt x="24135" y="36631"/>
                </a:cubicBezTo>
                <a:cubicBezTo>
                  <a:pt x="24173" y="36615"/>
                  <a:pt x="24212" y="36598"/>
                  <a:pt x="24252" y="36580"/>
                </a:cubicBezTo>
                <a:cubicBezTo>
                  <a:pt x="24264" y="36575"/>
                  <a:pt x="24278" y="36570"/>
                  <a:pt x="24291" y="36567"/>
                </a:cubicBezTo>
                <a:cubicBezTo>
                  <a:pt x="24505" y="36497"/>
                  <a:pt x="24715" y="36414"/>
                  <a:pt x="24925" y="36333"/>
                </a:cubicBezTo>
                <a:cubicBezTo>
                  <a:pt x="25137" y="36250"/>
                  <a:pt x="25348" y="36170"/>
                  <a:pt x="25558" y="36084"/>
                </a:cubicBezTo>
                <a:cubicBezTo>
                  <a:pt x="25671" y="36039"/>
                  <a:pt x="25782" y="35990"/>
                  <a:pt x="25893" y="35941"/>
                </a:cubicBezTo>
                <a:cubicBezTo>
                  <a:pt x="25989" y="35898"/>
                  <a:pt x="26082" y="35848"/>
                  <a:pt x="26177" y="35800"/>
                </a:cubicBezTo>
                <a:cubicBezTo>
                  <a:pt x="26231" y="35773"/>
                  <a:pt x="26281" y="35740"/>
                  <a:pt x="26333" y="35711"/>
                </a:cubicBezTo>
                <a:cubicBezTo>
                  <a:pt x="26366" y="35691"/>
                  <a:pt x="26400" y="35672"/>
                  <a:pt x="26432" y="35652"/>
                </a:cubicBezTo>
                <a:cubicBezTo>
                  <a:pt x="26521" y="35594"/>
                  <a:pt x="26612" y="35538"/>
                  <a:pt x="26698" y="35476"/>
                </a:cubicBezTo>
                <a:cubicBezTo>
                  <a:pt x="26802" y="35402"/>
                  <a:pt x="26905" y="35329"/>
                  <a:pt x="27005" y="35251"/>
                </a:cubicBezTo>
                <a:cubicBezTo>
                  <a:pt x="27088" y="35187"/>
                  <a:pt x="27170" y="35124"/>
                  <a:pt x="27251" y="35060"/>
                </a:cubicBezTo>
                <a:cubicBezTo>
                  <a:pt x="27346" y="34983"/>
                  <a:pt x="27442" y="34907"/>
                  <a:pt x="27535" y="34826"/>
                </a:cubicBezTo>
                <a:cubicBezTo>
                  <a:pt x="27621" y="34754"/>
                  <a:pt x="27705" y="34682"/>
                  <a:pt x="27787" y="34607"/>
                </a:cubicBezTo>
                <a:cubicBezTo>
                  <a:pt x="27832" y="34567"/>
                  <a:pt x="27879" y="34527"/>
                  <a:pt x="27922" y="34485"/>
                </a:cubicBezTo>
                <a:cubicBezTo>
                  <a:pt x="27972" y="34437"/>
                  <a:pt x="28021" y="34390"/>
                  <a:pt x="28071" y="34341"/>
                </a:cubicBezTo>
                <a:cubicBezTo>
                  <a:pt x="28088" y="34325"/>
                  <a:pt x="28106" y="34308"/>
                  <a:pt x="28124" y="34290"/>
                </a:cubicBezTo>
                <a:cubicBezTo>
                  <a:pt x="28181" y="34233"/>
                  <a:pt x="28238" y="34174"/>
                  <a:pt x="28295" y="34114"/>
                </a:cubicBezTo>
                <a:cubicBezTo>
                  <a:pt x="28598" y="33798"/>
                  <a:pt x="28876" y="33458"/>
                  <a:pt x="29130" y="33102"/>
                </a:cubicBezTo>
                <a:cubicBezTo>
                  <a:pt x="29206" y="32994"/>
                  <a:pt x="29280" y="32888"/>
                  <a:pt x="29355" y="32780"/>
                </a:cubicBezTo>
                <a:cubicBezTo>
                  <a:pt x="29378" y="32744"/>
                  <a:pt x="29402" y="32709"/>
                  <a:pt x="29425" y="32672"/>
                </a:cubicBezTo>
                <a:cubicBezTo>
                  <a:pt x="29453" y="32632"/>
                  <a:pt x="29480" y="32593"/>
                  <a:pt x="29504" y="32553"/>
                </a:cubicBezTo>
                <a:cubicBezTo>
                  <a:pt x="29563" y="32453"/>
                  <a:pt x="29623" y="32355"/>
                  <a:pt x="29678" y="32255"/>
                </a:cubicBezTo>
                <a:cubicBezTo>
                  <a:pt x="29701" y="32210"/>
                  <a:pt x="29727" y="32168"/>
                  <a:pt x="29749" y="32124"/>
                </a:cubicBezTo>
                <a:cubicBezTo>
                  <a:pt x="29780" y="32059"/>
                  <a:pt x="29812" y="31995"/>
                  <a:pt x="29843" y="31931"/>
                </a:cubicBezTo>
                <a:cubicBezTo>
                  <a:pt x="29868" y="31884"/>
                  <a:pt x="29888" y="31833"/>
                  <a:pt x="29912" y="31785"/>
                </a:cubicBezTo>
                <a:cubicBezTo>
                  <a:pt x="29931" y="31743"/>
                  <a:pt x="29951" y="31698"/>
                  <a:pt x="29970" y="31655"/>
                </a:cubicBezTo>
                <a:cubicBezTo>
                  <a:pt x="30008" y="31561"/>
                  <a:pt x="30048" y="31467"/>
                  <a:pt x="30083" y="31372"/>
                </a:cubicBezTo>
                <a:cubicBezTo>
                  <a:pt x="30106" y="31307"/>
                  <a:pt x="30134" y="31244"/>
                  <a:pt x="30154" y="31178"/>
                </a:cubicBezTo>
                <a:cubicBezTo>
                  <a:pt x="30173" y="31123"/>
                  <a:pt x="30192" y="31067"/>
                  <a:pt x="30209" y="31010"/>
                </a:cubicBezTo>
                <a:cubicBezTo>
                  <a:pt x="30243" y="30909"/>
                  <a:pt x="30273" y="30807"/>
                  <a:pt x="30302" y="30705"/>
                </a:cubicBezTo>
                <a:cubicBezTo>
                  <a:pt x="30363" y="30501"/>
                  <a:pt x="30415" y="30298"/>
                  <a:pt x="30457" y="30089"/>
                </a:cubicBezTo>
                <a:cubicBezTo>
                  <a:pt x="30502" y="29865"/>
                  <a:pt x="30542" y="29639"/>
                  <a:pt x="30579" y="29413"/>
                </a:cubicBezTo>
                <a:cubicBezTo>
                  <a:pt x="30588" y="29357"/>
                  <a:pt x="30594" y="29299"/>
                  <a:pt x="30601" y="29242"/>
                </a:cubicBezTo>
                <a:cubicBezTo>
                  <a:pt x="30609" y="29199"/>
                  <a:pt x="30615" y="29154"/>
                  <a:pt x="30620" y="29111"/>
                </a:cubicBezTo>
                <a:cubicBezTo>
                  <a:pt x="30631" y="29005"/>
                  <a:pt x="30645" y="28899"/>
                  <a:pt x="30653" y="28792"/>
                </a:cubicBezTo>
                <a:cubicBezTo>
                  <a:pt x="30663" y="28668"/>
                  <a:pt x="30674" y="28546"/>
                  <a:pt x="30681" y="28423"/>
                </a:cubicBezTo>
                <a:cubicBezTo>
                  <a:pt x="30686" y="28313"/>
                  <a:pt x="30691" y="28201"/>
                  <a:pt x="30693" y="28091"/>
                </a:cubicBezTo>
                <a:cubicBezTo>
                  <a:pt x="30694" y="28039"/>
                  <a:pt x="30698" y="27987"/>
                  <a:pt x="30697" y="27936"/>
                </a:cubicBezTo>
                <a:cubicBezTo>
                  <a:pt x="30696" y="27873"/>
                  <a:pt x="30694" y="27811"/>
                  <a:pt x="30693" y="27747"/>
                </a:cubicBezTo>
                <a:cubicBezTo>
                  <a:pt x="30692" y="27646"/>
                  <a:pt x="30691" y="27543"/>
                  <a:pt x="30687" y="27442"/>
                </a:cubicBezTo>
                <a:cubicBezTo>
                  <a:pt x="30679" y="27198"/>
                  <a:pt x="30670" y="26952"/>
                  <a:pt x="30658" y="26708"/>
                </a:cubicBezTo>
                <a:cubicBezTo>
                  <a:pt x="30653" y="26590"/>
                  <a:pt x="30643" y="26472"/>
                  <a:pt x="30632" y="26356"/>
                </a:cubicBezTo>
                <a:cubicBezTo>
                  <a:pt x="30624" y="26260"/>
                  <a:pt x="30612" y="26165"/>
                  <a:pt x="30595" y="26070"/>
                </a:cubicBezTo>
                <a:cubicBezTo>
                  <a:pt x="30585" y="26012"/>
                  <a:pt x="30576" y="25955"/>
                  <a:pt x="30563" y="25898"/>
                </a:cubicBezTo>
                <a:cubicBezTo>
                  <a:pt x="30550" y="25843"/>
                  <a:pt x="30537" y="25788"/>
                  <a:pt x="30526" y="25732"/>
                </a:cubicBezTo>
                <a:cubicBezTo>
                  <a:pt x="30505" y="25638"/>
                  <a:pt x="30480" y="25543"/>
                  <a:pt x="30456" y="25451"/>
                </a:cubicBezTo>
                <a:cubicBezTo>
                  <a:pt x="30399" y="25233"/>
                  <a:pt x="30343" y="25014"/>
                  <a:pt x="30283" y="24795"/>
                </a:cubicBezTo>
                <a:cubicBezTo>
                  <a:pt x="30222" y="24579"/>
                  <a:pt x="30158" y="24362"/>
                  <a:pt x="30093" y="24145"/>
                </a:cubicBezTo>
                <a:cubicBezTo>
                  <a:pt x="30058" y="24035"/>
                  <a:pt x="30023" y="23925"/>
                  <a:pt x="29987" y="23815"/>
                </a:cubicBezTo>
                <a:cubicBezTo>
                  <a:pt x="29954" y="23715"/>
                  <a:pt x="29919" y="23616"/>
                  <a:pt x="29883" y="23516"/>
                </a:cubicBezTo>
                <a:cubicBezTo>
                  <a:pt x="29851" y="23425"/>
                  <a:pt x="29816" y="23334"/>
                  <a:pt x="29781" y="23244"/>
                </a:cubicBezTo>
                <a:cubicBezTo>
                  <a:pt x="29745" y="23151"/>
                  <a:pt x="29712" y="23058"/>
                  <a:pt x="29675" y="22967"/>
                </a:cubicBezTo>
                <a:cubicBezTo>
                  <a:pt x="29515" y="22568"/>
                  <a:pt x="29356" y="22169"/>
                  <a:pt x="29181" y="21779"/>
                </a:cubicBezTo>
                <a:cubicBezTo>
                  <a:pt x="29015" y="21403"/>
                  <a:pt x="28861" y="21023"/>
                  <a:pt x="28695" y="20650"/>
                </a:cubicBezTo>
                <a:cubicBezTo>
                  <a:pt x="28619" y="20479"/>
                  <a:pt x="28536" y="20310"/>
                  <a:pt x="28453" y="20143"/>
                </a:cubicBezTo>
                <a:cubicBezTo>
                  <a:pt x="28372" y="19980"/>
                  <a:pt x="28289" y="19819"/>
                  <a:pt x="28204" y="19660"/>
                </a:cubicBezTo>
                <a:cubicBezTo>
                  <a:pt x="28042" y="19360"/>
                  <a:pt x="27867" y="19067"/>
                  <a:pt x="27698" y="18770"/>
                </a:cubicBezTo>
                <a:cubicBezTo>
                  <a:pt x="27567" y="18538"/>
                  <a:pt x="27447" y="18303"/>
                  <a:pt x="27320" y="18069"/>
                </a:cubicBezTo>
                <a:cubicBezTo>
                  <a:pt x="27196" y="17834"/>
                  <a:pt x="27067" y="17606"/>
                  <a:pt x="26935" y="17379"/>
                </a:cubicBezTo>
                <a:cubicBezTo>
                  <a:pt x="26656" y="16903"/>
                  <a:pt x="26363" y="16434"/>
                  <a:pt x="26088" y="15954"/>
                </a:cubicBezTo>
                <a:cubicBezTo>
                  <a:pt x="25785" y="15412"/>
                  <a:pt x="25519" y="14851"/>
                  <a:pt x="25229" y="14302"/>
                </a:cubicBezTo>
                <a:cubicBezTo>
                  <a:pt x="25132" y="14117"/>
                  <a:pt x="25034" y="13932"/>
                  <a:pt x="24928" y="13753"/>
                </a:cubicBezTo>
                <a:cubicBezTo>
                  <a:pt x="24819" y="13567"/>
                  <a:pt x="24708" y="13381"/>
                  <a:pt x="24598" y="13196"/>
                </a:cubicBezTo>
                <a:cubicBezTo>
                  <a:pt x="24375" y="12819"/>
                  <a:pt x="24153" y="12441"/>
                  <a:pt x="23911" y="12079"/>
                </a:cubicBezTo>
                <a:cubicBezTo>
                  <a:pt x="23798" y="11910"/>
                  <a:pt x="23679" y="11745"/>
                  <a:pt x="23563" y="11577"/>
                </a:cubicBezTo>
                <a:cubicBezTo>
                  <a:pt x="23458" y="11423"/>
                  <a:pt x="23354" y="11265"/>
                  <a:pt x="23248" y="11108"/>
                </a:cubicBezTo>
                <a:cubicBezTo>
                  <a:pt x="23015" y="10751"/>
                  <a:pt x="22782" y="10397"/>
                  <a:pt x="22541" y="10047"/>
                </a:cubicBezTo>
                <a:cubicBezTo>
                  <a:pt x="22420" y="9869"/>
                  <a:pt x="22297" y="9692"/>
                  <a:pt x="22170" y="9517"/>
                </a:cubicBezTo>
                <a:cubicBezTo>
                  <a:pt x="22040" y="9336"/>
                  <a:pt x="21906" y="9157"/>
                  <a:pt x="21772" y="8979"/>
                </a:cubicBezTo>
                <a:cubicBezTo>
                  <a:pt x="21503" y="8624"/>
                  <a:pt x="21230" y="8272"/>
                  <a:pt x="20965" y="7915"/>
                </a:cubicBezTo>
                <a:cubicBezTo>
                  <a:pt x="20714" y="7580"/>
                  <a:pt x="20467" y="7243"/>
                  <a:pt x="20216" y="6909"/>
                </a:cubicBezTo>
                <a:cubicBezTo>
                  <a:pt x="20105" y="6761"/>
                  <a:pt x="19990" y="6619"/>
                  <a:pt x="19871" y="6480"/>
                </a:cubicBezTo>
                <a:cubicBezTo>
                  <a:pt x="19754" y="6347"/>
                  <a:pt x="19630" y="6221"/>
                  <a:pt x="19501" y="6100"/>
                </a:cubicBezTo>
                <a:cubicBezTo>
                  <a:pt x="19360" y="5965"/>
                  <a:pt x="19216" y="5835"/>
                  <a:pt x="19069" y="5701"/>
                </a:cubicBezTo>
                <a:cubicBezTo>
                  <a:pt x="18922" y="5563"/>
                  <a:pt x="18776" y="5423"/>
                  <a:pt x="18629" y="5284"/>
                </a:cubicBezTo>
                <a:cubicBezTo>
                  <a:pt x="18336" y="5007"/>
                  <a:pt x="18035" y="4739"/>
                  <a:pt x="17727" y="4478"/>
                </a:cubicBezTo>
                <a:cubicBezTo>
                  <a:pt x="17148" y="3985"/>
                  <a:pt x="16528" y="3545"/>
                  <a:pt x="15933" y="3072"/>
                </a:cubicBezTo>
                <a:cubicBezTo>
                  <a:pt x="15795" y="2961"/>
                  <a:pt x="15659" y="2849"/>
                  <a:pt x="15518" y="2742"/>
                </a:cubicBezTo>
                <a:cubicBezTo>
                  <a:pt x="15434" y="2681"/>
                  <a:pt x="15348" y="2621"/>
                  <a:pt x="15261" y="2564"/>
                </a:cubicBezTo>
                <a:cubicBezTo>
                  <a:pt x="15177" y="2509"/>
                  <a:pt x="15090" y="2458"/>
                  <a:pt x="15005" y="2406"/>
                </a:cubicBezTo>
                <a:cubicBezTo>
                  <a:pt x="14822" y="2299"/>
                  <a:pt x="14644" y="2187"/>
                  <a:pt x="14456" y="2087"/>
                </a:cubicBezTo>
                <a:cubicBezTo>
                  <a:pt x="14309" y="2009"/>
                  <a:pt x="14159" y="1937"/>
                  <a:pt x="14006" y="1868"/>
                </a:cubicBezTo>
                <a:cubicBezTo>
                  <a:pt x="13854" y="1800"/>
                  <a:pt x="13701" y="1733"/>
                  <a:pt x="13547" y="1671"/>
                </a:cubicBezTo>
                <a:cubicBezTo>
                  <a:pt x="13369" y="1597"/>
                  <a:pt x="13191" y="1524"/>
                  <a:pt x="13013" y="1452"/>
                </a:cubicBezTo>
                <a:cubicBezTo>
                  <a:pt x="12830" y="1380"/>
                  <a:pt x="12646" y="1313"/>
                  <a:pt x="12461" y="1251"/>
                </a:cubicBezTo>
                <a:cubicBezTo>
                  <a:pt x="12281" y="1192"/>
                  <a:pt x="12101" y="1135"/>
                  <a:pt x="11924" y="1068"/>
                </a:cubicBezTo>
                <a:cubicBezTo>
                  <a:pt x="11736" y="992"/>
                  <a:pt x="11554" y="909"/>
                  <a:pt x="11369" y="828"/>
                </a:cubicBezTo>
                <a:cubicBezTo>
                  <a:pt x="11205" y="756"/>
                  <a:pt x="11038" y="692"/>
                  <a:pt x="10870" y="627"/>
                </a:cubicBezTo>
                <a:cubicBezTo>
                  <a:pt x="10704" y="563"/>
                  <a:pt x="10539" y="498"/>
                  <a:pt x="10368" y="449"/>
                </a:cubicBezTo>
                <a:cubicBezTo>
                  <a:pt x="10192" y="398"/>
                  <a:pt x="10012" y="357"/>
                  <a:pt x="9832" y="314"/>
                </a:cubicBezTo>
                <a:lnTo>
                  <a:pt x="9832" y="314"/>
                </a:lnTo>
                <a:cubicBezTo>
                  <a:pt x="9838" y="315"/>
                  <a:pt x="9842" y="316"/>
                  <a:pt x="9846" y="316"/>
                </a:cubicBezTo>
                <a:cubicBezTo>
                  <a:pt x="9644" y="268"/>
                  <a:pt x="9442" y="212"/>
                  <a:pt x="9238" y="172"/>
                </a:cubicBezTo>
                <a:cubicBezTo>
                  <a:pt x="9115" y="147"/>
                  <a:pt x="8991" y="128"/>
                  <a:pt x="8868" y="115"/>
                </a:cubicBezTo>
                <a:cubicBezTo>
                  <a:pt x="8762" y="103"/>
                  <a:pt x="8656" y="92"/>
                  <a:pt x="8550" y="79"/>
                </a:cubicBezTo>
                <a:cubicBezTo>
                  <a:pt x="8454" y="67"/>
                  <a:pt x="8359" y="54"/>
                  <a:pt x="8263" y="43"/>
                </a:cubicBezTo>
                <a:cubicBezTo>
                  <a:pt x="8171" y="31"/>
                  <a:pt x="8080" y="17"/>
                  <a:pt x="7987" y="12"/>
                </a:cubicBezTo>
                <a:cubicBezTo>
                  <a:pt x="7930" y="8"/>
                  <a:pt x="7875" y="3"/>
                  <a:pt x="7818" y="2"/>
                </a:cubicBezTo>
                <a:cubicBezTo>
                  <a:pt x="7752" y="2"/>
                  <a:pt x="7686" y="0"/>
                  <a:pt x="7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241302" y="-247998"/>
            <a:ext cx="1300602" cy="1146143"/>
          </a:xfrm>
          <a:custGeom>
            <a:avLst/>
            <a:gdLst/>
            <a:ahLst/>
            <a:cxnLst/>
            <a:rect l="l" t="t" r="r" b="b"/>
            <a:pathLst>
              <a:path w="8355" h="7363" extrusionOk="0">
                <a:moveTo>
                  <a:pt x="2896" y="1"/>
                </a:moveTo>
                <a:cubicBezTo>
                  <a:pt x="2827" y="1"/>
                  <a:pt x="2758" y="2"/>
                  <a:pt x="2689" y="4"/>
                </a:cubicBezTo>
                <a:cubicBezTo>
                  <a:pt x="2513" y="12"/>
                  <a:pt x="2338" y="17"/>
                  <a:pt x="2165" y="42"/>
                </a:cubicBezTo>
                <a:cubicBezTo>
                  <a:pt x="1990" y="67"/>
                  <a:pt x="1819" y="114"/>
                  <a:pt x="1657" y="184"/>
                </a:cubicBezTo>
                <a:cubicBezTo>
                  <a:pt x="1495" y="256"/>
                  <a:pt x="1331" y="335"/>
                  <a:pt x="1189" y="442"/>
                </a:cubicBezTo>
                <a:cubicBezTo>
                  <a:pt x="1046" y="550"/>
                  <a:pt x="902" y="664"/>
                  <a:pt x="778" y="793"/>
                </a:cubicBezTo>
                <a:cubicBezTo>
                  <a:pt x="706" y="865"/>
                  <a:pt x="642" y="938"/>
                  <a:pt x="580" y="1017"/>
                </a:cubicBezTo>
                <a:cubicBezTo>
                  <a:pt x="527" y="1082"/>
                  <a:pt x="480" y="1152"/>
                  <a:pt x="433" y="1224"/>
                </a:cubicBezTo>
                <a:cubicBezTo>
                  <a:pt x="386" y="1299"/>
                  <a:pt x="344" y="1373"/>
                  <a:pt x="302" y="1448"/>
                </a:cubicBezTo>
                <a:cubicBezTo>
                  <a:pt x="231" y="1574"/>
                  <a:pt x="180" y="1707"/>
                  <a:pt x="142" y="1847"/>
                </a:cubicBezTo>
                <a:cubicBezTo>
                  <a:pt x="91" y="2026"/>
                  <a:pt x="37" y="2204"/>
                  <a:pt x="18" y="2389"/>
                </a:cubicBezTo>
                <a:cubicBezTo>
                  <a:pt x="0" y="2550"/>
                  <a:pt x="4" y="2720"/>
                  <a:pt x="28" y="2880"/>
                </a:cubicBezTo>
                <a:cubicBezTo>
                  <a:pt x="56" y="3064"/>
                  <a:pt x="98" y="3245"/>
                  <a:pt x="142" y="3427"/>
                </a:cubicBezTo>
                <a:cubicBezTo>
                  <a:pt x="181" y="3596"/>
                  <a:pt x="221" y="3766"/>
                  <a:pt x="262" y="3936"/>
                </a:cubicBezTo>
                <a:cubicBezTo>
                  <a:pt x="286" y="4042"/>
                  <a:pt x="313" y="4149"/>
                  <a:pt x="345" y="4252"/>
                </a:cubicBezTo>
                <a:cubicBezTo>
                  <a:pt x="365" y="4341"/>
                  <a:pt x="390" y="4429"/>
                  <a:pt x="418" y="4513"/>
                </a:cubicBezTo>
                <a:cubicBezTo>
                  <a:pt x="485" y="4700"/>
                  <a:pt x="560" y="4882"/>
                  <a:pt x="637" y="5063"/>
                </a:cubicBezTo>
                <a:cubicBezTo>
                  <a:pt x="705" y="5225"/>
                  <a:pt x="771" y="5387"/>
                  <a:pt x="852" y="5541"/>
                </a:cubicBezTo>
                <a:cubicBezTo>
                  <a:pt x="934" y="5701"/>
                  <a:pt x="1020" y="5858"/>
                  <a:pt x="1117" y="6011"/>
                </a:cubicBezTo>
                <a:cubicBezTo>
                  <a:pt x="1160" y="6079"/>
                  <a:pt x="1207" y="6145"/>
                  <a:pt x="1258" y="6208"/>
                </a:cubicBezTo>
                <a:cubicBezTo>
                  <a:pt x="1309" y="6268"/>
                  <a:pt x="1358" y="6331"/>
                  <a:pt x="1412" y="6387"/>
                </a:cubicBezTo>
                <a:cubicBezTo>
                  <a:pt x="1532" y="6508"/>
                  <a:pt x="1656" y="6632"/>
                  <a:pt x="1798" y="6730"/>
                </a:cubicBezTo>
                <a:cubicBezTo>
                  <a:pt x="1871" y="6781"/>
                  <a:pt x="1944" y="6827"/>
                  <a:pt x="2021" y="6871"/>
                </a:cubicBezTo>
                <a:cubicBezTo>
                  <a:pt x="2095" y="6914"/>
                  <a:pt x="2176" y="6947"/>
                  <a:pt x="2254" y="6983"/>
                </a:cubicBezTo>
                <a:cubicBezTo>
                  <a:pt x="2413" y="7053"/>
                  <a:pt x="2577" y="7121"/>
                  <a:pt x="2744" y="7174"/>
                </a:cubicBezTo>
                <a:cubicBezTo>
                  <a:pt x="2910" y="7227"/>
                  <a:pt x="3079" y="7267"/>
                  <a:pt x="3251" y="7297"/>
                </a:cubicBezTo>
                <a:cubicBezTo>
                  <a:pt x="3409" y="7325"/>
                  <a:pt x="3570" y="7349"/>
                  <a:pt x="3730" y="7358"/>
                </a:cubicBezTo>
                <a:cubicBezTo>
                  <a:pt x="3776" y="7361"/>
                  <a:pt x="3823" y="7362"/>
                  <a:pt x="3869" y="7362"/>
                </a:cubicBezTo>
                <a:cubicBezTo>
                  <a:pt x="4002" y="7362"/>
                  <a:pt x="4136" y="7353"/>
                  <a:pt x="4268" y="7343"/>
                </a:cubicBezTo>
                <a:cubicBezTo>
                  <a:pt x="4430" y="7333"/>
                  <a:pt x="4590" y="7315"/>
                  <a:pt x="4750" y="7287"/>
                </a:cubicBezTo>
                <a:cubicBezTo>
                  <a:pt x="4841" y="7271"/>
                  <a:pt x="4930" y="7245"/>
                  <a:pt x="5020" y="7222"/>
                </a:cubicBezTo>
                <a:cubicBezTo>
                  <a:pt x="5097" y="7202"/>
                  <a:pt x="5174" y="7179"/>
                  <a:pt x="5250" y="7156"/>
                </a:cubicBezTo>
                <a:cubicBezTo>
                  <a:pt x="5415" y="7104"/>
                  <a:pt x="5577" y="7047"/>
                  <a:pt x="5736" y="6982"/>
                </a:cubicBezTo>
                <a:cubicBezTo>
                  <a:pt x="6063" y="6852"/>
                  <a:pt x="6387" y="6693"/>
                  <a:pt x="6686" y="6505"/>
                </a:cubicBezTo>
                <a:lnTo>
                  <a:pt x="6686" y="6505"/>
                </a:lnTo>
                <a:cubicBezTo>
                  <a:pt x="6680" y="6510"/>
                  <a:pt x="6672" y="6513"/>
                  <a:pt x="6667" y="6517"/>
                </a:cubicBezTo>
                <a:cubicBezTo>
                  <a:pt x="6693" y="6501"/>
                  <a:pt x="6723" y="6485"/>
                  <a:pt x="6749" y="6467"/>
                </a:cubicBezTo>
                <a:cubicBezTo>
                  <a:pt x="6769" y="6454"/>
                  <a:pt x="6789" y="6440"/>
                  <a:pt x="6809" y="6429"/>
                </a:cubicBezTo>
                <a:cubicBezTo>
                  <a:pt x="6957" y="6333"/>
                  <a:pt x="7106" y="6237"/>
                  <a:pt x="7250" y="6133"/>
                </a:cubicBezTo>
                <a:cubicBezTo>
                  <a:pt x="7392" y="6032"/>
                  <a:pt x="7525" y="5927"/>
                  <a:pt x="7653" y="5811"/>
                </a:cubicBezTo>
                <a:cubicBezTo>
                  <a:pt x="7717" y="5754"/>
                  <a:pt x="7779" y="5696"/>
                  <a:pt x="7833" y="5630"/>
                </a:cubicBezTo>
                <a:cubicBezTo>
                  <a:pt x="7884" y="5572"/>
                  <a:pt x="7926" y="5507"/>
                  <a:pt x="7970" y="5443"/>
                </a:cubicBezTo>
                <a:cubicBezTo>
                  <a:pt x="8035" y="5339"/>
                  <a:pt x="8106" y="5236"/>
                  <a:pt x="8158" y="5124"/>
                </a:cubicBezTo>
                <a:cubicBezTo>
                  <a:pt x="8233" y="4967"/>
                  <a:pt x="8290" y="4803"/>
                  <a:pt x="8316" y="4632"/>
                </a:cubicBezTo>
                <a:cubicBezTo>
                  <a:pt x="8347" y="4433"/>
                  <a:pt x="8354" y="4237"/>
                  <a:pt x="8353" y="4038"/>
                </a:cubicBezTo>
                <a:cubicBezTo>
                  <a:pt x="8353" y="3839"/>
                  <a:pt x="8326" y="3644"/>
                  <a:pt x="8276" y="3452"/>
                </a:cubicBezTo>
                <a:cubicBezTo>
                  <a:pt x="8220" y="3247"/>
                  <a:pt x="8153" y="3044"/>
                  <a:pt x="8062" y="2852"/>
                </a:cubicBezTo>
                <a:cubicBezTo>
                  <a:pt x="7929" y="2576"/>
                  <a:pt x="7749" y="2328"/>
                  <a:pt x="7532" y="2112"/>
                </a:cubicBezTo>
                <a:lnTo>
                  <a:pt x="7515" y="2095"/>
                </a:lnTo>
                <a:cubicBezTo>
                  <a:pt x="7378" y="1959"/>
                  <a:pt x="7237" y="1828"/>
                  <a:pt x="7092" y="1699"/>
                </a:cubicBezTo>
                <a:cubicBezTo>
                  <a:pt x="6831" y="1469"/>
                  <a:pt x="6569" y="1235"/>
                  <a:pt x="6288" y="1032"/>
                </a:cubicBezTo>
                <a:cubicBezTo>
                  <a:pt x="6140" y="927"/>
                  <a:pt x="5991" y="817"/>
                  <a:pt x="5831" y="728"/>
                </a:cubicBezTo>
                <a:cubicBezTo>
                  <a:pt x="5738" y="676"/>
                  <a:pt x="5649" y="628"/>
                  <a:pt x="5556" y="582"/>
                </a:cubicBezTo>
                <a:cubicBezTo>
                  <a:pt x="5482" y="546"/>
                  <a:pt x="5405" y="516"/>
                  <a:pt x="5329" y="484"/>
                </a:cubicBezTo>
                <a:cubicBezTo>
                  <a:pt x="5160" y="413"/>
                  <a:pt x="4987" y="356"/>
                  <a:pt x="4814" y="300"/>
                </a:cubicBezTo>
                <a:cubicBezTo>
                  <a:pt x="4644" y="244"/>
                  <a:pt x="4469" y="199"/>
                  <a:pt x="4296" y="158"/>
                </a:cubicBezTo>
                <a:cubicBezTo>
                  <a:pt x="4112" y="114"/>
                  <a:pt x="3931" y="72"/>
                  <a:pt x="3747" y="45"/>
                </a:cubicBezTo>
                <a:cubicBezTo>
                  <a:pt x="3656" y="30"/>
                  <a:pt x="3563" y="25"/>
                  <a:pt x="3470" y="20"/>
                </a:cubicBezTo>
                <a:cubicBezTo>
                  <a:pt x="3384" y="15"/>
                  <a:pt x="3301" y="9"/>
                  <a:pt x="3215" y="6"/>
                </a:cubicBezTo>
                <a:cubicBezTo>
                  <a:pt x="3108" y="3"/>
                  <a:pt x="3002" y="1"/>
                  <a:pt x="2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363580" y="4521143"/>
            <a:ext cx="1034098" cy="911213"/>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713100" y="1453900"/>
            <a:ext cx="7717800" cy="228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000000"/>
              </a:buClr>
              <a:buSzPts val="1400"/>
              <a:buFont typeface="Arial"/>
              <a:buChar char="●"/>
              <a:defRPr/>
            </a:lvl1pPr>
            <a:lvl2pPr marL="914400" lvl="1" indent="-317500" rtl="0">
              <a:lnSpc>
                <a:spcPct val="100000"/>
              </a:lnSpc>
              <a:spcBef>
                <a:spcPts val="0"/>
              </a:spcBef>
              <a:spcAft>
                <a:spcPts val="0"/>
              </a:spcAft>
              <a:buClr>
                <a:srgbClr val="000000"/>
              </a:buClr>
              <a:buSzPts val="1400"/>
              <a:buFont typeface="Arial"/>
              <a:buChar char="○"/>
              <a:defRPr/>
            </a:lvl2pPr>
            <a:lvl3pPr marL="1371600" lvl="2" indent="-317500" rtl="0">
              <a:lnSpc>
                <a:spcPct val="115000"/>
              </a:lnSpc>
              <a:spcBef>
                <a:spcPts val="0"/>
              </a:spcBef>
              <a:spcAft>
                <a:spcPts val="0"/>
              </a:spcAft>
              <a:buClr>
                <a:srgbClr val="000000"/>
              </a:buClr>
              <a:buSzPts val="1400"/>
              <a:buFont typeface="Arial"/>
              <a:buChar char="■"/>
              <a:defRPr/>
            </a:lvl3pPr>
            <a:lvl4pPr marL="1828800" lvl="3" indent="-317500" rtl="0">
              <a:lnSpc>
                <a:spcPct val="115000"/>
              </a:lnSpc>
              <a:spcBef>
                <a:spcPts val="0"/>
              </a:spcBef>
              <a:spcAft>
                <a:spcPts val="0"/>
              </a:spcAft>
              <a:buClr>
                <a:srgbClr val="000000"/>
              </a:buClr>
              <a:buSzPts val="1400"/>
              <a:buFont typeface="Arial"/>
              <a:buChar char="●"/>
              <a:defRPr/>
            </a:lvl4pPr>
            <a:lvl5pPr marL="2286000" lvl="4" indent="-317500" rtl="0">
              <a:lnSpc>
                <a:spcPct val="115000"/>
              </a:lnSpc>
              <a:spcBef>
                <a:spcPts val="0"/>
              </a:spcBef>
              <a:spcAft>
                <a:spcPts val="0"/>
              </a:spcAft>
              <a:buClr>
                <a:srgbClr val="000000"/>
              </a:buClr>
              <a:buSzPts val="1400"/>
              <a:buFont typeface="Arial"/>
              <a:buChar char="○"/>
              <a:defRPr/>
            </a:lvl5pPr>
            <a:lvl6pPr marL="2743200" lvl="5" indent="-317500" rtl="0">
              <a:lnSpc>
                <a:spcPct val="115000"/>
              </a:lnSpc>
              <a:spcBef>
                <a:spcPts val="0"/>
              </a:spcBef>
              <a:spcAft>
                <a:spcPts val="0"/>
              </a:spcAft>
              <a:buClr>
                <a:srgbClr val="000000"/>
              </a:buClr>
              <a:buSzPts val="1400"/>
              <a:buFont typeface="Arial"/>
              <a:buChar char="■"/>
              <a:defRPr/>
            </a:lvl6pPr>
            <a:lvl7pPr marL="3200400" lvl="6" indent="-317500" rtl="0">
              <a:lnSpc>
                <a:spcPct val="115000"/>
              </a:lnSpc>
              <a:spcBef>
                <a:spcPts val="0"/>
              </a:spcBef>
              <a:spcAft>
                <a:spcPts val="0"/>
              </a:spcAft>
              <a:buClr>
                <a:srgbClr val="000000"/>
              </a:buClr>
              <a:buSzPts val="1400"/>
              <a:buFont typeface="Arial"/>
              <a:buChar char="●"/>
              <a:defRPr/>
            </a:lvl7pPr>
            <a:lvl8pPr marL="3657600" lvl="7" indent="-317500" rtl="0">
              <a:lnSpc>
                <a:spcPct val="115000"/>
              </a:lnSpc>
              <a:spcBef>
                <a:spcPts val="0"/>
              </a:spcBef>
              <a:spcAft>
                <a:spcPts val="0"/>
              </a:spcAft>
              <a:buClr>
                <a:srgbClr val="000000"/>
              </a:buClr>
              <a:buSzPts val="1400"/>
              <a:buFont typeface="Arial"/>
              <a:buChar char="○"/>
              <a:defRPr/>
            </a:lvl8pPr>
            <a:lvl9pPr marL="4114800" lvl="8" indent="-317500" rtl="0">
              <a:lnSpc>
                <a:spcPct val="115000"/>
              </a:lnSpc>
              <a:spcBef>
                <a:spcPts val="0"/>
              </a:spcBef>
              <a:spcAft>
                <a:spcPts val="0"/>
              </a:spcAft>
              <a:buClr>
                <a:srgbClr val="000000"/>
              </a:buClr>
              <a:buSzPts val="1400"/>
              <a:buFont typeface="Arial"/>
              <a:buChar char="■"/>
              <a:defRPr/>
            </a:lvl9pPr>
          </a:lstStyle>
          <a:p>
            <a:endParaRPr/>
          </a:p>
        </p:txBody>
      </p:sp>
      <p:sp>
        <p:nvSpPr>
          <p:cNvPr id="26" name="Google Shape;26;p4"/>
          <p:cNvSpPr txBox="1">
            <a:spLocks noGrp="1"/>
          </p:cNvSpPr>
          <p:nvPr>
            <p:ph type="title"/>
          </p:nvPr>
        </p:nvSpPr>
        <p:spPr>
          <a:xfrm>
            <a:off x="713100" y="539400"/>
            <a:ext cx="7717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4"/>
          <p:cNvSpPr/>
          <p:nvPr/>
        </p:nvSpPr>
        <p:spPr>
          <a:xfrm rot="-920928" flipH="1">
            <a:off x="7594651" y="3942559"/>
            <a:ext cx="2261325" cy="1616937"/>
          </a:xfrm>
          <a:custGeom>
            <a:avLst/>
            <a:gdLst/>
            <a:ahLst/>
            <a:cxnLst/>
            <a:rect l="l" t="t" r="r" b="b"/>
            <a:pathLst>
              <a:path w="33860" h="24211" extrusionOk="0">
                <a:moveTo>
                  <a:pt x="15310" y="246"/>
                </a:moveTo>
                <a:cubicBezTo>
                  <a:pt x="15311" y="246"/>
                  <a:pt x="15313" y="246"/>
                  <a:pt x="15314" y="247"/>
                </a:cubicBezTo>
                <a:lnTo>
                  <a:pt x="15314" y="247"/>
                </a:lnTo>
                <a:cubicBezTo>
                  <a:pt x="15313" y="246"/>
                  <a:pt x="15311" y="246"/>
                  <a:pt x="15310" y="246"/>
                </a:cubicBezTo>
                <a:close/>
                <a:moveTo>
                  <a:pt x="15314" y="247"/>
                </a:moveTo>
                <a:cubicBezTo>
                  <a:pt x="15316" y="247"/>
                  <a:pt x="15318" y="248"/>
                  <a:pt x="15320" y="248"/>
                </a:cubicBezTo>
                <a:lnTo>
                  <a:pt x="15320" y="248"/>
                </a:lnTo>
                <a:cubicBezTo>
                  <a:pt x="15318" y="248"/>
                  <a:pt x="15316" y="247"/>
                  <a:pt x="15314" y="247"/>
                </a:cubicBezTo>
                <a:close/>
                <a:moveTo>
                  <a:pt x="12566" y="0"/>
                </a:moveTo>
                <a:cubicBezTo>
                  <a:pt x="12554" y="0"/>
                  <a:pt x="12542" y="0"/>
                  <a:pt x="12530" y="0"/>
                </a:cubicBezTo>
                <a:cubicBezTo>
                  <a:pt x="12215" y="0"/>
                  <a:pt x="11901" y="21"/>
                  <a:pt x="11586" y="56"/>
                </a:cubicBezTo>
                <a:cubicBezTo>
                  <a:pt x="11254" y="92"/>
                  <a:pt x="10921" y="134"/>
                  <a:pt x="10590" y="184"/>
                </a:cubicBezTo>
                <a:cubicBezTo>
                  <a:pt x="10438" y="207"/>
                  <a:pt x="10286" y="233"/>
                  <a:pt x="10134" y="262"/>
                </a:cubicBezTo>
                <a:cubicBezTo>
                  <a:pt x="9984" y="292"/>
                  <a:pt x="9832" y="319"/>
                  <a:pt x="9681" y="351"/>
                </a:cubicBezTo>
                <a:cubicBezTo>
                  <a:pt x="9521" y="385"/>
                  <a:pt x="9361" y="417"/>
                  <a:pt x="9202" y="457"/>
                </a:cubicBezTo>
                <a:cubicBezTo>
                  <a:pt x="9042" y="499"/>
                  <a:pt x="8882" y="538"/>
                  <a:pt x="8722" y="582"/>
                </a:cubicBezTo>
                <a:cubicBezTo>
                  <a:pt x="8568" y="625"/>
                  <a:pt x="8414" y="667"/>
                  <a:pt x="8262" y="716"/>
                </a:cubicBezTo>
                <a:cubicBezTo>
                  <a:pt x="8178" y="743"/>
                  <a:pt x="8097" y="770"/>
                  <a:pt x="8014" y="801"/>
                </a:cubicBezTo>
                <a:cubicBezTo>
                  <a:pt x="7941" y="829"/>
                  <a:pt x="7867" y="857"/>
                  <a:pt x="7792" y="887"/>
                </a:cubicBezTo>
                <a:cubicBezTo>
                  <a:pt x="7643" y="948"/>
                  <a:pt x="7494" y="1012"/>
                  <a:pt x="7355" y="1067"/>
                </a:cubicBezTo>
                <a:cubicBezTo>
                  <a:pt x="7213" y="1126"/>
                  <a:pt x="7072" y="1185"/>
                  <a:pt x="6932" y="1247"/>
                </a:cubicBezTo>
                <a:cubicBezTo>
                  <a:pt x="6854" y="1283"/>
                  <a:pt x="6776" y="1315"/>
                  <a:pt x="6699" y="1352"/>
                </a:cubicBezTo>
                <a:cubicBezTo>
                  <a:pt x="6623" y="1391"/>
                  <a:pt x="6546" y="1429"/>
                  <a:pt x="6468" y="1467"/>
                </a:cubicBezTo>
                <a:cubicBezTo>
                  <a:pt x="6435" y="1482"/>
                  <a:pt x="6404" y="1503"/>
                  <a:pt x="6372" y="1521"/>
                </a:cubicBezTo>
                <a:cubicBezTo>
                  <a:pt x="6328" y="1546"/>
                  <a:pt x="6286" y="1572"/>
                  <a:pt x="6241" y="1596"/>
                </a:cubicBezTo>
                <a:cubicBezTo>
                  <a:pt x="6174" y="1635"/>
                  <a:pt x="6109" y="1678"/>
                  <a:pt x="6043" y="1719"/>
                </a:cubicBezTo>
                <a:cubicBezTo>
                  <a:pt x="5916" y="1799"/>
                  <a:pt x="5790" y="1881"/>
                  <a:pt x="5665" y="1961"/>
                </a:cubicBezTo>
                <a:cubicBezTo>
                  <a:pt x="5596" y="2005"/>
                  <a:pt x="5528" y="2048"/>
                  <a:pt x="5461" y="2094"/>
                </a:cubicBezTo>
                <a:cubicBezTo>
                  <a:pt x="5414" y="2125"/>
                  <a:pt x="5367" y="2157"/>
                  <a:pt x="5321" y="2189"/>
                </a:cubicBezTo>
                <a:cubicBezTo>
                  <a:pt x="5297" y="2205"/>
                  <a:pt x="5274" y="2219"/>
                  <a:pt x="5253" y="2235"/>
                </a:cubicBezTo>
                <a:cubicBezTo>
                  <a:pt x="5173" y="2294"/>
                  <a:pt x="5095" y="2352"/>
                  <a:pt x="5016" y="2411"/>
                </a:cubicBezTo>
                <a:cubicBezTo>
                  <a:pt x="4997" y="2424"/>
                  <a:pt x="4980" y="2441"/>
                  <a:pt x="4962" y="2455"/>
                </a:cubicBezTo>
                <a:cubicBezTo>
                  <a:pt x="4918" y="2491"/>
                  <a:pt x="4874" y="2528"/>
                  <a:pt x="4832" y="2564"/>
                </a:cubicBezTo>
                <a:cubicBezTo>
                  <a:pt x="4716" y="2662"/>
                  <a:pt x="4603" y="2765"/>
                  <a:pt x="4492" y="2868"/>
                </a:cubicBezTo>
                <a:cubicBezTo>
                  <a:pt x="4247" y="3095"/>
                  <a:pt x="3997" y="3318"/>
                  <a:pt x="3757" y="3550"/>
                </a:cubicBezTo>
                <a:cubicBezTo>
                  <a:pt x="3703" y="3603"/>
                  <a:pt x="3648" y="3654"/>
                  <a:pt x="3596" y="3710"/>
                </a:cubicBezTo>
                <a:cubicBezTo>
                  <a:pt x="3534" y="3776"/>
                  <a:pt x="3470" y="3843"/>
                  <a:pt x="3408" y="3909"/>
                </a:cubicBezTo>
                <a:cubicBezTo>
                  <a:pt x="3383" y="3937"/>
                  <a:pt x="3360" y="3967"/>
                  <a:pt x="3335" y="3997"/>
                </a:cubicBezTo>
                <a:cubicBezTo>
                  <a:pt x="3299" y="4040"/>
                  <a:pt x="3263" y="4085"/>
                  <a:pt x="3227" y="4127"/>
                </a:cubicBezTo>
                <a:cubicBezTo>
                  <a:pt x="3181" y="4180"/>
                  <a:pt x="3142" y="4235"/>
                  <a:pt x="3101" y="4291"/>
                </a:cubicBezTo>
                <a:cubicBezTo>
                  <a:pt x="2902" y="4555"/>
                  <a:pt x="2717" y="4831"/>
                  <a:pt x="2538" y="5112"/>
                </a:cubicBezTo>
                <a:cubicBezTo>
                  <a:pt x="2363" y="5385"/>
                  <a:pt x="2196" y="5664"/>
                  <a:pt x="2031" y="5943"/>
                </a:cubicBezTo>
                <a:cubicBezTo>
                  <a:pt x="1866" y="6218"/>
                  <a:pt x="1720" y="6505"/>
                  <a:pt x="1581" y="6792"/>
                </a:cubicBezTo>
                <a:cubicBezTo>
                  <a:pt x="1435" y="7095"/>
                  <a:pt x="1288" y="7398"/>
                  <a:pt x="1141" y="7700"/>
                </a:cubicBezTo>
                <a:cubicBezTo>
                  <a:pt x="996" y="7998"/>
                  <a:pt x="869" y="8307"/>
                  <a:pt x="743" y="8613"/>
                </a:cubicBezTo>
                <a:cubicBezTo>
                  <a:pt x="712" y="8688"/>
                  <a:pt x="684" y="8765"/>
                  <a:pt x="655" y="8839"/>
                </a:cubicBezTo>
                <a:cubicBezTo>
                  <a:pt x="632" y="8897"/>
                  <a:pt x="610" y="8956"/>
                  <a:pt x="589" y="9014"/>
                </a:cubicBezTo>
                <a:cubicBezTo>
                  <a:pt x="567" y="9076"/>
                  <a:pt x="547" y="9136"/>
                  <a:pt x="524" y="9196"/>
                </a:cubicBezTo>
                <a:cubicBezTo>
                  <a:pt x="514" y="9227"/>
                  <a:pt x="502" y="9257"/>
                  <a:pt x="493" y="9288"/>
                </a:cubicBezTo>
                <a:cubicBezTo>
                  <a:pt x="469" y="9372"/>
                  <a:pt x="443" y="9457"/>
                  <a:pt x="418" y="9542"/>
                </a:cubicBezTo>
                <a:cubicBezTo>
                  <a:pt x="376" y="9681"/>
                  <a:pt x="338" y="9824"/>
                  <a:pt x="302" y="9965"/>
                </a:cubicBezTo>
                <a:cubicBezTo>
                  <a:pt x="256" y="10145"/>
                  <a:pt x="209" y="10325"/>
                  <a:pt x="166" y="10506"/>
                </a:cubicBezTo>
                <a:cubicBezTo>
                  <a:pt x="146" y="10579"/>
                  <a:pt x="131" y="10651"/>
                  <a:pt x="115" y="10726"/>
                </a:cubicBezTo>
                <a:cubicBezTo>
                  <a:pt x="101" y="10796"/>
                  <a:pt x="85" y="10867"/>
                  <a:pt x="74" y="10939"/>
                </a:cubicBezTo>
                <a:cubicBezTo>
                  <a:pt x="64" y="11002"/>
                  <a:pt x="54" y="11066"/>
                  <a:pt x="44" y="11129"/>
                </a:cubicBezTo>
                <a:cubicBezTo>
                  <a:pt x="42" y="11151"/>
                  <a:pt x="38" y="11175"/>
                  <a:pt x="36" y="11197"/>
                </a:cubicBezTo>
                <a:cubicBezTo>
                  <a:pt x="27" y="11289"/>
                  <a:pt x="17" y="11382"/>
                  <a:pt x="10" y="11474"/>
                </a:cubicBezTo>
                <a:cubicBezTo>
                  <a:pt x="6" y="11505"/>
                  <a:pt x="7" y="11536"/>
                  <a:pt x="6" y="11567"/>
                </a:cubicBezTo>
                <a:cubicBezTo>
                  <a:pt x="5" y="11625"/>
                  <a:pt x="3" y="11681"/>
                  <a:pt x="2" y="11738"/>
                </a:cubicBezTo>
                <a:cubicBezTo>
                  <a:pt x="1" y="11804"/>
                  <a:pt x="3" y="11868"/>
                  <a:pt x="6" y="11933"/>
                </a:cubicBezTo>
                <a:cubicBezTo>
                  <a:pt x="8" y="12011"/>
                  <a:pt x="11" y="12089"/>
                  <a:pt x="17" y="12167"/>
                </a:cubicBezTo>
                <a:cubicBezTo>
                  <a:pt x="27" y="12256"/>
                  <a:pt x="32" y="12346"/>
                  <a:pt x="43" y="12435"/>
                </a:cubicBezTo>
                <a:cubicBezTo>
                  <a:pt x="83" y="12745"/>
                  <a:pt x="124" y="13058"/>
                  <a:pt x="177" y="13369"/>
                </a:cubicBezTo>
                <a:cubicBezTo>
                  <a:pt x="233" y="13680"/>
                  <a:pt x="290" y="13994"/>
                  <a:pt x="356" y="14304"/>
                </a:cubicBezTo>
                <a:cubicBezTo>
                  <a:pt x="424" y="14619"/>
                  <a:pt x="491" y="14934"/>
                  <a:pt x="584" y="15243"/>
                </a:cubicBezTo>
                <a:cubicBezTo>
                  <a:pt x="609" y="15324"/>
                  <a:pt x="631" y="15408"/>
                  <a:pt x="658" y="15489"/>
                </a:cubicBezTo>
                <a:cubicBezTo>
                  <a:pt x="689" y="15579"/>
                  <a:pt x="719" y="15670"/>
                  <a:pt x="750" y="15759"/>
                </a:cubicBezTo>
                <a:cubicBezTo>
                  <a:pt x="774" y="15830"/>
                  <a:pt x="802" y="15901"/>
                  <a:pt x="827" y="15971"/>
                </a:cubicBezTo>
                <a:cubicBezTo>
                  <a:pt x="851" y="16035"/>
                  <a:pt x="874" y="16100"/>
                  <a:pt x="900" y="16164"/>
                </a:cubicBezTo>
                <a:cubicBezTo>
                  <a:pt x="941" y="16265"/>
                  <a:pt x="982" y="16368"/>
                  <a:pt x="1024" y="16471"/>
                </a:cubicBezTo>
                <a:cubicBezTo>
                  <a:pt x="1048" y="16531"/>
                  <a:pt x="1075" y="16588"/>
                  <a:pt x="1101" y="16645"/>
                </a:cubicBezTo>
                <a:cubicBezTo>
                  <a:pt x="1133" y="16719"/>
                  <a:pt x="1164" y="16792"/>
                  <a:pt x="1199" y="16863"/>
                </a:cubicBezTo>
                <a:cubicBezTo>
                  <a:pt x="1240" y="16950"/>
                  <a:pt x="1282" y="17034"/>
                  <a:pt x="1324" y="17121"/>
                </a:cubicBezTo>
                <a:cubicBezTo>
                  <a:pt x="1354" y="17183"/>
                  <a:pt x="1386" y="17245"/>
                  <a:pt x="1417" y="17306"/>
                </a:cubicBezTo>
                <a:cubicBezTo>
                  <a:pt x="1458" y="17384"/>
                  <a:pt x="1497" y="17463"/>
                  <a:pt x="1539" y="17540"/>
                </a:cubicBezTo>
                <a:cubicBezTo>
                  <a:pt x="1612" y="17672"/>
                  <a:pt x="1683" y="17806"/>
                  <a:pt x="1759" y="17936"/>
                </a:cubicBezTo>
                <a:cubicBezTo>
                  <a:pt x="1812" y="18027"/>
                  <a:pt x="1865" y="18117"/>
                  <a:pt x="1917" y="18209"/>
                </a:cubicBezTo>
                <a:cubicBezTo>
                  <a:pt x="1951" y="18264"/>
                  <a:pt x="1988" y="18318"/>
                  <a:pt x="2023" y="18374"/>
                </a:cubicBezTo>
                <a:cubicBezTo>
                  <a:pt x="2064" y="18437"/>
                  <a:pt x="2103" y="18502"/>
                  <a:pt x="2146" y="18564"/>
                </a:cubicBezTo>
                <a:cubicBezTo>
                  <a:pt x="2204" y="18647"/>
                  <a:pt x="2261" y="18731"/>
                  <a:pt x="2319" y="18814"/>
                </a:cubicBezTo>
                <a:cubicBezTo>
                  <a:pt x="2500" y="19081"/>
                  <a:pt x="2691" y="19341"/>
                  <a:pt x="2889" y="19597"/>
                </a:cubicBezTo>
                <a:cubicBezTo>
                  <a:pt x="2987" y="19723"/>
                  <a:pt x="3087" y="19845"/>
                  <a:pt x="3190" y="19969"/>
                </a:cubicBezTo>
                <a:cubicBezTo>
                  <a:pt x="3246" y="20039"/>
                  <a:pt x="3307" y="20107"/>
                  <a:pt x="3366" y="20175"/>
                </a:cubicBezTo>
                <a:cubicBezTo>
                  <a:pt x="3405" y="20218"/>
                  <a:pt x="3442" y="20263"/>
                  <a:pt x="3483" y="20306"/>
                </a:cubicBezTo>
                <a:cubicBezTo>
                  <a:pt x="3555" y="20383"/>
                  <a:pt x="3625" y="20463"/>
                  <a:pt x="3697" y="20541"/>
                </a:cubicBezTo>
                <a:cubicBezTo>
                  <a:pt x="3743" y="20590"/>
                  <a:pt x="3789" y="20636"/>
                  <a:pt x="3836" y="20684"/>
                </a:cubicBezTo>
                <a:cubicBezTo>
                  <a:pt x="3888" y="20738"/>
                  <a:pt x="3940" y="20795"/>
                  <a:pt x="3995" y="20846"/>
                </a:cubicBezTo>
                <a:cubicBezTo>
                  <a:pt x="4066" y="20914"/>
                  <a:pt x="4136" y="20982"/>
                  <a:pt x="4207" y="21051"/>
                </a:cubicBezTo>
                <a:cubicBezTo>
                  <a:pt x="4326" y="21164"/>
                  <a:pt x="4450" y="21271"/>
                  <a:pt x="4574" y="21379"/>
                </a:cubicBezTo>
                <a:cubicBezTo>
                  <a:pt x="4625" y="21425"/>
                  <a:pt x="4680" y="21470"/>
                  <a:pt x="4735" y="21513"/>
                </a:cubicBezTo>
                <a:cubicBezTo>
                  <a:pt x="4795" y="21563"/>
                  <a:pt x="4853" y="21613"/>
                  <a:pt x="4915" y="21661"/>
                </a:cubicBezTo>
                <a:cubicBezTo>
                  <a:pt x="5042" y="21758"/>
                  <a:pt x="5166" y="21856"/>
                  <a:pt x="5295" y="21949"/>
                </a:cubicBezTo>
                <a:cubicBezTo>
                  <a:pt x="5374" y="22005"/>
                  <a:pt x="5452" y="22062"/>
                  <a:pt x="5532" y="22119"/>
                </a:cubicBezTo>
                <a:cubicBezTo>
                  <a:pt x="5600" y="22167"/>
                  <a:pt x="5672" y="22214"/>
                  <a:pt x="5743" y="22261"/>
                </a:cubicBezTo>
                <a:cubicBezTo>
                  <a:pt x="6008" y="22441"/>
                  <a:pt x="6282" y="22607"/>
                  <a:pt x="6560" y="22767"/>
                </a:cubicBezTo>
                <a:cubicBezTo>
                  <a:pt x="6706" y="22852"/>
                  <a:pt x="6852" y="22934"/>
                  <a:pt x="6999" y="23017"/>
                </a:cubicBezTo>
                <a:cubicBezTo>
                  <a:pt x="7076" y="23060"/>
                  <a:pt x="7157" y="23105"/>
                  <a:pt x="7235" y="23147"/>
                </a:cubicBezTo>
                <a:cubicBezTo>
                  <a:pt x="7262" y="23161"/>
                  <a:pt x="7288" y="23178"/>
                  <a:pt x="7317" y="23192"/>
                </a:cubicBezTo>
                <a:cubicBezTo>
                  <a:pt x="7323" y="23195"/>
                  <a:pt x="7330" y="23199"/>
                  <a:pt x="7337" y="23204"/>
                </a:cubicBezTo>
                <a:cubicBezTo>
                  <a:pt x="7343" y="23208"/>
                  <a:pt x="7349" y="23211"/>
                  <a:pt x="7355" y="23214"/>
                </a:cubicBezTo>
                <a:cubicBezTo>
                  <a:pt x="7359" y="23215"/>
                  <a:pt x="7361" y="23216"/>
                  <a:pt x="7364" y="23218"/>
                </a:cubicBezTo>
                <a:cubicBezTo>
                  <a:pt x="7368" y="23219"/>
                  <a:pt x="7369" y="23220"/>
                  <a:pt x="7371" y="23221"/>
                </a:cubicBezTo>
                <a:cubicBezTo>
                  <a:pt x="7385" y="23230"/>
                  <a:pt x="7401" y="23237"/>
                  <a:pt x="7416" y="23245"/>
                </a:cubicBezTo>
                <a:cubicBezTo>
                  <a:pt x="7423" y="23249"/>
                  <a:pt x="7431" y="23252"/>
                  <a:pt x="7437" y="23256"/>
                </a:cubicBezTo>
                <a:cubicBezTo>
                  <a:pt x="7442" y="23259"/>
                  <a:pt x="7447" y="23261"/>
                  <a:pt x="7452" y="23264"/>
                </a:cubicBezTo>
                <a:cubicBezTo>
                  <a:pt x="7452" y="23264"/>
                  <a:pt x="7453" y="23265"/>
                  <a:pt x="7454" y="23265"/>
                </a:cubicBezTo>
                <a:cubicBezTo>
                  <a:pt x="7462" y="23270"/>
                  <a:pt x="7469" y="23275"/>
                  <a:pt x="7478" y="23278"/>
                </a:cubicBezTo>
                <a:cubicBezTo>
                  <a:pt x="7493" y="23287"/>
                  <a:pt x="7510" y="23297"/>
                  <a:pt x="7528" y="23306"/>
                </a:cubicBezTo>
                <a:cubicBezTo>
                  <a:pt x="7540" y="23313"/>
                  <a:pt x="7555" y="23319"/>
                  <a:pt x="7569" y="23327"/>
                </a:cubicBezTo>
                <a:cubicBezTo>
                  <a:pt x="7572" y="23329"/>
                  <a:pt x="7577" y="23333"/>
                  <a:pt x="7581" y="23334"/>
                </a:cubicBezTo>
                <a:cubicBezTo>
                  <a:pt x="7587" y="23338"/>
                  <a:pt x="7595" y="23342"/>
                  <a:pt x="7602" y="23345"/>
                </a:cubicBezTo>
                <a:lnTo>
                  <a:pt x="7602" y="23347"/>
                </a:lnTo>
                <a:cubicBezTo>
                  <a:pt x="7607" y="23348"/>
                  <a:pt x="7609" y="23349"/>
                  <a:pt x="7613" y="23352"/>
                </a:cubicBezTo>
                <a:cubicBezTo>
                  <a:pt x="7616" y="23354"/>
                  <a:pt x="7619" y="23355"/>
                  <a:pt x="7623" y="23357"/>
                </a:cubicBezTo>
                <a:cubicBezTo>
                  <a:pt x="7626" y="23359"/>
                  <a:pt x="7629" y="23360"/>
                  <a:pt x="7633" y="23364"/>
                </a:cubicBezTo>
                <a:cubicBezTo>
                  <a:pt x="7640" y="23366"/>
                  <a:pt x="7645" y="23370"/>
                  <a:pt x="7650" y="23373"/>
                </a:cubicBezTo>
                <a:lnTo>
                  <a:pt x="7652" y="23373"/>
                </a:lnTo>
                <a:cubicBezTo>
                  <a:pt x="7655" y="23375"/>
                  <a:pt x="7660" y="23376"/>
                  <a:pt x="7664" y="23379"/>
                </a:cubicBezTo>
                <a:cubicBezTo>
                  <a:pt x="7774" y="23438"/>
                  <a:pt x="7889" y="23493"/>
                  <a:pt x="8001" y="23549"/>
                </a:cubicBezTo>
                <a:cubicBezTo>
                  <a:pt x="8106" y="23602"/>
                  <a:pt x="8214" y="23647"/>
                  <a:pt x="8321" y="23695"/>
                </a:cubicBezTo>
                <a:cubicBezTo>
                  <a:pt x="8381" y="23722"/>
                  <a:pt x="8441" y="23744"/>
                  <a:pt x="8501" y="23767"/>
                </a:cubicBezTo>
                <a:cubicBezTo>
                  <a:pt x="8553" y="23787"/>
                  <a:pt x="8607" y="23806"/>
                  <a:pt x="8658" y="23825"/>
                </a:cubicBezTo>
                <a:cubicBezTo>
                  <a:pt x="8679" y="23834"/>
                  <a:pt x="8700" y="23843"/>
                  <a:pt x="8722" y="23850"/>
                </a:cubicBezTo>
                <a:cubicBezTo>
                  <a:pt x="8820" y="23881"/>
                  <a:pt x="8918" y="23912"/>
                  <a:pt x="9017" y="23942"/>
                </a:cubicBezTo>
                <a:cubicBezTo>
                  <a:pt x="9073" y="23959"/>
                  <a:pt x="9129" y="23974"/>
                  <a:pt x="9184" y="23989"/>
                </a:cubicBezTo>
                <a:cubicBezTo>
                  <a:pt x="9283" y="24014"/>
                  <a:pt x="9382" y="24041"/>
                  <a:pt x="9481" y="24065"/>
                </a:cubicBezTo>
                <a:cubicBezTo>
                  <a:pt x="9547" y="24083"/>
                  <a:pt x="9616" y="24093"/>
                  <a:pt x="9683" y="24107"/>
                </a:cubicBezTo>
                <a:lnTo>
                  <a:pt x="9861" y="24142"/>
                </a:lnTo>
                <a:cubicBezTo>
                  <a:pt x="9878" y="24145"/>
                  <a:pt x="9894" y="24149"/>
                  <a:pt x="9912" y="24150"/>
                </a:cubicBezTo>
                <a:cubicBezTo>
                  <a:pt x="10010" y="24163"/>
                  <a:pt x="10108" y="24175"/>
                  <a:pt x="10206" y="24186"/>
                </a:cubicBezTo>
                <a:cubicBezTo>
                  <a:pt x="10278" y="24196"/>
                  <a:pt x="10351" y="24199"/>
                  <a:pt x="10424" y="24204"/>
                </a:cubicBezTo>
                <a:cubicBezTo>
                  <a:pt x="10493" y="24207"/>
                  <a:pt x="10563" y="24210"/>
                  <a:pt x="10634" y="24210"/>
                </a:cubicBezTo>
                <a:cubicBezTo>
                  <a:pt x="10674" y="24210"/>
                  <a:pt x="10714" y="24211"/>
                  <a:pt x="10753" y="24211"/>
                </a:cubicBezTo>
                <a:cubicBezTo>
                  <a:pt x="10793" y="24211"/>
                  <a:pt x="10832" y="24210"/>
                  <a:pt x="10872" y="24209"/>
                </a:cubicBezTo>
                <a:cubicBezTo>
                  <a:pt x="10957" y="24205"/>
                  <a:pt x="11047" y="24204"/>
                  <a:pt x="11133" y="24195"/>
                </a:cubicBezTo>
                <a:cubicBezTo>
                  <a:pt x="11293" y="24183"/>
                  <a:pt x="11455" y="24170"/>
                  <a:pt x="11613" y="24152"/>
                </a:cubicBezTo>
                <a:cubicBezTo>
                  <a:pt x="11791" y="24132"/>
                  <a:pt x="11969" y="24111"/>
                  <a:pt x="12147" y="24087"/>
                </a:cubicBezTo>
                <a:cubicBezTo>
                  <a:pt x="12456" y="24047"/>
                  <a:pt x="12765" y="23998"/>
                  <a:pt x="13073" y="23957"/>
                </a:cubicBezTo>
                <a:cubicBezTo>
                  <a:pt x="13410" y="23910"/>
                  <a:pt x="13748" y="23865"/>
                  <a:pt x="14082" y="23809"/>
                </a:cubicBezTo>
                <a:cubicBezTo>
                  <a:pt x="14160" y="23797"/>
                  <a:pt x="14237" y="23787"/>
                  <a:pt x="14313" y="23771"/>
                </a:cubicBezTo>
                <a:cubicBezTo>
                  <a:pt x="14401" y="23753"/>
                  <a:pt x="14489" y="23735"/>
                  <a:pt x="14577" y="23719"/>
                </a:cubicBezTo>
                <a:cubicBezTo>
                  <a:pt x="14641" y="23705"/>
                  <a:pt x="14704" y="23694"/>
                  <a:pt x="14768" y="23678"/>
                </a:cubicBezTo>
                <a:cubicBezTo>
                  <a:pt x="14869" y="23655"/>
                  <a:pt x="14970" y="23632"/>
                  <a:pt x="15072" y="23607"/>
                </a:cubicBezTo>
                <a:cubicBezTo>
                  <a:pt x="15367" y="23539"/>
                  <a:pt x="15661" y="23462"/>
                  <a:pt x="15955" y="23386"/>
                </a:cubicBezTo>
                <a:cubicBezTo>
                  <a:pt x="16271" y="23308"/>
                  <a:pt x="16585" y="23228"/>
                  <a:pt x="16900" y="23149"/>
                </a:cubicBezTo>
                <a:cubicBezTo>
                  <a:pt x="16907" y="23151"/>
                  <a:pt x="16914" y="23151"/>
                  <a:pt x="16921" y="23151"/>
                </a:cubicBezTo>
                <a:cubicBezTo>
                  <a:pt x="16942" y="23148"/>
                  <a:pt x="16964" y="23142"/>
                  <a:pt x="16984" y="23138"/>
                </a:cubicBezTo>
                <a:cubicBezTo>
                  <a:pt x="17014" y="23132"/>
                  <a:pt x="17045" y="23126"/>
                  <a:pt x="17074" y="23121"/>
                </a:cubicBezTo>
                <a:cubicBezTo>
                  <a:pt x="17143" y="23107"/>
                  <a:pt x="17211" y="23092"/>
                  <a:pt x="17278" y="23077"/>
                </a:cubicBezTo>
                <a:cubicBezTo>
                  <a:pt x="17433" y="23043"/>
                  <a:pt x="17586" y="23006"/>
                  <a:pt x="17741" y="22968"/>
                </a:cubicBezTo>
                <a:cubicBezTo>
                  <a:pt x="17875" y="22936"/>
                  <a:pt x="18010" y="22904"/>
                  <a:pt x="18145" y="22875"/>
                </a:cubicBezTo>
                <a:cubicBezTo>
                  <a:pt x="18297" y="22843"/>
                  <a:pt x="18447" y="22816"/>
                  <a:pt x="18597" y="22788"/>
                </a:cubicBezTo>
                <a:lnTo>
                  <a:pt x="18599" y="22788"/>
                </a:lnTo>
                <a:cubicBezTo>
                  <a:pt x="18717" y="22769"/>
                  <a:pt x="18836" y="22748"/>
                  <a:pt x="18953" y="22733"/>
                </a:cubicBezTo>
                <a:cubicBezTo>
                  <a:pt x="19388" y="22671"/>
                  <a:pt x="19822" y="22625"/>
                  <a:pt x="20259" y="22578"/>
                </a:cubicBezTo>
                <a:cubicBezTo>
                  <a:pt x="20697" y="22532"/>
                  <a:pt x="21135" y="22485"/>
                  <a:pt x="21575" y="22440"/>
                </a:cubicBezTo>
                <a:cubicBezTo>
                  <a:pt x="22447" y="22349"/>
                  <a:pt x="23319" y="22261"/>
                  <a:pt x="24191" y="22172"/>
                </a:cubicBezTo>
                <a:cubicBezTo>
                  <a:pt x="24616" y="22127"/>
                  <a:pt x="25043" y="22098"/>
                  <a:pt x="25470" y="22078"/>
                </a:cubicBezTo>
                <a:cubicBezTo>
                  <a:pt x="25904" y="22057"/>
                  <a:pt x="26336" y="22042"/>
                  <a:pt x="26770" y="22019"/>
                </a:cubicBezTo>
                <a:cubicBezTo>
                  <a:pt x="26843" y="22016"/>
                  <a:pt x="26917" y="22013"/>
                  <a:pt x="26992" y="22009"/>
                </a:cubicBezTo>
                <a:cubicBezTo>
                  <a:pt x="27101" y="22016"/>
                  <a:pt x="27210" y="22019"/>
                  <a:pt x="27320" y="22022"/>
                </a:cubicBezTo>
                <a:cubicBezTo>
                  <a:pt x="27482" y="22026"/>
                  <a:pt x="27644" y="22027"/>
                  <a:pt x="27807" y="22027"/>
                </a:cubicBezTo>
                <a:cubicBezTo>
                  <a:pt x="27970" y="22027"/>
                  <a:pt x="28132" y="22026"/>
                  <a:pt x="28295" y="22023"/>
                </a:cubicBezTo>
                <a:cubicBezTo>
                  <a:pt x="28386" y="22022"/>
                  <a:pt x="28476" y="22023"/>
                  <a:pt x="28566" y="22018"/>
                </a:cubicBezTo>
                <a:cubicBezTo>
                  <a:pt x="28646" y="22013"/>
                  <a:pt x="28726" y="22009"/>
                  <a:pt x="28806" y="22005"/>
                </a:cubicBezTo>
                <a:cubicBezTo>
                  <a:pt x="28846" y="22002"/>
                  <a:pt x="28888" y="21997"/>
                  <a:pt x="28929" y="21995"/>
                </a:cubicBezTo>
                <a:cubicBezTo>
                  <a:pt x="28968" y="21991"/>
                  <a:pt x="29009" y="21988"/>
                  <a:pt x="29047" y="21985"/>
                </a:cubicBezTo>
                <a:cubicBezTo>
                  <a:pt x="29128" y="21977"/>
                  <a:pt x="29206" y="21967"/>
                  <a:pt x="29286" y="21960"/>
                </a:cubicBezTo>
                <a:cubicBezTo>
                  <a:pt x="29451" y="21941"/>
                  <a:pt x="29614" y="21920"/>
                  <a:pt x="29778" y="21898"/>
                </a:cubicBezTo>
                <a:cubicBezTo>
                  <a:pt x="29930" y="21878"/>
                  <a:pt x="30080" y="21856"/>
                  <a:pt x="30232" y="21828"/>
                </a:cubicBezTo>
                <a:cubicBezTo>
                  <a:pt x="30389" y="21800"/>
                  <a:pt x="30545" y="21770"/>
                  <a:pt x="30698" y="21728"/>
                </a:cubicBezTo>
                <a:cubicBezTo>
                  <a:pt x="30774" y="21707"/>
                  <a:pt x="30849" y="21688"/>
                  <a:pt x="30924" y="21662"/>
                </a:cubicBezTo>
                <a:cubicBezTo>
                  <a:pt x="30998" y="21637"/>
                  <a:pt x="31073" y="21615"/>
                  <a:pt x="31143" y="21585"/>
                </a:cubicBezTo>
                <a:cubicBezTo>
                  <a:pt x="31223" y="21553"/>
                  <a:pt x="31302" y="21526"/>
                  <a:pt x="31379" y="21487"/>
                </a:cubicBezTo>
                <a:cubicBezTo>
                  <a:pt x="31422" y="21466"/>
                  <a:pt x="31466" y="21445"/>
                  <a:pt x="31510" y="21423"/>
                </a:cubicBezTo>
                <a:cubicBezTo>
                  <a:pt x="31541" y="21408"/>
                  <a:pt x="31575" y="21393"/>
                  <a:pt x="31605" y="21377"/>
                </a:cubicBezTo>
                <a:cubicBezTo>
                  <a:pt x="31647" y="21353"/>
                  <a:pt x="31688" y="21329"/>
                  <a:pt x="31730" y="21306"/>
                </a:cubicBezTo>
                <a:cubicBezTo>
                  <a:pt x="31762" y="21288"/>
                  <a:pt x="31798" y="21271"/>
                  <a:pt x="31830" y="21250"/>
                </a:cubicBezTo>
                <a:cubicBezTo>
                  <a:pt x="31900" y="21207"/>
                  <a:pt x="31967" y="21164"/>
                  <a:pt x="32036" y="21120"/>
                </a:cubicBezTo>
                <a:cubicBezTo>
                  <a:pt x="32106" y="21077"/>
                  <a:pt x="32173" y="21025"/>
                  <a:pt x="32241" y="20977"/>
                </a:cubicBezTo>
                <a:cubicBezTo>
                  <a:pt x="32302" y="20934"/>
                  <a:pt x="32359" y="20888"/>
                  <a:pt x="32415" y="20841"/>
                </a:cubicBezTo>
                <a:cubicBezTo>
                  <a:pt x="32484" y="20785"/>
                  <a:pt x="32551" y="20724"/>
                  <a:pt x="32614" y="20660"/>
                </a:cubicBezTo>
                <a:cubicBezTo>
                  <a:pt x="32654" y="20618"/>
                  <a:pt x="32694" y="20578"/>
                  <a:pt x="32731" y="20536"/>
                </a:cubicBezTo>
                <a:cubicBezTo>
                  <a:pt x="32766" y="20496"/>
                  <a:pt x="32803" y="20458"/>
                  <a:pt x="32834" y="20416"/>
                </a:cubicBezTo>
                <a:lnTo>
                  <a:pt x="32900" y="20330"/>
                </a:lnTo>
                <a:cubicBezTo>
                  <a:pt x="32941" y="20275"/>
                  <a:pt x="32985" y="20221"/>
                  <a:pt x="33025" y="20161"/>
                </a:cubicBezTo>
                <a:cubicBezTo>
                  <a:pt x="33060" y="20110"/>
                  <a:pt x="33094" y="20057"/>
                  <a:pt x="33129" y="20005"/>
                </a:cubicBezTo>
                <a:cubicBezTo>
                  <a:pt x="33142" y="19988"/>
                  <a:pt x="33155" y="19967"/>
                  <a:pt x="33166" y="19948"/>
                </a:cubicBezTo>
                <a:cubicBezTo>
                  <a:pt x="33210" y="19874"/>
                  <a:pt x="33256" y="19799"/>
                  <a:pt x="33299" y="19726"/>
                </a:cubicBezTo>
                <a:cubicBezTo>
                  <a:pt x="33319" y="19691"/>
                  <a:pt x="33335" y="19654"/>
                  <a:pt x="33354" y="19618"/>
                </a:cubicBezTo>
                <a:cubicBezTo>
                  <a:pt x="33375" y="19575"/>
                  <a:pt x="33398" y="19531"/>
                  <a:pt x="33421" y="19487"/>
                </a:cubicBezTo>
                <a:cubicBezTo>
                  <a:pt x="33432" y="19467"/>
                  <a:pt x="33439" y="19446"/>
                  <a:pt x="33449" y="19425"/>
                </a:cubicBezTo>
                <a:cubicBezTo>
                  <a:pt x="33469" y="19376"/>
                  <a:pt x="33491" y="19327"/>
                  <a:pt x="33512" y="19278"/>
                </a:cubicBezTo>
                <a:cubicBezTo>
                  <a:pt x="33542" y="19207"/>
                  <a:pt x="33566" y="19134"/>
                  <a:pt x="33591" y="19062"/>
                </a:cubicBezTo>
                <a:cubicBezTo>
                  <a:pt x="33602" y="19030"/>
                  <a:pt x="33617" y="18997"/>
                  <a:pt x="33625" y="18963"/>
                </a:cubicBezTo>
                <a:cubicBezTo>
                  <a:pt x="33634" y="18927"/>
                  <a:pt x="33645" y="18892"/>
                  <a:pt x="33655" y="18858"/>
                </a:cubicBezTo>
                <a:cubicBezTo>
                  <a:pt x="33676" y="18783"/>
                  <a:pt x="33697" y="18710"/>
                  <a:pt x="33715" y="18634"/>
                </a:cubicBezTo>
                <a:cubicBezTo>
                  <a:pt x="33726" y="18582"/>
                  <a:pt x="33738" y="18530"/>
                  <a:pt x="33749" y="18477"/>
                </a:cubicBezTo>
                <a:cubicBezTo>
                  <a:pt x="33756" y="18446"/>
                  <a:pt x="33765" y="18415"/>
                  <a:pt x="33770" y="18383"/>
                </a:cubicBezTo>
                <a:cubicBezTo>
                  <a:pt x="33784" y="18290"/>
                  <a:pt x="33799" y="18197"/>
                  <a:pt x="33811" y="18106"/>
                </a:cubicBezTo>
                <a:cubicBezTo>
                  <a:pt x="33831" y="17970"/>
                  <a:pt x="33845" y="17832"/>
                  <a:pt x="33850" y="17694"/>
                </a:cubicBezTo>
                <a:cubicBezTo>
                  <a:pt x="33859" y="17478"/>
                  <a:pt x="33857" y="17261"/>
                  <a:pt x="33837" y="17048"/>
                </a:cubicBezTo>
                <a:cubicBezTo>
                  <a:pt x="33818" y="16838"/>
                  <a:pt x="33787" y="16632"/>
                  <a:pt x="33744" y="16427"/>
                </a:cubicBezTo>
                <a:cubicBezTo>
                  <a:pt x="33723" y="16325"/>
                  <a:pt x="33696" y="16224"/>
                  <a:pt x="33672" y="16123"/>
                </a:cubicBezTo>
                <a:cubicBezTo>
                  <a:pt x="33658" y="16063"/>
                  <a:pt x="33643" y="16004"/>
                  <a:pt x="33624" y="15946"/>
                </a:cubicBezTo>
                <a:lnTo>
                  <a:pt x="33566" y="15760"/>
                </a:lnTo>
                <a:cubicBezTo>
                  <a:pt x="33558" y="15733"/>
                  <a:pt x="33551" y="15706"/>
                  <a:pt x="33542" y="15680"/>
                </a:cubicBezTo>
                <a:cubicBezTo>
                  <a:pt x="33512" y="15597"/>
                  <a:pt x="33483" y="15511"/>
                  <a:pt x="33452" y="15427"/>
                </a:cubicBezTo>
                <a:cubicBezTo>
                  <a:pt x="33432" y="15373"/>
                  <a:pt x="33412" y="15316"/>
                  <a:pt x="33390" y="15262"/>
                </a:cubicBezTo>
                <a:cubicBezTo>
                  <a:pt x="33355" y="15172"/>
                  <a:pt x="33319" y="15082"/>
                  <a:pt x="33282" y="14993"/>
                </a:cubicBezTo>
                <a:cubicBezTo>
                  <a:pt x="33222" y="14849"/>
                  <a:pt x="33163" y="14705"/>
                  <a:pt x="33101" y="14563"/>
                </a:cubicBezTo>
                <a:cubicBezTo>
                  <a:pt x="33067" y="14487"/>
                  <a:pt x="33035" y="14411"/>
                  <a:pt x="33000" y="14336"/>
                </a:cubicBezTo>
                <a:cubicBezTo>
                  <a:pt x="32964" y="14257"/>
                  <a:pt x="32927" y="14179"/>
                  <a:pt x="32890" y="14098"/>
                </a:cubicBezTo>
                <a:cubicBezTo>
                  <a:pt x="32853" y="14018"/>
                  <a:pt x="32809" y="13938"/>
                  <a:pt x="32769" y="13859"/>
                </a:cubicBezTo>
                <a:cubicBezTo>
                  <a:pt x="32737" y="13794"/>
                  <a:pt x="32701" y="13732"/>
                  <a:pt x="32664" y="13669"/>
                </a:cubicBezTo>
                <a:cubicBezTo>
                  <a:pt x="32647" y="13638"/>
                  <a:pt x="32631" y="13607"/>
                  <a:pt x="32613" y="13577"/>
                </a:cubicBezTo>
                <a:lnTo>
                  <a:pt x="32540" y="13462"/>
                </a:lnTo>
                <a:cubicBezTo>
                  <a:pt x="32502" y="13402"/>
                  <a:pt x="32466" y="13344"/>
                  <a:pt x="32425" y="13287"/>
                </a:cubicBezTo>
                <a:cubicBezTo>
                  <a:pt x="32375" y="13219"/>
                  <a:pt x="32328" y="13151"/>
                  <a:pt x="32275" y="13085"/>
                </a:cubicBezTo>
                <a:cubicBezTo>
                  <a:pt x="32241" y="13044"/>
                  <a:pt x="32209" y="13003"/>
                  <a:pt x="32175" y="12962"/>
                </a:cubicBezTo>
                <a:cubicBezTo>
                  <a:pt x="32158" y="12939"/>
                  <a:pt x="32139" y="12915"/>
                  <a:pt x="32118" y="12893"/>
                </a:cubicBezTo>
                <a:lnTo>
                  <a:pt x="32023" y="12785"/>
                </a:lnTo>
                <a:cubicBezTo>
                  <a:pt x="31998" y="12757"/>
                  <a:pt x="31973" y="12728"/>
                  <a:pt x="31946" y="12699"/>
                </a:cubicBezTo>
                <a:cubicBezTo>
                  <a:pt x="31889" y="12641"/>
                  <a:pt x="31832" y="12581"/>
                  <a:pt x="31775" y="12523"/>
                </a:cubicBezTo>
                <a:cubicBezTo>
                  <a:pt x="31749" y="12497"/>
                  <a:pt x="31719" y="12472"/>
                  <a:pt x="31692" y="12446"/>
                </a:cubicBezTo>
                <a:cubicBezTo>
                  <a:pt x="31659" y="12415"/>
                  <a:pt x="31627" y="12385"/>
                  <a:pt x="31595" y="12354"/>
                </a:cubicBezTo>
                <a:cubicBezTo>
                  <a:pt x="31537" y="12301"/>
                  <a:pt x="31473" y="12249"/>
                  <a:pt x="31414" y="12196"/>
                </a:cubicBezTo>
                <a:cubicBezTo>
                  <a:pt x="31292" y="12091"/>
                  <a:pt x="31167" y="11992"/>
                  <a:pt x="31040" y="11893"/>
                </a:cubicBezTo>
                <a:cubicBezTo>
                  <a:pt x="30919" y="11796"/>
                  <a:pt x="30795" y="11702"/>
                  <a:pt x="30671" y="11609"/>
                </a:cubicBezTo>
                <a:cubicBezTo>
                  <a:pt x="30405" y="11414"/>
                  <a:pt x="30140" y="11219"/>
                  <a:pt x="29873" y="11026"/>
                </a:cubicBezTo>
                <a:cubicBezTo>
                  <a:pt x="29737" y="10927"/>
                  <a:pt x="29599" y="10827"/>
                  <a:pt x="29460" y="10729"/>
                </a:cubicBezTo>
                <a:cubicBezTo>
                  <a:pt x="29396" y="10684"/>
                  <a:pt x="29331" y="10638"/>
                  <a:pt x="29267" y="10594"/>
                </a:cubicBezTo>
                <a:cubicBezTo>
                  <a:pt x="29181" y="10536"/>
                  <a:pt x="29095" y="10478"/>
                  <a:pt x="29010" y="10421"/>
                </a:cubicBezTo>
                <a:cubicBezTo>
                  <a:pt x="28945" y="10380"/>
                  <a:pt x="28882" y="10340"/>
                  <a:pt x="28818" y="10299"/>
                </a:cubicBezTo>
                <a:lnTo>
                  <a:pt x="28651" y="10195"/>
                </a:lnTo>
                <a:cubicBezTo>
                  <a:pt x="28503" y="10107"/>
                  <a:pt x="28355" y="10019"/>
                  <a:pt x="28205" y="9931"/>
                </a:cubicBezTo>
                <a:cubicBezTo>
                  <a:pt x="27927" y="9768"/>
                  <a:pt x="27648" y="9606"/>
                  <a:pt x="27370" y="9442"/>
                </a:cubicBezTo>
                <a:cubicBezTo>
                  <a:pt x="27065" y="9262"/>
                  <a:pt x="26760" y="9081"/>
                  <a:pt x="26457" y="8896"/>
                </a:cubicBezTo>
                <a:cubicBezTo>
                  <a:pt x="26326" y="8817"/>
                  <a:pt x="26194" y="8734"/>
                  <a:pt x="26065" y="8649"/>
                </a:cubicBezTo>
                <a:cubicBezTo>
                  <a:pt x="25927" y="8560"/>
                  <a:pt x="25791" y="8468"/>
                  <a:pt x="25655" y="8375"/>
                </a:cubicBezTo>
                <a:cubicBezTo>
                  <a:pt x="25569" y="8313"/>
                  <a:pt x="25485" y="8251"/>
                  <a:pt x="25398" y="8190"/>
                </a:cubicBezTo>
                <a:cubicBezTo>
                  <a:pt x="25316" y="8131"/>
                  <a:pt x="25234" y="8069"/>
                  <a:pt x="25153" y="8008"/>
                </a:cubicBezTo>
                <a:cubicBezTo>
                  <a:pt x="25006" y="7899"/>
                  <a:pt x="24861" y="7786"/>
                  <a:pt x="24718" y="7672"/>
                </a:cubicBezTo>
                <a:cubicBezTo>
                  <a:pt x="24568" y="7554"/>
                  <a:pt x="24419" y="7437"/>
                  <a:pt x="24274" y="7313"/>
                </a:cubicBezTo>
                <a:cubicBezTo>
                  <a:pt x="24200" y="7250"/>
                  <a:pt x="24123" y="7188"/>
                  <a:pt x="24051" y="7121"/>
                </a:cubicBezTo>
                <a:cubicBezTo>
                  <a:pt x="23980" y="7057"/>
                  <a:pt x="23909" y="6991"/>
                  <a:pt x="23839" y="6925"/>
                </a:cubicBezTo>
                <a:cubicBezTo>
                  <a:pt x="23839" y="6924"/>
                  <a:pt x="23838" y="6924"/>
                  <a:pt x="23838" y="6924"/>
                </a:cubicBezTo>
                <a:cubicBezTo>
                  <a:pt x="23837" y="6924"/>
                  <a:pt x="23837" y="6924"/>
                  <a:pt x="23837" y="6924"/>
                </a:cubicBezTo>
                <a:cubicBezTo>
                  <a:pt x="23836" y="6924"/>
                  <a:pt x="23835" y="6923"/>
                  <a:pt x="23835" y="6921"/>
                </a:cubicBezTo>
                <a:cubicBezTo>
                  <a:pt x="23775" y="6859"/>
                  <a:pt x="23715" y="6799"/>
                  <a:pt x="23653" y="6738"/>
                </a:cubicBezTo>
                <a:cubicBezTo>
                  <a:pt x="23605" y="6689"/>
                  <a:pt x="23560" y="6639"/>
                  <a:pt x="23514" y="6588"/>
                </a:cubicBezTo>
                <a:cubicBezTo>
                  <a:pt x="23467" y="6538"/>
                  <a:pt x="23419" y="6489"/>
                  <a:pt x="23375" y="6436"/>
                </a:cubicBezTo>
                <a:cubicBezTo>
                  <a:pt x="23318" y="6371"/>
                  <a:pt x="23259" y="6304"/>
                  <a:pt x="23201" y="6237"/>
                </a:cubicBezTo>
                <a:cubicBezTo>
                  <a:pt x="23001" y="5994"/>
                  <a:pt x="22804" y="5747"/>
                  <a:pt x="22602" y="5506"/>
                </a:cubicBezTo>
                <a:cubicBezTo>
                  <a:pt x="22600" y="5505"/>
                  <a:pt x="22598" y="5504"/>
                  <a:pt x="22598" y="5502"/>
                </a:cubicBezTo>
                <a:cubicBezTo>
                  <a:pt x="22597" y="5501"/>
                  <a:pt x="22597" y="5501"/>
                  <a:pt x="22597" y="5500"/>
                </a:cubicBezTo>
                <a:lnTo>
                  <a:pt x="22595" y="5497"/>
                </a:lnTo>
                <a:cubicBezTo>
                  <a:pt x="22587" y="5486"/>
                  <a:pt x="22578" y="5478"/>
                  <a:pt x="22569" y="5466"/>
                </a:cubicBezTo>
                <a:cubicBezTo>
                  <a:pt x="22567" y="5466"/>
                  <a:pt x="22567" y="5466"/>
                  <a:pt x="22567" y="5465"/>
                </a:cubicBezTo>
                <a:cubicBezTo>
                  <a:pt x="22523" y="5412"/>
                  <a:pt x="22480" y="5359"/>
                  <a:pt x="22435" y="5306"/>
                </a:cubicBezTo>
                <a:cubicBezTo>
                  <a:pt x="22421" y="5290"/>
                  <a:pt x="22409" y="5275"/>
                  <a:pt x="22395" y="5259"/>
                </a:cubicBezTo>
                <a:cubicBezTo>
                  <a:pt x="22322" y="5171"/>
                  <a:pt x="22246" y="5083"/>
                  <a:pt x="22173" y="4995"/>
                </a:cubicBezTo>
                <a:lnTo>
                  <a:pt x="22170" y="4993"/>
                </a:lnTo>
                <a:cubicBezTo>
                  <a:pt x="22169" y="4991"/>
                  <a:pt x="22167" y="4989"/>
                  <a:pt x="22167" y="4988"/>
                </a:cubicBezTo>
                <a:cubicBezTo>
                  <a:pt x="22077" y="4879"/>
                  <a:pt x="21988" y="4772"/>
                  <a:pt x="21900" y="4663"/>
                </a:cubicBezTo>
                <a:cubicBezTo>
                  <a:pt x="21694" y="4412"/>
                  <a:pt x="21489" y="4160"/>
                  <a:pt x="21275" y="3917"/>
                </a:cubicBezTo>
                <a:cubicBezTo>
                  <a:pt x="21173" y="3801"/>
                  <a:pt x="21071" y="3683"/>
                  <a:pt x="20965" y="3571"/>
                </a:cubicBezTo>
                <a:cubicBezTo>
                  <a:pt x="20924" y="3530"/>
                  <a:pt x="20884" y="3486"/>
                  <a:pt x="20843" y="3443"/>
                </a:cubicBezTo>
                <a:cubicBezTo>
                  <a:pt x="20818" y="3417"/>
                  <a:pt x="20795" y="3391"/>
                  <a:pt x="20771" y="3368"/>
                </a:cubicBezTo>
                <a:cubicBezTo>
                  <a:pt x="20708" y="3307"/>
                  <a:pt x="20646" y="3246"/>
                  <a:pt x="20583" y="3184"/>
                </a:cubicBezTo>
                <a:cubicBezTo>
                  <a:pt x="20528" y="3131"/>
                  <a:pt x="20470" y="3082"/>
                  <a:pt x="20414" y="3030"/>
                </a:cubicBezTo>
                <a:cubicBezTo>
                  <a:pt x="20363" y="2986"/>
                  <a:pt x="20311" y="2941"/>
                  <a:pt x="20260" y="2898"/>
                </a:cubicBezTo>
                <a:cubicBezTo>
                  <a:pt x="20134" y="2792"/>
                  <a:pt x="20006" y="2686"/>
                  <a:pt x="19874" y="2586"/>
                </a:cubicBezTo>
                <a:cubicBezTo>
                  <a:pt x="19738" y="2485"/>
                  <a:pt x="19602" y="2384"/>
                  <a:pt x="19464" y="2285"/>
                </a:cubicBezTo>
                <a:cubicBezTo>
                  <a:pt x="19336" y="2193"/>
                  <a:pt x="19207" y="2101"/>
                  <a:pt x="19076" y="2016"/>
                </a:cubicBezTo>
                <a:cubicBezTo>
                  <a:pt x="18942" y="1928"/>
                  <a:pt x="18808" y="1840"/>
                  <a:pt x="18671" y="1755"/>
                </a:cubicBezTo>
                <a:cubicBezTo>
                  <a:pt x="18525" y="1663"/>
                  <a:pt x="18376" y="1573"/>
                  <a:pt x="18228" y="1484"/>
                </a:cubicBezTo>
                <a:cubicBezTo>
                  <a:pt x="18102" y="1407"/>
                  <a:pt x="17972" y="1332"/>
                  <a:pt x="17843" y="1262"/>
                </a:cubicBezTo>
                <a:cubicBezTo>
                  <a:pt x="17761" y="1218"/>
                  <a:pt x="17681" y="1170"/>
                  <a:pt x="17598" y="1128"/>
                </a:cubicBezTo>
                <a:cubicBezTo>
                  <a:pt x="17519" y="1087"/>
                  <a:pt x="17440" y="1047"/>
                  <a:pt x="17360" y="1005"/>
                </a:cubicBezTo>
                <a:cubicBezTo>
                  <a:pt x="17297" y="973"/>
                  <a:pt x="17234" y="942"/>
                  <a:pt x="17169" y="911"/>
                </a:cubicBezTo>
                <a:cubicBezTo>
                  <a:pt x="17097" y="876"/>
                  <a:pt x="17026" y="840"/>
                  <a:pt x="16952" y="808"/>
                </a:cubicBezTo>
                <a:cubicBezTo>
                  <a:pt x="16858" y="767"/>
                  <a:pt x="16765" y="727"/>
                  <a:pt x="16672" y="685"/>
                </a:cubicBezTo>
                <a:cubicBezTo>
                  <a:pt x="16607" y="657"/>
                  <a:pt x="16539" y="631"/>
                  <a:pt x="16473" y="605"/>
                </a:cubicBezTo>
                <a:cubicBezTo>
                  <a:pt x="16404" y="578"/>
                  <a:pt x="16336" y="551"/>
                  <a:pt x="16266" y="525"/>
                </a:cubicBezTo>
                <a:cubicBezTo>
                  <a:pt x="16192" y="499"/>
                  <a:pt x="16117" y="470"/>
                  <a:pt x="16043" y="447"/>
                </a:cubicBezTo>
                <a:cubicBezTo>
                  <a:pt x="15960" y="421"/>
                  <a:pt x="15877" y="392"/>
                  <a:pt x="15792" y="370"/>
                </a:cubicBezTo>
                <a:cubicBezTo>
                  <a:pt x="15715" y="349"/>
                  <a:pt x="15641" y="324"/>
                  <a:pt x="15564" y="306"/>
                </a:cubicBezTo>
                <a:cubicBezTo>
                  <a:pt x="15549" y="303"/>
                  <a:pt x="15536" y="299"/>
                  <a:pt x="15521" y="295"/>
                </a:cubicBezTo>
                <a:cubicBezTo>
                  <a:pt x="15454" y="280"/>
                  <a:pt x="15386" y="264"/>
                  <a:pt x="15320" y="248"/>
                </a:cubicBezTo>
                <a:lnTo>
                  <a:pt x="15320" y="248"/>
                </a:lnTo>
                <a:cubicBezTo>
                  <a:pt x="15321" y="248"/>
                  <a:pt x="15322" y="249"/>
                  <a:pt x="15323" y="249"/>
                </a:cubicBezTo>
                <a:cubicBezTo>
                  <a:pt x="15261" y="233"/>
                  <a:pt x="15198" y="223"/>
                  <a:pt x="15135" y="211"/>
                </a:cubicBezTo>
                <a:cubicBezTo>
                  <a:pt x="15089" y="201"/>
                  <a:pt x="15042" y="192"/>
                  <a:pt x="14996" y="185"/>
                </a:cubicBezTo>
                <a:cubicBezTo>
                  <a:pt x="14867" y="164"/>
                  <a:pt x="14735" y="145"/>
                  <a:pt x="14605" y="127"/>
                </a:cubicBezTo>
                <a:cubicBezTo>
                  <a:pt x="14377" y="96"/>
                  <a:pt x="14149" y="72"/>
                  <a:pt x="13921" y="56"/>
                </a:cubicBezTo>
                <a:cubicBezTo>
                  <a:pt x="13690" y="37"/>
                  <a:pt x="13460" y="26"/>
                  <a:pt x="13230" y="17"/>
                </a:cubicBezTo>
                <a:cubicBezTo>
                  <a:pt x="13008" y="9"/>
                  <a:pt x="12787" y="0"/>
                  <a:pt x="12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flipH="1">
            <a:off x="756364" y="4376068"/>
            <a:ext cx="1034098" cy="911213"/>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flipH="1">
            <a:off x="8387867" y="-403200"/>
            <a:ext cx="1072657" cy="945244"/>
          </a:xfrm>
          <a:custGeom>
            <a:avLst/>
            <a:gdLst/>
            <a:ahLst/>
            <a:cxnLst/>
            <a:rect l="l" t="t" r="r" b="b"/>
            <a:pathLst>
              <a:path w="8355" h="7363" extrusionOk="0">
                <a:moveTo>
                  <a:pt x="2896" y="1"/>
                </a:moveTo>
                <a:cubicBezTo>
                  <a:pt x="2827" y="1"/>
                  <a:pt x="2758" y="2"/>
                  <a:pt x="2689" y="4"/>
                </a:cubicBezTo>
                <a:cubicBezTo>
                  <a:pt x="2513" y="12"/>
                  <a:pt x="2338" y="17"/>
                  <a:pt x="2165" y="42"/>
                </a:cubicBezTo>
                <a:cubicBezTo>
                  <a:pt x="1990" y="67"/>
                  <a:pt x="1819" y="114"/>
                  <a:pt x="1657" y="184"/>
                </a:cubicBezTo>
                <a:cubicBezTo>
                  <a:pt x="1495" y="256"/>
                  <a:pt x="1331" y="335"/>
                  <a:pt x="1189" y="442"/>
                </a:cubicBezTo>
                <a:cubicBezTo>
                  <a:pt x="1046" y="550"/>
                  <a:pt x="902" y="664"/>
                  <a:pt x="778" y="793"/>
                </a:cubicBezTo>
                <a:cubicBezTo>
                  <a:pt x="706" y="865"/>
                  <a:pt x="642" y="938"/>
                  <a:pt x="580" y="1017"/>
                </a:cubicBezTo>
                <a:cubicBezTo>
                  <a:pt x="527" y="1082"/>
                  <a:pt x="480" y="1152"/>
                  <a:pt x="433" y="1224"/>
                </a:cubicBezTo>
                <a:cubicBezTo>
                  <a:pt x="386" y="1299"/>
                  <a:pt x="344" y="1373"/>
                  <a:pt x="302" y="1448"/>
                </a:cubicBezTo>
                <a:cubicBezTo>
                  <a:pt x="231" y="1574"/>
                  <a:pt x="180" y="1707"/>
                  <a:pt x="142" y="1847"/>
                </a:cubicBezTo>
                <a:cubicBezTo>
                  <a:pt x="91" y="2026"/>
                  <a:pt x="37" y="2204"/>
                  <a:pt x="18" y="2389"/>
                </a:cubicBezTo>
                <a:cubicBezTo>
                  <a:pt x="0" y="2550"/>
                  <a:pt x="4" y="2720"/>
                  <a:pt x="28" y="2880"/>
                </a:cubicBezTo>
                <a:cubicBezTo>
                  <a:pt x="56" y="3064"/>
                  <a:pt x="98" y="3245"/>
                  <a:pt x="142" y="3427"/>
                </a:cubicBezTo>
                <a:cubicBezTo>
                  <a:pt x="181" y="3596"/>
                  <a:pt x="221" y="3766"/>
                  <a:pt x="262" y="3936"/>
                </a:cubicBezTo>
                <a:cubicBezTo>
                  <a:pt x="286" y="4042"/>
                  <a:pt x="313" y="4149"/>
                  <a:pt x="345" y="4252"/>
                </a:cubicBezTo>
                <a:cubicBezTo>
                  <a:pt x="365" y="4341"/>
                  <a:pt x="390" y="4429"/>
                  <a:pt x="418" y="4513"/>
                </a:cubicBezTo>
                <a:cubicBezTo>
                  <a:pt x="485" y="4700"/>
                  <a:pt x="560" y="4882"/>
                  <a:pt x="637" y="5063"/>
                </a:cubicBezTo>
                <a:cubicBezTo>
                  <a:pt x="705" y="5225"/>
                  <a:pt x="771" y="5387"/>
                  <a:pt x="852" y="5541"/>
                </a:cubicBezTo>
                <a:cubicBezTo>
                  <a:pt x="934" y="5701"/>
                  <a:pt x="1020" y="5858"/>
                  <a:pt x="1117" y="6011"/>
                </a:cubicBezTo>
                <a:cubicBezTo>
                  <a:pt x="1160" y="6079"/>
                  <a:pt x="1207" y="6145"/>
                  <a:pt x="1258" y="6208"/>
                </a:cubicBezTo>
                <a:cubicBezTo>
                  <a:pt x="1309" y="6268"/>
                  <a:pt x="1358" y="6331"/>
                  <a:pt x="1412" y="6387"/>
                </a:cubicBezTo>
                <a:cubicBezTo>
                  <a:pt x="1532" y="6508"/>
                  <a:pt x="1656" y="6632"/>
                  <a:pt x="1798" y="6730"/>
                </a:cubicBezTo>
                <a:cubicBezTo>
                  <a:pt x="1871" y="6781"/>
                  <a:pt x="1944" y="6827"/>
                  <a:pt x="2021" y="6871"/>
                </a:cubicBezTo>
                <a:cubicBezTo>
                  <a:pt x="2095" y="6914"/>
                  <a:pt x="2176" y="6947"/>
                  <a:pt x="2254" y="6983"/>
                </a:cubicBezTo>
                <a:cubicBezTo>
                  <a:pt x="2413" y="7053"/>
                  <a:pt x="2577" y="7121"/>
                  <a:pt x="2744" y="7174"/>
                </a:cubicBezTo>
                <a:cubicBezTo>
                  <a:pt x="2910" y="7227"/>
                  <a:pt x="3079" y="7267"/>
                  <a:pt x="3251" y="7297"/>
                </a:cubicBezTo>
                <a:cubicBezTo>
                  <a:pt x="3409" y="7325"/>
                  <a:pt x="3570" y="7349"/>
                  <a:pt x="3730" y="7358"/>
                </a:cubicBezTo>
                <a:cubicBezTo>
                  <a:pt x="3776" y="7361"/>
                  <a:pt x="3823" y="7362"/>
                  <a:pt x="3869" y="7362"/>
                </a:cubicBezTo>
                <a:cubicBezTo>
                  <a:pt x="4002" y="7362"/>
                  <a:pt x="4136" y="7353"/>
                  <a:pt x="4268" y="7343"/>
                </a:cubicBezTo>
                <a:cubicBezTo>
                  <a:pt x="4430" y="7333"/>
                  <a:pt x="4590" y="7315"/>
                  <a:pt x="4750" y="7287"/>
                </a:cubicBezTo>
                <a:cubicBezTo>
                  <a:pt x="4841" y="7271"/>
                  <a:pt x="4930" y="7245"/>
                  <a:pt x="5020" y="7222"/>
                </a:cubicBezTo>
                <a:cubicBezTo>
                  <a:pt x="5097" y="7202"/>
                  <a:pt x="5174" y="7179"/>
                  <a:pt x="5250" y="7156"/>
                </a:cubicBezTo>
                <a:cubicBezTo>
                  <a:pt x="5415" y="7104"/>
                  <a:pt x="5577" y="7047"/>
                  <a:pt x="5736" y="6982"/>
                </a:cubicBezTo>
                <a:cubicBezTo>
                  <a:pt x="6063" y="6852"/>
                  <a:pt x="6387" y="6693"/>
                  <a:pt x="6686" y="6505"/>
                </a:cubicBezTo>
                <a:lnTo>
                  <a:pt x="6686" y="6505"/>
                </a:lnTo>
                <a:cubicBezTo>
                  <a:pt x="6680" y="6510"/>
                  <a:pt x="6672" y="6513"/>
                  <a:pt x="6667" y="6517"/>
                </a:cubicBezTo>
                <a:cubicBezTo>
                  <a:pt x="6693" y="6501"/>
                  <a:pt x="6723" y="6485"/>
                  <a:pt x="6749" y="6467"/>
                </a:cubicBezTo>
                <a:cubicBezTo>
                  <a:pt x="6769" y="6454"/>
                  <a:pt x="6789" y="6440"/>
                  <a:pt x="6809" y="6429"/>
                </a:cubicBezTo>
                <a:cubicBezTo>
                  <a:pt x="6957" y="6333"/>
                  <a:pt x="7106" y="6237"/>
                  <a:pt x="7250" y="6133"/>
                </a:cubicBezTo>
                <a:cubicBezTo>
                  <a:pt x="7392" y="6032"/>
                  <a:pt x="7525" y="5927"/>
                  <a:pt x="7653" y="5811"/>
                </a:cubicBezTo>
                <a:cubicBezTo>
                  <a:pt x="7717" y="5754"/>
                  <a:pt x="7779" y="5696"/>
                  <a:pt x="7833" y="5630"/>
                </a:cubicBezTo>
                <a:cubicBezTo>
                  <a:pt x="7884" y="5572"/>
                  <a:pt x="7926" y="5507"/>
                  <a:pt x="7970" y="5443"/>
                </a:cubicBezTo>
                <a:cubicBezTo>
                  <a:pt x="8035" y="5339"/>
                  <a:pt x="8106" y="5236"/>
                  <a:pt x="8158" y="5124"/>
                </a:cubicBezTo>
                <a:cubicBezTo>
                  <a:pt x="8233" y="4967"/>
                  <a:pt x="8290" y="4803"/>
                  <a:pt x="8316" y="4632"/>
                </a:cubicBezTo>
                <a:cubicBezTo>
                  <a:pt x="8347" y="4433"/>
                  <a:pt x="8354" y="4237"/>
                  <a:pt x="8353" y="4038"/>
                </a:cubicBezTo>
                <a:cubicBezTo>
                  <a:pt x="8353" y="3839"/>
                  <a:pt x="8326" y="3644"/>
                  <a:pt x="8276" y="3452"/>
                </a:cubicBezTo>
                <a:cubicBezTo>
                  <a:pt x="8220" y="3247"/>
                  <a:pt x="8153" y="3044"/>
                  <a:pt x="8062" y="2852"/>
                </a:cubicBezTo>
                <a:cubicBezTo>
                  <a:pt x="7929" y="2576"/>
                  <a:pt x="7749" y="2328"/>
                  <a:pt x="7532" y="2112"/>
                </a:cubicBezTo>
                <a:lnTo>
                  <a:pt x="7515" y="2095"/>
                </a:lnTo>
                <a:cubicBezTo>
                  <a:pt x="7378" y="1959"/>
                  <a:pt x="7237" y="1828"/>
                  <a:pt x="7092" y="1699"/>
                </a:cubicBezTo>
                <a:cubicBezTo>
                  <a:pt x="6831" y="1469"/>
                  <a:pt x="6569" y="1235"/>
                  <a:pt x="6288" y="1032"/>
                </a:cubicBezTo>
                <a:cubicBezTo>
                  <a:pt x="6140" y="927"/>
                  <a:pt x="5991" y="817"/>
                  <a:pt x="5831" y="728"/>
                </a:cubicBezTo>
                <a:cubicBezTo>
                  <a:pt x="5738" y="676"/>
                  <a:pt x="5649" y="628"/>
                  <a:pt x="5556" y="582"/>
                </a:cubicBezTo>
                <a:cubicBezTo>
                  <a:pt x="5482" y="546"/>
                  <a:pt x="5405" y="516"/>
                  <a:pt x="5329" y="484"/>
                </a:cubicBezTo>
                <a:cubicBezTo>
                  <a:pt x="5160" y="413"/>
                  <a:pt x="4987" y="356"/>
                  <a:pt x="4814" y="300"/>
                </a:cubicBezTo>
                <a:cubicBezTo>
                  <a:pt x="4644" y="244"/>
                  <a:pt x="4469" y="199"/>
                  <a:pt x="4296" y="158"/>
                </a:cubicBezTo>
                <a:cubicBezTo>
                  <a:pt x="4112" y="114"/>
                  <a:pt x="3931" y="72"/>
                  <a:pt x="3747" y="45"/>
                </a:cubicBezTo>
                <a:cubicBezTo>
                  <a:pt x="3656" y="30"/>
                  <a:pt x="3563" y="25"/>
                  <a:pt x="3470" y="20"/>
                </a:cubicBezTo>
                <a:cubicBezTo>
                  <a:pt x="3384" y="15"/>
                  <a:pt x="3301" y="9"/>
                  <a:pt x="3215" y="6"/>
                </a:cubicBezTo>
                <a:cubicBezTo>
                  <a:pt x="3108" y="3"/>
                  <a:pt x="3002" y="1"/>
                  <a:pt x="2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flipH="1">
            <a:off x="125964" y="4006960"/>
            <a:ext cx="293706" cy="285048"/>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txBox="1">
            <a:spLocks noGrp="1"/>
          </p:cNvSpPr>
          <p:nvPr>
            <p:ph type="subTitle" idx="1"/>
          </p:nvPr>
        </p:nvSpPr>
        <p:spPr>
          <a:xfrm>
            <a:off x="1036050" y="2895674"/>
            <a:ext cx="2907600" cy="403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latin typeface="Anton"/>
                <a:ea typeface="Anton"/>
                <a:cs typeface="Anton"/>
                <a:sym typeface="Anton"/>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 name="Google Shape;33;p5"/>
          <p:cNvSpPr txBox="1">
            <a:spLocks noGrp="1"/>
          </p:cNvSpPr>
          <p:nvPr>
            <p:ph type="subTitle" idx="2"/>
          </p:nvPr>
        </p:nvSpPr>
        <p:spPr>
          <a:xfrm>
            <a:off x="5200325" y="2895674"/>
            <a:ext cx="2907600" cy="40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4" name="Google Shape;34;p5"/>
          <p:cNvSpPr txBox="1">
            <a:spLocks noGrp="1"/>
          </p:cNvSpPr>
          <p:nvPr>
            <p:ph type="subTitle" idx="3"/>
          </p:nvPr>
        </p:nvSpPr>
        <p:spPr>
          <a:xfrm>
            <a:off x="927900" y="3324850"/>
            <a:ext cx="31239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4"/>
          </p:nvPr>
        </p:nvSpPr>
        <p:spPr>
          <a:xfrm>
            <a:off x="5092175" y="3324850"/>
            <a:ext cx="31239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 name="Google Shape;36;p5"/>
          <p:cNvSpPr txBox="1">
            <a:spLocks noGrp="1"/>
          </p:cNvSpPr>
          <p:nvPr>
            <p:ph type="title"/>
          </p:nvPr>
        </p:nvSpPr>
        <p:spPr>
          <a:xfrm>
            <a:off x="1123972" y="608302"/>
            <a:ext cx="6900300" cy="55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5"/>
          <p:cNvSpPr/>
          <p:nvPr/>
        </p:nvSpPr>
        <p:spPr>
          <a:xfrm rot="-920928" flipH="1">
            <a:off x="7594651" y="3942559"/>
            <a:ext cx="2261325" cy="1616937"/>
          </a:xfrm>
          <a:custGeom>
            <a:avLst/>
            <a:gdLst/>
            <a:ahLst/>
            <a:cxnLst/>
            <a:rect l="l" t="t" r="r" b="b"/>
            <a:pathLst>
              <a:path w="33860" h="24211" extrusionOk="0">
                <a:moveTo>
                  <a:pt x="15310" y="246"/>
                </a:moveTo>
                <a:cubicBezTo>
                  <a:pt x="15311" y="246"/>
                  <a:pt x="15313" y="246"/>
                  <a:pt x="15314" y="247"/>
                </a:cubicBezTo>
                <a:lnTo>
                  <a:pt x="15314" y="247"/>
                </a:lnTo>
                <a:cubicBezTo>
                  <a:pt x="15313" y="246"/>
                  <a:pt x="15311" y="246"/>
                  <a:pt x="15310" y="246"/>
                </a:cubicBezTo>
                <a:close/>
                <a:moveTo>
                  <a:pt x="15314" y="247"/>
                </a:moveTo>
                <a:cubicBezTo>
                  <a:pt x="15316" y="247"/>
                  <a:pt x="15318" y="248"/>
                  <a:pt x="15320" y="248"/>
                </a:cubicBezTo>
                <a:lnTo>
                  <a:pt x="15320" y="248"/>
                </a:lnTo>
                <a:cubicBezTo>
                  <a:pt x="15318" y="248"/>
                  <a:pt x="15316" y="247"/>
                  <a:pt x="15314" y="247"/>
                </a:cubicBezTo>
                <a:close/>
                <a:moveTo>
                  <a:pt x="12566" y="0"/>
                </a:moveTo>
                <a:cubicBezTo>
                  <a:pt x="12554" y="0"/>
                  <a:pt x="12542" y="0"/>
                  <a:pt x="12530" y="0"/>
                </a:cubicBezTo>
                <a:cubicBezTo>
                  <a:pt x="12215" y="0"/>
                  <a:pt x="11901" y="21"/>
                  <a:pt x="11586" y="56"/>
                </a:cubicBezTo>
                <a:cubicBezTo>
                  <a:pt x="11254" y="92"/>
                  <a:pt x="10921" y="134"/>
                  <a:pt x="10590" y="184"/>
                </a:cubicBezTo>
                <a:cubicBezTo>
                  <a:pt x="10438" y="207"/>
                  <a:pt x="10286" y="233"/>
                  <a:pt x="10134" y="262"/>
                </a:cubicBezTo>
                <a:cubicBezTo>
                  <a:pt x="9984" y="292"/>
                  <a:pt x="9832" y="319"/>
                  <a:pt x="9681" y="351"/>
                </a:cubicBezTo>
                <a:cubicBezTo>
                  <a:pt x="9521" y="385"/>
                  <a:pt x="9361" y="417"/>
                  <a:pt x="9202" y="457"/>
                </a:cubicBezTo>
                <a:cubicBezTo>
                  <a:pt x="9042" y="499"/>
                  <a:pt x="8882" y="538"/>
                  <a:pt x="8722" y="582"/>
                </a:cubicBezTo>
                <a:cubicBezTo>
                  <a:pt x="8568" y="625"/>
                  <a:pt x="8414" y="667"/>
                  <a:pt x="8262" y="716"/>
                </a:cubicBezTo>
                <a:cubicBezTo>
                  <a:pt x="8178" y="743"/>
                  <a:pt x="8097" y="770"/>
                  <a:pt x="8014" y="801"/>
                </a:cubicBezTo>
                <a:cubicBezTo>
                  <a:pt x="7941" y="829"/>
                  <a:pt x="7867" y="857"/>
                  <a:pt x="7792" y="887"/>
                </a:cubicBezTo>
                <a:cubicBezTo>
                  <a:pt x="7643" y="948"/>
                  <a:pt x="7494" y="1012"/>
                  <a:pt x="7355" y="1067"/>
                </a:cubicBezTo>
                <a:cubicBezTo>
                  <a:pt x="7213" y="1126"/>
                  <a:pt x="7072" y="1185"/>
                  <a:pt x="6932" y="1247"/>
                </a:cubicBezTo>
                <a:cubicBezTo>
                  <a:pt x="6854" y="1283"/>
                  <a:pt x="6776" y="1315"/>
                  <a:pt x="6699" y="1352"/>
                </a:cubicBezTo>
                <a:cubicBezTo>
                  <a:pt x="6623" y="1391"/>
                  <a:pt x="6546" y="1429"/>
                  <a:pt x="6468" y="1467"/>
                </a:cubicBezTo>
                <a:cubicBezTo>
                  <a:pt x="6435" y="1482"/>
                  <a:pt x="6404" y="1503"/>
                  <a:pt x="6372" y="1521"/>
                </a:cubicBezTo>
                <a:cubicBezTo>
                  <a:pt x="6328" y="1546"/>
                  <a:pt x="6286" y="1572"/>
                  <a:pt x="6241" y="1596"/>
                </a:cubicBezTo>
                <a:cubicBezTo>
                  <a:pt x="6174" y="1635"/>
                  <a:pt x="6109" y="1678"/>
                  <a:pt x="6043" y="1719"/>
                </a:cubicBezTo>
                <a:cubicBezTo>
                  <a:pt x="5916" y="1799"/>
                  <a:pt x="5790" y="1881"/>
                  <a:pt x="5665" y="1961"/>
                </a:cubicBezTo>
                <a:cubicBezTo>
                  <a:pt x="5596" y="2005"/>
                  <a:pt x="5528" y="2048"/>
                  <a:pt x="5461" y="2094"/>
                </a:cubicBezTo>
                <a:cubicBezTo>
                  <a:pt x="5414" y="2125"/>
                  <a:pt x="5367" y="2157"/>
                  <a:pt x="5321" y="2189"/>
                </a:cubicBezTo>
                <a:cubicBezTo>
                  <a:pt x="5297" y="2205"/>
                  <a:pt x="5274" y="2219"/>
                  <a:pt x="5253" y="2235"/>
                </a:cubicBezTo>
                <a:cubicBezTo>
                  <a:pt x="5173" y="2294"/>
                  <a:pt x="5095" y="2352"/>
                  <a:pt x="5016" y="2411"/>
                </a:cubicBezTo>
                <a:cubicBezTo>
                  <a:pt x="4997" y="2424"/>
                  <a:pt x="4980" y="2441"/>
                  <a:pt x="4962" y="2455"/>
                </a:cubicBezTo>
                <a:cubicBezTo>
                  <a:pt x="4918" y="2491"/>
                  <a:pt x="4874" y="2528"/>
                  <a:pt x="4832" y="2564"/>
                </a:cubicBezTo>
                <a:cubicBezTo>
                  <a:pt x="4716" y="2662"/>
                  <a:pt x="4603" y="2765"/>
                  <a:pt x="4492" y="2868"/>
                </a:cubicBezTo>
                <a:cubicBezTo>
                  <a:pt x="4247" y="3095"/>
                  <a:pt x="3997" y="3318"/>
                  <a:pt x="3757" y="3550"/>
                </a:cubicBezTo>
                <a:cubicBezTo>
                  <a:pt x="3703" y="3603"/>
                  <a:pt x="3648" y="3654"/>
                  <a:pt x="3596" y="3710"/>
                </a:cubicBezTo>
                <a:cubicBezTo>
                  <a:pt x="3534" y="3776"/>
                  <a:pt x="3470" y="3843"/>
                  <a:pt x="3408" y="3909"/>
                </a:cubicBezTo>
                <a:cubicBezTo>
                  <a:pt x="3383" y="3937"/>
                  <a:pt x="3360" y="3967"/>
                  <a:pt x="3335" y="3997"/>
                </a:cubicBezTo>
                <a:cubicBezTo>
                  <a:pt x="3299" y="4040"/>
                  <a:pt x="3263" y="4085"/>
                  <a:pt x="3227" y="4127"/>
                </a:cubicBezTo>
                <a:cubicBezTo>
                  <a:pt x="3181" y="4180"/>
                  <a:pt x="3142" y="4235"/>
                  <a:pt x="3101" y="4291"/>
                </a:cubicBezTo>
                <a:cubicBezTo>
                  <a:pt x="2902" y="4555"/>
                  <a:pt x="2717" y="4831"/>
                  <a:pt x="2538" y="5112"/>
                </a:cubicBezTo>
                <a:cubicBezTo>
                  <a:pt x="2363" y="5385"/>
                  <a:pt x="2196" y="5664"/>
                  <a:pt x="2031" y="5943"/>
                </a:cubicBezTo>
                <a:cubicBezTo>
                  <a:pt x="1866" y="6218"/>
                  <a:pt x="1720" y="6505"/>
                  <a:pt x="1581" y="6792"/>
                </a:cubicBezTo>
                <a:cubicBezTo>
                  <a:pt x="1435" y="7095"/>
                  <a:pt x="1288" y="7398"/>
                  <a:pt x="1141" y="7700"/>
                </a:cubicBezTo>
                <a:cubicBezTo>
                  <a:pt x="996" y="7998"/>
                  <a:pt x="869" y="8307"/>
                  <a:pt x="743" y="8613"/>
                </a:cubicBezTo>
                <a:cubicBezTo>
                  <a:pt x="712" y="8688"/>
                  <a:pt x="684" y="8765"/>
                  <a:pt x="655" y="8839"/>
                </a:cubicBezTo>
                <a:cubicBezTo>
                  <a:pt x="632" y="8897"/>
                  <a:pt x="610" y="8956"/>
                  <a:pt x="589" y="9014"/>
                </a:cubicBezTo>
                <a:cubicBezTo>
                  <a:pt x="567" y="9076"/>
                  <a:pt x="547" y="9136"/>
                  <a:pt x="524" y="9196"/>
                </a:cubicBezTo>
                <a:cubicBezTo>
                  <a:pt x="514" y="9227"/>
                  <a:pt x="502" y="9257"/>
                  <a:pt x="493" y="9288"/>
                </a:cubicBezTo>
                <a:cubicBezTo>
                  <a:pt x="469" y="9372"/>
                  <a:pt x="443" y="9457"/>
                  <a:pt x="418" y="9542"/>
                </a:cubicBezTo>
                <a:cubicBezTo>
                  <a:pt x="376" y="9681"/>
                  <a:pt x="338" y="9824"/>
                  <a:pt x="302" y="9965"/>
                </a:cubicBezTo>
                <a:cubicBezTo>
                  <a:pt x="256" y="10145"/>
                  <a:pt x="209" y="10325"/>
                  <a:pt x="166" y="10506"/>
                </a:cubicBezTo>
                <a:cubicBezTo>
                  <a:pt x="146" y="10579"/>
                  <a:pt x="131" y="10651"/>
                  <a:pt x="115" y="10726"/>
                </a:cubicBezTo>
                <a:cubicBezTo>
                  <a:pt x="101" y="10796"/>
                  <a:pt x="85" y="10867"/>
                  <a:pt x="74" y="10939"/>
                </a:cubicBezTo>
                <a:cubicBezTo>
                  <a:pt x="64" y="11002"/>
                  <a:pt x="54" y="11066"/>
                  <a:pt x="44" y="11129"/>
                </a:cubicBezTo>
                <a:cubicBezTo>
                  <a:pt x="42" y="11151"/>
                  <a:pt x="38" y="11175"/>
                  <a:pt x="36" y="11197"/>
                </a:cubicBezTo>
                <a:cubicBezTo>
                  <a:pt x="27" y="11289"/>
                  <a:pt x="17" y="11382"/>
                  <a:pt x="10" y="11474"/>
                </a:cubicBezTo>
                <a:cubicBezTo>
                  <a:pt x="6" y="11505"/>
                  <a:pt x="7" y="11536"/>
                  <a:pt x="6" y="11567"/>
                </a:cubicBezTo>
                <a:cubicBezTo>
                  <a:pt x="5" y="11625"/>
                  <a:pt x="3" y="11681"/>
                  <a:pt x="2" y="11738"/>
                </a:cubicBezTo>
                <a:cubicBezTo>
                  <a:pt x="1" y="11804"/>
                  <a:pt x="3" y="11868"/>
                  <a:pt x="6" y="11933"/>
                </a:cubicBezTo>
                <a:cubicBezTo>
                  <a:pt x="8" y="12011"/>
                  <a:pt x="11" y="12089"/>
                  <a:pt x="17" y="12167"/>
                </a:cubicBezTo>
                <a:cubicBezTo>
                  <a:pt x="27" y="12256"/>
                  <a:pt x="32" y="12346"/>
                  <a:pt x="43" y="12435"/>
                </a:cubicBezTo>
                <a:cubicBezTo>
                  <a:pt x="83" y="12745"/>
                  <a:pt x="124" y="13058"/>
                  <a:pt x="177" y="13369"/>
                </a:cubicBezTo>
                <a:cubicBezTo>
                  <a:pt x="233" y="13680"/>
                  <a:pt x="290" y="13994"/>
                  <a:pt x="356" y="14304"/>
                </a:cubicBezTo>
                <a:cubicBezTo>
                  <a:pt x="424" y="14619"/>
                  <a:pt x="491" y="14934"/>
                  <a:pt x="584" y="15243"/>
                </a:cubicBezTo>
                <a:cubicBezTo>
                  <a:pt x="609" y="15324"/>
                  <a:pt x="631" y="15408"/>
                  <a:pt x="658" y="15489"/>
                </a:cubicBezTo>
                <a:cubicBezTo>
                  <a:pt x="689" y="15579"/>
                  <a:pt x="719" y="15670"/>
                  <a:pt x="750" y="15759"/>
                </a:cubicBezTo>
                <a:cubicBezTo>
                  <a:pt x="774" y="15830"/>
                  <a:pt x="802" y="15901"/>
                  <a:pt x="827" y="15971"/>
                </a:cubicBezTo>
                <a:cubicBezTo>
                  <a:pt x="851" y="16035"/>
                  <a:pt x="874" y="16100"/>
                  <a:pt x="900" y="16164"/>
                </a:cubicBezTo>
                <a:cubicBezTo>
                  <a:pt x="941" y="16265"/>
                  <a:pt x="982" y="16368"/>
                  <a:pt x="1024" y="16471"/>
                </a:cubicBezTo>
                <a:cubicBezTo>
                  <a:pt x="1048" y="16531"/>
                  <a:pt x="1075" y="16588"/>
                  <a:pt x="1101" y="16645"/>
                </a:cubicBezTo>
                <a:cubicBezTo>
                  <a:pt x="1133" y="16719"/>
                  <a:pt x="1164" y="16792"/>
                  <a:pt x="1199" y="16863"/>
                </a:cubicBezTo>
                <a:cubicBezTo>
                  <a:pt x="1240" y="16950"/>
                  <a:pt x="1282" y="17034"/>
                  <a:pt x="1324" y="17121"/>
                </a:cubicBezTo>
                <a:cubicBezTo>
                  <a:pt x="1354" y="17183"/>
                  <a:pt x="1386" y="17245"/>
                  <a:pt x="1417" y="17306"/>
                </a:cubicBezTo>
                <a:cubicBezTo>
                  <a:pt x="1458" y="17384"/>
                  <a:pt x="1497" y="17463"/>
                  <a:pt x="1539" y="17540"/>
                </a:cubicBezTo>
                <a:cubicBezTo>
                  <a:pt x="1612" y="17672"/>
                  <a:pt x="1683" y="17806"/>
                  <a:pt x="1759" y="17936"/>
                </a:cubicBezTo>
                <a:cubicBezTo>
                  <a:pt x="1812" y="18027"/>
                  <a:pt x="1865" y="18117"/>
                  <a:pt x="1917" y="18209"/>
                </a:cubicBezTo>
                <a:cubicBezTo>
                  <a:pt x="1951" y="18264"/>
                  <a:pt x="1988" y="18318"/>
                  <a:pt x="2023" y="18374"/>
                </a:cubicBezTo>
                <a:cubicBezTo>
                  <a:pt x="2064" y="18437"/>
                  <a:pt x="2103" y="18502"/>
                  <a:pt x="2146" y="18564"/>
                </a:cubicBezTo>
                <a:cubicBezTo>
                  <a:pt x="2204" y="18647"/>
                  <a:pt x="2261" y="18731"/>
                  <a:pt x="2319" y="18814"/>
                </a:cubicBezTo>
                <a:cubicBezTo>
                  <a:pt x="2500" y="19081"/>
                  <a:pt x="2691" y="19341"/>
                  <a:pt x="2889" y="19597"/>
                </a:cubicBezTo>
                <a:cubicBezTo>
                  <a:pt x="2987" y="19723"/>
                  <a:pt x="3087" y="19845"/>
                  <a:pt x="3190" y="19969"/>
                </a:cubicBezTo>
                <a:cubicBezTo>
                  <a:pt x="3246" y="20039"/>
                  <a:pt x="3307" y="20107"/>
                  <a:pt x="3366" y="20175"/>
                </a:cubicBezTo>
                <a:cubicBezTo>
                  <a:pt x="3405" y="20218"/>
                  <a:pt x="3442" y="20263"/>
                  <a:pt x="3483" y="20306"/>
                </a:cubicBezTo>
                <a:cubicBezTo>
                  <a:pt x="3555" y="20383"/>
                  <a:pt x="3625" y="20463"/>
                  <a:pt x="3697" y="20541"/>
                </a:cubicBezTo>
                <a:cubicBezTo>
                  <a:pt x="3743" y="20590"/>
                  <a:pt x="3789" y="20636"/>
                  <a:pt x="3836" y="20684"/>
                </a:cubicBezTo>
                <a:cubicBezTo>
                  <a:pt x="3888" y="20738"/>
                  <a:pt x="3940" y="20795"/>
                  <a:pt x="3995" y="20846"/>
                </a:cubicBezTo>
                <a:cubicBezTo>
                  <a:pt x="4066" y="20914"/>
                  <a:pt x="4136" y="20982"/>
                  <a:pt x="4207" y="21051"/>
                </a:cubicBezTo>
                <a:cubicBezTo>
                  <a:pt x="4326" y="21164"/>
                  <a:pt x="4450" y="21271"/>
                  <a:pt x="4574" y="21379"/>
                </a:cubicBezTo>
                <a:cubicBezTo>
                  <a:pt x="4625" y="21425"/>
                  <a:pt x="4680" y="21470"/>
                  <a:pt x="4735" y="21513"/>
                </a:cubicBezTo>
                <a:cubicBezTo>
                  <a:pt x="4795" y="21563"/>
                  <a:pt x="4853" y="21613"/>
                  <a:pt x="4915" y="21661"/>
                </a:cubicBezTo>
                <a:cubicBezTo>
                  <a:pt x="5042" y="21758"/>
                  <a:pt x="5166" y="21856"/>
                  <a:pt x="5295" y="21949"/>
                </a:cubicBezTo>
                <a:cubicBezTo>
                  <a:pt x="5374" y="22005"/>
                  <a:pt x="5452" y="22062"/>
                  <a:pt x="5532" y="22119"/>
                </a:cubicBezTo>
                <a:cubicBezTo>
                  <a:pt x="5600" y="22167"/>
                  <a:pt x="5672" y="22214"/>
                  <a:pt x="5743" y="22261"/>
                </a:cubicBezTo>
                <a:cubicBezTo>
                  <a:pt x="6008" y="22441"/>
                  <a:pt x="6282" y="22607"/>
                  <a:pt x="6560" y="22767"/>
                </a:cubicBezTo>
                <a:cubicBezTo>
                  <a:pt x="6706" y="22852"/>
                  <a:pt x="6852" y="22934"/>
                  <a:pt x="6999" y="23017"/>
                </a:cubicBezTo>
                <a:cubicBezTo>
                  <a:pt x="7076" y="23060"/>
                  <a:pt x="7157" y="23105"/>
                  <a:pt x="7235" y="23147"/>
                </a:cubicBezTo>
                <a:cubicBezTo>
                  <a:pt x="7262" y="23161"/>
                  <a:pt x="7288" y="23178"/>
                  <a:pt x="7317" y="23192"/>
                </a:cubicBezTo>
                <a:cubicBezTo>
                  <a:pt x="7323" y="23195"/>
                  <a:pt x="7330" y="23199"/>
                  <a:pt x="7337" y="23204"/>
                </a:cubicBezTo>
                <a:cubicBezTo>
                  <a:pt x="7343" y="23208"/>
                  <a:pt x="7349" y="23211"/>
                  <a:pt x="7355" y="23214"/>
                </a:cubicBezTo>
                <a:cubicBezTo>
                  <a:pt x="7359" y="23215"/>
                  <a:pt x="7361" y="23216"/>
                  <a:pt x="7364" y="23218"/>
                </a:cubicBezTo>
                <a:cubicBezTo>
                  <a:pt x="7368" y="23219"/>
                  <a:pt x="7369" y="23220"/>
                  <a:pt x="7371" y="23221"/>
                </a:cubicBezTo>
                <a:cubicBezTo>
                  <a:pt x="7385" y="23230"/>
                  <a:pt x="7401" y="23237"/>
                  <a:pt x="7416" y="23245"/>
                </a:cubicBezTo>
                <a:cubicBezTo>
                  <a:pt x="7423" y="23249"/>
                  <a:pt x="7431" y="23252"/>
                  <a:pt x="7437" y="23256"/>
                </a:cubicBezTo>
                <a:cubicBezTo>
                  <a:pt x="7442" y="23259"/>
                  <a:pt x="7447" y="23261"/>
                  <a:pt x="7452" y="23264"/>
                </a:cubicBezTo>
                <a:cubicBezTo>
                  <a:pt x="7452" y="23264"/>
                  <a:pt x="7453" y="23265"/>
                  <a:pt x="7454" y="23265"/>
                </a:cubicBezTo>
                <a:cubicBezTo>
                  <a:pt x="7462" y="23270"/>
                  <a:pt x="7469" y="23275"/>
                  <a:pt x="7478" y="23278"/>
                </a:cubicBezTo>
                <a:cubicBezTo>
                  <a:pt x="7493" y="23287"/>
                  <a:pt x="7510" y="23297"/>
                  <a:pt x="7528" y="23306"/>
                </a:cubicBezTo>
                <a:cubicBezTo>
                  <a:pt x="7540" y="23313"/>
                  <a:pt x="7555" y="23319"/>
                  <a:pt x="7569" y="23327"/>
                </a:cubicBezTo>
                <a:cubicBezTo>
                  <a:pt x="7572" y="23329"/>
                  <a:pt x="7577" y="23333"/>
                  <a:pt x="7581" y="23334"/>
                </a:cubicBezTo>
                <a:cubicBezTo>
                  <a:pt x="7587" y="23338"/>
                  <a:pt x="7595" y="23342"/>
                  <a:pt x="7602" y="23345"/>
                </a:cubicBezTo>
                <a:lnTo>
                  <a:pt x="7602" y="23347"/>
                </a:lnTo>
                <a:cubicBezTo>
                  <a:pt x="7607" y="23348"/>
                  <a:pt x="7609" y="23349"/>
                  <a:pt x="7613" y="23352"/>
                </a:cubicBezTo>
                <a:cubicBezTo>
                  <a:pt x="7616" y="23354"/>
                  <a:pt x="7619" y="23355"/>
                  <a:pt x="7623" y="23357"/>
                </a:cubicBezTo>
                <a:cubicBezTo>
                  <a:pt x="7626" y="23359"/>
                  <a:pt x="7629" y="23360"/>
                  <a:pt x="7633" y="23364"/>
                </a:cubicBezTo>
                <a:cubicBezTo>
                  <a:pt x="7640" y="23366"/>
                  <a:pt x="7645" y="23370"/>
                  <a:pt x="7650" y="23373"/>
                </a:cubicBezTo>
                <a:lnTo>
                  <a:pt x="7652" y="23373"/>
                </a:lnTo>
                <a:cubicBezTo>
                  <a:pt x="7655" y="23375"/>
                  <a:pt x="7660" y="23376"/>
                  <a:pt x="7664" y="23379"/>
                </a:cubicBezTo>
                <a:cubicBezTo>
                  <a:pt x="7774" y="23438"/>
                  <a:pt x="7889" y="23493"/>
                  <a:pt x="8001" y="23549"/>
                </a:cubicBezTo>
                <a:cubicBezTo>
                  <a:pt x="8106" y="23602"/>
                  <a:pt x="8214" y="23647"/>
                  <a:pt x="8321" y="23695"/>
                </a:cubicBezTo>
                <a:cubicBezTo>
                  <a:pt x="8381" y="23722"/>
                  <a:pt x="8441" y="23744"/>
                  <a:pt x="8501" y="23767"/>
                </a:cubicBezTo>
                <a:cubicBezTo>
                  <a:pt x="8553" y="23787"/>
                  <a:pt x="8607" y="23806"/>
                  <a:pt x="8658" y="23825"/>
                </a:cubicBezTo>
                <a:cubicBezTo>
                  <a:pt x="8679" y="23834"/>
                  <a:pt x="8700" y="23843"/>
                  <a:pt x="8722" y="23850"/>
                </a:cubicBezTo>
                <a:cubicBezTo>
                  <a:pt x="8820" y="23881"/>
                  <a:pt x="8918" y="23912"/>
                  <a:pt x="9017" y="23942"/>
                </a:cubicBezTo>
                <a:cubicBezTo>
                  <a:pt x="9073" y="23959"/>
                  <a:pt x="9129" y="23974"/>
                  <a:pt x="9184" y="23989"/>
                </a:cubicBezTo>
                <a:cubicBezTo>
                  <a:pt x="9283" y="24014"/>
                  <a:pt x="9382" y="24041"/>
                  <a:pt x="9481" y="24065"/>
                </a:cubicBezTo>
                <a:cubicBezTo>
                  <a:pt x="9547" y="24083"/>
                  <a:pt x="9616" y="24093"/>
                  <a:pt x="9683" y="24107"/>
                </a:cubicBezTo>
                <a:lnTo>
                  <a:pt x="9861" y="24142"/>
                </a:lnTo>
                <a:cubicBezTo>
                  <a:pt x="9878" y="24145"/>
                  <a:pt x="9894" y="24149"/>
                  <a:pt x="9912" y="24150"/>
                </a:cubicBezTo>
                <a:cubicBezTo>
                  <a:pt x="10010" y="24163"/>
                  <a:pt x="10108" y="24175"/>
                  <a:pt x="10206" y="24186"/>
                </a:cubicBezTo>
                <a:cubicBezTo>
                  <a:pt x="10278" y="24196"/>
                  <a:pt x="10351" y="24199"/>
                  <a:pt x="10424" y="24204"/>
                </a:cubicBezTo>
                <a:cubicBezTo>
                  <a:pt x="10493" y="24207"/>
                  <a:pt x="10563" y="24210"/>
                  <a:pt x="10634" y="24210"/>
                </a:cubicBezTo>
                <a:cubicBezTo>
                  <a:pt x="10674" y="24210"/>
                  <a:pt x="10714" y="24211"/>
                  <a:pt x="10753" y="24211"/>
                </a:cubicBezTo>
                <a:cubicBezTo>
                  <a:pt x="10793" y="24211"/>
                  <a:pt x="10832" y="24210"/>
                  <a:pt x="10872" y="24209"/>
                </a:cubicBezTo>
                <a:cubicBezTo>
                  <a:pt x="10957" y="24205"/>
                  <a:pt x="11047" y="24204"/>
                  <a:pt x="11133" y="24195"/>
                </a:cubicBezTo>
                <a:cubicBezTo>
                  <a:pt x="11293" y="24183"/>
                  <a:pt x="11455" y="24170"/>
                  <a:pt x="11613" y="24152"/>
                </a:cubicBezTo>
                <a:cubicBezTo>
                  <a:pt x="11791" y="24132"/>
                  <a:pt x="11969" y="24111"/>
                  <a:pt x="12147" y="24087"/>
                </a:cubicBezTo>
                <a:cubicBezTo>
                  <a:pt x="12456" y="24047"/>
                  <a:pt x="12765" y="23998"/>
                  <a:pt x="13073" y="23957"/>
                </a:cubicBezTo>
                <a:cubicBezTo>
                  <a:pt x="13410" y="23910"/>
                  <a:pt x="13748" y="23865"/>
                  <a:pt x="14082" y="23809"/>
                </a:cubicBezTo>
                <a:cubicBezTo>
                  <a:pt x="14160" y="23797"/>
                  <a:pt x="14237" y="23787"/>
                  <a:pt x="14313" y="23771"/>
                </a:cubicBezTo>
                <a:cubicBezTo>
                  <a:pt x="14401" y="23753"/>
                  <a:pt x="14489" y="23735"/>
                  <a:pt x="14577" y="23719"/>
                </a:cubicBezTo>
                <a:cubicBezTo>
                  <a:pt x="14641" y="23705"/>
                  <a:pt x="14704" y="23694"/>
                  <a:pt x="14768" y="23678"/>
                </a:cubicBezTo>
                <a:cubicBezTo>
                  <a:pt x="14869" y="23655"/>
                  <a:pt x="14970" y="23632"/>
                  <a:pt x="15072" y="23607"/>
                </a:cubicBezTo>
                <a:cubicBezTo>
                  <a:pt x="15367" y="23539"/>
                  <a:pt x="15661" y="23462"/>
                  <a:pt x="15955" y="23386"/>
                </a:cubicBezTo>
                <a:cubicBezTo>
                  <a:pt x="16271" y="23308"/>
                  <a:pt x="16585" y="23228"/>
                  <a:pt x="16900" y="23149"/>
                </a:cubicBezTo>
                <a:cubicBezTo>
                  <a:pt x="16907" y="23151"/>
                  <a:pt x="16914" y="23151"/>
                  <a:pt x="16921" y="23151"/>
                </a:cubicBezTo>
                <a:cubicBezTo>
                  <a:pt x="16942" y="23148"/>
                  <a:pt x="16964" y="23142"/>
                  <a:pt x="16984" y="23138"/>
                </a:cubicBezTo>
                <a:cubicBezTo>
                  <a:pt x="17014" y="23132"/>
                  <a:pt x="17045" y="23126"/>
                  <a:pt x="17074" y="23121"/>
                </a:cubicBezTo>
                <a:cubicBezTo>
                  <a:pt x="17143" y="23107"/>
                  <a:pt x="17211" y="23092"/>
                  <a:pt x="17278" y="23077"/>
                </a:cubicBezTo>
                <a:cubicBezTo>
                  <a:pt x="17433" y="23043"/>
                  <a:pt x="17586" y="23006"/>
                  <a:pt x="17741" y="22968"/>
                </a:cubicBezTo>
                <a:cubicBezTo>
                  <a:pt x="17875" y="22936"/>
                  <a:pt x="18010" y="22904"/>
                  <a:pt x="18145" y="22875"/>
                </a:cubicBezTo>
                <a:cubicBezTo>
                  <a:pt x="18297" y="22843"/>
                  <a:pt x="18447" y="22816"/>
                  <a:pt x="18597" y="22788"/>
                </a:cubicBezTo>
                <a:lnTo>
                  <a:pt x="18599" y="22788"/>
                </a:lnTo>
                <a:cubicBezTo>
                  <a:pt x="18717" y="22769"/>
                  <a:pt x="18836" y="22748"/>
                  <a:pt x="18953" y="22733"/>
                </a:cubicBezTo>
                <a:cubicBezTo>
                  <a:pt x="19388" y="22671"/>
                  <a:pt x="19822" y="22625"/>
                  <a:pt x="20259" y="22578"/>
                </a:cubicBezTo>
                <a:cubicBezTo>
                  <a:pt x="20697" y="22532"/>
                  <a:pt x="21135" y="22485"/>
                  <a:pt x="21575" y="22440"/>
                </a:cubicBezTo>
                <a:cubicBezTo>
                  <a:pt x="22447" y="22349"/>
                  <a:pt x="23319" y="22261"/>
                  <a:pt x="24191" y="22172"/>
                </a:cubicBezTo>
                <a:cubicBezTo>
                  <a:pt x="24616" y="22127"/>
                  <a:pt x="25043" y="22098"/>
                  <a:pt x="25470" y="22078"/>
                </a:cubicBezTo>
                <a:cubicBezTo>
                  <a:pt x="25904" y="22057"/>
                  <a:pt x="26336" y="22042"/>
                  <a:pt x="26770" y="22019"/>
                </a:cubicBezTo>
                <a:cubicBezTo>
                  <a:pt x="26843" y="22016"/>
                  <a:pt x="26917" y="22013"/>
                  <a:pt x="26992" y="22009"/>
                </a:cubicBezTo>
                <a:cubicBezTo>
                  <a:pt x="27101" y="22016"/>
                  <a:pt x="27210" y="22019"/>
                  <a:pt x="27320" y="22022"/>
                </a:cubicBezTo>
                <a:cubicBezTo>
                  <a:pt x="27482" y="22026"/>
                  <a:pt x="27644" y="22027"/>
                  <a:pt x="27807" y="22027"/>
                </a:cubicBezTo>
                <a:cubicBezTo>
                  <a:pt x="27970" y="22027"/>
                  <a:pt x="28132" y="22026"/>
                  <a:pt x="28295" y="22023"/>
                </a:cubicBezTo>
                <a:cubicBezTo>
                  <a:pt x="28386" y="22022"/>
                  <a:pt x="28476" y="22023"/>
                  <a:pt x="28566" y="22018"/>
                </a:cubicBezTo>
                <a:cubicBezTo>
                  <a:pt x="28646" y="22013"/>
                  <a:pt x="28726" y="22009"/>
                  <a:pt x="28806" y="22005"/>
                </a:cubicBezTo>
                <a:cubicBezTo>
                  <a:pt x="28846" y="22002"/>
                  <a:pt x="28888" y="21997"/>
                  <a:pt x="28929" y="21995"/>
                </a:cubicBezTo>
                <a:cubicBezTo>
                  <a:pt x="28968" y="21991"/>
                  <a:pt x="29009" y="21988"/>
                  <a:pt x="29047" y="21985"/>
                </a:cubicBezTo>
                <a:cubicBezTo>
                  <a:pt x="29128" y="21977"/>
                  <a:pt x="29206" y="21967"/>
                  <a:pt x="29286" y="21960"/>
                </a:cubicBezTo>
                <a:cubicBezTo>
                  <a:pt x="29451" y="21941"/>
                  <a:pt x="29614" y="21920"/>
                  <a:pt x="29778" y="21898"/>
                </a:cubicBezTo>
                <a:cubicBezTo>
                  <a:pt x="29930" y="21878"/>
                  <a:pt x="30080" y="21856"/>
                  <a:pt x="30232" y="21828"/>
                </a:cubicBezTo>
                <a:cubicBezTo>
                  <a:pt x="30389" y="21800"/>
                  <a:pt x="30545" y="21770"/>
                  <a:pt x="30698" y="21728"/>
                </a:cubicBezTo>
                <a:cubicBezTo>
                  <a:pt x="30774" y="21707"/>
                  <a:pt x="30849" y="21688"/>
                  <a:pt x="30924" y="21662"/>
                </a:cubicBezTo>
                <a:cubicBezTo>
                  <a:pt x="30998" y="21637"/>
                  <a:pt x="31073" y="21615"/>
                  <a:pt x="31143" y="21585"/>
                </a:cubicBezTo>
                <a:cubicBezTo>
                  <a:pt x="31223" y="21553"/>
                  <a:pt x="31302" y="21526"/>
                  <a:pt x="31379" y="21487"/>
                </a:cubicBezTo>
                <a:cubicBezTo>
                  <a:pt x="31422" y="21466"/>
                  <a:pt x="31466" y="21445"/>
                  <a:pt x="31510" y="21423"/>
                </a:cubicBezTo>
                <a:cubicBezTo>
                  <a:pt x="31541" y="21408"/>
                  <a:pt x="31575" y="21393"/>
                  <a:pt x="31605" y="21377"/>
                </a:cubicBezTo>
                <a:cubicBezTo>
                  <a:pt x="31647" y="21353"/>
                  <a:pt x="31688" y="21329"/>
                  <a:pt x="31730" y="21306"/>
                </a:cubicBezTo>
                <a:cubicBezTo>
                  <a:pt x="31762" y="21288"/>
                  <a:pt x="31798" y="21271"/>
                  <a:pt x="31830" y="21250"/>
                </a:cubicBezTo>
                <a:cubicBezTo>
                  <a:pt x="31900" y="21207"/>
                  <a:pt x="31967" y="21164"/>
                  <a:pt x="32036" y="21120"/>
                </a:cubicBezTo>
                <a:cubicBezTo>
                  <a:pt x="32106" y="21077"/>
                  <a:pt x="32173" y="21025"/>
                  <a:pt x="32241" y="20977"/>
                </a:cubicBezTo>
                <a:cubicBezTo>
                  <a:pt x="32302" y="20934"/>
                  <a:pt x="32359" y="20888"/>
                  <a:pt x="32415" y="20841"/>
                </a:cubicBezTo>
                <a:cubicBezTo>
                  <a:pt x="32484" y="20785"/>
                  <a:pt x="32551" y="20724"/>
                  <a:pt x="32614" y="20660"/>
                </a:cubicBezTo>
                <a:cubicBezTo>
                  <a:pt x="32654" y="20618"/>
                  <a:pt x="32694" y="20578"/>
                  <a:pt x="32731" y="20536"/>
                </a:cubicBezTo>
                <a:cubicBezTo>
                  <a:pt x="32766" y="20496"/>
                  <a:pt x="32803" y="20458"/>
                  <a:pt x="32834" y="20416"/>
                </a:cubicBezTo>
                <a:lnTo>
                  <a:pt x="32900" y="20330"/>
                </a:lnTo>
                <a:cubicBezTo>
                  <a:pt x="32941" y="20275"/>
                  <a:pt x="32985" y="20221"/>
                  <a:pt x="33025" y="20161"/>
                </a:cubicBezTo>
                <a:cubicBezTo>
                  <a:pt x="33060" y="20110"/>
                  <a:pt x="33094" y="20057"/>
                  <a:pt x="33129" y="20005"/>
                </a:cubicBezTo>
                <a:cubicBezTo>
                  <a:pt x="33142" y="19988"/>
                  <a:pt x="33155" y="19967"/>
                  <a:pt x="33166" y="19948"/>
                </a:cubicBezTo>
                <a:cubicBezTo>
                  <a:pt x="33210" y="19874"/>
                  <a:pt x="33256" y="19799"/>
                  <a:pt x="33299" y="19726"/>
                </a:cubicBezTo>
                <a:cubicBezTo>
                  <a:pt x="33319" y="19691"/>
                  <a:pt x="33335" y="19654"/>
                  <a:pt x="33354" y="19618"/>
                </a:cubicBezTo>
                <a:cubicBezTo>
                  <a:pt x="33375" y="19575"/>
                  <a:pt x="33398" y="19531"/>
                  <a:pt x="33421" y="19487"/>
                </a:cubicBezTo>
                <a:cubicBezTo>
                  <a:pt x="33432" y="19467"/>
                  <a:pt x="33439" y="19446"/>
                  <a:pt x="33449" y="19425"/>
                </a:cubicBezTo>
                <a:cubicBezTo>
                  <a:pt x="33469" y="19376"/>
                  <a:pt x="33491" y="19327"/>
                  <a:pt x="33512" y="19278"/>
                </a:cubicBezTo>
                <a:cubicBezTo>
                  <a:pt x="33542" y="19207"/>
                  <a:pt x="33566" y="19134"/>
                  <a:pt x="33591" y="19062"/>
                </a:cubicBezTo>
                <a:cubicBezTo>
                  <a:pt x="33602" y="19030"/>
                  <a:pt x="33617" y="18997"/>
                  <a:pt x="33625" y="18963"/>
                </a:cubicBezTo>
                <a:cubicBezTo>
                  <a:pt x="33634" y="18927"/>
                  <a:pt x="33645" y="18892"/>
                  <a:pt x="33655" y="18858"/>
                </a:cubicBezTo>
                <a:cubicBezTo>
                  <a:pt x="33676" y="18783"/>
                  <a:pt x="33697" y="18710"/>
                  <a:pt x="33715" y="18634"/>
                </a:cubicBezTo>
                <a:cubicBezTo>
                  <a:pt x="33726" y="18582"/>
                  <a:pt x="33738" y="18530"/>
                  <a:pt x="33749" y="18477"/>
                </a:cubicBezTo>
                <a:cubicBezTo>
                  <a:pt x="33756" y="18446"/>
                  <a:pt x="33765" y="18415"/>
                  <a:pt x="33770" y="18383"/>
                </a:cubicBezTo>
                <a:cubicBezTo>
                  <a:pt x="33784" y="18290"/>
                  <a:pt x="33799" y="18197"/>
                  <a:pt x="33811" y="18106"/>
                </a:cubicBezTo>
                <a:cubicBezTo>
                  <a:pt x="33831" y="17970"/>
                  <a:pt x="33845" y="17832"/>
                  <a:pt x="33850" y="17694"/>
                </a:cubicBezTo>
                <a:cubicBezTo>
                  <a:pt x="33859" y="17478"/>
                  <a:pt x="33857" y="17261"/>
                  <a:pt x="33837" y="17048"/>
                </a:cubicBezTo>
                <a:cubicBezTo>
                  <a:pt x="33818" y="16838"/>
                  <a:pt x="33787" y="16632"/>
                  <a:pt x="33744" y="16427"/>
                </a:cubicBezTo>
                <a:cubicBezTo>
                  <a:pt x="33723" y="16325"/>
                  <a:pt x="33696" y="16224"/>
                  <a:pt x="33672" y="16123"/>
                </a:cubicBezTo>
                <a:cubicBezTo>
                  <a:pt x="33658" y="16063"/>
                  <a:pt x="33643" y="16004"/>
                  <a:pt x="33624" y="15946"/>
                </a:cubicBezTo>
                <a:lnTo>
                  <a:pt x="33566" y="15760"/>
                </a:lnTo>
                <a:cubicBezTo>
                  <a:pt x="33558" y="15733"/>
                  <a:pt x="33551" y="15706"/>
                  <a:pt x="33542" y="15680"/>
                </a:cubicBezTo>
                <a:cubicBezTo>
                  <a:pt x="33512" y="15597"/>
                  <a:pt x="33483" y="15511"/>
                  <a:pt x="33452" y="15427"/>
                </a:cubicBezTo>
                <a:cubicBezTo>
                  <a:pt x="33432" y="15373"/>
                  <a:pt x="33412" y="15316"/>
                  <a:pt x="33390" y="15262"/>
                </a:cubicBezTo>
                <a:cubicBezTo>
                  <a:pt x="33355" y="15172"/>
                  <a:pt x="33319" y="15082"/>
                  <a:pt x="33282" y="14993"/>
                </a:cubicBezTo>
                <a:cubicBezTo>
                  <a:pt x="33222" y="14849"/>
                  <a:pt x="33163" y="14705"/>
                  <a:pt x="33101" y="14563"/>
                </a:cubicBezTo>
                <a:cubicBezTo>
                  <a:pt x="33067" y="14487"/>
                  <a:pt x="33035" y="14411"/>
                  <a:pt x="33000" y="14336"/>
                </a:cubicBezTo>
                <a:cubicBezTo>
                  <a:pt x="32964" y="14257"/>
                  <a:pt x="32927" y="14179"/>
                  <a:pt x="32890" y="14098"/>
                </a:cubicBezTo>
                <a:cubicBezTo>
                  <a:pt x="32853" y="14018"/>
                  <a:pt x="32809" y="13938"/>
                  <a:pt x="32769" y="13859"/>
                </a:cubicBezTo>
                <a:cubicBezTo>
                  <a:pt x="32737" y="13794"/>
                  <a:pt x="32701" y="13732"/>
                  <a:pt x="32664" y="13669"/>
                </a:cubicBezTo>
                <a:cubicBezTo>
                  <a:pt x="32647" y="13638"/>
                  <a:pt x="32631" y="13607"/>
                  <a:pt x="32613" y="13577"/>
                </a:cubicBezTo>
                <a:lnTo>
                  <a:pt x="32540" y="13462"/>
                </a:lnTo>
                <a:cubicBezTo>
                  <a:pt x="32502" y="13402"/>
                  <a:pt x="32466" y="13344"/>
                  <a:pt x="32425" y="13287"/>
                </a:cubicBezTo>
                <a:cubicBezTo>
                  <a:pt x="32375" y="13219"/>
                  <a:pt x="32328" y="13151"/>
                  <a:pt x="32275" y="13085"/>
                </a:cubicBezTo>
                <a:cubicBezTo>
                  <a:pt x="32241" y="13044"/>
                  <a:pt x="32209" y="13003"/>
                  <a:pt x="32175" y="12962"/>
                </a:cubicBezTo>
                <a:cubicBezTo>
                  <a:pt x="32158" y="12939"/>
                  <a:pt x="32139" y="12915"/>
                  <a:pt x="32118" y="12893"/>
                </a:cubicBezTo>
                <a:lnTo>
                  <a:pt x="32023" y="12785"/>
                </a:lnTo>
                <a:cubicBezTo>
                  <a:pt x="31998" y="12757"/>
                  <a:pt x="31973" y="12728"/>
                  <a:pt x="31946" y="12699"/>
                </a:cubicBezTo>
                <a:cubicBezTo>
                  <a:pt x="31889" y="12641"/>
                  <a:pt x="31832" y="12581"/>
                  <a:pt x="31775" y="12523"/>
                </a:cubicBezTo>
                <a:cubicBezTo>
                  <a:pt x="31749" y="12497"/>
                  <a:pt x="31719" y="12472"/>
                  <a:pt x="31692" y="12446"/>
                </a:cubicBezTo>
                <a:cubicBezTo>
                  <a:pt x="31659" y="12415"/>
                  <a:pt x="31627" y="12385"/>
                  <a:pt x="31595" y="12354"/>
                </a:cubicBezTo>
                <a:cubicBezTo>
                  <a:pt x="31537" y="12301"/>
                  <a:pt x="31473" y="12249"/>
                  <a:pt x="31414" y="12196"/>
                </a:cubicBezTo>
                <a:cubicBezTo>
                  <a:pt x="31292" y="12091"/>
                  <a:pt x="31167" y="11992"/>
                  <a:pt x="31040" y="11893"/>
                </a:cubicBezTo>
                <a:cubicBezTo>
                  <a:pt x="30919" y="11796"/>
                  <a:pt x="30795" y="11702"/>
                  <a:pt x="30671" y="11609"/>
                </a:cubicBezTo>
                <a:cubicBezTo>
                  <a:pt x="30405" y="11414"/>
                  <a:pt x="30140" y="11219"/>
                  <a:pt x="29873" y="11026"/>
                </a:cubicBezTo>
                <a:cubicBezTo>
                  <a:pt x="29737" y="10927"/>
                  <a:pt x="29599" y="10827"/>
                  <a:pt x="29460" y="10729"/>
                </a:cubicBezTo>
                <a:cubicBezTo>
                  <a:pt x="29396" y="10684"/>
                  <a:pt x="29331" y="10638"/>
                  <a:pt x="29267" y="10594"/>
                </a:cubicBezTo>
                <a:cubicBezTo>
                  <a:pt x="29181" y="10536"/>
                  <a:pt x="29095" y="10478"/>
                  <a:pt x="29010" y="10421"/>
                </a:cubicBezTo>
                <a:cubicBezTo>
                  <a:pt x="28945" y="10380"/>
                  <a:pt x="28882" y="10340"/>
                  <a:pt x="28818" y="10299"/>
                </a:cubicBezTo>
                <a:lnTo>
                  <a:pt x="28651" y="10195"/>
                </a:lnTo>
                <a:cubicBezTo>
                  <a:pt x="28503" y="10107"/>
                  <a:pt x="28355" y="10019"/>
                  <a:pt x="28205" y="9931"/>
                </a:cubicBezTo>
                <a:cubicBezTo>
                  <a:pt x="27927" y="9768"/>
                  <a:pt x="27648" y="9606"/>
                  <a:pt x="27370" y="9442"/>
                </a:cubicBezTo>
                <a:cubicBezTo>
                  <a:pt x="27065" y="9262"/>
                  <a:pt x="26760" y="9081"/>
                  <a:pt x="26457" y="8896"/>
                </a:cubicBezTo>
                <a:cubicBezTo>
                  <a:pt x="26326" y="8817"/>
                  <a:pt x="26194" y="8734"/>
                  <a:pt x="26065" y="8649"/>
                </a:cubicBezTo>
                <a:cubicBezTo>
                  <a:pt x="25927" y="8560"/>
                  <a:pt x="25791" y="8468"/>
                  <a:pt x="25655" y="8375"/>
                </a:cubicBezTo>
                <a:cubicBezTo>
                  <a:pt x="25569" y="8313"/>
                  <a:pt x="25485" y="8251"/>
                  <a:pt x="25398" y="8190"/>
                </a:cubicBezTo>
                <a:cubicBezTo>
                  <a:pt x="25316" y="8131"/>
                  <a:pt x="25234" y="8069"/>
                  <a:pt x="25153" y="8008"/>
                </a:cubicBezTo>
                <a:cubicBezTo>
                  <a:pt x="25006" y="7899"/>
                  <a:pt x="24861" y="7786"/>
                  <a:pt x="24718" y="7672"/>
                </a:cubicBezTo>
                <a:cubicBezTo>
                  <a:pt x="24568" y="7554"/>
                  <a:pt x="24419" y="7437"/>
                  <a:pt x="24274" y="7313"/>
                </a:cubicBezTo>
                <a:cubicBezTo>
                  <a:pt x="24200" y="7250"/>
                  <a:pt x="24123" y="7188"/>
                  <a:pt x="24051" y="7121"/>
                </a:cubicBezTo>
                <a:cubicBezTo>
                  <a:pt x="23980" y="7057"/>
                  <a:pt x="23909" y="6991"/>
                  <a:pt x="23839" y="6925"/>
                </a:cubicBezTo>
                <a:cubicBezTo>
                  <a:pt x="23839" y="6924"/>
                  <a:pt x="23838" y="6924"/>
                  <a:pt x="23838" y="6924"/>
                </a:cubicBezTo>
                <a:cubicBezTo>
                  <a:pt x="23837" y="6924"/>
                  <a:pt x="23837" y="6924"/>
                  <a:pt x="23837" y="6924"/>
                </a:cubicBezTo>
                <a:cubicBezTo>
                  <a:pt x="23836" y="6924"/>
                  <a:pt x="23835" y="6923"/>
                  <a:pt x="23835" y="6921"/>
                </a:cubicBezTo>
                <a:cubicBezTo>
                  <a:pt x="23775" y="6859"/>
                  <a:pt x="23715" y="6799"/>
                  <a:pt x="23653" y="6738"/>
                </a:cubicBezTo>
                <a:cubicBezTo>
                  <a:pt x="23605" y="6689"/>
                  <a:pt x="23560" y="6639"/>
                  <a:pt x="23514" y="6588"/>
                </a:cubicBezTo>
                <a:cubicBezTo>
                  <a:pt x="23467" y="6538"/>
                  <a:pt x="23419" y="6489"/>
                  <a:pt x="23375" y="6436"/>
                </a:cubicBezTo>
                <a:cubicBezTo>
                  <a:pt x="23318" y="6371"/>
                  <a:pt x="23259" y="6304"/>
                  <a:pt x="23201" y="6237"/>
                </a:cubicBezTo>
                <a:cubicBezTo>
                  <a:pt x="23001" y="5994"/>
                  <a:pt x="22804" y="5747"/>
                  <a:pt x="22602" y="5506"/>
                </a:cubicBezTo>
                <a:cubicBezTo>
                  <a:pt x="22600" y="5505"/>
                  <a:pt x="22598" y="5504"/>
                  <a:pt x="22598" y="5502"/>
                </a:cubicBezTo>
                <a:cubicBezTo>
                  <a:pt x="22597" y="5501"/>
                  <a:pt x="22597" y="5501"/>
                  <a:pt x="22597" y="5500"/>
                </a:cubicBezTo>
                <a:lnTo>
                  <a:pt x="22595" y="5497"/>
                </a:lnTo>
                <a:cubicBezTo>
                  <a:pt x="22587" y="5486"/>
                  <a:pt x="22578" y="5478"/>
                  <a:pt x="22569" y="5466"/>
                </a:cubicBezTo>
                <a:cubicBezTo>
                  <a:pt x="22567" y="5466"/>
                  <a:pt x="22567" y="5466"/>
                  <a:pt x="22567" y="5465"/>
                </a:cubicBezTo>
                <a:cubicBezTo>
                  <a:pt x="22523" y="5412"/>
                  <a:pt x="22480" y="5359"/>
                  <a:pt x="22435" y="5306"/>
                </a:cubicBezTo>
                <a:cubicBezTo>
                  <a:pt x="22421" y="5290"/>
                  <a:pt x="22409" y="5275"/>
                  <a:pt x="22395" y="5259"/>
                </a:cubicBezTo>
                <a:cubicBezTo>
                  <a:pt x="22322" y="5171"/>
                  <a:pt x="22246" y="5083"/>
                  <a:pt x="22173" y="4995"/>
                </a:cubicBezTo>
                <a:lnTo>
                  <a:pt x="22170" y="4993"/>
                </a:lnTo>
                <a:cubicBezTo>
                  <a:pt x="22169" y="4991"/>
                  <a:pt x="22167" y="4989"/>
                  <a:pt x="22167" y="4988"/>
                </a:cubicBezTo>
                <a:cubicBezTo>
                  <a:pt x="22077" y="4879"/>
                  <a:pt x="21988" y="4772"/>
                  <a:pt x="21900" y="4663"/>
                </a:cubicBezTo>
                <a:cubicBezTo>
                  <a:pt x="21694" y="4412"/>
                  <a:pt x="21489" y="4160"/>
                  <a:pt x="21275" y="3917"/>
                </a:cubicBezTo>
                <a:cubicBezTo>
                  <a:pt x="21173" y="3801"/>
                  <a:pt x="21071" y="3683"/>
                  <a:pt x="20965" y="3571"/>
                </a:cubicBezTo>
                <a:cubicBezTo>
                  <a:pt x="20924" y="3530"/>
                  <a:pt x="20884" y="3486"/>
                  <a:pt x="20843" y="3443"/>
                </a:cubicBezTo>
                <a:cubicBezTo>
                  <a:pt x="20818" y="3417"/>
                  <a:pt x="20795" y="3391"/>
                  <a:pt x="20771" y="3368"/>
                </a:cubicBezTo>
                <a:cubicBezTo>
                  <a:pt x="20708" y="3307"/>
                  <a:pt x="20646" y="3246"/>
                  <a:pt x="20583" y="3184"/>
                </a:cubicBezTo>
                <a:cubicBezTo>
                  <a:pt x="20528" y="3131"/>
                  <a:pt x="20470" y="3082"/>
                  <a:pt x="20414" y="3030"/>
                </a:cubicBezTo>
                <a:cubicBezTo>
                  <a:pt x="20363" y="2986"/>
                  <a:pt x="20311" y="2941"/>
                  <a:pt x="20260" y="2898"/>
                </a:cubicBezTo>
                <a:cubicBezTo>
                  <a:pt x="20134" y="2792"/>
                  <a:pt x="20006" y="2686"/>
                  <a:pt x="19874" y="2586"/>
                </a:cubicBezTo>
                <a:cubicBezTo>
                  <a:pt x="19738" y="2485"/>
                  <a:pt x="19602" y="2384"/>
                  <a:pt x="19464" y="2285"/>
                </a:cubicBezTo>
                <a:cubicBezTo>
                  <a:pt x="19336" y="2193"/>
                  <a:pt x="19207" y="2101"/>
                  <a:pt x="19076" y="2016"/>
                </a:cubicBezTo>
                <a:cubicBezTo>
                  <a:pt x="18942" y="1928"/>
                  <a:pt x="18808" y="1840"/>
                  <a:pt x="18671" y="1755"/>
                </a:cubicBezTo>
                <a:cubicBezTo>
                  <a:pt x="18525" y="1663"/>
                  <a:pt x="18376" y="1573"/>
                  <a:pt x="18228" y="1484"/>
                </a:cubicBezTo>
                <a:cubicBezTo>
                  <a:pt x="18102" y="1407"/>
                  <a:pt x="17972" y="1332"/>
                  <a:pt x="17843" y="1262"/>
                </a:cubicBezTo>
                <a:cubicBezTo>
                  <a:pt x="17761" y="1218"/>
                  <a:pt x="17681" y="1170"/>
                  <a:pt x="17598" y="1128"/>
                </a:cubicBezTo>
                <a:cubicBezTo>
                  <a:pt x="17519" y="1087"/>
                  <a:pt x="17440" y="1047"/>
                  <a:pt x="17360" y="1005"/>
                </a:cubicBezTo>
                <a:cubicBezTo>
                  <a:pt x="17297" y="973"/>
                  <a:pt x="17234" y="942"/>
                  <a:pt x="17169" y="911"/>
                </a:cubicBezTo>
                <a:cubicBezTo>
                  <a:pt x="17097" y="876"/>
                  <a:pt x="17026" y="840"/>
                  <a:pt x="16952" y="808"/>
                </a:cubicBezTo>
                <a:cubicBezTo>
                  <a:pt x="16858" y="767"/>
                  <a:pt x="16765" y="727"/>
                  <a:pt x="16672" y="685"/>
                </a:cubicBezTo>
                <a:cubicBezTo>
                  <a:pt x="16607" y="657"/>
                  <a:pt x="16539" y="631"/>
                  <a:pt x="16473" y="605"/>
                </a:cubicBezTo>
                <a:cubicBezTo>
                  <a:pt x="16404" y="578"/>
                  <a:pt x="16336" y="551"/>
                  <a:pt x="16266" y="525"/>
                </a:cubicBezTo>
                <a:cubicBezTo>
                  <a:pt x="16192" y="499"/>
                  <a:pt x="16117" y="470"/>
                  <a:pt x="16043" y="447"/>
                </a:cubicBezTo>
                <a:cubicBezTo>
                  <a:pt x="15960" y="421"/>
                  <a:pt x="15877" y="392"/>
                  <a:pt x="15792" y="370"/>
                </a:cubicBezTo>
                <a:cubicBezTo>
                  <a:pt x="15715" y="349"/>
                  <a:pt x="15641" y="324"/>
                  <a:pt x="15564" y="306"/>
                </a:cubicBezTo>
                <a:cubicBezTo>
                  <a:pt x="15549" y="303"/>
                  <a:pt x="15536" y="299"/>
                  <a:pt x="15521" y="295"/>
                </a:cubicBezTo>
                <a:cubicBezTo>
                  <a:pt x="15454" y="280"/>
                  <a:pt x="15386" y="264"/>
                  <a:pt x="15320" y="248"/>
                </a:cubicBezTo>
                <a:lnTo>
                  <a:pt x="15320" y="248"/>
                </a:lnTo>
                <a:cubicBezTo>
                  <a:pt x="15321" y="248"/>
                  <a:pt x="15322" y="249"/>
                  <a:pt x="15323" y="249"/>
                </a:cubicBezTo>
                <a:cubicBezTo>
                  <a:pt x="15261" y="233"/>
                  <a:pt x="15198" y="223"/>
                  <a:pt x="15135" y="211"/>
                </a:cubicBezTo>
                <a:cubicBezTo>
                  <a:pt x="15089" y="201"/>
                  <a:pt x="15042" y="192"/>
                  <a:pt x="14996" y="185"/>
                </a:cubicBezTo>
                <a:cubicBezTo>
                  <a:pt x="14867" y="164"/>
                  <a:pt x="14735" y="145"/>
                  <a:pt x="14605" y="127"/>
                </a:cubicBezTo>
                <a:cubicBezTo>
                  <a:pt x="14377" y="96"/>
                  <a:pt x="14149" y="72"/>
                  <a:pt x="13921" y="56"/>
                </a:cubicBezTo>
                <a:cubicBezTo>
                  <a:pt x="13690" y="37"/>
                  <a:pt x="13460" y="26"/>
                  <a:pt x="13230" y="17"/>
                </a:cubicBezTo>
                <a:cubicBezTo>
                  <a:pt x="13008" y="9"/>
                  <a:pt x="12787" y="0"/>
                  <a:pt x="12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flipH="1">
            <a:off x="756364" y="4376068"/>
            <a:ext cx="1034098" cy="911213"/>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flipH="1">
            <a:off x="8387867" y="-403200"/>
            <a:ext cx="1072657" cy="945244"/>
          </a:xfrm>
          <a:custGeom>
            <a:avLst/>
            <a:gdLst/>
            <a:ahLst/>
            <a:cxnLst/>
            <a:rect l="l" t="t" r="r" b="b"/>
            <a:pathLst>
              <a:path w="8355" h="7363" extrusionOk="0">
                <a:moveTo>
                  <a:pt x="2896" y="1"/>
                </a:moveTo>
                <a:cubicBezTo>
                  <a:pt x="2827" y="1"/>
                  <a:pt x="2758" y="2"/>
                  <a:pt x="2689" y="4"/>
                </a:cubicBezTo>
                <a:cubicBezTo>
                  <a:pt x="2513" y="12"/>
                  <a:pt x="2338" y="17"/>
                  <a:pt x="2165" y="42"/>
                </a:cubicBezTo>
                <a:cubicBezTo>
                  <a:pt x="1990" y="67"/>
                  <a:pt x="1819" y="114"/>
                  <a:pt x="1657" y="184"/>
                </a:cubicBezTo>
                <a:cubicBezTo>
                  <a:pt x="1495" y="256"/>
                  <a:pt x="1331" y="335"/>
                  <a:pt x="1189" y="442"/>
                </a:cubicBezTo>
                <a:cubicBezTo>
                  <a:pt x="1046" y="550"/>
                  <a:pt x="902" y="664"/>
                  <a:pt x="778" y="793"/>
                </a:cubicBezTo>
                <a:cubicBezTo>
                  <a:pt x="706" y="865"/>
                  <a:pt x="642" y="938"/>
                  <a:pt x="580" y="1017"/>
                </a:cubicBezTo>
                <a:cubicBezTo>
                  <a:pt x="527" y="1082"/>
                  <a:pt x="480" y="1152"/>
                  <a:pt x="433" y="1224"/>
                </a:cubicBezTo>
                <a:cubicBezTo>
                  <a:pt x="386" y="1299"/>
                  <a:pt x="344" y="1373"/>
                  <a:pt x="302" y="1448"/>
                </a:cubicBezTo>
                <a:cubicBezTo>
                  <a:pt x="231" y="1574"/>
                  <a:pt x="180" y="1707"/>
                  <a:pt x="142" y="1847"/>
                </a:cubicBezTo>
                <a:cubicBezTo>
                  <a:pt x="91" y="2026"/>
                  <a:pt x="37" y="2204"/>
                  <a:pt x="18" y="2389"/>
                </a:cubicBezTo>
                <a:cubicBezTo>
                  <a:pt x="0" y="2550"/>
                  <a:pt x="4" y="2720"/>
                  <a:pt x="28" y="2880"/>
                </a:cubicBezTo>
                <a:cubicBezTo>
                  <a:pt x="56" y="3064"/>
                  <a:pt x="98" y="3245"/>
                  <a:pt x="142" y="3427"/>
                </a:cubicBezTo>
                <a:cubicBezTo>
                  <a:pt x="181" y="3596"/>
                  <a:pt x="221" y="3766"/>
                  <a:pt x="262" y="3936"/>
                </a:cubicBezTo>
                <a:cubicBezTo>
                  <a:pt x="286" y="4042"/>
                  <a:pt x="313" y="4149"/>
                  <a:pt x="345" y="4252"/>
                </a:cubicBezTo>
                <a:cubicBezTo>
                  <a:pt x="365" y="4341"/>
                  <a:pt x="390" y="4429"/>
                  <a:pt x="418" y="4513"/>
                </a:cubicBezTo>
                <a:cubicBezTo>
                  <a:pt x="485" y="4700"/>
                  <a:pt x="560" y="4882"/>
                  <a:pt x="637" y="5063"/>
                </a:cubicBezTo>
                <a:cubicBezTo>
                  <a:pt x="705" y="5225"/>
                  <a:pt x="771" y="5387"/>
                  <a:pt x="852" y="5541"/>
                </a:cubicBezTo>
                <a:cubicBezTo>
                  <a:pt x="934" y="5701"/>
                  <a:pt x="1020" y="5858"/>
                  <a:pt x="1117" y="6011"/>
                </a:cubicBezTo>
                <a:cubicBezTo>
                  <a:pt x="1160" y="6079"/>
                  <a:pt x="1207" y="6145"/>
                  <a:pt x="1258" y="6208"/>
                </a:cubicBezTo>
                <a:cubicBezTo>
                  <a:pt x="1309" y="6268"/>
                  <a:pt x="1358" y="6331"/>
                  <a:pt x="1412" y="6387"/>
                </a:cubicBezTo>
                <a:cubicBezTo>
                  <a:pt x="1532" y="6508"/>
                  <a:pt x="1656" y="6632"/>
                  <a:pt x="1798" y="6730"/>
                </a:cubicBezTo>
                <a:cubicBezTo>
                  <a:pt x="1871" y="6781"/>
                  <a:pt x="1944" y="6827"/>
                  <a:pt x="2021" y="6871"/>
                </a:cubicBezTo>
                <a:cubicBezTo>
                  <a:pt x="2095" y="6914"/>
                  <a:pt x="2176" y="6947"/>
                  <a:pt x="2254" y="6983"/>
                </a:cubicBezTo>
                <a:cubicBezTo>
                  <a:pt x="2413" y="7053"/>
                  <a:pt x="2577" y="7121"/>
                  <a:pt x="2744" y="7174"/>
                </a:cubicBezTo>
                <a:cubicBezTo>
                  <a:pt x="2910" y="7227"/>
                  <a:pt x="3079" y="7267"/>
                  <a:pt x="3251" y="7297"/>
                </a:cubicBezTo>
                <a:cubicBezTo>
                  <a:pt x="3409" y="7325"/>
                  <a:pt x="3570" y="7349"/>
                  <a:pt x="3730" y="7358"/>
                </a:cubicBezTo>
                <a:cubicBezTo>
                  <a:pt x="3776" y="7361"/>
                  <a:pt x="3823" y="7362"/>
                  <a:pt x="3869" y="7362"/>
                </a:cubicBezTo>
                <a:cubicBezTo>
                  <a:pt x="4002" y="7362"/>
                  <a:pt x="4136" y="7353"/>
                  <a:pt x="4268" y="7343"/>
                </a:cubicBezTo>
                <a:cubicBezTo>
                  <a:pt x="4430" y="7333"/>
                  <a:pt x="4590" y="7315"/>
                  <a:pt x="4750" y="7287"/>
                </a:cubicBezTo>
                <a:cubicBezTo>
                  <a:pt x="4841" y="7271"/>
                  <a:pt x="4930" y="7245"/>
                  <a:pt x="5020" y="7222"/>
                </a:cubicBezTo>
                <a:cubicBezTo>
                  <a:pt x="5097" y="7202"/>
                  <a:pt x="5174" y="7179"/>
                  <a:pt x="5250" y="7156"/>
                </a:cubicBezTo>
                <a:cubicBezTo>
                  <a:pt x="5415" y="7104"/>
                  <a:pt x="5577" y="7047"/>
                  <a:pt x="5736" y="6982"/>
                </a:cubicBezTo>
                <a:cubicBezTo>
                  <a:pt x="6063" y="6852"/>
                  <a:pt x="6387" y="6693"/>
                  <a:pt x="6686" y="6505"/>
                </a:cubicBezTo>
                <a:lnTo>
                  <a:pt x="6686" y="6505"/>
                </a:lnTo>
                <a:cubicBezTo>
                  <a:pt x="6680" y="6510"/>
                  <a:pt x="6672" y="6513"/>
                  <a:pt x="6667" y="6517"/>
                </a:cubicBezTo>
                <a:cubicBezTo>
                  <a:pt x="6693" y="6501"/>
                  <a:pt x="6723" y="6485"/>
                  <a:pt x="6749" y="6467"/>
                </a:cubicBezTo>
                <a:cubicBezTo>
                  <a:pt x="6769" y="6454"/>
                  <a:pt x="6789" y="6440"/>
                  <a:pt x="6809" y="6429"/>
                </a:cubicBezTo>
                <a:cubicBezTo>
                  <a:pt x="6957" y="6333"/>
                  <a:pt x="7106" y="6237"/>
                  <a:pt x="7250" y="6133"/>
                </a:cubicBezTo>
                <a:cubicBezTo>
                  <a:pt x="7392" y="6032"/>
                  <a:pt x="7525" y="5927"/>
                  <a:pt x="7653" y="5811"/>
                </a:cubicBezTo>
                <a:cubicBezTo>
                  <a:pt x="7717" y="5754"/>
                  <a:pt x="7779" y="5696"/>
                  <a:pt x="7833" y="5630"/>
                </a:cubicBezTo>
                <a:cubicBezTo>
                  <a:pt x="7884" y="5572"/>
                  <a:pt x="7926" y="5507"/>
                  <a:pt x="7970" y="5443"/>
                </a:cubicBezTo>
                <a:cubicBezTo>
                  <a:pt x="8035" y="5339"/>
                  <a:pt x="8106" y="5236"/>
                  <a:pt x="8158" y="5124"/>
                </a:cubicBezTo>
                <a:cubicBezTo>
                  <a:pt x="8233" y="4967"/>
                  <a:pt x="8290" y="4803"/>
                  <a:pt x="8316" y="4632"/>
                </a:cubicBezTo>
                <a:cubicBezTo>
                  <a:pt x="8347" y="4433"/>
                  <a:pt x="8354" y="4237"/>
                  <a:pt x="8353" y="4038"/>
                </a:cubicBezTo>
                <a:cubicBezTo>
                  <a:pt x="8353" y="3839"/>
                  <a:pt x="8326" y="3644"/>
                  <a:pt x="8276" y="3452"/>
                </a:cubicBezTo>
                <a:cubicBezTo>
                  <a:pt x="8220" y="3247"/>
                  <a:pt x="8153" y="3044"/>
                  <a:pt x="8062" y="2852"/>
                </a:cubicBezTo>
                <a:cubicBezTo>
                  <a:pt x="7929" y="2576"/>
                  <a:pt x="7749" y="2328"/>
                  <a:pt x="7532" y="2112"/>
                </a:cubicBezTo>
                <a:lnTo>
                  <a:pt x="7515" y="2095"/>
                </a:lnTo>
                <a:cubicBezTo>
                  <a:pt x="7378" y="1959"/>
                  <a:pt x="7237" y="1828"/>
                  <a:pt x="7092" y="1699"/>
                </a:cubicBezTo>
                <a:cubicBezTo>
                  <a:pt x="6831" y="1469"/>
                  <a:pt x="6569" y="1235"/>
                  <a:pt x="6288" y="1032"/>
                </a:cubicBezTo>
                <a:cubicBezTo>
                  <a:pt x="6140" y="927"/>
                  <a:pt x="5991" y="817"/>
                  <a:pt x="5831" y="728"/>
                </a:cubicBezTo>
                <a:cubicBezTo>
                  <a:pt x="5738" y="676"/>
                  <a:pt x="5649" y="628"/>
                  <a:pt x="5556" y="582"/>
                </a:cubicBezTo>
                <a:cubicBezTo>
                  <a:pt x="5482" y="546"/>
                  <a:pt x="5405" y="516"/>
                  <a:pt x="5329" y="484"/>
                </a:cubicBezTo>
                <a:cubicBezTo>
                  <a:pt x="5160" y="413"/>
                  <a:pt x="4987" y="356"/>
                  <a:pt x="4814" y="300"/>
                </a:cubicBezTo>
                <a:cubicBezTo>
                  <a:pt x="4644" y="244"/>
                  <a:pt x="4469" y="199"/>
                  <a:pt x="4296" y="158"/>
                </a:cubicBezTo>
                <a:cubicBezTo>
                  <a:pt x="4112" y="114"/>
                  <a:pt x="3931" y="72"/>
                  <a:pt x="3747" y="45"/>
                </a:cubicBezTo>
                <a:cubicBezTo>
                  <a:pt x="3656" y="30"/>
                  <a:pt x="3563" y="25"/>
                  <a:pt x="3470" y="20"/>
                </a:cubicBezTo>
                <a:cubicBezTo>
                  <a:pt x="3384" y="15"/>
                  <a:pt x="3301" y="9"/>
                  <a:pt x="3215" y="6"/>
                </a:cubicBezTo>
                <a:cubicBezTo>
                  <a:pt x="3108" y="3"/>
                  <a:pt x="3002" y="1"/>
                  <a:pt x="2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flipH="1">
            <a:off x="125964" y="4006960"/>
            <a:ext cx="293706" cy="285048"/>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713100" y="539400"/>
            <a:ext cx="7717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716125" y="1673875"/>
            <a:ext cx="3962700" cy="249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5" name="Google Shape;45;p7"/>
          <p:cNvSpPr txBox="1">
            <a:spLocks noGrp="1"/>
          </p:cNvSpPr>
          <p:nvPr>
            <p:ph type="title"/>
          </p:nvPr>
        </p:nvSpPr>
        <p:spPr>
          <a:xfrm>
            <a:off x="1123972" y="608302"/>
            <a:ext cx="6900300" cy="55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p:nvPr/>
        </p:nvSpPr>
        <p:spPr>
          <a:xfrm>
            <a:off x="8365175" y="4376068"/>
            <a:ext cx="1034098" cy="911213"/>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rot="2442826">
            <a:off x="-668776" y="3660162"/>
            <a:ext cx="1665019" cy="1610679"/>
          </a:xfrm>
          <a:custGeom>
            <a:avLst/>
            <a:gdLst/>
            <a:ahLst/>
            <a:cxnLst/>
            <a:rect l="l" t="t" r="r" b="b"/>
            <a:pathLst>
              <a:path w="33860" h="24211" extrusionOk="0">
                <a:moveTo>
                  <a:pt x="15310" y="246"/>
                </a:moveTo>
                <a:cubicBezTo>
                  <a:pt x="15311" y="246"/>
                  <a:pt x="15313" y="246"/>
                  <a:pt x="15314" y="247"/>
                </a:cubicBezTo>
                <a:lnTo>
                  <a:pt x="15314" y="247"/>
                </a:lnTo>
                <a:cubicBezTo>
                  <a:pt x="15313" y="246"/>
                  <a:pt x="15311" y="246"/>
                  <a:pt x="15310" y="246"/>
                </a:cubicBezTo>
                <a:close/>
                <a:moveTo>
                  <a:pt x="15314" y="247"/>
                </a:moveTo>
                <a:cubicBezTo>
                  <a:pt x="15316" y="247"/>
                  <a:pt x="15318" y="248"/>
                  <a:pt x="15320" y="248"/>
                </a:cubicBezTo>
                <a:lnTo>
                  <a:pt x="15320" y="248"/>
                </a:lnTo>
                <a:cubicBezTo>
                  <a:pt x="15318" y="248"/>
                  <a:pt x="15316" y="247"/>
                  <a:pt x="15314" y="247"/>
                </a:cubicBezTo>
                <a:close/>
                <a:moveTo>
                  <a:pt x="12566" y="0"/>
                </a:moveTo>
                <a:cubicBezTo>
                  <a:pt x="12554" y="0"/>
                  <a:pt x="12542" y="0"/>
                  <a:pt x="12530" y="0"/>
                </a:cubicBezTo>
                <a:cubicBezTo>
                  <a:pt x="12215" y="0"/>
                  <a:pt x="11901" y="21"/>
                  <a:pt x="11586" y="56"/>
                </a:cubicBezTo>
                <a:cubicBezTo>
                  <a:pt x="11254" y="92"/>
                  <a:pt x="10921" y="134"/>
                  <a:pt x="10590" y="184"/>
                </a:cubicBezTo>
                <a:cubicBezTo>
                  <a:pt x="10438" y="207"/>
                  <a:pt x="10286" y="233"/>
                  <a:pt x="10134" y="262"/>
                </a:cubicBezTo>
                <a:cubicBezTo>
                  <a:pt x="9984" y="292"/>
                  <a:pt x="9832" y="319"/>
                  <a:pt x="9681" y="351"/>
                </a:cubicBezTo>
                <a:cubicBezTo>
                  <a:pt x="9521" y="385"/>
                  <a:pt x="9361" y="417"/>
                  <a:pt x="9202" y="457"/>
                </a:cubicBezTo>
                <a:cubicBezTo>
                  <a:pt x="9042" y="499"/>
                  <a:pt x="8882" y="538"/>
                  <a:pt x="8722" y="582"/>
                </a:cubicBezTo>
                <a:cubicBezTo>
                  <a:pt x="8568" y="625"/>
                  <a:pt x="8414" y="667"/>
                  <a:pt x="8262" y="716"/>
                </a:cubicBezTo>
                <a:cubicBezTo>
                  <a:pt x="8178" y="743"/>
                  <a:pt x="8097" y="770"/>
                  <a:pt x="8014" y="801"/>
                </a:cubicBezTo>
                <a:cubicBezTo>
                  <a:pt x="7941" y="829"/>
                  <a:pt x="7867" y="857"/>
                  <a:pt x="7792" y="887"/>
                </a:cubicBezTo>
                <a:cubicBezTo>
                  <a:pt x="7643" y="948"/>
                  <a:pt x="7494" y="1012"/>
                  <a:pt x="7355" y="1067"/>
                </a:cubicBezTo>
                <a:cubicBezTo>
                  <a:pt x="7213" y="1126"/>
                  <a:pt x="7072" y="1185"/>
                  <a:pt x="6932" y="1247"/>
                </a:cubicBezTo>
                <a:cubicBezTo>
                  <a:pt x="6854" y="1283"/>
                  <a:pt x="6776" y="1315"/>
                  <a:pt x="6699" y="1352"/>
                </a:cubicBezTo>
                <a:cubicBezTo>
                  <a:pt x="6623" y="1391"/>
                  <a:pt x="6546" y="1429"/>
                  <a:pt x="6468" y="1467"/>
                </a:cubicBezTo>
                <a:cubicBezTo>
                  <a:pt x="6435" y="1482"/>
                  <a:pt x="6404" y="1503"/>
                  <a:pt x="6372" y="1521"/>
                </a:cubicBezTo>
                <a:cubicBezTo>
                  <a:pt x="6328" y="1546"/>
                  <a:pt x="6286" y="1572"/>
                  <a:pt x="6241" y="1596"/>
                </a:cubicBezTo>
                <a:cubicBezTo>
                  <a:pt x="6174" y="1635"/>
                  <a:pt x="6109" y="1678"/>
                  <a:pt x="6043" y="1719"/>
                </a:cubicBezTo>
                <a:cubicBezTo>
                  <a:pt x="5916" y="1799"/>
                  <a:pt x="5790" y="1881"/>
                  <a:pt x="5665" y="1961"/>
                </a:cubicBezTo>
                <a:cubicBezTo>
                  <a:pt x="5596" y="2005"/>
                  <a:pt x="5528" y="2048"/>
                  <a:pt x="5461" y="2094"/>
                </a:cubicBezTo>
                <a:cubicBezTo>
                  <a:pt x="5414" y="2125"/>
                  <a:pt x="5367" y="2157"/>
                  <a:pt x="5321" y="2189"/>
                </a:cubicBezTo>
                <a:cubicBezTo>
                  <a:pt x="5297" y="2205"/>
                  <a:pt x="5274" y="2219"/>
                  <a:pt x="5253" y="2235"/>
                </a:cubicBezTo>
                <a:cubicBezTo>
                  <a:pt x="5173" y="2294"/>
                  <a:pt x="5095" y="2352"/>
                  <a:pt x="5016" y="2411"/>
                </a:cubicBezTo>
                <a:cubicBezTo>
                  <a:pt x="4997" y="2424"/>
                  <a:pt x="4980" y="2441"/>
                  <a:pt x="4962" y="2455"/>
                </a:cubicBezTo>
                <a:cubicBezTo>
                  <a:pt x="4918" y="2491"/>
                  <a:pt x="4874" y="2528"/>
                  <a:pt x="4832" y="2564"/>
                </a:cubicBezTo>
                <a:cubicBezTo>
                  <a:pt x="4716" y="2662"/>
                  <a:pt x="4603" y="2765"/>
                  <a:pt x="4492" y="2868"/>
                </a:cubicBezTo>
                <a:cubicBezTo>
                  <a:pt x="4247" y="3095"/>
                  <a:pt x="3997" y="3318"/>
                  <a:pt x="3757" y="3550"/>
                </a:cubicBezTo>
                <a:cubicBezTo>
                  <a:pt x="3703" y="3603"/>
                  <a:pt x="3648" y="3654"/>
                  <a:pt x="3596" y="3710"/>
                </a:cubicBezTo>
                <a:cubicBezTo>
                  <a:pt x="3534" y="3776"/>
                  <a:pt x="3470" y="3843"/>
                  <a:pt x="3408" y="3909"/>
                </a:cubicBezTo>
                <a:cubicBezTo>
                  <a:pt x="3383" y="3937"/>
                  <a:pt x="3360" y="3967"/>
                  <a:pt x="3335" y="3997"/>
                </a:cubicBezTo>
                <a:cubicBezTo>
                  <a:pt x="3299" y="4040"/>
                  <a:pt x="3263" y="4085"/>
                  <a:pt x="3227" y="4127"/>
                </a:cubicBezTo>
                <a:cubicBezTo>
                  <a:pt x="3181" y="4180"/>
                  <a:pt x="3142" y="4235"/>
                  <a:pt x="3101" y="4291"/>
                </a:cubicBezTo>
                <a:cubicBezTo>
                  <a:pt x="2902" y="4555"/>
                  <a:pt x="2717" y="4831"/>
                  <a:pt x="2538" y="5112"/>
                </a:cubicBezTo>
                <a:cubicBezTo>
                  <a:pt x="2363" y="5385"/>
                  <a:pt x="2196" y="5664"/>
                  <a:pt x="2031" y="5943"/>
                </a:cubicBezTo>
                <a:cubicBezTo>
                  <a:pt x="1866" y="6218"/>
                  <a:pt x="1720" y="6505"/>
                  <a:pt x="1581" y="6792"/>
                </a:cubicBezTo>
                <a:cubicBezTo>
                  <a:pt x="1435" y="7095"/>
                  <a:pt x="1288" y="7398"/>
                  <a:pt x="1141" y="7700"/>
                </a:cubicBezTo>
                <a:cubicBezTo>
                  <a:pt x="996" y="7998"/>
                  <a:pt x="869" y="8307"/>
                  <a:pt x="743" y="8613"/>
                </a:cubicBezTo>
                <a:cubicBezTo>
                  <a:pt x="712" y="8688"/>
                  <a:pt x="684" y="8765"/>
                  <a:pt x="655" y="8839"/>
                </a:cubicBezTo>
                <a:cubicBezTo>
                  <a:pt x="632" y="8897"/>
                  <a:pt x="610" y="8956"/>
                  <a:pt x="589" y="9014"/>
                </a:cubicBezTo>
                <a:cubicBezTo>
                  <a:pt x="567" y="9076"/>
                  <a:pt x="547" y="9136"/>
                  <a:pt x="524" y="9196"/>
                </a:cubicBezTo>
                <a:cubicBezTo>
                  <a:pt x="514" y="9227"/>
                  <a:pt x="502" y="9257"/>
                  <a:pt x="493" y="9288"/>
                </a:cubicBezTo>
                <a:cubicBezTo>
                  <a:pt x="469" y="9372"/>
                  <a:pt x="443" y="9457"/>
                  <a:pt x="418" y="9542"/>
                </a:cubicBezTo>
                <a:cubicBezTo>
                  <a:pt x="376" y="9681"/>
                  <a:pt x="338" y="9824"/>
                  <a:pt x="302" y="9965"/>
                </a:cubicBezTo>
                <a:cubicBezTo>
                  <a:pt x="256" y="10145"/>
                  <a:pt x="209" y="10325"/>
                  <a:pt x="166" y="10506"/>
                </a:cubicBezTo>
                <a:cubicBezTo>
                  <a:pt x="146" y="10579"/>
                  <a:pt x="131" y="10651"/>
                  <a:pt x="115" y="10726"/>
                </a:cubicBezTo>
                <a:cubicBezTo>
                  <a:pt x="101" y="10796"/>
                  <a:pt x="85" y="10867"/>
                  <a:pt x="74" y="10939"/>
                </a:cubicBezTo>
                <a:cubicBezTo>
                  <a:pt x="64" y="11002"/>
                  <a:pt x="54" y="11066"/>
                  <a:pt x="44" y="11129"/>
                </a:cubicBezTo>
                <a:cubicBezTo>
                  <a:pt x="42" y="11151"/>
                  <a:pt x="38" y="11175"/>
                  <a:pt x="36" y="11197"/>
                </a:cubicBezTo>
                <a:cubicBezTo>
                  <a:pt x="27" y="11289"/>
                  <a:pt x="17" y="11382"/>
                  <a:pt x="10" y="11474"/>
                </a:cubicBezTo>
                <a:cubicBezTo>
                  <a:pt x="6" y="11505"/>
                  <a:pt x="7" y="11536"/>
                  <a:pt x="6" y="11567"/>
                </a:cubicBezTo>
                <a:cubicBezTo>
                  <a:pt x="5" y="11625"/>
                  <a:pt x="3" y="11681"/>
                  <a:pt x="2" y="11738"/>
                </a:cubicBezTo>
                <a:cubicBezTo>
                  <a:pt x="1" y="11804"/>
                  <a:pt x="3" y="11868"/>
                  <a:pt x="6" y="11933"/>
                </a:cubicBezTo>
                <a:cubicBezTo>
                  <a:pt x="8" y="12011"/>
                  <a:pt x="11" y="12089"/>
                  <a:pt x="17" y="12167"/>
                </a:cubicBezTo>
                <a:cubicBezTo>
                  <a:pt x="27" y="12256"/>
                  <a:pt x="32" y="12346"/>
                  <a:pt x="43" y="12435"/>
                </a:cubicBezTo>
                <a:cubicBezTo>
                  <a:pt x="83" y="12745"/>
                  <a:pt x="124" y="13058"/>
                  <a:pt x="177" y="13369"/>
                </a:cubicBezTo>
                <a:cubicBezTo>
                  <a:pt x="233" y="13680"/>
                  <a:pt x="290" y="13994"/>
                  <a:pt x="356" y="14304"/>
                </a:cubicBezTo>
                <a:cubicBezTo>
                  <a:pt x="424" y="14619"/>
                  <a:pt x="491" y="14934"/>
                  <a:pt x="584" y="15243"/>
                </a:cubicBezTo>
                <a:cubicBezTo>
                  <a:pt x="609" y="15324"/>
                  <a:pt x="631" y="15408"/>
                  <a:pt x="658" y="15489"/>
                </a:cubicBezTo>
                <a:cubicBezTo>
                  <a:pt x="689" y="15579"/>
                  <a:pt x="719" y="15670"/>
                  <a:pt x="750" y="15759"/>
                </a:cubicBezTo>
                <a:cubicBezTo>
                  <a:pt x="774" y="15830"/>
                  <a:pt x="802" y="15901"/>
                  <a:pt x="827" y="15971"/>
                </a:cubicBezTo>
                <a:cubicBezTo>
                  <a:pt x="851" y="16035"/>
                  <a:pt x="874" y="16100"/>
                  <a:pt x="900" y="16164"/>
                </a:cubicBezTo>
                <a:cubicBezTo>
                  <a:pt x="941" y="16265"/>
                  <a:pt x="982" y="16368"/>
                  <a:pt x="1024" y="16471"/>
                </a:cubicBezTo>
                <a:cubicBezTo>
                  <a:pt x="1048" y="16531"/>
                  <a:pt x="1075" y="16588"/>
                  <a:pt x="1101" y="16645"/>
                </a:cubicBezTo>
                <a:cubicBezTo>
                  <a:pt x="1133" y="16719"/>
                  <a:pt x="1164" y="16792"/>
                  <a:pt x="1199" y="16863"/>
                </a:cubicBezTo>
                <a:cubicBezTo>
                  <a:pt x="1240" y="16950"/>
                  <a:pt x="1282" y="17034"/>
                  <a:pt x="1324" y="17121"/>
                </a:cubicBezTo>
                <a:cubicBezTo>
                  <a:pt x="1354" y="17183"/>
                  <a:pt x="1386" y="17245"/>
                  <a:pt x="1417" y="17306"/>
                </a:cubicBezTo>
                <a:cubicBezTo>
                  <a:pt x="1458" y="17384"/>
                  <a:pt x="1497" y="17463"/>
                  <a:pt x="1539" y="17540"/>
                </a:cubicBezTo>
                <a:cubicBezTo>
                  <a:pt x="1612" y="17672"/>
                  <a:pt x="1683" y="17806"/>
                  <a:pt x="1759" y="17936"/>
                </a:cubicBezTo>
                <a:cubicBezTo>
                  <a:pt x="1812" y="18027"/>
                  <a:pt x="1865" y="18117"/>
                  <a:pt x="1917" y="18209"/>
                </a:cubicBezTo>
                <a:cubicBezTo>
                  <a:pt x="1951" y="18264"/>
                  <a:pt x="1988" y="18318"/>
                  <a:pt x="2023" y="18374"/>
                </a:cubicBezTo>
                <a:cubicBezTo>
                  <a:pt x="2064" y="18437"/>
                  <a:pt x="2103" y="18502"/>
                  <a:pt x="2146" y="18564"/>
                </a:cubicBezTo>
                <a:cubicBezTo>
                  <a:pt x="2204" y="18647"/>
                  <a:pt x="2261" y="18731"/>
                  <a:pt x="2319" y="18814"/>
                </a:cubicBezTo>
                <a:cubicBezTo>
                  <a:pt x="2500" y="19081"/>
                  <a:pt x="2691" y="19341"/>
                  <a:pt x="2889" y="19597"/>
                </a:cubicBezTo>
                <a:cubicBezTo>
                  <a:pt x="2987" y="19723"/>
                  <a:pt x="3087" y="19845"/>
                  <a:pt x="3190" y="19969"/>
                </a:cubicBezTo>
                <a:cubicBezTo>
                  <a:pt x="3246" y="20039"/>
                  <a:pt x="3307" y="20107"/>
                  <a:pt x="3366" y="20175"/>
                </a:cubicBezTo>
                <a:cubicBezTo>
                  <a:pt x="3405" y="20218"/>
                  <a:pt x="3442" y="20263"/>
                  <a:pt x="3483" y="20306"/>
                </a:cubicBezTo>
                <a:cubicBezTo>
                  <a:pt x="3555" y="20383"/>
                  <a:pt x="3625" y="20463"/>
                  <a:pt x="3697" y="20541"/>
                </a:cubicBezTo>
                <a:cubicBezTo>
                  <a:pt x="3743" y="20590"/>
                  <a:pt x="3789" y="20636"/>
                  <a:pt x="3836" y="20684"/>
                </a:cubicBezTo>
                <a:cubicBezTo>
                  <a:pt x="3888" y="20738"/>
                  <a:pt x="3940" y="20795"/>
                  <a:pt x="3995" y="20846"/>
                </a:cubicBezTo>
                <a:cubicBezTo>
                  <a:pt x="4066" y="20914"/>
                  <a:pt x="4136" y="20982"/>
                  <a:pt x="4207" y="21051"/>
                </a:cubicBezTo>
                <a:cubicBezTo>
                  <a:pt x="4326" y="21164"/>
                  <a:pt x="4450" y="21271"/>
                  <a:pt x="4574" y="21379"/>
                </a:cubicBezTo>
                <a:cubicBezTo>
                  <a:pt x="4625" y="21425"/>
                  <a:pt x="4680" y="21470"/>
                  <a:pt x="4735" y="21513"/>
                </a:cubicBezTo>
                <a:cubicBezTo>
                  <a:pt x="4795" y="21563"/>
                  <a:pt x="4853" y="21613"/>
                  <a:pt x="4915" y="21661"/>
                </a:cubicBezTo>
                <a:cubicBezTo>
                  <a:pt x="5042" y="21758"/>
                  <a:pt x="5166" y="21856"/>
                  <a:pt x="5295" y="21949"/>
                </a:cubicBezTo>
                <a:cubicBezTo>
                  <a:pt x="5374" y="22005"/>
                  <a:pt x="5452" y="22062"/>
                  <a:pt x="5532" y="22119"/>
                </a:cubicBezTo>
                <a:cubicBezTo>
                  <a:pt x="5600" y="22167"/>
                  <a:pt x="5672" y="22214"/>
                  <a:pt x="5743" y="22261"/>
                </a:cubicBezTo>
                <a:cubicBezTo>
                  <a:pt x="6008" y="22441"/>
                  <a:pt x="6282" y="22607"/>
                  <a:pt x="6560" y="22767"/>
                </a:cubicBezTo>
                <a:cubicBezTo>
                  <a:pt x="6706" y="22852"/>
                  <a:pt x="6852" y="22934"/>
                  <a:pt x="6999" y="23017"/>
                </a:cubicBezTo>
                <a:cubicBezTo>
                  <a:pt x="7076" y="23060"/>
                  <a:pt x="7157" y="23105"/>
                  <a:pt x="7235" y="23147"/>
                </a:cubicBezTo>
                <a:cubicBezTo>
                  <a:pt x="7262" y="23161"/>
                  <a:pt x="7288" y="23178"/>
                  <a:pt x="7317" y="23192"/>
                </a:cubicBezTo>
                <a:cubicBezTo>
                  <a:pt x="7323" y="23195"/>
                  <a:pt x="7330" y="23199"/>
                  <a:pt x="7337" y="23204"/>
                </a:cubicBezTo>
                <a:cubicBezTo>
                  <a:pt x="7343" y="23208"/>
                  <a:pt x="7349" y="23211"/>
                  <a:pt x="7355" y="23214"/>
                </a:cubicBezTo>
                <a:cubicBezTo>
                  <a:pt x="7359" y="23215"/>
                  <a:pt x="7361" y="23216"/>
                  <a:pt x="7364" y="23218"/>
                </a:cubicBezTo>
                <a:cubicBezTo>
                  <a:pt x="7368" y="23219"/>
                  <a:pt x="7369" y="23220"/>
                  <a:pt x="7371" y="23221"/>
                </a:cubicBezTo>
                <a:cubicBezTo>
                  <a:pt x="7385" y="23230"/>
                  <a:pt x="7401" y="23237"/>
                  <a:pt x="7416" y="23245"/>
                </a:cubicBezTo>
                <a:cubicBezTo>
                  <a:pt x="7423" y="23249"/>
                  <a:pt x="7431" y="23252"/>
                  <a:pt x="7437" y="23256"/>
                </a:cubicBezTo>
                <a:cubicBezTo>
                  <a:pt x="7442" y="23259"/>
                  <a:pt x="7447" y="23261"/>
                  <a:pt x="7452" y="23264"/>
                </a:cubicBezTo>
                <a:cubicBezTo>
                  <a:pt x="7452" y="23264"/>
                  <a:pt x="7453" y="23265"/>
                  <a:pt x="7454" y="23265"/>
                </a:cubicBezTo>
                <a:cubicBezTo>
                  <a:pt x="7462" y="23270"/>
                  <a:pt x="7469" y="23275"/>
                  <a:pt x="7478" y="23278"/>
                </a:cubicBezTo>
                <a:cubicBezTo>
                  <a:pt x="7493" y="23287"/>
                  <a:pt x="7510" y="23297"/>
                  <a:pt x="7528" y="23306"/>
                </a:cubicBezTo>
                <a:cubicBezTo>
                  <a:pt x="7540" y="23313"/>
                  <a:pt x="7555" y="23319"/>
                  <a:pt x="7569" y="23327"/>
                </a:cubicBezTo>
                <a:cubicBezTo>
                  <a:pt x="7572" y="23329"/>
                  <a:pt x="7577" y="23333"/>
                  <a:pt x="7581" y="23334"/>
                </a:cubicBezTo>
                <a:cubicBezTo>
                  <a:pt x="7587" y="23338"/>
                  <a:pt x="7595" y="23342"/>
                  <a:pt x="7602" y="23345"/>
                </a:cubicBezTo>
                <a:lnTo>
                  <a:pt x="7602" y="23347"/>
                </a:lnTo>
                <a:cubicBezTo>
                  <a:pt x="7607" y="23348"/>
                  <a:pt x="7609" y="23349"/>
                  <a:pt x="7613" y="23352"/>
                </a:cubicBezTo>
                <a:cubicBezTo>
                  <a:pt x="7616" y="23354"/>
                  <a:pt x="7619" y="23355"/>
                  <a:pt x="7623" y="23357"/>
                </a:cubicBezTo>
                <a:cubicBezTo>
                  <a:pt x="7626" y="23359"/>
                  <a:pt x="7629" y="23360"/>
                  <a:pt x="7633" y="23364"/>
                </a:cubicBezTo>
                <a:cubicBezTo>
                  <a:pt x="7640" y="23366"/>
                  <a:pt x="7645" y="23370"/>
                  <a:pt x="7650" y="23373"/>
                </a:cubicBezTo>
                <a:lnTo>
                  <a:pt x="7652" y="23373"/>
                </a:lnTo>
                <a:cubicBezTo>
                  <a:pt x="7655" y="23375"/>
                  <a:pt x="7660" y="23376"/>
                  <a:pt x="7664" y="23379"/>
                </a:cubicBezTo>
                <a:cubicBezTo>
                  <a:pt x="7774" y="23438"/>
                  <a:pt x="7889" y="23493"/>
                  <a:pt x="8001" y="23549"/>
                </a:cubicBezTo>
                <a:cubicBezTo>
                  <a:pt x="8106" y="23602"/>
                  <a:pt x="8214" y="23647"/>
                  <a:pt x="8321" y="23695"/>
                </a:cubicBezTo>
                <a:cubicBezTo>
                  <a:pt x="8381" y="23722"/>
                  <a:pt x="8441" y="23744"/>
                  <a:pt x="8501" y="23767"/>
                </a:cubicBezTo>
                <a:cubicBezTo>
                  <a:pt x="8553" y="23787"/>
                  <a:pt x="8607" y="23806"/>
                  <a:pt x="8658" y="23825"/>
                </a:cubicBezTo>
                <a:cubicBezTo>
                  <a:pt x="8679" y="23834"/>
                  <a:pt x="8700" y="23843"/>
                  <a:pt x="8722" y="23850"/>
                </a:cubicBezTo>
                <a:cubicBezTo>
                  <a:pt x="8820" y="23881"/>
                  <a:pt x="8918" y="23912"/>
                  <a:pt x="9017" y="23942"/>
                </a:cubicBezTo>
                <a:cubicBezTo>
                  <a:pt x="9073" y="23959"/>
                  <a:pt x="9129" y="23974"/>
                  <a:pt x="9184" y="23989"/>
                </a:cubicBezTo>
                <a:cubicBezTo>
                  <a:pt x="9283" y="24014"/>
                  <a:pt x="9382" y="24041"/>
                  <a:pt x="9481" y="24065"/>
                </a:cubicBezTo>
                <a:cubicBezTo>
                  <a:pt x="9547" y="24083"/>
                  <a:pt x="9616" y="24093"/>
                  <a:pt x="9683" y="24107"/>
                </a:cubicBezTo>
                <a:lnTo>
                  <a:pt x="9861" y="24142"/>
                </a:lnTo>
                <a:cubicBezTo>
                  <a:pt x="9878" y="24145"/>
                  <a:pt x="9894" y="24149"/>
                  <a:pt x="9912" y="24150"/>
                </a:cubicBezTo>
                <a:cubicBezTo>
                  <a:pt x="10010" y="24163"/>
                  <a:pt x="10108" y="24175"/>
                  <a:pt x="10206" y="24186"/>
                </a:cubicBezTo>
                <a:cubicBezTo>
                  <a:pt x="10278" y="24196"/>
                  <a:pt x="10351" y="24199"/>
                  <a:pt x="10424" y="24204"/>
                </a:cubicBezTo>
                <a:cubicBezTo>
                  <a:pt x="10493" y="24207"/>
                  <a:pt x="10563" y="24210"/>
                  <a:pt x="10634" y="24210"/>
                </a:cubicBezTo>
                <a:cubicBezTo>
                  <a:pt x="10674" y="24210"/>
                  <a:pt x="10714" y="24211"/>
                  <a:pt x="10753" y="24211"/>
                </a:cubicBezTo>
                <a:cubicBezTo>
                  <a:pt x="10793" y="24211"/>
                  <a:pt x="10832" y="24210"/>
                  <a:pt x="10872" y="24209"/>
                </a:cubicBezTo>
                <a:cubicBezTo>
                  <a:pt x="10957" y="24205"/>
                  <a:pt x="11047" y="24204"/>
                  <a:pt x="11133" y="24195"/>
                </a:cubicBezTo>
                <a:cubicBezTo>
                  <a:pt x="11293" y="24183"/>
                  <a:pt x="11455" y="24170"/>
                  <a:pt x="11613" y="24152"/>
                </a:cubicBezTo>
                <a:cubicBezTo>
                  <a:pt x="11791" y="24132"/>
                  <a:pt x="11969" y="24111"/>
                  <a:pt x="12147" y="24087"/>
                </a:cubicBezTo>
                <a:cubicBezTo>
                  <a:pt x="12456" y="24047"/>
                  <a:pt x="12765" y="23998"/>
                  <a:pt x="13073" y="23957"/>
                </a:cubicBezTo>
                <a:cubicBezTo>
                  <a:pt x="13410" y="23910"/>
                  <a:pt x="13748" y="23865"/>
                  <a:pt x="14082" y="23809"/>
                </a:cubicBezTo>
                <a:cubicBezTo>
                  <a:pt x="14160" y="23797"/>
                  <a:pt x="14237" y="23787"/>
                  <a:pt x="14313" y="23771"/>
                </a:cubicBezTo>
                <a:cubicBezTo>
                  <a:pt x="14401" y="23753"/>
                  <a:pt x="14489" y="23735"/>
                  <a:pt x="14577" y="23719"/>
                </a:cubicBezTo>
                <a:cubicBezTo>
                  <a:pt x="14641" y="23705"/>
                  <a:pt x="14704" y="23694"/>
                  <a:pt x="14768" y="23678"/>
                </a:cubicBezTo>
                <a:cubicBezTo>
                  <a:pt x="14869" y="23655"/>
                  <a:pt x="14970" y="23632"/>
                  <a:pt x="15072" y="23607"/>
                </a:cubicBezTo>
                <a:cubicBezTo>
                  <a:pt x="15367" y="23539"/>
                  <a:pt x="15661" y="23462"/>
                  <a:pt x="15955" y="23386"/>
                </a:cubicBezTo>
                <a:cubicBezTo>
                  <a:pt x="16271" y="23308"/>
                  <a:pt x="16585" y="23228"/>
                  <a:pt x="16900" y="23149"/>
                </a:cubicBezTo>
                <a:cubicBezTo>
                  <a:pt x="16907" y="23151"/>
                  <a:pt x="16914" y="23151"/>
                  <a:pt x="16921" y="23151"/>
                </a:cubicBezTo>
                <a:cubicBezTo>
                  <a:pt x="16942" y="23148"/>
                  <a:pt x="16964" y="23142"/>
                  <a:pt x="16984" y="23138"/>
                </a:cubicBezTo>
                <a:cubicBezTo>
                  <a:pt x="17014" y="23132"/>
                  <a:pt x="17045" y="23126"/>
                  <a:pt x="17074" y="23121"/>
                </a:cubicBezTo>
                <a:cubicBezTo>
                  <a:pt x="17143" y="23107"/>
                  <a:pt x="17211" y="23092"/>
                  <a:pt x="17278" y="23077"/>
                </a:cubicBezTo>
                <a:cubicBezTo>
                  <a:pt x="17433" y="23043"/>
                  <a:pt x="17586" y="23006"/>
                  <a:pt x="17741" y="22968"/>
                </a:cubicBezTo>
                <a:cubicBezTo>
                  <a:pt x="17875" y="22936"/>
                  <a:pt x="18010" y="22904"/>
                  <a:pt x="18145" y="22875"/>
                </a:cubicBezTo>
                <a:cubicBezTo>
                  <a:pt x="18297" y="22843"/>
                  <a:pt x="18447" y="22816"/>
                  <a:pt x="18597" y="22788"/>
                </a:cubicBezTo>
                <a:lnTo>
                  <a:pt x="18599" y="22788"/>
                </a:lnTo>
                <a:cubicBezTo>
                  <a:pt x="18717" y="22769"/>
                  <a:pt x="18836" y="22748"/>
                  <a:pt x="18953" y="22733"/>
                </a:cubicBezTo>
                <a:cubicBezTo>
                  <a:pt x="19388" y="22671"/>
                  <a:pt x="19822" y="22625"/>
                  <a:pt x="20259" y="22578"/>
                </a:cubicBezTo>
                <a:cubicBezTo>
                  <a:pt x="20697" y="22532"/>
                  <a:pt x="21135" y="22485"/>
                  <a:pt x="21575" y="22440"/>
                </a:cubicBezTo>
                <a:cubicBezTo>
                  <a:pt x="22447" y="22349"/>
                  <a:pt x="23319" y="22261"/>
                  <a:pt x="24191" y="22172"/>
                </a:cubicBezTo>
                <a:cubicBezTo>
                  <a:pt x="24616" y="22127"/>
                  <a:pt x="25043" y="22098"/>
                  <a:pt x="25470" y="22078"/>
                </a:cubicBezTo>
                <a:cubicBezTo>
                  <a:pt x="25904" y="22057"/>
                  <a:pt x="26336" y="22042"/>
                  <a:pt x="26770" y="22019"/>
                </a:cubicBezTo>
                <a:cubicBezTo>
                  <a:pt x="26843" y="22016"/>
                  <a:pt x="26917" y="22013"/>
                  <a:pt x="26992" y="22009"/>
                </a:cubicBezTo>
                <a:cubicBezTo>
                  <a:pt x="27101" y="22016"/>
                  <a:pt x="27210" y="22019"/>
                  <a:pt x="27320" y="22022"/>
                </a:cubicBezTo>
                <a:cubicBezTo>
                  <a:pt x="27482" y="22026"/>
                  <a:pt x="27644" y="22027"/>
                  <a:pt x="27807" y="22027"/>
                </a:cubicBezTo>
                <a:cubicBezTo>
                  <a:pt x="27970" y="22027"/>
                  <a:pt x="28132" y="22026"/>
                  <a:pt x="28295" y="22023"/>
                </a:cubicBezTo>
                <a:cubicBezTo>
                  <a:pt x="28386" y="22022"/>
                  <a:pt x="28476" y="22023"/>
                  <a:pt x="28566" y="22018"/>
                </a:cubicBezTo>
                <a:cubicBezTo>
                  <a:pt x="28646" y="22013"/>
                  <a:pt x="28726" y="22009"/>
                  <a:pt x="28806" y="22005"/>
                </a:cubicBezTo>
                <a:cubicBezTo>
                  <a:pt x="28846" y="22002"/>
                  <a:pt x="28888" y="21997"/>
                  <a:pt x="28929" y="21995"/>
                </a:cubicBezTo>
                <a:cubicBezTo>
                  <a:pt x="28968" y="21991"/>
                  <a:pt x="29009" y="21988"/>
                  <a:pt x="29047" y="21985"/>
                </a:cubicBezTo>
                <a:cubicBezTo>
                  <a:pt x="29128" y="21977"/>
                  <a:pt x="29206" y="21967"/>
                  <a:pt x="29286" y="21960"/>
                </a:cubicBezTo>
                <a:cubicBezTo>
                  <a:pt x="29451" y="21941"/>
                  <a:pt x="29614" y="21920"/>
                  <a:pt x="29778" y="21898"/>
                </a:cubicBezTo>
                <a:cubicBezTo>
                  <a:pt x="29930" y="21878"/>
                  <a:pt x="30080" y="21856"/>
                  <a:pt x="30232" y="21828"/>
                </a:cubicBezTo>
                <a:cubicBezTo>
                  <a:pt x="30389" y="21800"/>
                  <a:pt x="30545" y="21770"/>
                  <a:pt x="30698" y="21728"/>
                </a:cubicBezTo>
                <a:cubicBezTo>
                  <a:pt x="30774" y="21707"/>
                  <a:pt x="30849" y="21688"/>
                  <a:pt x="30924" y="21662"/>
                </a:cubicBezTo>
                <a:cubicBezTo>
                  <a:pt x="30998" y="21637"/>
                  <a:pt x="31073" y="21615"/>
                  <a:pt x="31143" y="21585"/>
                </a:cubicBezTo>
                <a:cubicBezTo>
                  <a:pt x="31223" y="21553"/>
                  <a:pt x="31302" y="21526"/>
                  <a:pt x="31379" y="21487"/>
                </a:cubicBezTo>
                <a:cubicBezTo>
                  <a:pt x="31422" y="21466"/>
                  <a:pt x="31466" y="21445"/>
                  <a:pt x="31510" y="21423"/>
                </a:cubicBezTo>
                <a:cubicBezTo>
                  <a:pt x="31541" y="21408"/>
                  <a:pt x="31575" y="21393"/>
                  <a:pt x="31605" y="21377"/>
                </a:cubicBezTo>
                <a:cubicBezTo>
                  <a:pt x="31647" y="21353"/>
                  <a:pt x="31688" y="21329"/>
                  <a:pt x="31730" y="21306"/>
                </a:cubicBezTo>
                <a:cubicBezTo>
                  <a:pt x="31762" y="21288"/>
                  <a:pt x="31798" y="21271"/>
                  <a:pt x="31830" y="21250"/>
                </a:cubicBezTo>
                <a:cubicBezTo>
                  <a:pt x="31900" y="21207"/>
                  <a:pt x="31967" y="21164"/>
                  <a:pt x="32036" y="21120"/>
                </a:cubicBezTo>
                <a:cubicBezTo>
                  <a:pt x="32106" y="21077"/>
                  <a:pt x="32173" y="21025"/>
                  <a:pt x="32241" y="20977"/>
                </a:cubicBezTo>
                <a:cubicBezTo>
                  <a:pt x="32302" y="20934"/>
                  <a:pt x="32359" y="20888"/>
                  <a:pt x="32415" y="20841"/>
                </a:cubicBezTo>
                <a:cubicBezTo>
                  <a:pt x="32484" y="20785"/>
                  <a:pt x="32551" y="20724"/>
                  <a:pt x="32614" y="20660"/>
                </a:cubicBezTo>
                <a:cubicBezTo>
                  <a:pt x="32654" y="20618"/>
                  <a:pt x="32694" y="20578"/>
                  <a:pt x="32731" y="20536"/>
                </a:cubicBezTo>
                <a:cubicBezTo>
                  <a:pt x="32766" y="20496"/>
                  <a:pt x="32803" y="20458"/>
                  <a:pt x="32834" y="20416"/>
                </a:cubicBezTo>
                <a:lnTo>
                  <a:pt x="32900" y="20330"/>
                </a:lnTo>
                <a:cubicBezTo>
                  <a:pt x="32941" y="20275"/>
                  <a:pt x="32985" y="20221"/>
                  <a:pt x="33025" y="20161"/>
                </a:cubicBezTo>
                <a:cubicBezTo>
                  <a:pt x="33060" y="20110"/>
                  <a:pt x="33094" y="20057"/>
                  <a:pt x="33129" y="20005"/>
                </a:cubicBezTo>
                <a:cubicBezTo>
                  <a:pt x="33142" y="19988"/>
                  <a:pt x="33155" y="19967"/>
                  <a:pt x="33166" y="19948"/>
                </a:cubicBezTo>
                <a:cubicBezTo>
                  <a:pt x="33210" y="19874"/>
                  <a:pt x="33256" y="19799"/>
                  <a:pt x="33299" y="19726"/>
                </a:cubicBezTo>
                <a:cubicBezTo>
                  <a:pt x="33319" y="19691"/>
                  <a:pt x="33335" y="19654"/>
                  <a:pt x="33354" y="19618"/>
                </a:cubicBezTo>
                <a:cubicBezTo>
                  <a:pt x="33375" y="19575"/>
                  <a:pt x="33398" y="19531"/>
                  <a:pt x="33421" y="19487"/>
                </a:cubicBezTo>
                <a:cubicBezTo>
                  <a:pt x="33432" y="19467"/>
                  <a:pt x="33439" y="19446"/>
                  <a:pt x="33449" y="19425"/>
                </a:cubicBezTo>
                <a:cubicBezTo>
                  <a:pt x="33469" y="19376"/>
                  <a:pt x="33491" y="19327"/>
                  <a:pt x="33512" y="19278"/>
                </a:cubicBezTo>
                <a:cubicBezTo>
                  <a:pt x="33542" y="19207"/>
                  <a:pt x="33566" y="19134"/>
                  <a:pt x="33591" y="19062"/>
                </a:cubicBezTo>
                <a:cubicBezTo>
                  <a:pt x="33602" y="19030"/>
                  <a:pt x="33617" y="18997"/>
                  <a:pt x="33625" y="18963"/>
                </a:cubicBezTo>
                <a:cubicBezTo>
                  <a:pt x="33634" y="18927"/>
                  <a:pt x="33645" y="18892"/>
                  <a:pt x="33655" y="18858"/>
                </a:cubicBezTo>
                <a:cubicBezTo>
                  <a:pt x="33676" y="18783"/>
                  <a:pt x="33697" y="18710"/>
                  <a:pt x="33715" y="18634"/>
                </a:cubicBezTo>
                <a:cubicBezTo>
                  <a:pt x="33726" y="18582"/>
                  <a:pt x="33738" y="18530"/>
                  <a:pt x="33749" y="18477"/>
                </a:cubicBezTo>
                <a:cubicBezTo>
                  <a:pt x="33756" y="18446"/>
                  <a:pt x="33765" y="18415"/>
                  <a:pt x="33770" y="18383"/>
                </a:cubicBezTo>
                <a:cubicBezTo>
                  <a:pt x="33784" y="18290"/>
                  <a:pt x="33799" y="18197"/>
                  <a:pt x="33811" y="18106"/>
                </a:cubicBezTo>
                <a:cubicBezTo>
                  <a:pt x="33831" y="17970"/>
                  <a:pt x="33845" y="17832"/>
                  <a:pt x="33850" y="17694"/>
                </a:cubicBezTo>
                <a:cubicBezTo>
                  <a:pt x="33859" y="17478"/>
                  <a:pt x="33857" y="17261"/>
                  <a:pt x="33837" y="17048"/>
                </a:cubicBezTo>
                <a:cubicBezTo>
                  <a:pt x="33818" y="16838"/>
                  <a:pt x="33787" y="16632"/>
                  <a:pt x="33744" y="16427"/>
                </a:cubicBezTo>
                <a:cubicBezTo>
                  <a:pt x="33723" y="16325"/>
                  <a:pt x="33696" y="16224"/>
                  <a:pt x="33672" y="16123"/>
                </a:cubicBezTo>
                <a:cubicBezTo>
                  <a:pt x="33658" y="16063"/>
                  <a:pt x="33643" y="16004"/>
                  <a:pt x="33624" y="15946"/>
                </a:cubicBezTo>
                <a:lnTo>
                  <a:pt x="33566" y="15760"/>
                </a:lnTo>
                <a:cubicBezTo>
                  <a:pt x="33558" y="15733"/>
                  <a:pt x="33551" y="15706"/>
                  <a:pt x="33542" y="15680"/>
                </a:cubicBezTo>
                <a:cubicBezTo>
                  <a:pt x="33512" y="15597"/>
                  <a:pt x="33483" y="15511"/>
                  <a:pt x="33452" y="15427"/>
                </a:cubicBezTo>
                <a:cubicBezTo>
                  <a:pt x="33432" y="15373"/>
                  <a:pt x="33412" y="15316"/>
                  <a:pt x="33390" y="15262"/>
                </a:cubicBezTo>
                <a:cubicBezTo>
                  <a:pt x="33355" y="15172"/>
                  <a:pt x="33319" y="15082"/>
                  <a:pt x="33282" y="14993"/>
                </a:cubicBezTo>
                <a:cubicBezTo>
                  <a:pt x="33222" y="14849"/>
                  <a:pt x="33163" y="14705"/>
                  <a:pt x="33101" y="14563"/>
                </a:cubicBezTo>
                <a:cubicBezTo>
                  <a:pt x="33067" y="14487"/>
                  <a:pt x="33035" y="14411"/>
                  <a:pt x="33000" y="14336"/>
                </a:cubicBezTo>
                <a:cubicBezTo>
                  <a:pt x="32964" y="14257"/>
                  <a:pt x="32927" y="14179"/>
                  <a:pt x="32890" y="14098"/>
                </a:cubicBezTo>
                <a:cubicBezTo>
                  <a:pt x="32853" y="14018"/>
                  <a:pt x="32809" y="13938"/>
                  <a:pt x="32769" y="13859"/>
                </a:cubicBezTo>
                <a:cubicBezTo>
                  <a:pt x="32737" y="13794"/>
                  <a:pt x="32701" y="13732"/>
                  <a:pt x="32664" y="13669"/>
                </a:cubicBezTo>
                <a:cubicBezTo>
                  <a:pt x="32647" y="13638"/>
                  <a:pt x="32631" y="13607"/>
                  <a:pt x="32613" y="13577"/>
                </a:cubicBezTo>
                <a:lnTo>
                  <a:pt x="32540" y="13462"/>
                </a:lnTo>
                <a:cubicBezTo>
                  <a:pt x="32502" y="13402"/>
                  <a:pt x="32466" y="13344"/>
                  <a:pt x="32425" y="13287"/>
                </a:cubicBezTo>
                <a:cubicBezTo>
                  <a:pt x="32375" y="13219"/>
                  <a:pt x="32328" y="13151"/>
                  <a:pt x="32275" y="13085"/>
                </a:cubicBezTo>
                <a:cubicBezTo>
                  <a:pt x="32241" y="13044"/>
                  <a:pt x="32209" y="13003"/>
                  <a:pt x="32175" y="12962"/>
                </a:cubicBezTo>
                <a:cubicBezTo>
                  <a:pt x="32158" y="12939"/>
                  <a:pt x="32139" y="12915"/>
                  <a:pt x="32118" y="12893"/>
                </a:cubicBezTo>
                <a:lnTo>
                  <a:pt x="32023" y="12785"/>
                </a:lnTo>
                <a:cubicBezTo>
                  <a:pt x="31998" y="12757"/>
                  <a:pt x="31973" y="12728"/>
                  <a:pt x="31946" y="12699"/>
                </a:cubicBezTo>
                <a:cubicBezTo>
                  <a:pt x="31889" y="12641"/>
                  <a:pt x="31832" y="12581"/>
                  <a:pt x="31775" y="12523"/>
                </a:cubicBezTo>
                <a:cubicBezTo>
                  <a:pt x="31749" y="12497"/>
                  <a:pt x="31719" y="12472"/>
                  <a:pt x="31692" y="12446"/>
                </a:cubicBezTo>
                <a:cubicBezTo>
                  <a:pt x="31659" y="12415"/>
                  <a:pt x="31627" y="12385"/>
                  <a:pt x="31595" y="12354"/>
                </a:cubicBezTo>
                <a:cubicBezTo>
                  <a:pt x="31537" y="12301"/>
                  <a:pt x="31473" y="12249"/>
                  <a:pt x="31414" y="12196"/>
                </a:cubicBezTo>
                <a:cubicBezTo>
                  <a:pt x="31292" y="12091"/>
                  <a:pt x="31167" y="11992"/>
                  <a:pt x="31040" y="11893"/>
                </a:cubicBezTo>
                <a:cubicBezTo>
                  <a:pt x="30919" y="11796"/>
                  <a:pt x="30795" y="11702"/>
                  <a:pt x="30671" y="11609"/>
                </a:cubicBezTo>
                <a:cubicBezTo>
                  <a:pt x="30405" y="11414"/>
                  <a:pt x="30140" y="11219"/>
                  <a:pt x="29873" y="11026"/>
                </a:cubicBezTo>
                <a:cubicBezTo>
                  <a:pt x="29737" y="10927"/>
                  <a:pt x="29599" y="10827"/>
                  <a:pt x="29460" y="10729"/>
                </a:cubicBezTo>
                <a:cubicBezTo>
                  <a:pt x="29396" y="10684"/>
                  <a:pt x="29331" y="10638"/>
                  <a:pt x="29267" y="10594"/>
                </a:cubicBezTo>
                <a:cubicBezTo>
                  <a:pt x="29181" y="10536"/>
                  <a:pt x="29095" y="10478"/>
                  <a:pt x="29010" y="10421"/>
                </a:cubicBezTo>
                <a:cubicBezTo>
                  <a:pt x="28945" y="10380"/>
                  <a:pt x="28882" y="10340"/>
                  <a:pt x="28818" y="10299"/>
                </a:cubicBezTo>
                <a:lnTo>
                  <a:pt x="28651" y="10195"/>
                </a:lnTo>
                <a:cubicBezTo>
                  <a:pt x="28503" y="10107"/>
                  <a:pt x="28355" y="10019"/>
                  <a:pt x="28205" y="9931"/>
                </a:cubicBezTo>
                <a:cubicBezTo>
                  <a:pt x="27927" y="9768"/>
                  <a:pt x="27648" y="9606"/>
                  <a:pt x="27370" y="9442"/>
                </a:cubicBezTo>
                <a:cubicBezTo>
                  <a:pt x="27065" y="9262"/>
                  <a:pt x="26760" y="9081"/>
                  <a:pt x="26457" y="8896"/>
                </a:cubicBezTo>
                <a:cubicBezTo>
                  <a:pt x="26326" y="8817"/>
                  <a:pt x="26194" y="8734"/>
                  <a:pt x="26065" y="8649"/>
                </a:cubicBezTo>
                <a:cubicBezTo>
                  <a:pt x="25927" y="8560"/>
                  <a:pt x="25791" y="8468"/>
                  <a:pt x="25655" y="8375"/>
                </a:cubicBezTo>
                <a:cubicBezTo>
                  <a:pt x="25569" y="8313"/>
                  <a:pt x="25485" y="8251"/>
                  <a:pt x="25398" y="8190"/>
                </a:cubicBezTo>
                <a:cubicBezTo>
                  <a:pt x="25316" y="8131"/>
                  <a:pt x="25234" y="8069"/>
                  <a:pt x="25153" y="8008"/>
                </a:cubicBezTo>
                <a:cubicBezTo>
                  <a:pt x="25006" y="7899"/>
                  <a:pt x="24861" y="7786"/>
                  <a:pt x="24718" y="7672"/>
                </a:cubicBezTo>
                <a:cubicBezTo>
                  <a:pt x="24568" y="7554"/>
                  <a:pt x="24419" y="7437"/>
                  <a:pt x="24274" y="7313"/>
                </a:cubicBezTo>
                <a:cubicBezTo>
                  <a:pt x="24200" y="7250"/>
                  <a:pt x="24123" y="7188"/>
                  <a:pt x="24051" y="7121"/>
                </a:cubicBezTo>
                <a:cubicBezTo>
                  <a:pt x="23980" y="7057"/>
                  <a:pt x="23909" y="6991"/>
                  <a:pt x="23839" y="6925"/>
                </a:cubicBezTo>
                <a:cubicBezTo>
                  <a:pt x="23839" y="6924"/>
                  <a:pt x="23838" y="6924"/>
                  <a:pt x="23838" y="6924"/>
                </a:cubicBezTo>
                <a:cubicBezTo>
                  <a:pt x="23837" y="6924"/>
                  <a:pt x="23837" y="6924"/>
                  <a:pt x="23837" y="6924"/>
                </a:cubicBezTo>
                <a:cubicBezTo>
                  <a:pt x="23836" y="6924"/>
                  <a:pt x="23835" y="6923"/>
                  <a:pt x="23835" y="6921"/>
                </a:cubicBezTo>
                <a:cubicBezTo>
                  <a:pt x="23775" y="6859"/>
                  <a:pt x="23715" y="6799"/>
                  <a:pt x="23653" y="6738"/>
                </a:cubicBezTo>
                <a:cubicBezTo>
                  <a:pt x="23605" y="6689"/>
                  <a:pt x="23560" y="6639"/>
                  <a:pt x="23514" y="6588"/>
                </a:cubicBezTo>
                <a:cubicBezTo>
                  <a:pt x="23467" y="6538"/>
                  <a:pt x="23419" y="6489"/>
                  <a:pt x="23375" y="6436"/>
                </a:cubicBezTo>
                <a:cubicBezTo>
                  <a:pt x="23318" y="6371"/>
                  <a:pt x="23259" y="6304"/>
                  <a:pt x="23201" y="6237"/>
                </a:cubicBezTo>
                <a:cubicBezTo>
                  <a:pt x="23001" y="5994"/>
                  <a:pt x="22804" y="5747"/>
                  <a:pt x="22602" y="5506"/>
                </a:cubicBezTo>
                <a:cubicBezTo>
                  <a:pt x="22600" y="5505"/>
                  <a:pt x="22598" y="5504"/>
                  <a:pt x="22598" y="5502"/>
                </a:cubicBezTo>
                <a:cubicBezTo>
                  <a:pt x="22597" y="5501"/>
                  <a:pt x="22597" y="5501"/>
                  <a:pt x="22597" y="5500"/>
                </a:cubicBezTo>
                <a:lnTo>
                  <a:pt x="22595" y="5497"/>
                </a:lnTo>
                <a:cubicBezTo>
                  <a:pt x="22587" y="5486"/>
                  <a:pt x="22578" y="5478"/>
                  <a:pt x="22569" y="5466"/>
                </a:cubicBezTo>
                <a:cubicBezTo>
                  <a:pt x="22567" y="5466"/>
                  <a:pt x="22567" y="5466"/>
                  <a:pt x="22567" y="5465"/>
                </a:cubicBezTo>
                <a:cubicBezTo>
                  <a:pt x="22523" y="5412"/>
                  <a:pt x="22480" y="5359"/>
                  <a:pt x="22435" y="5306"/>
                </a:cubicBezTo>
                <a:cubicBezTo>
                  <a:pt x="22421" y="5290"/>
                  <a:pt x="22409" y="5275"/>
                  <a:pt x="22395" y="5259"/>
                </a:cubicBezTo>
                <a:cubicBezTo>
                  <a:pt x="22322" y="5171"/>
                  <a:pt x="22246" y="5083"/>
                  <a:pt x="22173" y="4995"/>
                </a:cubicBezTo>
                <a:lnTo>
                  <a:pt x="22170" y="4993"/>
                </a:lnTo>
                <a:cubicBezTo>
                  <a:pt x="22169" y="4991"/>
                  <a:pt x="22167" y="4989"/>
                  <a:pt x="22167" y="4988"/>
                </a:cubicBezTo>
                <a:cubicBezTo>
                  <a:pt x="22077" y="4879"/>
                  <a:pt x="21988" y="4772"/>
                  <a:pt x="21900" y="4663"/>
                </a:cubicBezTo>
                <a:cubicBezTo>
                  <a:pt x="21694" y="4412"/>
                  <a:pt x="21489" y="4160"/>
                  <a:pt x="21275" y="3917"/>
                </a:cubicBezTo>
                <a:cubicBezTo>
                  <a:pt x="21173" y="3801"/>
                  <a:pt x="21071" y="3683"/>
                  <a:pt x="20965" y="3571"/>
                </a:cubicBezTo>
                <a:cubicBezTo>
                  <a:pt x="20924" y="3530"/>
                  <a:pt x="20884" y="3486"/>
                  <a:pt x="20843" y="3443"/>
                </a:cubicBezTo>
                <a:cubicBezTo>
                  <a:pt x="20818" y="3417"/>
                  <a:pt x="20795" y="3391"/>
                  <a:pt x="20771" y="3368"/>
                </a:cubicBezTo>
                <a:cubicBezTo>
                  <a:pt x="20708" y="3307"/>
                  <a:pt x="20646" y="3246"/>
                  <a:pt x="20583" y="3184"/>
                </a:cubicBezTo>
                <a:cubicBezTo>
                  <a:pt x="20528" y="3131"/>
                  <a:pt x="20470" y="3082"/>
                  <a:pt x="20414" y="3030"/>
                </a:cubicBezTo>
                <a:cubicBezTo>
                  <a:pt x="20363" y="2986"/>
                  <a:pt x="20311" y="2941"/>
                  <a:pt x="20260" y="2898"/>
                </a:cubicBezTo>
                <a:cubicBezTo>
                  <a:pt x="20134" y="2792"/>
                  <a:pt x="20006" y="2686"/>
                  <a:pt x="19874" y="2586"/>
                </a:cubicBezTo>
                <a:cubicBezTo>
                  <a:pt x="19738" y="2485"/>
                  <a:pt x="19602" y="2384"/>
                  <a:pt x="19464" y="2285"/>
                </a:cubicBezTo>
                <a:cubicBezTo>
                  <a:pt x="19336" y="2193"/>
                  <a:pt x="19207" y="2101"/>
                  <a:pt x="19076" y="2016"/>
                </a:cubicBezTo>
                <a:cubicBezTo>
                  <a:pt x="18942" y="1928"/>
                  <a:pt x="18808" y="1840"/>
                  <a:pt x="18671" y="1755"/>
                </a:cubicBezTo>
                <a:cubicBezTo>
                  <a:pt x="18525" y="1663"/>
                  <a:pt x="18376" y="1573"/>
                  <a:pt x="18228" y="1484"/>
                </a:cubicBezTo>
                <a:cubicBezTo>
                  <a:pt x="18102" y="1407"/>
                  <a:pt x="17972" y="1332"/>
                  <a:pt x="17843" y="1262"/>
                </a:cubicBezTo>
                <a:cubicBezTo>
                  <a:pt x="17761" y="1218"/>
                  <a:pt x="17681" y="1170"/>
                  <a:pt x="17598" y="1128"/>
                </a:cubicBezTo>
                <a:cubicBezTo>
                  <a:pt x="17519" y="1087"/>
                  <a:pt x="17440" y="1047"/>
                  <a:pt x="17360" y="1005"/>
                </a:cubicBezTo>
                <a:cubicBezTo>
                  <a:pt x="17297" y="973"/>
                  <a:pt x="17234" y="942"/>
                  <a:pt x="17169" y="911"/>
                </a:cubicBezTo>
                <a:cubicBezTo>
                  <a:pt x="17097" y="876"/>
                  <a:pt x="17026" y="840"/>
                  <a:pt x="16952" y="808"/>
                </a:cubicBezTo>
                <a:cubicBezTo>
                  <a:pt x="16858" y="767"/>
                  <a:pt x="16765" y="727"/>
                  <a:pt x="16672" y="685"/>
                </a:cubicBezTo>
                <a:cubicBezTo>
                  <a:pt x="16607" y="657"/>
                  <a:pt x="16539" y="631"/>
                  <a:pt x="16473" y="605"/>
                </a:cubicBezTo>
                <a:cubicBezTo>
                  <a:pt x="16404" y="578"/>
                  <a:pt x="16336" y="551"/>
                  <a:pt x="16266" y="525"/>
                </a:cubicBezTo>
                <a:cubicBezTo>
                  <a:pt x="16192" y="499"/>
                  <a:pt x="16117" y="470"/>
                  <a:pt x="16043" y="447"/>
                </a:cubicBezTo>
                <a:cubicBezTo>
                  <a:pt x="15960" y="421"/>
                  <a:pt x="15877" y="392"/>
                  <a:pt x="15792" y="370"/>
                </a:cubicBezTo>
                <a:cubicBezTo>
                  <a:pt x="15715" y="349"/>
                  <a:pt x="15641" y="324"/>
                  <a:pt x="15564" y="306"/>
                </a:cubicBezTo>
                <a:cubicBezTo>
                  <a:pt x="15549" y="303"/>
                  <a:pt x="15536" y="299"/>
                  <a:pt x="15521" y="295"/>
                </a:cubicBezTo>
                <a:cubicBezTo>
                  <a:pt x="15454" y="280"/>
                  <a:pt x="15386" y="264"/>
                  <a:pt x="15320" y="248"/>
                </a:cubicBezTo>
                <a:lnTo>
                  <a:pt x="15320" y="248"/>
                </a:lnTo>
                <a:cubicBezTo>
                  <a:pt x="15321" y="248"/>
                  <a:pt x="15322" y="249"/>
                  <a:pt x="15323" y="249"/>
                </a:cubicBezTo>
                <a:cubicBezTo>
                  <a:pt x="15261" y="233"/>
                  <a:pt x="15198" y="223"/>
                  <a:pt x="15135" y="211"/>
                </a:cubicBezTo>
                <a:cubicBezTo>
                  <a:pt x="15089" y="201"/>
                  <a:pt x="15042" y="192"/>
                  <a:pt x="14996" y="185"/>
                </a:cubicBezTo>
                <a:cubicBezTo>
                  <a:pt x="14867" y="164"/>
                  <a:pt x="14735" y="145"/>
                  <a:pt x="14605" y="127"/>
                </a:cubicBezTo>
                <a:cubicBezTo>
                  <a:pt x="14377" y="96"/>
                  <a:pt x="14149" y="72"/>
                  <a:pt x="13921" y="56"/>
                </a:cubicBezTo>
                <a:cubicBezTo>
                  <a:pt x="13690" y="37"/>
                  <a:pt x="13460" y="26"/>
                  <a:pt x="13230" y="17"/>
                </a:cubicBezTo>
                <a:cubicBezTo>
                  <a:pt x="13008" y="9"/>
                  <a:pt x="12787" y="0"/>
                  <a:pt x="12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301928" y="-111025"/>
            <a:ext cx="816284" cy="719328"/>
          </a:xfrm>
          <a:custGeom>
            <a:avLst/>
            <a:gdLst/>
            <a:ahLst/>
            <a:cxnLst/>
            <a:rect l="l" t="t" r="r" b="b"/>
            <a:pathLst>
              <a:path w="8355" h="7363" extrusionOk="0">
                <a:moveTo>
                  <a:pt x="2896" y="1"/>
                </a:moveTo>
                <a:cubicBezTo>
                  <a:pt x="2827" y="1"/>
                  <a:pt x="2758" y="2"/>
                  <a:pt x="2689" y="4"/>
                </a:cubicBezTo>
                <a:cubicBezTo>
                  <a:pt x="2513" y="12"/>
                  <a:pt x="2338" y="17"/>
                  <a:pt x="2165" y="42"/>
                </a:cubicBezTo>
                <a:cubicBezTo>
                  <a:pt x="1990" y="67"/>
                  <a:pt x="1819" y="114"/>
                  <a:pt x="1657" y="184"/>
                </a:cubicBezTo>
                <a:cubicBezTo>
                  <a:pt x="1495" y="256"/>
                  <a:pt x="1331" y="335"/>
                  <a:pt x="1189" y="442"/>
                </a:cubicBezTo>
                <a:cubicBezTo>
                  <a:pt x="1046" y="550"/>
                  <a:pt x="902" y="664"/>
                  <a:pt x="778" y="793"/>
                </a:cubicBezTo>
                <a:cubicBezTo>
                  <a:pt x="706" y="865"/>
                  <a:pt x="642" y="938"/>
                  <a:pt x="580" y="1017"/>
                </a:cubicBezTo>
                <a:cubicBezTo>
                  <a:pt x="527" y="1082"/>
                  <a:pt x="480" y="1152"/>
                  <a:pt x="433" y="1224"/>
                </a:cubicBezTo>
                <a:cubicBezTo>
                  <a:pt x="386" y="1299"/>
                  <a:pt x="344" y="1373"/>
                  <a:pt x="302" y="1448"/>
                </a:cubicBezTo>
                <a:cubicBezTo>
                  <a:pt x="231" y="1574"/>
                  <a:pt x="180" y="1707"/>
                  <a:pt x="142" y="1847"/>
                </a:cubicBezTo>
                <a:cubicBezTo>
                  <a:pt x="91" y="2026"/>
                  <a:pt x="37" y="2204"/>
                  <a:pt x="18" y="2389"/>
                </a:cubicBezTo>
                <a:cubicBezTo>
                  <a:pt x="0" y="2550"/>
                  <a:pt x="4" y="2720"/>
                  <a:pt x="28" y="2880"/>
                </a:cubicBezTo>
                <a:cubicBezTo>
                  <a:pt x="56" y="3064"/>
                  <a:pt x="98" y="3245"/>
                  <a:pt x="142" y="3427"/>
                </a:cubicBezTo>
                <a:cubicBezTo>
                  <a:pt x="181" y="3596"/>
                  <a:pt x="221" y="3766"/>
                  <a:pt x="262" y="3936"/>
                </a:cubicBezTo>
                <a:cubicBezTo>
                  <a:pt x="286" y="4042"/>
                  <a:pt x="313" y="4149"/>
                  <a:pt x="345" y="4252"/>
                </a:cubicBezTo>
                <a:cubicBezTo>
                  <a:pt x="365" y="4341"/>
                  <a:pt x="390" y="4429"/>
                  <a:pt x="418" y="4513"/>
                </a:cubicBezTo>
                <a:cubicBezTo>
                  <a:pt x="485" y="4700"/>
                  <a:pt x="560" y="4882"/>
                  <a:pt x="637" y="5063"/>
                </a:cubicBezTo>
                <a:cubicBezTo>
                  <a:pt x="705" y="5225"/>
                  <a:pt x="771" y="5387"/>
                  <a:pt x="852" y="5541"/>
                </a:cubicBezTo>
                <a:cubicBezTo>
                  <a:pt x="934" y="5701"/>
                  <a:pt x="1020" y="5858"/>
                  <a:pt x="1117" y="6011"/>
                </a:cubicBezTo>
                <a:cubicBezTo>
                  <a:pt x="1160" y="6079"/>
                  <a:pt x="1207" y="6145"/>
                  <a:pt x="1258" y="6208"/>
                </a:cubicBezTo>
                <a:cubicBezTo>
                  <a:pt x="1309" y="6268"/>
                  <a:pt x="1358" y="6331"/>
                  <a:pt x="1412" y="6387"/>
                </a:cubicBezTo>
                <a:cubicBezTo>
                  <a:pt x="1532" y="6508"/>
                  <a:pt x="1656" y="6632"/>
                  <a:pt x="1798" y="6730"/>
                </a:cubicBezTo>
                <a:cubicBezTo>
                  <a:pt x="1871" y="6781"/>
                  <a:pt x="1944" y="6827"/>
                  <a:pt x="2021" y="6871"/>
                </a:cubicBezTo>
                <a:cubicBezTo>
                  <a:pt x="2095" y="6914"/>
                  <a:pt x="2176" y="6947"/>
                  <a:pt x="2254" y="6983"/>
                </a:cubicBezTo>
                <a:cubicBezTo>
                  <a:pt x="2413" y="7053"/>
                  <a:pt x="2577" y="7121"/>
                  <a:pt x="2744" y="7174"/>
                </a:cubicBezTo>
                <a:cubicBezTo>
                  <a:pt x="2910" y="7227"/>
                  <a:pt x="3079" y="7267"/>
                  <a:pt x="3251" y="7297"/>
                </a:cubicBezTo>
                <a:cubicBezTo>
                  <a:pt x="3409" y="7325"/>
                  <a:pt x="3570" y="7349"/>
                  <a:pt x="3730" y="7358"/>
                </a:cubicBezTo>
                <a:cubicBezTo>
                  <a:pt x="3776" y="7361"/>
                  <a:pt x="3823" y="7362"/>
                  <a:pt x="3869" y="7362"/>
                </a:cubicBezTo>
                <a:cubicBezTo>
                  <a:pt x="4002" y="7362"/>
                  <a:pt x="4136" y="7353"/>
                  <a:pt x="4268" y="7343"/>
                </a:cubicBezTo>
                <a:cubicBezTo>
                  <a:pt x="4430" y="7333"/>
                  <a:pt x="4590" y="7315"/>
                  <a:pt x="4750" y="7287"/>
                </a:cubicBezTo>
                <a:cubicBezTo>
                  <a:pt x="4841" y="7271"/>
                  <a:pt x="4930" y="7245"/>
                  <a:pt x="5020" y="7222"/>
                </a:cubicBezTo>
                <a:cubicBezTo>
                  <a:pt x="5097" y="7202"/>
                  <a:pt x="5174" y="7179"/>
                  <a:pt x="5250" y="7156"/>
                </a:cubicBezTo>
                <a:cubicBezTo>
                  <a:pt x="5415" y="7104"/>
                  <a:pt x="5577" y="7047"/>
                  <a:pt x="5736" y="6982"/>
                </a:cubicBezTo>
                <a:cubicBezTo>
                  <a:pt x="6063" y="6852"/>
                  <a:pt x="6387" y="6693"/>
                  <a:pt x="6686" y="6505"/>
                </a:cubicBezTo>
                <a:lnTo>
                  <a:pt x="6686" y="6505"/>
                </a:lnTo>
                <a:cubicBezTo>
                  <a:pt x="6680" y="6510"/>
                  <a:pt x="6672" y="6513"/>
                  <a:pt x="6667" y="6517"/>
                </a:cubicBezTo>
                <a:cubicBezTo>
                  <a:pt x="6693" y="6501"/>
                  <a:pt x="6723" y="6485"/>
                  <a:pt x="6749" y="6467"/>
                </a:cubicBezTo>
                <a:cubicBezTo>
                  <a:pt x="6769" y="6454"/>
                  <a:pt x="6789" y="6440"/>
                  <a:pt x="6809" y="6429"/>
                </a:cubicBezTo>
                <a:cubicBezTo>
                  <a:pt x="6957" y="6333"/>
                  <a:pt x="7106" y="6237"/>
                  <a:pt x="7250" y="6133"/>
                </a:cubicBezTo>
                <a:cubicBezTo>
                  <a:pt x="7392" y="6032"/>
                  <a:pt x="7525" y="5927"/>
                  <a:pt x="7653" y="5811"/>
                </a:cubicBezTo>
                <a:cubicBezTo>
                  <a:pt x="7717" y="5754"/>
                  <a:pt x="7779" y="5696"/>
                  <a:pt x="7833" y="5630"/>
                </a:cubicBezTo>
                <a:cubicBezTo>
                  <a:pt x="7884" y="5572"/>
                  <a:pt x="7926" y="5507"/>
                  <a:pt x="7970" y="5443"/>
                </a:cubicBezTo>
                <a:cubicBezTo>
                  <a:pt x="8035" y="5339"/>
                  <a:pt x="8106" y="5236"/>
                  <a:pt x="8158" y="5124"/>
                </a:cubicBezTo>
                <a:cubicBezTo>
                  <a:pt x="8233" y="4967"/>
                  <a:pt x="8290" y="4803"/>
                  <a:pt x="8316" y="4632"/>
                </a:cubicBezTo>
                <a:cubicBezTo>
                  <a:pt x="8347" y="4433"/>
                  <a:pt x="8354" y="4237"/>
                  <a:pt x="8353" y="4038"/>
                </a:cubicBezTo>
                <a:cubicBezTo>
                  <a:pt x="8353" y="3839"/>
                  <a:pt x="8326" y="3644"/>
                  <a:pt x="8276" y="3452"/>
                </a:cubicBezTo>
                <a:cubicBezTo>
                  <a:pt x="8220" y="3247"/>
                  <a:pt x="8153" y="3044"/>
                  <a:pt x="8062" y="2852"/>
                </a:cubicBezTo>
                <a:cubicBezTo>
                  <a:pt x="7929" y="2576"/>
                  <a:pt x="7749" y="2328"/>
                  <a:pt x="7532" y="2112"/>
                </a:cubicBezTo>
                <a:lnTo>
                  <a:pt x="7515" y="2095"/>
                </a:lnTo>
                <a:cubicBezTo>
                  <a:pt x="7378" y="1959"/>
                  <a:pt x="7237" y="1828"/>
                  <a:pt x="7092" y="1699"/>
                </a:cubicBezTo>
                <a:cubicBezTo>
                  <a:pt x="6831" y="1469"/>
                  <a:pt x="6569" y="1235"/>
                  <a:pt x="6288" y="1032"/>
                </a:cubicBezTo>
                <a:cubicBezTo>
                  <a:pt x="6140" y="927"/>
                  <a:pt x="5991" y="817"/>
                  <a:pt x="5831" y="728"/>
                </a:cubicBezTo>
                <a:cubicBezTo>
                  <a:pt x="5738" y="676"/>
                  <a:pt x="5649" y="628"/>
                  <a:pt x="5556" y="582"/>
                </a:cubicBezTo>
                <a:cubicBezTo>
                  <a:pt x="5482" y="546"/>
                  <a:pt x="5405" y="516"/>
                  <a:pt x="5329" y="484"/>
                </a:cubicBezTo>
                <a:cubicBezTo>
                  <a:pt x="5160" y="413"/>
                  <a:pt x="4987" y="356"/>
                  <a:pt x="4814" y="300"/>
                </a:cubicBezTo>
                <a:cubicBezTo>
                  <a:pt x="4644" y="244"/>
                  <a:pt x="4469" y="199"/>
                  <a:pt x="4296" y="158"/>
                </a:cubicBezTo>
                <a:cubicBezTo>
                  <a:pt x="4112" y="114"/>
                  <a:pt x="3931" y="72"/>
                  <a:pt x="3747" y="45"/>
                </a:cubicBezTo>
                <a:cubicBezTo>
                  <a:pt x="3656" y="30"/>
                  <a:pt x="3563" y="25"/>
                  <a:pt x="3470" y="20"/>
                </a:cubicBezTo>
                <a:cubicBezTo>
                  <a:pt x="3384" y="15"/>
                  <a:pt x="3301" y="9"/>
                  <a:pt x="3215" y="6"/>
                </a:cubicBezTo>
                <a:cubicBezTo>
                  <a:pt x="3108" y="3"/>
                  <a:pt x="3002" y="1"/>
                  <a:pt x="2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a:off x="8912992" y="3421435"/>
            <a:ext cx="293706" cy="285048"/>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886250" y="1242050"/>
            <a:ext cx="5371500" cy="26262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2" name="Google Shape;52;p8"/>
          <p:cNvSpPr/>
          <p:nvPr/>
        </p:nvSpPr>
        <p:spPr>
          <a:xfrm rot="-920967" flipH="1">
            <a:off x="6378739" y="3072861"/>
            <a:ext cx="3508089" cy="2508472"/>
          </a:xfrm>
          <a:custGeom>
            <a:avLst/>
            <a:gdLst/>
            <a:ahLst/>
            <a:cxnLst/>
            <a:rect l="l" t="t" r="r" b="b"/>
            <a:pathLst>
              <a:path w="33860" h="24211" extrusionOk="0">
                <a:moveTo>
                  <a:pt x="15310" y="246"/>
                </a:moveTo>
                <a:cubicBezTo>
                  <a:pt x="15311" y="246"/>
                  <a:pt x="15313" y="246"/>
                  <a:pt x="15314" y="247"/>
                </a:cubicBezTo>
                <a:lnTo>
                  <a:pt x="15314" y="247"/>
                </a:lnTo>
                <a:cubicBezTo>
                  <a:pt x="15313" y="246"/>
                  <a:pt x="15311" y="246"/>
                  <a:pt x="15310" y="246"/>
                </a:cubicBezTo>
                <a:close/>
                <a:moveTo>
                  <a:pt x="15314" y="247"/>
                </a:moveTo>
                <a:cubicBezTo>
                  <a:pt x="15316" y="247"/>
                  <a:pt x="15318" y="248"/>
                  <a:pt x="15320" y="248"/>
                </a:cubicBezTo>
                <a:lnTo>
                  <a:pt x="15320" y="248"/>
                </a:lnTo>
                <a:cubicBezTo>
                  <a:pt x="15318" y="248"/>
                  <a:pt x="15316" y="247"/>
                  <a:pt x="15314" y="247"/>
                </a:cubicBezTo>
                <a:close/>
                <a:moveTo>
                  <a:pt x="12566" y="0"/>
                </a:moveTo>
                <a:cubicBezTo>
                  <a:pt x="12554" y="0"/>
                  <a:pt x="12542" y="0"/>
                  <a:pt x="12530" y="0"/>
                </a:cubicBezTo>
                <a:cubicBezTo>
                  <a:pt x="12215" y="0"/>
                  <a:pt x="11901" y="21"/>
                  <a:pt x="11586" y="56"/>
                </a:cubicBezTo>
                <a:cubicBezTo>
                  <a:pt x="11254" y="92"/>
                  <a:pt x="10921" y="134"/>
                  <a:pt x="10590" y="184"/>
                </a:cubicBezTo>
                <a:cubicBezTo>
                  <a:pt x="10438" y="207"/>
                  <a:pt x="10286" y="233"/>
                  <a:pt x="10134" y="262"/>
                </a:cubicBezTo>
                <a:cubicBezTo>
                  <a:pt x="9984" y="292"/>
                  <a:pt x="9832" y="319"/>
                  <a:pt x="9681" y="351"/>
                </a:cubicBezTo>
                <a:cubicBezTo>
                  <a:pt x="9521" y="385"/>
                  <a:pt x="9361" y="417"/>
                  <a:pt x="9202" y="457"/>
                </a:cubicBezTo>
                <a:cubicBezTo>
                  <a:pt x="9042" y="499"/>
                  <a:pt x="8882" y="538"/>
                  <a:pt x="8722" y="582"/>
                </a:cubicBezTo>
                <a:cubicBezTo>
                  <a:pt x="8568" y="625"/>
                  <a:pt x="8414" y="667"/>
                  <a:pt x="8262" y="716"/>
                </a:cubicBezTo>
                <a:cubicBezTo>
                  <a:pt x="8178" y="743"/>
                  <a:pt x="8097" y="770"/>
                  <a:pt x="8014" y="801"/>
                </a:cubicBezTo>
                <a:cubicBezTo>
                  <a:pt x="7941" y="829"/>
                  <a:pt x="7867" y="857"/>
                  <a:pt x="7792" y="887"/>
                </a:cubicBezTo>
                <a:cubicBezTo>
                  <a:pt x="7643" y="948"/>
                  <a:pt x="7494" y="1012"/>
                  <a:pt x="7355" y="1067"/>
                </a:cubicBezTo>
                <a:cubicBezTo>
                  <a:pt x="7213" y="1126"/>
                  <a:pt x="7072" y="1185"/>
                  <a:pt x="6932" y="1247"/>
                </a:cubicBezTo>
                <a:cubicBezTo>
                  <a:pt x="6854" y="1283"/>
                  <a:pt x="6776" y="1315"/>
                  <a:pt x="6699" y="1352"/>
                </a:cubicBezTo>
                <a:cubicBezTo>
                  <a:pt x="6623" y="1391"/>
                  <a:pt x="6546" y="1429"/>
                  <a:pt x="6468" y="1467"/>
                </a:cubicBezTo>
                <a:cubicBezTo>
                  <a:pt x="6435" y="1482"/>
                  <a:pt x="6404" y="1503"/>
                  <a:pt x="6372" y="1521"/>
                </a:cubicBezTo>
                <a:cubicBezTo>
                  <a:pt x="6328" y="1546"/>
                  <a:pt x="6286" y="1572"/>
                  <a:pt x="6241" y="1596"/>
                </a:cubicBezTo>
                <a:cubicBezTo>
                  <a:pt x="6174" y="1635"/>
                  <a:pt x="6109" y="1678"/>
                  <a:pt x="6043" y="1719"/>
                </a:cubicBezTo>
                <a:cubicBezTo>
                  <a:pt x="5916" y="1799"/>
                  <a:pt x="5790" y="1881"/>
                  <a:pt x="5665" y="1961"/>
                </a:cubicBezTo>
                <a:cubicBezTo>
                  <a:pt x="5596" y="2005"/>
                  <a:pt x="5528" y="2048"/>
                  <a:pt x="5461" y="2094"/>
                </a:cubicBezTo>
                <a:cubicBezTo>
                  <a:pt x="5414" y="2125"/>
                  <a:pt x="5367" y="2157"/>
                  <a:pt x="5321" y="2189"/>
                </a:cubicBezTo>
                <a:cubicBezTo>
                  <a:pt x="5297" y="2205"/>
                  <a:pt x="5274" y="2219"/>
                  <a:pt x="5253" y="2235"/>
                </a:cubicBezTo>
                <a:cubicBezTo>
                  <a:pt x="5173" y="2294"/>
                  <a:pt x="5095" y="2352"/>
                  <a:pt x="5016" y="2411"/>
                </a:cubicBezTo>
                <a:cubicBezTo>
                  <a:pt x="4997" y="2424"/>
                  <a:pt x="4980" y="2441"/>
                  <a:pt x="4962" y="2455"/>
                </a:cubicBezTo>
                <a:cubicBezTo>
                  <a:pt x="4918" y="2491"/>
                  <a:pt x="4874" y="2528"/>
                  <a:pt x="4832" y="2564"/>
                </a:cubicBezTo>
                <a:cubicBezTo>
                  <a:pt x="4716" y="2662"/>
                  <a:pt x="4603" y="2765"/>
                  <a:pt x="4492" y="2868"/>
                </a:cubicBezTo>
                <a:cubicBezTo>
                  <a:pt x="4247" y="3095"/>
                  <a:pt x="3997" y="3318"/>
                  <a:pt x="3757" y="3550"/>
                </a:cubicBezTo>
                <a:cubicBezTo>
                  <a:pt x="3703" y="3603"/>
                  <a:pt x="3648" y="3654"/>
                  <a:pt x="3596" y="3710"/>
                </a:cubicBezTo>
                <a:cubicBezTo>
                  <a:pt x="3534" y="3776"/>
                  <a:pt x="3470" y="3843"/>
                  <a:pt x="3408" y="3909"/>
                </a:cubicBezTo>
                <a:cubicBezTo>
                  <a:pt x="3383" y="3937"/>
                  <a:pt x="3360" y="3967"/>
                  <a:pt x="3335" y="3997"/>
                </a:cubicBezTo>
                <a:cubicBezTo>
                  <a:pt x="3299" y="4040"/>
                  <a:pt x="3263" y="4085"/>
                  <a:pt x="3227" y="4127"/>
                </a:cubicBezTo>
                <a:cubicBezTo>
                  <a:pt x="3181" y="4180"/>
                  <a:pt x="3142" y="4235"/>
                  <a:pt x="3101" y="4291"/>
                </a:cubicBezTo>
                <a:cubicBezTo>
                  <a:pt x="2902" y="4555"/>
                  <a:pt x="2717" y="4831"/>
                  <a:pt x="2538" y="5112"/>
                </a:cubicBezTo>
                <a:cubicBezTo>
                  <a:pt x="2363" y="5385"/>
                  <a:pt x="2196" y="5664"/>
                  <a:pt x="2031" y="5943"/>
                </a:cubicBezTo>
                <a:cubicBezTo>
                  <a:pt x="1866" y="6218"/>
                  <a:pt x="1720" y="6505"/>
                  <a:pt x="1581" y="6792"/>
                </a:cubicBezTo>
                <a:cubicBezTo>
                  <a:pt x="1435" y="7095"/>
                  <a:pt x="1288" y="7398"/>
                  <a:pt x="1141" y="7700"/>
                </a:cubicBezTo>
                <a:cubicBezTo>
                  <a:pt x="996" y="7998"/>
                  <a:pt x="869" y="8307"/>
                  <a:pt x="743" y="8613"/>
                </a:cubicBezTo>
                <a:cubicBezTo>
                  <a:pt x="712" y="8688"/>
                  <a:pt x="684" y="8765"/>
                  <a:pt x="655" y="8839"/>
                </a:cubicBezTo>
                <a:cubicBezTo>
                  <a:pt x="632" y="8897"/>
                  <a:pt x="610" y="8956"/>
                  <a:pt x="589" y="9014"/>
                </a:cubicBezTo>
                <a:cubicBezTo>
                  <a:pt x="567" y="9076"/>
                  <a:pt x="547" y="9136"/>
                  <a:pt x="524" y="9196"/>
                </a:cubicBezTo>
                <a:cubicBezTo>
                  <a:pt x="514" y="9227"/>
                  <a:pt x="502" y="9257"/>
                  <a:pt x="493" y="9288"/>
                </a:cubicBezTo>
                <a:cubicBezTo>
                  <a:pt x="469" y="9372"/>
                  <a:pt x="443" y="9457"/>
                  <a:pt x="418" y="9542"/>
                </a:cubicBezTo>
                <a:cubicBezTo>
                  <a:pt x="376" y="9681"/>
                  <a:pt x="338" y="9824"/>
                  <a:pt x="302" y="9965"/>
                </a:cubicBezTo>
                <a:cubicBezTo>
                  <a:pt x="256" y="10145"/>
                  <a:pt x="209" y="10325"/>
                  <a:pt x="166" y="10506"/>
                </a:cubicBezTo>
                <a:cubicBezTo>
                  <a:pt x="146" y="10579"/>
                  <a:pt x="131" y="10651"/>
                  <a:pt x="115" y="10726"/>
                </a:cubicBezTo>
                <a:cubicBezTo>
                  <a:pt x="101" y="10796"/>
                  <a:pt x="85" y="10867"/>
                  <a:pt x="74" y="10939"/>
                </a:cubicBezTo>
                <a:cubicBezTo>
                  <a:pt x="64" y="11002"/>
                  <a:pt x="54" y="11066"/>
                  <a:pt x="44" y="11129"/>
                </a:cubicBezTo>
                <a:cubicBezTo>
                  <a:pt x="42" y="11151"/>
                  <a:pt x="38" y="11175"/>
                  <a:pt x="36" y="11197"/>
                </a:cubicBezTo>
                <a:cubicBezTo>
                  <a:pt x="27" y="11289"/>
                  <a:pt x="17" y="11382"/>
                  <a:pt x="10" y="11474"/>
                </a:cubicBezTo>
                <a:cubicBezTo>
                  <a:pt x="6" y="11505"/>
                  <a:pt x="7" y="11536"/>
                  <a:pt x="6" y="11567"/>
                </a:cubicBezTo>
                <a:cubicBezTo>
                  <a:pt x="5" y="11625"/>
                  <a:pt x="3" y="11681"/>
                  <a:pt x="2" y="11738"/>
                </a:cubicBezTo>
                <a:cubicBezTo>
                  <a:pt x="1" y="11804"/>
                  <a:pt x="3" y="11868"/>
                  <a:pt x="6" y="11933"/>
                </a:cubicBezTo>
                <a:cubicBezTo>
                  <a:pt x="8" y="12011"/>
                  <a:pt x="11" y="12089"/>
                  <a:pt x="17" y="12167"/>
                </a:cubicBezTo>
                <a:cubicBezTo>
                  <a:pt x="27" y="12256"/>
                  <a:pt x="32" y="12346"/>
                  <a:pt x="43" y="12435"/>
                </a:cubicBezTo>
                <a:cubicBezTo>
                  <a:pt x="83" y="12745"/>
                  <a:pt x="124" y="13058"/>
                  <a:pt x="177" y="13369"/>
                </a:cubicBezTo>
                <a:cubicBezTo>
                  <a:pt x="233" y="13680"/>
                  <a:pt x="290" y="13994"/>
                  <a:pt x="356" y="14304"/>
                </a:cubicBezTo>
                <a:cubicBezTo>
                  <a:pt x="424" y="14619"/>
                  <a:pt x="491" y="14934"/>
                  <a:pt x="584" y="15243"/>
                </a:cubicBezTo>
                <a:cubicBezTo>
                  <a:pt x="609" y="15324"/>
                  <a:pt x="631" y="15408"/>
                  <a:pt x="658" y="15489"/>
                </a:cubicBezTo>
                <a:cubicBezTo>
                  <a:pt x="689" y="15579"/>
                  <a:pt x="719" y="15670"/>
                  <a:pt x="750" y="15759"/>
                </a:cubicBezTo>
                <a:cubicBezTo>
                  <a:pt x="774" y="15830"/>
                  <a:pt x="802" y="15901"/>
                  <a:pt x="827" y="15971"/>
                </a:cubicBezTo>
                <a:cubicBezTo>
                  <a:pt x="851" y="16035"/>
                  <a:pt x="874" y="16100"/>
                  <a:pt x="900" y="16164"/>
                </a:cubicBezTo>
                <a:cubicBezTo>
                  <a:pt x="941" y="16265"/>
                  <a:pt x="982" y="16368"/>
                  <a:pt x="1024" y="16471"/>
                </a:cubicBezTo>
                <a:cubicBezTo>
                  <a:pt x="1048" y="16531"/>
                  <a:pt x="1075" y="16588"/>
                  <a:pt x="1101" y="16645"/>
                </a:cubicBezTo>
                <a:cubicBezTo>
                  <a:pt x="1133" y="16719"/>
                  <a:pt x="1164" y="16792"/>
                  <a:pt x="1199" y="16863"/>
                </a:cubicBezTo>
                <a:cubicBezTo>
                  <a:pt x="1240" y="16950"/>
                  <a:pt x="1282" y="17034"/>
                  <a:pt x="1324" y="17121"/>
                </a:cubicBezTo>
                <a:cubicBezTo>
                  <a:pt x="1354" y="17183"/>
                  <a:pt x="1386" y="17245"/>
                  <a:pt x="1417" y="17306"/>
                </a:cubicBezTo>
                <a:cubicBezTo>
                  <a:pt x="1458" y="17384"/>
                  <a:pt x="1497" y="17463"/>
                  <a:pt x="1539" y="17540"/>
                </a:cubicBezTo>
                <a:cubicBezTo>
                  <a:pt x="1612" y="17672"/>
                  <a:pt x="1683" y="17806"/>
                  <a:pt x="1759" y="17936"/>
                </a:cubicBezTo>
                <a:cubicBezTo>
                  <a:pt x="1812" y="18027"/>
                  <a:pt x="1865" y="18117"/>
                  <a:pt x="1917" y="18209"/>
                </a:cubicBezTo>
                <a:cubicBezTo>
                  <a:pt x="1951" y="18264"/>
                  <a:pt x="1988" y="18318"/>
                  <a:pt x="2023" y="18374"/>
                </a:cubicBezTo>
                <a:cubicBezTo>
                  <a:pt x="2064" y="18437"/>
                  <a:pt x="2103" y="18502"/>
                  <a:pt x="2146" y="18564"/>
                </a:cubicBezTo>
                <a:cubicBezTo>
                  <a:pt x="2204" y="18647"/>
                  <a:pt x="2261" y="18731"/>
                  <a:pt x="2319" y="18814"/>
                </a:cubicBezTo>
                <a:cubicBezTo>
                  <a:pt x="2500" y="19081"/>
                  <a:pt x="2691" y="19341"/>
                  <a:pt x="2889" y="19597"/>
                </a:cubicBezTo>
                <a:cubicBezTo>
                  <a:pt x="2987" y="19723"/>
                  <a:pt x="3087" y="19845"/>
                  <a:pt x="3190" y="19969"/>
                </a:cubicBezTo>
                <a:cubicBezTo>
                  <a:pt x="3246" y="20039"/>
                  <a:pt x="3307" y="20107"/>
                  <a:pt x="3366" y="20175"/>
                </a:cubicBezTo>
                <a:cubicBezTo>
                  <a:pt x="3405" y="20218"/>
                  <a:pt x="3442" y="20263"/>
                  <a:pt x="3483" y="20306"/>
                </a:cubicBezTo>
                <a:cubicBezTo>
                  <a:pt x="3555" y="20383"/>
                  <a:pt x="3625" y="20463"/>
                  <a:pt x="3697" y="20541"/>
                </a:cubicBezTo>
                <a:cubicBezTo>
                  <a:pt x="3743" y="20590"/>
                  <a:pt x="3789" y="20636"/>
                  <a:pt x="3836" y="20684"/>
                </a:cubicBezTo>
                <a:cubicBezTo>
                  <a:pt x="3888" y="20738"/>
                  <a:pt x="3940" y="20795"/>
                  <a:pt x="3995" y="20846"/>
                </a:cubicBezTo>
                <a:cubicBezTo>
                  <a:pt x="4066" y="20914"/>
                  <a:pt x="4136" y="20982"/>
                  <a:pt x="4207" y="21051"/>
                </a:cubicBezTo>
                <a:cubicBezTo>
                  <a:pt x="4326" y="21164"/>
                  <a:pt x="4450" y="21271"/>
                  <a:pt x="4574" y="21379"/>
                </a:cubicBezTo>
                <a:cubicBezTo>
                  <a:pt x="4625" y="21425"/>
                  <a:pt x="4680" y="21470"/>
                  <a:pt x="4735" y="21513"/>
                </a:cubicBezTo>
                <a:cubicBezTo>
                  <a:pt x="4795" y="21563"/>
                  <a:pt x="4853" y="21613"/>
                  <a:pt x="4915" y="21661"/>
                </a:cubicBezTo>
                <a:cubicBezTo>
                  <a:pt x="5042" y="21758"/>
                  <a:pt x="5166" y="21856"/>
                  <a:pt x="5295" y="21949"/>
                </a:cubicBezTo>
                <a:cubicBezTo>
                  <a:pt x="5374" y="22005"/>
                  <a:pt x="5452" y="22062"/>
                  <a:pt x="5532" y="22119"/>
                </a:cubicBezTo>
                <a:cubicBezTo>
                  <a:pt x="5600" y="22167"/>
                  <a:pt x="5672" y="22214"/>
                  <a:pt x="5743" y="22261"/>
                </a:cubicBezTo>
                <a:cubicBezTo>
                  <a:pt x="6008" y="22441"/>
                  <a:pt x="6282" y="22607"/>
                  <a:pt x="6560" y="22767"/>
                </a:cubicBezTo>
                <a:cubicBezTo>
                  <a:pt x="6706" y="22852"/>
                  <a:pt x="6852" y="22934"/>
                  <a:pt x="6999" y="23017"/>
                </a:cubicBezTo>
                <a:cubicBezTo>
                  <a:pt x="7076" y="23060"/>
                  <a:pt x="7157" y="23105"/>
                  <a:pt x="7235" y="23147"/>
                </a:cubicBezTo>
                <a:cubicBezTo>
                  <a:pt x="7262" y="23161"/>
                  <a:pt x="7288" y="23178"/>
                  <a:pt x="7317" y="23192"/>
                </a:cubicBezTo>
                <a:cubicBezTo>
                  <a:pt x="7323" y="23195"/>
                  <a:pt x="7330" y="23199"/>
                  <a:pt x="7337" y="23204"/>
                </a:cubicBezTo>
                <a:cubicBezTo>
                  <a:pt x="7343" y="23208"/>
                  <a:pt x="7349" y="23211"/>
                  <a:pt x="7355" y="23214"/>
                </a:cubicBezTo>
                <a:cubicBezTo>
                  <a:pt x="7359" y="23215"/>
                  <a:pt x="7361" y="23216"/>
                  <a:pt x="7364" y="23218"/>
                </a:cubicBezTo>
                <a:cubicBezTo>
                  <a:pt x="7368" y="23219"/>
                  <a:pt x="7369" y="23220"/>
                  <a:pt x="7371" y="23221"/>
                </a:cubicBezTo>
                <a:cubicBezTo>
                  <a:pt x="7385" y="23230"/>
                  <a:pt x="7401" y="23237"/>
                  <a:pt x="7416" y="23245"/>
                </a:cubicBezTo>
                <a:cubicBezTo>
                  <a:pt x="7423" y="23249"/>
                  <a:pt x="7431" y="23252"/>
                  <a:pt x="7437" y="23256"/>
                </a:cubicBezTo>
                <a:cubicBezTo>
                  <a:pt x="7442" y="23259"/>
                  <a:pt x="7447" y="23261"/>
                  <a:pt x="7452" y="23264"/>
                </a:cubicBezTo>
                <a:cubicBezTo>
                  <a:pt x="7452" y="23264"/>
                  <a:pt x="7453" y="23265"/>
                  <a:pt x="7454" y="23265"/>
                </a:cubicBezTo>
                <a:cubicBezTo>
                  <a:pt x="7462" y="23270"/>
                  <a:pt x="7469" y="23275"/>
                  <a:pt x="7478" y="23278"/>
                </a:cubicBezTo>
                <a:cubicBezTo>
                  <a:pt x="7493" y="23287"/>
                  <a:pt x="7510" y="23297"/>
                  <a:pt x="7528" y="23306"/>
                </a:cubicBezTo>
                <a:cubicBezTo>
                  <a:pt x="7540" y="23313"/>
                  <a:pt x="7555" y="23319"/>
                  <a:pt x="7569" y="23327"/>
                </a:cubicBezTo>
                <a:cubicBezTo>
                  <a:pt x="7572" y="23329"/>
                  <a:pt x="7577" y="23333"/>
                  <a:pt x="7581" y="23334"/>
                </a:cubicBezTo>
                <a:cubicBezTo>
                  <a:pt x="7587" y="23338"/>
                  <a:pt x="7595" y="23342"/>
                  <a:pt x="7602" y="23345"/>
                </a:cubicBezTo>
                <a:lnTo>
                  <a:pt x="7602" y="23347"/>
                </a:lnTo>
                <a:cubicBezTo>
                  <a:pt x="7607" y="23348"/>
                  <a:pt x="7609" y="23349"/>
                  <a:pt x="7613" y="23352"/>
                </a:cubicBezTo>
                <a:cubicBezTo>
                  <a:pt x="7616" y="23354"/>
                  <a:pt x="7619" y="23355"/>
                  <a:pt x="7623" y="23357"/>
                </a:cubicBezTo>
                <a:cubicBezTo>
                  <a:pt x="7626" y="23359"/>
                  <a:pt x="7629" y="23360"/>
                  <a:pt x="7633" y="23364"/>
                </a:cubicBezTo>
                <a:cubicBezTo>
                  <a:pt x="7640" y="23366"/>
                  <a:pt x="7645" y="23370"/>
                  <a:pt x="7650" y="23373"/>
                </a:cubicBezTo>
                <a:lnTo>
                  <a:pt x="7652" y="23373"/>
                </a:lnTo>
                <a:cubicBezTo>
                  <a:pt x="7655" y="23375"/>
                  <a:pt x="7660" y="23376"/>
                  <a:pt x="7664" y="23379"/>
                </a:cubicBezTo>
                <a:cubicBezTo>
                  <a:pt x="7774" y="23438"/>
                  <a:pt x="7889" y="23493"/>
                  <a:pt x="8001" y="23549"/>
                </a:cubicBezTo>
                <a:cubicBezTo>
                  <a:pt x="8106" y="23602"/>
                  <a:pt x="8214" y="23647"/>
                  <a:pt x="8321" y="23695"/>
                </a:cubicBezTo>
                <a:cubicBezTo>
                  <a:pt x="8381" y="23722"/>
                  <a:pt x="8441" y="23744"/>
                  <a:pt x="8501" y="23767"/>
                </a:cubicBezTo>
                <a:cubicBezTo>
                  <a:pt x="8553" y="23787"/>
                  <a:pt x="8607" y="23806"/>
                  <a:pt x="8658" y="23825"/>
                </a:cubicBezTo>
                <a:cubicBezTo>
                  <a:pt x="8679" y="23834"/>
                  <a:pt x="8700" y="23843"/>
                  <a:pt x="8722" y="23850"/>
                </a:cubicBezTo>
                <a:cubicBezTo>
                  <a:pt x="8820" y="23881"/>
                  <a:pt x="8918" y="23912"/>
                  <a:pt x="9017" y="23942"/>
                </a:cubicBezTo>
                <a:cubicBezTo>
                  <a:pt x="9073" y="23959"/>
                  <a:pt x="9129" y="23974"/>
                  <a:pt x="9184" y="23989"/>
                </a:cubicBezTo>
                <a:cubicBezTo>
                  <a:pt x="9283" y="24014"/>
                  <a:pt x="9382" y="24041"/>
                  <a:pt x="9481" y="24065"/>
                </a:cubicBezTo>
                <a:cubicBezTo>
                  <a:pt x="9547" y="24083"/>
                  <a:pt x="9616" y="24093"/>
                  <a:pt x="9683" y="24107"/>
                </a:cubicBezTo>
                <a:lnTo>
                  <a:pt x="9861" y="24142"/>
                </a:lnTo>
                <a:cubicBezTo>
                  <a:pt x="9878" y="24145"/>
                  <a:pt x="9894" y="24149"/>
                  <a:pt x="9912" y="24150"/>
                </a:cubicBezTo>
                <a:cubicBezTo>
                  <a:pt x="10010" y="24163"/>
                  <a:pt x="10108" y="24175"/>
                  <a:pt x="10206" y="24186"/>
                </a:cubicBezTo>
                <a:cubicBezTo>
                  <a:pt x="10278" y="24196"/>
                  <a:pt x="10351" y="24199"/>
                  <a:pt x="10424" y="24204"/>
                </a:cubicBezTo>
                <a:cubicBezTo>
                  <a:pt x="10493" y="24207"/>
                  <a:pt x="10563" y="24210"/>
                  <a:pt x="10634" y="24210"/>
                </a:cubicBezTo>
                <a:cubicBezTo>
                  <a:pt x="10674" y="24210"/>
                  <a:pt x="10714" y="24211"/>
                  <a:pt x="10753" y="24211"/>
                </a:cubicBezTo>
                <a:cubicBezTo>
                  <a:pt x="10793" y="24211"/>
                  <a:pt x="10832" y="24210"/>
                  <a:pt x="10872" y="24209"/>
                </a:cubicBezTo>
                <a:cubicBezTo>
                  <a:pt x="10957" y="24205"/>
                  <a:pt x="11047" y="24204"/>
                  <a:pt x="11133" y="24195"/>
                </a:cubicBezTo>
                <a:cubicBezTo>
                  <a:pt x="11293" y="24183"/>
                  <a:pt x="11455" y="24170"/>
                  <a:pt x="11613" y="24152"/>
                </a:cubicBezTo>
                <a:cubicBezTo>
                  <a:pt x="11791" y="24132"/>
                  <a:pt x="11969" y="24111"/>
                  <a:pt x="12147" y="24087"/>
                </a:cubicBezTo>
                <a:cubicBezTo>
                  <a:pt x="12456" y="24047"/>
                  <a:pt x="12765" y="23998"/>
                  <a:pt x="13073" y="23957"/>
                </a:cubicBezTo>
                <a:cubicBezTo>
                  <a:pt x="13410" y="23910"/>
                  <a:pt x="13748" y="23865"/>
                  <a:pt x="14082" y="23809"/>
                </a:cubicBezTo>
                <a:cubicBezTo>
                  <a:pt x="14160" y="23797"/>
                  <a:pt x="14237" y="23787"/>
                  <a:pt x="14313" y="23771"/>
                </a:cubicBezTo>
                <a:cubicBezTo>
                  <a:pt x="14401" y="23753"/>
                  <a:pt x="14489" y="23735"/>
                  <a:pt x="14577" y="23719"/>
                </a:cubicBezTo>
                <a:cubicBezTo>
                  <a:pt x="14641" y="23705"/>
                  <a:pt x="14704" y="23694"/>
                  <a:pt x="14768" y="23678"/>
                </a:cubicBezTo>
                <a:cubicBezTo>
                  <a:pt x="14869" y="23655"/>
                  <a:pt x="14970" y="23632"/>
                  <a:pt x="15072" y="23607"/>
                </a:cubicBezTo>
                <a:cubicBezTo>
                  <a:pt x="15367" y="23539"/>
                  <a:pt x="15661" y="23462"/>
                  <a:pt x="15955" y="23386"/>
                </a:cubicBezTo>
                <a:cubicBezTo>
                  <a:pt x="16271" y="23308"/>
                  <a:pt x="16585" y="23228"/>
                  <a:pt x="16900" y="23149"/>
                </a:cubicBezTo>
                <a:cubicBezTo>
                  <a:pt x="16907" y="23151"/>
                  <a:pt x="16914" y="23151"/>
                  <a:pt x="16921" y="23151"/>
                </a:cubicBezTo>
                <a:cubicBezTo>
                  <a:pt x="16942" y="23148"/>
                  <a:pt x="16964" y="23142"/>
                  <a:pt x="16984" y="23138"/>
                </a:cubicBezTo>
                <a:cubicBezTo>
                  <a:pt x="17014" y="23132"/>
                  <a:pt x="17045" y="23126"/>
                  <a:pt x="17074" y="23121"/>
                </a:cubicBezTo>
                <a:cubicBezTo>
                  <a:pt x="17143" y="23107"/>
                  <a:pt x="17211" y="23092"/>
                  <a:pt x="17278" y="23077"/>
                </a:cubicBezTo>
                <a:cubicBezTo>
                  <a:pt x="17433" y="23043"/>
                  <a:pt x="17586" y="23006"/>
                  <a:pt x="17741" y="22968"/>
                </a:cubicBezTo>
                <a:cubicBezTo>
                  <a:pt x="17875" y="22936"/>
                  <a:pt x="18010" y="22904"/>
                  <a:pt x="18145" y="22875"/>
                </a:cubicBezTo>
                <a:cubicBezTo>
                  <a:pt x="18297" y="22843"/>
                  <a:pt x="18447" y="22816"/>
                  <a:pt x="18597" y="22788"/>
                </a:cubicBezTo>
                <a:lnTo>
                  <a:pt x="18599" y="22788"/>
                </a:lnTo>
                <a:cubicBezTo>
                  <a:pt x="18717" y="22769"/>
                  <a:pt x="18836" y="22748"/>
                  <a:pt x="18953" y="22733"/>
                </a:cubicBezTo>
                <a:cubicBezTo>
                  <a:pt x="19388" y="22671"/>
                  <a:pt x="19822" y="22625"/>
                  <a:pt x="20259" y="22578"/>
                </a:cubicBezTo>
                <a:cubicBezTo>
                  <a:pt x="20697" y="22532"/>
                  <a:pt x="21135" y="22485"/>
                  <a:pt x="21575" y="22440"/>
                </a:cubicBezTo>
                <a:cubicBezTo>
                  <a:pt x="22447" y="22349"/>
                  <a:pt x="23319" y="22261"/>
                  <a:pt x="24191" y="22172"/>
                </a:cubicBezTo>
                <a:cubicBezTo>
                  <a:pt x="24616" y="22127"/>
                  <a:pt x="25043" y="22098"/>
                  <a:pt x="25470" y="22078"/>
                </a:cubicBezTo>
                <a:cubicBezTo>
                  <a:pt x="25904" y="22057"/>
                  <a:pt x="26336" y="22042"/>
                  <a:pt x="26770" y="22019"/>
                </a:cubicBezTo>
                <a:cubicBezTo>
                  <a:pt x="26843" y="22016"/>
                  <a:pt x="26917" y="22013"/>
                  <a:pt x="26992" y="22009"/>
                </a:cubicBezTo>
                <a:cubicBezTo>
                  <a:pt x="27101" y="22016"/>
                  <a:pt x="27210" y="22019"/>
                  <a:pt x="27320" y="22022"/>
                </a:cubicBezTo>
                <a:cubicBezTo>
                  <a:pt x="27482" y="22026"/>
                  <a:pt x="27644" y="22027"/>
                  <a:pt x="27807" y="22027"/>
                </a:cubicBezTo>
                <a:cubicBezTo>
                  <a:pt x="27970" y="22027"/>
                  <a:pt x="28132" y="22026"/>
                  <a:pt x="28295" y="22023"/>
                </a:cubicBezTo>
                <a:cubicBezTo>
                  <a:pt x="28386" y="22022"/>
                  <a:pt x="28476" y="22023"/>
                  <a:pt x="28566" y="22018"/>
                </a:cubicBezTo>
                <a:cubicBezTo>
                  <a:pt x="28646" y="22013"/>
                  <a:pt x="28726" y="22009"/>
                  <a:pt x="28806" y="22005"/>
                </a:cubicBezTo>
                <a:cubicBezTo>
                  <a:pt x="28846" y="22002"/>
                  <a:pt x="28888" y="21997"/>
                  <a:pt x="28929" y="21995"/>
                </a:cubicBezTo>
                <a:cubicBezTo>
                  <a:pt x="28968" y="21991"/>
                  <a:pt x="29009" y="21988"/>
                  <a:pt x="29047" y="21985"/>
                </a:cubicBezTo>
                <a:cubicBezTo>
                  <a:pt x="29128" y="21977"/>
                  <a:pt x="29206" y="21967"/>
                  <a:pt x="29286" y="21960"/>
                </a:cubicBezTo>
                <a:cubicBezTo>
                  <a:pt x="29451" y="21941"/>
                  <a:pt x="29614" y="21920"/>
                  <a:pt x="29778" y="21898"/>
                </a:cubicBezTo>
                <a:cubicBezTo>
                  <a:pt x="29930" y="21878"/>
                  <a:pt x="30080" y="21856"/>
                  <a:pt x="30232" y="21828"/>
                </a:cubicBezTo>
                <a:cubicBezTo>
                  <a:pt x="30389" y="21800"/>
                  <a:pt x="30545" y="21770"/>
                  <a:pt x="30698" y="21728"/>
                </a:cubicBezTo>
                <a:cubicBezTo>
                  <a:pt x="30774" y="21707"/>
                  <a:pt x="30849" y="21688"/>
                  <a:pt x="30924" y="21662"/>
                </a:cubicBezTo>
                <a:cubicBezTo>
                  <a:pt x="30998" y="21637"/>
                  <a:pt x="31073" y="21615"/>
                  <a:pt x="31143" y="21585"/>
                </a:cubicBezTo>
                <a:cubicBezTo>
                  <a:pt x="31223" y="21553"/>
                  <a:pt x="31302" y="21526"/>
                  <a:pt x="31379" y="21487"/>
                </a:cubicBezTo>
                <a:cubicBezTo>
                  <a:pt x="31422" y="21466"/>
                  <a:pt x="31466" y="21445"/>
                  <a:pt x="31510" y="21423"/>
                </a:cubicBezTo>
                <a:cubicBezTo>
                  <a:pt x="31541" y="21408"/>
                  <a:pt x="31575" y="21393"/>
                  <a:pt x="31605" y="21377"/>
                </a:cubicBezTo>
                <a:cubicBezTo>
                  <a:pt x="31647" y="21353"/>
                  <a:pt x="31688" y="21329"/>
                  <a:pt x="31730" y="21306"/>
                </a:cubicBezTo>
                <a:cubicBezTo>
                  <a:pt x="31762" y="21288"/>
                  <a:pt x="31798" y="21271"/>
                  <a:pt x="31830" y="21250"/>
                </a:cubicBezTo>
                <a:cubicBezTo>
                  <a:pt x="31900" y="21207"/>
                  <a:pt x="31967" y="21164"/>
                  <a:pt x="32036" y="21120"/>
                </a:cubicBezTo>
                <a:cubicBezTo>
                  <a:pt x="32106" y="21077"/>
                  <a:pt x="32173" y="21025"/>
                  <a:pt x="32241" y="20977"/>
                </a:cubicBezTo>
                <a:cubicBezTo>
                  <a:pt x="32302" y="20934"/>
                  <a:pt x="32359" y="20888"/>
                  <a:pt x="32415" y="20841"/>
                </a:cubicBezTo>
                <a:cubicBezTo>
                  <a:pt x="32484" y="20785"/>
                  <a:pt x="32551" y="20724"/>
                  <a:pt x="32614" y="20660"/>
                </a:cubicBezTo>
                <a:cubicBezTo>
                  <a:pt x="32654" y="20618"/>
                  <a:pt x="32694" y="20578"/>
                  <a:pt x="32731" y="20536"/>
                </a:cubicBezTo>
                <a:cubicBezTo>
                  <a:pt x="32766" y="20496"/>
                  <a:pt x="32803" y="20458"/>
                  <a:pt x="32834" y="20416"/>
                </a:cubicBezTo>
                <a:lnTo>
                  <a:pt x="32900" y="20330"/>
                </a:lnTo>
                <a:cubicBezTo>
                  <a:pt x="32941" y="20275"/>
                  <a:pt x="32985" y="20221"/>
                  <a:pt x="33025" y="20161"/>
                </a:cubicBezTo>
                <a:cubicBezTo>
                  <a:pt x="33060" y="20110"/>
                  <a:pt x="33094" y="20057"/>
                  <a:pt x="33129" y="20005"/>
                </a:cubicBezTo>
                <a:cubicBezTo>
                  <a:pt x="33142" y="19988"/>
                  <a:pt x="33155" y="19967"/>
                  <a:pt x="33166" y="19948"/>
                </a:cubicBezTo>
                <a:cubicBezTo>
                  <a:pt x="33210" y="19874"/>
                  <a:pt x="33256" y="19799"/>
                  <a:pt x="33299" y="19726"/>
                </a:cubicBezTo>
                <a:cubicBezTo>
                  <a:pt x="33319" y="19691"/>
                  <a:pt x="33335" y="19654"/>
                  <a:pt x="33354" y="19618"/>
                </a:cubicBezTo>
                <a:cubicBezTo>
                  <a:pt x="33375" y="19575"/>
                  <a:pt x="33398" y="19531"/>
                  <a:pt x="33421" y="19487"/>
                </a:cubicBezTo>
                <a:cubicBezTo>
                  <a:pt x="33432" y="19467"/>
                  <a:pt x="33439" y="19446"/>
                  <a:pt x="33449" y="19425"/>
                </a:cubicBezTo>
                <a:cubicBezTo>
                  <a:pt x="33469" y="19376"/>
                  <a:pt x="33491" y="19327"/>
                  <a:pt x="33512" y="19278"/>
                </a:cubicBezTo>
                <a:cubicBezTo>
                  <a:pt x="33542" y="19207"/>
                  <a:pt x="33566" y="19134"/>
                  <a:pt x="33591" y="19062"/>
                </a:cubicBezTo>
                <a:cubicBezTo>
                  <a:pt x="33602" y="19030"/>
                  <a:pt x="33617" y="18997"/>
                  <a:pt x="33625" y="18963"/>
                </a:cubicBezTo>
                <a:cubicBezTo>
                  <a:pt x="33634" y="18927"/>
                  <a:pt x="33645" y="18892"/>
                  <a:pt x="33655" y="18858"/>
                </a:cubicBezTo>
                <a:cubicBezTo>
                  <a:pt x="33676" y="18783"/>
                  <a:pt x="33697" y="18710"/>
                  <a:pt x="33715" y="18634"/>
                </a:cubicBezTo>
                <a:cubicBezTo>
                  <a:pt x="33726" y="18582"/>
                  <a:pt x="33738" y="18530"/>
                  <a:pt x="33749" y="18477"/>
                </a:cubicBezTo>
                <a:cubicBezTo>
                  <a:pt x="33756" y="18446"/>
                  <a:pt x="33765" y="18415"/>
                  <a:pt x="33770" y="18383"/>
                </a:cubicBezTo>
                <a:cubicBezTo>
                  <a:pt x="33784" y="18290"/>
                  <a:pt x="33799" y="18197"/>
                  <a:pt x="33811" y="18106"/>
                </a:cubicBezTo>
                <a:cubicBezTo>
                  <a:pt x="33831" y="17970"/>
                  <a:pt x="33845" y="17832"/>
                  <a:pt x="33850" y="17694"/>
                </a:cubicBezTo>
                <a:cubicBezTo>
                  <a:pt x="33859" y="17478"/>
                  <a:pt x="33857" y="17261"/>
                  <a:pt x="33837" y="17048"/>
                </a:cubicBezTo>
                <a:cubicBezTo>
                  <a:pt x="33818" y="16838"/>
                  <a:pt x="33787" y="16632"/>
                  <a:pt x="33744" y="16427"/>
                </a:cubicBezTo>
                <a:cubicBezTo>
                  <a:pt x="33723" y="16325"/>
                  <a:pt x="33696" y="16224"/>
                  <a:pt x="33672" y="16123"/>
                </a:cubicBezTo>
                <a:cubicBezTo>
                  <a:pt x="33658" y="16063"/>
                  <a:pt x="33643" y="16004"/>
                  <a:pt x="33624" y="15946"/>
                </a:cubicBezTo>
                <a:lnTo>
                  <a:pt x="33566" y="15760"/>
                </a:lnTo>
                <a:cubicBezTo>
                  <a:pt x="33558" y="15733"/>
                  <a:pt x="33551" y="15706"/>
                  <a:pt x="33542" y="15680"/>
                </a:cubicBezTo>
                <a:cubicBezTo>
                  <a:pt x="33512" y="15597"/>
                  <a:pt x="33483" y="15511"/>
                  <a:pt x="33452" y="15427"/>
                </a:cubicBezTo>
                <a:cubicBezTo>
                  <a:pt x="33432" y="15373"/>
                  <a:pt x="33412" y="15316"/>
                  <a:pt x="33390" y="15262"/>
                </a:cubicBezTo>
                <a:cubicBezTo>
                  <a:pt x="33355" y="15172"/>
                  <a:pt x="33319" y="15082"/>
                  <a:pt x="33282" y="14993"/>
                </a:cubicBezTo>
                <a:cubicBezTo>
                  <a:pt x="33222" y="14849"/>
                  <a:pt x="33163" y="14705"/>
                  <a:pt x="33101" y="14563"/>
                </a:cubicBezTo>
                <a:cubicBezTo>
                  <a:pt x="33067" y="14487"/>
                  <a:pt x="33035" y="14411"/>
                  <a:pt x="33000" y="14336"/>
                </a:cubicBezTo>
                <a:cubicBezTo>
                  <a:pt x="32964" y="14257"/>
                  <a:pt x="32927" y="14179"/>
                  <a:pt x="32890" y="14098"/>
                </a:cubicBezTo>
                <a:cubicBezTo>
                  <a:pt x="32853" y="14018"/>
                  <a:pt x="32809" y="13938"/>
                  <a:pt x="32769" y="13859"/>
                </a:cubicBezTo>
                <a:cubicBezTo>
                  <a:pt x="32737" y="13794"/>
                  <a:pt x="32701" y="13732"/>
                  <a:pt x="32664" y="13669"/>
                </a:cubicBezTo>
                <a:cubicBezTo>
                  <a:pt x="32647" y="13638"/>
                  <a:pt x="32631" y="13607"/>
                  <a:pt x="32613" y="13577"/>
                </a:cubicBezTo>
                <a:lnTo>
                  <a:pt x="32540" y="13462"/>
                </a:lnTo>
                <a:cubicBezTo>
                  <a:pt x="32502" y="13402"/>
                  <a:pt x="32466" y="13344"/>
                  <a:pt x="32425" y="13287"/>
                </a:cubicBezTo>
                <a:cubicBezTo>
                  <a:pt x="32375" y="13219"/>
                  <a:pt x="32328" y="13151"/>
                  <a:pt x="32275" y="13085"/>
                </a:cubicBezTo>
                <a:cubicBezTo>
                  <a:pt x="32241" y="13044"/>
                  <a:pt x="32209" y="13003"/>
                  <a:pt x="32175" y="12962"/>
                </a:cubicBezTo>
                <a:cubicBezTo>
                  <a:pt x="32158" y="12939"/>
                  <a:pt x="32139" y="12915"/>
                  <a:pt x="32118" y="12893"/>
                </a:cubicBezTo>
                <a:lnTo>
                  <a:pt x="32023" y="12785"/>
                </a:lnTo>
                <a:cubicBezTo>
                  <a:pt x="31998" y="12757"/>
                  <a:pt x="31973" y="12728"/>
                  <a:pt x="31946" y="12699"/>
                </a:cubicBezTo>
                <a:cubicBezTo>
                  <a:pt x="31889" y="12641"/>
                  <a:pt x="31832" y="12581"/>
                  <a:pt x="31775" y="12523"/>
                </a:cubicBezTo>
                <a:cubicBezTo>
                  <a:pt x="31749" y="12497"/>
                  <a:pt x="31719" y="12472"/>
                  <a:pt x="31692" y="12446"/>
                </a:cubicBezTo>
                <a:cubicBezTo>
                  <a:pt x="31659" y="12415"/>
                  <a:pt x="31627" y="12385"/>
                  <a:pt x="31595" y="12354"/>
                </a:cubicBezTo>
                <a:cubicBezTo>
                  <a:pt x="31537" y="12301"/>
                  <a:pt x="31473" y="12249"/>
                  <a:pt x="31414" y="12196"/>
                </a:cubicBezTo>
                <a:cubicBezTo>
                  <a:pt x="31292" y="12091"/>
                  <a:pt x="31167" y="11992"/>
                  <a:pt x="31040" y="11893"/>
                </a:cubicBezTo>
                <a:cubicBezTo>
                  <a:pt x="30919" y="11796"/>
                  <a:pt x="30795" y="11702"/>
                  <a:pt x="30671" y="11609"/>
                </a:cubicBezTo>
                <a:cubicBezTo>
                  <a:pt x="30405" y="11414"/>
                  <a:pt x="30140" y="11219"/>
                  <a:pt x="29873" y="11026"/>
                </a:cubicBezTo>
                <a:cubicBezTo>
                  <a:pt x="29737" y="10927"/>
                  <a:pt x="29599" y="10827"/>
                  <a:pt x="29460" y="10729"/>
                </a:cubicBezTo>
                <a:cubicBezTo>
                  <a:pt x="29396" y="10684"/>
                  <a:pt x="29331" y="10638"/>
                  <a:pt x="29267" y="10594"/>
                </a:cubicBezTo>
                <a:cubicBezTo>
                  <a:pt x="29181" y="10536"/>
                  <a:pt x="29095" y="10478"/>
                  <a:pt x="29010" y="10421"/>
                </a:cubicBezTo>
                <a:cubicBezTo>
                  <a:pt x="28945" y="10380"/>
                  <a:pt x="28882" y="10340"/>
                  <a:pt x="28818" y="10299"/>
                </a:cubicBezTo>
                <a:lnTo>
                  <a:pt x="28651" y="10195"/>
                </a:lnTo>
                <a:cubicBezTo>
                  <a:pt x="28503" y="10107"/>
                  <a:pt x="28355" y="10019"/>
                  <a:pt x="28205" y="9931"/>
                </a:cubicBezTo>
                <a:cubicBezTo>
                  <a:pt x="27927" y="9768"/>
                  <a:pt x="27648" y="9606"/>
                  <a:pt x="27370" y="9442"/>
                </a:cubicBezTo>
                <a:cubicBezTo>
                  <a:pt x="27065" y="9262"/>
                  <a:pt x="26760" y="9081"/>
                  <a:pt x="26457" y="8896"/>
                </a:cubicBezTo>
                <a:cubicBezTo>
                  <a:pt x="26326" y="8817"/>
                  <a:pt x="26194" y="8734"/>
                  <a:pt x="26065" y="8649"/>
                </a:cubicBezTo>
                <a:cubicBezTo>
                  <a:pt x="25927" y="8560"/>
                  <a:pt x="25791" y="8468"/>
                  <a:pt x="25655" y="8375"/>
                </a:cubicBezTo>
                <a:cubicBezTo>
                  <a:pt x="25569" y="8313"/>
                  <a:pt x="25485" y="8251"/>
                  <a:pt x="25398" y="8190"/>
                </a:cubicBezTo>
                <a:cubicBezTo>
                  <a:pt x="25316" y="8131"/>
                  <a:pt x="25234" y="8069"/>
                  <a:pt x="25153" y="8008"/>
                </a:cubicBezTo>
                <a:cubicBezTo>
                  <a:pt x="25006" y="7899"/>
                  <a:pt x="24861" y="7786"/>
                  <a:pt x="24718" y="7672"/>
                </a:cubicBezTo>
                <a:cubicBezTo>
                  <a:pt x="24568" y="7554"/>
                  <a:pt x="24419" y="7437"/>
                  <a:pt x="24274" y="7313"/>
                </a:cubicBezTo>
                <a:cubicBezTo>
                  <a:pt x="24200" y="7250"/>
                  <a:pt x="24123" y="7188"/>
                  <a:pt x="24051" y="7121"/>
                </a:cubicBezTo>
                <a:cubicBezTo>
                  <a:pt x="23980" y="7057"/>
                  <a:pt x="23909" y="6991"/>
                  <a:pt x="23839" y="6925"/>
                </a:cubicBezTo>
                <a:cubicBezTo>
                  <a:pt x="23839" y="6924"/>
                  <a:pt x="23838" y="6924"/>
                  <a:pt x="23838" y="6924"/>
                </a:cubicBezTo>
                <a:cubicBezTo>
                  <a:pt x="23837" y="6924"/>
                  <a:pt x="23837" y="6924"/>
                  <a:pt x="23837" y="6924"/>
                </a:cubicBezTo>
                <a:cubicBezTo>
                  <a:pt x="23836" y="6924"/>
                  <a:pt x="23835" y="6923"/>
                  <a:pt x="23835" y="6921"/>
                </a:cubicBezTo>
                <a:cubicBezTo>
                  <a:pt x="23775" y="6859"/>
                  <a:pt x="23715" y="6799"/>
                  <a:pt x="23653" y="6738"/>
                </a:cubicBezTo>
                <a:cubicBezTo>
                  <a:pt x="23605" y="6689"/>
                  <a:pt x="23560" y="6639"/>
                  <a:pt x="23514" y="6588"/>
                </a:cubicBezTo>
                <a:cubicBezTo>
                  <a:pt x="23467" y="6538"/>
                  <a:pt x="23419" y="6489"/>
                  <a:pt x="23375" y="6436"/>
                </a:cubicBezTo>
                <a:cubicBezTo>
                  <a:pt x="23318" y="6371"/>
                  <a:pt x="23259" y="6304"/>
                  <a:pt x="23201" y="6237"/>
                </a:cubicBezTo>
                <a:cubicBezTo>
                  <a:pt x="23001" y="5994"/>
                  <a:pt x="22804" y="5747"/>
                  <a:pt x="22602" y="5506"/>
                </a:cubicBezTo>
                <a:cubicBezTo>
                  <a:pt x="22600" y="5505"/>
                  <a:pt x="22598" y="5504"/>
                  <a:pt x="22598" y="5502"/>
                </a:cubicBezTo>
                <a:cubicBezTo>
                  <a:pt x="22597" y="5501"/>
                  <a:pt x="22597" y="5501"/>
                  <a:pt x="22597" y="5500"/>
                </a:cubicBezTo>
                <a:lnTo>
                  <a:pt x="22595" y="5497"/>
                </a:lnTo>
                <a:cubicBezTo>
                  <a:pt x="22587" y="5486"/>
                  <a:pt x="22578" y="5478"/>
                  <a:pt x="22569" y="5466"/>
                </a:cubicBezTo>
                <a:cubicBezTo>
                  <a:pt x="22567" y="5466"/>
                  <a:pt x="22567" y="5466"/>
                  <a:pt x="22567" y="5465"/>
                </a:cubicBezTo>
                <a:cubicBezTo>
                  <a:pt x="22523" y="5412"/>
                  <a:pt x="22480" y="5359"/>
                  <a:pt x="22435" y="5306"/>
                </a:cubicBezTo>
                <a:cubicBezTo>
                  <a:pt x="22421" y="5290"/>
                  <a:pt x="22409" y="5275"/>
                  <a:pt x="22395" y="5259"/>
                </a:cubicBezTo>
                <a:cubicBezTo>
                  <a:pt x="22322" y="5171"/>
                  <a:pt x="22246" y="5083"/>
                  <a:pt x="22173" y="4995"/>
                </a:cubicBezTo>
                <a:lnTo>
                  <a:pt x="22170" y="4993"/>
                </a:lnTo>
                <a:cubicBezTo>
                  <a:pt x="22169" y="4991"/>
                  <a:pt x="22167" y="4989"/>
                  <a:pt x="22167" y="4988"/>
                </a:cubicBezTo>
                <a:cubicBezTo>
                  <a:pt x="22077" y="4879"/>
                  <a:pt x="21988" y="4772"/>
                  <a:pt x="21900" y="4663"/>
                </a:cubicBezTo>
                <a:cubicBezTo>
                  <a:pt x="21694" y="4412"/>
                  <a:pt x="21489" y="4160"/>
                  <a:pt x="21275" y="3917"/>
                </a:cubicBezTo>
                <a:cubicBezTo>
                  <a:pt x="21173" y="3801"/>
                  <a:pt x="21071" y="3683"/>
                  <a:pt x="20965" y="3571"/>
                </a:cubicBezTo>
                <a:cubicBezTo>
                  <a:pt x="20924" y="3530"/>
                  <a:pt x="20884" y="3486"/>
                  <a:pt x="20843" y="3443"/>
                </a:cubicBezTo>
                <a:cubicBezTo>
                  <a:pt x="20818" y="3417"/>
                  <a:pt x="20795" y="3391"/>
                  <a:pt x="20771" y="3368"/>
                </a:cubicBezTo>
                <a:cubicBezTo>
                  <a:pt x="20708" y="3307"/>
                  <a:pt x="20646" y="3246"/>
                  <a:pt x="20583" y="3184"/>
                </a:cubicBezTo>
                <a:cubicBezTo>
                  <a:pt x="20528" y="3131"/>
                  <a:pt x="20470" y="3082"/>
                  <a:pt x="20414" y="3030"/>
                </a:cubicBezTo>
                <a:cubicBezTo>
                  <a:pt x="20363" y="2986"/>
                  <a:pt x="20311" y="2941"/>
                  <a:pt x="20260" y="2898"/>
                </a:cubicBezTo>
                <a:cubicBezTo>
                  <a:pt x="20134" y="2792"/>
                  <a:pt x="20006" y="2686"/>
                  <a:pt x="19874" y="2586"/>
                </a:cubicBezTo>
                <a:cubicBezTo>
                  <a:pt x="19738" y="2485"/>
                  <a:pt x="19602" y="2384"/>
                  <a:pt x="19464" y="2285"/>
                </a:cubicBezTo>
                <a:cubicBezTo>
                  <a:pt x="19336" y="2193"/>
                  <a:pt x="19207" y="2101"/>
                  <a:pt x="19076" y="2016"/>
                </a:cubicBezTo>
                <a:cubicBezTo>
                  <a:pt x="18942" y="1928"/>
                  <a:pt x="18808" y="1840"/>
                  <a:pt x="18671" y="1755"/>
                </a:cubicBezTo>
                <a:cubicBezTo>
                  <a:pt x="18525" y="1663"/>
                  <a:pt x="18376" y="1573"/>
                  <a:pt x="18228" y="1484"/>
                </a:cubicBezTo>
                <a:cubicBezTo>
                  <a:pt x="18102" y="1407"/>
                  <a:pt x="17972" y="1332"/>
                  <a:pt x="17843" y="1262"/>
                </a:cubicBezTo>
                <a:cubicBezTo>
                  <a:pt x="17761" y="1218"/>
                  <a:pt x="17681" y="1170"/>
                  <a:pt x="17598" y="1128"/>
                </a:cubicBezTo>
                <a:cubicBezTo>
                  <a:pt x="17519" y="1087"/>
                  <a:pt x="17440" y="1047"/>
                  <a:pt x="17360" y="1005"/>
                </a:cubicBezTo>
                <a:cubicBezTo>
                  <a:pt x="17297" y="973"/>
                  <a:pt x="17234" y="942"/>
                  <a:pt x="17169" y="911"/>
                </a:cubicBezTo>
                <a:cubicBezTo>
                  <a:pt x="17097" y="876"/>
                  <a:pt x="17026" y="840"/>
                  <a:pt x="16952" y="808"/>
                </a:cubicBezTo>
                <a:cubicBezTo>
                  <a:pt x="16858" y="767"/>
                  <a:pt x="16765" y="727"/>
                  <a:pt x="16672" y="685"/>
                </a:cubicBezTo>
                <a:cubicBezTo>
                  <a:pt x="16607" y="657"/>
                  <a:pt x="16539" y="631"/>
                  <a:pt x="16473" y="605"/>
                </a:cubicBezTo>
                <a:cubicBezTo>
                  <a:pt x="16404" y="578"/>
                  <a:pt x="16336" y="551"/>
                  <a:pt x="16266" y="525"/>
                </a:cubicBezTo>
                <a:cubicBezTo>
                  <a:pt x="16192" y="499"/>
                  <a:pt x="16117" y="470"/>
                  <a:pt x="16043" y="447"/>
                </a:cubicBezTo>
                <a:cubicBezTo>
                  <a:pt x="15960" y="421"/>
                  <a:pt x="15877" y="392"/>
                  <a:pt x="15792" y="370"/>
                </a:cubicBezTo>
                <a:cubicBezTo>
                  <a:pt x="15715" y="349"/>
                  <a:pt x="15641" y="324"/>
                  <a:pt x="15564" y="306"/>
                </a:cubicBezTo>
                <a:cubicBezTo>
                  <a:pt x="15549" y="303"/>
                  <a:pt x="15536" y="299"/>
                  <a:pt x="15521" y="295"/>
                </a:cubicBezTo>
                <a:cubicBezTo>
                  <a:pt x="15454" y="280"/>
                  <a:pt x="15386" y="264"/>
                  <a:pt x="15320" y="248"/>
                </a:cubicBezTo>
                <a:lnTo>
                  <a:pt x="15320" y="248"/>
                </a:lnTo>
                <a:cubicBezTo>
                  <a:pt x="15321" y="248"/>
                  <a:pt x="15322" y="249"/>
                  <a:pt x="15323" y="249"/>
                </a:cubicBezTo>
                <a:cubicBezTo>
                  <a:pt x="15261" y="233"/>
                  <a:pt x="15198" y="223"/>
                  <a:pt x="15135" y="211"/>
                </a:cubicBezTo>
                <a:cubicBezTo>
                  <a:pt x="15089" y="201"/>
                  <a:pt x="15042" y="192"/>
                  <a:pt x="14996" y="185"/>
                </a:cubicBezTo>
                <a:cubicBezTo>
                  <a:pt x="14867" y="164"/>
                  <a:pt x="14735" y="145"/>
                  <a:pt x="14605" y="127"/>
                </a:cubicBezTo>
                <a:cubicBezTo>
                  <a:pt x="14377" y="96"/>
                  <a:pt x="14149" y="72"/>
                  <a:pt x="13921" y="56"/>
                </a:cubicBezTo>
                <a:cubicBezTo>
                  <a:pt x="13690" y="37"/>
                  <a:pt x="13460" y="26"/>
                  <a:pt x="13230" y="17"/>
                </a:cubicBezTo>
                <a:cubicBezTo>
                  <a:pt x="13008" y="9"/>
                  <a:pt x="12787" y="0"/>
                  <a:pt x="12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56364" y="4376068"/>
            <a:ext cx="1034098" cy="911213"/>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flipH="1">
            <a:off x="7911892" y="-247998"/>
            <a:ext cx="1300602" cy="1146143"/>
          </a:xfrm>
          <a:custGeom>
            <a:avLst/>
            <a:gdLst/>
            <a:ahLst/>
            <a:cxnLst/>
            <a:rect l="l" t="t" r="r" b="b"/>
            <a:pathLst>
              <a:path w="8355" h="7363" extrusionOk="0">
                <a:moveTo>
                  <a:pt x="2896" y="1"/>
                </a:moveTo>
                <a:cubicBezTo>
                  <a:pt x="2827" y="1"/>
                  <a:pt x="2758" y="2"/>
                  <a:pt x="2689" y="4"/>
                </a:cubicBezTo>
                <a:cubicBezTo>
                  <a:pt x="2513" y="12"/>
                  <a:pt x="2338" y="17"/>
                  <a:pt x="2165" y="42"/>
                </a:cubicBezTo>
                <a:cubicBezTo>
                  <a:pt x="1990" y="67"/>
                  <a:pt x="1819" y="114"/>
                  <a:pt x="1657" y="184"/>
                </a:cubicBezTo>
                <a:cubicBezTo>
                  <a:pt x="1495" y="256"/>
                  <a:pt x="1331" y="335"/>
                  <a:pt x="1189" y="442"/>
                </a:cubicBezTo>
                <a:cubicBezTo>
                  <a:pt x="1046" y="550"/>
                  <a:pt x="902" y="664"/>
                  <a:pt x="778" y="793"/>
                </a:cubicBezTo>
                <a:cubicBezTo>
                  <a:pt x="706" y="865"/>
                  <a:pt x="642" y="938"/>
                  <a:pt x="580" y="1017"/>
                </a:cubicBezTo>
                <a:cubicBezTo>
                  <a:pt x="527" y="1082"/>
                  <a:pt x="480" y="1152"/>
                  <a:pt x="433" y="1224"/>
                </a:cubicBezTo>
                <a:cubicBezTo>
                  <a:pt x="386" y="1299"/>
                  <a:pt x="344" y="1373"/>
                  <a:pt x="302" y="1448"/>
                </a:cubicBezTo>
                <a:cubicBezTo>
                  <a:pt x="231" y="1574"/>
                  <a:pt x="180" y="1707"/>
                  <a:pt x="142" y="1847"/>
                </a:cubicBezTo>
                <a:cubicBezTo>
                  <a:pt x="91" y="2026"/>
                  <a:pt x="37" y="2204"/>
                  <a:pt x="18" y="2389"/>
                </a:cubicBezTo>
                <a:cubicBezTo>
                  <a:pt x="0" y="2550"/>
                  <a:pt x="4" y="2720"/>
                  <a:pt x="28" y="2880"/>
                </a:cubicBezTo>
                <a:cubicBezTo>
                  <a:pt x="56" y="3064"/>
                  <a:pt x="98" y="3245"/>
                  <a:pt x="142" y="3427"/>
                </a:cubicBezTo>
                <a:cubicBezTo>
                  <a:pt x="181" y="3596"/>
                  <a:pt x="221" y="3766"/>
                  <a:pt x="262" y="3936"/>
                </a:cubicBezTo>
                <a:cubicBezTo>
                  <a:pt x="286" y="4042"/>
                  <a:pt x="313" y="4149"/>
                  <a:pt x="345" y="4252"/>
                </a:cubicBezTo>
                <a:cubicBezTo>
                  <a:pt x="365" y="4341"/>
                  <a:pt x="390" y="4429"/>
                  <a:pt x="418" y="4513"/>
                </a:cubicBezTo>
                <a:cubicBezTo>
                  <a:pt x="485" y="4700"/>
                  <a:pt x="560" y="4882"/>
                  <a:pt x="637" y="5063"/>
                </a:cubicBezTo>
                <a:cubicBezTo>
                  <a:pt x="705" y="5225"/>
                  <a:pt x="771" y="5387"/>
                  <a:pt x="852" y="5541"/>
                </a:cubicBezTo>
                <a:cubicBezTo>
                  <a:pt x="934" y="5701"/>
                  <a:pt x="1020" y="5858"/>
                  <a:pt x="1117" y="6011"/>
                </a:cubicBezTo>
                <a:cubicBezTo>
                  <a:pt x="1160" y="6079"/>
                  <a:pt x="1207" y="6145"/>
                  <a:pt x="1258" y="6208"/>
                </a:cubicBezTo>
                <a:cubicBezTo>
                  <a:pt x="1309" y="6268"/>
                  <a:pt x="1358" y="6331"/>
                  <a:pt x="1412" y="6387"/>
                </a:cubicBezTo>
                <a:cubicBezTo>
                  <a:pt x="1532" y="6508"/>
                  <a:pt x="1656" y="6632"/>
                  <a:pt x="1798" y="6730"/>
                </a:cubicBezTo>
                <a:cubicBezTo>
                  <a:pt x="1871" y="6781"/>
                  <a:pt x="1944" y="6827"/>
                  <a:pt x="2021" y="6871"/>
                </a:cubicBezTo>
                <a:cubicBezTo>
                  <a:pt x="2095" y="6914"/>
                  <a:pt x="2176" y="6947"/>
                  <a:pt x="2254" y="6983"/>
                </a:cubicBezTo>
                <a:cubicBezTo>
                  <a:pt x="2413" y="7053"/>
                  <a:pt x="2577" y="7121"/>
                  <a:pt x="2744" y="7174"/>
                </a:cubicBezTo>
                <a:cubicBezTo>
                  <a:pt x="2910" y="7227"/>
                  <a:pt x="3079" y="7267"/>
                  <a:pt x="3251" y="7297"/>
                </a:cubicBezTo>
                <a:cubicBezTo>
                  <a:pt x="3409" y="7325"/>
                  <a:pt x="3570" y="7349"/>
                  <a:pt x="3730" y="7358"/>
                </a:cubicBezTo>
                <a:cubicBezTo>
                  <a:pt x="3776" y="7361"/>
                  <a:pt x="3823" y="7362"/>
                  <a:pt x="3869" y="7362"/>
                </a:cubicBezTo>
                <a:cubicBezTo>
                  <a:pt x="4002" y="7362"/>
                  <a:pt x="4136" y="7353"/>
                  <a:pt x="4268" y="7343"/>
                </a:cubicBezTo>
                <a:cubicBezTo>
                  <a:pt x="4430" y="7333"/>
                  <a:pt x="4590" y="7315"/>
                  <a:pt x="4750" y="7287"/>
                </a:cubicBezTo>
                <a:cubicBezTo>
                  <a:pt x="4841" y="7271"/>
                  <a:pt x="4930" y="7245"/>
                  <a:pt x="5020" y="7222"/>
                </a:cubicBezTo>
                <a:cubicBezTo>
                  <a:pt x="5097" y="7202"/>
                  <a:pt x="5174" y="7179"/>
                  <a:pt x="5250" y="7156"/>
                </a:cubicBezTo>
                <a:cubicBezTo>
                  <a:pt x="5415" y="7104"/>
                  <a:pt x="5577" y="7047"/>
                  <a:pt x="5736" y="6982"/>
                </a:cubicBezTo>
                <a:cubicBezTo>
                  <a:pt x="6063" y="6852"/>
                  <a:pt x="6387" y="6693"/>
                  <a:pt x="6686" y="6505"/>
                </a:cubicBezTo>
                <a:lnTo>
                  <a:pt x="6686" y="6505"/>
                </a:lnTo>
                <a:cubicBezTo>
                  <a:pt x="6680" y="6510"/>
                  <a:pt x="6672" y="6513"/>
                  <a:pt x="6667" y="6517"/>
                </a:cubicBezTo>
                <a:cubicBezTo>
                  <a:pt x="6693" y="6501"/>
                  <a:pt x="6723" y="6485"/>
                  <a:pt x="6749" y="6467"/>
                </a:cubicBezTo>
                <a:cubicBezTo>
                  <a:pt x="6769" y="6454"/>
                  <a:pt x="6789" y="6440"/>
                  <a:pt x="6809" y="6429"/>
                </a:cubicBezTo>
                <a:cubicBezTo>
                  <a:pt x="6957" y="6333"/>
                  <a:pt x="7106" y="6237"/>
                  <a:pt x="7250" y="6133"/>
                </a:cubicBezTo>
                <a:cubicBezTo>
                  <a:pt x="7392" y="6032"/>
                  <a:pt x="7525" y="5927"/>
                  <a:pt x="7653" y="5811"/>
                </a:cubicBezTo>
                <a:cubicBezTo>
                  <a:pt x="7717" y="5754"/>
                  <a:pt x="7779" y="5696"/>
                  <a:pt x="7833" y="5630"/>
                </a:cubicBezTo>
                <a:cubicBezTo>
                  <a:pt x="7884" y="5572"/>
                  <a:pt x="7926" y="5507"/>
                  <a:pt x="7970" y="5443"/>
                </a:cubicBezTo>
                <a:cubicBezTo>
                  <a:pt x="8035" y="5339"/>
                  <a:pt x="8106" y="5236"/>
                  <a:pt x="8158" y="5124"/>
                </a:cubicBezTo>
                <a:cubicBezTo>
                  <a:pt x="8233" y="4967"/>
                  <a:pt x="8290" y="4803"/>
                  <a:pt x="8316" y="4632"/>
                </a:cubicBezTo>
                <a:cubicBezTo>
                  <a:pt x="8347" y="4433"/>
                  <a:pt x="8354" y="4237"/>
                  <a:pt x="8353" y="4038"/>
                </a:cubicBezTo>
                <a:cubicBezTo>
                  <a:pt x="8353" y="3839"/>
                  <a:pt x="8326" y="3644"/>
                  <a:pt x="8276" y="3452"/>
                </a:cubicBezTo>
                <a:cubicBezTo>
                  <a:pt x="8220" y="3247"/>
                  <a:pt x="8153" y="3044"/>
                  <a:pt x="8062" y="2852"/>
                </a:cubicBezTo>
                <a:cubicBezTo>
                  <a:pt x="7929" y="2576"/>
                  <a:pt x="7749" y="2328"/>
                  <a:pt x="7532" y="2112"/>
                </a:cubicBezTo>
                <a:lnTo>
                  <a:pt x="7515" y="2095"/>
                </a:lnTo>
                <a:cubicBezTo>
                  <a:pt x="7378" y="1959"/>
                  <a:pt x="7237" y="1828"/>
                  <a:pt x="7092" y="1699"/>
                </a:cubicBezTo>
                <a:cubicBezTo>
                  <a:pt x="6831" y="1469"/>
                  <a:pt x="6569" y="1235"/>
                  <a:pt x="6288" y="1032"/>
                </a:cubicBezTo>
                <a:cubicBezTo>
                  <a:pt x="6140" y="927"/>
                  <a:pt x="5991" y="817"/>
                  <a:pt x="5831" y="728"/>
                </a:cubicBezTo>
                <a:cubicBezTo>
                  <a:pt x="5738" y="676"/>
                  <a:pt x="5649" y="628"/>
                  <a:pt x="5556" y="582"/>
                </a:cubicBezTo>
                <a:cubicBezTo>
                  <a:pt x="5482" y="546"/>
                  <a:pt x="5405" y="516"/>
                  <a:pt x="5329" y="484"/>
                </a:cubicBezTo>
                <a:cubicBezTo>
                  <a:pt x="5160" y="413"/>
                  <a:pt x="4987" y="356"/>
                  <a:pt x="4814" y="300"/>
                </a:cubicBezTo>
                <a:cubicBezTo>
                  <a:pt x="4644" y="244"/>
                  <a:pt x="4469" y="199"/>
                  <a:pt x="4296" y="158"/>
                </a:cubicBezTo>
                <a:cubicBezTo>
                  <a:pt x="4112" y="114"/>
                  <a:pt x="3931" y="72"/>
                  <a:pt x="3747" y="45"/>
                </a:cubicBezTo>
                <a:cubicBezTo>
                  <a:pt x="3656" y="30"/>
                  <a:pt x="3563" y="25"/>
                  <a:pt x="3470" y="20"/>
                </a:cubicBezTo>
                <a:cubicBezTo>
                  <a:pt x="3384" y="15"/>
                  <a:pt x="3301" y="9"/>
                  <a:pt x="3215" y="6"/>
                </a:cubicBezTo>
                <a:cubicBezTo>
                  <a:pt x="3108" y="3"/>
                  <a:pt x="3002" y="1"/>
                  <a:pt x="2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flipH="1">
            <a:off x="426664" y="3809135"/>
            <a:ext cx="293706" cy="285048"/>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674509" flipH="1">
            <a:off x="-1056413" y="-975177"/>
            <a:ext cx="3545064" cy="3826659"/>
          </a:xfrm>
          <a:custGeom>
            <a:avLst/>
            <a:gdLst/>
            <a:ahLst/>
            <a:cxnLst/>
            <a:rect l="l" t="t" r="r" b="b"/>
            <a:pathLst>
              <a:path w="30699" h="37069" extrusionOk="0">
                <a:moveTo>
                  <a:pt x="7621" y="0"/>
                </a:moveTo>
                <a:cubicBezTo>
                  <a:pt x="7580" y="0"/>
                  <a:pt x="7538" y="5"/>
                  <a:pt x="7497" y="6"/>
                </a:cubicBezTo>
                <a:cubicBezTo>
                  <a:pt x="7446" y="8"/>
                  <a:pt x="7397" y="8"/>
                  <a:pt x="7347" y="13"/>
                </a:cubicBezTo>
                <a:cubicBezTo>
                  <a:pt x="7272" y="21"/>
                  <a:pt x="7199" y="28"/>
                  <a:pt x="7123" y="38"/>
                </a:cubicBezTo>
                <a:cubicBezTo>
                  <a:pt x="7097" y="41"/>
                  <a:pt x="7071" y="43"/>
                  <a:pt x="7045" y="48"/>
                </a:cubicBezTo>
                <a:cubicBezTo>
                  <a:pt x="6910" y="72"/>
                  <a:pt x="6773" y="94"/>
                  <a:pt x="6637" y="118"/>
                </a:cubicBezTo>
                <a:cubicBezTo>
                  <a:pt x="6401" y="156"/>
                  <a:pt x="6167" y="203"/>
                  <a:pt x="5932" y="247"/>
                </a:cubicBezTo>
                <a:cubicBezTo>
                  <a:pt x="5827" y="268"/>
                  <a:pt x="5723" y="288"/>
                  <a:pt x="5620" y="309"/>
                </a:cubicBezTo>
                <a:cubicBezTo>
                  <a:pt x="5514" y="330"/>
                  <a:pt x="5408" y="353"/>
                  <a:pt x="5302" y="378"/>
                </a:cubicBezTo>
                <a:cubicBezTo>
                  <a:pt x="5247" y="392"/>
                  <a:pt x="5192" y="408"/>
                  <a:pt x="5136" y="424"/>
                </a:cubicBezTo>
                <a:cubicBezTo>
                  <a:pt x="5100" y="433"/>
                  <a:pt x="5065" y="443"/>
                  <a:pt x="5029" y="455"/>
                </a:cubicBezTo>
                <a:cubicBezTo>
                  <a:pt x="4975" y="472"/>
                  <a:pt x="4919" y="488"/>
                  <a:pt x="4865" y="507"/>
                </a:cubicBezTo>
                <a:cubicBezTo>
                  <a:pt x="4806" y="529"/>
                  <a:pt x="4747" y="553"/>
                  <a:pt x="4687" y="574"/>
                </a:cubicBezTo>
                <a:cubicBezTo>
                  <a:pt x="4640" y="593"/>
                  <a:pt x="4595" y="615"/>
                  <a:pt x="4551" y="635"/>
                </a:cubicBezTo>
                <a:cubicBezTo>
                  <a:pt x="4505" y="656"/>
                  <a:pt x="4459" y="673"/>
                  <a:pt x="4414" y="698"/>
                </a:cubicBezTo>
                <a:cubicBezTo>
                  <a:pt x="4352" y="732"/>
                  <a:pt x="4289" y="766"/>
                  <a:pt x="4226" y="800"/>
                </a:cubicBezTo>
                <a:cubicBezTo>
                  <a:pt x="4187" y="821"/>
                  <a:pt x="4153" y="843"/>
                  <a:pt x="4117" y="864"/>
                </a:cubicBezTo>
                <a:cubicBezTo>
                  <a:pt x="4064" y="897"/>
                  <a:pt x="4010" y="926"/>
                  <a:pt x="3957" y="961"/>
                </a:cubicBezTo>
                <a:cubicBezTo>
                  <a:pt x="3908" y="993"/>
                  <a:pt x="3857" y="1026"/>
                  <a:pt x="3809" y="1058"/>
                </a:cubicBezTo>
                <a:cubicBezTo>
                  <a:pt x="3716" y="1119"/>
                  <a:pt x="3625" y="1184"/>
                  <a:pt x="3534" y="1248"/>
                </a:cubicBezTo>
                <a:cubicBezTo>
                  <a:pt x="3352" y="1375"/>
                  <a:pt x="3174" y="1508"/>
                  <a:pt x="2995" y="1638"/>
                </a:cubicBezTo>
                <a:cubicBezTo>
                  <a:pt x="2911" y="1700"/>
                  <a:pt x="2823" y="1762"/>
                  <a:pt x="2737" y="1828"/>
                </a:cubicBezTo>
                <a:cubicBezTo>
                  <a:pt x="2689" y="1867"/>
                  <a:pt x="2639" y="1905"/>
                  <a:pt x="2590" y="1943"/>
                </a:cubicBezTo>
                <a:cubicBezTo>
                  <a:pt x="2544" y="1978"/>
                  <a:pt x="2500" y="2017"/>
                  <a:pt x="2457" y="2053"/>
                </a:cubicBezTo>
                <a:cubicBezTo>
                  <a:pt x="2369" y="2126"/>
                  <a:pt x="2286" y="2205"/>
                  <a:pt x="2205" y="2287"/>
                </a:cubicBezTo>
                <a:cubicBezTo>
                  <a:pt x="2174" y="2318"/>
                  <a:pt x="2141" y="2350"/>
                  <a:pt x="2111" y="2383"/>
                </a:cubicBezTo>
                <a:lnTo>
                  <a:pt x="1968" y="2541"/>
                </a:lnTo>
                <a:cubicBezTo>
                  <a:pt x="1926" y="2587"/>
                  <a:pt x="1889" y="2634"/>
                  <a:pt x="1850" y="2681"/>
                </a:cubicBezTo>
                <a:cubicBezTo>
                  <a:pt x="1822" y="2715"/>
                  <a:pt x="1793" y="2750"/>
                  <a:pt x="1765" y="2784"/>
                </a:cubicBezTo>
                <a:cubicBezTo>
                  <a:pt x="1703" y="2864"/>
                  <a:pt x="1640" y="2943"/>
                  <a:pt x="1581" y="3024"/>
                </a:cubicBezTo>
                <a:cubicBezTo>
                  <a:pt x="1501" y="3129"/>
                  <a:pt x="1424" y="3237"/>
                  <a:pt x="1346" y="3345"/>
                </a:cubicBezTo>
                <a:cubicBezTo>
                  <a:pt x="1321" y="3382"/>
                  <a:pt x="1296" y="3417"/>
                  <a:pt x="1270" y="3455"/>
                </a:cubicBezTo>
                <a:cubicBezTo>
                  <a:pt x="1235" y="3506"/>
                  <a:pt x="1198" y="3558"/>
                  <a:pt x="1164" y="3611"/>
                </a:cubicBezTo>
                <a:cubicBezTo>
                  <a:pt x="1107" y="3702"/>
                  <a:pt x="1047" y="3793"/>
                  <a:pt x="992" y="3887"/>
                </a:cubicBezTo>
                <a:cubicBezTo>
                  <a:pt x="962" y="3940"/>
                  <a:pt x="929" y="3993"/>
                  <a:pt x="901" y="4046"/>
                </a:cubicBezTo>
                <a:cubicBezTo>
                  <a:pt x="873" y="4102"/>
                  <a:pt x="843" y="4156"/>
                  <a:pt x="813" y="4212"/>
                </a:cubicBezTo>
                <a:cubicBezTo>
                  <a:pt x="786" y="4264"/>
                  <a:pt x="761" y="4314"/>
                  <a:pt x="735" y="4366"/>
                </a:cubicBezTo>
                <a:cubicBezTo>
                  <a:pt x="714" y="4412"/>
                  <a:pt x="689" y="4459"/>
                  <a:pt x="667" y="4506"/>
                </a:cubicBezTo>
                <a:cubicBezTo>
                  <a:pt x="625" y="4600"/>
                  <a:pt x="580" y="4695"/>
                  <a:pt x="541" y="4790"/>
                </a:cubicBezTo>
                <a:cubicBezTo>
                  <a:pt x="518" y="4847"/>
                  <a:pt x="493" y="4902"/>
                  <a:pt x="472" y="4959"/>
                </a:cubicBezTo>
                <a:cubicBezTo>
                  <a:pt x="451" y="5023"/>
                  <a:pt x="428" y="5087"/>
                  <a:pt x="405" y="5150"/>
                </a:cubicBezTo>
                <a:cubicBezTo>
                  <a:pt x="392" y="5190"/>
                  <a:pt x="379" y="5233"/>
                  <a:pt x="368" y="5274"/>
                </a:cubicBezTo>
                <a:cubicBezTo>
                  <a:pt x="356" y="5317"/>
                  <a:pt x="342" y="5362"/>
                  <a:pt x="331" y="5405"/>
                </a:cubicBezTo>
                <a:cubicBezTo>
                  <a:pt x="274" y="5634"/>
                  <a:pt x="223" y="5862"/>
                  <a:pt x="172" y="6091"/>
                </a:cubicBezTo>
                <a:cubicBezTo>
                  <a:pt x="127" y="6298"/>
                  <a:pt x="88" y="6506"/>
                  <a:pt x="58" y="6714"/>
                </a:cubicBezTo>
                <a:cubicBezTo>
                  <a:pt x="49" y="6772"/>
                  <a:pt x="41" y="6829"/>
                  <a:pt x="36" y="6889"/>
                </a:cubicBezTo>
                <a:cubicBezTo>
                  <a:pt x="31" y="6940"/>
                  <a:pt x="22" y="6989"/>
                  <a:pt x="20" y="7040"/>
                </a:cubicBezTo>
                <a:cubicBezTo>
                  <a:pt x="13" y="7143"/>
                  <a:pt x="8" y="7246"/>
                  <a:pt x="6" y="7348"/>
                </a:cubicBezTo>
                <a:cubicBezTo>
                  <a:pt x="1" y="7562"/>
                  <a:pt x="3" y="7777"/>
                  <a:pt x="10" y="7990"/>
                </a:cubicBezTo>
                <a:cubicBezTo>
                  <a:pt x="18" y="8221"/>
                  <a:pt x="27" y="8451"/>
                  <a:pt x="41" y="8681"/>
                </a:cubicBezTo>
                <a:cubicBezTo>
                  <a:pt x="47" y="8792"/>
                  <a:pt x="54" y="8902"/>
                  <a:pt x="63" y="9014"/>
                </a:cubicBezTo>
                <a:cubicBezTo>
                  <a:pt x="65" y="9066"/>
                  <a:pt x="73" y="9115"/>
                  <a:pt x="78" y="9167"/>
                </a:cubicBezTo>
                <a:cubicBezTo>
                  <a:pt x="83" y="9210"/>
                  <a:pt x="85" y="9253"/>
                  <a:pt x="92" y="9296"/>
                </a:cubicBezTo>
                <a:cubicBezTo>
                  <a:pt x="99" y="9344"/>
                  <a:pt x="106" y="9392"/>
                  <a:pt x="114" y="9438"/>
                </a:cubicBezTo>
                <a:cubicBezTo>
                  <a:pt x="116" y="9458"/>
                  <a:pt x="119" y="9478"/>
                  <a:pt x="122" y="9497"/>
                </a:cubicBezTo>
                <a:cubicBezTo>
                  <a:pt x="135" y="9558"/>
                  <a:pt x="147" y="9618"/>
                  <a:pt x="159" y="9676"/>
                </a:cubicBezTo>
                <a:cubicBezTo>
                  <a:pt x="193" y="9840"/>
                  <a:pt x="246" y="9999"/>
                  <a:pt x="315" y="10149"/>
                </a:cubicBezTo>
                <a:cubicBezTo>
                  <a:pt x="339" y="10206"/>
                  <a:pt x="363" y="10263"/>
                  <a:pt x="391" y="10317"/>
                </a:cubicBezTo>
                <a:cubicBezTo>
                  <a:pt x="420" y="10372"/>
                  <a:pt x="449" y="10428"/>
                  <a:pt x="476" y="10481"/>
                </a:cubicBezTo>
                <a:cubicBezTo>
                  <a:pt x="517" y="10560"/>
                  <a:pt x="561" y="10636"/>
                  <a:pt x="612" y="10708"/>
                </a:cubicBezTo>
                <a:cubicBezTo>
                  <a:pt x="683" y="10812"/>
                  <a:pt x="759" y="10911"/>
                  <a:pt x="847" y="11002"/>
                </a:cubicBezTo>
                <a:cubicBezTo>
                  <a:pt x="1012" y="11171"/>
                  <a:pt x="1193" y="11321"/>
                  <a:pt x="1376" y="11471"/>
                </a:cubicBezTo>
                <a:cubicBezTo>
                  <a:pt x="1456" y="11534"/>
                  <a:pt x="1539" y="11589"/>
                  <a:pt x="1623" y="11646"/>
                </a:cubicBezTo>
                <a:cubicBezTo>
                  <a:pt x="1696" y="11695"/>
                  <a:pt x="1768" y="11750"/>
                  <a:pt x="1846" y="11796"/>
                </a:cubicBezTo>
                <a:cubicBezTo>
                  <a:pt x="2055" y="11924"/>
                  <a:pt x="2267" y="12051"/>
                  <a:pt x="2478" y="12175"/>
                </a:cubicBezTo>
                <a:cubicBezTo>
                  <a:pt x="2521" y="12203"/>
                  <a:pt x="2566" y="12227"/>
                  <a:pt x="2610" y="12251"/>
                </a:cubicBezTo>
                <a:cubicBezTo>
                  <a:pt x="2650" y="12275"/>
                  <a:pt x="2690" y="12301"/>
                  <a:pt x="2731" y="12321"/>
                </a:cubicBezTo>
                <a:cubicBezTo>
                  <a:pt x="2816" y="12366"/>
                  <a:pt x="2901" y="12414"/>
                  <a:pt x="2989" y="12453"/>
                </a:cubicBezTo>
                <a:cubicBezTo>
                  <a:pt x="3043" y="12477"/>
                  <a:pt x="3097" y="12504"/>
                  <a:pt x="3153" y="12525"/>
                </a:cubicBezTo>
                <a:cubicBezTo>
                  <a:pt x="3205" y="12544"/>
                  <a:pt x="3257" y="12562"/>
                  <a:pt x="3306" y="12582"/>
                </a:cubicBezTo>
                <a:cubicBezTo>
                  <a:pt x="3391" y="12611"/>
                  <a:pt x="3478" y="12639"/>
                  <a:pt x="3564" y="12664"/>
                </a:cubicBezTo>
                <a:cubicBezTo>
                  <a:pt x="3773" y="12721"/>
                  <a:pt x="3979" y="12778"/>
                  <a:pt x="4194" y="12802"/>
                </a:cubicBezTo>
                <a:cubicBezTo>
                  <a:pt x="4247" y="12809"/>
                  <a:pt x="4301" y="12818"/>
                  <a:pt x="4356" y="12820"/>
                </a:cubicBezTo>
                <a:cubicBezTo>
                  <a:pt x="4418" y="12824"/>
                  <a:pt x="4481" y="12828"/>
                  <a:pt x="4542" y="12832"/>
                </a:cubicBezTo>
                <a:cubicBezTo>
                  <a:pt x="4636" y="12839"/>
                  <a:pt x="4729" y="12841"/>
                  <a:pt x="4822" y="12846"/>
                </a:cubicBezTo>
                <a:cubicBezTo>
                  <a:pt x="5043" y="12859"/>
                  <a:pt x="5261" y="12880"/>
                  <a:pt x="5481" y="12903"/>
                </a:cubicBezTo>
                <a:lnTo>
                  <a:pt x="5475" y="12903"/>
                </a:lnTo>
                <a:cubicBezTo>
                  <a:pt x="5584" y="12916"/>
                  <a:pt x="5690" y="12930"/>
                  <a:pt x="5797" y="12946"/>
                </a:cubicBezTo>
                <a:cubicBezTo>
                  <a:pt x="5891" y="12958"/>
                  <a:pt x="5984" y="12978"/>
                  <a:pt x="6076" y="12998"/>
                </a:cubicBezTo>
                <a:cubicBezTo>
                  <a:pt x="6275" y="13042"/>
                  <a:pt x="6472" y="13086"/>
                  <a:pt x="6670" y="13132"/>
                </a:cubicBezTo>
                <a:cubicBezTo>
                  <a:pt x="6742" y="13150"/>
                  <a:pt x="6813" y="13169"/>
                  <a:pt x="6884" y="13189"/>
                </a:cubicBezTo>
                <a:cubicBezTo>
                  <a:pt x="6949" y="13210"/>
                  <a:pt x="7015" y="13232"/>
                  <a:pt x="7080" y="13253"/>
                </a:cubicBezTo>
                <a:cubicBezTo>
                  <a:pt x="7197" y="13295"/>
                  <a:pt x="7313" y="13339"/>
                  <a:pt x="7429" y="13382"/>
                </a:cubicBezTo>
                <a:cubicBezTo>
                  <a:pt x="7464" y="13398"/>
                  <a:pt x="7501" y="13412"/>
                  <a:pt x="7535" y="13429"/>
                </a:cubicBezTo>
                <a:cubicBezTo>
                  <a:pt x="7568" y="13448"/>
                  <a:pt x="7603" y="13465"/>
                  <a:pt x="7637" y="13484"/>
                </a:cubicBezTo>
                <a:cubicBezTo>
                  <a:pt x="7717" y="13529"/>
                  <a:pt x="7793" y="13576"/>
                  <a:pt x="7870" y="13628"/>
                </a:cubicBezTo>
                <a:cubicBezTo>
                  <a:pt x="7890" y="13646"/>
                  <a:pt x="7913" y="13661"/>
                  <a:pt x="7934" y="13680"/>
                </a:cubicBezTo>
                <a:cubicBezTo>
                  <a:pt x="7957" y="13700"/>
                  <a:pt x="7980" y="13722"/>
                  <a:pt x="8005" y="13744"/>
                </a:cubicBezTo>
                <a:cubicBezTo>
                  <a:pt x="8043" y="13783"/>
                  <a:pt x="8083" y="13821"/>
                  <a:pt x="8118" y="13862"/>
                </a:cubicBezTo>
                <a:cubicBezTo>
                  <a:pt x="8153" y="13904"/>
                  <a:pt x="8186" y="13945"/>
                  <a:pt x="8218" y="13989"/>
                </a:cubicBezTo>
                <a:lnTo>
                  <a:pt x="8218" y="13988"/>
                </a:lnTo>
                <a:cubicBezTo>
                  <a:pt x="8315" y="14127"/>
                  <a:pt x="8403" y="14270"/>
                  <a:pt x="8487" y="14417"/>
                </a:cubicBezTo>
                <a:cubicBezTo>
                  <a:pt x="8501" y="14442"/>
                  <a:pt x="8515" y="14467"/>
                  <a:pt x="8529" y="14491"/>
                </a:cubicBezTo>
                <a:lnTo>
                  <a:pt x="8529" y="14491"/>
                </a:lnTo>
                <a:cubicBezTo>
                  <a:pt x="8528" y="14490"/>
                  <a:pt x="8528" y="14489"/>
                  <a:pt x="8527" y="14489"/>
                </a:cubicBezTo>
                <a:lnTo>
                  <a:pt x="8527" y="14489"/>
                </a:lnTo>
                <a:cubicBezTo>
                  <a:pt x="8585" y="14595"/>
                  <a:pt x="8642" y="14702"/>
                  <a:pt x="8693" y="14815"/>
                </a:cubicBezTo>
                <a:cubicBezTo>
                  <a:pt x="8721" y="14876"/>
                  <a:pt x="8748" y="14936"/>
                  <a:pt x="8774" y="15000"/>
                </a:cubicBezTo>
                <a:cubicBezTo>
                  <a:pt x="8783" y="15074"/>
                  <a:pt x="8790" y="15149"/>
                  <a:pt x="8794" y="15224"/>
                </a:cubicBezTo>
                <a:cubicBezTo>
                  <a:pt x="8800" y="15368"/>
                  <a:pt x="8800" y="15511"/>
                  <a:pt x="8793" y="15656"/>
                </a:cubicBezTo>
                <a:cubicBezTo>
                  <a:pt x="8788" y="15733"/>
                  <a:pt x="8784" y="15811"/>
                  <a:pt x="8780" y="15889"/>
                </a:cubicBezTo>
                <a:cubicBezTo>
                  <a:pt x="8779" y="15890"/>
                  <a:pt x="8779" y="15892"/>
                  <a:pt x="8779" y="15893"/>
                </a:cubicBezTo>
                <a:lnTo>
                  <a:pt x="8779" y="15894"/>
                </a:lnTo>
                <a:cubicBezTo>
                  <a:pt x="8771" y="15956"/>
                  <a:pt x="8764" y="16018"/>
                  <a:pt x="8758" y="16081"/>
                </a:cubicBezTo>
                <a:cubicBezTo>
                  <a:pt x="8753" y="16126"/>
                  <a:pt x="8750" y="16172"/>
                  <a:pt x="8743" y="16217"/>
                </a:cubicBezTo>
                <a:lnTo>
                  <a:pt x="8685" y="16573"/>
                </a:lnTo>
                <a:cubicBezTo>
                  <a:pt x="8661" y="16689"/>
                  <a:pt x="8636" y="16803"/>
                  <a:pt x="8614" y="16919"/>
                </a:cubicBezTo>
                <a:cubicBezTo>
                  <a:pt x="8602" y="16972"/>
                  <a:pt x="8587" y="17024"/>
                  <a:pt x="8573" y="17077"/>
                </a:cubicBezTo>
                <a:cubicBezTo>
                  <a:pt x="8558" y="17138"/>
                  <a:pt x="8543" y="17199"/>
                  <a:pt x="8528" y="17260"/>
                </a:cubicBezTo>
                <a:cubicBezTo>
                  <a:pt x="8506" y="17347"/>
                  <a:pt x="8479" y="17435"/>
                  <a:pt x="8456" y="17523"/>
                </a:cubicBezTo>
                <a:cubicBezTo>
                  <a:pt x="8434" y="17598"/>
                  <a:pt x="8411" y="17674"/>
                  <a:pt x="8388" y="17750"/>
                </a:cubicBezTo>
                <a:cubicBezTo>
                  <a:pt x="8337" y="17912"/>
                  <a:pt x="8284" y="18076"/>
                  <a:pt x="8233" y="18238"/>
                </a:cubicBezTo>
                <a:cubicBezTo>
                  <a:pt x="8186" y="18385"/>
                  <a:pt x="8141" y="18532"/>
                  <a:pt x="8103" y="18682"/>
                </a:cubicBezTo>
                <a:cubicBezTo>
                  <a:pt x="8063" y="18834"/>
                  <a:pt x="8031" y="18988"/>
                  <a:pt x="8002" y="19143"/>
                </a:cubicBezTo>
                <a:cubicBezTo>
                  <a:pt x="7945" y="19454"/>
                  <a:pt x="7898" y="19767"/>
                  <a:pt x="7880" y="20080"/>
                </a:cubicBezTo>
                <a:cubicBezTo>
                  <a:pt x="7870" y="20248"/>
                  <a:pt x="7866" y="20414"/>
                  <a:pt x="7875" y="20581"/>
                </a:cubicBezTo>
                <a:cubicBezTo>
                  <a:pt x="7882" y="20738"/>
                  <a:pt x="7897" y="20895"/>
                  <a:pt x="7917" y="21052"/>
                </a:cubicBezTo>
                <a:cubicBezTo>
                  <a:pt x="7954" y="21343"/>
                  <a:pt x="8005" y="21633"/>
                  <a:pt x="8083" y="21915"/>
                </a:cubicBezTo>
                <a:cubicBezTo>
                  <a:pt x="8123" y="22056"/>
                  <a:pt x="8169" y="22198"/>
                  <a:pt x="8224" y="22334"/>
                </a:cubicBezTo>
                <a:cubicBezTo>
                  <a:pt x="8285" y="22487"/>
                  <a:pt x="8355" y="22636"/>
                  <a:pt x="8425" y="22783"/>
                </a:cubicBezTo>
                <a:cubicBezTo>
                  <a:pt x="8491" y="22920"/>
                  <a:pt x="8563" y="23051"/>
                  <a:pt x="8644" y="23179"/>
                </a:cubicBezTo>
                <a:cubicBezTo>
                  <a:pt x="8695" y="23263"/>
                  <a:pt x="8752" y="23344"/>
                  <a:pt x="8816" y="23418"/>
                </a:cubicBezTo>
                <a:cubicBezTo>
                  <a:pt x="8871" y="23479"/>
                  <a:pt x="8930" y="23539"/>
                  <a:pt x="8991" y="23596"/>
                </a:cubicBezTo>
                <a:cubicBezTo>
                  <a:pt x="9103" y="23699"/>
                  <a:pt x="9214" y="23800"/>
                  <a:pt x="9333" y="23893"/>
                </a:cubicBezTo>
                <a:cubicBezTo>
                  <a:pt x="9395" y="23943"/>
                  <a:pt x="9457" y="23990"/>
                  <a:pt x="9522" y="24035"/>
                </a:cubicBezTo>
                <a:cubicBezTo>
                  <a:pt x="9590" y="24081"/>
                  <a:pt x="9658" y="24125"/>
                  <a:pt x="9728" y="24170"/>
                </a:cubicBezTo>
                <a:cubicBezTo>
                  <a:pt x="9967" y="24325"/>
                  <a:pt x="10229" y="24454"/>
                  <a:pt x="10507" y="24528"/>
                </a:cubicBezTo>
                <a:cubicBezTo>
                  <a:pt x="10649" y="24567"/>
                  <a:pt x="10794" y="24598"/>
                  <a:pt x="10938" y="24625"/>
                </a:cubicBezTo>
                <a:cubicBezTo>
                  <a:pt x="11097" y="24656"/>
                  <a:pt x="11256" y="24686"/>
                  <a:pt x="11417" y="24702"/>
                </a:cubicBezTo>
                <a:cubicBezTo>
                  <a:pt x="11499" y="24713"/>
                  <a:pt x="11583" y="24719"/>
                  <a:pt x="11665" y="24723"/>
                </a:cubicBezTo>
                <a:cubicBezTo>
                  <a:pt x="11741" y="24727"/>
                  <a:pt x="11818" y="24728"/>
                  <a:pt x="11892" y="24728"/>
                </a:cubicBezTo>
                <a:cubicBezTo>
                  <a:pt x="12045" y="24728"/>
                  <a:pt x="12197" y="24718"/>
                  <a:pt x="12349" y="24705"/>
                </a:cubicBezTo>
                <a:cubicBezTo>
                  <a:pt x="12513" y="24692"/>
                  <a:pt x="12675" y="24672"/>
                  <a:pt x="12838" y="24657"/>
                </a:cubicBezTo>
                <a:cubicBezTo>
                  <a:pt x="12990" y="24644"/>
                  <a:pt x="13145" y="24633"/>
                  <a:pt x="13300" y="24625"/>
                </a:cubicBezTo>
                <a:cubicBezTo>
                  <a:pt x="13352" y="24625"/>
                  <a:pt x="13403" y="24625"/>
                  <a:pt x="13457" y="24628"/>
                </a:cubicBezTo>
                <a:cubicBezTo>
                  <a:pt x="13490" y="24629"/>
                  <a:pt x="13522" y="24630"/>
                  <a:pt x="13555" y="24631"/>
                </a:cubicBezTo>
                <a:cubicBezTo>
                  <a:pt x="13578" y="24633"/>
                  <a:pt x="13603" y="24633"/>
                  <a:pt x="13628" y="24635"/>
                </a:cubicBezTo>
                <a:cubicBezTo>
                  <a:pt x="13727" y="24647"/>
                  <a:pt x="13828" y="24660"/>
                  <a:pt x="13927" y="24671"/>
                </a:cubicBezTo>
                <a:cubicBezTo>
                  <a:pt x="13999" y="24685"/>
                  <a:pt x="14068" y="24697"/>
                  <a:pt x="14139" y="24711"/>
                </a:cubicBezTo>
                <a:cubicBezTo>
                  <a:pt x="14182" y="24718"/>
                  <a:pt x="14226" y="24726"/>
                  <a:pt x="14269" y="24733"/>
                </a:cubicBezTo>
                <a:cubicBezTo>
                  <a:pt x="14289" y="24737"/>
                  <a:pt x="14309" y="24741"/>
                  <a:pt x="14327" y="24746"/>
                </a:cubicBezTo>
                <a:cubicBezTo>
                  <a:pt x="14451" y="24775"/>
                  <a:pt x="14575" y="24805"/>
                  <a:pt x="14699" y="24834"/>
                </a:cubicBezTo>
                <a:cubicBezTo>
                  <a:pt x="14797" y="24862"/>
                  <a:pt x="14897" y="24891"/>
                  <a:pt x="14996" y="24921"/>
                </a:cubicBezTo>
                <a:cubicBezTo>
                  <a:pt x="15073" y="24944"/>
                  <a:pt x="15147" y="24971"/>
                  <a:pt x="15224" y="24996"/>
                </a:cubicBezTo>
                <a:cubicBezTo>
                  <a:pt x="15300" y="25024"/>
                  <a:pt x="15375" y="25050"/>
                  <a:pt x="15451" y="25081"/>
                </a:cubicBezTo>
                <a:cubicBezTo>
                  <a:pt x="15537" y="25117"/>
                  <a:pt x="15622" y="25154"/>
                  <a:pt x="15709" y="25190"/>
                </a:cubicBezTo>
                <a:cubicBezTo>
                  <a:pt x="15757" y="25214"/>
                  <a:pt x="15806" y="25239"/>
                  <a:pt x="15854" y="25264"/>
                </a:cubicBezTo>
                <a:lnTo>
                  <a:pt x="15971" y="25322"/>
                </a:lnTo>
                <a:cubicBezTo>
                  <a:pt x="15983" y="25329"/>
                  <a:pt x="15998" y="25334"/>
                  <a:pt x="16009" y="25341"/>
                </a:cubicBezTo>
                <a:cubicBezTo>
                  <a:pt x="16106" y="25397"/>
                  <a:pt x="16203" y="25454"/>
                  <a:pt x="16301" y="25510"/>
                </a:cubicBezTo>
                <a:cubicBezTo>
                  <a:pt x="16372" y="25559"/>
                  <a:pt x="16445" y="25607"/>
                  <a:pt x="16516" y="25656"/>
                </a:cubicBezTo>
                <a:cubicBezTo>
                  <a:pt x="16541" y="25672"/>
                  <a:pt x="16569" y="25690"/>
                  <a:pt x="16593" y="25708"/>
                </a:cubicBezTo>
                <a:cubicBezTo>
                  <a:pt x="16669" y="25764"/>
                  <a:pt x="16746" y="25824"/>
                  <a:pt x="16818" y="25884"/>
                </a:cubicBezTo>
                <a:cubicBezTo>
                  <a:pt x="16922" y="25975"/>
                  <a:pt x="17020" y="26069"/>
                  <a:pt x="17116" y="26167"/>
                </a:cubicBezTo>
                <a:cubicBezTo>
                  <a:pt x="17196" y="26256"/>
                  <a:pt x="17276" y="26345"/>
                  <a:pt x="17353" y="26438"/>
                </a:cubicBezTo>
                <a:lnTo>
                  <a:pt x="17437" y="26542"/>
                </a:lnTo>
                <a:cubicBezTo>
                  <a:pt x="17449" y="26558"/>
                  <a:pt x="17463" y="26573"/>
                  <a:pt x="17474" y="26590"/>
                </a:cubicBezTo>
                <a:cubicBezTo>
                  <a:pt x="17512" y="26646"/>
                  <a:pt x="17551" y="26699"/>
                  <a:pt x="17589" y="26755"/>
                </a:cubicBezTo>
                <a:cubicBezTo>
                  <a:pt x="17613" y="26792"/>
                  <a:pt x="17636" y="26830"/>
                  <a:pt x="17658" y="26869"/>
                </a:cubicBezTo>
                <a:cubicBezTo>
                  <a:pt x="17676" y="26899"/>
                  <a:pt x="17697" y="26931"/>
                  <a:pt x="17715" y="26964"/>
                </a:cubicBezTo>
                <a:cubicBezTo>
                  <a:pt x="17754" y="27042"/>
                  <a:pt x="17793" y="27120"/>
                  <a:pt x="17833" y="27198"/>
                </a:cubicBezTo>
                <a:lnTo>
                  <a:pt x="17918" y="27391"/>
                </a:lnTo>
                <a:cubicBezTo>
                  <a:pt x="17960" y="27488"/>
                  <a:pt x="17996" y="27585"/>
                  <a:pt x="18031" y="27685"/>
                </a:cubicBezTo>
                <a:cubicBezTo>
                  <a:pt x="18067" y="27801"/>
                  <a:pt x="18098" y="27920"/>
                  <a:pt x="18125" y="28040"/>
                </a:cubicBezTo>
                <a:cubicBezTo>
                  <a:pt x="18135" y="28095"/>
                  <a:pt x="18144" y="28148"/>
                  <a:pt x="18154" y="28204"/>
                </a:cubicBezTo>
                <a:cubicBezTo>
                  <a:pt x="18160" y="28239"/>
                  <a:pt x="18166" y="28272"/>
                  <a:pt x="18172" y="28306"/>
                </a:cubicBezTo>
                <a:cubicBezTo>
                  <a:pt x="18175" y="28319"/>
                  <a:pt x="18179" y="28335"/>
                  <a:pt x="18180" y="28350"/>
                </a:cubicBezTo>
                <a:cubicBezTo>
                  <a:pt x="18192" y="28463"/>
                  <a:pt x="18205" y="28574"/>
                  <a:pt x="18216" y="28686"/>
                </a:cubicBezTo>
                <a:cubicBezTo>
                  <a:pt x="18218" y="28746"/>
                  <a:pt x="18223" y="28807"/>
                  <a:pt x="18226" y="28866"/>
                </a:cubicBezTo>
                <a:cubicBezTo>
                  <a:pt x="18228" y="28912"/>
                  <a:pt x="18233" y="28957"/>
                  <a:pt x="18232" y="29001"/>
                </a:cubicBezTo>
                <a:cubicBezTo>
                  <a:pt x="18230" y="29111"/>
                  <a:pt x="18228" y="29220"/>
                  <a:pt x="18227" y="29329"/>
                </a:cubicBezTo>
                <a:cubicBezTo>
                  <a:pt x="18219" y="29422"/>
                  <a:pt x="18211" y="29516"/>
                  <a:pt x="18205" y="29608"/>
                </a:cubicBezTo>
                <a:cubicBezTo>
                  <a:pt x="18200" y="29678"/>
                  <a:pt x="18190" y="29748"/>
                  <a:pt x="18180" y="29818"/>
                </a:cubicBezTo>
                <a:cubicBezTo>
                  <a:pt x="18171" y="29887"/>
                  <a:pt x="18164" y="29958"/>
                  <a:pt x="18152" y="30027"/>
                </a:cubicBezTo>
                <a:cubicBezTo>
                  <a:pt x="18137" y="30114"/>
                  <a:pt x="18122" y="30200"/>
                  <a:pt x="18108" y="30285"/>
                </a:cubicBezTo>
                <a:cubicBezTo>
                  <a:pt x="18108" y="30289"/>
                  <a:pt x="18107" y="30290"/>
                  <a:pt x="18107" y="30293"/>
                </a:cubicBezTo>
                <a:cubicBezTo>
                  <a:pt x="18085" y="30391"/>
                  <a:pt x="18068" y="30487"/>
                  <a:pt x="18045" y="30585"/>
                </a:cubicBezTo>
                <a:cubicBezTo>
                  <a:pt x="18021" y="30688"/>
                  <a:pt x="17998" y="30790"/>
                  <a:pt x="17974" y="30893"/>
                </a:cubicBezTo>
                <a:cubicBezTo>
                  <a:pt x="17939" y="31048"/>
                  <a:pt x="17907" y="31202"/>
                  <a:pt x="17879" y="31358"/>
                </a:cubicBezTo>
                <a:cubicBezTo>
                  <a:pt x="17864" y="31436"/>
                  <a:pt x="17848" y="31518"/>
                  <a:pt x="17838" y="31598"/>
                </a:cubicBezTo>
                <a:cubicBezTo>
                  <a:pt x="17824" y="31694"/>
                  <a:pt x="17812" y="31790"/>
                  <a:pt x="17798" y="31887"/>
                </a:cubicBezTo>
                <a:cubicBezTo>
                  <a:pt x="17794" y="31923"/>
                  <a:pt x="17793" y="31959"/>
                  <a:pt x="17791" y="31995"/>
                </a:cubicBezTo>
                <a:cubicBezTo>
                  <a:pt x="17786" y="32053"/>
                  <a:pt x="17782" y="32111"/>
                  <a:pt x="17777" y="32169"/>
                </a:cubicBezTo>
                <a:cubicBezTo>
                  <a:pt x="17772" y="32235"/>
                  <a:pt x="17771" y="32298"/>
                  <a:pt x="17768" y="32363"/>
                </a:cubicBezTo>
                <a:cubicBezTo>
                  <a:pt x="17766" y="32442"/>
                  <a:pt x="17762" y="32520"/>
                  <a:pt x="17765" y="32599"/>
                </a:cubicBezTo>
                <a:cubicBezTo>
                  <a:pt x="17767" y="32685"/>
                  <a:pt x="17771" y="32773"/>
                  <a:pt x="17773" y="32859"/>
                </a:cubicBezTo>
                <a:cubicBezTo>
                  <a:pt x="17774" y="32899"/>
                  <a:pt x="17778" y="32940"/>
                  <a:pt x="17782" y="32978"/>
                </a:cubicBezTo>
                <a:cubicBezTo>
                  <a:pt x="17786" y="33032"/>
                  <a:pt x="17791" y="33087"/>
                  <a:pt x="17794" y="33142"/>
                </a:cubicBezTo>
                <a:cubicBezTo>
                  <a:pt x="17801" y="33219"/>
                  <a:pt x="17813" y="33297"/>
                  <a:pt x="17823" y="33373"/>
                </a:cubicBezTo>
                <a:cubicBezTo>
                  <a:pt x="17828" y="33406"/>
                  <a:pt x="17832" y="33439"/>
                  <a:pt x="17838" y="33472"/>
                </a:cubicBezTo>
                <a:cubicBezTo>
                  <a:pt x="17845" y="33516"/>
                  <a:pt x="17854" y="33558"/>
                  <a:pt x="17861" y="33602"/>
                </a:cubicBezTo>
                <a:cubicBezTo>
                  <a:pt x="17887" y="33735"/>
                  <a:pt x="17914" y="33866"/>
                  <a:pt x="17954" y="33995"/>
                </a:cubicBezTo>
                <a:cubicBezTo>
                  <a:pt x="17988" y="34104"/>
                  <a:pt x="18024" y="34211"/>
                  <a:pt x="18067" y="34314"/>
                </a:cubicBezTo>
                <a:cubicBezTo>
                  <a:pt x="18101" y="34394"/>
                  <a:pt x="18134" y="34475"/>
                  <a:pt x="18174" y="34552"/>
                </a:cubicBezTo>
                <a:cubicBezTo>
                  <a:pt x="18215" y="34628"/>
                  <a:pt x="18255" y="34703"/>
                  <a:pt x="18295" y="34780"/>
                </a:cubicBezTo>
                <a:cubicBezTo>
                  <a:pt x="18331" y="34850"/>
                  <a:pt x="18373" y="34918"/>
                  <a:pt x="18415" y="34986"/>
                </a:cubicBezTo>
                <a:lnTo>
                  <a:pt x="18469" y="35075"/>
                </a:lnTo>
                <a:cubicBezTo>
                  <a:pt x="18485" y="35101"/>
                  <a:pt x="18504" y="35127"/>
                  <a:pt x="18521" y="35151"/>
                </a:cubicBezTo>
                <a:cubicBezTo>
                  <a:pt x="18554" y="35202"/>
                  <a:pt x="18589" y="35250"/>
                  <a:pt x="18623" y="35301"/>
                </a:cubicBezTo>
                <a:cubicBezTo>
                  <a:pt x="18664" y="35362"/>
                  <a:pt x="18712" y="35420"/>
                  <a:pt x="18760" y="35476"/>
                </a:cubicBezTo>
                <a:cubicBezTo>
                  <a:pt x="18850" y="35580"/>
                  <a:pt x="18944" y="35678"/>
                  <a:pt x="19044" y="35771"/>
                </a:cubicBezTo>
                <a:cubicBezTo>
                  <a:pt x="19103" y="35823"/>
                  <a:pt x="19161" y="35879"/>
                  <a:pt x="19222" y="35930"/>
                </a:cubicBezTo>
                <a:cubicBezTo>
                  <a:pt x="19263" y="35966"/>
                  <a:pt x="19305" y="36001"/>
                  <a:pt x="19346" y="36035"/>
                </a:cubicBezTo>
                <a:cubicBezTo>
                  <a:pt x="19368" y="36053"/>
                  <a:pt x="19390" y="36073"/>
                  <a:pt x="19412" y="36089"/>
                </a:cubicBezTo>
                <a:cubicBezTo>
                  <a:pt x="19455" y="36122"/>
                  <a:pt x="19497" y="36155"/>
                  <a:pt x="19539" y="36187"/>
                </a:cubicBezTo>
                <a:cubicBezTo>
                  <a:pt x="19568" y="36209"/>
                  <a:pt x="19596" y="36233"/>
                  <a:pt x="19625" y="36251"/>
                </a:cubicBezTo>
                <a:cubicBezTo>
                  <a:pt x="19693" y="36298"/>
                  <a:pt x="19761" y="36344"/>
                  <a:pt x="19828" y="36391"/>
                </a:cubicBezTo>
                <a:cubicBezTo>
                  <a:pt x="19853" y="36406"/>
                  <a:pt x="19878" y="36421"/>
                  <a:pt x="19903" y="36435"/>
                </a:cubicBezTo>
                <a:cubicBezTo>
                  <a:pt x="19951" y="36462"/>
                  <a:pt x="19999" y="36491"/>
                  <a:pt x="20047" y="36518"/>
                </a:cubicBezTo>
                <a:cubicBezTo>
                  <a:pt x="20111" y="36555"/>
                  <a:pt x="20178" y="36585"/>
                  <a:pt x="20245" y="36616"/>
                </a:cubicBezTo>
                <a:cubicBezTo>
                  <a:pt x="20316" y="36651"/>
                  <a:pt x="20389" y="36680"/>
                  <a:pt x="20461" y="36710"/>
                </a:cubicBezTo>
                <a:cubicBezTo>
                  <a:pt x="20497" y="36724"/>
                  <a:pt x="20532" y="36741"/>
                  <a:pt x="20568" y="36754"/>
                </a:cubicBezTo>
                <a:cubicBezTo>
                  <a:pt x="20604" y="36766"/>
                  <a:pt x="20641" y="36780"/>
                  <a:pt x="20677" y="36791"/>
                </a:cubicBezTo>
                <a:cubicBezTo>
                  <a:pt x="20723" y="36807"/>
                  <a:pt x="20767" y="36824"/>
                  <a:pt x="20814" y="36838"/>
                </a:cubicBezTo>
                <a:cubicBezTo>
                  <a:pt x="20852" y="36848"/>
                  <a:pt x="20889" y="36858"/>
                  <a:pt x="20925" y="36869"/>
                </a:cubicBezTo>
                <a:cubicBezTo>
                  <a:pt x="20994" y="36888"/>
                  <a:pt x="21065" y="36909"/>
                  <a:pt x="21134" y="36925"/>
                </a:cubicBezTo>
                <a:cubicBezTo>
                  <a:pt x="21215" y="36943"/>
                  <a:pt x="21298" y="36966"/>
                  <a:pt x="21381" y="36979"/>
                </a:cubicBezTo>
                <a:cubicBezTo>
                  <a:pt x="21456" y="36992"/>
                  <a:pt x="21530" y="37009"/>
                  <a:pt x="21605" y="37018"/>
                </a:cubicBezTo>
                <a:cubicBezTo>
                  <a:pt x="21691" y="37030"/>
                  <a:pt x="21778" y="37044"/>
                  <a:pt x="21864" y="37050"/>
                </a:cubicBezTo>
                <a:lnTo>
                  <a:pt x="22026" y="37063"/>
                </a:lnTo>
                <a:cubicBezTo>
                  <a:pt x="22054" y="37064"/>
                  <a:pt x="22081" y="37066"/>
                  <a:pt x="22108" y="37066"/>
                </a:cubicBezTo>
                <a:cubicBezTo>
                  <a:pt x="22178" y="37068"/>
                  <a:pt x="22248" y="37068"/>
                  <a:pt x="22320" y="37069"/>
                </a:cubicBezTo>
                <a:cubicBezTo>
                  <a:pt x="22374" y="37069"/>
                  <a:pt x="22431" y="37064"/>
                  <a:pt x="22485" y="37059"/>
                </a:cubicBezTo>
                <a:cubicBezTo>
                  <a:pt x="22539" y="37055"/>
                  <a:pt x="22591" y="37052"/>
                  <a:pt x="22645" y="37044"/>
                </a:cubicBezTo>
                <a:cubicBezTo>
                  <a:pt x="22691" y="37038"/>
                  <a:pt x="22738" y="37032"/>
                  <a:pt x="22785" y="37024"/>
                </a:cubicBezTo>
                <a:cubicBezTo>
                  <a:pt x="22805" y="37022"/>
                  <a:pt x="22824" y="37021"/>
                  <a:pt x="22844" y="37017"/>
                </a:cubicBezTo>
                <a:cubicBezTo>
                  <a:pt x="22958" y="36995"/>
                  <a:pt x="23073" y="36976"/>
                  <a:pt x="23186" y="36947"/>
                </a:cubicBezTo>
                <a:cubicBezTo>
                  <a:pt x="23234" y="36936"/>
                  <a:pt x="23283" y="36924"/>
                  <a:pt x="23331" y="36913"/>
                </a:cubicBezTo>
                <a:cubicBezTo>
                  <a:pt x="23360" y="36905"/>
                  <a:pt x="23387" y="36901"/>
                  <a:pt x="23413" y="36892"/>
                </a:cubicBezTo>
                <a:cubicBezTo>
                  <a:pt x="23476" y="36872"/>
                  <a:pt x="23540" y="36852"/>
                  <a:pt x="23602" y="36832"/>
                </a:cubicBezTo>
                <a:cubicBezTo>
                  <a:pt x="23654" y="36817"/>
                  <a:pt x="23703" y="36800"/>
                  <a:pt x="23754" y="36782"/>
                </a:cubicBezTo>
                <a:cubicBezTo>
                  <a:pt x="23827" y="36755"/>
                  <a:pt x="23900" y="36727"/>
                  <a:pt x="23974" y="36699"/>
                </a:cubicBezTo>
                <a:cubicBezTo>
                  <a:pt x="24028" y="36679"/>
                  <a:pt x="24080" y="36655"/>
                  <a:pt x="24135" y="36631"/>
                </a:cubicBezTo>
                <a:cubicBezTo>
                  <a:pt x="24173" y="36615"/>
                  <a:pt x="24212" y="36598"/>
                  <a:pt x="24252" y="36580"/>
                </a:cubicBezTo>
                <a:cubicBezTo>
                  <a:pt x="24264" y="36575"/>
                  <a:pt x="24278" y="36570"/>
                  <a:pt x="24291" y="36567"/>
                </a:cubicBezTo>
                <a:cubicBezTo>
                  <a:pt x="24505" y="36497"/>
                  <a:pt x="24715" y="36414"/>
                  <a:pt x="24925" y="36333"/>
                </a:cubicBezTo>
                <a:cubicBezTo>
                  <a:pt x="25137" y="36250"/>
                  <a:pt x="25348" y="36170"/>
                  <a:pt x="25558" y="36084"/>
                </a:cubicBezTo>
                <a:cubicBezTo>
                  <a:pt x="25671" y="36039"/>
                  <a:pt x="25782" y="35990"/>
                  <a:pt x="25893" y="35941"/>
                </a:cubicBezTo>
                <a:cubicBezTo>
                  <a:pt x="25989" y="35898"/>
                  <a:pt x="26082" y="35848"/>
                  <a:pt x="26177" y="35800"/>
                </a:cubicBezTo>
                <a:cubicBezTo>
                  <a:pt x="26231" y="35773"/>
                  <a:pt x="26281" y="35740"/>
                  <a:pt x="26333" y="35711"/>
                </a:cubicBezTo>
                <a:cubicBezTo>
                  <a:pt x="26366" y="35691"/>
                  <a:pt x="26400" y="35672"/>
                  <a:pt x="26432" y="35652"/>
                </a:cubicBezTo>
                <a:cubicBezTo>
                  <a:pt x="26521" y="35594"/>
                  <a:pt x="26612" y="35538"/>
                  <a:pt x="26698" y="35476"/>
                </a:cubicBezTo>
                <a:cubicBezTo>
                  <a:pt x="26802" y="35402"/>
                  <a:pt x="26905" y="35329"/>
                  <a:pt x="27005" y="35251"/>
                </a:cubicBezTo>
                <a:cubicBezTo>
                  <a:pt x="27088" y="35187"/>
                  <a:pt x="27170" y="35124"/>
                  <a:pt x="27251" y="35060"/>
                </a:cubicBezTo>
                <a:cubicBezTo>
                  <a:pt x="27346" y="34983"/>
                  <a:pt x="27442" y="34907"/>
                  <a:pt x="27535" y="34826"/>
                </a:cubicBezTo>
                <a:cubicBezTo>
                  <a:pt x="27621" y="34754"/>
                  <a:pt x="27705" y="34682"/>
                  <a:pt x="27787" y="34607"/>
                </a:cubicBezTo>
                <a:cubicBezTo>
                  <a:pt x="27832" y="34567"/>
                  <a:pt x="27879" y="34527"/>
                  <a:pt x="27922" y="34485"/>
                </a:cubicBezTo>
                <a:cubicBezTo>
                  <a:pt x="27972" y="34437"/>
                  <a:pt x="28021" y="34390"/>
                  <a:pt x="28071" y="34341"/>
                </a:cubicBezTo>
                <a:cubicBezTo>
                  <a:pt x="28088" y="34325"/>
                  <a:pt x="28106" y="34308"/>
                  <a:pt x="28124" y="34290"/>
                </a:cubicBezTo>
                <a:cubicBezTo>
                  <a:pt x="28181" y="34233"/>
                  <a:pt x="28238" y="34174"/>
                  <a:pt x="28295" y="34114"/>
                </a:cubicBezTo>
                <a:cubicBezTo>
                  <a:pt x="28598" y="33798"/>
                  <a:pt x="28876" y="33458"/>
                  <a:pt x="29130" y="33102"/>
                </a:cubicBezTo>
                <a:cubicBezTo>
                  <a:pt x="29206" y="32994"/>
                  <a:pt x="29280" y="32888"/>
                  <a:pt x="29355" y="32780"/>
                </a:cubicBezTo>
                <a:cubicBezTo>
                  <a:pt x="29378" y="32744"/>
                  <a:pt x="29402" y="32709"/>
                  <a:pt x="29425" y="32672"/>
                </a:cubicBezTo>
                <a:cubicBezTo>
                  <a:pt x="29453" y="32632"/>
                  <a:pt x="29480" y="32593"/>
                  <a:pt x="29504" y="32553"/>
                </a:cubicBezTo>
                <a:cubicBezTo>
                  <a:pt x="29563" y="32453"/>
                  <a:pt x="29623" y="32355"/>
                  <a:pt x="29678" y="32255"/>
                </a:cubicBezTo>
                <a:cubicBezTo>
                  <a:pt x="29701" y="32210"/>
                  <a:pt x="29727" y="32168"/>
                  <a:pt x="29749" y="32124"/>
                </a:cubicBezTo>
                <a:cubicBezTo>
                  <a:pt x="29780" y="32059"/>
                  <a:pt x="29812" y="31995"/>
                  <a:pt x="29843" y="31931"/>
                </a:cubicBezTo>
                <a:cubicBezTo>
                  <a:pt x="29868" y="31884"/>
                  <a:pt x="29888" y="31833"/>
                  <a:pt x="29912" y="31785"/>
                </a:cubicBezTo>
                <a:cubicBezTo>
                  <a:pt x="29931" y="31743"/>
                  <a:pt x="29951" y="31698"/>
                  <a:pt x="29970" y="31655"/>
                </a:cubicBezTo>
                <a:cubicBezTo>
                  <a:pt x="30008" y="31561"/>
                  <a:pt x="30048" y="31467"/>
                  <a:pt x="30083" y="31372"/>
                </a:cubicBezTo>
                <a:cubicBezTo>
                  <a:pt x="30106" y="31307"/>
                  <a:pt x="30134" y="31244"/>
                  <a:pt x="30154" y="31178"/>
                </a:cubicBezTo>
                <a:cubicBezTo>
                  <a:pt x="30173" y="31123"/>
                  <a:pt x="30192" y="31067"/>
                  <a:pt x="30209" y="31010"/>
                </a:cubicBezTo>
                <a:cubicBezTo>
                  <a:pt x="30243" y="30909"/>
                  <a:pt x="30273" y="30807"/>
                  <a:pt x="30302" y="30705"/>
                </a:cubicBezTo>
                <a:cubicBezTo>
                  <a:pt x="30363" y="30501"/>
                  <a:pt x="30415" y="30298"/>
                  <a:pt x="30457" y="30089"/>
                </a:cubicBezTo>
                <a:cubicBezTo>
                  <a:pt x="30502" y="29865"/>
                  <a:pt x="30542" y="29639"/>
                  <a:pt x="30579" y="29413"/>
                </a:cubicBezTo>
                <a:cubicBezTo>
                  <a:pt x="30588" y="29357"/>
                  <a:pt x="30594" y="29299"/>
                  <a:pt x="30601" y="29242"/>
                </a:cubicBezTo>
                <a:cubicBezTo>
                  <a:pt x="30609" y="29199"/>
                  <a:pt x="30615" y="29154"/>
                  <a:pt x="30620" y="29111"/>
                </a:cubicBezTo>
                <a:cubicBezTo>
                  <a:pt x="30631" y="29005"/>
                  <a:pt x="30645" y="28899"/>
                  <a:pt x="30653" y="28792"/>
                </a:cubicBezTo>
                <a:cubicBezTo>
                  <a:pt x="30663" y="28668"/>
                  <a:pt x="30674" y="28546"/>
                  <a:pt x="30681" y="28423"/>
                </a:cubicBezTo>
                <a:cubicBezTo>
                  <a:pt x="30686" y="28313"/>
                  <a:pt x="30691" y="28201"/>
                  <a:pt x="30693" y="28091"/>
                </a:cubicBezTo>
                <a:cubicBezTo>
                  <a:pt x="30694" y="28039"/>
                  <a:pt x="30698" y="27987"/>
                  <a:pt x="30697" y="27936"/>
                </a:cubicBezTo>
                <a:cubicBezTo>
                  <a:pt x="30696" y="27873"/>
                  <a:pt x="30694" y="27811"/>
                  <a:pt x="30693" y="27747"/>
                </a:cubicBezTo>
                <a:cubicBezTo>
                  <a:pt x="30692" y="27646"/>
                  <a:pt x="30691" y="27543"/>
                  <a:pt x="30687" y="27442"/>
                </a:cubicBezTo>
                <a:cubicBezTo>
                  <a:pt x="30679" y="27198"/>
                  <a:pt x="30670" y="26952"/>
                  <a:pt x="30658" y="26708"/>
                </a:cubicBezTo>
                <a:cubicBezTo>
                  <a:pt x="30653" y="26590"/>
                  <a:pt x="30643" y="26472"/>
                  <a:pt x="30632" y="26356"/>
                </a:cubicBezTo>
                <a:cubicBezTo>
                  <a:pt x="30624" y="26260"/>
                  <a:pt x="30612" y="26165"/>
                  <a:pt x="30595" y="26070"/>
                </a:cubicBezTo>
                <a:cubicBezTo>
                  <a:pt x="30585" y="26012"/>
                  <a:pt x="30576" y="25955"/>
                  <a:pt x="30563" y="25898"/>
                </a:cubicBezTo>
                <a:cubicBezTo>
                  <a:pt x="30550" y="25843"/>
                  <a:pt x="30537" y="25788"/>
                  <a:pt x="30526" y="25732"/>
                </a:cubicBezTo>
                <a:cubicBezTo>
                  <a:pt x="30505" y="25638"/>
                  <a:pt x="30480" y="25543"/>
                  <a:pt x="30456" y="25451"/>
                </a:cubicBezTo>
                <a:cubicBezTo>
                  <a:pt x="30399" y="25233"/>
                  <a:pt x="30343" y="25014"/>
                  <a:pt x="30283" y="24795"/>
                </a:cubicBezTo>
                <a:cubicBezTo>
                  <a:pt x="30222" y="24579"/>
                  <a:pt x="30158" y="24362"/>
                  <a:pt x="30093" y="24145"/>
                </a:cubicBezTo>
                <a:cubicBezTo>
                  <a:pt x="30058" y="24035"/>
                  <a:pt x="30023" y="23925"/>
                  <a:pt x="29987" y="23815"/>
                </a:cubicBezTo>
                <a:cubicBezTo>
                  <a:pt x="29954" y="23715"/>
                  <a:pt x="29919" y="23616"/>
                  <a:pt x="29883" y="23516"/>
                </a:cubicBezTo>
                <a:cubicBezTo>
                  <a:pt x="29851" y="23425"/>
                  <a:pt x="29816" y="23334"/>
                  <a:pt x="29781" y="23244"/>
                </a:cubicBezTo>
                <a:cubicBezTo>
                  <a:pt x="29745" y="23151"/>
                  <a:pt x="29712" y="23058"/>
                  <a:pt x="29675" y="22967"/>
                </a:cubicBezTo>
                <a:cubicBezTo>
                  <a:pt x="29515" y="22568"/>
                  <a:pt x="29356" y="22169"/>
                  <a:pt x="29181" y="21779"/>
                </a:cubicBezTo>
                <a:cubicBezTo>
                  <a:pt x="29015" y="21403"/>
                  <a:pt x="28861" y="21023"/>
                  <a:pt x="28695" y="20650"/>
                </a:cubicBezTo>
                <a:cubicBezTo>
                  <a:pt x="28619" y="20479"/>
                  <a:pt x="28536" y="20310"/>
                  <a:pt x="28453" y="20143"/>
                </a:cubicBezTo>
                <a:cubicBezTo>
                  <a:pt x="28372" y="19980"/>
                  <a:pt x="28289" y="19819"/>
                  <a:pt x="28204" y="19660"/>
                </a:cubicBezTo>
                <a:cubicBezTo>
                  <a:pt x="28042" y="19360"/>
                  <a:pt x="27867" y="19067"/>
                  <a:pt x="27698" y="18770"/>
                </a:cubicBezTo>
                <a:cubicBezTo>
                  <a:pt x="27567" y="18538"/>
                  <a:pt x="27447" y="18303"/>
                  <a:pt x="27320" y="18069"/>
                </a:cubicBezTo>
                <a:cubicBezTo>
                  <a:pt x="27196" y="17834"/>
                  <a:pt x="27067" y="17606"/>
                  <a:pt x="26935" y="17379"/>
                </a:cubicBezTo>
                <a:cubicBezTo>
                  <a:pt x="26656" y="16903"/>
                  <a:pt x="26363" y="16434"/>
                  <a:pt x="26088" y="15954"/>
                </a:cubicBezTo>
                <a:cubicBezTo>
                  <a:pt x="25785" y="15412"/>
                  <a:pt x="25519" y="14851"/>
                  <a:pt x="25229" y="14302"/>
                </a:cubicBezTo>
                <a:cubicBezTo>
                  <a:pt x="25132" y="14117"/>
                  <a:pt x="25034" y="13932"/>
                  <a:pt x="24928" y="13753"/>
                </a:cubicBezTo>
                <a:cubicBezTo>
                  <a:pt x="24819" y="13567"/>
                  <a:pt x="24708" y="13381"/>
                  <a:pt x="24598" y="13196"/>
                </a:cubicBezTo>
                <a:cubicBezTo>
                  <a:pt x="24375" y="12819"/>
                  <a:pt x="24153" y="12441"/>
                  <a:pt x="23911" y="12079"/>
                </a:cubicBezTo>
                <a:cubicBezTo>
                  <a:pt x="23798" y="11910"/>
                  <a:pt x="23679" y="11745"/>
                  <a:pt x="23563" y="11577"/>
                </a:cubicBezTo>
                <a:cubicBezTo>
                  <a:pt x="23458" y="11423"/>
                  <a:pt x="23354" y="11265"/>
                  <a:pt x="23248" y="11108"/>
                </a:cubicBezTo>
                <a:cubicBezTo>
                  <a:pt x="23015" y="10751"/>
                  <a:pt x="22782" y="10397"/>
                  <a:pt x="22541" y="10047"/>
                </a:cubicBezTo>
                <a:cubicBezTo>
                  <a:pt x="22420" y="9869"/>
                  <a:pt x="22297" y="9692"/>
                  <a:pt x="22170" y="9517"/>
                </a:cubicBezTo>
                <a:cubicBezTo>
                  <a:pt x="22040" y="9336"/>
                  <a:pt x="21906" y="9157"/>
                  <a:pt x="21772" y="8979"/>
                </a:cubicBezTo>
                <a:cubicBezTo>
                  <a:pt x="21503" y="8624"/>
                  <a:pt x="21230" y="8272"/>
                  <a:pt x="20965" y="7915"/>
                </a:cubicBezTo>
                <a:cubicBezTo>
                  <a:pt x="20714" y="7580"/>
                  <a:pt x="20467" y="7243"/>
                  <a:pt x="20216" y="6909"/>
                </a:cubicBezTo>
                <a:cubicBezTo>
                  <a:pt x="20105" y="6761"/>
                  <a:pt x="19990" y="6619"/>
                  <a:pt x="19871" y="6480"/>
                </a:cubicBezTo>
                <a:cubicBezTo>
                  <a:pt x="19754" y="6347"/>
                  <a:pt x="19630" y="6221"/>
                  <a:pt x="19501" y="6100"/>
                </a:cubicBezTo>
                <a:cubicBezTo>
                  <a:pt x="19360" y="5965"/>
                  <a:pt x="19216" y="5835"/>
                  <a:pt x="19069" y="5701"/>
                </a:cubicBezTo>
                <a:cubicBezTo>
                  <a:pt x="18922" y="5563"/>
                  <a:pt x="18776" y="5423"/>
                  <a:pt x="18629" y="5284"/>
                </a:cubicBezTo>
                <a:cubicBezTo>
                  <a:pt x="18336" y="5007"/>
                  <a:pt x="18035" y="4739"/>
                  <a:pt x="17727" y="4478"/>
                </a:cubicBezTo>
                <a:cubicBezTo>
                  <a:pt x="17148" y="3985"/>
                  <a:pt x="16528" y="3545"/>
                  <a:pt x="15933" y="3072"/>
                </a:cubicBezTo>
                <a:cubicBezTo>
                  <a:pt x="15795" y="2961"/>
                  <a:pt x="15659" y="2849"/>
                  <a:pt x="15518" y="2742"/>
                </a:cubicBezTo>
                <a:cubicBezTo>
                  <a:pt x="15434" y="2681"/>
                  <a:pt x="15348" y="2621"/>
                  <a:pt x="15261" y="2564"/>
                </a:cubicBezTo>
                <a:cubicBezTo>
                  <a:pt x="15177" y="2509"/>
                  <a:pt x="15090" y="2458"/>
                  <a:pt x="15005" y="2406"/>
                </a:cubicBezTo>
                <a:cubicBezTo>
                  <a:pt x="14822" y="2299"/>
                  <a:pt x="14644" y="2187"/>
                  <a:pt x="14456" y="2087"/>
                </a:cubicBezTo>
                <a:cubicBezTo>
                  <a:pt x="14309" y="2009"/>
                  <a:pt x="14159" y="1937"/>
                  <a:pt x="14006" y="1868"/>
                </a:cubicBezTo>
                <a:cubicBezTo>
                  <a:pt x="13854" y="1800"/>
                  <a:pt x="13701" y="1733"/>
                  <a:pt x="13547" y="1671"/>
                </a:cubicBezTo>
                <a:cubicBezTo>
                  <a:pt x="13369" y="1597"/>
                  <a:pt x="13191" y="1524"/>
                  <a:pt x="13013" y="1452"/>
                </a:cubicBezTo>
                <a:cubicBezTo>
                  <a:pt x="12830" y="1380"/>
                  <a:pt x="12646" y="1313"/>
                  <a:pt x="12461" y="1251"/>
                </a:cubicBezTo>
                <a:cubicBezTo>
                  <a:pt x="12281" y="1192"/>
                  <a:pt x="12101" y="1135"/>
                  <a:pt x="11924" y="1068"/>
                </a:cubicBezTo>
                <a:cubicBezTo>
                  <a:pt x="11736" y="992"/>
                  <a:pt x="11554" y="909"/>
                  <a:pt x="11369" y="828"/>
                </a:cubicBezTo>
                <a:cubicBezTo>
                  <a:pt x="11205" y="756"/>
                  <a:pt x="11038" y="692"/>
                  <a:pt x="10870" y="627"/>
                </a:cubicBezTo>
                <a:cubicBezTo>
                  <a:pt x="10704" y="563"/>
                  <a:pt x="10539" y="498"/>
                  <a:pt x="10368" y="449"/>
                </a:cubicBezTo>
                <a:cubicBezTo>
                  <a:pt x="10192" y="398"/>
                  <a:pt x="10012" y="357"/>
                  <a:pt x="9832" y="314"/>
                </a:cubicBezTo>
                <a:lnTo>
                  <a:pt x="9832" y="314"/>
                </a:lnTo>
                <a:cubicBezTo>
                  <a:pt x="9838" y="315"/>
                  <a:pt x="9842" y="316"/>
                  <a:pt x="9846" y="316"/>
                </a:cubicBezTo>
                <a:cubicBezTo>
                  <a:pt x="9644" y="268"/>
                  <a:pt x="9442" y="212"/>
                  <a:pt x="9238" y="172"/>
                </a:cubicBezTo>
                <a:cubicBezTo>
                  <a:pt x="9115" y="147"/>
                  <a:pt x="8991" y="128"/>
                  <a:pt x="8868" y="115"/>
                </a:cubicBezTo>
                <a:cubicBezTo>
                  <a:pt x="8762" y="103"/>
                  <a:pt x="8656" y="92"/>
                  <a:pt x="8550" y="79"/>
                </a:cubicBezTo>
                <a:cubicBezTo>
                  <a:pt x="8454" y="67"/>
                  <a:pt x="8359" y="54"/>
                  <a:pt x="8263" y="43"/>
                </a:cubicBezTo>
                <a:cubicBezTo>
                  <a:pt x="8171" y="31"/>
                  <a:pt x="8080" y="17"/>
                  <a:pt x="7987" y="12"/>
                </a:cubicBezTo>
                <a:cubicBezTo>
                  <a:pt x="7930" y="8"/>
                  <a:pt x="7875" y="3"/>
                  <a:pt x="7818" y="2"/>
                </a:cubicBezTo>
                <a:cubicBezTo>
                  <a:pt x="7752" y="2"/>
                  <a:pt x="7686" y="0"/>
                  <a:pt x="7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2265300" y="1320825"/>
            <a:ext cx="4613400" cy="764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b="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 name="Google Shape;59;p9"/>
          <p:cNvSpPr txBox="1">
            <a:spLocks noGrp="1"/>
          </p:cNvSpPr>
          <p:nvPr>
            <p:ph type="subTitle" idx="1"/>
          </p:nvPr>
        </p:nvSpPr>
        <p:spPr>
          <a:xfrm>
            <a:off x="2317802" y="2385062"/>
            <a:ext cx="4508400" cy="141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 name="Google Shape;60;p9"/>
          <p:cNvSpPr/>
          <p:nvPr/>
        </p:nvSpPr>
        <p:spPr>
          <a:xfrm rot="-920967" flipH="1">
            <a:off x="6378739" y="3072861"/>
            <a:ext cx="3508089" cy="2508472"/>
          </a:xfrm>
          <a:custGeom>
            <a:avLst/>
            <a:gdLst/>
            <a:ahLst/>
            <a:cxnLst/>
            <a:rect l="l" t="t" r="r" b="b"/>
            <a:pathLst>
              <a:path w="33860" h="24211" extrusionOk="0">
                <a:moveTo>
                  <a:pt x="15310" y="246"/>
                </a:moveTo>
                <a:cubicBezTo>
                  <a:pt x="15311" y="246"/>
                  <a:pt x="15313" y="246"/>
                  <a:pt x="15314" y="247"/>
                </a:cubicBezTo>
                <a:lnTo>
                  <a:pt x="15314" y="247"/>
                </a:lnTo>
                <a:cubicBezTo>
                  <a:pt x="15313" y="246"/>
                  <a:pt x="15311" y="246"/>
                  <a:pt x="15310" y="246"/>
                </a:cubicBezTo>
                <a:close/>
                <a:moveTo>
                  <a:pt x="15314" y="247"/>
                </a:moveTo>
                <a:cubicBezTo>
                  <a:pt x="15316" y="247"/>
                  <a:pt x="15318" y="248"/>
                  <a:pt x="15320" y="248"/>
                </a:cubicBezTo>
                <a:lnTo>
                  <a:pt x="15320" y="248"/>
                </a:lnTo>
                <a:cubicBezTo>
                  <a:pt x="15318" y="248"/>
                  <a:pt x="15316" y="247"/>
                  <a:pt x="15314" y="247"/>
                </a:cubicBezTo>
                <a:close/>
                <a:moveTo>
                  <a:pt x="12566" y="0"/>
                </a:moveTo>
                <a:cubicBezTo>
                  <a:pt x="12554" y="0"/>
                  <a:pt x="12542" y="0"/>
                  <a:pt x="12530" y="0"/>
                </a:cubicBezTo>
                <a:cubicBezTo>
                  <a:pt x="12215" y="0"/>
                  <a:pt x="11901" y="21"/>
                  <a:pt x="11586" y="56"/>
                </a:cubicBezTo>
                <a:cubicBezTo>
                  <a:pt x="11254" y="92"/>
                  <a:pt x="10921" y="134"/>
                  <a:pt x="10590" y="184"/>
                </a:cubicBezTo>
                <a:cubicBezTo>
                  <a:pt x="10438" y="207"/>
                  <a:pt x="10286" y="233"/>
                  <a:pt x="10134" y="262"/>
                </a:cubicBezTo>
                <a:cubicBezTo>
                  <a:pt x="9984" y="292"/>
                  <a:pt x="9832" y="319"/>
                  <a:pt x="9681" y="351"/>
                </a:cubicBezTo>
                <a:cubicBezTo>
                  <a:pt x="9521" y="385"/>
                  <a:pt x="9361" y="417"/>
                  <a:pt x="9202" y="457"/>
                </a:cubicBezTo>
                <a:cubicBezTo>
                  <a:pt x="9042" y="499"/>
                  <a:pt x="8882" y="538"/>
                  <a:pt x="8722" y="582"/>
                </a:cubicBezTo>
                <a:cubicBezTo>
                  <a:pt x="8568" y="625"/>
                  <a:pt x="8414" y="667"/>
                  <a:pt x="8262" y="716"/>
                </a:cubicBezTo>
                <a:cubicBezTo>
                  <a:pt x="8178" y="743"/>
                  <a:pt x="8097" y="770"/>
                  <a:pt x="8014" y="801"/>
                </a:cubicBezTo>
                <a:cubicBezTo>
                  <a:pt x="7941" y="829"/>
                  <a:pt x="7867" y="857"/>
                  <a:pt x="7792" y="887"/>
                </a:cubicBezTo>
                <a:cubicBezTo>
                  <a:pt x="7643" y="948"/>
                  <a:pt x="7494" y="1012"/>
                  <a:pt x="7355" y="1067"/>
                </a:cubicBezTo>
                <a:cubicBezTo>
                  <a:pt x="7213" y="1126"/>
                  <a:pt x="7072" y="1185"/>
                  <a:pt x="6932" y="1247"/>
                </a:cubicBezTo>
                <a:cubicBezTo>
                  <a:pt x="6854" y="1283"/>
                  <a:pt x="6776" y="1315"/>
                  <a:pt x="6699" y="1352"/>
                </a:cubicBezTo>
                <a:cubicBezTo>
                  <a:pt x="6623" y="1391"/>
                  <a:pt x="6546" y="1429"/>
                  <a:pt x="6468" y="1467"/>
                </a:cubicBezTo>
                <a:cubicBezTo>
                  <a:pt x="6435" y="1482"/>
                  <a:pt x="6404" y="1503"/>
                  <a:pt x="6372" y="1521"/>
                </a:cubicBezTo>
                <a:cubicBezTo>
                  <a:pt x="6328" y="1546"/>
                  <a:pt x="6286" y="1572"/>
                  <a:pt x="6241" y="1596"/>
                </a:cubicBezTo>
                <a:cubicBezTo>
                  <a:pt x="6174" y="1635"/>
                  <a:pt x="6109" y="1678"/>
                  <a:pt x="6043" y="1719"/>
                </a:cubicBezTo>
                <a:cubicBezTo>
                  <a:pt x="5916" y="1799"/>
                  <a:pt x="5790" y="1881"/>
                  <a:pt x="5665" y="1961"/>
                </a:cubicBezTo>
                <a:cubicBezTo>
                  <a:pt x="5596" y="2005"/>
                  <a:pt x="5528" y="2048"/>
                  <a:pt x="5461" y="2094"/>
                </a:cubicBezTo>
                <a:cubicBezTo>
                  <a:pt x="5414" y="2125"/>
                  <a:pt x="5367" y="2157"/>
                  <a:pt x="5321" y="2189"/>
                </a:cubicBezTo>
                <a:cubicBezTo>
                  <a:pt x="5297" y="2205"/>
                  <a:pt x="5274" y="2219"/>
                  <a:pt x="5253" y="2235"/>
                </a:cubicBezTo>
                <a:cubicBezTo>
                  <a:pt x="5173" y="2294"/>
                  <a:pt x="5095" y="2352"/>
                  <a:pt x="5016" y="2411"/>
                </a:cubicBezTo>
                <a:cubicBezTo>
                  <a:pt x="4997" y="2424"/>
                  <a:pt x="4980" y="2441"/>
                  <a:pt x="4962" y="2455"/>
                </a:cubicBezTo>
                <a:cubicBezTo>
                  <a:pt x="4918" y="2491"/>
                  <a:pt x="4874" y="2528"/>
                  <a:pt x="4832" y="2564"/>
                </a:cubicBezTo>
                <a:cubicBezTo>
                  <a:pt x="4716" y="2662"/>
                  <a:pt x="4603" y="2765"/>
                  <a:pt x="4492" y="2868"/>
                </a:cubicBezTo>
                <a:cubicBezTo>
                  <a:pt x="4247" y="3095"/>
                  <a:pt x="3997" y="3318"/>
                  <a:pt x="3757" y="3550"/>
                </a:cubicBezTo>
                <a:cubicBezTo>
                  <a:pt x="3703" y="3603"/>
                  <a:pt x="3648" y="3654"/>
                  <a:pt x="3596" y="3710"/>
                </a:cubicBezTo>
                <a:cubicBezTo>
                  <a:pt x="3534" y="3776"/>
                  <a:pt x="3470" y="3843"/>
                  <a:pt x="3408" y="3909"/>
                </a:cubicBezTo>
                <a:cubicBezTo>
                  <a:pt x="3383" y="3937"/>
                  <a:pt x="3360" y="3967"/>
                  <a:pt x="3335" y="3997"/>
                </a:cubicBezTo>
                <a:cubicBezTo>
                  <a:pt x="3299" y="4040"/>
                  <a:pt x="3263" y="4085"/>
                  <a:pt x="3227" y="4127"/>
                </a:cubicBezTo>
                <a:cubicBezTo>
                  <a:pt x="3181" y="4180"/>
                  <a:pt x="3142" y="4235"/>
                  <a:pt x="3101" y="4291"/>
                </a:cubicBezTo>
                <a:cubicBezTo>
                  <a:pt x="2902" y="4555"/>
                  <a:pt x="2717" y="4831"/>
                  <a:pt x="2538" y="5112"/>
                </a:cubicBezTo>
                <a:cubicBezTo>
                  <a:pt x="2363" y="5385"/>
                  <a:pt x="2196" y="5664"/>
                  <a:pt x="2031" y="5943"/>
                </a:cubicBezTo>
                <a:cubicBezTo>
                  <a:pt x="1866" y="6218"/>
                  <a:pt x="1720" y="6505"/>
                  <a:pt x="1581" y="6792"/>
                </a:cubicBezTo>
                <a:cubicBezTo>
                  <a:pt x="1435" y="7095"/>
                  <a:pt x="1288" y="7398"/>
                  <a:pt x="1141" y="7700"/>
                </a:cubicBezTo>
                <a:cubicBezTo>
                  <a:pt x="996" y="7998"/>
                  <a:pt x="869" y="8307"/>
                  <a:pt x="743" y="8613"/>
                </a:cubicBezTo>
                <a:cubicBezTo>
                  <a:pt x="712" y="8688"/>
                  <a:pt x="684" y="8765"/>
                  <a:pt x="655" y="8839"/>
                </a:cubicBezTo>
                <a:cubicBezTo>
                  <a:pt x="632" y="8897"/>
                  <a:pt x="610" y="8956"/>
                  <a:pt x="589" y="9014"/>
                </a:cubicBezTo>
                <a:cubicBezTo>
                  <a:pt x="567" y="9076"/>
                  <a:pt x="547" y="9136"/>
                  <a:pt x="524" y="9196"/>
                </a:cubicBezTo>
                <a:cubicBezTo>
                  <a:pt x="514" y="9227"/>
                  <a:pt x="502" y="9257"/>
                  <a:pt x="493" y="9288"/>
                </a:cubicBezTo>
                <a:cubicBezTo>
                  <a:pt x="469" y="9372"/>
                  <a:pt x="443" y="9457"/>
                  <a:pt x="418" y="9542"/>
                </a:cubicBezTo>
                <a:cubicBezTo>
                  <a:pt x="376" y="9681"/>
                  <a:pt x="338" y="9824"/>
                  <a:pt x="302" y="9965"/>
                </a:cubicBezTo>
                <a:cubicBezTo>
                  <a:pt x="256" y="10145"/>
                  <a:pt x="209" y="10325"/>
                  <a:pt x="166" y="10506"/>
                </a:cubicBezTo>
                <a:cubicBezTo>
                  <a:pt x="146" y="10579"/>
                  <a:pt x="131" y="10651"/>
                  <a:pt x="115" y="10726"/>
                </a:cubicBezTo>
                <a:cubicBezTo>
                  <a:pt x="101" y="10796"/>
                  <a:pt x="85" y="10867"/>
                  <a:pt x="74" y="10939"/>
                </a:cubicBezTo>
                <a:cubicBezTo>
                  <a:pt x="64" y="11002"/>
                  <a:pt x="54" y="11066"/>
                  <a:pt x="44" y="11129"/>
                </a:cubicBezTo>
                <a:cubicBezTo>
                  <a:pt x="42" y="11151"/>
                  <a:pt x="38" y="11175"/>
                  <a:pt x="36" y="11197"/>
                </a:cubicBezTo>
                <a:cubicBezTo>
                  <a:pt x="27" y="11289"/>
                  <a:pt x="17" y="11382"/>
                  <a:pt x="10" y="11474"/>
                </a:cubicBezTo>
                <a:cubicBezTo>
                  <a:pt x="6" y="11505"/>
                  <a:pt x="7" y="11536"/>
                  <a:pt x="6" y="11567"/>
                </a:cubicBezTo>
                <a:cubicBezTo>
                  <a:pt x="5" y="11625"/>
                  <a:pt x="3" y="11681"/>
                  <a:pt x="2" y="11738"/>
                </a:cubicBezTo>
                <a:cubicBezTo>
                  <a:pt x="1" y="11804"/>
                  <a:pt x="3" y="11868"/>
                  <a:pt x="6" y="11933"/>
                </a:cubicBezTo>
                <a:cubicBezTo>
                  <a:pt x="8" y="12011"/>
                  <a:pt x="11" y="12089"/>
                  <a:pt x="17" y="12167"/>
                </a:cubicBezTo>
                <a:cubicBezTo>
                  <a:pt x="27" y="12256"/>
                  <a:pt x="32" y="12346"/>
                  <a:pt x="43" y="12435"/>
                </a:cubicBezTo>
                <a:cubicBezTo>
                  <a:pt x="83" y="12745"/>
                  <a:pt x="124" y="13058"/>
                  <a:pt x="177" y="13369"/>
                </a:cubicBezTo>
                <a:cubicBezTo>
                  <a:pt x="233" y="13680"/>
                  <a:pt x="290" y="13994"/>
                  <a:pt x="356" y="14304"/>
                </a:cubicBezTo>
                <a:cubicBezTo>
                  <a:pt x="424" y="14619"/>
                  <a:pt x="491" y="14934"/>
                  <a:pt x="584" y="15243"/>
                </a:cubicBezTo>
                <a:cubicBezTo>
                  <a:pt x="609" y="15324"/>
                  <a:pt x="631" y="15408"/>
                  <a:pt x="658" y="15489"/>
                </a:cubicBezTo>
                <a:cubicBezTo>
                  <a:pt x="689" y="15579"/>
                  <a:pt x="719" y="15670"/>
                  <a:pt x="750" y="15759"/>
                </a:cubicBezTo>
                <a:cubicBezTo>
                  <a:pt x="774" y="15830"/>
                  <a:pt x="802" y="15901"/>
                  <a:pt x="827" y="15971"/>
                </a:cubicBezTo>
                <a:cubicBezTo>
                  <a:pt x="851" y="16035"/>
                  <a:pt x="874" y="16100"/>
                  <a:pt x="900" y="16164"/>
                </a:cubicBezTo>
                <a:cubicBezTo>
                  <a:pt x="941" y="16265"/>
                  <a:pt x="982" y="16368"/>
                  <a:pt x="1024" y="16471"/>
                </a:cubicBezTo>
                <a:cubicBezTo>
                  <a:pt x="1048" y="16531"/>
                  <a:pt x="1075" y="16588"/>
                  <a:pt x="1101" y="16645"/>
                </a:cubicBezTo>
                <a:cubicBezTo>
                  <a:pt x="1133" y="16719"/>
                  <a:pt x="1164" y="16792"/>
                  <a:pt x="1199" y="16863"/>
                </a:cubicBezTo>
                <a:cubicBezTo>
                  <a:pt x="1240" y="16950"/>
                  <a:pt x="1282" y="17034"/>
                  <a:pt x="1324" y="17121"/>
                </a:cubicBezTo>
                <a:cubicBezTo>
                  <a:pt x="1354" y="17183"/>
                  <a:pt x="1386" y="17245"/>
                  <a:pt x="1417" y="17306"/>
                </a:cubicBezTo>
                <a:cubicBezTo>
                  <a:pt x="1458" y="17384"/>
                  <a:pt x="1497" y="17463"/>
                  <a:pt x="1539" y="17540"/>
                </a:cubicBezTo>
                <a:cubicBezTo>
                  <a:pt x="1612" y="17672"/>
                  <a:pt x="1683" y="17806"/>
                  <a:pt x="1759" y="17936"/>
                </a:cubicBezTo>
                <a:cubicBezTo>
                  <a:pt x="1812" y="18027"/>
                  <a:pt x="1865" y="18117"/>
                  <a:pt x="1917" y="18209"/>
                </a:cubicBezTo>
                <a:cubicBezTo>
                  <a:pt x="1951" y="18264"/>
                  <a:pt x="1988" y="18318"/>
                  <a:pt x="2023" y="18374"/>
                </a:cubicBezTo>
                <a:cubicBezTo>
                  <a:pt x="2064" y="18437"/>
                  <a:pt x="2103" y="18502"/>
                  <a:pt x="2146" y="18564"/>
                </a:cubicBezTo>
                <a:cubicBezTo>
                  <a:pt x="2204" y="18647"/>
                  <a:pt x="2261" y="18731"/>
                  <a:pt x="2319" y="18814"/>
                </a:cubicBezTo>
                <a:cubicBezTo>
                  <a:pt x="2500" y="19081"/>
                  <a:pt x="2691" y="19341"/>
                  <a:pt x="2889" y="19597"/>
                </a:cubicBezTo>
                <a:cubicBezTo>
                  <a:pt x="2987" y="19723"/>
                  <a:pt x="3087" y="19845"/>
                  <a:pt x="3190" y="19969"/>
                </a:cubicBezTo>
                <a:cubicBezTo>
                  <a:pt x="3246" y="20039"/>
                  <a:pt x="3307" y="20107"/>
                  <a:pt x="3366" y="20175"/>
                </a:cubicBezTo>
                <a:cubicBezTo>
                  <a:pt x="3405" y="20218"/>
                  <a:pt x="3442" y="20263"/>
                  <a:pt x="3483" y="20306"/>
                </a:cubicBezTo>
                <a:cubicBezTo>
                  <a:pt x="3555" y="20383"/>
                  <a:pt x="3625" y="20463"/>
                  <a:pt x="3697" y="20541"/>
                </a:cubicBezTo>
                <a:cubicBezTo>
                  <a:pt x="3743" y="20590"/>
                  <a:pt x="3789" y="20636"/>
                  <a:pt x="3836" y="20684"/>
                </a:cubicBezTo>
                <a:cubicBezTo>
                  <a:pt x="3888" y="20738"/>
                  <a:pt x="3940" y="20795"/>
                  <a:pt x="3995" y="20846"/>
                </a:cubicBezTo>
                <a:cubicBezTo>
                  <a:pt x="4066" y="20914"/>
                  <a:pt x="4136" y="20982"/>
                  <a:pt x="4207" y="21051"/>
                </a:cubicBezTo>
                <a:cubicBezTo>
                  <a:pt x="4326" y="21164"/>
                  <a:pt x="4450" y="21271"/>
                  <a:pt x="4574" y="21379"/>
                </a:cubicBezTo>
                <a:cubicBezTo>
                  <a:pt x="4625" y="21425"/>
                  <a:pt x="4680" y="21470"/>
                  <a:pt x="4735" y="21513"/>
                </a:cubicBezTo>
                <a:cubicBezTo>
                  <a:pt x="4795" y="21563"/>
                  <a:pt x="4853" y="21613"/>
                  <a:pt x="4915" y="21661"/>
                </a:cubicBezTo>
                <a:cubicBezTo>
                  <a:pt x="5042" y="21758"/>
                  <a:pt x="5166" y="21856"/>
                  <a:pt x="5295" y="21949"/>
                </a:cubicBezTo>
                <a:cubicBezTo>
                  <a:pt x="5374" y="22005"/>
                  <a:pt x="5452" y="22062"/>
                  <a:pt x="5532" y="22119"/>
                </a:cubicBezTo>
                <a:cubicBezTo>
                  <a:pt x="5600" y="22167"/>
                  <a:pt x="5672" y="22214"/>
                  <a:pt x="5743" y="22261"/>
                </a:cubicBezTo>
                <a:cubicBezTo>
                  <a:pt x="6008" y="22441"/>
                  <a:pt x="6282" y="22607"/>
                  <a:pt x="6560" y="22767"/>
                </a:cubicBezTo>
                <a:cubicBezTo>
                  <a:pt x="6706" y="22852"/>
                  <a:pt x="6852" y="22934"/>
                  <a:pt x="6999" y="23017"/>
                </a:cubicBezTo>
                <a:cubicBezTo>
                  <a:pt x="7076" y="23060"/>
                  <a:pt x="7157" y="23105"/>
                  <a:pt x="7235" y="23147"/>
                </a:cubicBezTo>
                <a:cubicBezTo>
                  <a:pt x="7262" y="23161"/>
                  <a:pt x="7288" y="23178"/>
                  <a:pt x="7317" y="23192"/>
                </a:cubicBezTo>
                <a:cubicBezTo>
                  <a:pt x="7323" y="23195"/>
                  <a:pt x="7330" y="23199"/>
                  <a:pt x="7337" y="23204"/>
                </a:cubicBezTo>
                <a:cubicBezTo>
                  <a:pt x="7343" y="23208"/>
                  <a:pt x="7349" y="23211"/>
                  <a:pt x="7355" y="23214"/>
                </a:cubicBezTo>
                <a:cubicBezTo>
                  <a:pt x="7359" y="23215"/>
                  <a:pt x="7361" y="23216"/>
                  <a:pt x="7364" y="23218"/>
                </a:cubicBezTo>
                <a:cubicBezTo>
                  <a:pt x="7368" y="23219"/>
                  <a:pt x="7369" y="23220"/>
                  <a:pt x="7371" y="23221"/>
                </a:cubicBezTo>
                <a:cubicBezTo>
                  <a:pt x="7385" y="23230"/>
                  <a:pt x="7401" y="23237"/>
                  <a:pt x="7416" y="23245"/>
                </a:cubicBezTo>
                <a:cubicBezTo>
                  <a:pt x="7423" y="23249"/>
                  <a:pt x="7431" y="23252"/>
                  <a:pt x="7437" y="23256"/>
                </a:cubicBezTo>
                <a:cubicBezTo>
                  <a:pt x="7442" y="23259"/>
                  <a:pt x="7447" y="23261"/>
                  <a:pt x="7452" y="23264"/>
                </a:cubicBezTo>
                <a:cubicBezTo>
                  <a:pt x="7452" y="23264"/>
                  <a:pt x="7453" y="23265"/>
                  <a:pt x="7454" y="23265"/>
                </a:cubicBezTo>
                <a:cubicBezTo>
                  <a:pt x="7462" y="23270"/>
                  <a:pt x="7469" y="23275"/>
                  <a:pt x="7478" y="23278"/>
                </a:cubicBezTo>
                <a:cubicBezTo>
                  <a:pt x="7493" y="23287"/>
                  <a:pt x="7510" y="23297"/>
                  <a:pt x="7528" y="23306"/>
                </a:cubicBezTo>
                <a:cubicBezTo>
                  <a:pt x="7540" y="23313"/>
                  <a:pt x="7555" y="23319"/>
                  <a:pt x="7569" y="23327"/>
                </a:cubicBezTo>
                <a:cubicBezTo>
                  <a:pt x="7572" y="23329"/>
                  <a:pt x="7577" y="23333"/>
                  <a:pt x="7581" y="23334"/>
                </a:cubicBezTo>
                <a:cubicBezTo>
                  <a:pt x="7587" y="23338"/>
                  <a:pt x="7595" y="23342"/>
                  <a:pt x="7602" y="23345"/>
                </a:cubicBezTo>
                <a:lnTo>
                  <a:pt x="7602" y="23347"/>
                </a:lnTo>
                <a:cubicBezTo>
                  <a:pt x="7607" y="23348"/>
                  <a:pt x="7609" y="23349"/>
                  <a:pt x="7613" y="23352"/>
                </a:cubicBezTo>
                <a:cubicBezTo>
                  <a:pt x="7616" y="23354"/>
                  <a:pt x="7619" y="23355"/>
                  <a:pt x="7623" y="23357"/>
                </a:cubicBezTo>
                <a:cubicBezTo>
                  <a:pt x="7626" y="23359"/>
                  <a:pt x="7629" y="23360"/>
                  <a:pt x="7633" y="23364"/>
                </a:cubicBezTo>
                <a:cubicBezTo>
                  <a:pt x="7640" y="23366"/>
                  <a:pt x="7645" y="23370"/>
                  <a:pt x="7650" y="23373"/>
                </a:cubicBezTo>
                <a:lnTo>
                  <a:pt x="7652" y="23373"/>
                </a:lnTo>
                <a:cubicBezTo>
                  <a:pt x="7655" y="23375"/>
                  <a:pt x="7660" y="23376"/>
                  <a:pt x="7664" y="23379"/>
                </a:cubicBezTo>
                <a:cubicBezTo>
                  <a:pt x="7774" y="23438"/>
                  <a:pt x="7889" y="23493"/>
                  <a:pt x="8001" y="23549"/>
                </a:cubicBezTo>
                <a:cubicBezTo>
                  <a:pt x="8106" y="23602"/>
                  <a:pt x="8214" y="23647"/>
                  <a:pt x="8321" y="23695"/>
                </a:cubicBezTo>
                <a:cubicBezTo>
                  <a:pt x="8381" y="23722"/>
                  <a:pt x="8441" y="23744"/>
                  <a:pt x="8501" y="23767"/>
                </a:cubicBezTo>
                <a:cubicBezTo>
                  <a:pt x="8553" y="23787"/>
                  <a:pt x="8607" y="23806"/>
                  <a:pt x="8658" y="23825"/>
                </a:cubicBezTo>
                <a:cubicBezTo>
                  <a:pt x="8679" y="23834"/>
                  <a:pt x="8700" y="23843"/>
                  <a:pt x="8722" y="23850"/>
                </a:cubicBezTo>
                <a:cubicBezTo>
                  <a:pt x="8820" y="23881"/>
                  <a:pt x="8918" y="23912"/>
                  <a:pt x="9017" y="23942"/>
                </a:cubicBezTo>
                <a:cubicBezTo>
                  <a:pt x="9073" y="23959"/>
                  <a:pt x="9129" y="23974"/>
                  <a:pt x="9184" y="23989"/>
                </a:cubicBezTo>
                <a:cubicBezTo>
                  <a:pt x="9283" y="24014"/>
                  <a:pt x="9382" y="24041"/>
                  <a:pt x="9481" y="24065"/>
                </a:cubicBezTo>
                <a:cubicBezTo>
                  <a:pt x="9547" y="24083"/>
                  <a:pt x="9616" y="24093"/>
                  <a:pt x="9683" y="24107"/>
                </a:cubicBezTo>
                <a:lnTo>
                  <a:pt x="9861" y="24142"/>
                </a:lnTo>
                <a:cubicBezTo>
                  <a:pt x="9878" y="24145"/>
                  <a:pt x="9894" y="24149"/>
                  <a:pt x="9912" y="24150"/>
                </a:cubicBezTo>
                <a:cubicBezTo>
                  <a:pt x="10010" y="24163"/>
                  <a:pt x="10108" y="24175"/>
                  <a:pt x="10206" y="24186"/>
                </a:cubicBezTo>
                <a:cubicBezTo>
                  <a:pt x="10278" y="24196"/>
                  <a:pt x="10351" y="24199"/>
                  <a:pt x="10424" y="24204"/>
                </a:cubicBezTo>
                <a:cubicBezTo>
                  <a:pt x="10493" y="24207"/>
                  <a:pt x="10563" y="24210"/>
                  <a:pt x="10634" y="24210"/>
                </a:cubicBezTo>
                <a:cubicBezTo>
                  <a:pt x="10674" y="24210"/>
                  <a:pt x="10714" y="24211"/>
                  <a:pt x="10753" y="24211"/>
                </a:cubicBezTo>
                <a:cubicBezTo>
                  <a:pt x="10793" y="24211"/>
                  <a:pt x="10832" y="24210"/>
                  <a:pt x="10872" y="24209"/>
                </a:cubicBezTo>
                <a:cubicBezTo>
                  <a:pt x="10957" y="24205"/>
                  <a:pt x="11047" y="24204"/>
                  <a:pt x="11133" y="24195"/>
                </a:cubicBezTo>
                <a:cubicBezTo>
                  <a:pt x="11293" y="24183"/>
                  <a:pt x="11455" y="24170"/>
                  <a:pt x="11613" y="24152"/>
                </a:cubicBezTo>
                <a:cubicBezTo>
                  <a:pt x="11791" y="24132"/>
                  <a:pt x="11969" y="24111"/>
                  <a:pt x="12147" y="24087"/>
                </a:cubicBezTo>
                <a:cubicBezTo>
                  <a:pt x="12456" y="24047"/>
                  <a:pt x="12765" y="23998"/>
                  <a:pt x="13073" y="23957"/>
                </a:cubicBezTo>
                <a:cubicBezTo>
                  <a:pt x="13410" y="23910"/>
                  <a:pt x="13748" y="23865"/>
                  <a:pt x="14082" y="23809"/>
                </a:cubicBezTo>
                <a:cubicBezTo>
                  <a:pt x="14160" y="23797"/>
                  <a:pt x="14237" y="23787"/>
                  <a:pt x="14313" y="23771"/>
                </a:cubicBezTo>
                <a:cubicBezTo>
                  <a:pt x="14401" y="23753"/>
                  <a:pt x="14489" y="23735"/>
                  <a:pt x="14577" y="23719"/>
                </a:cubicBezTo>
                <a:cubicBezTo>
                  <a:pt x="14641" y="23705"/>
                  <a:pt x="14704" y="23694"/>
                  <a:pt x="14768" y="23678"/>
                </a:cubicBezTo>
                <a:cubicBezTo>
                  <a:pt x="14869" y="23655"/>
                  <a:pt x="14970" y="23632"/>
                  <a:pt x="15072" y="23607"/>
                </a:cubicBezTo>
                <a:cubicBezTo>
                  <a:pt x="15367" y="23539"/>
                  <a:pt x="15661" y="23462"/>
                  <a:pt x="15955" y="23386"/>
                </a:cubicBezTo>
                <a:cubicBezTo>
                  <a:pt x="16271" y="23308"/>
                  <a:pt x="16585" y="23228"/>
                  <a:pt x="16900" y="23149"/>
                </a:cubicBezTo>
                <a:cubicBezTo>
                  <a:pt x="16907" y="23151"/>
                  <a:pt x="16914" y="23151"/>
                  <a:pt x="16921" y="23151"/>
                </a:cubicBezTo>
                <a:cubicBezTo>
                  <a:pt x="16942" y="23148"/>
                  <a:pt x="16964" y="23142"/>
                  <a:pt x="16984" y="23138"/>
                </a:cubicBezTo>
                <a:cubicBezTo>
                  <a:pt x="17014" y="23132"/>
                  <a:pt x="17045" y="23126"/>
                  <a:pt x="17074" y="23121"/>
                </a:cubicBezTo>
                <a:cubicBezTo>
                  <a:pt x="17143" y="23107"/>
                  <a:pt x="17211" y="23092"/>
                  <a:pt x="17278" y="23077"/>
                </a:cubicBezTo>
                <a:cubicBezTo>
                  <a:pt x="17433" y="23043"/>
                  <a:pt x="17586" y="23006"/>
                  <a:pt x="17741" y="22968"/>
                </a:cubicBezTo>
                <a:cubicBezTo>
                  <a:pt x="17875" y="22936"/>
                  <a:pt x="18010" y="22904"/>
                  <a:pt x="18145" y="22875"/>
                </a:cubicBezTo>
                <a:cubicBezTo>
                  <a:pt x="18297" y="22843"/>
                  <a:pt x="18447" y="22816"/>
                  <a:pt x="18597" y="22788"/>
                </a:cubicBezTo>
                <a:lnTo>
                  <a:pt x="18599" y="22788"/>
                </a:lnTo>
                <a:cubicBezTo>
                  <a:pt x="18717" y="22769"/>
                  <a:pt x="18836" y="22748"/>
                  <a:pt x="18953" y="22733"/>
                </a:cubicBezTo>
                <a:cubicBezTo>
                  <a:pt x="19388" y="22671"/>
                  <a:pt x="19822" y="22625"/>
                  <a:pt x="20259" y="22578"/>
                </a:cubicBezTo>
                <a:cubicBezTo>
                  <a:pt x="20697" y="22532"/>
                  <a:pt x="21135" y="22485"/>
                  <a:pt x="21575" y="22440"/>
                </a:cubicBezTo>
                <a:cubicBezTo>
                  <a:pt x="22447" y="22349"/>
                  <a:pt x="23319" y="22261"/>
                  <a:pt x="24191" y="22172"/>
                </a:cubicBezTo>
                <a:cubicBezTo>
                  <a:pt x="24616" y="22127"/>
                  <a:pt x="25043" y="22098"/>
                  <a:pt x="25470" y="22078"/>
                </a:cubicBezTo>
                <a:cubicBezTo>
                  <a:pt x="25904" y="22057"/>
                  <a:pt x="26336" y="22042"/>
                  <a:pt x="26770" y="22019"/>
                </a:cubicBezTo>
                <a:cubicBezTo>
                  <a:pt x="26843" y="22016"/>
                  <a:pt x="26917" y="22013"/>
                  <a:pt x="26992" y="22009"/>
                </a:cubicBezTo>
                <a:cubicBezTo>
                  <a:pt x="27101" y="22016"/>
                  <a:pt x="27210" y="22019"/>
                  <a:pt x="27320" y="22022"/>
                </a:cubicBezTo>
                <a:cubicBezTo>
                  <a:pt x="27482" y="22026"/>
                  <a:pt x="27644" y="22027"/>
                  <a:pt x="27807" y="22027"/>
                </a:cubicBezTo>
                <a:cubicBezTo>
                  <a:pt x="27970" y="22027"/>
                  <a:pt x="28132" y="22026"/>
                  <a:pt x="28295" y="22023"/>
                </a:cubicBezTo>
                <a:cubicBezTo>
                  <a:pt x="28386" y="22022"/>
                  <a:pt x="28476" y="22023"/>
                  <a:pt x="28566" y="22018"/>
                </a:cubicBezTo>
                <a:cubicBezTo>
                  <a:pt x="28646" y="22013"/>
                  <a:pt x="28726" y="22009"/>
                  <a:pt x="28806" y="22005"/>
                </a:cubicBezTo>
                <a:cubicBezTo>
                  <a:pt x="28846" y="22002"/>
                  <a:pt x="28888" y="21997"/>
                  <a:pt x="28929" y="21995"/>
                </a:cubicBezTo>
                <a:cubicBezTo>
                  <a:pt x="28968" y="21991"/>
                  <a:pt x="29009" y="21988"/>
                  <a:pt x="29047" y="21985"/>
                </a:cubicBezTo>
                <a:cubicBezTo>
                  <a:pt x="29128" y="21977"/>
                  <a:pt x="29206" y="21967"/>
                  <a:pt x="29286" y="21960"/>
                </a:cubicBezTo>
                <a:cubicBezTo>
                  <a:pt x="29451" y="21941"/>
                  <a:pt x="29614" y="21920"/>
                  <a:pt x="29778" y="21898"/>
                </a:cubicBezTo>
                <a:cubicBezTo>
                  <a:pt x="29930" y="21878"/>
                  <a:pt x="30080" y="21856"/>
                  <a:pt x="30232" y="21828"/>
                </a:cubicBezTo>
                <a:cubicBezTo>
                  <a:pt x="30389" y="21800"/>
                  <a:pt x="30545" y="21770"/>
                  <a:pt x="30698" y="21728"/>
                </a:cubicBezTo>
                <a:cubicBezTo>
                  <a:pt x="30774" y="21707"/>
                  <a:pt x="30849" y="21688"/>
                  <a:pt x="30924" y="21662"/>
                </a:cubicBezTo>
                <a:cubicBezTo>
                  <a:pt x="30998" y="21637"/>
                  <a:pt x="31073" y="21615"/>
                  <a:pt x="31143" y="21585"/>
                </a:cubicBezTo>
                <a:cubicBezTo>
                  <a:pt x="31223" y="21553"/>
                  <a:pt x="31302" y="21526"/>
                  <a:pt x="31379" y="21487"/>
                </a:cubicBezTo>
                <a:cubicBezTo>
                  <a:pt x="31422" y="21466"/>
                  <a:pt x="31466" y="21445"/>
                  <a:pt x="31510" y="21423"/>
                </a:cubicBezTo>
                <a:cubicBezTo>
                  <a:pt x="31541" y="21408"/>
                  <a:pt x="31575" y="21393"/>
                  <a:pt x="31605" y="21377"/>
                </a:cubicBezTo>
                <a:cubicBezTo>
                  <a:pt x="31647" y="21353"/>
                  <a:pt x="31688" y="21329"/>
                  <a:pt x="31730" y="21306"/>
                </a:cubicBezTo>
                <a:cubicBezTo>
                  <a:pt x="31762" y="21288"/>
                  <a:pt x="31798" y="21271"/>
                  <a:pt x="31830" y="21250"/>
                </a:cubicBezTo>
                <a:cubicBezTo>
                  <a:pt x="31900" y="21207"/>
                  <a:pt x="31967" y="21164"/>
                  <a:pt x="32036" y="21120"/>
                </a:cubicBezTo>
                <a:cubicBezTo>
                  <a:pt x="32106" y="21077"/>
                  <a:pt x="32173" y="21025"/>
                  <a:pt x="32241" y="20977"/>
                </a:cubicBezTo>
                <a:cubicBezTo>
                  <a:pt x="32302" y="20934"/>
                  <a:pt x="32359" y="20888"/>
                  <a:pt x="32415" y="20841"/>
                </a:cubicBezTo>
                <a:cubicBezTo>
                  <a:pt x="32484" y="20785"/>
                  <a:pt x="32551" y="20724"/>
                  <a:pt x="32614" y="20660"/>
                </a:cubicBezTo>
                <a:cubicBezTo>
                  <a:pt x="32654" y="20618"/>
                  <a:pt x="32694" y="20578"/>
                  <a:pt x="32731" y="20536"/>
                </a:cubicBezTo>
                <a:cubicBezTo>
                  <a:pt x="32766" y="20496"/>
                  <a:pt x="32803" y="20458"/>
                  <a:pt x="32834" y="20416"/>
                </a:cubicBezTo>
                <a:lnTo>
                  <a:pt x="32900" y="20330"/>
                </a:lnTo>
                <a:cubicBezTo>
                  <a:pt x="32941" y="20275"/>
                  <a:pt x="32985" y="20221"/>
                  <a:pt x="33025" y="20161"/>
                </a:cubicBezTo>
                <a:cubicBezTo>
                  <a:pt x="33060" y="20110"/>
                  <a:pt x="33094" y="20057"/>
                  <a:pt x="33129" y="20005"/>
                </a:cubicBezTo>
                <a:cubicBezTo>
                  <a:pt x="33142" y="19988"/>
                  <a:pt x="33155" y="19967"/>
                  <a:pt x="33166" y="19948"/>
                </a:cubicBezTo>
                <a:cubicBezTo>
                  <a:pt x="33210" y="19874"/>
                  <a:pt x="33256" y="19799"/>
                  <a:pt x="33299" y="19726"/>
                </a:cubicBezTo>
                <a:cubicBezTo>
                  <a:pt x="33319" y="19691"/>
                  <a:pt x="33335" y="19654"/>
                  <a:pt x="33354" y="19618"/>
                </a:cubicBezTo>
                <a:cubicBezTo>
                  <a:pt x="33375" y="19575"/>
                  <a:pt x="33398" y="19531"/>
                  <a:pt x="33421" y="19487"/>
                </a:cubicBezTo>
                <a:cubicBezTo>
                  <a:pt x="33432" y="19467"/>
                  <a:pt x="33439" y="19446"/>
                  <a:pt x="33449" y="19425"/>
                </a:cubicBezTo>
                <a:cubicBezTo>
                  <a:pt x="33469" y="19376"/>
                  <a:pt x="33491" y="19327"/>
                  <a:pt x="33512" y="19278"/>
                </a:cubicBezTo>
                <a:cubicBezTo>
                  <a:pt x="33542" y="19207"/>
                  <a:pt x="33566" y="19134"/>
                  <a:pt x="33591" y="19062"/>
                </a:cubicBezTo>
                <a:cubicBezTo>
                  <a:pt x="33602" y="19030"/>
                  <a:pt x="33617" y="18997"/>
                  <a:pt x="33625" y="18963"/>
                </a:cubicBezTo>
                <a:cubicBezTo>
                  <a:pt x="33634" y="18927"/>
                  <a:pt x="33645" y="18892"/>
                  <a:pt x="33655" y="18858"/>
                </a:cubicBezTo>
                <a:cubicBezTo>
                  <a:pt x="33676" y="18783"/>
                  <a:pt x="33697" y="18710"/>
                  <a:pt x="33715" y="18634"/>
                </a:cubicBezTo>
                <a:cubicBezTo>
                  <a:pt x="33726" y="18582"/>
                  <a:pt x="33738" y="18530"/>
                  <a:pt x="33749" y="18477"/>
                </a:cubicBezTo>
                <a:cubicBezTo>
                  <a:pt x="33756" y="18446"/>
                  <a:pt x="33765" y="18415"/>
                  <a:pt x="33770" y="18383"/>
                </a:cubicBezTo>
                <a:cubicBezTo>
                  <a:pt x="33784" y="18290"/>
                  <a:pt x="33799" y="18197"/>
                  <a:pt x="33811" y="18106"/>
                </a:cubicBezTo>
                <a:cubicBezTo>
                  <a:pt x="33831" y="17970"/>
                  <a:pt x="33845" y="17832"/>
                  <a:pt x="33850" y="17694"/>
                </a:cubicBezTo>
                <a:cubicBezTo>
                  <a:pt x="33859" y="17478"/>
                  <a:pt x="33857" y="17261"/>
                  <a:pt x="33837" y="17048"/>
                </a:cubicBezTo>
                <a:cubicBezTo>
                  <a:pt x="33818" y="16838"/>
                  <a:pt x="33787" y="16632"/>
                  <a:pt x="33744" y="16427"/>
                </a:cubicBezTo>
                <a:cubicBezTo>
                  <a:pt x="33723" y="16325"/>
                  <a:pt x="33696" y="16224"/>
                  <a:pt x="33672" y="16123"/>
                </a:cubicBezTo>
                <a:cubicBezTo>
                  <a:pt x="33658" y="16063"/>
                  <a:pt x="33643" y="16004"/>
                  <a:pt x="33624" y="15946"/>
                </a:cubicBezTo>
                <a:lnTo>
                  <a:pt x="33566" y="15760"/>
                </a:lnTo>
                <a:cubicBezTo>
                  <a:pt x="33558" y="15733"/>
                  <a:pt x="33551" y="15706"/>
                  <a:pt x="33542" y="15680"/>
                </a:cubicBezTo>
                <a:cubicBezTo>
                  <a:pt x="33512" y="15597"/>
                  <a:pt x="33483" y="15511"/>
                  <a:pt x="33452" y="15427"/>
                </a:cubicBezTo>
                <a:cubicBezTo>
                  <a:pt x="33432" y="15373"/>
                  <a:pt x="33412" y="15316"/>
                  <a:pt x="33390" y="15262"/>
                </a:cubicBezTo>
                <a:cubicBezTo>
                  <a:pt x="33355" y="15172"/>
                  <a:pt x="33319" y="15082"/>
                  <a:pt x="33282" y="14993"/>
                </a:cubicBezTo>
                <a:cubicBezTo>
                  <a:pt x="33222" y="14849"/>
                  <a:pt x="33163" y="14705"/>
                  <a:pt x="33101" y="14563"/>
                </a:cubicBezTo>
                <a:cubicBezTo>
                  <a:pt x="33067" y="14487"/>
                  <a:pt x="33035" y="14411"/>
                  <a:pt x="33000" y="14336"/>
                </a:cubicBezTo>
                <a:cubicBezTo>
                  <a:pt x="32964" y="14257"/>
                  <a:pt x="32927" y="14179"/>
                  <a:pt x="32890" y="14098"/>
                </a:cubicBezTo>
                <a:cubicBezTo>
                  <a:pt x="32853" y="14018"/>
                  <a:pt x="32809" y="13938"/>
                  <a:pt x="32769" y="13859"/>
                </a:cubicBezTo>
                <a:cubicBezTo>
                  <a:pt x="32737" y="13794"/>
                  <a:pt x="32701" y="13732"/>
                  <a:pt x="32664" y="13669"/>
                </a:cubicBezTo>
                <a:cubicBezTo>
                  <a:pt x="32647" y="13638"/>
                  <a:pt x="32631" y="13607"/>
                  <a:pt x="32613" y="13577"/>
                </a:cubicBezTo>
                <a:lnTo>
                  <a:pt x="32540" y="13462"/>
                </a:lnTo>
                <a:cubicBezTo>
                  <a:pt x="32502" y="13402"/>
                  <a:pt x="32466" y="13344"/>
                  <a:pt x="32425" y="13287"/>
                </a:cubicBezTo>
                <a:cubicBezTo>
                  <a:pt x="32375" y="13219"/>
                  <a:pt x="32328" y="13151"/>
                  <a:pt x="32275" y="13085"/>
                </a:cubicBezTo>
                <a:cubicBezTo>
                  <a:pt x="32241" y="13044"/>
                  <a:pt x="32209" y="13003"/>
                  <a:pt x="32175" y="12962"/>
                </a:cubicBezTo>
                <a:cubicBezTo>
                  <a:pt x="32158" y="12939"/>
                  <a:pt x="32139" y="12915"/>
                  <a:pt x="32118" y="12893"/>
                </a:cubicBezTo>
                <a:lnTo>
                  <a:pt x="32023" y="12785"/>
                </a:lnTo>
                <a:cubicBezTo>
                  <a:pt x="31998" y="12757"/>
                  <a:pt x="31973" y="12728"/>
                  <a:pt x="31946" y="12699"/>
                </a:cubicBezTo>
                <a:cubicBezTo>
                  <a:pt x="31889" y="12641"/>
                  <a:pt x="31832" y="12581"/>
                  <a:pt x="31775" y="12523"/>
                </a:cubicBezTo>
                <a:cubicBezTo>
                  <a:pt x="31749" y="12497"/>
                  <a:pt x="31719" y="12472"/>
                  <a:pt x="31692" y="12446"/>
                </a:cubicBezTo>
                <a:cubicBezTo>
                  <a:pt x="31659" y="12415"/>
                  <a:pt x="31627" y="12385"/>
                  <a:pt x="31595" y="12354"/>
                </a:cubicBezTo>
                <a:cubicBezTo>
                  <a:pt x="31537" y="12301"/>
                  <a:pt x="31473" y="12249"/>
                  <a:pt x="31414" y="12196"/>
                </a:cubicBezTo>
                <a:cubicBezTo>
                  <a:pt x="31292" y="12091"/>
                  <a:pt x="31167" y="11992"/>
                  <a:pt x="31040" y="11893"/>
                </a:cubicBezTo>
                <a:cubicBezTo>
                  <a:pt x="30919" y="11796"/>
                  <a:pt x="30795" y="11702"/>
                  <a:pt x="30671" y="11609"/>
                </a:cubicBezTo>
                <a:cubicBezTo>
                  <a:pt x="30405" y="11414"/>
                  <a:pt x="30140" y="11219"/>
                  <a:pt x="29873" y="11026"/>
                </a:cubicBezTo>
                <a:cubicBezTo>
                  <a:pt x="29737" y="10927"/>
                  <a:pt x="29599" y="10827"/>
                  <a:pt x="29460" y="10729"/>
                </a:cubicBezTo>
                <a:cubicBezTo>
                  <a:pt x="29396" y="10684"/>
                  <a:pt x="29331" y="10638"/>
                  <a:pt x="29267" y="10594"/>
                </a:cubicBezTo>
                <a:cubicBezTo>
                  <a:pt x="29181" y="10536"/>
                  <a:pt x="29095" y="10478"/>
                  <a:pt x="29010" y="10421"/>
                </a:cubicBezTo>
                <a:cubicBezTo>
                  <a:pt x="28945" y="10380"/>
                  <a:pt x="28882" y="10340"/>
                  <a:pt x="28818" y="10299"/>
                </a:cubicBezTo>
                <a:lnTo>
                  <a:pt x="28651" y="10195"/>
                </a:lnTo>
                <a:cubicBezTo>
                  <a:pt x="28503" y="10107"/>
                  <a:pt x="28355" y="10019"/>
                  <a:pt x="28205" y="9931"/>
                </a:cubicBezTo>
                <a:cubicBezTo>
                  <a:pt x="27927" y="9768"/>
                  <a:pt x="27648" y="9606"/>
                  <a:pt x="27370" y="9442"/>
                </a:cubicBezTo>
                <a:cubicBezTo>
                  <a:pt x="27065" y="9262"/>
                  <a:pt x="26760" y="9081"/>
                  <a:pt x="26457" y="8896"/>
                </a:cubicBezTo>
                <a:cubicBezTo>
                  <a:pt x="26326" y="8817"/>
                  <a:pt x="26194" y="8734"/>
                  <a:pt x="26065" y="8649"/>
                </a:cubicBezTo>
                <a:cubicBezTo>
                  <a:pt x="25927" y="8560"/>
                  <a:pt x="25791" y="8468"/>
                  <a:pt x="25655" y="8375"/>
                </a:cubicBezTo>
                <a:cubicBezTo>
                  <a:pt x="25569" y="8313"/>
                  <a:pt x="25485" y="8251"/>
                  <a:pt x="25398" y="8190"/>
                </a:cubicBezTo>
                <a:cubicBezTo>
                  <a:pt x="25316" y="8131"/>
                  <a:pt x="25234" y="8069"/>
                  <a:pt x="25153" y="8008"/>
                </a:cubicBezTo>
                <a:cubicBezTo>
                  <a:pt x="25006" y="7899"/>
                  <a:pt x="24861" y="7786"/>
                  <a:pt x="24718" y="7672"/>
                </a:cubicBezTo>
                <a:cubicBezTo>
                  <a:pt x="24568" y="7554"/>
                  <a:pt x="24419" y="7437"/>
                  <a:pt x="24274" y="7313"/>
                </a:cubicBezTo>
                <a:cubicBezTo>
                  <a:pt x="24200" y="7250"/>
                  <a:pt x="24123" y="7188"/>
                  <a:pt x="24051" y="7121"/>
                </a:cubicBezTo>
                <a:cubicBezTo>
                  <a:pt x="23980" y="7057"/>
                  <a:pt x="23909" y="6991"/>
                  <a:pt x="23839" y="6925"/>
                </a:cubicBezTo>
                <a:cubicBezTo>
                  <a:pt x="23839" y="6924"/>
                  <a:pt x="23838" y="6924"/>
                  <a:pt x="23838" y="6924"/>
                </a:cubicBezTo>
                <a:cubicBezTo>
                  <a:pt x="23837" y="6924"/>
                  <a:pt x="23837" y="6924"/>
                  <a:pt x="23837" y="6924"/>
                </a:cubicBezTo>
                <a:cubicBezTo>
                  <a:pt x="23836" y="6924"/>
                  <a:pt x="23835" y="6923"/>
                  <a:pt x="23835" y="6921"/>
                </a:cubicBezTo>
                <a:cubicBezTo>
                  <a:pt x="23775" y="6859"/>
                  <a:pt x="23715" y="6799"/>
                  <a:pt x="23653" y="6738"/>
                </a:cubicBezTo>
                <a:cubicBezTo>
                  <a:pt x="23605" y="6689"/>
                  <a:pt x="23560" y="6639"/>
                  <a:pt x="23514" y="6588"/>
                </a:cubicBezTo>
                <a:cubicBezTo>
                  <a:pt x="23467" y="6538"/>
                  <a:pt x="23419" y="6489"/>
                  <a:pt x="23375" y="6436"/>
                </a:cubicBezTo>
                <a:cubicBezTo>
                  <a:pt x="23318" y="6371"/>
                  <a:pt x="23259" y="6304"/>
                  <a:pt x="23201" y="6237"/>
                </a:cubicBezTo>
                <a:cubicBezTo>
                  <a:pt x="23001" y="5994"/>
                  <a:pt x="22804" y="5747"/>
                  <a:pt x="22602" y="5506"/>
                </a:cubicBezTo>
                <a:cubicBezTo>
                  <a:pt x="22600" y="5505"/>
                  <a:pt x="22598" y="5504"/>
                  <a:pt x="22598" y="5502"/>
                </a:cubicBezTo>
                <a:cubicBezTo>
                  <a:pt x="22597" y="5501"/>
                  <a:pt x="22597" y="5501"/>
                  <a:pt x="22597" y="5500"/>
                </a:cubicBezTo>
                <a:lnTo>
                  <a:pt x="22595" y="5497"/>
                </a:lnTo>
                <a:cubicBezTo>
                  <a:pt x="22587" y="5486"/>
                  <a:pt x="22578" y="5478"/>
                  <a:pt x="22569" y="5466"/>
                </a:cubicBezTo>
                <a:cubicBezTo>
                  <a:pt x="22567" y="5466"/>
                  <a:pt x="22567" y="5466"/>
                  <a:pt x="22567" y="5465"/>
                </a:cubicBezTo>
                <a:cubicBezTo>
                  <a:pt x="22523" y="5412"/>
                  <a:pt x="22480" y="5359"/>
                  <a:pt x="22435" y="5306"/>
                </a:cubicBezTo>
                <a:cubicBezTo>
                  <a:pt x="22421" y="5290"/>
                  <a:pt x="22409" y="5275"/>
                  <a:pt x="22395" y="5259"/>
                </a:cubicBezTo>
                <a:cubicBezTo>
                  <a:pt x="22322" y="5171"/>
                  <a:pt x="22246" y="5083"/>
                  <a:pt x="22173" y="4995"/>
                </a:cubicBezTo>
                <a:lnTo>
                  <a:pt x="22170" y="4993"/>
                </a:lnTo>
                <a:cubicBezTo>
                  <a:pt x="22169" y="4991"/>
                  <a:pt x="22167" y="4989"/>
                  <a:pt x="22167" y="4988"/>
                </a:cubicBezTo>
                <a:cubicBezTo>
                  <a:pt x="22077" y="4879"/>
                  <a:pt x="21988" y="4772"/>
                  <a:pt x="21900" y="4663"/>
                </a:cubicBezTo>
                <a:cubicBezTo>
                  <a:pt x="21694" y="4412"/>
                  <a:pt x="21489" y="4160"/>
                  <a:pt x="21275" y="3917"/>
                </a:cubicBezTo>
                <a:cubicBezTo>
                  <a:pt x="21173" y="3801"/>
                  <a:pt x="21071" y="3683"/>
                  <a:pt x="20965" y="3571"/>
                </a:cubicBezTo>
                <a:cubicBezTo>
                  <a:pt x="20924" y="3530"/>
                  <a:pt x="20884" y="3486"/>
                  <a:pt x="20843" y="3443"/>
                </a:cubicBezTo>
                <a:cubicBezTo>
                  <a:pt x="20818" y="3417"/>
                  <a:pt x="20795" y="3391"/>
                  <a:pt x="20771" y="3368"/>
                </a:cubicBezTo>
                <a:cubicBezTo>
                  <a:pt x="20708" y="3307"/>
                  <a:pt x="20646" y="3246"/>
                  <a:pt x="20583" y="3184"/>
                </a:cubicBezTo>
                <a:cubicBezTo>
                  <a:pt x="20528" y="3131"/>
                  <a:pt x="20470" y="3082"/>
                  <a:pt x="20414" y="3030"/>
                </a:cubicBezTo>
                <a:cubicBezTo>
                  <a:pt x="20363" y="2986"/>
                  <a:pt x="20311" y="2941"/>
                  <a:pt x="20260" y="2898"/>
                </a:cubicBezTo>
                <a:cubicBezTo>
                  <a:pt x="20134" y="2792"/>
                  <a:pt x="20006" y="2686"/>
                  <a:pt x="19874" y="2586"/>
                </a:cubicBezTo>
                <a:cubicBezTo>
                  <a:pt x="19738" y="2485"/>
                  <a:pt x="19602" y="2384"/>
                  <a:pt x="19464" y="2285"/>
                </a:cubicBezTo>
                <a:cubicBezTo>
                  <a:pt x="19336" y="2193"/>
                  <a:pt x="19207" y="2101"/>
                  <a:pt x="19076" y="2016"/>
                </a:cubicBezTo>
                <a:cubicBezTo>
                  <a:pt x="18942" y="1928"/>
                  <a:pt x="18808" y="1840"/>
                  <a:pt x="18671" y="1755"/>
                </a:cubicBezTo>
                <a:cubicBezTo>
                  <a:pt x="18525" y="1663"/>
                  <a:pt x="18376" y="1573"/>
                  <a:pt x="18228" y="1484"/>
                </a:cubicBezTo>
                <a:cubicBezTo>
                  <a:pt x="18102" y="1407"/>
                  <a:pt x="17972" y="1332"/>
                  <a:pt x="17843" y="1262"/>
                </a:cubicBezTo>
                <a:cubicBezTo>
                  <a:pt x="17761" y="1218"/>
                  <a:pt x="17681" y="1170"/>
                  <a:pt x="17598" y="1128"/>
                </a:cubicBezTo>
                <a:cubicBezTo>
                  <a:pt x="17519" y="1087"/>
                  <a:pt x="17440" y="1047"/>
                  <a:pt x="17360" y="1005"/>
                </a:cubicBezTo>
                <a:cubicBezTo>
                  <a:pt x="17297" y="973"/>
                  <a:pt x="17234" y="942"/>
                  <a:pt x="17169" y="911"/>
                </a:cubicBezTo>
                <a:cubicBezTo>
                  <a:pt x="17097" y="876"/>
                  <a:pt x="17026" y="840"/>
                  <a:pt x="16952" y="808"/>
                </a:cubicBezTo>
                <a:cubicBezTo>
                  <a:pt x="16858" y="767"/>
                  <a:pt x="16765" y="727"/>
                  <a:pt x="16672" y="685"/>
                </a:cubicBezTo>
                <a:cubicBezTo>
                  <a:pt x="16607" y="657"/>
                  <a:pt x="16539" y="631"/>
                  <a:pt x="16473" y="605"/>
                </a:cubicBezTo>
                <a:cubicBezTo>
                  <a:pt x="16404" y="578"/>
                  <a:pt x="16336" y="551"/>
                  <a:pt x="16266" y="525"/>
                </a:cubicBezTo>
                <a:cubicBezTo>
                  <a:pt x="16192" y="499"/>
                  <a:pt x="16117" y="470"/>
                  <a:pt x="16043" y="447"/>
                </a:cubicBezTo>
                <a:cubicBezTo>
                  <a:pt x="15960" y="421"/>
                  <a:pt x="15877" y="392"/>
                  <a:pt x="15792" y="370"/>
                </a:cubicBezTo>
                <a:cubicBezTo>
                  <a:pt x="15715" y="349"/>
                  <a:pt x="15641" y="324"/>
                  <a:pt x="15564" y="306"/>
                </a:cubicBezTo>
                <a:cubicBezTo>
                  <a:pt x="15549" y="303"/>
                  <a:pt x="15536" y="299"/>
                  <a:pt x="15521" y="295"/>
                </a:cubicBezTo>
                <a:cubicBezTo>
                  <a:pt x="15454" y="280"/>
                  <a:pt x="15386" y="264"/>
                  <a:pt x="15320" y="248"/>
                </a:cubicBezTo>
                <a:lnTo>
                  <a:pt x="15320" y="248"/>
                </a:lnTo>
                <a:cubicBezTo>
                  <a:pt x="15321" y="248"/>
                  <a:pt x="15322" y="249"/>
                  <a:pt x="15323" y="249"/>
                </a:cubicBezTo>
                <a:cubicBezTo>
                  <a:pt x="15261" y="233"/>
                  <a:pt x="15198" y="223"/>
                  <a:pt x="15135" y="211"/>
                </a:cubicBezTo>
                <a:cubicBezTo>
                  <a:pt x="15089" y="201"/>
                  <a:pt x="15042" y="192"/>
                  <a:pt x="14996" y="185"/>
                </a:cubicBezTo>
                <a:cubicBezTo>
                  <a:pt x="14867" y="164"/>
                  <a:pt x="14735" y="145"/>
                  <a:pt x="14605" y="127"/>
                </a:cubicBezTo>
                <a:cubicBezTo>
                  <a:pt x="14377" y="96"/>
                  <a:pt x="14149" y="72"/>
                  <a:pt x="13921" y="56"/>
                </a:cubicBezTo>
                <a:cubicBezTo>
                  <a:pt x="13690" y="37"/>
                  <a:pt x="13460" y="26"/>
                  <a:pt x="13230" y="17"/>
                </a:cubicBezTo>
                <a:cubicBezTo>
                  <a:pt x="13008" y="9"/>
                  <a:pt x="12787" y="0"/>
                  <a:pt x="12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674509" flipH="1">
            <a:off x="-1056413" y="-975177"/>
            <a:ext cx="3545064" cy="3826659"/>
          </a:xfrm>
          <a:custGeom>
            <a:avLst/>
            <a:gdLst/>
            <a:ahLst/>
            <a:cxnLst/>
            <a:rect l="l" t="t" r="r" b="b"/>
            <a:pathLst>
              <a:path w="30699" h="37069" extrusionOk="0">
                <a:moveTo>
                  <a:pt x="7621" y="0"/>
                </a:moveTo>
                <a:cubicBezTo>
                  <a:pt x="7580" y="0"/>
                  <a:pt x="7538" y="5"/>
                  <a:pt x="7497" y="6"/>
                </a:cubicBezTo>
                <a:cubicBezTo>
                  <a:pt x="7446" y="8"/>
                  <a:pt x="7397" y="8"/>
                  <a:pt x="7347" y="13"/>
                </a:cubicBezTo>
                <a:cubicBezTo>
                  <a:pt x="7272" y="21"/>
                  <a:pt x="7199" y="28"/>
                  <a:pt x="7123" y="38"/>
                </a:cubicBezTo>
                <a:cubicBezTo>
                  <a:pt x="7097" y="41"/>
                  <a:pt x="7071" y="43"/>
                  <a:pt x="7045" y="48"/>
                </a:cubicBezTo>
                <a:cubicBezTo>
                  <a:pt x="6910" y="72"/>
                  <a:pt x="6773" y="94"/>
                  <a:pt x="6637" y="118"/>
                </a:cubicBezTo>
                <a:cubicBezTo>
                  <a:pt x="6401" y="156"/>
                  <a:pt x="6167" y="203"/>
                  <a:pt x="5932" y="247"/>
                </a:cubicBezTo>
                <a:cubicBezTo>
                  <a:pt x="5827" y="268"/>
                  <a:pt x="5723" y="288"/>
                  <a:pt x="5620" y="309"/>
                </a:cubicBezTo>
                <a:cubicBezTo>
                  <a:pt x="5514" y="330"/>
                  <a:pt x="5408" y="353"/>
                  <a:pt x="5302" y="378"/>
                </a:cubicBezTo>
                <a:cubicBezTo>
                  <a:pt x="5247" y="392"/>
                  <a:pt x="5192" y="408"/>
                  <a:pt x="5136" y="424"/>
                </a:cubicBezTo>
                <a:cubicBezTo>
                  <a:pt x="5100" y="433"/>
                  <a:pt x="5065" y="443"/>
                  <a:pt x="5029" y="455"/>
                </a:cubicBezTo>
                <a:cubicBezTo>
                  <a:pt x="4975" y="472"/>
                  <a:pt x="4919" y="488"/>
                  <a:pt x="4865" y="507"/>
                </a:cubicBezTo>
                <a:cubicBezTo>
                  <a:pt x="4806" y="529"/>
                  <a:pt x="4747" y="553"/>
                  <a:pt x="4687" y="574"/>
                </a:cubicBezTo>
                <a:cubicBezTo>
                  <a:pt x="4640" y="593"/>
                  <a:pt x="4595" y="615"/>
                  <a:pt x="4551" y="635"/>
                </a:cubicBezTo>
                <a:cubicBezTo>
                  <a:pt x="4505" y="656"/>
                  <a:pt x="4459" y="673"/>
                  <a:pt x="4414" y="698"/>
                </a:cubicBezTo>
                <a:cubicBezTo>
                  <a:pt x="4352" y="732"/>
                  <a:pt x="4289" y="766"/>
                  <a:pt x="4226" y="800"/>
                </a:cubicBezTo>
                <a:cubicBezTo>
                  <a:pt x="4187" y="821"/>
                  <a:pt x="4153" y="843"/>
                  <a:pt x="4117" y="864"/>
                </a:cubicBezTo>
                <a:cubicBezTo>
                  <a:pt x="4064" y="897"/>
                  <a:pt x="4010" y="926"/>
                  <a:pt x="3957" y="961"/>
                </a:cubicBezTo>
                <a:cubicBezTo>
                  <a:pt x="3908" y="993"/>
                  <a:pt x="3857" y="1026"/>
                  <a:pt x="3809" y="1058"/>
                </a:cubicBezTo>
                <a:cubicBezTo>
                  <a:pt x="3716" y="1119"/>
                  <a:pt x="3625" y="1184"/>
                  <a:pt x="3534" y="1248"/>
                </a:cubicBezTo>
                <a:cubicBezTo>
                  <a:pt x="3352" y="1375"/>
                  <a:pt x="3174" y="1508"/>
                  <a:pt x="2995" y="1638"/>
                </a:cubicBezTo>
                <a:cubicBezTo>
                  <a:pt x="2911" y="1700"/>
                  <a:pt x="2823" y="1762"/>
                  <a:pt x="2737" y="1828"/>
                </a:cubicBezTo>
                <a:cubicBezTo>
                  <a:pt x="2689" y="1867"/>
                  <a:pt x="2639" y="1905"/>
                  <a:pt x="2590" y="1943"/>
                </a:cubicBezTo>
                <a:cubicBezTo>
                  <a:pt x="2544" y="1978"/>
                  <a:pt x="2500" y="2017"/>
                  <a:pt x="2457" y="2053"/>
                </a:cubicBezTo>
                <a:cubicBezTo>
                  <a:pt x="2369" y="2126"/>
                  <a:pt x="2286" y="2205"/>
                  <a:pt x="2205" y="2287"/>
                </a:cubicBezTo>
                <a:cubicBezTo>
                  <a:pt x="2174" y="2318"/>
                  <a:pt x="2141" y="2350"/>
                  <a:pt x="2111" y="2383"/>
                </a:cubicBezTo>
                <a:lnTo>
                  <a:pt x="1968" y="2541"/>
                </a:lnTo>
                <a:cubicBezTo>
                  <a:pt x="1926" y="2587"/>
                  <a:pt x="1889" y="2634"/>
                  <a:pt x="1850" y="2681"/>
                </a:cubicBezTo>
                <a:cubicBezTo>
                  <a:pt x="1822" y="2715"/>
                  <a:pt x="1793" y="2750"/>
                  <a:pt x="1765" y="2784"/>
                </a:cubicBezTo>
                <a:cubicBezTo>
                  <a:pt x="1703" y="2864"/>
                  <a:pt x="1640" y="2943"/>
                  <a:pt x="1581" y="3024"/>
                </a:cubicBezTo>
                <a:cubicBezTo>
                  <a:pt x="1501" y="3129"/>
                  <a:pt x="1424" y="3237"/>
                  <a:pt x="1346" y="3345"/>
                </a:cubicBezTo>
                <a:cubicBezTo>
                  <a:pt x="1321" y="3382"/>
                  <a:pt x="1296" y="3417"/>
                  <a:pt x="1270" y="3455"/>
                </a:cubicBezTo>
                <a:cubicBezTo>
                  <a:pt x="1235" y="3506"/>
                  <a:pt x="1198" y="3558"/>
                  <a:pt x="1164" y="3611"/>
                </a:cubicBezTo>
                <a:cubicBezTo>
                  <a:pt x="1107" y="3702"/>
                  <a:pt x="1047" y="3793"/>
                  <a:pt x="992" y="3887"/>
                </a:cubicBezTo>
                <a:cubicBezTo>
                  <a:pt x="962" y="3940"/>
                  <a:pt x="929" y="3993"/>
                  <a:pt x="901" y="4046"/>
                </a:cubicBezTo>
                <a:cubicBezTo>
                  <a:pt x="873" y="4102"/>
                  <a:pt x="843" y="4156"/>
                  <a:pt x="813" y="4212"/>
                </a:cubicBezTo>
                <a:cubicBezTo>
                  <a:pt x="786" y="4264"/>
                  <a:pt x="761" y="4314"/>
                  <a:pt x="735" y="4366"/>
                </a:cubicBezTo>
                <a:cubicBezTo>
                  <a:pt x="714" y="4412"/>
                  <a:pt x="689" y="4459"/>
                  <a:pt x="667" y="4506"/>
                </a:cubicBezTo>
                <a:cubicBezTo>
                  <a:pt x="625" y="4600"/>
                  <a:pt x="580" y="4695"/>
                  <a:pt x="541" y="4790"/>
                </a:cubicBezTo>
                <a:cubicBezTo>
                  <a:pt x="518" y="4847"/>
                  <a:pt x="493" y="4902"/>
                  <a:pt x="472" y="4959"/>
                </a:cubicBezTo>
                <a:cubicBezTo>
                  <a:pt x="451" y="5023"/>
                  <a:pt x="428" y="5087"/>
                  <a:pt x="405" y="5150"/>
                </a:cubicBezTo>
                <a:cubicBezTo>
                  <a:pt x="392" y="5190"/>
                  <a:pt x="379" y="5233"/>
                  <a:pt x="368" y="5274"/>
                </a:cubicBezTo>
                <a:cubicBezTo>
                  <a:pt x="356" y="5317"/>
                  <a:pt x="342" y="5362"/>
                  <a:pt x="331" y="5405"/>
                </a:cubicBezTo>
                <a:cubicBezTo>
                  <a:pt x="274" y="5634"/>
                  <a:pt x="223" y="5862"/>
                  <a:pt x="172" y="6091"/>
                </a:cubicBezTo>
                <a:cubicBezTo>
                  <a:pt x="127" y="6298"/>
                  <a:pt x="88" y="6506"/>
                  <a:pt x="58" y="6714"/>
                </a:cubicBezTo>
                <a:cubicBezTo>
                  <a:pt x="49" y="6772"/>
                  <a:pt x="41" y="6829"/>
                  <a:pt x="36" y="6889"/>
                </a:cubicBezTo>
                <a:cubicBezTo>
                  <a:pt x="31" y="6940"/>
                  <a:pt x="22" y="6989"/>
                  <a:pt x="20" y="7040"/>
                </a:cubicBezTo>
                <a:cubicBezTo>
                  <a:pt x="13" y="7143"/>
                  <a:pt x="8" y="7246"/>
                  <a:pt x="6" y="7348"/>
                </a:cubicBezTo>
                <a:cubicBezTo>
                  <a:pt x="1" y="7562"/>
                  <a:pt x="3" y="7777"/>
                  <a:pt x="10" y="7990"/>
                </a:cubicBezTo>
                <a:cubicBezTo>
                  <a:pt x="18" y="8221"/>
                  <a:pt x="27" y="8451"/>
                  <a:pt x="41" y="8681"/>
                </a:cubicBezTo>
                <a:cubicBezTo>
                  <a:pt x="47" y="8792"/>
                  <a:pt x="54" y="8902"/>
                  <a:pt x="63" y="9014"/>
                </a:cubicBezTo>
                <a:cubicBezTo>
                  <a:pt x="65" y="9066"/>
                  <a:pt x="73" y="9115"/>
                  <a:pt x="78" y="9167"/>
                </a:cubicBezTo>
                <a:cubicBezTo>
                  <a:pt x="83" y="9210"/>
                  <a:pt x="85" y="9253"/>
                  <a:pt x="92" y="9296"/>
                </a:cubicBezTo>
                <a:cubicBezTo>
                  <a:pt x="99" y="9344"/>
                  <a:pt x="106" y="9392"/>
                  <a:pt x="114" y="9438"/>
                </a:cubicBezTo>
                <a:cubicBezTo>
                  <a:pt x="116" y="9458"/>
                  <a:pt x="119" y="9478"/>
                  <a:pt x="122" y="9497"/>
                </a:cubicBezTo>
                <a:cubicBezTo>
                  <a:pt x="135" y="9558"/>
                  <a:pt x="147" y="9618"/>
                  <a:pt x="159" y="9676"/>
                </a:cubicBezTo>
                <a:cubicBezTo>
                  <a:pt x="193" y="9840"/>
                  <a:pt x="246" y="9999"/>
                  <a:pt x="315" y="10149"/>
                </a:cubicBezTo>
                <a:cubicBezTo>
                  <a:pt x="339" y="10206"/>
                  <a:pt x="363" y="10263"/>
                  <a:pt x="391" y="10317"/>
                </a:cubicBezTo>
                <a:cubicBezTo>
                  <a:pt x="420" y="10372"/>
                  <a:pt x="449" y="10428"/>
                  <a:pt x="476" y="10481"/>
                </a:cubicBezTo>
                <a:cubicBezTo>
                  <a:pt x="517" y="10560"/>
                  <a:pt x="561" y="10636"/>
                  <a:pt x="612" y="10708"/>
                </a:cubicBezTo>
                <a:cubicBezTo>
                  <a:pt x="683" y="10812"/>
                  <a:pt x="759" y="10911"/>
                  <a:pt x="847" y="11002"/>
                </a:cubicBezTo>
                <a:cubicBezTo>
                  <a:pt x="1012" y="11171"/>
                  <a:pt x="1193" y="11321"/>
                  <a:pt x="1376" y="11471"/>
                </a:cubicBezTo>
                <a:cubicBezTo>
                  <a:pt x="1456" y="11534"/>
                  <a:pt x="1539" y="11589"/>
                  <a:pt x="1623" y="11646"/>
                </a:cubicBezTo>
                <a:cubicBezTo>
                  <a:pt x="1696" y="11695"/>
                  <a:pt x="1768" y="11750"/>
                  <a:pt x="1846" y="11796"/>
                </a:cubicBezTo>
                <a:cubicBezTo>
                  <a:pt x="2055" y="11924"/>
                  <a:pt x="2267" y="12051"/>
                  <a:pt x="2478" y="12175"/>
                </a:cubicBezTo>
                <a:cubicBezTo>
                  <a:pt x="2521" y="12203"/>
                  <a:pt x="2566" y="12227"/>
                  <a:pt x="2610" y="12251"/>
                </a:cubicBezTo>
                <a:cubicBezTo>
                  <a:pt x="2650" y="12275"/>
                  <a:pt x="2690" y="12301"/>
                  <a:pt x="2731" y="12321"/>
                </a:cubicBezTo>
                <a:cubicBezTo>
                  <a:pt x="2816" y="12366"/>
                  <a:pt x="2901" y="12414"/>
                  <a:pt x="2989" y="12453"/>
                </a:cubicBezTo>
                <a:cubicBezTo>
                  <a:pt x="3043" y="12477"/>
                  <a:pt x="3097" y="12504"/>
                  <a:pt x="3153" y="12525"/>
                </a:cubicBezTo>
                <a:cubicBezTo>
                  <a:pt x="3205" y="12544"/>
                  <a:pt x="3257" y="12562"/>
                  <a:pt x="3306" y="12582"/>
                </a:cubicBezTo>
                <a:cubicBezTo>
                  <a:pt x="3391" y="12611"/>
                  <a:pt x="3478" y="12639"/>
                  <a:pt x="3564" y="12664"/>
                </a:cubicBezTo>
                <a:cubicBezTo>
                  <a:pt x="3773" y="12721"/>
                  <a:pt x="3979" y="12778"/>
                  <a:pt x="4194" y="12802"/>
                </a:cubicBezTo>
                <a:cubicBezTo>
                  <a:pt x="4247" y="12809"/>
                  <a:pt x="4301" y="12818"/>
                  <a:pt x="4356" y="12820"/>
                </a:cubicBezTo>
                <a:cubicBezTo>
                  <a:pt x="4418" y="12824"/>
                  <a:pt x="4481" y="12828"/>
                  <a:pt x="4542" y="12832"/>
                </a:cubicBezTo>
                <a:cubicBezTo>
                  <a:pt x="4636" y="12839"/>
                  <a:pt x="4729" y="12841"/>
                  <a:pt x="4822" y="12846"/>
                </a:cubicBezTo>
                <a:cubicBezTo>
                  <a:pt x="5043" y="12859"/>
                  <a:pt x="5261" y="12880"/>
                  <a:pt x="5481" y="12903"/>
                </a:cubicBezTo>
                <a:lnTo>
                  <a:pt x="5475" y="12903"/>
                </a:lnTo>
                <a:cubicBezTo>
                  <a:pt x="5584" y="12916"/>
                  <a:pt x="5690" y="12930"/>
                  <a:pt x="5797" y="12946"/>
                </a:cubicBezTo>
                <a:cubicBezTo>
                  <a:pt x="5891" y="12958"/>
                  <a:pt x="5984" y="12978"/>
                  <a:pt x="6076" y="12998"/>
                </a:cubicBezTo>
                <a:cubicBezTo>
                  <a:pt x="6275" y="13042"/>
                  <a:pt x="6472" y="13086"/>
                  <a:pt x="6670" y="13132"/>
                </a:cubicBezTo>
                <a:cubicBezTo>
                  <a:pt x="6742" y="13150"/>
                  <a:pt x="6813" y="13169"/>
                  <a:pt x="6884" y="13189"/>
                </a:cubicBezTo>
                <a:cubicBezTo>
                  <a:pt x="6949" y="13210"/>
                  <a:pt x="7015" y="13232"/>
                  <a:pt x="7080" y="13253"/>
                </a:cubicBezTo>
                <a:cubicBezTo>
                  <a:pt x="7197" y="13295"/>
                  <a:pt x="7313" y="13339"/>
                  <a:pt x="7429" y="13382"/>
                </a:cubicBezTo>
                <a:cubicBezTo>
                  <a:pt x="7464" y="13398"/>
                  <a:pt x="7501" y="13412"/>
                  <a:pt x="7535" y="13429"/>
                </a:cubicBezTo>
                <a:cubicBezTo>
                  <a:pt x="7568" y="13448"/>
                  <a:pt x="7603" y="13465"/>
                  <a:pt x="7637" y="13484"/>
                </a:cubicBezTo>
                <a:cubicBezTo>
                  <a:pt x="7717" y="13529"/>
                  <a:pt x="7793" y="13576"/>
                  <a:pt x="7870" y="13628"/>
                </a:cubicBezTo>
                <a:cubicBezTo>
                  <a:pt x="7890" y="13646"/>
                  <a:pt x="7913" y="13661"/>
                  <a:pt x="7934" y="13680"/>
                </a:cubicBezTo>
                <a:cubicBezTo>
                  <a:pt x="7957" y="13700"/>
                  <a:pt x="7980" y="13722"/>
                  <a:pt x="8005" y="13744"/>
                </a:cubicBezTo>
                <a:cubicBezTo>
                  <a:pt x="8043" y="13783"/>
                  <a:pt x="8083" y="13821"/>
                  <a:pt x="8118" y="13862"/>
                </a:cubicBezTo>
                <a:cubicBezTo>
                  <a:pt x="8153" y="13904"/>
                  <a:pt x="8186" y="13945"/>
                  <a:pt x="8218" y="13989"/>
                </a:cubicBezTo>
                <a:lnTo>
                  <a:pt x="8218" y="13988"/>
                </a:lnTo>
                <a:cubicBezTo>
                  <a:pt x="8315" y="14127"/>
                  <a:pt x="8403" y="14270"/>
                  <a:pt x="8487" y="14417"/>
                </a:cubicBezTo>
                <a:cubicBezTo>
                  <a:pt x="8501" y="14442"/>
                  <a:pt x="8515" y="14467"/>
                  <a:pt x="8529" y="14491"/>
                </a:cubicBezTo>
                <a:lnTo>
                  <a:pt x="8529" y="14491"/>
                </a:lnTo>
                <a:cubicBezTo>
                  <a:pt x="8528" y="14490"/>
                  <a:pt x="8528" y="14489"/>
                  <a:pt x="8527" y="14489"/>
                </a:cubicBezTo>
                <a:lnTo>
                  <a:pt x="8527" y="14489"/>
                </a:lnTo>
                <a:cubicBezTo>
                  <a:pt x="8585" y="14595"/>
                  <a:pt x="8642" y="14702"/>
                  <a:pt x="8693" y="14815"/>
                </a:cubicBezTo>
                <a:cubicBezTo>
                  <a:pt x="8721" y="14876"/>
                  <a:pt x="8748" y="14936"/>
                  <a:pt x="8774" y="15000"/>
                </a:cubicBezTo>
                <a:cubicBezTo>
                  <a:pt x="8783" y="15074"/>
                  <a:pt x="8790" y="15149"/>
                  <a:pt x="8794" y="15224"/>
                </a:cubicBezTo>
                <a:cubicBezTo>
                  <a:pt x="8800" y="15368"/>
                  <a:pt x="8800" y="15511"/>
                  <a:pt x="8793" y="15656"/>
                </a:cubicBezTo>
                <a:cubicBezTo>
                  <a:pt x="8788" y="15733"/>
                  <a:pt x="8784" y="15811"/>
                  <a:pt x="8780" y="15889"/>
                </a:cubicBezTo>
                <a:cubicBezTo>
                  <a:pt x="8779" y="15890"/>
                  <a:pt x="8779" y="15892"/>
                  <a:pt x="8779" y="15893"/>
                </a:cubicBezTo>
                <a:lnTo>
                  <a:pt x="8779" y="15894"/>
                </a:lnTo>
                <a:cubicBezTo>
                  <a:pt x="8771" y="15956"/>
                  <a:pt x="8764" y="16018"/>
                  <a:pt x="8758" y="16081"/>
                </a:cubicBezTo>
                <a:cubicBezTo>
                  <a:pt x="8753" y="16126"/>
                  <a:pt x="8750" y="16172"/>
                  <a:pt x="8743" y="16217"/>
                </a:cubicBezTo>
                <a:lnTo>
                  <a:pt x="8685" y="16573"/>
                </a:lnTo>
                <a:cubicBezTo>
                  <a:pt x="8661" y="16689"/>
                  <a:pt x="8636" y="16803"/>
                  <a:pt x="8614" y="16919"/>
                </a:cubicBezTo>
                <a:cubicBezTo>
                  <a:pt x="8602" y="16972"/>
                  <a:pt x="8587" y="17024"/>
                  <a:pt x="8573" y="17077"/>
                </a:cubicBezTo>
                <a:cubicBezTo>
                  <a:pt x="8558" y="17138"/>
                  <a:pt x="8543" y="17199"/>
                  <a:pt x="8528" y="17260"/>
                </a:cubicBezTo>
                <a:cubicBezTo>
                  <a:pt x="8506" y="17347"/>
                  <a:pt x="8479" y="17435"/>
                  <a:pt x="8456" y="17523"/>
                </a:cubicBezTo>
                <a:cubicBezTo>
                  <a:pt x="8434" y="17598"/>
                  <a:pt x="8411" y="17674"/>
                  <a:pt x="8388" y="17750"/>
                </a:cubicBezTo>
                <a:cubicBezTo>
                  <a:pt x="8337" y="17912"/>
                  <a:pt x="8284" y="18076"/>
                  <a:pt x="8233" y="18238"/>
                </a:cubicBezTo>
                <a:cubicBezTo>
                  <a:pt x="8186" y="18385"/>
                  <a:pt x="8141" y="18532"/>
                  <a:pt x="8103" y="18682"/>
                </a:cubicBezTo>
                <a:cubicBezTo>
                  <a:pt x="8063" y="18834"/>
                  <a:pt x="8031" y="18988"/>
                  <a:pt x="8002" y="19143"/>
                </a:cubicBezTo>
                <a:cubicBezTo>
                  <a:pt x="7945" y="19454"/>
                  <a:pt x="7898" y="19767"/>
                  <a:pt x="7880" y="20080"/>
                </a:cubicBezTo>
                <a:cubicBezTo>
                  <a:pt x="7870" y="20248"/>
                  <a:pt x="7866" y="20414"/>
                  <a:pt x="7875" y="20581"/>
                </a:cubicBezTo>
                <a:cubicBezTo>
                  <a:pt x="7882" y="20738"/>
                  <a:pt x="7897" y="20895"/>
                  <a:pt x="7917" y="21052"/>
                </a:cubicBezTo>
                <a:cubicBezTo>
                  <a:pt x="7954" y="21343"/>
                  <a:pt x="8005" y="21633"/>
                  <a:pt x="8083" y="21915"/>
                </a:cubicBezTo>
                <a:cubicBezTo>
                  <a:pt x="8123" y="22056"/>
                  <a:pt x="8169" y="22198"/>
                  <a:pt x="8224" y="22334"/>
                </a:cubicBezTo>
                <a:cubicBezTo>
                  <a:pt x="8285" y="22487"/>
                  <a:pt x="8355" y="22636"/>
                  <a:pt x="8425" y="22783"/>
                </a:cubicBezTo>
                <a:cubicBezTo>
                  <a:pt x="8491" y="22920"/>
                  <a:pt x="8563" y="23051"/>
                  <a:pt x="8644" y="23179"/>
                </a:cubicBezTo>
                <a:cubicBezTo>
                  <a:pt x="8695" y="23263"/>
                  <a:pt x="8752" y="23344"/>
                  <a:pt x="8816" y="23418"/>
                </a:cubicBezTo>
                <a:cubicBezTo>
                  <a:pt x="8871" y="23479"/>
                  <a:pt x="8930" y="23539"/>
                  <a:pt x="8991" y="23596"/>
                </a:cubicBezTo>
                <a:cubicBezTo>
                  <a:pt x="9103" y="23699"/>
                  <a:pt x="9214" y="23800"/>
                  <a:pt x="9333" y="23893"/>
                </a:cubicBezTo>
                <a:cubicBezTo>
                  <a:pt x="9395" y="23943"/>
                  <a:pt x="9457" y="23990"/>
                  <a:pt x="9522" y="24035"/>
                </a:cubicBezTo>
                <a:cubicBezTo>
                  <a:pt x="9590" y="24081"/>
                  <a:pt x="9658" y="24125"/>
                  <a:pt x="9728" y="24170"/>
                </a:cubicBezTo>
                <a:cubicBezTo>
                  <a:pt x="9967" y="24325"/>
                  <a:pt x="10229" y="24454"/>
                  <a:pt x="10507" y="24528"/>
                </a:cubicBezTo>
                <a:cubicBezTo>
                  <a:pt x="10649" y="24567"/>
                  <a:pt x="10794" y="24598"/>
                  <a:pt x="10938" y="24625"/>
                </a:cubicBezTo>
                <a:cubicBezTo>
                  <a:pt x="11097" y="24656"/>
                  <a:pt x="11256" y="24686"/>
                  <a:pt x="11417" y="24702"/>
                </a:cubicBezTo>
                <a:cubicBezTo>
                  <a:pt x="11499" y="24713"/>
                  <a:pt x="11583" y="24719"/>
                  <a:pt x="11665" y="24723"/>
                </a:cubicBezTo>
                <a:cubicBezTo>
                  <a:pt x="11741" y="24727"/>
                  <a:pt x="11818" y="24728"/>
                  <a:pt x="11892" y="24728"/>
                </a:cubicBezTo>
                <a:cubicBezTo>
                  <a:pt x="12045" y="24728"/>
                  <a:pt x="12197" y="24718"/>
                  <a:pt x="12349" y="24705"/>
                </a:cubicBezTo>
                <a:cubicBezTo>
                  <a:pt x="12513" y="24692"/>
                  <a:pt x="12675" y="24672"/>
                  <a:pt x="12838" y="24657"/>
                </a:cubicBezTo>
                <a:cubicBezTo>
                  <a:pt x="12990" y="24644"/>
                  <a:pt x="13145" y="24633"/>
                  <a:pt x="13300" y="24625"/>
                </a:cubicBezTo>
                <a:cubicBezTo>
                  <a:pt x="13352" y="24625"/>
                  <a:pt x="13403" y="24625"/>
                  <a:pt x="13457" y="24628"/>
                </a:cubicBezTo>
                <a:cubicBezTo>
                  <a:pt x="13490" y="24629"/>
                  <a:pt x="13522" y="24630"/>
                  <a:pt x="13555" y="24631"/>
                </a:cubicBezTo>
                <a:cubicBezTo>
                  <a:pt x="13578" y="24633"/>
                  <a:pt x="13603" y="24633"/>
                  <a:pt x="13628" y="24635"/>
                </a:cubicBezTo>
                <a:cubicBezTo>
                  <a:pt x="13727" y="24647"/>
                  <a:pt x="13828" y="24660"/>
                  <a:pt x="13927" y="24671"/>
                </a:cubicBezTo>
                <a:cubicBezTo>
                  <a:pt x="13999" y="24685"/>
                  <a:pt x="14068" y="24697"/>
                  <a:pt x="14139" y="24711"/>
                </a:cubicBezTo>
                <a:cubicBezTo>
                  <a:pt x="14182" y="24718"/>
                  <a:pt x="14226" y="24726"/>
                  <a:pt x="14269" y="24733"/>
                </a:cubicBezTo>
                <a:cubicBezTo>
                  <a:pt x="14289" y="24737"/>
                  <a:pt x="14309" y="24741"/>
                  <a:pt x="14327" y="24746"/>
                </a:cubicBezTo>
                <a:cubicBezTo>
                  <a:pt x="14451" y="24775"/>
                  <a:pt x="14575" y="24805"/>
                  <a:pt x="14699" y="24834"/>
                </a:cubicBezTo>
                <a:cubicBezTo>
                  <a:pt x="14797" y="24862"/>
                  <a:pt x="14897" y="24891"/>
                  <a:pt x="14996" y="24921"/>
                </a:cubicBezTo>
                <a:cubicBezTo>
                  <a:pt x="15073" y="24944"/>
                  <a:pt x="15147" y="24971"/>
                  <a:pt x="15224" y="24996"/>
                </a:cubicBezTo>
                <a:cubicBezTo>
                  <a:pt x="15300" y="25024"/>
                  <a:pt x="15375" y="25050"/>
                  <a:pt x="15451" y="25081"/>
                </a:cubicBezTo>
                <a:cubicBezTo>
                  <a:pt x="15537" y="25117"/>
                  <a:pt x="15622" y="25154"/>
                  <a:pt x="15709" y="25190"/>
                </a:cubicBezTo>
                <a:cubicBezTo>
                  <a:pt x="15757" y="25214"/>
                  <a:pt x="15806" y="25239"/>
                  <a:pt x="15854" y="25264"/>
                </a:cubicBezTo>
                <a:lnTo>
                  <a:pt x="15971" y="25322"/>
                </a:lnTo>
                <a:cubicBezTo>
                  <a:pt x="15983" y="25329"/>
                  <a:pt x="15998" y="25334"/>
                  <a:pt x="16009" y="25341"/>
                </a:cubicBezTo>
                <a:cubicBezTo>
                  <a:pt x="16106" y="25397"/>
                  <a:pt x="16203" y="25454"/>
                  <a:pt x="16301" y="25510"/>
                </a:cubicBezTo>
                <a:cubicBezTo>
                  <a:pt x="16372" y="25559"/>
                  <a:pt x="16445" y="25607"/>
                  <a:pt x="16516" y="25656"/>
                </a:cubicBezTo>
                <a:cubicBezTo>
                  <a:pt x="16541" y="25672"/>
                  <a:pt x="16569" y="25690"/>
                  <a:pt x="16593" y="25708"/>
                </a:cubicBezTo>
                <a:cubicBezTo>
                  <a:pt x="16669" y="25764"/>
                  <a:pt x="16746" y="25824"/>
                  <a:pt x="16818" y="25884"/>
                </a:cubicBezTo>
                <a:cubicBezTo>
                  <a:pt x="16922" y="25975"/>
                  <a:pt x="17020" y="26069"/>
                  <a:pt x="17116" y="26167"/>
                </a:cubicBezTo>
                <a:cubicBezTo>
                  <a:pt x="17196" y="26256"/>
                  <a:pt x="17276" y="26345"/>
                  <a:pt x="17353" y="26438"/>
                </a:cubicBezTo>
                <a:lnTo>
                  <a:pt x="17437" y="26542"/>
                </a:lnTo>
                <a:cubicBezTo>
                  <a:pt x="17449" y="26558"/>
                  <a:pt x="17463" y="26573"/>
                  <a:pt x="17474" y="26590"/>
                </a:cubicBezTo>
                <a:cubicBezTo>
                  <a:pt x="17512" y="26646"/>
                  <a:pt x="17551" y="26699"/>
                  <a:pt x="17589" y="26755"/>
                </a:cubicBezTo>
                <a:cubicBezTo>
                  <a:pt x="17613" y="26792"/>
                  <a:pt x="17636" y="26830"/>
                  <a:pt x="17658" y="26869"/>
                </a:cubicBezTo>
                <a:cubicBezTo>
                  <a:pt x="17676" y="26899"/>
                  <a:pt x="17697" y="26931"/>
                  <a:pt x="17715" y="26964"/>
                </a:cubicBezTo>
                <a:cubicBezTo>
                  <a:pt x="17754" y="27042"/>
                  <a:pt x="17793" y="27120"/>
                  <a:pt x="17833" y="27198"/>
                </a:cubicBezTo>
                <a:lnTo>
                  <a:pt x="17918" y="27391"/>
                </a:lnTo>
                <a:cubicBezTo>
                  <a:pt x="17960" y="27488"/>
                  <a:pt x="17996" y="27585"/>
                  <a:pt x="18031" y="27685"/>
                </a:cubicBezTo>
                <a:cubicBezTo>
                  <a:pt x="18067" y="27801"/>
                  <a:pt x="18098" y="27920"/>
                  <a:pt x="18125" y="28040"/>
                </a:cubicBezTo>
                <a:cubicBezTo>
                  <a:pt x="18135" y="28095"/>
                  <a:pt x="18144" y="28148"/>
                  <a:pt x="18154" y="28204"/>
                </a:cubicBezTo>
                <a:cubicBezTo>
                  <a:pt x="18160" y="28239"/>
                  <a:pt x="18166" y="28272"/>
                  <a:pt x="18172" y="28306"/>
                </a:cubicBezTo>
                <a:cubicBezTo>
                  <a:pt x="18175" y="28319"/>
                  <a:pt x="18179" y="28335"/>
                  <a:pt x="18180" y="28350"/>
                </a:cubicBezTo>
                <a:cubicBezTo>
                  <a:pt x="18192" y="28463"/>
                  <a:pt x="18205" y="28574"/>
                  <a:pt x="18216" y="28686"/>
                </a:cubicBezTo>
                <a:cubicBezTo>
                  <a:pt x="18218" y="28746"/>
                  <a:pt x="18223" y="28807"/>
                  <a:pt x="18226" y="28866"/>
                </a:cubicBezTo>
                <a:cubicBezTo>
                  <a:pt x="18228" y="28912"/>
                  <a:pt x="18233" y="28957"/>
                  <a:pt x="18232" y="29001"/>
                </a:cubicBezTo>
                <a:cubicBezTo>
                  <a:pt x="18230" y="29111"/>
                  <a:pt x="18228" y="29220"/>
                  <a:pt x="18227" y="29329"/>
                </a:cubicBezTo>
                <a:cubicBezTo>
                  <a:pt x="18219" y="29422"/>
                  <a:pt x="18211" y="29516"/>
                  <a:pt x="18205" y="29608"/>
                </a:cubicBezTo>
                <a:cubicBezTo>
                  <a:pt x="18200" y="29678"/>
                  <a:pt x="18190" y="29748"/>
                  <a:pt x="18180" y="29818"/>
                </a:cubicBezTo>
                <a:cubicBezTo>
                  <a:pt x="18171" y="29887"/>
                  <a:pt x="18164" y="29958"/>
                  <a:pt x="18152" y="30027"/>
                </a:cubicBezTo>
                <a:cubicBezTo>
                  <a:pt x="18137" y="30114"/>
                  <a:pt x="18122" y="30200"/>
                  <a:pt x="18108" y="30285"/>
                </a:cubicBezTo>
                <a:cubicBezTo>
                  <a:pt x="18108" y="30289"/>
                  <a:pt x="18107" y="30290"/>
                  <a:pt x="18107" y="30293"/>
                </a:cubicBezTo>
                <a:cubicBezTo>
                  <a:pt x="18085" y="30391"/>
                  <a:pt x="18068" y="30487"/>
                  <a:pt x="18045" y="30585"/>
                </a:cubicBezTo>
                <a:cubicBezTo>
                  <a:pt x="18021" y="30688"/>
                  <a:pt x="17998" y="30790"/>
                  <a:pt x="17974" y="30893"/>
                </a:cubicBezTo>
                <a:cubicBezTo>
                  <a:pt x="17939" y="31048"/>
                  <a:pt x="17907" y="31202"/>
                  <a:pt x="17879" y="31358"/>
                </a:cubicBezTo>
                <a:cubicBezTo>
                  <a:pt x="17864" y="31436"/>
                  <a:pt x="17848" y="31518"/>
                  <a:pt x="17838" y="31598"/>
                </a:cubicBezTo>
                <a:cubicBezTo>
                  <a:pt x="17824" y="31694"/>
                  <a:pt x="17812" y="31790"/>
                  <a:pt x="17798" y="31887"/>
                </a:cubicBezTo>
                <a:cubicBezTo>
                  <a:pt x="17794" y="31923"/>
                  <a:pt x="17793" y="31959"/>
                  <a:pt x="17791" y="31995"/>
                </a:cubicBezTo>
                <a:cubicBezTo>
                  <a:pt x="17786" y="32053"/>
                  <a:pt x="17782" y="32111"/>
                  <a:pt x="17777" y="32169"/>
                </a:cubicBezTo>
                <a:cubicBezTo>
                  <a:pt x="17772" y="32235"/>
                  <a:pt x="17771" y="32298"/>
                  <a:pt x="17768" y="32363"/>
                </a:cubicBezTo>
                <a:cubicBezTo>
                  <a:pt x="17766" y="32442"/>
                  <a:pt x="17762" y="32520"/>
                  <a:pt x="17765" y="32599"/>
                </a:cubicBezTo>
                <a:cubicBezTo>
                  <a:pt x="17767" y="32685"/>
                  <a:pt x="17771" y="32773"/>
                  <a:pt x="17773" y="32859"/>
                </a:cubicBezTo>
                <a:cubicBezTo>
                  <a:pt x="17774" y="32899"/>
                  <a:pt x="17778" y="32940"/>
                  <a:pt x="17782" y="32978"/>
                </a:cubicBezTo>
                <a:cubicBezTo>
                  <a:pt x="17786" y="33032"/>
                  <a:pt x="17791" y="33087"/>
                  <a:pt x="17794" y="33142"/>
                </a:cubicBezTo>
                <a:cubicBezTo>
                  <a:pt x="17801" y="33219"/>
                  <a:pt x="17813" y="33297"/>
                  <a:pt x="17823" y="33373"/>
                </a:cubicBezTo>
                <a:cubicBezTo>
                  <a:pt x="17828" y="33406"/>
                  <a:pt x="17832" y="33439"/>
                  <a:pt x="17838" y="33472"/>
                </a:cubicBezTo>
                <a:cubicBezTo>
                  <a:pt x="17845" y="33516"/>
                  <a:pt x="17854" y="33558"/>
                  <a:pt x="17861" y="33602"/>
                </a:cubicBezTo>
                <a:cubicBezTo>
                  <a:pt x="17887" y="33735"/>
                  <a:pt x="17914" y="33866"/>
                  <a:pt x="17954" y="33995"/>
                </a:cubicBezTo>
                <a:cubicBezTo>
                  <a:pt x="17988" y="34104"/>
                  <a:pt x="18024" y="34211"/>
                  <a:pt x="18067" y="34314"/>
                </a:cubicBezTo>
                <a:cubicBezTo>
                  <a:pt x="18101" y="34394"/>
                  <a:pt x="18134" y="34475"/>
                  <a:pt x="18174" y="34552"/>
                </a:cubicBezTo>
                <a:cubicBezTo>
                  <a:pt x="18215" y="34628"/>
                  <a:pt x="18255" y="34703"/>
                  <a:pt x="18295" y="34780"/>
                </a:cubicBezTo>
                <a:cubicBezTo>
                  <a:pt x="18331" y="34850"/>
                  <a:pt x="18373" y="34918"/>
                  <a:pt x="18415" y="34986"/>
                </a:cubicBezTo>
                <a:lnTo>
                  <a:pt x="18469" y="35075"/>
                </a:lnTo>
                <a:cubicBezTo>
                  <a:pt x="18485" y="35101"/>
                  <a:pt x="18504" y="35127"/>
                  <a:pt x="18521" y="35151"/>
                </a:cubicBezTo>
                <a:cubicBezTo>
                  <a:pt x="18554" y="35202"/>
                  <a:pt x="18589" y="35250"/>
                  <a:pt x="18623" y="35301"/>
                </a:cubicBezTo>
                <a:cubicBezTo>
                  <a:pt x="18664" y="35362"/>
                  <a:pt x="18712" y="35420"/>
                  <a:pt x="18760" y="35476"/>
                </a:cubicBezTo>
                <a:cubicBezTo>
                  <a:pt x="18850" y="35580"/>
                  <a:pt x="18944" y="35678"/>
                  <a:pt x="19044" y="35771"/>
                </a:cubicBezTo>
                <a:cubicBezTo>
                  <a:pt x="19103" y="35823"/>
                  <a:pt x="19161" y="35879"/>
                  <a:pt x="19222" y="35930"/>
                </a:cubicBezTo>
                <a:cubicBezTo>
                  <a:pt x="19263" y="35966"/>
                  <a:pt x="19305" y="36001"/>
                  <a:pt x="19346" y="36035"/>
                </a:cubicBezTo>
                <a:cubicBezTo>
                  <a:pt x="19368" y="36053"/>
                  <a:pt x="19390" y="36073"/>
                  <a:pt x="19412" y="36089"/>
                </a:cubicBezTo>
                <a:cubicBezTo>
                  <a:pt x="19455" y="36122"/>
                  <a:pt x="19497" y="36155"/>
                  <a:pt x="19539" y="36187"/>
                </a:cubicBezTo>
                <a:cubicBezTo>
                  <a:pt x="19568" y="36209"/>
                  <a:pt x="19596" y="36233"/>
                  <a:pt x="19625" y="36251"/>
                </a:cubicBezTo>
                <a:cubicBezTo>
                  <a:pt x="19693" y="36298"/>
                  <a:pt x="19761" y="36344"/>
                  <a:pt x="19828" y="36391"/>
                </a:cubicBezTo>
                <a:cubicBezTo>
                  <a:pt x="19853" y="36406"/>
                  <a:pt x="19878" y="36421"/>
                  <a:pt x="19903" y="36435"/>
                </a:cubicBezTo>
                <a:cubicBezTo>
                  <a:pt x="19951" y="36462"/>
                  <a:pt x="19999" y="36491"/>
                  <a:pt x="20047" y="36518"/>
                </a:cubicBezTo>
                <a:cubicBezTo>
                  <a:pt x="20111" y="36555"/>
                  <a:pt x="20178" y="36585"/>
                  <a:pt x="20245" y="36616"/>
                </a:cubicBezTo>
                <a:cubicBezTo>
                  <a:pt x="20316" y="36651"/>
                  <a:pt x="20389" y="36680"/>
                  <a:pt x="20461" y="36710"/>
                </a:cubicBezTo>
                <a:cubicBezTo>
                  <a:pt x="20497" y="36724"/>
                  <a:pt x="20532" y="36741"/>
                  <a:pt x="20568" y="36754"/>
                </a:cubicBezTo>
                <a:cubicBezTo>
                  <a:pt x="20604" y="36766"/>
                  <a:pt x="20641" y="36780"/>
                  <a:pt x="20677" y="36791"/>
                </a:cubicBezTo>
                <a:cubicBezTo>
                  <a:pt x="20723" y="36807"/>
                  <a:pt x="20767" y="36824"/>
                  <a:pt x="20814" y="36838"/>
                </a:cubicBezTo>
                <a:cubicBezTo>
                  <a:pt x="20852" y="36848"/>
                  <a:pt x="20889" y="36858"/>
                  <a:pt x="20925" y="36869"/>
                </a:cubicBezTo>
                <a:cubicBezTo>
                  <a:pt x="20994" y="36888"/>
                  <a:pt x="21065" y="36909"/>
                  <a:pt x="21134" y="36925"/>
                </a:cubicBezTo>
                <a:cubicBezTo>
                  <a:pt x="21215" y="36943"/>
                  <a:pt x="21298" y="36966"/>
                  <a:pt x="21381" y="36979"/>
                </a:cubicBezTo>
                <a:cubicBezTo>
                  <a:pt x="21456" y="36992"/>
                  <a:pt x="21530" y="37009"/>
                  <a:pt x="21605" y="37018"/>
                </a:cubicBezTo>
                <a:cubicBezTo>
                  <a:pt x="21691" y="37030"/>
                  <a:pt x="21778" y="37044"/>
                  <a:pt x="21864" y="37050"/>
                </a:cubicBezTo>
                <a:lnTo>
                  <a:pt x="22026" y="37063"/>
                </a:lnTo>
                <a:cubicBezTo>
                  <a:pt x="22054" y="37064"/>
                  <a:pt x="22081" y="37066"/>
                  <a:pt x="22108" y="37066"/>
                </a:cubicBezTo>
                <a:cubicBezTo>
                  <a:pt x="22178" y="37068"/>
                  <a:pt x="22248" y="37068"/>
                  <a:pt x="22320" y="37069"/>
                </a:cubicBezTo>
                <a:cubicBezTo>
                  <a:pt x="22374" y="37069"/>
                  <a:pt x="22431" y="37064"/>
                  <a:pt x="22485" y="37059"/>
                </a:cubicBezTo>
                <a:cubicBezTo>
                  <a:pt x="22539" y="37055"/>
                  <a:pt x="22591" y="37052"/>
                  <a:pt x="22645" y="37044"/>
                </a:cubicBezTo>
                <a:cubicBezTo>
                  <a:pt x="22691" y="37038"/>
                  <a:pt x="22738" y="37032"/>
                  <a:pt x="22785" y="37024"/>
                </a:cubicBezTo>
                <a:cubicBezTo>
                  <a:pt x="22805" y="37022"/>
                  <a:pt x="22824" y="37021"/>
                  <a:pt x="22844" y="37017"/>
                </a:cubicBezTo>
                <a:cubicBezTo>
                  <a:pt x="22958" y="36995"/>
                  <a:pt x="23073" y="36976"/>
                  <a:pt x="23186" y="36947"/>
                </a:cubicBezTo>
                <a:cubicBezTo>
                  <a:pt x="23234" y="36936"/>
                  <a:pt x="23283" y="36924"/>
                  <a:pt x="23331" y="36913"/>
                </a:cubicBezTo>
                <a:cubicBezTo>
                  <a:pt x="23360" y="36905"/>
                  <a:pt x="23387" y="36901"/>
                  <a:pt x="23413" y="36892"/>
                </a:cubicBezTo>
                <a:cubicBezTo>
                  <a:pt x="23476" y="36872"/>
                  <a:pt x="23540" y="36852"/>
                  <a:pt x="23602" y="36832"/>
                </a:cubicBezTo>
                <a:cubicBezTo>
                  <a:pt x="23654" y="36817"/>
                  <a:pt x="23703" y="36800"/>
                  <a:pt x="23754" y="36782"/>
                </a:cubicBezTo>
                <a:cubicBezTo>
                  <a:pt x="23827" y="36755"/>
                  <a:pt x="23900" y="36727"/>
                  <a:pt x="23974" y="36699"/>
                </a:cubicBezTo>
                <a:cubicBezTo>
                  <a:pt x="24028" y="36679"/>
                  <a:pt x="24080" y="36655"/>
                  <a:pt x="24135" y="36631"/>
                </a:cubicBezTo>
                <a:cubicBezTo>
                  <a:pt x="24173" y="36615"/>
                  <a:pt x="24212" y="36598"/>
                  <a:pt x="24252" y="36580"/>
                </a:cubicBezTo>
                <a:cubicBezTo>
                  <a:pt x="24264" y="36575"/>
                  <a:pt x="24278" y="36570"/>
                  <a:pt x="24291" y="36567"/>
                </a:cubicBezTo>
                <a:cubicBezTo>
                  <a:pt x="24505" y="36497"/>
                  <a:pt x="24715" y="36414"/>
                  <a:pt x="24925" y="36333"/>
                </a:cubicBezTo>
                <a:cubicBezTo>
                  <a:pt x="25137" y="36250"/>
                  <a:pt x="25348" y="36170"/>
                  <a:pt x="25558" y="36084"/>
                </a:cubicBezTo>
                <a:cubicBezTo>
                  <a:pt x="25671" y="36039"/>
                  <a:pt x="25782" y="35990"/>
                  <a:pt x="25893" y="35941"/>
                </a:cubicBezTo>
                <a:cubicBezTo>
                  <a:pt x="25989" y="35898"/>
                  <a:pt x="26082" y="35848"/>
                  <a:pt x="26177" y="35800"/>
                </a:cubicBezTo>
                <a:cubicBezTo>
                  <a:pt x="26231" y="35773"/>
                  <a:pt x="26281" y="35740"/>
                  <a:pt x="26333" y="35711"/>
                </a:cubicBezTo>
                <a:cubicBezTo>
                  <a:pt x="26366" y="35691"/>
                  <a:pt x="26400" y="35672"/>
                  <a:pt x="26432" y="35652"/>
                </a:cubicBezTo>
                <a:cubicBezTo>
                  <a:pt x="26521" y="35594"/>
                  <a:pt x="26612" y="35538"/>
                  <a:pt x="26698" y="35476"/>
                </a:cubicBezTo>
                <a:cubicBezTo>
                  <a:pt x="26802" y="35402"/>
                  <a:pt x="26905" y="35329"/>
                  <a:pt x="27005" y="35251"/>
                </a:cubicBezTo>
                <a:cubicBezTo>
                  <a:pt x="27088" y="35187"/>
                  <a:pt x="27170" y="35124"/>
                  <a:pt x="27251" y="35060"/>
                </a:cubicBezTo>
                <a:cubicBezTo>
                  <a:pt x="27346" y="34983"/>
                  <a:pt x="27442" y="34907"/>
                  <a:pt x="27535" y="34826"/>
                </a:cubicBezTo>
                <a:cubicBezTo>
                  <a:pt x="27621" y="34754"/>
                  <a:pt x="27705" y="34682"/>
                  <a:pt x="27787" y="34607"/>
                </a:cubicBezTo>
                <a:cubicBezTo>
                  <a:pt x="27832" y="34567"/>
                  <a:pt x="27879" y="34527"/>
                  <a:pt x="27922" y="34485"/>
                </a:cubicBezTo>
                <a:cubicBezTo>
                  <a:pt x="27972" y="34437"/>
                  <a:pt x="28021" y="34390"/>
                  <a:pt x="28071" y="34341"/>
                </a:cubicBezTo>
                <a:cubicBezTo>
                  <a:pt x="28088" y="34325"/>
                  <a:pt x="28106" y="34308"/>
                  <a:pt x="28124" y="34290"/>
                </a:cubicBezTo>
                <a:cubicBezTo>
                  <a:pt x="28181" y="34233"/>
                  <a:pt x="28238" y="34174"/>
                  <a:pt x="28295" y="34114"/>
                </a:cubicBezTo>
                <a:cubicBezTo>
                  <a:pt x="28598" y="33798"/>
                  <a:pt x="28876" y="33458"/>
                  <a:pt x="29130" y="33102"/>
                </a:cubicBezTo>
                <a:cubicBezTo>
                  <a:pt x="29206" y="32994"/>
                  <a:pt x="29280" y="32888"/>
                  <a:pt x="29355" y="32780"/>
                </a:cubicBezTo>
                <a:cubicBezTo>
                  <a:pt x="29378" y="32744"/>
                  <a:pt x="29402" y="32709"/>
                  <a:pt x="29425" y="32672"/>
                </a:cubicBezTo>
                <a:cubicBezTo>
                  <a:pt x="29453" y="32632"/>
                  <a:pt x="29480" y="32593"/>
                  <a:pt x="29504" y="32553"/>
                </a:cubicBezTo>
                <a:cubicBezTo>
                  <a:pt x="29563" y="32453"/>
                  <a:pt x="29623" y="32355"/>
                  <a:pt x="29678" y="32255"/>
                </a:cubicBezTo>
                <a:cubicBezTo>
                  <a:pt x="29701" y="32210"/>
                  <a:pt x="29727" y="32168"/>
                  <a:pt x="29749" y="32124"/>
                </a:cubicBezTo>
                <a:cubicBezTo>
                  <a:pt x="29780" y="32059"/>
                  <a:pt x="29812" y="31995"/>
                  <a:pt x="29843" y="31931"/>
                </a:cubicBezTo>
                <a:cubicBezTo>
                  <a:pt x="29868" y="31884"/>
                  <a:pt x="29888" y="31833"/>
                  <a:pt x="29912" y="31785"/>
                </a:cubicBezTo>
                <a:cubicBezTo>
                  <a:pt x="29931" y="31743"/>
                  <a:pt x="29951" y="31698"/>
                  <a:pt x="29970" y="31655"/>
                </a:cubicBezTo>
                <a:cubicBezTo>
                  <a:pt x="30008" y="31561"/>
                  <a:pt x="30048" y="31467"/>
                  <a:pt x="30083" y="31372"/>
                </a:cubicBezTo>
                <a:cubicBezTo>
                  <a:pt x="30106" y="31307"/>
                  <a:pt x="30134" y="31244"/>
                  <a:pt x="30154" y="31178"/>
                </a:cubicBezTo>
                <a:cubicBezTo>
                  <a:pt x="30173" y="31123"/>
                  <a:pt x="30192" y="31067"/>
                  <a:pt x="30209" y="31010"/>
                </a:cubicBezTo>
                <a:cubicBezTo>
                  <a:pt x="30243" y="30909"/>
                  <a:pt x="30273" y="30807"/>
                  <a:pt x="30302" y="30705"/>
                </a:cubicBezTo>
                <a:cubicBezTo>
                  <a:pt x="30363" y="30501"/>
                  <a:pt x="30415" y="30298"/>
                  <a:pt x="30457" y="30089"/>
                </a:cubicBezTo>
                <a:cubicBezTo>
                  <a:pt x="30502" y="29865"/>
                  <a:pt x="30542" y="29639"/>
                  <a:pt x="30579" y="29413"/>
                </a:cubicBezTo>
                <a:cubicBezTo>
                  <a:pt x="30588" y="29357"/>
                  <a:pt x="30594" y="29299"/>
                  <a:pt x="30601" y="29242"/>
                </a:cubicBezTo>
                <a:cubicBezTo>
                  <a:pt x="30609" y="29199"/>
                  <a:pt x="30615" y="29154"/>
                  <a:pt x="30620" y="29111"/>
                </a:cubicBezTo>
                <a:cubicBezTo>
                  <a:pt x="30631" y="29005"/>
                  <a:pt x="30645" y="28899"/>
                  <a:pt x="30653" y="28792"/>
                </a:cubicBezTo>
                <a:cubicBezTo>
                  <a:pt x="30663" y="28668"/>
                  <a:pt x="30674" y="28546"/>
                  <a:pt x="30681" y="28423"/>
                </a:cubicBezTo>
                <a:cubicBezTo>
                  <a:pt x="30686" y="28313"/>
                  <a:pt x="30691" y="28201"/>
                  <a:pt x="30693" y="28091"/>
                </a:cubicBezTo>
                <a:cubicBezTo>
                  <a:pt x="30694" y="28039"/>
                  <a:pt x="30698" y="27987"/>
                  <a:pt x="30697" y="27936"/>
                </a:cubicBezTo>
                <a:cubicBezTo>
                  <a:pt x="30696" y="27873"/>
                  <a:pt x="30694" y="27811"/>
                  <a:pt x="30693" y="27747"/>
                </a:cubicBezTo>
                <a:cubicBezTo>
                  <a:pt x="30692" y="27646"/>
                  <a:pt x="30691" y="27543"/>
                  <a:pt x="30687" y="27442"/>
                </a:cubicBezTo>
                <a:cubicBezTo>
                  <a:pt x="30679" y="27198"/>
                  <a:pt x="30670" y="26952"/>
                  <a:pt x="30658" y="26708"/>
                </a:cubicBezTo>
                <a:cubicBezTo>
                  <a:pt x="30653" y="26590"/>
                  <a:pt x="30643" y="26472"/>
                  <a:pt x="30632" y="26356"/>
                </a:cubicBezTo>
                <a:cubicBezTo>
                  <a:pt x="30624" y="26260"/>
                  <a:pt x="30612" y="26165"/>
                  <a:pt x="30595" y="26070"/>
                </a:cubicBezTo>
                <a:cubicBezTo>
                  <a:pt x="30585" y="26012"/>
                  <a:pt x="30576" y="25955"/>
                  <a:pt x="30563" y="25898"/>
                </a:cubicBezTo>
                <a:cubicBezTo>
                  <a:pt x="30550" y="25843"/>
                  <a:pt x="30537" y="25788"/>
                  <a:pt x="30526" y="25732"/>
                </a:cubicBezTo>
                <a:cubicBezTo>
                  <a:pt x="30505" y="25638"/>
                  <a:pt x="30480" y="25543"/>
                  <a:pt x="30456" y="25451"/>
                </a:cubicBezTo>
                <a:cubicBezTo>
                  <a:pt x="30399" y="25233"/>
                  <a:pt x="30343" y="25014"/>
                  <a:pt x="30283" y="24795"/>
                </a:cubicBezTo>
                <a:cubicBezTo>
                  <a:pt x="30222" y="24579"/>
                  <a:pt x="30158" y="24362"/>
                  <a:pt x="30093" y="24145"/>
                </a:cubicBezTo>
                <a:cubicBezTo>
                  <a:pt x="30058" y="24035"/>
                  <a:pt x="30023" y="23925"/>
                  <a:pt x="29987" y="23815"/>
                </a:cubicBezTo>
                <a:cubicBezTo>
                  <a:pt x="29954" y="23715"/>
                  <a:pt x="29919" y="23616"/>
                  <a:pt x="29883" y="23516"/>
                </a:cubicBezTo>
                <a:cubicBezTo>
                  <a:pt x="29851" y="23425"/>
                  <a:pt x="29816" y="23334"/>
                  <a:pt x="29781" y="23244"/>
                </a:cubicBezTo>
                <a:cubicBezTo>
                  <a:pt x="29745" y="23151"/>
                  <a:pt x="29712" y="23058"/>
                  <a:pt x="29675" y="22967"/>
                </a:cubicBezTo>
                <a:cubicBezTo>
                  <a:pt x="29515" y="22568"/>
                  <a:pt x="29356" y="22169"/>
                  <a:pt x="29181" y="21779"/>
                </a:cubicBezTo>
                <a:cubicBezTo>
                  <a:pt x="29015" y="21403"/>
                  <a:pt x="28861" y="21023"/>
                  <a:pt x="28695" y="20650"/>
                </a:cubicBezTo>
                <a:cubicBezTo>
                  <a:pt x="28619" y="20479"/>
                  <a:pt x="28536" y="20310"/>
                  <a:pt x="28453" y="20143"/>
                </a:cubicBezTo>
                <a:cubicBezTo>
                  <a:pt x="28372" y="19980"/>
                  <a:pt x="28289" y="19819"/>
                  <a:pt x="28204" y="19660"/>
                </a:cubicBezTo>
                <a:cubicBezTo>
                  <a:pt x="28042" y="19360"/>
                  <a:pt x="27867" y="19067"/>
                  <a:pt x="27698" y="18770"/>
                </a:cubicBezTo>
                <a:cubicBezTo>
                  <a:pt x="27567" y="18538"/>
                  <a:pt x="27447" y="18303"/>
                  <a:pt x="27320" y="18069"/>
                </a:cubicBezTo>
                <a:cubicBezTo>
                  <a:pt x="27196" y="17834"/>
                  <a:pt x="27067" y="17606"/>
                  <a:pt x="26935" y="17379"/>
                </a:cubicBezTo>
                <a:cubicBezTo>
                  <a:pt x="26656" y="16903"/>
                  <a:pt x="26363" y="16434"/>
                  <a:pt x="26088" y="15954"/>
                </a:cubicBezTo>
                <a:cubicBezTo>
                  <a:pt x="25785" y="15412"/>
                  <a:pt x="25519" y="14851"/>
                  <a:pt x="25229" y="14302"/>
                </a:cubicBezTo>
                <a:cubicBezTo>
                  <a:pt x="25132" y="14117"/>
                  <a:pt x="25034" y="13932"/>
                  <a:pt x="24928" y="13753"/>
                </a:cubicBezTo>
                <a:cubicBezTo>
                  <a:pt x="24819" y="13567"/>
                  <a:pt x="24708" y="13381"/>
                  <a:pt x="24598" y="13196"/>
                </a:cubicBezTo>
                <a:cubicBezTo>
                  <a:pt x="24375" y="12819"/>
                  <a:pt x="24153" y="12441"/>
                  <a:pt x="23911" y="12079"/>
                </a:cubicBezTo>
                <a:cubicBezTo>
                  <a:pt x="23798" y="11910"/>
                  <a:pt x="23679" y="11745"/>
                  <a:pt x="23563" y="11577"/>
                </a:cubicBezTo>
                <a:cubicBezTo>
                  <a:pt x="23458" y="11423"/>
                  <a:pt x="23354" y="11265"/>
                  <a:pt x="23248" y="11108"/>
                </a:cubicBezTo>
                <a:cubicBezTo>
                  <a:pt x="23015" y="10751"/>
                  <a:pt x="22782" y="10397"/>
                  <a:pt x="22541" y="10047"/>
                </a:cubicBezTo>
                <a:cubicBezTo>
                  <a:pt x="22420" y="9869"/>
                  <a:pt x="22297" y="9692"/>
                  <a:pt x="22170" y="9517"/>
                </a:cubicBezTo>
                <a:cubicBezTo>
                  <a:pt x="22040" y="9336"/>
                  <a:pt x="21906" y="9157"/>
                  <a:pt x="21772" y="8979"/>
                </a:cubicBezTo>
                <a:cubicBezTo>
                  <a:pt x="21503" y="8624"/>
                  <a:pt x="21230" y="8272"/>
                  <a:pt x="20965" y="7915"/>
                </a:cubicBezTo>
                <a:cubicBezTo>
                  <a:pt x="20714" y="7580"/>
                  <a:pt x="20467" y="7243"/>
                  <a:pt x="20216" y="6909"/>
                </a:cubicBezTo>
                <a:cubicBezTo>
                  <a:pt x="20105" y="6761"/>
                  <a:pt x="19990" y="6619"/>
                  <a:pt x="19871" y="6480"/>
                </a:cubicBezTo>
                <a:cubicBezTo>
                  <a:pt x="19754" y="6347"/>
                  <a:pt x="19630" y="6221"/>
                  <a:pt x="19501" y="6100"/>
                </a:cubicBezTo>
                <a:cubicBezTo>
                  <a:pt x="19360" y="5965"/>
                  <a:pt x="19216" y="5835"/>
                  <a:pt x="19069" y="5701"/>
                </a:cubicBezTo>
                <a:cubicBezTo>
                  <a:pt x="18922" y="5563"/>
                  <a:pt x="18776" y="5423"/>
                  <a:pt x="18629" y="5284"/>
                </a:cubicBezTo>
                <a:cubicBezTo>
                  <a:pt x="18336" y="5007"/>
                  <a:pt x="18035" y="4739"/>
                  <a:pt x="17727" y="4478"/>
                </a:cubicBezTo>
                <a:cubicBezTo>
                  <a:pt x="17148" y="3985"/>
                  <a:pt x="16528" y="3545"/>
                  <a:pt x="15933" y="3072"/>
                </a:cubicBezTo>
                <a:cubicBezTo>
                  <a:pt x="15795" y="2961"/>
                  <a:pt x="15659" y="2849"/>
                  <a:pt x="15518" y="2742"/>
                </a:cubicBezTo>
                <a:cubicBezTo>
                  <a:pt x="15434" y="2681"/>
                  <a:pt x="15348" y="2621"/>
                  <a:pt x="15261" y="2564"/>
                </a:cubicBezTo>
                <a:cubicBezTo>
                  <a:pt x="15177" y="2509"/>
                  <a:pt x="15090" y="2458"/>
                  <a:pt x="15005" y="2406"/>
                </a:cubicBezTo>
                <a:cubicBezTo>
                  <a:pt x="14822" y="2299"/>
                  <a:pt x="14644" y="2187"/>
                  <a:pt x="14456" y="2087"/>
                </a:cubicBezTo>
                <a:cubicBezTo>
                  <a:pt x="14309" y="2009"/>
                  <a:pt x="14159" y="1937"/>
                  <a:pt x="14006" y="1868"/>
                </a:cubicBezTo>
                <a:cubicBezTo>
                  <a:pt x="13854" y="1800"/>
                  <a:pt x="13701" y="1733"/>
                  <a:pt x="13547" y="1671"/>
                </a:cubicBezTo>
                <a:cubicBezTo>
                  <a:pt x="13369" y="1597"/>
                  <a:pt x="13191" y="1524"/>
                  <a:pt x="13013" y="1452"/>
                </a:cubicBezTo>
                <a:cubicBezTo>
                  <a:pt x="12830" y="1380"/>
                  <a:pt x="12646" y="1313"/>
                  <a:pt x="12461" y="1251"/>
                </a:cubicBezTo>
                <a:cubicBezTo>
                  <a:pt x="12281" y="1192"/>
                  <a:pt x="12101" y="1135"/>
                  <a:pt x="11924" y="1068"/>
                </a:cubicBezTo>
                <a:cubicBezTo>
                  <a:pt x="11736" y="992"/>
                  <a:pt x="11554" y="909"/>
                  <a:pt x="11369" y="828"/>
                </a:cubicBezTo>
                <a:cubicBezTo>
                  <a:pt x="11205" y="756"/>
                  <a:pt x="11038" y="692"/>
                  <a:pt x="10870" y="627"/>
                </a:cubicBezTo>
                <a:cubicBezTo>
                  <a:pt x="10704" y="563"/>
                  <a:pt x="10539" y="498"/>
                  <a:pt x="10368" y="449"/>
                </a:cubicBezTo>
                <a:cubicBezTo>
                  <a:pt x="10192" y="398"/>
                  <a:pt x="10012" y="357"/>
                  <a:pt x="9832" y="314"/>
                </a:cubicBezTo>
                <a:lnTo>
                  <a:pt x="9832" y="314"/>
                </a:lnTo>
                <a:cubicBezTo>
                  <a:pt x="9838" y="315"/>
                  <a:pt x="9842" y="316"/>
                  <a:pt x="9846" y="316"/>
                </a:cubicBezTo>
                <a:cubicBezTo>
                  <a:pt x="9644" y="268"/>
                  <a:pt x="9442" y="212"/>
                  <a:pt x="9238" y="172"/>
                </a:cubicBezTo>
                <a:cubicBezTo>
                  <a:pt x="9115" y="147"/>
                  <a:pt x="8991" y="128"/>
                  <a:pt x="8868" y="115"/>
                </a:cubicBezTo>
                <a:cubicBezTo>
                  <a:pt x="8762" y="103"/>
                  <a:pt x="8656" y="92"/>
                  <a:pt x="8550" y="79"/>
                </a:cubicBezTo>
                <a:cubicBezTo>
                  <a:pt x="8454" y="67"/>
                  <a:pt x="8359" y="54"/>
                  <a:pt x="8263" y="43"/>
                </a:cubicBezTo>
                <a:cubicBezTo>
                  <a:pt x="8171" y="31"/>
                  <a:pt x="8080" y="17"/>
                  <a:pt x="7987" y="12"/>
                </a:cubicBezTo>
                <a:cubicBezTo>
                  <a:pt x="7930" y="8"/>
                  <a:pt x="7875" y="3"/>
                  <a:pt x="7818" y="2"/>
                </a:cubicBezTo>
                <a:cubicBezTo>
                  <a:pt x="7752" y="2"/>
                  <a:pt x="7686" y="0"/>
                  <a:pt x="7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flipH="1">
            <a:off x="756364" y="4376068"/>
            <a:ext cx="1034098" cy="911213"/>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flipH="1">
            <a:off x="426664" y="3809135"/>
            <a:ext cx="293706" cy="285048"/>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flipH="1">
            <a:off x="7911892" y="-247998"/>
            <a:ext cx="1300602" cy="1146143"/>
          </a:xfrm>
          <a:custGeom>
            <a:avLst/>
            <a:gdLst/>
            <a:ahLst/>
            <a:cxnLst/>
            <a:rect l="l" t="t" r="r" b="b"/>
            <a:pathLst>
              <a:path w="8355" h="7363" extrusionOk="0">
                <a:moveTo>
                  <a:pt x="2896" y="1"/>
                </a:moveTo>
                <a:cubicBezTo>
                  <a:pt x="2827" y="1"/>
                  <a:pt x="2758" y="2"/>
                  <a:pt x="2689" y="4"/>
                </a:cubicBezTo>
                <a:cubicBezTo>
                  <a:pt x="2513" y="12"/>
                  <a:pt x="2338" y="17"/>
                  <a:pt x="2165" y="42"/>
                </a:cubicBezTo>
                <a:cubicBezTo>
                  <a:pt x="1990" y="67"/>
                  <a:pt x="1819" y="114"/>
                  <a:pt x="1657" y="184"/>
                </a:cubicBezTo>
                <a:cubicBezTo>
                  <a:pt x="1495" y="256"/>
                  <a:pt x="1331" y="335"/>
                  <a:pt x="1189" y="442"/>
                </a:cubicBezTo>
                <a:cubicBezTo>
                  <a:pt x="1046" y="550"/>
                  <a:pt x="902" y="664"/>
                  <a:pt x="778" y="793"/>
                </a:cubicBezTo>
                <a:cubicBezTo>
                  <a:pt x="706" y="865"/>
                  <a:pt x="642" y="938"/>
                  <a:pt x="580" y="1017"/>
                </a:cubicBezTo>
                <a:cubicBezTo>
                  <a:pt x="527" y="1082"/>
                  <a:pt x="480" y="1152"/>
                  <a:pt x="433" y="1224"/>
                </a:cubicBezTo>
                <a:cubicBezTo>
                  <a:pt x="386" y="1299"/>
                  <a:pt x="344" y="1373"/>
                  <a:pt x="302" y="1448"/>
                </a:cubicBezTo>
                <a:cubicBezTo>
                  <a:pt x="231" y="1574"/>
                  <a:pt x="180" y="1707"/>
                  <a:pt x="142" y="1847"/>
                </a:cubicBezTo>
                <a:cubicBezTo>
                  <a:pt x="91" y="2026"/>
                  <a:pt x="37" y="2204"/>
                  <a:pt x="18" y="2389"/>
                </a:cubicBezTo>
                <a:cubicBezTo>
                  <a:pt x="0" y="2550"/>
                  <a:pt x="4" y="2720"/>
                  <a:pt x="28" y="2880"/>
                </a:cubicBezTo>
                <a:cubicBezTo>
                  <a:pt x="56" y="3064"/>
                  <a:pt x="98" y="3245"/>
                  <a:pt x="142" y="3427"/>
                </a:cubicBezTo>
                <a:cubicBezTo>
                  <a:pt x="181" y="3596"/>
                  <a:pt x="221" y="3766"/>
                  <a:pt x="262" y="3936"/>
                </a:cubicBezTo>
                <a:cubicBezTo>
                  <a:pt x="286" y="4042"/>
                  <a:pt x="313" y="4149"/>
                  <a:pt x="345" y="4252"/>
                </a:cubicBezTo>
                <a:cubicBezTo>
                  <a:pt x="365" y="4341"/>
                  <a:pt x="390" y="4429"/>
                  <a:pt x="418" y="4513"/>
                </a:cubicBezTo>
                <a:cubicBezTo>
                  <a:pt x="485" y="4700"/>
                  <a:pt x="560" y="4882"/>
                  <a:pt x="637" y="5063"/>
                </a:cubicBezTo>
                <a:cubicBezTo>
                  <a:pt x="705" y="5225"/>
                  <a:pt x="771" y="5387"/>
                  <a:pt x="852" y="5541"/>
                </a:cubicBezTo>
                <a:cubicBezTo>
                  <a:pt x="934" y="5701"/>
                  <a:pt x="1020" y="5858"/>
                  <a:pt x="1117" y="6011"/>
                </a:cubicBezTo>
                <a:cubicBezTo>
                  <a:pt x="1160" y="6079"/>
                  <a:pt x="1207" y="6145"/>
                  <a:pt x="1258" y="6208"/>
                </a:cubicBezTo>
                <a:cubicBezTo>
                  <a:pt x="1309" y="6268"/>
                  <a:pt x="1358" y="6331"/>
                  <a:pt x="1412" y="6387"/>
                </a:cubicBezTo>
                <a:cubicBezTo>
                  <a:pt x="1532" y="6508"/>
                  <a:pt x="1656" y="6632"/>
                  <a:pt x="1798" y="6730"/>
                </a:cubicBezTo>
                <a:cubicBezTo>
                  <a:pt x="1871" y="6781"/>
                  <a:pt x="1944" y="6827"/>
                  <a:pt x="2021" y="6871"/>
                </a:cubicBezTo>
                <a:cubicBezTo>
                  <a:pt x="2095" y="6914"/>
                  <a:pt x="2176" y="6947"/>
                  <a:pt x="2254" y="6983"/>
                </a:cubicBezTo>
                <a:cubicBezTo>
                  <a:pt x="2413" y="7053"/>
                  <a:pt x="2577" y="7121"/>
                  <a:pt x="2744" y="7174"/>
                </a:cubicBezTo>
                <a:cubicBezTo>
                  <a:pt x="2910" y="7227"/>
                  <a:pt x="3079" y="7267"/>
                  <a:pt x="3251" y="7297"/>
                </a:cubicBezTo>
                <a:cubicBezTo>
                  <a:pt x="3409" y="7325"/>
                  <a:pt x="3570" y="7349"/>
                  <a:pt x="3730" y="7358"/>
                </a:cubicBezTo>
                <a:cubicBezTo>
                  <a:pt x="3776" y="7361"/>
                  <a:pt x="3823" y="7362"/>
                  <a:pt x="3869" y="7362"/>
                </a:cubicBezTo>
                <a:cubicBezTo>
                  <a:pt x="4002" y="7362"/>
                  <a:pt x="4136" y="7353"/>
                  <a:pt x="4268" y="7343"/>
                </a:cubicBezTo>
                <a:cubicBezTo>
                  <a:pt x="4430" y="7333"/>
                  <a:pt x="4590" y="7315"/>
                  <a:pt x="4750" y="7287"/>
                </a:cubicBezTo>
                <a:cubicBezTo>
                  <a:pt x="4841" y="7271"/>
                  <a:pt x="4930" y="7245"/>
                  <a:pt x="5020" y="7222"/>
                </a:cubicBezTo>
                <a:cubicBezTo>
                  <a:pt x="5097" y="7202"/>
                  <a:pt x="5174" y="7179"/>
                  <a:pt x="5250" y="7156"/>
                </a:cubicBezTo>
                <a:cubicBezTo>
                  <a:pt x="5415" y="7104"/>
                  <a:pt x="5577" y="7047"/>
                  <a:pt x="5736" y="6982"/>
                </a:cubicBezTo>
                <a:cubicBezTo>
                  <a:pt x="6063" y="6852"/>
                  <a:pt x="6387" y="6693"/>
                  <a:pt x="6686" y="6505"/>
                </a:cubicBezTo>
                <a:lnTo>
                  <a:pt x="6686" y="6505"/>
                </a:lnTo>
                <a:cubicBezTo>
                  <a:pt x="6680" y="6510"/>
                  <a:pt x="6672" y="6513"/>
                  <a:pt x="6667" y="6517"/>
                </a:cubicBezTo>
                <a:cubicBezTo>
                  <a:pt x="6693" y="6501"/>
                  <a:pt x="6723" y="6485"/>
                  <a:pt x="6749" y="6467"/>
                </a:cubicBezTo>
                <a:cubicBezTo>
                  <a:pt x="6769" y="6454"/>
                  <a:pt x="6789" y="6440"/>
                  <a:pt x="6809" y="6429"/>
                </a:cubicBezTo>
                <a:cubicBezTo>
                  <a:pt x="6957" y="6333"/>
                  <a:pt x="7106" y="6237"/>
                  <a:pt x="7250" y="6133"/>
                </a:cubicBezTo>
                <a:cubicBezTo>
                  <a:pt x="7392" y="6032"/>
                  <a:pt x="7525" y="5927"/>
                  <a:pt x="7653" y="5811"/>
                </a:cubicBezTo>
                <a:cubicBezTo>
                  <a:pt x="7717" y="5754"/>
                  <a:pt x="7779" y="5696"/>
                  <a:pt x="7833" y="5630"/>
                </a:cubicBezTo>
                <a:cubicBezTo>
                  <a:pt x="7884" y="5572"/>
                  <a:pt x="7926" y="5507"/>
                  <a:pt x="7970" y="5443"/>
                </a:cubicBezTo>
                <a:cubicBezTo>
                  <a:pt x="8035" y="5339"/>
                  <a:pt x="8106" y="5236"/>
                  <a:pt x="8158" y="5124"/>
                </a:cubicBezTo>
                <a:cubicBezTo>
                  <a:pt x="8233" y="4967"/>
                  <a:pt x="8290" y="4803"/>
                  <a:pt x="8316" y="4632"/>
                </a:cubicBezTo>
                <a:cubicBezTo>
                  <a:pt x="8347" y="4433"/>
                  <a:pt x="8354" y="4237"/>
                  <a:pt x="8353" y="4038"/>
                </a:cubicBezTo>
                <a:cubicBezTo>
                  <a:pt x="8353" y="3839"/>
                  <a:pt x="8326" y="3644"/>
                  <a:pt x="8276" y="3452"/>
                </a:cubicBezTo>
                <a:cubicBezTo>
                  <a:pt x="8220" y="3247"/>
                  <a:pt x="8153" y="3044"/>
                  <a:pt x="8062" y="2852"/>
                </a:cubicBezTo>
                <a:cubicBezTo>
                  <a:pt x="7929" y="2576"/>
                  <a:pt x="7749" y="2328"/>
                  <a:pt x="7532" y="2112"/>
                </a:cubicBezTo>
                <a:lnTo>
                  <a:pt x="7515" y="2095"/>
                </a:lnTo>
                <a:cubicBezTo>
                  <a:pt x="7378" y="1959"/>
                  <a:pt x="7237" y="1828"/>
                  <a:pt x="7092" y="1699"/>
                </a:cubicBezTo>
                <a:cubicBezTo>
                  <a:pt x="6831" y="1469"/>
                  <a:pt x="6569" y="1235"/>
                  <a:pt x="6288" y="1032"/>
                </a:cubicBezTo>
                <a:cubicBezTo>
                  <a:pt x="6140" y="927"/>
                  <a:pt x="5991" y="817"/>
                  <a:pt x="5831" y="728"/>
                </a:cubicBezTo>
                <a:cubicBezTo>
                  <a:pt x="5738" y="676"/>
                  <a:pt x="5649" y="628"/>
                  <a:pt x="5556" y="582"/>
                </a:cubicBezTo>
                <a:cubicBezTo>
                  <a:pt x="5482" y="546"/>
                  <a:pt x="5405" y="516"/>
                  <a:pt x="5329" y="484"/>
                </a:cubicBezTo>
                <a:cubicBezTo>
                  <a:pt x="5160" y="413"/>
                  <a:pt x="4987" y="356"/>
                  <a:pt x="4814" y="300"/>
                </a:cubicBezTo>
                <a:cubicBezTo>
                  <a:pt x="4644" y="244"/>
                  <a:pt x="4469" y="199"/>
                  <a:pt x="4296" y="158"/>
                </a:cubicBezTo>
                <a:cubicBezTo>
                  <a:pt x="4112" y="114"/>
                  <a:pt x="3931" y="72"/>
                  <a:pt x="3747" y="45"/>
                </a:cubicBezTo>
                <a:cubicBezTo>
                  <a:pt x="3656" y="30"/>
                  <a:pt x="3563" y="25"/>
                  <a:pt x="3470" y="20"/>
                </a:cubicBezTo>
                <a:cubicBezTo>
                  <a:pt x="3384" y="15"/>
                  <a:pt x="3301" y="9"/>
                  <a:pt x="3215" y="6"/>
                </a:cubicBezTo>
                <a:cubicBezTo>
                  <a:pt x="3108" y="3"/>
                  <a:pt x="3002" y="1"/>
                  <a:pt x="2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p:nvPr/>
        </p:nvSpPr>
        <p:spPr>
          <a:xfrm rot="920928">
            <a:off x="-414536" y="3831084"/>
            <a:ext cx="2261325" cy="1616937"/>
          </a:xfrm>
          <a:custGeom>
            <a:avLst/>
            <a:gdLst/>
            <a:ahLst/>
            <a:cxnLst/>
            <a:rect l="l" t="t" r="r" b="b"/>
            <a:pathLst>
              <a:path w="33860" h="24211" extrusionOk="0">
                <a:moveTo>
                  <a:pt x="15310" y="246"/>
                </a:moveTo>
                <a:cubicBezTo>
                  <a:pt x="15311" y="246"/>
                  <a:pt x="15313" y="246"/>
                  <a:pt x="15314" y="247"/>
                </a:cubicBezTo>
                <a:lnTo>
                  <a:pt x="15314" y="247"/>
                </a:lnTo>
                <a:cubicBezTo>
                  <a:pt x="15313" y="246"/>
                  <a:pt x="15311" y="246"/>
                  <a:pt x="15310" y="246"/>
                </a:cubicBezTo>
                <a:close/>
                <a:moveTo>
                  <a:pt x="15314" y="247"/>
                </a:moveTo>
                <a:cubicBezTo>
                  <a:pt x="15316" y="247"/>
                  <a:pt x="15318" y="248"/>
                  <a:pt x="15320" y="248"/>
                </a:cubicBezTo>
                <a:lnTo>
                  <a:pt x="15320" y="248"/>
                </a:lnTo>
                <a:cubicBezTo>
                  <a:pt x="15318" y="248"/>
                  <a:pt x="15316" y="247"/>
                  <a:pt x="15314" y="247"/>
                </a:cubicBezTo>
                <a:close/>
                <a:moveTo>
                  <a:pt x="12566" y="0"/>
                </a:moveTo>
                <a:cubicBezTo>
                  <a:pt x="12554" y="0"/>
                  <a:pt x="12542" y="0"/>
                  <a:pt x="12530" y="0"/>
                </a:cubicBezTo>
                <a:cubicBezTo>
                  <a:pt x="12215" y="0"/>
                  <a:pt x="11901" y="21"/>
                  <a:pt x="11586" y="56"/>
                </a:cubicBezTo>
                <a:cubicBezTo>
                  <a:pt x="11254" y="92"/>
                  <a:pt x="10921" y="134"/>
                  <a:pt x="10590" y="184"/>
                </a:cubicBezTo>
                <a:cubicBezTo>
                  <a:pt x="10438" y="207"/>
                  <a:pt x="10286" y="233"/>
                  <a:pt x="10134" y="262"/>
                </a:cubicBezTo>
                <a:cubicBezTo>
                  <a:pt x="9984" y="292"/>
                  <a:pt x="9832" y="319"/>
                  <a:pt x="9681" y="351"/>
                </a:cubicBezTo>
                <a:cubicBezTo>
                  <a:pt x="9521" y="385"/>
                  <a:pt x="9361" y="417"/>
                  <a:pt x="9202" y="457"/>
                </a:cubicBezTo>
                <a:cubicBezTo>
                  <a:pt x="9042" y="499"/>
                  <a:pt x="8882" y="538"/>
                  <a:pt x="8722" y="582"/>
                </a:cubicBezTo>
                <a:cubicBezTo>
                  <a:pt x="8568" y="625"/>
                  <a:pt x="8414" y="667"/>
                  <a:pt x="8262" y="716"/>
                </a:cubicBezTo>
                <a:cubicBezTo>
                  <a:pt x="8178" y="743"/>
                  <a:pt x="8097" y="770"/>
                  <a:pt x="8014" y="801"/>
                </a:cubicBezTo>
                <a:cubicBezTo>
                  <a:pt x="7941" y="829"/>
                  <a:pt x="7867" y="857"/>
                  <a:pt x="7792" y="887"/>
                </a:cubicBezTo>
                <a:cubicBezTo>
                  <a:pt x="7643" y="948"/>
                  <a:pt x="7494" y="1012"/>
                  <a:pt x="7355" y="1067"/>
                </a:cubicBezTo>
                <a:cubicBezTo>
                  <a:pt x="7213" y="1126"/>
                  <a:pt x="7072" y="1185"/>
                  <a:pt x="6932" y="1247"/>
                </a:cubicBezTo>
                <a:cubicBezTo>
                  <a:pt x="6854" y="1283"/>
                  <a:pt x="6776" y="1315"/>
                  <a:pt x="6699" y="1352"/>
                </a:cubicBezTo>
                <a:cubicBezTo>
                  <a:pt x="6623" y="1391"/>
                  <a:pt x="6546" y="1429"/>
                  <a:pt x="6468" y="1467"/>
                </a:cubicBezTo>
                <a:cubicBezTo>
                  <a:pt x="6435" y="1482"/>
                  <a:pt x="6404" y="1503"/>
                  <a:pt x="6372" y="1521"/>
                </a:cubicBezTo>
                <a:cubicBezTo>
                  <a:pt x="6328" y="1546"/>
                  <a:pt x="6286" y="1572"/>
                  <a:pt x="6241" y="1596"/>
                </a:cubicBezTo>
                <a:cubicBezTo>
                  <a:pt x="6174" y="1635"/>
                  <a:pt x="6109" y="1678"/>
                  <a:pt x="6043" y="1719"/>
                </a:cubicBezTo>
                <a:cubicBezTo>
                  <a:pt x="5916" y="1799"/>
                  <a:pt x="5790" y="1881"/>
                  <a:pt x="5665" y="1961"/>
                </a:cubicBezTo>
                <a:cubicBezTo>
                  <a:pt x="5596" y="2005"/>
                  <a:pt x="5528" y="2048"/>
                  <a:pt x="5461" y="2094"/>
                </a:cubicBezTo>
                <a:cubicBezTo>
                  <a:pt x="5414" y="2125"/>
                  <a:pt x="5367" y="2157"/>
                  <a:pt x="5321" y="2189"/>
                </a:cubicBezTo>
                <a:cubicBezTo>
                  <a:pt x="5297" y="2205"/>
                  <a:pt x="5274" y="2219"/>
                  <a:pt x="5253" y="2235"/>
                </a:cubicBezTo>
                <a:cubicBezTo>
                  <a:pt x="5173" y="2294"/>
                  <a:pt x="5095" y="2352"/>
                  <a:pt x="5016" y="2411"/>
                </a:cubicBezTo>
                <a:cubicBezTo>
                  <a:pt x="4997" y="2424"/>
                  <a:pt x="4980" y="2441"/>
                  <a:pt x="4962" y="2455"/>
                </a:cubicBezTo>
                <a:cubicBezTo>
                  <a:pt x="4918" y="2491"/>
                  <a:pt x="4874" y="2528"/>
                  <a:pt x="4832" y="2564"/>
                </a:cubicBezTo>
                <a:cubicBezTo>
                  <a:pt x="4716" y="2662"/>
                  <a:pt x="4603" y="2765"/>
                  <a:pt x="4492" y="2868"/>
                </a:cubicBezTo>
                <a:cubicBezTo>
                  <a:pt x="4247" y="3095"/>
                  <a:pt x="3997" y="3318"/>
                  <a:pt x="3757" y="3550"/>
                </a:cubicBezTo>
                <a:cubicBezTo>
                  <a:pt x="3703" y="3603"/>
                  <a:pt x="3648" y="3654"/>
                  <a:pt x="3596" y="3710"/>
                </a:cubicBezTo>
                <a:cubicBezTo>
                  <a:pt x="3534" y="3776"/>
                  <a:pt x="3470" y="3843"/>
                  <a:pt x="3408" y="3909"/>
                </a:cubicBezTo>
                <a:cubicBezTo>
                  <a:pt x="3383" y="3937"/>
                  <a:pt x="3360" y="3967"/>
                  <a:pt x="3335" y="3997"/>
                </a:cubicBezTo>
                <a:cubicBezTo>
                  <a:pt x="3299" y="4040"/>
                  <a:pt x="3263" y="4085"/>
                  <a:pt x="3227" y="4127"/>
                </a:cubicBezTo>
                <a:cubicBezTo>
                  <a:pt x="3181" y="4180"/>
                  <a:pt x="3142" y="4235"/>
                  <a:pt x="3101" y="4291"/>
                </a:cubicBezTo>
                <a:cubicBezTo>
                  <a:pt x="2902" y="4555"/>
                  <a:pt x="2717" y="4831"/>
                  <a:pt x="2538" y="5112"/>
                </a:cubicBezTo>
                <a:cubicBezTo>
                  <a:pt x="2363" y="5385"/>
                  <a:pt x="2196" y="5664"/>
                  <a:pt x="2031" y="5943"/>
                </a:cubicBezTo>
                <a:cubicBezTo>
                  <a:pt x="1866" y="6218"/>
                  <a:pt x="1720" y="6505"/>
                  <a:pt x="1581" y="6792"/>
                </a:cubicBezTo>
                <a:cubicBezTo>
                  <a:pt x="1435" y="7095"/>
                  <a:pt x="1288" y="7398"/>
                  <a:pt x="1141" y="7700"/>
                </a:cubicBezTo>
                <a:cubicBezTo>
                  <a:pt x="996" y="7998"/>
                  <a:pt x="869" y="8307"/>
                  <a:pt x="743" y="8613"/>
                </a:cubicBezTo>
                <a:cubicBezTo>
                  <a:pt x="712" y="8688"/>
                  <a:pt x="684" y="8765"/>
                  <a:pt x="655" y="8839"/>
                </a:cubicBezTo>
                <a:cubicBezTo>
                  <a:pt x="632" y="8897"/>
                  <a:pt x="610" y="8956"/>
                  <a:pt x="589" y="9014"/>
                </a:cubicBezTo>
                <a:cubicBezTo>
                  <a:pt x="567" y="9076"/>
                  <a:pt x="547" y="9136"/>
                  <a:pt x="524" y="9196"/>
                </a:cubicBezTo>
                <a:cubicBezTo>
                  <a:pt x="514" y="9227"/>
                  <a:pt x="502" y="9257"/>
                  <a:pt x="493" y="9288"/>
                </a:cubicBezTo>
                <a:cubicBezTo>
                  <a:pt x="469" y="9372"/>
                  <a:pt x="443" y="9457"/>
                  <a:pt x="418" y="9542"/>
                </a:cubicBezTo>
                <a:cubicBezTo>
                  <a:pt x="376" y="9681"/>
                  <a:pt x="338" y="9824"/>
                  <a:pt x="302" y="9965"/>
                </a:cubicBezTo>
                <a:cubicBezTo>
                  <a:pt x="256" y="10145"/>
                  <a:pt x="209" y="10325"/>
                  <a:pt x="166" y="10506"/>
                </a:cubicBezTo>
                <a:cubicBezTo>
                  <a:pt x="146" y="10579"/>
                  <a:pt x="131" y="10651"/>
                  <a:pt x="115" y="10726"/>
                </a:cubicBezTo>
                <a:cubicBezTo>
                  <a:pt x="101" y="10796"/>
                  <a:pt x="85" y="10867"/>
                  <a:pt x="74" y="10939"/>
                </a:cubicBezTo>
                <a:cubicBezTo>
                  <a:pt x="64" y="11002"/>
                  <a:pt x="54" y="11066"/>
                  <a:pt x="44" y="11129"/>
                </a:cubicBezTo>
                <a:cubicBezTo>
                  <a:pt x="42" y="11151"/>
                  <a:pt x="38" y="11175"/>
                  <a:pt x="36" y="11197"/>
                </a:cubicBezTo>
                <a:cubicBezTo>
                  <a:pt x="27" y="11289"/>
                  <a:pt x="17" y="11382"/>
                  <a:pt x="10" y="11474"/>
                </a:cubicBezTo>
                <a:cubicBezTo>
                  <a:pt x="6" y="11505"/>
                  <a:pt x="7" y="11536"/>
                  <a:pt x="6" y="11567"/>
                </a:cubicBezTo>
                <a:cubicBezTo>
                  <a:pt x="5" y="11625"/>
                  <a:pt x="3" y="11681"/>
                  <a:pt x="2" y="11738"/>
                </a:cubicBezTo>
                <a:cubicBezTo>
                  <a:pt x="1" y="11804"/>
                  <a:pt x="3" y="11868"/>
                  <a:pt x="6" y="11933"/>
                </a:cubicBezTo>
                <a:cubicBezTo>
                  <a:pt x="8" y="12011"/>
                  <a:pt x="11" y="12089"/>
                  <a:pt x="17" y="12167"/>
                </a:cubicBezTo>
                <a:cubicBezTo>
                  <a:pt x="27" y="12256"/>
                  <a:pt x="32" y="12346"/>
                  <a:pt x="43" y="12435"/>
                </a:cubicBezTo>
                <a:cubicBezTo>
                  <a:pt x="83" y="12745"/>
                  <a:pt x="124" y="13058"/>
                  <a:pt x="177" y="13369"/>
                </a:cubicBezTo>
                <a:cubicBezTo>
                  <a:pt x="233" y="13680"/>
                  <a:pt x="290" y="13994"/>
                  <a:pt x="356" y="14304"/>
                </a:cubicBezTo>
                <a:cubicBezTo>
                  <a:pt x="424" y="14619"/>
                  <a:pt x="491" y="14934"/>
                  <a:pt x="584" y="15243"/>
                </a:cubicBezTo>
                <a:cubicBezTo>
                  <a:pt x="609" y="15324"/>
                  <a:pt x="631" y="15408"/>
                  <a:pt x="658" y="15489"/>
                </a:cubicBezTo>
                <a:cubicBezTo>
                  <a:pt x="689" y="15579"/>
                  <a:pt x="719" y="15670"/>
                  <a:pt x="750" y="15759"/>
                </a:cubicBezTo>
                <a:cubicBezTo>
                  <a:pt x="774" y="15830"/>
                  <a:pt x="802" y="15901"/>
                  <a:pt x="827" y="15971"/>
                </a:cubicBezTo>
                <a:cubicBezTo>
                  <a:pt x="851" y="16035"/>
                  <a:pt x="874" y="16100"/>
                  <a:pt x="900" y="16164"/>
                </a:cubicBezTo>
                <a:cubicBezTo>
                  <a:pt x="941" y="16265"/>
                  <a:pt x="982" y="16368"/>
                  <a:pt x="1024" y="16471"/>
                </a:cubicBezTo>
                <a:cubicBezTo>
                  <a:pt x="1048" y="16531"/>
                  <a:pt x="1075" y="16588"/>
                  <a:pt x="1101" y="16645"/>
                </a:cubicBezTo>
                <a:cubicBezTo>
                  <a:pt x="1133" y="16719"/>
                  <a:pt x="1164" y="16792"/>
                  <a:pt x="1199" y="16863"/>
                </a:cubicBezTo>
                <a:cubicBezTo>
                  <a:pt x="1240" y="16950"/>
                  <a:pt x="1282" y="17034"/>
                  <a:pt x="1324" y="17121"/>
                </a:cubicBezTo>
                <a:cubicBezTo>
                  <a:pt x="1354" y="17183"/>
                  <a:pt x="1386" y="17245"/>
                  <a:pt x="1417" y="17306"/>
                </a:cubicBezTo>
                <a:cubicBezTo>
                  <a:pt x="1458" y="17384"/>
                  <a:pt x="1497" y="17463"/>
                  <a:pt x="1539" y="17540"/>
                </a:cubicBezTo>
                <a:cubicBezTo>
                  <a:pt x="1612" y="17672"/>
                  <a:pt x="1683" y="17806"/>
                  <a:pt x="1759" y="17936"/>
                </a:cubicBezTo>
                <a:cubicBezTo>
                  <a:pt x="1812" y="18027"/>
                  <a:pt x="1865" y="18117"/>
                  <a:pt x="1917" y="18209"/>
                </a:cubicBezTo>
                <a:cubicBezTo>
                  <a:pt x="1951" y="18264"/>
                  <a:pt x="1988" y="18318"/>
                  <a:pt x="2023" y="18374"/>
                </a:cubicBezTo>
                <a:cubicBezTo>
                  <a:pt x="2064" y="18437"/>
                  <a:pt x="2103" y="18502"/>
                  <a:pt x="2146" y="18564"/>
                </a:cubicBezTo>
                <a:cubicBezTo>
                  <a:pt x="2204" y="18647"/>
                  <a:pt x="2261" y="18731"/>
                  <a:pt x="2319" y="18814"/>
                </a:cubicBezTo>
                <a:cubicBezTo>
                  <a:pt x="2500" y="19081"/>
                  <a:pt x="2691" y="19341"/>
                  <a:pt x="2889" y="19597"/>
                </a:cubicBezTo>
                <a:cubicBezTo>
                  <a:pt x="2987" y="19723"/>
                  <a:pt x="3087" y="19845"/>
                  <a:pt x="3190" y="19969"/>
                </a:cubicBezTo>
                <a:cubicBezTo>
                  <a:pt x="3246" y="20039"/>
                  <a:pt x="3307" y="20107"/>
                  <a:pt x="3366" y="20175"/>
                </a:cubicBezTo>
                <a:cubicBezTo>
                  <a:pt x="3405" y="20218"/>
                  <a:pt x="3442" y="20263"/>
                  <a:pt x="3483" y="20306"/>
                </a:cubicBezTo>
                <a:cubicBezTo>
                  <a:pt x="3555" y="20383"/>
                  <a:pt x="3625" y="20463"/>
                  <a:pt x="3697" y="20541"/>
                </a:cubicBezTo>
                <a:cubicBezTo>
                  <a:pt x="3743" y="20590"/>
                  <a:pt x="3789" y="20636"/>
                  <a:pt x="3836" y="20684"/>
                </a:cubicBezTo>
                <a:cubicBezTo>
                  <a:pt x="3888" y="20738"/>
                  <a:pt x="3940" y="20795"/>
                  <a:pt x="3995" y="20846"/>
                </a:cubicBezTo>
                <a:cubicBezTo>
                  <a:pt x="4066" y="20914"/>
                  <a:pt x="4136" y="20982"/>
                  <a:pt x="4207" y="21051"/>
                </a:cubicBezTo>
                <a:cubicBezTo>
                  <a:pt x="4326" y="21164"/>
                  <a:pt x="4450" y="21271"/>
                  <a:pt x="4574" y="21379"/>
                </a:cubicBezTo>
                <a:cubicBezTo>
                  <a:pt x="4625" y="21425"/>
                  <a:pt x="4680" y="21470"/>
                  <a:pt x="4735" y="21513"/>
                </a:cubicBezTo>
                <a:cubicBezTo>
                  <a:pt x="4795" y="21563"/>
                  <a:pt x="4853" y="21613"/>
                  <a:pt x="4915" y="21661"/>
                </a:cubicBezTo>
                <a:cubicBezTo>
                  <a:pt x="5042" y="21758"/>
                  <a:pt x="5166" y="21856"/>
                  <a:pt x="5295" y="21949"/>
                </a:cubicBezTo>
                <a:cubicBezTo>
                  <a:pt x="5374" y="22005"/>
                  <a:pt x="5452" y="22062"/>
                  <a:pt x="5532" y="22119"/>
                </a:cubicBezTo>
                <a:cubicBezTo>
                  <a:pt x="5600" y="22167"/>
                  <a:pt x="5672" y="22214"/>
                  <a:pt x="5743" y="22261"/>
                </a:cubicBezTo>
                <a:cubicBezTo>
                  <a:pt x="6008" y="22441"/>
                  <a:pt x="6282" y="22607"/>
                  <a:pt x="6560" y="22767"/>
                </a:cubicBezTo>
                <a:cubicBezTo>
                  <a:pt x="6706" y="22852"/>
                  <a:pt x="6852" y="22934"/>
                  <a:pt x="6999" y="23017"/>
                </a:cubicBezTo>
                <a:cubicBezTo>
                  <a:pt x="7076" y="23060"/>
                  <a:pt x="7157" y="23105"/>
                  <a:pt x="7235" y="23147"/>
                </a:cubicBezTo>
                <a:cubicBezTo>
                  <a:pt x="7262" y="23161"/>
                  <a:pt x="7288" y="23178"/>
                  <a:pt x="7317" y="23192"/>
                </a:cubicBezTo>
                <a:cubicBezTo>
                  <a:pt x="7323" y="23195"/>
                  <a:pt x="7330" y="23199"/>
                  <a:pt x="7337" y="23204"/>
                </a:cubicBezTo>
                <a:cubicBezTo>
                  <a:pt x="7343" y="23208"/>
                  <a:pt x="7349" y="23211"/>
                  <a:pt x="7355" y="23214"/>
                </a:cubicBezTo>
                <a:cubicBezTo>
                  <a:pt x="7359" y="23215"/>
                  <a:pt x="7361" y="23216"/>
                  <a:pt x="7364" y="23218"/>
                </a:cubicBezTo>
                <a:cubicBezTo>
                  <a:pt x="7368" y="23219"/>
                  <a:pt x="7369" y="23220"/>
                  <a:pt x="7371" y="23221"/>
                </a:cubicBezTo>
                <a:cubicBezTo>
                  <a:pt x="7385" y="23230"/>
                  <a:pt x="7401" y="23237"/>
                  <a:pt x="7416" y="23245"/>
                </a:cubicBezTo>
                <a:cubicBezTo>
                  <a:pt x="7423" y="23249"/>
                  <a:pt x="7431" y="23252"/>
                  <a:pt x="7437" y="23256"/>
                </a:cubicBezTo>
                <a:cubicBezTo>
                  <a:pt x="7442" y="23259"/>
                  <a:pt x="7447" y="23261"/>
                  <a:pt x="7452" y="23264"/>
                </a:cubicBezTo>
                <a:cubicBezTo>
                  <a:pt x="7452" y="23264"/>
                  <a:pt x="7453" y="23265"/>
                  <a:pt x="7454" y="23265"/>
                </a:cubicBezTo>
                <a:cubicBezTo>
                  <a:pt x="7462" y="23270"/>
                  <a:pt x="7469" y="23275"/>
                  <a:pt x="7478" y="23278"/>
                </a:cubicBezTo>
                <a:cubicBezTo>
                  <a:pt x="7493" y="23287"/>
                  <a:pt x="7510" y="23297"/>
                  <a:pt x="7528" y="23306"/>
                </a:cubicBezTo>
                <a:cubicBezTo>
                  <a:pt x="7540" y="23313"/>
                  <a:pt x="7555" y="23319"/>
                  <a:pt x="7569" y="23327"/>
                </a:cubicBezTo>
                <a:cubicBezTo>
                  <a:pt x="7572" y="23329"/>
                  <a:pt x="7577" y="23333"/>
                  <a:pt x="7581" y="23334"/>
                </a:cubicBezTo>
                <a:cubicBezTo>
                  <a:pt x="7587" y="23338"/>
                  <a:pt x="7595" y="23342"/>
                  <a:pt x="7602" y="23345"/>
                </a:cubicBezTo>
                <a:lnTo>
                  <a:pt x="7602" y="23347"/>
                </a:lnTo>
                <a:cubicBezTo>
                  <a:pt x="7607" y="23348"/>
                  <a:pt x="7609" y="23349"/>
                  <a:pt x="7613" y="23352"/>
                </a:cubicBezTo>
                <a:cubicBezTo>
                  <a:pt x="7616" y="23354"/>
                  <a:pt x="7619" y="23355"/>
                  <a:pt x="7623" y="23357"/>
                </a:cubicBezTo>
                <a:cubicBezTo>
                  <a:pt x="7626" y="23359"/>
                  <a:pt x="7629" y="23360"/>
                  <a:pt x="7633" y="23364"/>
                </a:cubicBezTo>
                <a:cubicBezTo>
                  <a:pt x="7640" y="23366"/>
                  <a:pt x="7645" y="23370"/>
                  <a:pt x="7650" y="23373"/>
                </a:cubicBezTo>
                <a:lnTo>
                  <a:pt x="7652" y="23373"/>
                </a:lnTo>
                <a:cubicBezTo>
                  <a:pt x="7655" y="23375"/>
                  <a:pt x="7660" y="23376"/>
                  <a:pt x="7664" y="23379"/>
                </a:cubicBezTo>
                <a:cubicBezTo>
                  <a:pt x="7774" y="23438"/>
                  <a:pt x="7889" y="23493"/>
                  <a:pt x="8001" y="23549"/>
                </a:cubicBezTo>
                <a:cubicBezTo>
                  <a:pt x="8106" y="23602"/>
                  <a:pt x="8214" y="23647"/>
                  <a:pt x="8321" y="23695"/>
                </a:cubicBezTo>
                <a:cubicBezTo>
                  <a:pt x="8381" y="23722"/>
                  <a:pt x="8441" y="23744"/>
                  <a:pt x="8501" y="23767"/>
                </a:cubicBezTo>
                <a:cubicBezTo>
                  <a:pt x="8553" y="23787"/>
                  <a:pt x="8607" y="23806"/>
                  <a:pt x="8658" y="23825"/>
                </a:cubicBezTo>
                <a:cubicBezTo>
                  <a:pt x="8679" y="23834"/>
                  <a:pt x="8700" y="23843"/>
                  <a:pt x="8722" y="23850"/>
                </a:cubicBezTo>
                <a:cubicBezTo>
                  <a:pt x="8820" y="23881"/>
                  <a:pt x="8918" y="23912"/>
                  <a:pt x="9017" y="23942"/>
                </a:cubicBezTo>
                <a:cubicBezTo>
                  <a:pt x="9073" y="23959"/>
                  <a:pt x="9129" y="23974"/>
                  <a:pt x="9184" y="23989"/>
                </a:cubicBezTo>
                <a:cubicBezTo>
                  <a:pt x="9283" y="24014"/>
                  <a:pt x="9382" y="24041"/>
                  <a:pt x="9481" y="24065"/>
                </a:cubicBezTo>
                <a:cubicBezTo>
                  <a:pt x="9547" y="24083"/>
                  <a:pt x="9616" y="24093"/>
                  <a:pt x="9683" y="24107"/>
                </a:cubicBezTo>
                <a:lnTo>
                  <a:pt x="9861" y="24142"/>
                </a:lnTo>
                <a:cubicBezTo>
                  <a:pt x="9878" y="24145"/>
                  <a:pt x="9894" y="24149"/>
                  <a:pt x="9912" y="24150"/>
                </a:cubicBezTo>
                <a:cubicBezTo>
                  <a:pt x="10010" y="24163"/>
                  <a:pt x="10108" y="24175"/>
                  <a:pt x="10206" y="24186"/>
                </a:cubicBezTo>
                <a:cubicBezTo>
                  <a:pt x="10278" y="24196"/>
                  <a:pt x="10351" y="24199"/>
                  <a:pt x="10424" y="24204"/>
                </a:cubicBezTo>
                <a:cubicBezTo>
                  <a:pt x="10493" y="24207"/>
                  <a:pt x="10563" y="24210"/>
                  <a:pt x="10634" y="24210"/>
                </a:cubicBezTo>
                <a:cubicBezTo>
                  <a:pt x="10674" y="24210"/>
                  <a:pt x="10714" y="24211"/>
                  <a:pt x="10753" y="24211"/>
                </a:cubicBezTo>
                <a:cubicBezTo>
                  <a:pt x="10793" y="24211"/>
                  <a:pt x="10832" y="24210"/>
                  <a:pt x="10872" y="24209"/>
                </a:cubicBezTo>
                <a:cubicBezTo>
                  <a:pt x="10957" y="24205"/>
                  <a:pt x="11047" y="24204"/>
                  <a:pt x="11133" y="24195"/>
                </a:cubicBezTo>
                <a:cubicBezTo>
                  <a:pt x="11293" y="24183"/>
                  <a:pt x="11455" y="24170"/>
                  <a:pt x="11613" y="24152"/>
                </a:cubicBezTo>
                <a:cubicBezTo>
                  <a:pt x="11791" y="24132"/>
                  <a:pt x="11969" y="24111"/>
                  <a:pt x="12147" y="24087"/>
                </a:cubicBezTo>
                <a:cubicBezTo>
                  <a:pt x="12456" y="24047"/>
                  <a:pt x="12765" y="23998"/>
                  <a:pt x="13073" y="23957"/>
                </a:cubicBezTo>
                <a:cubicBezTo>
                  <a:pt x="13410" y="23910"/>
                  <a:pt x="13748" y="23865"/>
                  <a:pt x="14082" y="23809"/>
                </a:cubicBezTo>
                <a:cubicBezTo>
                  <a:pt x="14160" y="23797"/>
                  <a:pt x="14237" y="23787"/>
                  <a:pt x="14313" y="23771"/>
                </a:cubicBezTo>
                <a:cubicBezTo>
                  <a:pt x="14401" y="23753"/>
                  <a:pt x="14489" y="23735"/>
                  <a:pt x="14577" y="23719"/>
                </a:cubicBezTo>
                <a:cubicBezTo>
                  <a:pt x="14641" y="23705"/>
                  <a:pt x="14704" y="23694"/>
                  <a:pt x="14768" y="23678"/>
                </a:cubicBezTo>
                <a:cubicBezTo>
                  <a:pt x="14869" y="23655"/>
                  <a:pt x="14970" y="23632"/>
                  <a:pt x="15072" y="23607"/>
                </a:cubicBezTo>
                <a:cubicBezTo>
                  <a:pt x="15367" y="23539"/>
                  <a:pt x="15661" y="23462"/>
                  <a:pt x="15955" y="23386"/>
                </a:cubicBezTo>
                <a:cubicBezTo>
                  <a:pt x="16271" y="23308"/>
                  <a:pt x="16585" y="23228"/>
                  <a:pt x="16900" y="23149"/>
                </a:cubicBezTo>
                <a:cubicBezTo>
                  <a:pt x="16907" y="23151"/>
                  <a:pt x="16914" y="23151"/>
                  <a:pt x="16921" y="23151"/>
                </a:cubicBezTo>
                <a:cubicBezTo>
                  <a:pt x="16942" y="23148"/>
                  <a:pt x="16964" y="23142"/>
                  <a:pt x="16984" y="23138"/>
                </a:cubicBezTo>
                <a:cubicBezTo>
                  <a:pt x="17014" y="23132"/>
                  <a:pt x="17045" y="23126"/>
                  <a:pt x="17074" y="23121"/>
                </a:cubicBezTo>
                <a:cubicBezTo>
                  <a:pt x="17143" y="23107"/>
                  <a:pt x="17211" y="23092"/>
                  <a:pt x="17278" y="23077"/>
                </a:cubicBezTo>
                <a:cubicBezTo>
                  <a:pt x="17433" y="23043"/>
                  <a:pt x="17586" y="23006"/>
                  <a:pt x="17741" y="22968"/>
                </a:cubicBezTo>
                <a:cubicBezTo>
                  <a:pt x="17875" y="22936"/>
                  <a:pt x="18010" y="22904"/>
                  <a:pt x="18145" y="22875"/>
                </a:cubicBezTo>
                <a:cubicBezTo>
                  <a:pt x="18297" y="22843"/>
                  <a:pt x="18447" y="22816"/>
                  <a:pt x="18597" y="22788"/>
                </a:cubicBezTo>
                <a:lnTo>
                  <a:pt x="18599" y="22788"/>
                </a:lnTo>
                <a:cubicBezTo>
                  <a:pt x="18717" y="22769"/>
                  <a:pt x="18836" y="22748"/>
                  <a:pt x="18953" y="22733"/>
                </a:cubicBezTo>
                <a:cubicBezTo>
                  <a:pt x="19388" y="22671"/>
                  <a:pt x="19822" y="22625"/>
                  <a:pt x="20259" y="22578"/>
                </a:cubicBezTo>
                <a:cubicBezTo>
                  <a:pt x="20697" y="22532"/>
                  <a:pt x="21135" y="22485"/>
                  <a:pt x="21575" y="22440"/>
                </a:cubicBezTo>
                <a:cubicBezTo>
                  <a:pt x="22447" y="22349"/>
                  <a:pt x="23319" y="22261"/>
                  <a:pt x="24191" y="22172"/>
                </a:cubicBezTo>
                <a:cubicBezTo>
                  <a:pt x="24616" y="22127"/>
                  <a:pt x="25043" y="22098"/>
                  <a:pt x="25470" y="22078"/>
                </a:cubicBezTo>
                <a:cubicBezTo>
                  <a:pt x="25904" y="22057"/>
                  <a:pt x="26336" y="22042"/>
                  <a:pt x="26770" y="22019"/>
                </a:cubicBezTo>
                <a:cubicBezTo>
                  <a:pt x="26843" y="22016"/>
                  <a:pt x="26917" y="22013"/>
                  <a:pt x="26992" y="22009"/>
                </a:cubicBezTo>
                <a:cubicBezTo>
                  <a:pt x="27101" y="22016"/>
                  <a:pt x="27210" y="22019"/>
                  <a:pt x="27320" y="22022"/>
                </a:cubicBezTo>
                <a:cubicBezTo>
                  <a:pt x="27482" y="22026"/>
                  <a:pt x="27644" y="22027"/>
                  <a:pt x="27807" y="22027"/>
                </a:cubicBezTo>
                <a:cubicBezTo>
                  <a:pt x="27970" y="22027"/>
                  <a:pt x="28132" y="22026"/>
                  <a:pt x="28295" y="22023"/>
                </a:cubicBezTo>
                <a:cubicBezTo>
                  <a:pt x="28386" y="22022"/>
                  <a:pt x="28476" y="22023"/>
                  <a:pt x="28566" y="22018"/>
                </a:cubicBezTo>
                <a:cubicBezTo>
                  <a:pt x="28646" y="22013"/>
                  <a:pt x="28726" y="22009"/>
                  <a:pt x="28806" y="22005"/>
                </a:cubicBezTo>
                <a:cubicBezTo>
                  <a:pt x="28846" y="22002"/>
                  <a:pt x="28888" y="21997"/>
                  <a:pt x="28929" y="21995"/>
                </a:cubicBezTo>
                <a:cubicBezTo>
                  <a:pt x="28968" y="21991"/>
                  <a:pt x="29009" y="21988"/>
                  <a:pt x="29047" y="21985"/>
                </a:cubicBezTo>
                <a:cubicBezTo>
                  <a:pt x="29128" y="21977"/>
                  <a:pt x="29206" y="21967"/>
                  <a:pt x="29286" y="21960"/>
                </a:cubicBezTo>
                <a:cubicBezTo>
                  <a:pt x="29451" y="21941"/>
                  <a:pt x="29614" y="21920"/>
                  <a:pt x="29778" y="21898"/>
                </a:cubicBezTo>
                <a:cubicBezTo>
                  <a:pt x="29930" y="21878"/>
                  <a:pt x="30080" y="21856"/>
                  <a:pt x="30232" y="21828"/>
                </a:cubicBezTo>
                <a:cubicBezTo>
                  <a:pt x="30389" y="21800"/>
                  <a:pt x="30545" y="21770"/>
                  <a:pt x="30698" y="21728"/>
                </a:cubicBezTo>
                <a:cubicBezTo>
                  <a:pt x="30774" y="21707"/>
                  <a:pt x="30849" y="21688"/>
                  <a:pt x="30924" y="21662"/>
                </a:cubicBezTo>
                <a:cubicBezTo>
                  <a:pt x="30998" y="21637"/>
                  <a:pt x="31073" y="21615"/>
                  <a:pt x="31143" y="21585"/>
                </a:cubicBezTo>
                <a:cubicBezTo>
                  <a:pt x="31223" y="21553"/>
                  <a:pt x="31302" y="21526"/>
                  <a:pt x="31379" y="21487"/>
                </a:cubicBezTo>
                <a:cubicBezTo>
                  <a:pt x="31422" y="21466"/>
                  <a:pt x="31466" y="21445"/>
                  <a:pt x="31510" y="21423"/>
                </a:cubicBezTo>
                <a:cubicBezTo>
                  <a:pt x="31541" y="21408"/>
                  <a:pt x="31575" y="21393"/>
                  <a:pt x="31605" y="21377"/>
                </a:cubicBezTo>
                <a:cubicBezTo>
                  <a:pt x="31647" y="21353"/>
                  <a:pt x="31688" y="21329"/>
                  <a:pt x="31730" y="21306"/>
                </a:cubicBezTo>
                <a:cubicBezTo>
                  <a:pt x="31762" y="21288"/>
                  <a:pt x="31798" y="21271"/>
                  <a:pt x="31830" y="21250"/>
                </a:cubicBezTo>
                <a:cubicBezTo>
                  <a:pt x="31900" y="21207"/>
                  <a:pt x="31967" y="21164"/>
                  <a:pt x="32036" y="21120"/>
                </a:cubicBezTo>
                <a:cubicBezTo>
                  <a:pt x="32106" y="21077"/>
                  <a:pt x="32173" y="21025"/>
                  <a:pt x="32241" y="20977"/>
                </a:cubicBezTo>
                <a:cubicBezTo>
                  <a:pt x="32302" y="20934"/>
                  <a:pt x="32359" y="20888"/>
                  <a:pt x="32415" y="20841"/>
                </a:cubicBezTo>
                <a:cubicBezTo>
                  <a:pt x="32484" y="20785"/>
                  <a:pt x="32551" y="20724"/>
                  <a:pt x="32614" y="20660"/>
                </a:cubicBezTo>
                <a:cubicBezTo>
                  <a:pt x="32654" y="20618"/>
                  <a:pt x="32694" y="20578"/>
                  <a:pt x="32731" y="20536"/>
                </a:cubicBezTo>
                <a:cubicBezTo>
                  <a:pt x="32766" y="20496"/>
                  <a:pt x="32803" y="20458"/>
                  <a:pt x="32834" y="20416"/>
                </a:cubicBezTo>
                <a:lnTo>
                  <a:pt x="32900" y="20330"/>
                </a:lnTo>
                <a:cubicBezTo>
                  <a:pt x="32941" y="20275"/>
                  <a:pt x="32985" y="20221"/>
                  <a:pt x="33025" y="20161"/>
                </a:cubicBezTo>
                <a:cubicBezTo>
                  <a:pt x="33060" y="20110"/>
                  <a:pt x="33094" y="20057"/>
                  <a:pt x="33129" y="20005"/>
                </a:cubicBezTo>
                <a:cubicBezTo>
                  <a:pt x="33142" y="19988"/>
                  <a:pt x="33155" y="19967"/>
                  <a:pt x="33166" y="19948"/>
                </a:cubicBezTo>
                <a:cubicBezTo>
                  <a:pt x="33210" y="19874"/>
                  <a:pt x="33256" y="19799"/>
                  <a:pt x="33299" y="19726"/>
                </a:cubicBezTo>
                <a:cubicBezTo>
                  <a:pt x="33319" y="19691"/>
                  <a:pt x="33335" y="19654"/>
                  <a:pt x="33354" y="19618"/>
                </a:cubicBezTo>
                <a:cubicBezTo>
                  <a:pt x="33375" y="19575"/>
                  <a:pt x="33398" y="19531"/>
                  <a:pt x="33421" y="19487"/>
                </a:cubicBezTo>
                <a:cubicBezTo>
                  <a:pt x="33432" y="19467"/>
                  <a:pt x="33439" y="19446"/>
                  <a:pt x="33449" y="19425"/>
                </a:cubicBezTo>
                <a:cubicBezTo>
                  <a:pt x="33469" y="19376"/>
                  <a:pt x="33491" y="19327"/>
                  <a:pt x="33512" y="19278"/>
                </a:cubicBezTo>
                <a:cubicBezTo>
                  <a:pt x="33542" y="19207"/>
                  <a:pt x="33566" y="19134"/>
                  <a:pt x="33591" y="19062"/>
                </a:cubicBezTo>
                <a:cubicBezTo>
                  <a:pt x="33602" y="19030"/>
                  <a:pt x="33617" y="18997"/>
                  <a:pt x="33625" y="18963"/>
                </a:cubicBezTo>
                <a:cubicBezTo>
                  <a:pt x="33634" y="18927"/>
                  <a:pt x="33645" y="18892"/>
                  <a:pt x="33655" y="18858"/>
                </a:cubicBezTo>
                <a:cubicBezTo>
                  <a:pt x="33676" y="18783"/>
                  <a:pt x="33697" y="18710"/>
                  <a:pt x="33715" y="18634"/>
                </a:cubicBezTo>
                <a:cubicBezTo>
                  <a:pt x="33726" y="18582"/>
                  <a:pt x="33738" y="18530"/>
                  <a:pt x="33749" y="18477"/>
                </a:cubicBezTo>
                <a:cubicBezTo>
                  <a:pt x="33756" y="18446"/>
                  <a:pt x="33765" y="18415"/>
                  <a:pt x="33770" y="18383"/>
                </a:cubicBezTo>
                <a:cubicBezTo>
                  <a:pt x="33784" y="18290"/>
                  <a:pt x="33799" y="18197"/>
                  <a:pt x="33811" y="18106"/>
                </a:cubicBezTo>
                <a:cubicBezTo>
                  <a:pt x="33831" y="17970"/>
                  <a:pt x="33845" y="17832"/>
                  <a:pt x="33850" y="17694"/>
                </a:cubicBezTo>
                <a:cubicBezTo>
                  <a:pt x="33859" y="17478"/>
                  <a:pt x="33857" y="17261"/>
                  <a:pt x="33837" y="17048"/>
                </a:cubicBezTo>
                <a:cubicBezTo>
                  <a:pt x="33818" y="16838"/>
                  <a:pt x="33787" y="16632"/>
                  <a:pt x="33744" y="16427"/>
                </a:cubicBezTo>
                <a:cubicBezTo>
                  <a:pt x="33723" y="16325"/>
                  <a:pt x="33696" y="16224"/>
                  <a:pt x="33672" y="16123"/>
                </a:cubicBezTo>
                <a:cubicBezTo>
                  <a:pt x="33658" y="16063"/>
                  <a:pt x="33643" y="16004"/>
                  <a:pt x="33624" y="15946"/>
                </a:cubicBezTo>
                <a:lnTo>
                  <a:pt x="33566" y="15760"/>
                </a:lnTo>
                <a:cubicBezTo>
                  <a:pt x="33558" y="15733"/>
                  <a:pt x="33551" y="15706"/>
                  <a:pt x="33542" y="15680"/>
                </a:cubicBezTo>
                <a:cubicBezTo>
                  <a:pt x="33512" y="15597"/>
                  <a:pt x="33483" y="15511"/>
                  <a:pt x="33452" y="15427"/>
                </a:cubicBezTo>
                <a:cubicBezTo>
                  <a:pt x="33432" y="15373"/>
                  <a:pt x="33412" y="15316"/>
                  <a:pt x="33390" y="15262"/>
                </a:cubicBezTo>
                <a:cubicBezTo>
                  <a:pt x="33355" y="15172"/>
                  <a:pt x="33319" y="15082"/>
                  <a:pt x="33282" y="14993"/>
                </a:cubicBezTo>
                <a:cubicBezTo>
                  <a:pt x="33222" y="14849"/>
                  <a:pt x="33163" y="14705"/>
                  <a:pt x="33101" y="14563"/>
                </a:cubicBezTo>
                <a:cubicBezTo>
                  <a:pt x="33067" y="14487"/>
                  <a:pt x="33035" y="14411"/>
                  <a:pt x="33000" y="14336"/>
                </a:cubicBezTo>
                <a:cubicBezTo>
                  <a:pt x="32964" y="14257"/>
                  <a:pt x="32927" y="14179"/>
                  <a:pt x="32890" y="14098"/>
                </a:cubicBezTo>
                <a:cubicBezTo>
                  <a:pt x="32853" y="14018"/>
                  <a:pt x="32809" y="13938"/>
                  <a:pt x="32769" y="13859"/>
                </a:cubicBezTo>
                <a:cubicBezTo>
                  <a:pt x="32737" y="13794"/>
                  <a:pt x="32701" y="13732"/>
                  <a:pt x="32664" y="13669"/>
                </a:cubicBezTo>
                <a:cubicBezTo>
                  <a:pt x="32647" y="13638"/>
                  <a:pt x="32631" y="13607"/>
                  <a:pt x="32613" y="13577"/>
                </a:cubicBezTo>
                <a:lnTo>
                  <a:pt x="32540" y="13462"/>
                </a:lnTo>
                <a:cubicBezTo>
                  <a:pt x="32502" y="13402"/>
                  <a:pt x="32466" y="13344"/>
                  <a:pt x="32425" y="13287"/>
                </a:cubicBezTo>
                <a:cubicBezTo>
                  <a:pt x="32375" y="13219"/>
                  <a:pt x="32328" y="13151"/>
                  <a:pt x="32275" y="13085"/>
                </a:cubicBezTo>
                <a:cubicBezTo>
                  <a:pt x="32241" y="13044"/>
                  <a:pt x="32209" y="13003"/>
                  <a:pt x="32175" y="12962"/>
                </a:cubicBezTo>
                <a:cubicBezTo>
                  <a:pt x="32158" y="12939"/>
                  <a:pt x="32139" y="12915"/>
                  <a:pt x="32118" y="12893"/>
                </a:cubicBezTo>
                <a:lnTo>
                  <a:pt x="32023" y="12785"/>
                </a:lnTo>
                <a:cubicBezTo>
                  <a:pt x="31998" y="12757"/>
                  <a:pt x="31973" y="12728"/>
                  <a:pt x="31946" y="12699"/>
                </a:cubicBezTo>
                <a:cubicBezTo>
                  <a:pt x="31889" y="12641"/>
                  <a:pt x="31832" y="12581"/>
                  <a:pt x="31775" y="12523"/>
                </a:cubicBezTo>
                <a:cubicBezTo>
                  <a:pt x="31749" y="12497"/>
                  <a:pt x="31719" y="12472"/>
                  <a:pt x="31692" y="12446"/>
                </a:cubicBezTo>
                <a:cubicBezTo>
                  <a:pt x="31659" y="12415"/>
                  <a:pt x="31627" y="12385"/>
                  <a:pt x="31595" y="12354"/>
                </a:cubicBezTo>
                <a:cubicBezTo>
                  <a:pt x="31537" y="12301"/>
                  <a:pt x="31473" y="12249"/>
                  <a:pt x="31414" y="12196"/>
                </a:cubicBezTo>
                <a:cubicBezTo>
                  <a:pt x="31292" y="12091"/>
                  <a:pt x="31167" y="11992"/>
                  <a:pt x="31040" y="11893"/>
                </a:cubicBezTo>
                <a:cubicBezTo>
                  <a:pt x="30919" y="11796"/>
                  <a:pt x="30795" y="11702"/>
                  <a:pt x="30671" y="11609"/>
                </a:cubicBezTo>
                <a:cubicBezTo>
                  <a:pt x="30405" y="11414"/>
                  <a:pt x="30140" y="11219"/>
                  <a:pt x="29873" y="11026"/>
                </a:cubicBezTo>
                <a:cubicBezTo>
                  <a:pt x="29737" y="10927"/>
                  <a:pt x="29599" y="10827"/>
                  <a:pt x="29460" y="10729"/>
                </a:cubicBezTo>
                <a:cubicBezTo>
                  <a:pt x="29396" y="10684"/>
                  <a:pt x="29331" y="10638"/>
                  <a:pt x="29267" y="10594"/>
                </a:cubicBezTo>
                <a:cubicBezTo>
                  <a:pt x="29181" y="10536"/>
                  <a:pt x="29095" y="10478"/>
                  <a:pt x="29010" y="10421"/>
                </a:cubicBezTo>
                <a:cubicBezTo>
                  <a:pt x="28945" y="10380"/>
                  <a:pt x="28882" y="10340"/>
                  <a:pt x="28818" y="10299"/>
                </a:cubicBezTo>
                <a:lnTo>
                  <a:pt x="28651" y="10195"/>
                </a:lnTo>
                <a:cubicBezTo>
                  <a:pt x="28503" y="10107"/>
                  <a:pt x="28355" y="10019"/>
                  <a:pt x="28205" y="9931"/>
                </a:cubicBezTo>
                <a:cubicBezTo>
                  <a:pt x="27927" y="9768"/>
                  <a:pt x="27648" y="9606"/>
                  <a:pt x="27370" y="9442"/>
                </a:cubicBezTo>
                <a:cubicBezTo>
                  <a:pt x="27065" y="9262"/>
                  <a:pt x="26760" y="9081"/>
                  <a:pt x="26457" y="8896"/>
                </a:cubicBezTo>
                <a:cubicBezTo>
                  <a:pt x="26326" y="8817"/>
                  <a:pt x="26194" y="8734"/>
                  <a:pt x="26065" y="8649"/>
                </a:cubicBezTo>
                <a:cubicBezTo>
                  <a:pt x="25927" y="8560"/>
                  <a:pt x="25791" y="8468"/>
                  <a:pt x="25655" y="8375"/>
                </a:cubicBezTo>
                <a:cubicBezTo>
                  <a:pt x="25569" y="8313"/>
                  <a:pt x="25485" y="8251"/>
                  <a:pt x="25398" y="8190"/>
                </a:cubicBezTo>
                <a:cubicBezTo>
                  <a:pt x="25316" y="8131"/>
                  <a:pt x="25234" y="8069"/>
                  <a:pt x="25153" y="8008"/>
                </a:cubicBezTo>
                <a:cubicBezTo>
                  <a:pt x="25006" y="7899"/>
                  <a:pt x="24861" y="7786"/>
                  <a:pt x="24718" y="7672"/>
                </a:cubicBezTo>
                <a:cubicBezTo>
                  <a:pt x="24568" y="7554"/>
                  <a:pt x="24419" y="7437"/>
                  <a:pt x="24274" y="7313"/>
                </a:cubicBezTo>
                <a:cubicBezTo>
                  <a:pt x="24200" y="7250"/>
                  <a:pt x="24123" y="7188"/>
                  <a:pt x="24051" y="7121"/>
                </a:cubicBezTo>
                <a:cubicBezTo>
                  <a:pt x="23980" y="7057"/>
                  <a:pt x="23909" y="6991"/>
                  <a:pt x="23839" y="6925"/>
                </a:cubicBezTo>
                <a:cubicBezTo>
                  <a:pt x="23839" y="6924"/>
                  <a:pt x="23838" y="6924"/>
                  <a:pt x="23838" y="6924"/>
                </a:cubicBezTo>
                <a:cubicBezTo>
                  <a:pt x="23837" y="6924"/>
                  <a:pt x="23837" y="6924"/>
                  <a:pt x="23837" y="6924"/>
                </a:cubicBezTo>
                <a:cubicBezTo>
                  <a:pt x="23836" y="6924"/>
                  <a:pt x="23835" y="6923"/>
                  <a:pt x="23835" y="6921"/>
                </a:cubicBezTo>
                <a:cubicBezTo>
                  <a:pt x="23775" y="6859"/>
                  <a:pt x="23715" y="6799"/>
                  <a:pt x="23653" y="6738"/>
                </a:cubicBezTo>
                <a:cubicBezTo>
                  <a:pt x="23605" y="6689"/>
                  <a:pt x="23560" y="6639"/>
                  <a:pt x="23514" y="6588"/>
                </a:cubicBezTo>
                <a:cubicBezTo>
                  <a:pt x="23467" y="6538"/>
                  <a:pt x="23419" y="6489"/>
                  <a:pt x="23375" y="6436"/>
                </a:cubicBezTo>
                <a:cubicBezTo>
                  <a:pt x="23318" y="6371"/>
                  <a:pt x="23259" y="6304"/>
                  <a:pt x="23201" y="6237"/>
                </a:cubicBezTo>
                <a:cubicBezTo>
                  <a:pt x="23001" y="5994"/>
                  <a:pt x="22804" y="5747"/>
                  <a:pt x="22602" y="5506"/>
                </a:cubicBezTo>
                <a:cubicBezTo>
                  <a:pt x="22600" y="5505"/>
                  <a:pt x="22598" y="5504"/>
                  <a:pt x="22598" y="5502"/>
                </a:cubicBezTo>
                <a:cubicBezTo>
                  <a:pt x="22597" y="5501"/>
                  <a:pt x="22597" y="5501"/>
                  <a:pt x="22597" y="5500"/>
                </a:cubicBezTo>
                <a:lnTo>
                  <a:pt x="22595" y="5497"/>
                </a:lnTo>
                <a:cubicBezTo>
                  <a:pt x="22587" y="5486"/>
                  <a:pt x="22578" y="5478"/>
                  <a:pt x="22569" y="5466"/>
                </a:cubicBezTo>
                <a:cubicBezTo>
                  <a:pt x="22567" y="5466"/>
                  <a:pt x="22567" y="5466"/>
                  <a:pt x="22567" y="5465"/>
                </a:cubicBezTo>
                <a:cubicBezTo>
                  <a:pt x="22523" y="5412"/>
                  <a:pt x="22480" y="5359"/>
                  <a:pt x="22435" y="5306"/>
                </a:cubicBezTo>
                <a:cubicBezTo>
                  <a:pt x="22421" y="5290"/>
                  <a:pt x="22409" y="5275"/>
                  <a:pt x="22395" y="5259"/>
                </a:cubicBezTo>
                <a:cubicBezTo>
                  <a:pt x="22322" y="5171"/>
                  <a:pt x="22246" y="5083"/>
                  <a:pt x="22173" y="4995"/>
                </a:cubicBezTo>
                <a:lnTo>
                  <a:pt x="22170" y="4993"/>
                </a:lnTo>
                <a:cubicBezTo>
                  <a:pt x="22169" y="4991"/>
                  <a:pt x="22167" y="4989"/>
                  <a:pt x="22167" y="4988"/>
                </a:cubicBezTo>
                <a:cubicBezTo>
                  <a:pt x="22077" y="4879"/>
                  <a:pt x="21988" y="4772"/>
                  <a:pt x="21900" y="4663"/>
                </a:cubicBezTo>
                <a:cubicBezTo>
                  <a:pt x="21694" y="4412"/>
                  <a:pt x="21489" y="4160"/>
                  <a:pt x="21275" y="3917"/>
                </a:cubicBezTo>
                <a:cubicBezTo>
                  <a:pt x="21173" y="3801"/>
                  <a:pt x="21071" y="3683"/>
                  <a:pt x="20965" y="3571"/>
                </a:cubicBezTo>
                <a:cubicBezTo>
                  <a:pt x="20924" y="3530"/>
                  <a:pt x="20884" y="3486"/>
                  <a:pt x="20843" y="3443"/>
                </a:cubicBezTo>
                <a:cubicBezTo>
                  <a:pt x="20818" y="3417"/>
                  <a:pt x="20795" y="3391"/>
                  <a:pt x="20771" y="3368"/>
                </a:cubicBezTo>
                <a:cubicBezTo>
                  <a:pt x="20708" y="3307"/>
                  <a:pt x="20646" y="3246"/>
                  <a:pt x="20583" y="3184"/>
                </a:cubicBezTo>
                <a:cubicBezTo>
                  <a:pt x="20528" y="3131"/>
                  <a:pt x="20470" y="3082"/>
                  <a:pt x="20414" y="3030"/>
                </a:cubicBezTo>
                <a:cubicBezTo>
                  <a:pt x="20363" y="2986"/>
                  <a:pt x="20311" y="2941"/>
                  <a:pt x="20260" y="2898"/>
                </a:cubicBezTo>
                <a:cubicBezTo>
                  <a:pt x="20134" y="2792"/>
                  <a:pt x="20006" y="2686"/>
                  <a:pt x="19874" y="2586"/>
                </a:cubicBezTo>
                <a:cubicBezTo>
                  <a:pt x="19738" y="2485"/>
                  <a:pt x="19602" y="2384"/>
                  <a:pt x="19464" y="2285"/>
                </a:cubicBezTo>
                <a:cubicBezTo>
                  <a:pt x="19336" y="2193"/>
                  <a:pt x="19207" y="2101"/>
                  <a:pt x="19076" y="2016"/>
                </a:cubicBezTo>
                <a:cubicBezTo>
                  <a:pt x="18942" y="1928"/>
                  <a:pt x="18808" y="1840"/>
                  <a:pt x="18671" y="1755"/>
                </a:cubicBezTo>
                <a:cubicBezTo>
                  <a:pt x="18525" y="1663"/>
                  <a:pt x="18376" y="1573"/>
                  <a:pt x="18228" y="1484"/>
                </a:cubicBezTo>
                <a:cubicBezTo>
                  <a:pt x="18102" y="1407"/>
                  <a:pt x="17972" y="1332"/>
                  <a:pt x="17843" y="1262"/>
                </a:cubicBezTo>
                <a:cubicBezTo>
                  <a:pt x="17761" y="1218"/>
                  <a:pt x="17681" y="1170"/>
                  <a:pt x="17598" y="1128"/>
                </a:cubicBezTo>
                <a:cubicBezTo>
                  <a:pt x="17519" y="1087"/>
                  <a:pt x="17440" y="1047"/>
                  <a:pt x="17360" y="1005"/>
                </a:cubicBezTo>
                <a:cubicBezTo>
                  <a:pt x="17297" y="973"/>
                  <a:pt x="17234" y="942"/>
                  <a:pt x="17169" y="911"/>
                </a:cubicBezTo>
                <a:cubicBezTo>
                  <a:pt x="17097" y="876"/>
                  <a:pt x="17026" y="840"/>
                  <a:pt x="16952" y="808"/>
                </a:cubicBezTo>
                <a:cubicBezTo>
                  <a:pt x="16858" y="767"/>
                  <a:pt x="16765" y="727"/>
                  <a:pt x="16672" y="685"/>
                </a:cubicBezTo>
                <a:cubicBezTo>
                  <a:pt x="16607" y="657"/>
                  <a:pt x="16539" y="631"/>
                  <a:pt x="16473" y="605"/>
                </a:cubicBezTo>
                <a:cubicBezTo>
                  <a:pt x="16404" y="578"/>
                  <a:pt x="16336" y="551"/>
                  <a:pt x="16266" y="525"/>
                </a:cubicBezTo>
                <a:cubicBezTo>
                  <a:pt x="16192" y="499"/>
                  <a:pt x="16117" y="470"/>
                  <a:pt x="16043" y="447"/>
                </a:cubicBezTo>
                <a:cubicBezTo>
                  <a:pt x="15960" y="421"/>
                  <a:pt x="15877" y="392"/>
                  <a:pt x="15792" y="370"/>
                </a:cubicBezTo>
                <a:cubicBezTo>
                  <a:pt x="15715" y="349"/>
                  <a:pt x="15641" y="324"/>
                  <a:pt x="15564" y="306"/>
                </a:cubicBezTo>
                <a:cubicBezTo>
                  <a:pt x="15549" y="303"/>
                  <a:pt x="15536" y="299"/>
                  <a:pt x="15521" y="295"/>
                </a:cubicBezTo>
                <a:cubicBezTo>
                  <a:pt x="15454" y="280"/>
                  <a:pt x="15386" y="264"/>
                  <a:pt x="15320" y="248"/>
                </a:cubicBezTo>
                <a:lnTo>
                  <a:pt x="15320" y="248"/>
                </a:lnTo>
                <a:cubicBezTo>
                  <a:pt x="15321" y="248"/>
                  <a:pt x="15322" y="249"/>
                  <a:pt x="15323" y="249"/>
                </a:cubicBezTo>
                <a:cubicBezTo>
                  <a:pt x="15261" y="233"/>
                  <a:pt x="15198" y="223"/>
                  <a:pt x="15135" y="211"/>
                </a:cubicBezTo>
                <a:cubicBezTo>
                  <a:pt x="15089" y="201"/>
                  <a:pt x="15042" y="192"/>
                  <a:pt x="14996" y="185"/>
                </a:cubicBezTo>
                <a:cubicBezTo>
                  <a:pt x="14867" y="164"/>
                  <a:pt x="14735" y="145"/>
                  <a:pt x="14605" y="127"/>
                </a:cubicBezTo>
                <a:cubicBezTo>
                  <a:pt x="14377" y="96"/>
                  <a:pt x="14149" y="72"/>
                  <a:pt x="13921" y="56"/>
                </a:cubicBezTo>
                <a:cubicBezTo>
                  <a:pt x="13690" y="37"/>
                  <a:pt x="13460" y="26"/>
                  <a:pt x="13230" y="17"/>
                </a:cubicBezTo>
                <a:cubicBezTo>
                  <a:pt x="13008" y="9"/>
                  <a:pt x="12787" y="0"/>
                  <a:pt x="12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flipH="1">
            <a:off x="377414" y="3069710"/>
            <a:ext cx="293706" cy="285048"/>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title"/>
          </p:nvPr>
        </p:nvSpPr>
        <p:spPr>
          <a:xfrm>
            <a:off x="1123972" y="608302"/>
            <a:ext cx="6900300" cy="55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1pPr>
            <a:lvl2pPr lvl="1" algn="ctr"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2pPr>
            <a:lvl3pPr lvl="2" algn="ctr"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3pPr>
            <a:lvl4pPr lvl="3" algn="ctr"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4pPr>
            <a:lvl5pPr lvl="4" algn="ctr"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5pPr>
            <a:lvl6pPr lvl="5" algn="ctr"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6pPr>
            <a:lvl7pPr lvl="6" algn="ctr"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7pPr>
            <a:lvl8pPr lvl="7" algn="ctr"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8pPr>
            <a:lvl9pPr lvl="8" algn="ctr"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1pPr>
            <a:lvl2pPr marL="914400" lvl="1" indent="-317500">
              <a:lnSpc>
                <a:spcPct val="115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2pPr>
            <a:lvl3pPr marL="1371600" lvl="2" indent="-317500">
              <a:lnSpc>
                <a:spcPct val="115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3pPr>
            <a:lvl4pPr marL="1828800" lvl="3" indent="-317500">
              <a:lnSpc>
                <a:spcPct val="115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4pPr>
            <a:lvl5pPr marL="2286000" lvl="4" indent="-317500">
              <a:lnSpc>
                <a:spcPct val="115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5pPr>
            <a:lvl6pPr marL="2743200" lvl="5" indent="-317500">
              <a:lnSpc>
                <a:spcPct val="115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6pPr>
            <a:lvl7pPr marL="3200400" lvl="6" indent="-317500">
              <a:lnSpc>
                <a:spcPct val="115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7pPr>
            <a:lvl8pPr marL="3657600" lvl="7" indent="-317500">
              <a:lnSpc>
                <a:spcPct val="115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8pPr>
            <a:lvl9pPr marL="4114800" lvl="8" indent="-317500">
              <a:lnSpc>
                <a:spcPct val="115000"/>
              </a:lnSpc>
              <a:spcBef>
                <a:spcPts val="1600"/>
              </a:spcBef>
              <a:spcAft>
                <a:spcPts val="1600"/>
              </a:spcAft>
              <a:buClr>
                <a:schemeClr val="dk2"/>
              </a:buClr>
              <a:buSzPts val="1400"/>
              <a:buFont typeface="Josefin Sans"/>
              <a:buChar char="■"/>
              <a:defRPr>
                <a:solidFill>
                  <a:schemeClr val="dk2"/>
                </a:solidFill>
                <a:latin typeface="Josefin Sans"/>
                <a:ea typeface="Josefin Sans"/>
                <a:cs typeface="Josefin Sans"/>
                <a:sym typeface="Josefi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
        <p:cNvGrpSpPr/>
        <p:nvPr/>
      </p:nvGrpSpPr>
      <p:grpSpPr>
        <a:xfrm>
          <a:off x="0" y="0"/>
          <a:ext cx="0" cy="0"/>
          <a:chOff x="0" y="0"/>
          <a:chExt cx="0" cy="0"/>
        </a:xfrm>
      </p:grpSpPr>
      <p:sp>
        <p:nvSpPr>
          <p:cNvPr id="88" name="Google Shape;88;p15"/>
          <p:cNvSpPr txBox="1">
            <a:spLocks noGrp="1"/>
          </p:cNvSpPr>
          <p:nvPr>
            <p:ph type="ctrTitle"/>
          </p:nvPr>
        </p:nvSpPr>
        <p:spPr>
          <a:xfrm>
            <a:off x="2216700" y="1744394"/>
            <a:ext cx="4710599" cy="575502"/>
          </a:xfrm>
          <a:prstGeom prst="rect">
            <a:avLst/>
          </a:prstGeom>
        </p:spPr>
        <p:txBody>
          <a:bodyPr spcFirstLastPara="1" wrap="square" lIns="91425" tIns="91425" rIns="91425" bIns="91425" anchor="ctr" anchorCtr="0">
            <a:noAutofit/>
          </a:bodyPr>
          <a:lstStyle/>
          <a:p>
            <a:r>
              <a:rPr lang="en-IN" sz="7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HealthSync</a:t>
            </a:r>
          </a:p>
        </p:txBody>
      </p:sp>
      <p:grpSp>
        <p:nvGrpSpPr>
          <p:cNvPr id="89" name="Google Shape;89;p15"/>
          <p:cNvGrpSpPr/>
          <p:nvPr/>
        </p:nvGrpSpPr>
        <p:grpSpPr>
          <a:xfrm>
            <a:off x="8248023" y="3461592"/>
            <a:ext cx="457207" cy="385016"/>
            <a:chOff x="4197900" y="914275"/>
            <a:chExt cx="147225" cy="123875"/>
          </a:xfrm>
        </p:grpSpPr>
        <p:sp>
          <p:nvSpPr>
            <p:cNvPr id="90" name="Google Shape;90;p15"/>
            <p:cNvSpPr/>
            <p:nvPr/>
          </p:nvSpPr>
          <p:spPr>
            <a:xfrm>
              <a:off x="4256950" y="918025"/>
              <a:ext cx="20925" cy="42625"/>
            </a:xfrm>
            <a:custGeom>
              <a:avLst/>
              <a:gdLst/>
              <a:ahLst/>
              <a:cxnLst/>
              <a:rect l="l" t="t" r="r" b="b"/>
              <a:pathLst>
                <a:path w="837" h="1705" extrusionOk="0">
                  <a:moveTo>
                    <a:pt x="553" y="1"/>
                  </a:moveTo>
                  <a:cubicBezTo>
                    <a:pt x="541" y="1"/>
                    <a:pt x="529" y="3"/>
                    <a:pt x="516" y="6"/>
                  </a:cubicBezTo>
                  <a:cubicBezTo>
                    <a:pt x="496" y="13"/>
                    <a:pt x="480" y="17"/>
                    <a:pt x="462" y="27"/>
                  </a:cubicBezTo>
                  <a:cubicBezTo>
                    <a:pt x="455" y="30"/>
                    <a:pt x="449" y="34"/>
                    <a:pt x="444" y="38"/>
                  </a:cubicBezTo>
                  <a:cubicBezTo>
                    <a:pt x="429" y="40"/>
                    <a:pt x="413" y="45"/>
                    <a:pt x="400" y="51"/>
                  </a:cubicBezTo>
                  <a:cubicBezTo>
                    <a:pt x="382" y="59"/>
                    <a:pt x="367" y="64"/>
                    <a:pt x="351" y="77"/>
                  </a:cubicBezTo>
                  <a:cubicBezTo>
                    <a:pt x="331" y="94"/>
                    <a:pt x="317" y="107"/>
                    <a:pt x="301" y="127"/>
                  </a:cubicBezTo>
                  <a:cubicBezTo>
                    <a:pt x="274" y="158"/>
                    <a:pt x="257" y="197"/>
                    <a:pt x="239" y="233"/>
                  </a:cubicBezTo>
                  <a:cubicBezTo>
                    <a:pt x="222" y="270"/>
                    <a:pt x="208" y="304"/>
                    <a:pt x="193" y="340"/>
                  </a:cubicBezTo>
                  <a:cubicBezTo>
                    <a:pt x="162" y="388"/>
                    <a:pt x="133" y="438"/>
                    <a:pt x="114" y="491"/>
                  </a:cubicBezTo>
                  <a:cubicBezTo>
                    <a:pt x="92" y="551"/>
                    <a:pt x="74" y="613"/>
                    <a:pt x="62" y="678"/>
                  </a:cubicBezTo>
                  <a:cubicBezTo>
                    <a:pt x="51" y="745"/>
                    <a:pt x="37" y="812"/>
                    <a:pt x="28" y="881"/>
                  </a:cubicBezTo>
                  <a:cubicBezTo>
                    <a:pt x="13" y="998"/>
                    <a:pt x="0" y="1113"/>
                    <a:pt x="4" y="1230"/>
                  </a:cubicBezTo>
                  <a:cubicBezTo>
                    <a:pt x="5" y="1297"/>
                    <a:pt x="16" y="1370"/>
                    <a:pt x="43" y="1432"/>
                  </a:cubicBezTo>
                  <a:cubicBezTo>
                    <a:pt x="58" y="1470"/>
                    <a:pt x="78" y="1509"/>
                    <a:pt x="109" y="1539"/>
                  </a:cubicBezTo>
                  <a:cubicBezTo>
                    <a:pt x="116" y="1545"/>
                    <a:pt x="125" y="1551"/>
                    <a:pt x="134" y="1557"/>
                  </a:cubicBezTo>
                  <a:cubicBezTo>
                    <a:pt x="141" y="1572"/>
                    <a:pt x="149" y="1586"/>
                    <a:pt x="156" y="1599"/>
                  </a:cubicBezTo>
                  <a:cubicBezTo>
                    <a:pt x="165" y="1613"/>
                    <a:pt x="175" y="1627"/>
                    <a:pt x="186" y="1639"/>
                  </a:cubicBezTo>
                  <a:cubicBezTo>
                    <a:pt x="197" y="1653"/>
                    <a:pt x="214" y="1664"/>
                    <a:pt x="229" y="1673"/>
                  </a:cubicBezTo>
                  <a:cubicBezTo>
                    <a:pt x="257" y="1690"/>
                    <a:pt x="293" y="1704"/>
                    <a:pt x="326" y="1704"/>
                  </a:cubicBezTo>
                  <a:cubicBezTo>
                    <a:pt x="327" y="1704"/>
                    <a:pt x="328" y="1704"/>
                    <a:pt x="329" y="1704"/>
                  </a:cubicBezTo>
                  <a:lnTo>
                    <a:pt x="350" y="1704"/>
                  </a:lnTo>
                  <a:cubicBezTo>
                    <a:pt x="361" y="1704"/>
                    <a:pt x="372" y="1702"/>
                    <a:pt x="382" y="1701"/>
                  </a:cubicBezTo>
                  <a:cubicBezTo>
                    <a:pt x="400" y="1697"/>
                    <a:pt x="418" y="1691"/>
                    <a:pt x="436" y="1684"/>
                  </a:cubicBezTo>
                  <a:cubicBezTo>
                    <a:pt x="456" y="1678"/>
                    <a:pt x="476" y="1664"/>
                    <a:pt x="495" y="1653"/>
                  </a:cubicBezTo>
                  <a:cubicBezTo>
                    <a:pt x="528" y="1634"/>
                    <a:pt x="562" y="1594"/>
                    <a:pt x="579" y="1561"/>
                  </a:cubicBezTo>
                  <a:cubicBezTo>
                    <a:pt x="593" y="1536"/>
                    <a:pt x="605" y="1510"/>
                    <a:pt x="614" y="1484"/>
                  </a:cubicBezTo>
                  <a:cubicBezTo>
                    <a:pt x="626" y="1473"/>
                    <a:pt x="636" y="1459"/>
                    <a:pt x="645" y="1448"/>
                  </a:cubicBezTo>
                  <a:cubicBezTo>
                    <a:pt x="681" y="1402"/>
                    <a:pt x="712" y="1354"/>
                    <a:pt x="734" y="1302"/>
                  </a:cubicBezTo>
                  <a:cubicBezTo>
                    <a:pt x="789" y="1168"/>
                    <a:pt x="821" y="1025"/>
                    <a:pt x="828" y="882"/>
                  </a:cubicBezTo>
                  <a:cubicBezTo>
                    <a:pt x="836" y="755"/>
                    <a:pt x="832" y="624"/>
                    <a:pt x="810" y="499"/>
                  </a:cubicBezTo>
                  <a:cubicBezTo>
                    <a:pt x="811" y="489"/>
                    <a:pt x="811" y="480"/>
                    <a:pt x="810" y="471"/>
                  </a:cubicBezTo>
                  <a:cubicBezTo>
                    <a:pt x="805" y="395"/>
                    <a:pt x="800" y="320"/>
                    <a:pt x="780" y="246"/>
                  </a:cubicBezTo>
                  <a:cubicBezTo>
                    <a:pt x="771" y="208"/>
                    <a:pt x="763" y="168"/>
                    <a:pt x="745" y="134"/>
                  </a:cubicBezTo>
                  <a:cubicBezTo>
                    <a:pt x="729" y="99"/>
                    <a:pt x="702" y="67"/>
                    <a:pt x="671" y="45"/>
                  </a:cubicBezTo>
                  <a:cubicBezTo>
                    <a:pt x="655" y="33"/>
                    <a:pt x="636" y="22"/>
                    <a:pt x="616" y="14"/>
                  </a:cubicBezTo>
                  <a:cubicBezTo>
                    <a:pt x="604" y="9"/>
                    <a:pt x="590" y="6"/>
                    <a:pt x="575" y="3"/>
                  </a:cubicBezTo>
                  <a:cubicBezTo>
                    <a:pt x="568" y="1"/>
                    <a:pt x="5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4201350" y="962450"/>
              <a:ext cx="36125" cy="21075"/>
            </a:xfrm>
            <a:custGeom>
              <a:avLst/>
              <a:gdLst/>
              <a:ahLst/>
              <a:cxnLst/>
              <a:rect l="l" t="t" r="r" b="b"/>
              <a:pathLst>
                <a:path w="1445" h="843" extrusionOk="0">
                  <a:moveTo>
                    <a:pt x="409" y="1"/>
                  </a:moveTo>
                  <a:cubicBezTo>
                    <a:pt x="386" y="1"/>
                    <a:pt x="363" y="2"/>
                    <a:pt x="341" y="6"/>
                  </a:cubicBezTo>
                  <a:cubicBezTo>
                    <a:pt x="291" y="16"/>
                    <a:pt x="248" y="46"/>
                    <a:pt x="209" y="74"/>
                  </a:cubicBezTo>
                  <a:cubicBezTo>
                    <a:pt x="170" y="104"/>
                    <a:pt x="131" y="141"/>
                    <a:pt x="104" y="181"/>
                  </a:cubicBezTo>
                  <a:cubicBezTo>
                    <a:pt x="69" y="231"/>
                    <a:pt x="36" y="283"/>
                    <a:pt x="20" y="342"/>
                  </a:cubicBezTo>
                  <a:cubicBezTo>
                    <a:pt x="3" y="397"/>
                    <a:pt x="0" y="448"/>
                    <a:pt x="2" y="504"/>
                  </a:cubicBezTo>
                  <a:cubicBezTo>
                    <a:pt x="4" y="525"/>
                    <a:pt x="8" y="544"/>
                    <a:pt x="13" y="566"/>
                  </a:cubicBezTo>
                  <a:cubicBezTo>
                    <a:pt x="20" y="589"/>
                    <a:pt x="26" y="614"/>
                    <a:pt x="37" y="638"/>
                  </a:cubicBezTo>
                  <a:cubicBezTo>
                    <a:pt x="49" y="662"/>
                    <a:pt x="59" y="679"/>
                    <a:pt x="75" y="701"/>
                  </a:cubicBezTo>
                  <a:cubicBezTo>
                    <a:pt x="86" y="718"/>
                    <a:pt x="100" y="729"/>
                    <a:pt x="115" y="743"/>
                  </a:cubicBezTo>
                  <a:cubicBezTo>
                    <a:pt x="154" y="783"/>
                    <a:pt x="208" y="805"/>
                    <a:pt x="258" y="822"/>
                  </a:cubicBezTo>
                  <a:cubicBezTo>
                    <a:pt x="299" y="836"/>
                    <a:pt x="345" y="843"/>
                    <a:pt x="388" y="843"/>
                  </a:cubicBezTo>
                  <a:cubicBezTo>
                    <a:pt x="393" y="843"/>
                    <a:pt x="399" y="843"/>
                    <a:pt x="404" y="842"/>
                  </a:cubicBezTo>
                  <a:lnTo>
                    <a:pt x="418" y="842"/>
                  </a:lnTo>
                  <a:cubicBezTo>
                    <a:pt x="480" y="839"/>
                    <a:pt x="542" y="832"/>
                    <a:pt x="600" y="811"/>
                  </a:cubicBezTo>
                  <a:cubicBezTo>
                    <a:pt x="647" y="795"/>
                    <a:pt x="696" y="777"/>
                    <a:pt x="740" y="754"/>
                  </a:cubicBezTo>
                  <a:cubicBezTo>
                    <a:pt x="743" y="754"/>
                    <a:pt x="744" y="755"/>
                    <a:pt x="748" y="755"/>
                  </a:cubicBezTo>
                  <a:cubicBezTo>
                    <a:pt x="772" y="758"/>
                    <a:pt x="796" y="760"/>
                    <a:pt x="820" y="760"/>
                  </a:cubicBezTo>
                  <a:cubicBezTo>
                    <a:pt x="848" y="760"/>
                    <a:pt x="877" y="758"/>
                    <a:pt x="905" y="753"/>
                  </a:cubicBezTo>
                  <a:cubicBezTo>
                    <a:pt x="932" y="759"/>
                    <a:pt x="958" y="764"/>
                    <a:pt x="985" y="764"/>
                  </a:cubicBezTo>
                  <a:cubicBezTo>
                    <a:pt x="995" y="764"/>
                    <a:pt x="1005" y="763"/>
                    <a:pt x="1015" y="762"/>
                  </a:cubicBezTo>
                  <a:cubicBezTo>
                    <a:pt x="1051" y="758"/>
                    <a:pt x="1089" y="755"/>
                    <a:pt x="1123" y="742"/>
                  </a:cubicBezTo>
                  <a:cubicBezTo>
                    <a:pt x="1156" y="732"/>
                    <a:pt x="1182" y="722"/>
                    <a:pt x="1214" y="706"/>
                  </a:cubicBezTo>
                  <a:cubicBezTo>
                    <a:pt x="1235" y="696"/>
                    <a:pt x="1256" y="685"/>
                    <a:pt x="1276" y="670"/>
                  </a:cubicBezTo>
                  <a:cubicBezTo>
                    <a:pt x="1297" y="661"/>
                    <a:pt x="1317" y="649"/>
                    <a:pt x="1334" y="636"/>
                  </a:cubicBezTo>
                  <a:cubicBezTo>
                    <a:pt x="1353" y="621"/>
                    <a:pt x="1366" y="608"/>
                    <a:pt x="1381" y="589"/>
                  </a:cubicBezTo>
                  <a:cubicBezTo>
                    <a:pt x="1394" y="574"/>
                    <a:pt x="1401" y="559"/>
                    <a:pt x="1410" y="543"/>
                  </a:cubicBezTo>
                  <a:cubicBezTo>
                    <a:pt x="1421" y="521"/>
                    <a:pt x="1426" y="497"/>
                    <a:pt x="1427" y="473"/>
                  </a:cubicBezTo>
                  <a:cubicBezTo>
                    <a:pt x="1433" y="454"/>
                    <a:pt x="1436" y="439"/>
                    <a:pt x="1441" y="413"/>
                  </a:cubicBezTo>
                  <a:cubicBezTo>
                    <a:pt x="1444" y="389"/>
                    <a:pt x="1442" y="373"/>
                    <a:pt x="1440" y="350"/>
                  </a:cubicBezTo>
                  <a:cubicBezTo>
                    <a:pt x="1437" y="315"/>
                    <a:pt x="1424" y="284"/>
                    <a:pt x="1405" y="258"/>
                  </a:cubicBezTo>
                  <a:cubicBezTo>
                    <a:pt x="1400" y="235"/>
                    <a:pt x="1393" y="212"/>
                    <a:pt x="1383" y="192"/>
                  </a:cubicBezTo>
                  <a:cubicBezTo>
                    <a:pt x="1365" y="155"/>
                    <a:pt x="1339" y="123"/>
                    <a:pt x="1306" y="98"/>
                  </a:cubicBezTo>
                  <a:cubicBezTo>
                    <a:pt x="1287" y="86"/>
                    <a:pt x="1268" y="73"/>
                    <a:pt x="1249" y="66"/>
                  </a:cubicBezTo>
                  <a:cubicBezTo>
                    <a:pt x="1229" y="60"/>
                    <a:pt x="1208" y="51"/>
                    <a:pt x="1187" y="49"/>
                  </a:cubicBezTo>
                  <a:cubicBezTo>
                    <a:pt x="1172" y="48"/>
                    <a:pt x="1157" y="48"/>
                    <a:pt x="1142" y="47"/>
                  </a:cubicBezTo>
                  <a:cubicBezTo>
                    <a:pt x="1126" y="49"/>
                    <a:pt x="1111" y="51"/>
                    <a:pt x="1096" y="52"/>
                  </a:cubicBezTo>
                  <a:cubicBezTo>
                    <a:pt x="1071" y="56"/>
                    <a:pt x="1047" y="66"/>
                    <a:pt x="1022" y="76"/>
                  </a:cubicBezTo>
                  <a:cubicBezTo>
                    <a:pt x="1007" y="81"/>
                    <a:pt x="992" y="88"/>
                    <a:pt x="980" y="96"/>
                  </a:cubicBezTo>
                  <a:cubicBezTo>
                    <a:pt x="969" y="93"/>
                    <a:pt x="959" y="92"/>
                    <a:pt x="949" y="89"/>
                  </a:cubicBezTo>
                  <a:cubicBezTo>
                    <a:pt x="934" y="88"/>
                    <a:pt x="917" y="87"/>
                    <a:pt x="901" y="87"/>
                  </a:cubicBezTo>
                  <a:cubicBezTo>
                    <a:pt x="895" y="87"/>
                    <a:pt x="889" y="87"/>
                    <a:pt x="883" y="87"/>
                  </a:cubicBezTo>
                  <a:cubicBezTo>
                    <a:pt x="867" y="78"/>
                    <a:pt x="852" y="70"/>
                    <a:pt x="835" y="63"/>
                  </a:cubicBezTo>
                  <a:cubicBezTo>
                    <a:pt x="807" y="53"/>
                    <a:pt x="781" y="40"/>
                    <a:pt x="753" y="34"/>
                  </a:cubicBezTo>
                  <a:cubicBezTo>
                    <a:pt x="714" y="25"/>
                    <a:pt x="694" y="22"/>
                    <a:pt x="657" y="22"/>
                  </a:cubicBezTo>
                  <a:cubicBezTo>
                    <a:pt x="642" y="22"/>
                    <a:pt x="630" y="22"/>
                    <a:pt x="615" y="23"/>
                  </a:cubicBezTo>
                  <a:cubicBezTo>
                    <a:pt x="583" y="16"/>
                    <a:pt x="551" y="11"/>
                    <a:pt x="518" y="9"/>
                  </a:cubicBezTo>
                  <a:cubicBezTo>
                    <a:pt x="483" y="5"/>
                    <a:pt x="446"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4257825" y="992750"/>
              <a:ext cx="18925" cy="40775"/>
            </a:xfrm>
            <a:custGeom>
              <a:avLst/>
              <a:gdLst/>
              <a:ahLst/>
              <a:cxnLst/>
              <a:rect l="l" t="t" r="r" b="b"/>
              <a:pathLst>
                <a:path w="757" h="1631" extrusionOk="0">
                  <a:moveTo>
                    <a:pt x="379" y="0"/>
                  </a:moveTo>
                  <a:cubicBezTo>
                    <a:pt x="318" y="0"/>
                    <a:pt x="258" y="29"/>
                    <a:pt x="223" y="79"/>
                  </a:cubicBezTo>
                  <a:cubicBezTo>
                    <a:pt x="194" y="120"/>
                    <a:pt x="176" y="162"/>
                    <a:pt x="158" y="208"/>
                  </a:cubicBezTo>
                  <a:cubicBezTo>
                    <a:pt x="135" y="273"/>
                    <a:pt x="114" y="338"/>
                    <a:pt x="100" y="408"/>
                  </a:cubicBezTo>
                  <a:cubicBezTo>
                    <a:pt x="74" y="542"/>
                    <a:pt x="53" y="678"/>
                    <a:pt x="48" y="814"/>
                  </a:cubicBezTo>
                  <a:cubicBezTo>
                    <a:pt x="31" y="882"/>
                    <a:pt x="18" y="951"/>
                    <a:pt x="11" y="1023"/>
                  </a:cubicBezTo>
                  <a:cubicBezTo>
                    <a:pt x="1" y="1093"/>
                    <a:pt x="0" y="1159"/>
                    <a:pt x="7" y="1230"/>
                  </a:cubicBezTo>
                  <a:cubicBezTo>
                    <a:pt x="11" y="1282"/>
                    <a:pt x="27" y="1329"/>
                    <a:pt x="48" y="1378"/>
                  </a:cubicBezTo>
                  <a:cubicBezTo>
                    <a:pt x="81" y="1456"/>
                    <a:pt x="160" y="1520"/>
                    <a:pt x="245" y="1540"/>
                  </a:cubicBezTo>
                  <a:cubicBezTo>
                    <a:pt x="256" y="1555"/>
                    <a:pt x="269" y="1570"/>
                    <a:pt x="281" y="1583"/>
                  </a:cubicBezTo>
                  <a:cubicBezTo>
                    <a:pt x="310" y="1609"/>
                    <a:pt x="339" y="1620"/>
                    <a:pt x="375" y="1627"/>
                  </a:cubicBezTo>
                  <a:cubicBezTo>
                    <a:pt x="385" y="1628"/>
                    <a:pt x="395" y="1630"/>
                    <a:pt x="405" y="1630"/>
                  </a:cubicBezTo>
                  <a:lnTo>
                    <a:pt x="418" y="1630"/>
                  </a:lnTo>
                  <a:cubicBezTo>
                    <a:pt x="431" y="1630"/>
                    <a:pt x="442" y="1627"/>
                    <a:pt x="455" y="1622"/>
                  </a:cubicBezTo>
                  <a:cubicBezTo>
                    <a:pt x="466" y="1620"/>
                    <a:pt x="476" y="1617"/>
                    <a:pt x="484" y="1614"/>
                  </a:cubicBezTo>
                  <a:cubicBezTo>
                    <a:pt x="505" y="1606"/>
                    <a:pt x="524" y="1594"/>
                    <a:pt x="539" y="1580"/>
                  </a:cubicBezTo>
                  <a:cubicBezTo>
                    <a:pt x="562" y="1562"/>
                    <a:pt x="584" y="1538"/>
                    <a:pt x="600" y="1513"/>
                  </a:cubicBezTo>
                  <a:cubicBezTo>
                    <a:pt x="621" y="1481"/>
                    <a:pt x="637" y="1447"/>
                    <a:pt x="653" y="1413"/>
                  </a:cubicBezTo>
                  <a:cubicBezTo>
                    <a:pt x="658" y="1399"/>
                    <a:pt x="664" y="1387"/>
                    <a:pt x="668" y="1373"/>
                  </a:cubicBezTo>
                  <a:cubicBezTo>
                    <a:pt x="672" y="1363"/>
                    <a:pt x="674" y="1352"/>
                    <a:pt x="678" y="1341"/>
                  </a:cubicBezTo>
                  <a:cubicBezTo>
                    <a:pt x="679" y="1337"/>
                    <a:pt x="681" y="1332"/>
                    <a:pt x="683" y="1328"/>
                  </a:cubicBezTo>
                  <a:cubicBezTo>
                    <a:pt x="698" y="1275"/>
                    <a:pt x="711" y="1223"/>
                    <a:pt x="723" y="1168"/>
                  </a:cubicBezTo>
                  <a:cubicBezTo>
                    <a:pt x="744" y="1032"/>
                    <a:pt x="757" y="892"/>
                    <a:pt x="750" y="751"/>
                  </a:cubicBezTo>
                  <a:cubicBezTo>
                    <a:pt x="749" y="725"/>
                    <a:pt x="745" y="700"/>
                    <a:pt x="743" y="674"/>
                  </a:cubicBezTo>
                  <a:cubicBezTo>
                    <a:pt x="737" y="609"/>
                    <a:pt x="730" y="543"/>
                    <a:pt x="718" y="480"/>
                  </a:cubicBezTo>
                  <a:cubicBezTo>
                    <a:pt x="719" y="418"/>
                    <a:pt x="720" y="355"/>
                    <a:pt x="715" y="293"/>
                  </a:cubicBezTo>
                  <a:cubicBezTo>
                    <a:pt x="710" y="244"/>
                    <a:pt x="707" y="198"/>
                    <a:pt x="685" y="153"/>
                  </a:cubicBezTo>
                  <a:cubicBezTo>
                    <a:pt x="658" y="97"/>
                    <a:pt x="591" y="46"/>
                    <a:pt x="526" y="46"/>
                  </a:cubicBezTo>
                  <a:cubicBezTo>
                    <a:pt x="523" y="46"/>
                    <a:pt x="521" y="46"/>
                    <a:pt x="518" y="46"/>
                  </a:cubicBezTo>
                  <a:cubicBezTo>
                    <a:pt x="509" y="46"/>
                    <a:pt x="501" y="47"/>
                    <a:pt x="492" y="49"/>
                  </a:cubicBezTo>
                  <a:cubicBezTo>
                    <a:pt x="473" y="28"/>
                    <a:pt x="450" y="11"/>
                    <a:pt x="421" y="5"/>
                  </a:cubicBezTo>
                  <a:cubicBezTo>
                    <a:pt x="407" y="2"/>
                    <a:pt x="393"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4301800" y="965925"/>
              <a:ext cx="40350" cy="20400"/>
            </a:xfrm>
            <a:custGeom>
              <a:avLst/>
              <a:gdLst/>
              <a:ahLst/>
              <a:cxnLst/>
              <a:rect l="l" t="t" r="r" b="b"/>
              <a:pathLst>
                <a:path w="1614" h="816" extrusionOk="0">
                  <a:moveTo>
                    <a:pt x="714" y="1"/>
                  </a:moveTo>
                  <a:cubicBezTo>
                    <a:pt x="574" y="1"/>
                    <a:pt x="426" y="27"/>
                    <a:pt x="298" y="89"/>
                  </a:cubicBezTo>
                  <a:cubicBezTo>
                    <a:pt x="248" y="113"/>
                    <a:pt x="195" y="139"/>
                    <a:pt x="152" y="173"/>
                  </a:cubicBezTo>
                  <a:cubicBezTo>
                    <a:pt x="112" y="206"/>
                    <a:pt x="77" y="240"/>
                    <a:pt x="48" y="280"/>
                  </a:cubicBezTo>
                  <a:cubicBezTo>
                    <a:pt x="20" y="321"/>
                    <a:pt x="10" y="368"/>
                    <a:pt x="6" y="417"/>
                  </a:cubicBezTo>
                  <a:cubicBezTo>
                    <a:pt x="3" y="435"/>
                    <a:pt x="4" y="459"/>
                    <a:pt x="8" y="481"/>
                  </a:cubicBezTo>
                  <a:cubicBezTo>
                    <a:pt x="1" y="560"/>
                    <a:pt x="13" y="645"/>
                    <a:pt x="74" y="702"/>
                  </a:cubicBezTo>
                  <a:cubicBezTo>
                    <a:pt x="97" y="724"/>
                    <a:pt x="122" y="748"/>
                    <a:pt x="152" y="764"/>
                  </a:cubicBezTo>
                  <a:cubicBezTo>
                    <a:pt x="177" y="778"/>
                    <a:pt x="198" y="786"/>
                    <a:pt x="225" y="795"/>
                  </a:cubicBezTo>
                  <a:cubicBezTo>
                    <a:pt x="266" y="810"/>
                    <a:pt x="312" y="815"/>
                    <a:pt x="356" y="815"/>
                  </a:cubicBezTo>
                  <a:cubicBezTo>
                    <a:pt x="360" y="815"/>
                    <a:pt x="365" y="815"/>
                    <a:pt x="369" y="815"/>
                  </a:cubicBezTo>
                  <a:lnTo>
                    <a:pt x="395" y="815"/>
                  </a:lnTo>
                  <a:cubicBezTo>
                    <a:pt x="482" y="812"/>
                    <a:pt x="566" y="798"/>
                    <a:pt x="651" y="773"/>
                  </a:cubicBezTo>
                  <a:cubicBezTo>
                    <a:pt x="695" y="766"/>
                    <a:pt x="741" y="760"/>
                    <a:pt x="786" y="749"/>
                  </a:cubicBezTo>
                  <a:lnTo>
                    <a:pt x="803" y="749"/>
                  </a:lnTo>
                  <a:cubicBezTo>
                    <a:pt x="859" y="748"/>
                    <a:pt x="915" y="741"/>
                    <a:pt x="967" y="724"/>
                  </a:cubicBezTo>
                  <a:cubicBezTo>
                    <a:pt x="968" y="724"/>
                    <a:pt x="968" y="724"/>
                    <a:pt x="969" y="723"/>
                  </a:cubicBezTo>
                  <a:cubicBezTo>
                    <a:pt x="1030" y="723"/>
                    <a:pt x="1090" y="718"/>
                    <a:pt x="1147" y="702"/>
                  </a:cubicBezTo>
                  <a:cubicBezTo>
                    <a:pt x="1188" y="692"/>
                    <a:pt x="1227" y="683"/>
                    <a:pt x="1266" y="667"/>
                  </a:cubicBezTo>
                  <a:cubicBezTo>
                    <a:pt x="1304" y="654"/>
                    <a:pt x="1343" y="637"/>
                    <a:pt x="1381" y="623"/>
                  </a:cubicBezTo>
                  <a:cubicBezTo>
                    <a:pt x="1473" y="586"/>
                    <a:pt x="1556" y="520"/>
                    <a:pt x="1592" y="424"/>
                  </a:cubicBezTo>
                  <a:cubicBezTo>
                    <a:pt x="1614" y="356"/>
                    <a:pt x="1602" y="270"/>
                    <a:pt x="1551" y="212"/>
                  </a:cubicBezTo>
                  <a:cubicBezTo>
                    <a:pt x="1491" y="140"/>
                    <a:pt x="1386" y="108"/>
                    <a:pt x="1295" y="108"/>
                  </a:cubicBezTo>
                  <a:cubicBezTo>
                    <a:pt x="1289" y="108"/>
                    <a:pt x="1284" y="108"/>
                    <a:pt x="1279" y="108"/>
                  </a:cubicBezTo>
                  <a:cubicBezTo>
                    <a:pt x="1256" y="109"/>
                    <a:pt x="1234" y="110"/>
                    <a:pt x="1211" y="112"/>
                  </a:cubicBezTo>
                  <a:cubicBezTo>
                    <a:pt x="1185" y="109"/>
                    <a:pt x="1157" y="107"/>
                    <a:pt x="1128" y="107"/>
                  </a:cubicBezTo>
                  <a:cubicBezTo>
                    <a:pt x="1117" y="98"/>
                    <a:pt x="1105" y="88"/>
                    <a:pt x="1093" y="81"/>
                  </a:cubicBezTo>
                  <a:cubicBezTo>
                    <a:pt x="1058" y="56"/>
                    <a:pt x="1012" y="36"/>
                    <a:pt x="970" y="31"/>
                  </a:cubicBezTo>
                  <a:cubicBezTo>
                    <a:pt x="948" y="27"/>
                    <a:pt x="927" y="26"/>
                    <a:pt x="905" y="26"/>
                  </a:cubicBezTo>
                  <a:cubicBezTo>
                    <a:pt x="843" y="10"/>
                    <a:pt x="778" y="1"/>
                    <a:pt x="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4258800" y="918300"/>
              <a:ext cx="18575" cy="21800"/>
            </a:xfrm>
            <a:custGeom>
              <a:avLst/>
              <a:gdLst/>
              <a:ahLst/>
              <a:cxnLst/>
              <a:rect l="l" t="t" r="r" b="b"/>
              <a:pathLst>
                <a:path w="743" h="872" extrusionOk="0">
                  <a:moveTo>
                    <a:pt x="418" y="1"/>
                  </a:moveTo>
                  <a:cubicBezTo>
                    <a:pt x="387" y="1"/>
                    <a:pt x="355" y="6"/>
                    <a:pt x="325" y="18"/>
                  </a:cubicBezTo>
                  <a:cubicBezTo>
                    <a:pt x="305" y="26"/>
                    <a:pt x="285" y="34"/>
                    <a:pt x="268" y="44"/>
                  </a:cubicBezTo>
                  <a:cubicBezTo>
                    <a:pt x="241" y="54"/>
                    <a:pt x="216" y="69"/>
                    <a:pt x="195" y="87"/>
                  </a:cubicBezTo>
                  <a:cubicBezTo>
                    <a:pt x="155" y="121"/>
                    <a:pt x="122" y="161"/>
                    <a:pt x="95" y="203"/>
                  </a:cubicBezTo>
                  <a:cubicBezTo>
                    <a:pt x="83" y="216"/>
                    <a:pt x="73" y="229"/>
                    <a:pt x="66" y="243"/>
                  </a:cubicBezTo>
                  <a:cubicBezTo>
                    <a:pt x="49" y="270"/>
                    <a:pt x="38" y="292"/>
                    <a:pt x="25" y="320"/>
                  </a:cubicBezTo>
                  <a:cubicBezTo>
                    <a:pt x="4" y="367"/>
                    <a:pt x="2" y="421"/>
                    <a:pt x="1" y="471"/>
                  </a:cubicBezTo>
                  <a:cubicBezTo>
                    <a:pt x="1" y="488"/>
                    <a:pt x="4" y="504"/>
                    <a:pt x="7" y="521"/>
                  </a:cubicBezTo>
                  <a:lnTo>
                    <a:pt x="7" y="531"/>
                  </a:lnTo>
                  <a:cubicBezTo>
                    <a:pt x="9" y="585"/>
                    <a:pt x="26" y="634"/>
                    <a:pt x="49" y="682"/>
                  </a:cubicBezTo>
                  <a:cubicBezTo>
                    <a:pt x="71" y="729"/>
                    <a:pt x="110" y="774"/>
                    <a:pt x="153" y="804"/>
                  </a:cubicBezTo>
                  <a:cubicBezTo>
                    <a:pt x="194" y="833"/>
                    <a:pt x="237" y="851"/>
                    <a:pt x="284" y="863"/>
                  </a:cubicBezTo>
                  <a:cubicBezTo>
                    <a:pt x="309" y="870"/>
                    <a:pt x="334" y="872"/>
                    <a:pt x="360" y="872"/>
                  </a:cubicBezTo>
                  <a:cubicBezTo>
                    <a:pt x="384" y="870"/>
                    <a:pt x="410" y="867"/>
                    <a:pt x="434" y="863"/>
                  </a:cubicBezTo>
                  <a:cubicBezTo>
                    <a:pt x="484" y="854"/>
                    <a:pt x="528" y="830"/>
                    <a:pt x="569" y="802"/>
                  </a:cubicBezTo>
                  <a:cubicBezTo>
                    <a:pt x="680" y="730"/>
                    <a:pt x="738" y="595"/>
                    <a:pt x="736" y="462"/>
                  </a:cubicBezTo>
                  <a:cubicBezTo>
                    <a:pt x="743" y="404"/>
                    <a:pt x="740" y="347"/>
                    <a:pt x="731" y="290"/>
                  </a:cubicBezTo>
                  <a:cubicBezTo>
                    <a:pt x="722" y="230"/>
                    <a:pt x="695" y="176"/>
                    <a:pt x="661" y="126"/>
                  </a:cubicBezTo>
                  <a:cubicBezTo>
                    <a:pt x="640" y="94"/>
                    <a:pt x="607" y="64"/>
                    <a:pt x="574" y="44"/>
                  </a:cubicBezTo>
                  <a:cubicBezTo>
                    <a:pt x="527" y="17"/>
                    <a:pt x="473"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4201775" y="962075"/>
              <a:ext cx="22675" cy="18875"/>
            </a:xfrm>
            <a:custGeom>
              <a:avLst/>
              <a:gdLst/>
              <a:ahLst/>
              <a:cxnLst/>
              <a:rect l="l" t="t" r="r" b="b"/>
              <a:pathLst>
                <a:path w="907" h="755" extrusionOk="0">
                  <a:moveTo>
                    <a:pt x="476" y="1"/>
                  </a:moveTo>
                  <a:cubicBezTo>
                    <a:pt x="470" y="1"/>
                    <a:pt x="464" y="1"/>
                    <a:pt x="458" y="1"/>
                  </a:cubicBezTo>
                  <a:cubicBezTo>
                    <a:pt x="457" y="1"/>
                    <a:pt x="455" y="1"/>
                    <a:pt x="454" y="1"/>
                  </a:cubicBezTo>
                  <a:cubicBezTo>
                    <a:pt x="416" y="1"/>
                    <a:pt x="370" y="15"/>
                    <a:pt x="336" y="33"/>
                  </a:cubicBezTo>
                  <a:cubicBezTo>
                    <a:pt x="309" y="48"/>
                    <a:pt x="285" y="67"/>
                    <a:pt x="262" y="89"/>
                  </a:cubicBezTo>
                  <a:cubicBezTo>
                    <a:pt x="204" y="113"/>
                    <a:pt x="149" y="148"/>
                    <a:pt x="108" y="200"/>
                  </a:cubicBezTo>
                  <a:cubicBezTo>
                    <a:pt x="47" y="273"/>
                    <a:pt x="1" y="363"/>
                    <a:pt x="5" y="463"/>
                  </a:cubicBezTo>
                  <a:cubicBezTo>
                    <a:pt x="6" y="497"/>
                    <a:pt x="11" y="541"/>
                    <a:pt x="29" y="574"/>
                  </a:cubicBezTo>
                  <a:cubicBezTo>
                    <a:pt x="44" y="605"/>
                    <a:pt x="61" y="640"/>
                    <a:pt x="87" y="662"/>
                  </a:cubicBezTo>
                  <a:cubicBezTo>
                    <a:pt x="102" y="677"/>
                    <a:pt x="114" y="691"/>
                    <a:pt x="133" y="702"/>
                  </a:cubicBezTo>
                  <a:cubicBezTo>
                    <a:pt x="158" y="716"/>
                    <a:pt x="175" y="725"/>
                    <a:pt x="201" y="735"/>
                  </a:cubicBezTo>
                  <a:cubicBezTo>
                    <a:pt x="233" y="748"/>
                    <a:pt x="272" y="753"/>
                    <a:pt x="307" y="754"/>
                  </a:cubicBezTo>
                  <a:lnTo>
                    <a:pt x="334" y="754"/>
                  </a:lnTo>
                  <a:cubicBezTo>
                    <a:pt x="382" y="753"/>
                    <a:pt x="431" y="746"/>
                    <a:pt x="478" y="729"/>
                  </a:cubicBezTo>
                  <a:cubicBezTo>
                    <a:pt x="486" y="730"/>
                    <a:pt x="495" y="731"/>
                    <a:pt x="503" y="731"/>
                  </a:cubicBezTo>
                  <a:cubicBezTo>
                    <a:pt x="514" y="731"/>
                    <a:pt x="525" y="730"/>
                    <a:pt x="535" y="728"/>
                  </a:cubicBezTo>
                  <a:cubicBezTo>
                    <a:pt x="588" y="720"/>
                    <a:pt x="641" y="701"/>
                    <a:pt x="682" y="666"/>
                  </a:cubicBezTo>
                  <a:cubicBezTo>
                    <a:pt x="685" y="665"/>
                    <a:pt x="689" y="664"/>
                    <a:pt x="691" y="664"/>
                  </a:cubicBezTo>
                  <a:cubicBezTo>
                    <a:pt x="737" y="649"/>
                    <a:pt x="784" y="618"/>
                    <a:pt x="816" y="583"/>
                  </a:cubicBezTo>
                  <a:cubicBezTo>
                    <a:pt x="834" y="563"/>
                    <a:pt x="847" y="547"/>
                    <a:pt x="862" y="525"/>
                  </a:cubicBezTo>
                  <a:cubicBezTo>
                    <a:pt x="872" y="508"/>
                    <a:pt x="880" y="491"/>
                    <a:pt x="887" y="474"/>
                  </a:cubicBezTo>
                  <a:cubicBezTo>
                    <a:pt x="904" y="434"/>
                    <a:pt x="907" y="389"/>
                    <a:pt x="906" y="348"/>
                  </a:cubicBezTo>
                  <a:cubicBezTo>
                    <a:pt x="903" y="314"/>
                    <a:pt x="891" y="270"/>
                    <a:pt x="872" y="241"/>
                  </a:cubicBezTo>
                  <a:cubicBezTo>
                    <a:pt x="842" y="200"/>
                    <a:pt x="814" y="165"/>
                    <a:pt x="774" y="144"/>
                  </a:cubicBezTo>
                  <a:cubicBezTo>
                    <a:pt x="754" y="134"/>
                    <a:pt x="733" y="125"/>
                    <a:pt x="711" y="120"/>
                  </a:cubicBezTo>
                  <a:cubicBezTo>
                    <a:pt x="708" y="115"/>
                    <a:pt x="706" y="112"/>
                    <a:pt x="703" y="109"/>
                  </a:cubicBezTo>
                  <a:cubicBezTo>
                    <a:pt x="676" y="77"/>
                    <a:pt x="640" y="49"/>
                    <a:pt x="603" y="32"/>
                  </a:cubicBezTo>
                  <a:cubicBezTo>
                    <a:pt x="573" y="19"/>
                    <a:pt x="553" y="12"/>
                    <a:pt x="521" y="5"/>
                  </a:cubicBezTo>
                  <a:cubicBezTo>
                    <a:pt x="506" y="1"/>
                    <a:pt x="490"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4257750" y="1011500"/>
              <a:ext cx="19225" cy="21200"/>
            </a:xfrm>
            <a:custGeom>
              <a:avLst/>
              <a:gdLst/>
              <a:ahLst/>
              <a:cxnLst/>
              <a:rect l="l" t="t" r="r" b="b"/>
              <a:pathLst>
                <a:path w="769" h="848" extrusionOk="0">
                  <a:moveTo>
                    <a:pt x="401" y="0"/>
                  </a:moveTo>
                  <a:cubicBezTo>
                    <a:pt x="390" y="0"/>
                    <a:pt x="378" y="1"/>
                    <a:pt x="367" y="1"/>
                  </a:cubicBezTo>
                  <a:cubicBezTo>
                    <a:pt x="269" y="7"/>
                    <a:pt x="189" y="66"/>
                    <a:pt x="125" y="138"/>
                  </a:cubicBezTo>
                  <a:cubicBezTo>
                    <a:pt x="83" y="188"/>
                    <a:pt x="57" y="248"/>
                    <a:pt x="36" y="308"/>
                  </a:cubicBezTo>
                  <a:cubicBezTo>
                    <a:pt x="17" y="360"/>
                    <a:pt x="9" y="414"/>
                    <a:pt x="5" y="470"/>
                  </a:cubicBezTo>
                  <a:cubicBezTo>
                    <a:pt x="0" y="564"/>
                    <a:pt x="30" y="667"/>
                    <a:pt x="97" y="737"/>
                  </a:cubicBezTo>
                  <a:cubicBezTo>
                    <a:pt x="141" y="782"/>
                    <a:pt x="187" y="810"/>
                    <a:pt x="247" y="832"/>
                  </a:cubicBezTo>
                  <a:cubicBezTo>
                    <a:pt x="264" y="839"/>
                    <a:pt x="287" y="842"/>
                    <a:pt x="308" y="845"/>
                  </a:cubicBezTo>
                  <a:cubicBezTo>
                    <a:pt x="323" y="846"/>
                    <a:pt x="340" y="847"/>
                    <a:pt x="356" y="847"/>
                  </a:cubicBezTo>
                  <a:lnTo>
                    <a:pt x="360" y="847"/>
                  </a:lnTo>
                  <a:cubicBezTo>
                    <a:pt x="373" y="847"/>
                    <a:pt x="387" y="844"/>
                    <a:pt x="402" y="840"/>
                  </a:cubicBezTo>
                  <a:cubicBezTo>
                    <a:pt x="409" y="842"/>
                    <a:pt x="417" y="842"/>
                    <a:pt x="425" y="842"/>
                  </a:cubicBezTo>
                  <a:cubicBezTo>
                    <a:pt x="465" y="842"/>
                    <a:pt x="504" y="822"/>
                    <a:pt x="525" y="784"/>
                  </a:cubicBezTo>
                  <a:cubicBezTo>
                    <a:pt x="525" y="783"/>
                    <a:pt x="526" y="783"/>
                    <a:pt x="526" y="782"/>
                  </a:cubicBezTo>
                  <a:cubicBezTo>
                    <a:pt x="572" y="753"/>
                    <a:pt x="612" y="720"/>
                    <a:pt x="648" y="681"/>
                  </a:cubicBezTo>
                  <a:cubicBezTo>
                    <a:pt x="686" y="641"/>
                    <a:pt x="721" y="586"/>
                    <a:pt x="737" y="533"/>
                  </a:cubicBezTo>
                  <a:cubicBezTo>
                    <a:pt x="754" y="484"/>
                    <a:pt x="768" y="432"/>
                    <a:pt x="764" y="378"/>
                  </a:cubicBezTo>
                  <a:cubicBezTo>
                    <a:pt x="760" y="326"/>
                    <a:pt x="757" y="272"/>
                    <a:pt x="731" y="223"/>
                  </a:cubicBezTo>
                  <a:cubicBezTo>
                    <a:pt x="721" y="204"/>
                    <a:pt x="711" y="185"/>
                    <a:pt x="698" y="167"/>
                  </a:cubicBezTo>
                  <a:cubicBezTo>
                    <a:pt x="680" y="139"/>
                    <a:pt x="665" y="123"/>
                    <a:pt x="641" y="100"/>
                  </a:cubicBezTo>
                  <a:cubicBezTo>
                    <a:pt x="605" y="62"/>
                    <a:pt x="555" y="39"/>
                    <a:pt x="509" y="19"/>
                  </a:cubicBezTo>
                  <a:cubicBezTo>
                    <a:pt x="475" y="4"/>
                    <a:pt x="438"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4316325" y="965375"/>
              <a:ext cx="23650" cy="18650"/>
            </a:xfrm>
            <a:custGeom>
              <a:avLst/>
              <a:gdLst/>
              <a:ahLst/>
              <a:cxnLst/>
              <a:rect l="l" t="t" r="r" b="b"/>
              <a:pathLst>
                <a:path w="946" h="746" extrusionOk="0">
                  <a:moveTo>
                    <a:pt x="432" y="0"/>
                  </a:moveTo>
                  <a:cubicBezTo>
                    <a:pt x="392" y="0"/>
                    <a:pt x="349" y="6"/>
                    <a:pt x="313" y="17"/>
                  </a:cubicBezTo>
                  <a:cubicBezTo>
                    <a:pt x="259" y="34"/>
                    <a:pt x="215" y="57"/>
                    <a:pt x="168" y="89"/>
                  </a:cubicBezTo>
                  <a:cubicBezTo>
                    <a:pt x="130" y="114"/>
                    <a:pt x="99" y="150"/>
                    <a:pt x="71" y="186"/>
                  </a:cubicBezTo>
                  <a:cubicBezTo>
                    <a:pt x="48" y="214"/>
                    <a:pt x="36" y="248"/>
                    <a:pt x="21" y="280"/>
                  </a:cubicBezTo>
                  <a:cubicBezTo>
                    <a:pt x="11" y="299"/>
                    <a:pt x="5" y="325"/>
                    <a:pt x="4" y="346"/>
                  </a:cubicBezTo>
                  <a:cubicBezTo>
                    <a:pt x="3" y="368"/>
                    <a:pt x="1" y="390"/>
                    <a:pt x="3" y="414"/>
                  </a:cubicBezTo>
                  <a:cubicBezTo>
                    <a:pt x="6" y="449"/>
                    <a:pt x="11" y="467"/>
                    <a:pt x="21" y="501"/>
                  </a:cubicBezTo>
                  <a:cubicBezTo>
                    <a:pt x="34" y="544"/>
                    <a:pt x="63" y="580"/>
                    <a:pt x="92" y="612"/>
                  </a:cubicBezTo>
                  <a:cubicBezTo>
                    <a:pt x="123" y="647"/>
                    <a:pt x="161" y="672"/>
                    <a:pt x="202" y="693"/>
                  </a:cubicBezTo>
                  <a:cubicBezTo>
                    <a:pt x="252" y="719"/>
                    <a:pt x="308" y="730"/>
                    <a:pt x="364" y="735"/>
                  </a:cubicBezTo>
                  <a:cubicBezTo>
                    <a:pt x="393" y="743"/>
                    <a:pt x="423" y="745"/>
                    <a:pt x="453" y="745"/>
                  </a:cubicBezTo>
                  <a:cubicBezTo>
                    <a:pt x="459" y="745"/>
                    <a:pt x="464" y="745"/>
                    <a:pt x="469" y="745"/>
                  </a:cubicBezTo>
                  <a:cubicBezTo>
                    <a:pt x="517" y="744"/>
                    <a:pt x="563" y="735"/>
                    <a:pt x="609" y="720"/>
                  </a:cubicBezTo>
                  <a:cubicBezTo>
                    <a:pt x="628" y="714"/>
                    <a:pt x="645" y="707"/>
                    <a:pt x="663" y="697"/>
                  </a:cubicBezTo>
                  <a:cubicBezTo>
                    <a:pt x="685" y="684"/>
                    <a:pt x="707" y="674"/>
                    <a:pt x="726" y="657"/>
                  </a:cubicBezTo>
                  <a:cubicBezTo>
                    <a:pt x="746" y="640"/>
                    <a:pt x="765" y="621"/>
                    <a:pt x="783" y="601"/>
                  </a:cubicBezTo>
                  <a:cubicBezTo>
                    <a:pt x="800" y="589"/>
                    <a:pt x="815" y="578"/>
                    <a:pt x="830" y="564"/>
                  </a:cubicBezTo>
                  <a:cubicBezTo>
                    <a:pt x="867" y="534"/>
                    <a:pt x="907" y="487"/>
                    <a:pt x="923" y="441"/>
                  </a:cubicBezTo>
                  <a:cubicBezTo>
                    <a:pt x="929" y="421"/>
                    <a:pt x="935" y="402"/>
                    <a:pt x="938" y="383"/>
                  </a:cubicBezTo>
                  <a:cubicBezTo>
                    <a:pt x="944" y="350"/>
                    <a:pt x="945" y="332"/>
                    <a:pt x="943" y="302"/>
                  </a:cubicBezTo>
                  <a:cubicBezTo>
                    <a:pt x="940" y="259"/>
                    <a:pt x="917" y="220"/>
                    <a:pt x="896" y="183"/>
                  </a:cubicBezTo>
                  <a:cubicBezTo>
                    <a:pt x="874" y="151"/>
                    <a:pt x="839" y="117"/>
                    <a:pt x="805" y="98"/>
                  </a:cubicBezTo>
                  <a:cubicBezTo>
                    <a:pt x="753" y="69"/>
                    <a:pt x="697" y="49"/>
                    <a:pt x="639" y="42"/>
                  </a:cubicBezTo>
                  <a:cubicBezTo>
                    <a:pt x="581" y="17"/>
                    <a:pt x="522" y="4"/>
                    <a:pt x="459" y="1"/>
                  </a:cubicBezTo>
                  <a:cubicBezTo>
                    <a:pt x="450" y="0"/>
                    <a:pt x="441"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4252575" y="914275"/>
              <a:ext cx="29700" cy="50525"/>
            </a:xfrm>
            <a:custGeom>
              <a:avLst/>
              <a:gdLst/>
              <a:ahLst/>
              <a:cxnLst/>
              <a:rect l="l" t="t" r="r" b="b"/>
              <a:pathLst>
                <a:path w="1188" h="2021" extrusionOk="0">
                  <a:moveTo>
                    <a:pt x="929" y="527"/>
                  </a:moveTo>
                  <a:cubicBezTo>
                    <a:pt x="929" y="529"/>
                    <a:pt x="929" y="532"/>
                    <a:pt x="930" y="534"/>
                  </a:cubicBezTo>
                  <a:lnTo>
                    <a:pt x="930" y="534"/>
                  </a:lnTo>
                  <a:cubicBezTo>
                    <a:pt x="930" y="532"/>
                    <a:pt x="929" y="529"/>
                    <a:pt x="929" y="527"/>
                  </a:cubicBezTo>
                  <a:close/>
                  <a:moveTo>
                    <a:pt x="944" y="606"/>
                  </a:moveTo>
                  <a:cubicBezTo>
                    <a:pt x="944" y="607"/>
                    <a:pt x="944" y="608"/>
                    <a:pt x="944" y="609"/>
                  </a:cubicBezTo>
                  <a:lnTo>
                    <a:pt x="944" y="609"/>
                  </a:lnTo>
                  <a:cubicBezTo>
                    <a:pt x="944" y="608"/>
                    <a:pt x="944" y="607"/>
                    <a:pt x="944" y="606"/>
                  </a:cubicBezTo>
                  <a:close/>
                  <a:moveTo>
                    <a:pt x="864" y="1434"/>
                  </a:moveTo>
                  <a:lnTo>
                    <a:pt x="864" y="1434"/>
                  </a:lnTo>
                  <a:cubicBezTo>
                    <a:pt x="864" y="1434"/>
                    <a:pt x="864" y="1434"/>
                    <a:pt x="864" y="1434"/>
                  </a:cubicBezTo>
                  <a:lnTo>
                    <a:pt x="864" y="1434"/>
                  </a:lnTo>
                  <a:cubicBezTo>
                    <a:pt x="864" y="1434"/>
                    <a:pt x="864" y="1434"/>
                    <a:pt x="864" y="1434"/>
                  </a:cubicBezTo>
                  <a:close/>
                  <a:moveTo>
                    <a:pt x="433" y="1773"/>
                  </a:moveTo>
                  <a:cubicBezTo>
                    <a:pt x="434" y="1773"/>
                    <a:pt x="434" y="1773"/>
                    <a:pt x="434" y="1774"/>
                  </a:cubicBezTo>
                  <a:cubicBezTo>
                    <a:pt x="434" y="1773"/>
                    <a:pt x="433" y="1773"/>
                    <a:pt x="433" y="1773"/>
                  </a:cubicBezTo>
                  <a:close/>
                  <a:moveTo>
                    <a:pt x="683" y="232"/>
                  </a:moveTo>
                  <a:cubicBezTo>
                    <a:pt x="697" y="239"/>
                    <a:pt x="713" y="245"/>
                    <a:pt x="727" y="252"/>
                  </a:cubicBezTo>
                  <a:cubicBezTo>
                    <a:pt x="755" y="270"/>
                    <a:pt x="782" y="288"/>
                    <a:pt x="808" y="308"/>
                  </a:cubicBezTo>
                  <a:lnTo>
                    <a:pt x="806" y="306"/>
                  </a:lnTo>
                  <a:lnTo>
                    <a:pt x="806" y="306"/>
                  </a:lnTo>
                  <a:cubicBezTo>
                    <a:pt x="808" y="307"/>
                    <a:pt x="811" y="310"/>
                    <a:pt x="813" y="312"/>
                  </a:cubicBezTo>
                  <a:cubicBezTo>
                    <a:pt x="815" y="313"/>
                    <a:pt x="816" y="314"/>
                    <a:pt x="818" y="316"/>
                  </a:cubicBezTo>
                  <a:cubicBezTo>
                    <a:pt x="817" y="316"/>
                    <a:pt x="817" y="315"/>
                    <a:pt x="816" y="315"/>
                  </a:cubicBezTo>
                  <a:lnTo>
                    <a:pt x="816" y="315"/>
                  </a:lnTo>
                  <a:cubicBezTo>
                    <a:pt x="821" y="318"/>
                    <a:pt x="826" y="324"/>
                    <a:pt x="832" y="329"/>
                  </a:cubicBezTo>
                  <a:lnTo>
                    <a:pt x="851" y="352"/>
                  </a:lnTo>
                  <a:cubicBezTo>
                    <a:pt x="857" y="360"/>
                    <a:pt x="863" y="368"/>
                    <a:pt x="868" y="377"/>
                  </a:cubicBezTo>
                  <a:cubicBezTo>
                    <a:pt x="882" y="404"/>
                    <a:pt x="895" y="432"/>
                    <a:pt x="906" y="460"/>
                  </a:cubicBezTo>
                  <a:cubicBezTo>
                    <a:pt x="915" y="481"/>
                    <a:pt x="921" y="502"/>
                    <a:pt x="928" y="523"/>
                  </a:cubicBezTo>
                  <a:lnTo>
                    <a:pt x="928" y="523"/>
                  </a:lnTo>
                  <a:cubicBezTo>
                    <a:pt x="928" y="522"/>
                    <a:pt x="927" y="522"/>
                    <a:pt x="927" y="522"/>
                  </a:cubicBezTo>
                  <a:lnTo>
                    <a:pt x="927" y="522"/>
                  </a:lnTo>
                  <a:cubicBezTo>
                    <a:pt x="927" y="523"/>
                    <a:pt x="927" y="524"/>
                    <a:pt x="929" y="525"/>
                  </a:cubicBezTo>
                  <a:cubicBezTo>
                    <a:pt x="930" y="529"/>
                    <a:pt x="931" y="532"/>
                    <a:pt x="931" y="535"/>
                  </a:cubicBezTo>
                  <a:cubicBezTo>
                    <a:pt x="931" y="535"/>
                    <a:pt x="930" y="534"/>
                    <a:pt x="930" y="534"/>
                  </a:cubicBezTo>
                  <a:lnTo>
                    <a:pt x="930" y="534"/>
                  </a:lnTo>
                  <a:cubicBezTo>
                    <a:pt x="935" y="556"/>
                    <a:pt x="939" y="578"/>
                    <a:pt x="942" y="601"/>
                  </a:cubicBezTo>
                  <a:lnTo>
                    <a:pt x="942" y="599"/>
                  </a:lnTo>
                  <a:cubicBezTo>
                    <a:pt x="942" y="600"/>
                    <a:pt x="942" y="602"/>
                    <a:pt x="944" y="604"/>
                  </a:cubicBezTo>
                  <a:cubicBezTo>
                    <a:pt x="944" y="606"/>
                    <a:pt x="945" y="609"/>
                    <a:pt x="945" y="613"/>
                  </a:cubicBezTo>
                  <a:cubicBezTo>
                    <a:pt x="945" y="611"/>
                    <a:pt x="945" y="610"/>
                    <a:pt x="944" y="609"/>
                  </a:cubicBezTo>
                  <a:lnTo>
                    <a:pt x="944" y="609"/>
                  </a:lnTo>
                  <a:cubicBezTo>
                    <a:pt x="953" y="683"/>
                    <a:pt x="961" y="758"/>
                    <a:pt x="962" y="833"/>
                  </a:cubicBezTo>
                  <a:cubicBezTo>
                    <a:pt x="961" y="904"/>
                    <a:pt x="960" y="976"/>
                    <a:pt x="955" y="1051"/>
                  </a:cubicBezTo>
                  <a:lnTo>
                    <a:pt x="955" y="1051"/>
                  </a:lnTo>
                  <a:cubicBezTo>
                    <a:pt x="954" y="1052"/>
                    <a:pt x="954" y="1053"/>
                    <a:pt x="954" y="1055"/>
                  </a:cubicBezTo>
                  <a:cubicBezTo>
                    <a:pt x="954" y="1054"/>
                    <a:pt x="954" y="1053"/>
                    <a:pt x="955" y="1051"/>
                  </a:cubicBezTo>
                  <a:lnTo>
                    <a:pt x="955" y="1051"/>
                  </a:lnTo>
                  <a:cubicBezTo>
                    <a:pt x="955" y="1053"/>
                    <a:pt x="955" y="1054"/>
                    <a:pt x="954" y="1055"/>
                  </a:cubicBezTo>
                  <a:lnTo>
                    <a:pt x="954" y="1056"/>
                  </a:lnTo>
                  <a:cubicBezTo>
                    <a:pt x="944" y="1136"/>
                    <a:pt x="926" y="1214"/>
                    <a:pt x="909" y="1293"/>
                  </a:cubicBezTo>
                  <a:cubicBezTo>
                    <a:pt x="896" y="1339"/>
                    <a:pt x="881" y="1387"/>
                    <a:pt x="864" y="1433"/>
                  </a:cubicBezTo>
                  <a:lnTo>
                    <a:pt x="864" y="1433"/>
                  </a:lnTo>
                  <a:cubicBezTo>
                    <a:pt x="865" y="1432"/>
                    <a:pt x="866" y="1432"/>
                    <a:pt x="866" y="1431"/>
                  </a:cubicBezTo>
                  <a:lnTo>
                    <a:pt x="866" y="1431"/>
                  </a:lnTo>
                  <a:cubicBezTo>
                    <a:pt x="866" y="1432"/>
                    <a:pt x="865" y="1432"/>
                    <a:pt x="864" y="1434"/>
                  </a:cubicBezTo>
                  <a:lnTo>
                    <a:pt x="864" y="1434"/>
                  </a:lnTo>
                  <a:cubicBezTo>
                    <a:pt x="864" y="1434"/>
                    <a:pt x="864" y="1433"/>
                    <a:pt x="864" y="1433"/>
                  </a:cubicBezTo>
                  <a:lnTo>
                    <a:pt x="864" y="1433"/>
                  </a:lnTo>
                  <a:cubicBezTo>
                    <a:pt x="864" y="1434"/>
                    <a:pt x="864" y="1434"/>
                    <a:pt x="864" y="1435"/>
                  </a:cubicBezTo>
                  <a:cubicBezTo>
                    <a:pt x="864" y="1435"/>
                    <a:pt x="864" y="1435"/>
                    <a:pt x="864" y="1434"/>
                  </a:cubicBezTo>
                  <a:lnTo>
                    <a:pt x="864" y="1434"/>
                  </a:lnTo>
                  <a:cubicBezTo>
                    <a:pt x="864" y="1435"/>
                    <a:pt x="864" y="1435"/>
                    <a:pt x="864" y="1436"/>
                  </a:cubicBezTo>
                  <a:cubicBezTo>
                    <a:pt x="842" y="1487"/>
                    <a:pt x="818" y="1535"/>
                    <a:pt x="792" y="1583"/>
                  </a:cubicBezTo>
                  <a:cubicBezTo>
                    <a:pt x="783" y="1601"/>
                    <a:pt x="771" y="1618"/>
                    <a:pt x="758" y="1636"/>
                  </a:cubicBezTo>
                  <a:cubicBezTo>
                    <a:pt x="745" y="1652"/>
                    <a:pt x="733" y="1667"/>
                    <a:pt x="718" y="1683"/>
                  </a:cubicBezTo>
                  <a:cubicBezTo>
                    <a:pt x="697" y="1703"/>
                    <a:pt x="677" y="1722"/>
                    <a:pt x="653" y="1741"/>
                  </a:cubicBezTo>
                  <a:cubicBezTo>
                    <a:pt x="641" y="1749"/>
                    <a:pt x="629" y="1757"/>
                    <a:pt x="616" y="1765"/>
                  </a:cubicBezTo>
                  <a:cubicBezTo>
                    <a:pt x="607" y="1770"/>
                    <a:pt x="596" y="1774"/>
                    <a:pt x="588" y="1778"/>
                  </a:cubicBezTo>
                  <a:cubicBezTo>
                    <a:pt x="581" y="1781"/>
                    <a:pt x="575" y="1783"/>
                    <a:pt x="567" y="1786"/>
                  </a:cubicBezTo>
                  <a:cubicBezTo>
                    <a:pt x="559" y="1788"/>
                    <a:pt x="550" y="1789"/>
                    <a:pt x="543" y="1791"/>
                  </a:cubicBezTo>
                  <a:cubicBezTo>
                    <a:pt x="531" y="1792"/>
                    <a:pt x="519" y="1793"/>
                    <a:pt x="508" y="1793"/>
                  </a:cubicBezTo>
                  <a:lnTo>
                    <a:pt x="497" y="1793"/>
                  </a:lnTo>
                  <a:cubicBezTo>
                    <a:pt x="487" y="1792"/>
                    <a:pt x="476" y="1789"/>
                    <a:pt x="465" y="1788"/>
                  </a:cubicBezTo>
                  <a:cubicBezTo>
                    <a:pt x="461" y="1787"/>
                    <a:pt x="459" y="1786"/>
                    <a:pt x="455" y="1786"/>
                  </a:cubicBezTo>
                  <a:cubicBezTo>
                    <a:pt x="452" y="1784"/>
                    <a:pt x="449" y="1783"/>
                    <a:pt x="446" y="1782"/>
                  </a:cubicBezTo>
                  <a:cubicBezTo>
                    <a:pt x="441" y="1778"/>
                    <a:pt x="434" y="1774"/>
                    <a:pt x="429" y="1769"/>
                  </a:cubicBezTo>
                  <a:lnTo>
                    <a:pt x="429" y="1769"/>
                  </a:lnTo>
                  <a:cubicBezTo>
                    <a:pt x="429" y="1769"/>
                    <a:pt x="429" y="1770"/>
                    <a:pt x="429" y="1770"/>
                  </a:cubicBezTo>
                  <a:lnTo>
                    <a:pt x="429" y="1770"/>
                  </a:lnTo>
                  <a:cubicBezTo>
                    <a:pt x="428" y="1768"/>
                    <a:pt x="426" y="1767"/>
                    <a:pt x="425" y="1766"/>
                  </a:cubicBezTo>
                  <a:cubicBezTo>
                    <a:pt x="424" y="1766"/>
                    <a:pt x="424" y="1765"/>
                    <a:pt x="423" y="1765"/>
                  </a:cubicBezTo>
                  <a:lnTo>
                    <a:pt x="423" y="1765"/>
                  </a:lnTo>
                  <a:lnTo>
                    <a:pt x="424" y="1766"/>
                  </a:lnTo>
                  <a:cubicBezTo>
                    <a:pt x="411" y="1756"/>
                    <a:pt x="399" y="1746"/>
                    <a:pt x="387" y="1734"/>
                  </a:cubicBezTo>
                  <a:cubicBezTo>
                    <a:pt x="377" y="1723"/>
                    <a:pt x="367" y="1714"/>
                    <a:pt x="358" y="1703"/>
                  </a:cubicBezTo>
                  <a:cubicBezTo>
                    <a:pt x="349" y="1690"/>
                    <a:pt x="341" y="1675"/>
                    <a:pt x="332" y="1663"/>
                  </a:cubicBezTo>
                  <a:cubicBezTo>
                    <a:pt x="320" y="1639"/>
                    <a:pt x="309" y="1617"/>
                    <a:pt x="297" y="1593"/>
                  </a:cubicBezTo>
                  <a:cubicBezTo>
                    <a:pt x="286" y="1562"/>
                    <a:pt x="275" y="1531"/>
                    <a:pt x="266" y="1499"/>
                  </a:cubicBezTo>
                  <a:cubicBezTo>
                    <a:pt x="256" y="1453"/>
                    <a:pt x="248" y="1405"/>
                    <a:pt x="239" y="1357"/>
                  </a:cubicBezTo>
                  <a:cubicBezTo>
                    <a:pt x="235" y="1318"/>
                    <a:pt x="233" y="1281"/>
                    <a:pt x="232" y="1242"/>
                  </a:cubicBezTo>
                  <a:cubicBezTo>
                    <a:pt x="233" y="1196"/>
                    <a:pt x="235" y="1149"/>
                    <a:pt x="242" y="1102"/>
                  </a:cubicBezTo>
                  <a:cubicBezTo>
                    <a:pt x="253" y="1023"/>
                    <a:pt x="265" y="944"/>
                    <a:pt x="276" y="865"/>
                  </a:cubicBezTo>
                  <a:cubicBezTo>
                    <a:pt x="290" y="779"/>
                    <a:pt x="302" y="693"/>
                    <a:pt x="322" y="607"/>
                  </a:cubicBezTo>
                  <a:cubicBezTo>
                    <a:pt x="327" y="590"/>
                    <a:pt x="333" y="571"/>
                    <a:pt x="341" y="552"/>
                  </a:cubicBezTo>
                  <a:cubicBezTo>
                    <a:pt x="348" y="536"/>
                    <a:pt x="356" y="521"/>
                    <a:pt x="362" y="505"/>
                  </a:cubicBezTo>
                  <a:cubicBezTo>
                    <a:pt x="393" y="454"/>
                    <a:pt x="426" y="404"/>
                    <a:pt x="461" y="355"/>
                  </a:cubicBezTo>
                  <a:cubicBezTo>
                    <a:pt x="471" y="342"/>
                    <a:pt x="482" y="330"/>
                    <a:pt x="492" y="318"/>
                  </a:cubicBezTo>
                  <a:cubicBezTo>
                    <a:pt x="503" y="308"/>
                    <a:pt x="517" y="298"/>
                    <a:pt x="529" y="287"/>
                  </a:cubicBezTo>
                  <a:cubicBezTo>
                    <a:pt x="548" y="276"/>
                    <a:pt x="565" y="265"/>
                    <a:pt x="585" y="254"/>
                  </a:cubicBezTo>
                  <a:cubicBezTo>
                    <a:pt x="591" y="251"/>
                    <a:pt x="599" y="247"/>
                    <a:pt x="606" y="245"/>
                  </a:cubicBezTo>
                  <a:cubicBezTo>
                    <a:pt x="614" y="242"/>
                    <a:pt x="622" y="240"/>
                    <a:pt x="630" y="237"/>
                  </a:cubicBezTo>
                  <a:cubicBezTo>
                    <a:pt x="632" y="237"/>
                    <a:pt x="636" y="236"/>
                    <a:pt x="638" y="236"/>
                  </a:cubicBezTo>
                  <a:lnTo>
                    <a:pt x="681" y="232"/>
                  </a:lnTo>
                  <a:close/>
                  <a:moveTo>
                    <a:pt x="663" y="1"/>
                  </a:moveTo>
                  <a:cubicBezTo>
                    <a:pt x="647" y="1"/>
                    <a:pt x="631" y="2"/>
                    <a:pt x="616" y="6"/>
                  </a:cubicBezTo>
                  <a:cubicBezTo>
                    <a:pt x="604" y="8"/>
                    <a:pt x="590" y="12"/>
                    <a:pt x="580" y="19"/>
                  </a:cubicBezTo>
                  <a:cubicBezTo>
                    <a:pt x="545" y="28"/>
                    <a:pt x="514" y="39"/>
                    <a:pt x="481" y="54"/>
                  </a:cubicBezTo>
                  <a:cubicBezTo>
                    <a:pt x="441" y="74"/>
                    <a:pt x="399" y="100"/>
                    <a:pt x="366" y="128"/>
                  </a:cubicBezTo>
                  <a:cubicBezTo>
                    <a:pt x="321" y="167"/>
                    <a:pt x="285" y="211"/>
                    <a:pt x="251" y="258"/>
                  </a:cubicBezTo>
                  <a:cubicBezTo>
                    <a:pt x="203" y="327"/>
                    <a:pt x="157" y="396"/>
                    <a:pt x="127" y="474"/>
                  </a:cubicBezTo>
                  <a:cubicBezTo>
                    <a:pt x="101" y="540"/>
                    <a:pt x="86" y="610"/>
                    <a:pt x="74" y="681"/>
                  </a:cubicBezTo>
                  <a:cubicBezTo>
                    <a:pt x="59" y="773"/>
                    <a:pt x="46" y="865"/>
                    <a:pt x="32" y="958"/>
                  </a:cubicBezTo>
                  <a:cubicBezTo>
                    <a:pt x="16" y="1056"/>
                    <a:pt x="1" y="1155"/>
                    <a:pt x="3" y="1255"/>
                  </a:cubicBezTo>
                  <a:cubicBezTo>
                    <a:pt x="5" y="1360"/>
                    <a:pt x="22" y="1467"/>
                    <a:pt x="48" y="1567"/>
                  </a:cubicBezTo>
                  <a:cubicBezTo>
                    <a:pt x="63" y="1619"/>
                    <a:pt x="80" y="1669"/>
                    <a:pt x="103" y="1717"/>
                  </a:cubicBezTo>
                  <a:cubicBezTo>
                    <a:pt x="127" y="1768"/>
                    <a:pt x="156" y="1824"/>
                    <a:pt x="196" y="1865"/>
                  </a:cubicBezTo>
                  <a:cubicBezTo>
                    <a:pt x="234" y="1906"/>
                    <a:pt x="275" y="1942"/>
                    <a:pt x="322" y="1974"/>
                  </a:cubicBezTo>
                  <a:cubicBezTo>
                    <a:pt x="362" y="2000"/>
                    <a:pt x="410" y="2009"/>
                    <a:pt x="455" y="2016"/>
                  </a:cubicBezTo>
                  <a:cubicBezTo>
                    <a:pt x="470" y="2019"/>
                    <a:pt x="486" y="2021"/>
                    <a:pt x="502" y="2021"/>
                  </a:cubicBezTo>
                  <a:cubicBezTo>
                    <a:pt x="507" y="2021"/>
                    <a:pt x="512" y="2020"/>
                    <a:pt x="517" y="2020"/>
                  </a:cubicBezTo>
                  <a:cubicBezTo>
                    <a:pt x="534" y="2020"/>
                    <a:pt x="553" y="2018"/>
                    <a:pt x="570" y="2014"/>
                  </a:cubicBezTo>
                  <a:cubicBezTo>
                    <a:pt x="753" y="1981"/>
                    <a:pt x="903" y="1844"/>
                    <a:pt x="991" y="1684"/>
                  </a:cubicBezTo>
                  <a:cubicBezTo>
                    <a:pt x="1044" y="1587"/>
                    <a:pt x="1089" y="1484"/>
                    <a:pt x="1115" y="1378"/>
                  </a:cubicBezTo>
                  <a:cubicBezTo>
                    <a:pt x="1130" y="1325"/>
                    <a:pt x="1140" y="1270"/>
                    <a:pt x="1153" y="1215"/>
                  </a:cubicBezTo>
                  <a:cubicBezTo>
                    <a:pt x="1163" y="1167"/>
                    <a:pt x="1173" y="1117"/>
                    <a:pt x="1177" y="1069"/>
                  </a:cubicBezTo>
                  <a:cubicBezTo>
                    <a:pt x="1181" y="1014"/>
                    <a:pt x="1183" y="957"/>
                    <a:pt x="1184" y="904"/>
                  </a:cubicBezTo>
                  <a:cubicBezTo>
                    <a:pt x="1185" y="846"/>
                    <a:pt x="1188" y="791"/>
                    <a:pt x="1183" y="734"/>
                  </a:cubicBezTo>
                  <a:cubicBezTo>
                    <a:pt x="1175" y="641"/>
                    <a:pt x="1167" y="545"/>
                    <a:pt x="1141" y="455"/>
                  </a:cubicBezTo>
                  <a:cubicBezTo>
                    <a:pt x="1127" y="404"/>
                    <a:pt x="1107" y="357"/>
                    <a:pt x="1084" y="308"/>
                  </a:cubicBezTo>
                  <a:cubicBezTo>
                    <a:pt x="1064" y="264"/>
                    <a:pt x="1038" y="217"/>
                    <a:pt x="1004" y="182"/>
                  </a:cubicBezTo>
                  <a:cubicBezTo>
                    <a:pt x="973" y="149"/>
                    <a:pt x="940" y="123"/>
                    <a:pt x="904" y="100"/>
                  </a:cubicBezTo>
                  <a:cubicBezTo>
                    <a:pt x="874" y="79"/>
                    <a:pt x="844" y="56"/>
                    <a:pt x="811" y="43"/>
                  </a:cubicBezTo>
                  <a:cubicBezTo>
                    <a:pt x="789" y="33"/>
                    <a:pt x="766" y="22"/>
                    <a:pt x="744" y="14"/>
                  </a:cubicBezTo>
                  <a:cubicBezTo>
                    <a:pt x="718" y="5"/>
                    <a:pt x="690"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4197900" y="960275"/>
              <a:ext cx="45575" cy="25575"/>
            </a:xfrm>
            <a:custGeom>
              <a:avLst/>
              <a:gdLst/>
              <a:ahLst/>
              <a:cxnLst/>
              <a:rect l="l" t="t" r="r" b="b"/>
              <a:pathLst>
                <a:path w="1823" h="1023" extrusionOk="0">
                  <a:moveTo>
                    <a:pt x="1205" y="11"/>
                  </a:moveTo>
                  <a:cubicBezTo>
                    <a:pt x="1206" y="12"/>
                    <a:pt x="1207" y="12"/>
                    <a:pt x="1207" y="12"/>
                  </a:cubicBezTo>
                  <a:cubicBezTo>
                    <a:pt x="1207" y="12"/>
                    <a:pt x="1206" y="12"/>
                    <a:pt x="1205" y="11"/>
                  </a:cubicBezTo>
                  <a:close/>
                  <a:moveTo>
                    <a:pt x="1039" y="220"/>
                  </a:moveTo>
                  <a:cubicBezTo>
                    <a:pt x="1063" y="220"/>
                    <a:pt x="1087" y="221"/>
                    <a:pt x="1110" y="221"/>
                  </a:cubicBezTo>
                  <a:lnTo>
                    <a:pt x="1109" y="221"/>
                  </a:lnTo>
                  <a:cubicBezTo>
                    <a:pt x="1151" y="226"/>
                    <a:pt x="1192" y="229"/>
                    <a:pt x="1232" y="234"/>
                  </a:cubicBezTo>
                  <a:cubicBezTo>
                    <a:pt x="1233" y="234"/>
                    <a:pt x="1233" y="234"/>
                    <a:pt x="1233" y="236"/>
                  </a:cubicBezTo>
                  <a:cubicBezTo>
                    <a:pt x="1279" y="249"/>
                    <a:pt x="1325" y="265"/>
                    <a:pt x="1367" y="283"/>
                  </a:cubicBezTo>
                  <a:cubicBezTo>
                    <a:pt x="1382" y="291"/>
                    <a:pt x="1395" y="298"/>
                    <a:pt x="1410" y="304"/>
                  </a:cubicBezTo>
                  <a:cubicBezTo>
                    <a:pt x="1415" y="306"/>
                    <a:pt x="1419" y="309"/>
                    <a:pt x="1423" y="311"/>
                  </a:cubicBezTo>
                  <a:cubicBezTo>
                    <a:pt x="1455" y="335"/>
                    <a:pt x="1486" y="360"/>
                    <a:pt x="1517" y="386"/>
                  </a:cubicBezTo>
                  <a:cubicBezTo>
                    <a:pt x="1517" y="386"/>
                    <a:pt x="1517" y="385"/>
                    <a:pt x="1517" y="384"/>
                  </a:cubicBezTo>
                  <a:lnTo>
                    <a:pt x="1517" y="384"/>
                  </a:lnTo>
                  <a:lnTo>
                    <a:pt x="1521" y="389"/>
                  </a:lnTo>
                  <a:cubicBezTo>
                    <a:pt x="1523" y="390"/>
                    <a:pt x="1525" y="392"/>
                    <a:pt x="1526" y="393"/>
                  </a:cubicBezTo>
                  <a:lnTo>
                    <a:pt x="1526" y="393"/>
                  </a:lnTo>
                  <a:cubicBezTo>
                    <a:pt x="1526" y="393"/>
                    <a:pt x="1526" y="393"/>
                    <a:pt x="1524" y="393"/>
                  </a:cubicBezTo>
                  <a:cubicBezTo>
                    <a:pt x="1535" y="402"/>
                    <a:pt x="1544" y="412"/>
                    <a:pt x="1554" y="422"/>
                  </a:cubicBezTo>
                  <a:cubicBezTo>
                    <a:pt x="1558" y="425"/>
                    <a:pt x="1562" y="430"/>
                    <a:pt x="1565" y="435"/>
                  </a:cubicBezTo>
                  <a:cubicBezTo>
                    <a:pt x="1571" y="445"/>
                    <a:pt x="1579" y="458"/>
                    <a:pt x="1585" y="469"/>
                  </a:cubicBezTo>
                  <a:cubicBezTo>
                    <a:pt x="1586" y="470"/>
                    <a:pt x="1586" y="473"/>
                    <a:pt x="1588" y="475"/>
                  </a:cubicBezTo>
                  <a:lnTo>
                    <a:pt x="1588" y="476"/>
                  </a:lnTo>
                  <a:lnTo>
                    <a:pt x="1588" y="480"/>
                  </a:lnTo>
                  <a:cubicBezTo>
                    <a:pt x="1589" y="496"/>
                    <a:pt x="1589" y="511"/>
                    <a:pt x="1589" y="527"/>
                  </a:cubicBezTo>
                  <a:cubicBezTo>
                    <a:pt x="1590" y="534"/>
                    <a:pt x="1590" y="537"/>
                    <a:pt x="1590" y="540"/>
                  </a:cubicBezTo>
                  <a:lnTo>
                    <a:pt x="1583" y="571"/>
                  </a:lnTo>
                  <a:lnTo>
                    <a:pt x="1568" y="609"/>
                  </a:lnTo>
                  <a:cubicBezTo>
                    <a:pt x="1565" y="615"/>
                    <a:pt x="1562" y="620"/>
                    <a:pt x="1558" y="624"/>
                  </a:cubicBezTo>
                  <a:cubicBezTo>
                    <a:pt x="1553" y="631"/>
                    <a:pt x="1547" y="638"/>
                    <a:pt x="1542" y="646"/>
                  </a:cubicBezTo>
                  <a:cubicBezTo>
                    <a:pt x="1535" y="654"/>
                    <a:pt x="1528" y="660"/>
                    <a:pt x="1522" y="666"/>
                  </a:cubicBezTo>
                  <a:cubicBezTo>
                    <a:pt x="1506" y="681"/>
                    <a:pt x="1487" y="693"/>
                    <a:pt x="1468" y="707"/>
                  </a:cubicBezTo>
                  <a:cubicBezTo>
                    <a:pt x="1456" y="714"/>
                    <a:pt x="1444" y="721"/>
                    <a:pt x="1431" y="728"/>
                  </a:cubicBezTo>
                  <a:cubicBezTo>
                    <a:pt x="1422" y="733"/>
                    <a:pt x="1411" y="737"/>
                    <a:pt x="1402" y="742"/>
                  </a:cubicBezTo>
                  <a:cubicBezTo>
                    <a:pt x="1385" y="747"/>
                    <a:pt x="1372" y="752"/>
                    <a:pt x="1357" y="755"/>
                  </a:cubicBezTo>
                  <a:cubicBezTo>
                    <a:pt x="1285" y="769"/>
                    <a:pt x="1211" y="781"/>
                    <a:pt x="1136" y="789"/>
                  </a:cubicBezTo>
                  <a:cubicBezTo>
                    <a:pt x="1066" y="793"/>
                    <a:pt x="995" y="793"/>
                    <a:pt x="924" y="793"/>
                  </a:cubicBezTo>
                  <a:cubicBezTo>
                    <a:pt x="870" y="793"/>
                    <a:pt x="815" y="795"/>
                    <a:pt x="761" y="795"/>
                  </a:cubicBezTo>
                  <a:cubicBezTo>
                    <a:pt x="743" y="795"/>
                    <a:pt x="725" y="795"/>
                    <a:pt x="707" y="794"/>
                  </a:cubicBezTo>
                  <a:cubicBezTo>
                    <a:pt x="628" y="790"/>
                    <a:pt x="548" y="788"/>
                    <a:pt x="470" y="776"/>
                  </a:cubicBezTo>
                  <a:cubicBezTo>
                    <a:pt x="439" y="769"/>
                    <a:pt x="409" y="762"/>
                    <a:pt x="378" y="754"/>
                  </a:cubicBezTo>
                  <a:cubicBezTo>
                    <a:pt x="371" y="750"/>
                    <a:pt x="361" y="748"/>
                    <a:pt x="354" y="744"/>
                  </a:cubicBezTo>
                  <a:cubicBezTo>
                    <a:pt x="349" y="742"/>
                    <a:pt x="344" y="738"/>
                    <a:pt x="340" y="734"/>
                  </a:cubicBezTo>
                  <a:cubicBezTo>
                    <a:pt x="335" y="731"/>
                    <a:pt x="331" y="728"/>
                    <a:pt x="326" y="724"/>
                  </a:cubicBezTo>
                  <a:cubicBezTo>
                    <a:pt x="318" y="716"/>
                    <a:pt x="311" y="708"/>
                    <a:pt x="301" y="699"/>
                  </a:cubicBezTo>
                  <a:lnTo>
                    <a:pt x="301" y="699"/>
                  </a:lnTo>
                  <a:cubicBezTo>
                    <a:pt x="300" y="698"/>
                    <a:pt x="300" y="697"/>
                    <a:pt x="299" y="696"/>
                  </a:cubicBezTo>
                  <a:lnTo>
                    <a:pt x="298" y="695"/>
                  </a:lnTo>
                  <a:cubicBezTo>
                    <a:pt x="298" y="693"/>
                    <a:pt x="296" y="693"/>
                    <a:pt x="296" y="692"/>
                  </a:cubicBezTo>
                  <a:cubicBezTo>
                    <a:pt x="289" y="682"/>
                    <a:pt x="281" y="672"/>
                    <a:pt x="275" y="662"/>
                  </a:cubicBezTo>
                  <a:cubicBezTo>
                    <a:pt x="268" y="651"/>
                    <a:pt x="260" y="639"/>
                    <a:pt x="255" y="626"/>
                  </a:cubicBezTo>
                  <a:cubicBezTo>
                    <a:pt x="252" y="619"/>
                    <a:pt x="249" y="609"/>
                    <a:pt x="245" y="600"/>
                  </a:cubicBezTo>
                  <a:cubicBezTo>
                    <a:pt x="242" y="590"/>
                    <a:pt x="238" y="582"/>
                    <a:pt x="236" y="569"/>
                  </a:cubicBezTo>
                  <a:cubicBezTo>
                    <a:pt x="233" y="554"/>
                    <a:pt x="232" y="540"/>
                    <a:pt x="229" y="525"/>
                  </a:cubicBezTo>
                  <a:lnTo>
                    <a:pt x="229" y="506"/>
                  </a:lnTo>
                  <a:cubicBezTo>
                    <a:pt x="231" y="502"/>
                    <a:pt x="229" y="497"/>
                    <a:pt x="231" y="492"/>
                  </a:cubicBezTo>
                  <a:cubicBezTo>
                    <a:pt x="232" y="489"/>
                    <a:pt x="233" y="484"/>
                    <a:pt x="233" y="479"/>
                  </a:cubicBezTo>
                  <a:cubicBezTo>
                    <a:pt x="236" y="471"/>
                    <a:pt x="238" y="465"/>
                    <a:pt x="243" y="458"/>
                  </a:cubicBezTo>
                  <a:cubicBezTo>
                    <a:pt x="249" y="444"/>
                    <a:pt x="257" y="432"/>
                    <a:pt x="266" y="418"/>
                  </a:cubicBezTo>
                  <a:cubicBezTo>
                    <a:pt x="273" y="411"/>
                    <a:pt x="278" y="403"/>
                    <a:pt x="283" y="396"/>
                  </a:cubicBezTo>
                  <a:cubicBezTo>
                    <a:pt x="296" y="381"/>
                    <a:pt x="310" y="366"/>
                    <a:pt x="325" y="350"/>
                  </a:cubicBezTo>
                  <a:lnTo>
                    <a:pt x="325" y="350"/>
                  </a:lnTo>
                  <a:cubicBezTo>
                    <a:pt x="338" y="339"/>
                    <a:pt x="353" y="329"/>
                    <a:pt x="367" y="318"/>
                  </a:cubicBezTo>
                  <a:cubicBezTo>
                    <a:pt x="374" y="315"/>
                    <a:pt x="379" y="313"/>
                    <a:pt x="384" y="309"/>
                  </a:cubicBezTo>
                  <a:cubicBezTo>
                    <a:pt x="404" y="300"/>
                    <a:pt x="422" y="294"/>
                    <a:pt x="440" y="285"/>
                  </a:cubicBezTo>
                  <a:cubicBezTo>
                    <a:pt x="454" y="282"/>
                    <a:pt x="469" y="278"/>
                    <a:pt x="484" y="274"/>
                  </a:cubicBezTo>
                  <a:cubicBezTo>
                    <a:pt x="587" y="254"/>
                    <a:pt x="691" y="239"/>
                    <a:pt x="796" y="229"/>
                  </a:cubicBezTo>
                  <a:cubicBezTo>
                    <a:pt x="878" y="225"/>
                    <a:pt x="958" y="220"/>
                    <a:pt x="1039" y="220"/>
                  </a:cubicBezTo>
                  <a:close/>
                  <a:moveTo>
                    <a:pt x="1016" y="1"/>
                  </a:moveTo>
                  <a:cubicBezTo>
                    <a:pt x="953" y="1"/>
                    <a:pt x="888" y="6"/>
                    <a:pt x="826" y="9"/>
                  </a:cubicBezTo>
                  <a:cubicBezTo>
                    <a:pt x="748" y="12"/>
                    <a:pt x="672" y="21"/>
                    <a:pt x="597" y="33"/>
                  </a:cubicBezTo>
                  <a:cubicBezTo>
                    <a:pt x="529" y="44"/>
                    <a:pt x="457" y="51"/>
                    <a:pt x="392" y="73"/>
                  </a:cubicBezTo>
                  <a:cubicBezTo>
                    <a:pt x="344" y="88"/>
                    <a:pt x="297" y="108"/>
                    <a:pt x="252" y="131"/>
                  </a:cubicBezTo>
                  <a:cubicBezTo>
                    <a:pt x="185" y="169"/>
                    <a:pt x="128" y="231"/>
                    <a:pt x="83" y="293"/>
                  </a:cubicBezTo>
                  <a:cubicBezTo>
                    <a:pt x="46" y="340"/>
                    <a:pt x="24" y="397"/>
                    <a:pt x="11" y="455"/>
                  </a:cubicBezTo>
                  <a:cubicBezTo>
                    <a:pt x="0" y="506"/>
                    <a:pt x="5" y="559"/>
                    <a:pt x="16" y="611"/>
                  </a:cubicBezTo>
                  <a:cubicBezTo>
                    <a:pt x="31" y="698"/>
                    <a:pt x="77" y="788"/>
                    <a:pt x="138" y="852"/>
                  </a:cubicBezTo>
                  <a:cubicBezTo>
                    <a:pt x="174" y="892"/>
                    <a:pt x="217" y="930"/>
                    <a:pt x="267" y="953"/>
                  </a:cubicBezTo>
                  <a:cubicBezTo>
                    <a:pt x="318" y="975"/>
                    <a:pt x="370" y="989"/>
                    <a:pt x="423" y="1000"/>
                  </a:cubicBezTo>
                  <a:cubicBezTo>
                    <a:pt x="479" y="1010"/>
                    <a:pt x="535" y="1013"/>
                    <a:pt x="591" y="1016"/>
                  </a:cubicBezTo>
                  <a:cubicBezTo>
                    <a:pt x="643" y="1018"/>
                    <a:pt x="696" y="1022"/>
                    <a:pt x="747" y="1022"/>
                  </a:cubicBezTo>
                  <a:cubicBezTo>
                    <a:pt x="799" y="1022"/>
                    <a:pt x="851" y="1020"/>
                    <a:pt x="904" y="1020"/>
                  </a:cubicBezTo>
                  <a:cubicBezTo>
                    <a:pt x="924" y="1020"/>
                    <a:pt x="944" y="1020"/>
                    <a:pt x="964" y="1020"/>
                  </a:cubicBezTo>
                  <a:cubicBezTo>
                    <a:pt x="994" y="1020"/>
                    <a:pt x="1024" y="1020"/>
                    <a:pt x="1053" y="1018"/>
                  </a:cubicBezTo>
                  <a:cubicBezTo>
                    <a:pt x="1104" y="1017"/>
                    <a:pt x="1157" y="1016"/>
                    <a:pt x="1207" y="1008"/>
                  </a:cubicBezTo>
                  <a:cubicBezTo>
                    <a:pt x="1258" y="1002"/>
                    <a:pt x="1307" y="994"/>
                    <a:pt x="1357" y="985"/>
                  </a:cubicBezTo>
                  <a:cubicBezTo>
                    <a:pt x="1414" y="976"/>
                    <a:pt x="1471" y="961"/>
                    <a:pt x="1523" y="936"/>
                  </a:cubicBezTo>
                  <a:cubicBezTo>
                    <a:pt x="1568" y="914"/>
                    <a:pt x="1609" y="888"/>
                    <a:pt x="1647" y="858"/>
                  </a:cubicBezTo>
                  <a:cubicBezTo>
                    <a:pt x="1728" y="796"/>
                    <a:pt x="1780" y="712"/>
                    <a:pt x="1807" y="616"/>
                  </a:cubicBezTo>
                  <a:cubicBezTo>
                    <a:pt x="1817" y="578"/>
                    <a:pt x="1823" y="538"/>
                    <a:pt x="1820" y="500"/>
                  </a:cubicBezTo>
                  <a:cubicBezTo>
                    <a:pt x="1819" y="464"/>
                    <a:pt x="1817" y="427"/>
                    <a:pt x="1801" y="393"/>
                  </a:cubicBezTo>
                  <a:cubicBezTo>
                    <a:pt x="1778" y="351"/>
                    <a:pt x="1755" y="314"/>
                    <a:pt x="1728" y="279"/>
                  </a:cubicBezTo>
                  <a:cubicBezTo>
                    <a:pt x="1699" y="246"/>
                    <a:pt x="1663" y="217"/>
                    <a:pt x="1630" y="191"/>
                  </a:cubicBezTo>
                  <a:cubicBezTo>
                    <a:pt x="1583" y="154"/>
                    <a:pt x="1539" y="119"/>
                    <a:pt x="1486" y="97"/>
                  </a:cubicBezTo>
                  <a:cubicBezTo>
                    <a:pt x="1450" y="78"/>
                    <a:pt x="1415" y="63"/>
                    <a:pt x="1378" y="50"/>
                  </a:cubicBezTo>
                  <a:cubicBezTo>
                    <a:pt x="1366" y="47"/>
                    <a:pt x="1356" y="44"/>
                    <a:pt x="1345" y="40"/>
                  </a:cubicBezTo>
                  <a:cubicBezTo>
                    <a:pt x="1326" y="40"/>
                    <a:pt x="1311" y="37"/>
                    <a:pt x="1294" y="33"/>
                  </a:cubicBezTo>
                  <a:cubicBezTo>
                    <a:pt x="1263" y="24"/>
                    <a:pt x="1228" y="16"/>
                    <a:pt x="1194" y="10"/>
                  </a:cubicBezTo>
                  <a:lnTo>
                    <a:pt x="1194" y="10"/>
                  </a:lnTo>
                  <a:cubicBezTo>
                    <a:pt x="1198" y="11"/>
                    <a:pt x="1201" y="11"/>
                    <a:pt x="1205" y="11"/>
                  </a:cubicBezTo>
                  <a:lnTo>
                    <a:pt x="1205" y="11"/>
                  </a:lnTo>
                  <a:cubicBezTo>
                    <a:pt x="1201" y="11"/>
                    <a:pt x="1197" y="10"/>
                    <a:pt x="1193" y="10"/>
                  </a:cubicBezTo>
                  <a:lnTo>
                    <a:pt x="1193" y="10"/>
                  </a:lnTo>
                  <a:cubicBezTo>
                    <a:pt x="1193" y="10"/>
                    <a:pt x="1193" y="10"/>
                    <a:pt x="1193" y="10"/>
                  </a:cubicBezTo>
                  <a:lnTo>
                    <a:pt x="1193" y="10"/>
                  </a:lnTo>
                  <a:cubicBezTo>
                    <a:pt x="1193" y="10"/>
                    <a:pt x="1193" y="10"/>
                    <a:pt x="1193" y="10"/>
                  </a:cubicBezTo>
                  <a:lnTo>
                    <a:pt x="1193" y="10"/>
                  </a:lnTo>
                  <a:cubicBezTo>
                    <a:pt x="1193" y="10"/>
                    <a:pt x="1192" y="10"/>
                    <a:pt x="1191" y="10"/>
                  </a:cubicBezTo>
                  <a:cubicBezTo>
                    <a:pt x="1133" y="5"/>
                    <a:pt x="1074"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4205375" y="977700"/>
              <a:ext cx="50" cy="75"/>
            </a:xfrm>
            <a:custGeom>
              <a:avLst/>
              <a:gdLst/>
              <a:ahLst/>
              <a:cxnLst/>
              <a:rect l="l" t="t" r="r" b="b"/>
              <a:pathLst>
                <a:path w="2" h="3" extrusionOk="0">
                  <a:moveTo>
                    <a:pt x="0" y="2"/>
                  </a:moveTo>
                  <a:cubicBezTo>
                    <a:pt x="0" y="2"/>
                    <a:pt x="1" y="2"/>
                    <a:pt x="0" y="2"/>
                  </a:cubicBezTo>
                  <a:cubicBezTo>
                    <a:pt x="0" y="2"/>
                    <a:pt x="0" y="0"/>
                    <a:pt x="0" y="2"/>
                  </a:cubicBezTo>
                  <a:cubicBezTo>
                    <a:pt x="0" y="0"/>
                    <a:pt x="0" y="0"/>
                    <a:pt x="0" y="2"/>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4296850" y="963050"/>
              <a:ext cx="48275" cy="25450"/>
            </a:xfrm>
            <a:custGeom>
              <a:avLst/>
              <a:gdLst/>
              <a:ahLst/>
              <a:cxnLst/>
              <a:rect l="l" t="t" r="r" b="b"/>
              <a:pathLst>
                <a:path w="1931" h="1018" extrusionOk="0">
                  <a:moveTo>
                    <a:pt x="1129" y="229"/>
                  </a:moveTo>
                  <a:cubicBezTo>
                    <a:pt x="1136" y="229"/>
                    <a:pt x="1144" y="229"/>
                    <a:pt x="1151" y="229"/>
                  </a:cubicBezTo>
                  <a:cubicBezTo>
                    <a:pt x="1257" y="230"/>
                    <a:pt x="1360" y="237"/>
                    <a:pt x="1465" y="238"/>
                  </a:cubicBezTo>
                  <a:cubicBezTo>
                    <a:pt x="1477" y="238"/>
                    <a:pt x="1489" y="235"/>
                    <a:pt x="1499" y="233"/>
                  </a:cubicBezTo>
                  <a:cubicBezTo>
                    <a:pt x="1504" y="234"/>
                    <a:pt x="1511" y="235"/>
                    <a:pt x="1516" y="238"/>
                  </a:cubicBezTo>
                  <a:cubicBezTo>
                    <a:pt x="1533" y="244"/>
                    <a:pt x="1549" y="250"/>
                    <a:pt x="1566" y="258"/>
                  </a:cubicBezTo>
                  <a:cubicBezTo>
                    <a:pt x="1579" y="263"/>
                    <a:pt x="1590" y="270"/>
                    <a:pt x="1601" y="277"/>
                  </a:cubicBezTo>
                  <a:cubicBezTo>
                    <a:pt x="1609" y="281"/>
                    <a:pt x="1614" y="286"/>
                    <a:pt x="1619" y="290"/>
                  </a:cubicBezTo>
                  <a:cubicBezTo>
                    <a:pt x="1629" y="299"/>
                    <a:pt x="1641" y="311"/>
                    <a:pt x="1651" y="321"/>
                  </a:cubicBezTo>
                  <a:cubicBezTo>
                    <a:pt x="1656" y="326"/>
                    <a:pt x="1660" y="331"/>
                    <a:pt x="1663" y="336"/>
                  </a:cubicBezTo>
                  <a:cubicBezTo>
                    <a:pt x="1668" y="343"/>
                    <a:pt x="1672" y="351"/>
                    <a:pt x="1676" y="357"/>
                  </a:cubicBezTo>
                  <a:cubicBezTo>
                    <a:pt x="1689" y="385"/>
                    <a:pt x="1698" y="414"/>
                    <a:pt x="1710" y="442"/>
                  </a:cubicBezTo>
                  <a:cubicBezTo>
                    <a:pt x="1703" y="457"/>
                    <a:pt x="1702" y="473"/>
                    <a:pt x="1698" y="488"/>
                  </a:cubicBezTo>
                  <a:cubicBezTo>
                    <a:pt x="1697" y="493"/>
                    <a:pt x="1696" y="498"/>
                    <a:pt x="1693" y="506"/>
                  </a:cubicBezTo>
                  <a:cubicBezTo>
                    <a:pt x="1688" y="520"/>
                    <a:pt x="1683" y="537"/>
                    <a:pt x="1677" y="550"/>
                  </a:cubicBezTo>
                  <a:cubicBezTo>
                    <a:pt x="1666" y="562"/>
                    <a:pt x="1657" y="575"/>
                    <a:pt x="1647" y="586"/>
                  </a:cubicBezTo>
                  <a:cubicBezTo>
                    <a:pt x="1646" y="588"/>
                    <a:pt x="1645" y="589"/>
                    <a:pt x="1644" y="591"/>
                  </a:cubicBezTo>
                  <a:lnTo>
                    <a:pt x="1642" y="593"/>
                  </a:lnTo>
                  <a:cubicBezTo>
                    <a:pt x="1609" y="621"/>
                    <a:pt x="1573" y="647"/>
                    <a:pt x="1536" y="672"/>
                  </a:cubicBezTo>
                  <a:cubicBezTo>
                    <a:pt x="1528" y="677"/>
                    <a:pt x="1520" y="682"/>
                    <a:pt x="1512" y="687"/>
                  </a:cubicBezTo>
                  <a:cubicBezTo>
                    <a:pt x="1495" y="695"/>
                    <a:pt x="1480" y="700"/>
                    <a:pt x="1463" y="707"/>
                  </a:cubicBezTo>
                  <a:cubicBezTo>
                    <a:pt x="1448" y="710"/>
                    <a:pt x="1433" y="714"/>
                    <a:pt x="1418" y="718"/>
                  </a:cubicBezTo>
                  <a:cubicBezTo>
                    <a:pt x="1381" y="726"/>
                    <a:pt x="1341" y="735"/>
                    <a:pt x="1305" y="743"/>
                  </a:cubicBezTo>
                  <a:cubicBezTo>
                    <a:pt x="1272" y="748"/>
                    <a:pt x="1241" y="751"/>
                    <a:pt x="1207" y="755"/>
                  </a:cubicBezTo>
                  <a:lnTo>
                    <a:pt x="1202" y="755"/>
                  </a:lnTo>
                  <a:cubicBezTo>
                    <a:pt x="1200" y="755"/>
                    <a:pt x="1198" y="755"/>
                    <a:pt x="1196" y="756"/>
                  </a:cubicBezTo>
                  <a:cubicBezTo>
                    <a:pt x="1196" y="755"/>
                    <a:pt x="1197" y="755"/>
                    <a:pt x="1197" y="755"/>
                  </a:cubicBezTo>
                  <a:cubicBezTo>
                    <a:pt x="1191" y="755"/>
                    <a:pt x="1187" y="756"/>
                    <a:pt x="1180" y="756"/>
                  </a:cubicBezTo>
                  <a:lnTo>
                    <a:pt x="1181" y="756"/>
                  </a:lnTo>
                  <a:cubicBezTo>
                    <a:pt x="1170" y="756"/>
                    <a:pt x="1159" y="759"/>
                    <a:pt x="1145" y="760"/>
                  </a:cubicBezTo>
                  <a:lnTo>
                    <a:pt x="1146" y="760"/>
                  </a:lnTo>
                  <a:cubicBezTo>
                    <a:pt x="1057" y="767"/>
                    <a:pt x="969" y="777"/>
                    <a:pt x="878" y="785"/>
                  </a:cubicBezTo>
                  <a:lnTo>
                    <a:pt x="893" y="785"/>
                  </a:lnTo>
                  <a:cubicBezTo>
                    <a:pt x="832" y="789"/>
                    <a:pt x="771" y="792"/>
                    <a:pt x="709" y="792"/>
                  </a:cubicBezTo>
                  <a:cubicBezTo>
                    <a:pt x="693" y="792"/>
                    <a:pt x="676" y="792"/>
                    <a:pt x="659" y="792"/>
                  </a:cubicBezTo>
                  <a:cubicBezTo>
                    <a:pt x="594" y="790"/>
                    <a:pt x="531" y="782"/>
                    <a:pt x="467" y="775"/>
                  </a:cubicBezTo>
                  <a:lnTo>
                    <a:pt x="465" y="775"/>
                  </a:lnTo>
                  <a:cubicBezTo>
                    <a:pt x="463" y="775"/>
                    <a:pt x="460" y="773"/>
                    <a:pt x="457" y="773"/>
                  </a:cubicBezTo>
                  <a:lnTo>
                    <a:pt x="462" y="773"/>
                  </a:lnTo>
                  <a:cubicBezTo>
                    <a:pt x="441" y="770"/>
                    <a:pt x="422" y="766"/>
                    <a:pt x="401" y="761"/>
                  </a:cubicBezTo>
                  <a:cubicBezTo>
                    <a:pt x="387" y="755"/>
                    <a:pt x="374" y="750"/>
                    <a:pt x="360" y="744"/>
                  </a:cubicBezTo>
                  <a:cubicBezTo>
                    <a:pt x="355" y="741"/>
                    <a:pt x="350" y="737"/>
                    <a:pt x="345" y="735"/>
                  </a:cubicBezTo>
                  <a:lnTo>
                    <a:pt x="330" y="723"/>
                  </a:lnTo>
                  <a:cubicBezTo>
                    <a:pt x="313" y="706"/>
                    <a:pt x="297" y="690"/>
                    <a:pt x="281" y="675"/>
                  </a:cubicBezTo>
                  <a:lnTo>
                    <a:pt x="281" y="675"/>
                  </a:lnTo>
                  <a:cubicBezTo>
                    <a:pt x="282" y="676"/>
                    <a:pt x="282" y="677"/>
                    <a:pt x="283" y="678"/>
                  </a:cubicBezTo>
                  <a:lnTo>
                    <a:pt x="283" y="678"/>
                  </a:lnTo>
                  <a:cubicBezTo>
                    <a:pt x="281" y="676"/>
                    <a:pt x="279" y="674"/>
                    <a:pt x="278" y="673"/>
                  </a:cubicBezTo>
                  <a:lnTo>
                    <a:pt x="276" y="671"/>
                  </a:lnTo>
                  <a:lnTo>
                    <a:pt x="276" y="671"/>
                  </a:lnTo>
                  <a:cubicBezTo>
                    <a:pt x="277" y="671"/>
                    <a:pt x="277" y="672"/>
                    <a:pt x="278" y="672"/>
                  </a:cubicBezTo>
                  <a:cubicBezTo>
                    <a:pt x="271" y="663"/>
                    <a:pt x="263" y="652"/>
                    <a:pt x="257" y="643"/>
                  </a:cubicBezTo>
                  <a:cubicBezTo>
                    <a:pt x="254" y="637"/>
                    <a:pt x="251" y="632"/>
                    <a:pt x="247" y="626"/>
                  </a:cubicBezTo>
                  <a:cubicBezTo>
                    <a:pt x="245" y="621"/>
                    <a:pt x="242" y="616"/>
                    <a:pt x="241" y="611"/>
                  </a:cubicBezTo>
                  <a:lnTo>
                    <a:pt x="241" y="610"/>
                  </a:lnTo>
                  <a:lnTo>
                    <a:pt x="233" y="583"/>
                  </a:lnTo>
                  <a:cubicBezTo>
                    <a:pt x="233" y="576"/>
                    <a:pt x="233" y="570"/>
                    <a:pt x="232" y="564"/>
                  </a:cubicBezTo>
                  <a:cubicBezTo>
                    <a:pt x="231" y="552"/>
                    <a:pt x="231" y="540"/>
                    <a:pt x="232" y="528"/>
                  </a:cubicBezTo>
                  <a:cubicBezTo>
                    <a:pt x="233" y="522"/>
                    <a:pt x="233" y="516"/>
                    <a:pt x="235" y="511"/>
                  </a:cubicBezTo>
                  <a:lnTo>
                    <a:pt x="238" y="495"/>
                  </a:lnTo>
                  <a:cubicBezTo>
                    <a:pt x="240" y="488"/>
                    <a:pt x="241" y="483"/>
                    <a:pt x="243" y="478"/>
                  </a:cubicBezTo>
                  <a:cubicBezTo>
                    <a:pt x="247" y="470"/>
                    <a:pt x="253" y="461"/>
                    <a:pt x="258" y="454"/>
                  </a:cubicBezTo>
                  <a:lnTo>
                    <a:pt x="266" y="442"/>
                  </a:lnTo>
                  <a:lnTo>
                    <a:pt x="262" y="450"/>
                  </a:lnTo>
                  <a:cubicBezTo>
                    <a:pt x="263" y="449"/>
                    <a:pt x="264" y="447"/>
                    <a:pt x="266" y="445"/>
                  </a:cubicBezTo>
                  <a:cubicBezTo>
                    <a:pt x="277" y="433"/>
                    <a:pt x="288" y="421"/>
                    <a:pt x="299" y="410"/>
                  </a:cubicBezTo>
                  <a:cubicBezTo>
                    <a:pt x="309" y="400"/>
                    <a:pt x="320" y="393"/>
                    <a:pt x="330" y="384"/>
                  </a:cubicBezTo>
                  <a:cubicBezTo>
                    <a:pt x="356" y="368"/>
                    <a:pt x="382" y="353"/>
                    <a:pt x="408" y="339"/>
                  </a:cubicBezTo>
                  <a:cubicBezTo>
                    <a:pt x="433" y="327"/>
                    <a:pt x="458" y="317"/>
                    <a:pt x="483" y="308"/>
                  </a:cubicBezTo>
                  <a:cubicBezTo>
                    <a:pt x="524" y="295"/>
                    <a:pt x="566" y="285"/>
                    <a:pt x="609" y="275"/>
                  </a:cubicBezTo>
                  <a:cubicBezTo>
                    <a:pt x="649" y="266"/>
                    <a:pt x="690" y="259"/>
                    <a:pt x="730" y="254"/>
                  </a:cubicBezTo>
                  <a:cubicBezTo>
                    <a:pt x="768" y="249"/>
                    <a:pt x="806" y="246"/>
                    <a:pt x="842" y="243"/>
                  </a:cubicBezTo>
                  <a:lnTo>
                    <a:pt x="840" y="243"/>
                  </a:lnTo>
                  <a:cubicBezTo>
                    <a:pt x="935" y="235"/>
                    <a:pt x="1032" y="229"/>
                    <a:pt x="1129" y="229"/>
                  </a:cubicBezTo>
                  <a:close/>
                  <a:moveTo>
                    <a:pt x="1327" y="0"/>
                  </a:moveTo>
                  <a:cubicBezTo>
                    <a:pt x="1328" y="0"/>
                    <a:pt x="1330" y="0"/>
                    <a:pt x="1331" y="1"/>
                  </a:cubicBezTo>
                  <a:lnTo>
                    <a:pt x="1325" y="1"/>
                  </a:lnTo>
                  <a:cubicBezTo>
                    <a:pt x="1321" y="3"/>
                    <a:pt x="1316" y="6"/>
                    <a:pt x="1311" y="8"/>
                  </a:cubicBezTo>
                  <a:cubicBezTo>
                    <a:pt x="1297" y="8"/>
                    <a:pt x="1281" y="7"/>
                    <a:pt x="1268" y="7"/>
                  </a:cubicBezTo>
                  <a:cubicBezTo>
                    <a:pt x="1215" y="5"/>
                    <a:pt x="1163" y="4"/>
                    <a:pt x="1111" y="4"/>
                  </a:cubicBezTo>
                  <a:cubicBezTo>
                    <a:pt x="1053" y="4"/>
                    <a:pt x="997" y="5"/>
                    <a:pt x="940" y="8"/>
                  </a:cubicBezTo>
                  <a:cubicBezTo>
                    <a:pt x="837" y="16"/>
                    <a:pt x="731" y="21"/>
                    <a:pt x="629" y="39"/>
                  </a:cubicBezTo>
                  <a:cubicBezTo>
                    <a:pt x="533" y="58"/>
                    <a:pt x="439" y="80"/>
                    <a:pt x="348" y="116"/>
                  </a:cubicBezTo>
                  <a:cubicBezTo>
                    <a:pt x="239" y="161"/>
                    <a:pt x="129" y="232"/>
                    <a:pt x="64" y="332"/>
                  </a:cubicBezTo>
                  <a:cubicBezTo>
                    <a:pt x="36" y="377"/>
                    <a:pt x="14" y="425"/>
                    <a:pt x="7" y="478"/>
                  </a:cubicBezTo>
                  <a:cubicBezTo>
                    <a:pt x="2" y="524"/>
                    <a:pt x="1" y="571"/>
                    <a:pt x="7" y="619"/>
                  </a:cubicBezTo>
                  <a:cubicBezTo>
                    <a:pt x="17" y="704"/>
                    <a:pt x="68" y="779"/>
                    <a:pt x="125" y="841"/>
                  </a:cubicBezTo>
                  <a:cubicBezTo>
                    <a:pt x="186" y="905"/>
                    <a:pt x="256" y="956"/>
                    <a:pt x="341" y="978"/>
                  </a:cubicBezTo>
                  <a:cubicBezTo>
                    <a:pt x="394" y="993"/>
                    <a:pt x="449" y="1001"/>
                    <a:pt x="504" y="1007"/>
                  </a:cubicBezTo>
                  <a:cubicBezTo>
                    <a:pt x="571" y="1014"/>
                    <a:pt x="638" y="1017"/>
                    <a:pt x="705" y="1017"/>
                  </a:cubicBezTo>
                  <a:cubicBezTo>
                    <a:pt x="725" y="1017"/>
                    <a:pt x="745" y="1017"/>
                    <a:pt x="765" y="1017"/>
                  </a:cubicBezTo>
                  <a:cubicBezTo>
                    <a:pt x="791" y="1014"/>
                    <a:pt x="817" y="1014"/>
                    <a:pt x="842" y="1013"/>
                  </a:cubicBezTo>
                  <a:cubicBezTo>
                    <a:pt x="943" y="1006"/>
                    <a:pt x="1042" y="994"/>
                    <a:pt x="1141" y="986"/>
                  </a:cubicBezTo>
                  <a:lnTo>
                    <a:pt x="1152" y="986"/>
                  </a:lnTo>
                  <a:cubicBezTo>
                    <a:pt x="1162" y="984"/>
                    <a:pt x="1171" y="984"/>
                    <a:pt x="1178" y="984"/>
                  </a:cubicBezTo>
                  <a:lnTo>
                    <a:pt x="1163" y="984"/>
                  </a:lnTo>
                  <a:cubicBezTo>
                    <a:pt x="1180" y="983"/>
                    <a:pt x="1198" y="981"/>
                    <a:pt x="1214" y="980"/>
                  </a:cubicBezTo>
                  <a:lnTo>
                    <a:pt x="1212" y="980"/>
                  </a:lnTo>
                  <a:cubicBezTo>
                    <a:pt x="1245" y="978"/>
                    <a:pt x="1280" y="976"/>
                    <a:pt x="1315" y="970"/>
                  </a:cubicBezTo>
                  <a:cubicBezTo>
                    <a:pt x="1348" y="963"/>
                    <a:pt x="1382" y="955"/>
                    <a:pt x="1415" y="947"/>
                  </a:cubicBezTo>
                  <a:cubicBezTo>
                    <a:pt x="1444" y="941"/>
                    <a:pt x="1474" y="936"/>
                    <a:pt x="1502" y="930"/>
                  </a:cubicBezTo>
                  <a:cubicBezTo>
                    <a:pt x="1548" y="919"/>
                    <a:pt x="1594" y="901"/>
                    <a:pt x="1632" y="877"/>
                  </a:cubicBezTo>
                  <a:cubicBezTo>
                    <a:pt x="1672" y="852"/>
                    <a:pt x="1708" y="827"/>
                    <a:pt x="1744" y="798"/>
                  </a:cubicBezTo>
                  <a:cubicBezTo>
                    <a:pt x="1786" y="766"/>
                    <a:pt x="1825" y="729"/>
                    <a:pt x="1857" y="683"/>
                  </a:cubicBezTo>
                  <a:cubicBezTo>
                    <a:pt x="1878" y="655"/>
                    <a:pt x="1890" y="620"/>
                    <a:pt x="1903" y="588"/>
                  </a:cubicBezTo>
                  <a:cubicBezTo>
                    <a:pt x="1911" y="562"/>
                    <a:pt x="1919" y="538"/>
                    <a:pt x="1921" y="511"/>
                  </a:cubicBezTo>
                  <a:cubicBezTo>
                    <a:pt x="1925" y="483"/>
                    <a:pt x="1926" y="457"/>
                    <a:pt x="1926" y="430"/>
                  </a:cubicBezTo>
                  <a:cubicBezTo>
                    <a:pt x="1931" y="390"/>
                    <a:pt x="1910" y="354"/>
                    <a:pt x="1899" y="318"/>
                  </a:cubicBezTo>
                  <a:cubicBezTo>
                    <a:pt x="1858" y="210"/>
                    <a:pt x="1782" y="119"/>
                    <a:pt x="1679" y="64"/>
                  </a:cubicBezTo>
                  <a:cubicBezTo>
                    <a:pt x="1658" y="54"/>
                    <a:pt x="1636" y="43"/>
                    <a:pt x="1615" y="34"/>
                  </a:cubicBezTo>
                  <a:cubicBezTo>
                    <a:pt x="1594" y="34"/>
                    <a:pt x="1574" y="30"/>
                    <a:pt x="1553" y="26"/>
                  </a:cubicBezTo>
                  <a:cubicBezTo>
                    <a:pt x="1516" y="18"/>
                    <a:pt x="1479" y="11"/>
                    <a:pt x="1440" y="5"/>
                  </a:cubicBezTo>
                  <a:lnTo>
                    <a:pt x="1445" y="5"/>
                  </a:lnTo>
                  <a:cubicBezTo>
                    <a:pt x="1405" y="1"/>
                    <a:pt x="1366"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4308350" y="982400"/>
              <a:ext cx="125" cy="50"/>
            </a:xfrm>
            <a:custGeom>
              <a:avLst/>
              <a:gdLst/>
              <a:ahLst/>
              <a:cxnLst/>
              <a:rect l="l" t="t" r="r" b="b"/>
              <a:pathLst>
                <a:path w="5" h="2" extrusionOk="0">
                  <a:moveTo>
                    <a:pt x="0" y="0"/>
                  </a:moveTo>
                  <a:cubicBezTo>
                    <a:pt x="2" y="0"/>
                    <a:pt x="3" y="0"/>
                    <a:pt x="4" y="1"/>
                  </a:cubicBezTo>
                  <a:lnTo>
                    <a:pt x="4" y="1"/>
                  </a:lnTo>
                  <a:cubicBezTo>
                    <a:pt x="3" y="0"/>
                    <a:pt x="2"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4303175" y="974200"/>
              <a:ext cx="125" cy="175"/>
            </a:xfrm>
            <a:custGeom>
              <a:avLst/>
              <a:gdLst/>
              <a:ahLst/>
              <a:cxnLst/>
              <a:rect l="l" t="t" r="r" b="b"/>
              <a:pathLst>
                <a:path w="5" h="7" extrusionOk="0">
                  <a:moveTo>
                    <a:pt x="5" y="1"/>
                  </a:moveTo>
                  <a:lnTo>
                    <a:pt x="5" y="1"/>
                  </a:lnTo>
                  <a:cubicBezTo>
                    <a:pt x="4" y="3"/>
                    <a:pt x="3" y="5"/>
                    <a:pt x="1" y="6"/>
                  </a:cubicBezTo>
                  <a:cubicBezTo>
                    <a:pt x="3" y="5"/>
                    <a:pt x="4" y="4"/>
                    <a:pt x="5" y="1"/>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73750" y="990675"/>
              <a:ext cx="100" cy="50"/>
            </a:xfrm>
            <a:custGeom>
              <a:avLst/>
              <a:gdLst/>
              <a:ahLst/>
              <a:cxnLst/>
              <a:rect l="l" t="t" r="r" b="b"/>
              <a:pathLst>
                <a:path w="4" h="2" extrusionOk="0">
                  <a:moveTo>
                    <a:pt x="0" y="0"/>
                  </a:moveTo>
                  <a:cubicBezTo>
                    <a:pt x="1" y="1"/>
                    <a:pt x="3" y="1"/>
                    <a:pt x="3" y="1"/>
                  </a:cubicBezTo>
                  <a:cubicBezTo>
                    <a:pt x="3" y="1"/>
                    <a:pt x="1"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4275750" y="991825"/>
              <a:ext cx="325" cy="200"/>
            </a:xfrm>
            <a:custGeom>
              <a:avLst/>
              <a:gdLst/>
              <a:ahLst/>
              <a:cxnLst/>
              <a:rect l="l" t="t" r="r" b="b"/>
              <a:pathLst>
                <a:path w="13" h="8" extrusionOk="0">
                  <a:moveTo>
                    <a:pt x="1" y="1"/>
                  </a:moveTo>
                  <a:lnTo>
                    <a:pt x="1" y="1"/>
                  </a:lnTo>
                  <a:cubicBezTo>
                    <a:pt x="5" y="4"/>
                    <a:pt x="7" y="5"/>
                    <a:pt x="10" y="7"/>
                  </a:cubicBezTo>
                  <a:lnTo>
                    <a:pt x="10" y="7"/>
                  </a:lnTo>
                  <a:cubicBezTo>
                    <a:pt x="7" y="5"/>
                    <a:pt x="5" y="2"/>
                    <a:pt x="1" y="1"/>
                  </a:cubicBezTo>
                  <a:close/>
                  <a:moveTo>
                    <a:pt x="10" y="7"/>
                  </a:moveTo>
                  <a:cubicBezTo>
                    <a:pt x="11" y="7"/>
                    <a:pt x="12" y="8"/>
                    <a:pt x="13" y="8"/>
                  </a:cubicBezTo>
                  <a:cubicBezTo>
                    <a:pt x="12" y="8"/>
                    <a:pt x="11" y="7"/>
                    <a:pt x="10" y="7"/>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4253625" y="988875"/>
              <a:ext cx="27400" cy="49275"/>
            </a:xfrm>
            <a:custGeom>
              <a:avLst/>
              <a:gdLst/>
              <a:ahLst/>
              <a:cxnLst/>
              <a:rect l="l" t="t" r="r" b="b"/>
              <a:pathLst>
                <a:path w="1096" h="1971" extrusionOk="0">
                  <a:moveTo>
                    <a:pt x="735" y="37"/>
                  </a:moveTo>
                  <a:cubicBezTo>
                    <a:pt x="738" y="38"/>
                    <a:pt x="742" y="39"/>
                    <a:pt x="744" y="41"/>
                  </a:cubicBezTo>
                  <a:cubicBezTo>
                    <a:pt x="741" y="40"/>
                    <a:pt x="738" y="38"/>
                    <a:pt x="735" y="37"/>
                  </a:cubicBezTo>
                  <a:close/>
                  <a:moveTo>
                    <a:pt x="510" y="248"/>
                  </a:moveTo>
                  <a:cubicBezTo>
                    <a:pt x="510" y="248"/>
                    <a:pt x="510" y="248"/>
                    <a:pt x="509" y="248"/>
                  </a:cubicBezTo>
                  <a:lnTo>
                    <a:pt x="509" y="248"/>
                  </a:lnTo>
                  <a:cubicBezTo>
                    <a:pt x="510" y="248"/>
                    <a:pt x="510" y="248"/>
                    <a:pt x="510" y="248"/>
                  </a:cubicBezTo>
                  <a:close/>
                  <a:moveTo>
                    <a:pt x="572" y="227"/>
                  </a:moveTo>
                  <a:cubicBezTo>
                    <a:pt x="581" y="231"/>
                    <a:pt x="589" y="232"/>
                    <a:pt x="600" y="232"/>
                  </a:cubicBezTo>
                  <a:cubicBezTo>
                    <a:pt x="608" y="232"/>
                    <a:pt x="617" y="233"/>
                    <a:pt x="625" y="234"/>
                  </a:cubicBezTo>
                  <a:cubicBezTo>
                    <a:pt x="626" y="234"/>
                    <a:pt x="628" y="234"/>
                    <a:pt x="629" y="236"/>
                  </a:cubicBezTo>
                  <a:cubicBezTo>
                    <a:pt x="631" y="237"/>
                    <a:pt x="634" y="238"/>
                    <a:pt x="638" y="239"/>
                  </a:cubicBezTo>
                  <a:cubicBezTo>
                    <a:pt x="636" y="238"/>
                    <a:pt x="634" y="237"/>
                    <a:pt x="633" y="237"/>
                  </a:cubicBezTo>
                  <a:lnTo>
                    <a:pt x="634" y="237"/>
                  </a:lnTo>
                  <a:lnTo>
                    <a:pt x="669" y="253"/>
                  </a:lnTo>
                  <a:cubicBezTo>
                    <a:pt x="690" y="264"/>
                    <a:pt x="710" y="276"/>
                    <a:pt x="732" y="285"/>
                  </a:cubicBezTo>
                  <a:cubicBezTo>
                    <a:pt x="739" y="289"/>
                    <a:pt x="747" y="293"/>
                    <a:pt x="754" y="298"/>
                  </a:cubicBezTo>
                  <a:lnTo>
                    <a:pt x="746" y="294"/>
                  </a:lnTo>
                  <a:lnTo>
                    <a:pt x="746" y="294"/>
                  </a:lnTo>
                  <a:cubicBezTo>
                    <a:pt x="757" y="300"/>
                    <a:pt x="765" y="307"/>
                    <a:pt x="775" y="314"/>
                  </a:cubicBezTo>
                  <a:cubicBezTo>
                    <a:pt x="777" y="315"/>
                    <a:pt x="779" y="316"/>
                    <a:pt x="780" y="317"/>
                  </a:cubicBezTo>
                  <a:cubicBezTo>
                    <a:pt x="783" y="320"/>
                    <a:pt x="786" y="322"/>
                    <a:pt x="789" y="326"/>
                  </a:cubicBezTo>
                  <a:cubicBezTo>
                    <a:pt x="790" y="327"/>
                    <a:pt x="791" y="330"/>
                    <a:pt x="793" y="332"/>
                  </a:cubicBezTo>
                  <a:cubicBezTo>
                    <a:pt x="805" y="358"/>
                    <a:pt x="815" y="387"/>
                    <a:pt x="826" y="414"/>
                  </a:cubicBezTo>
                  <a:cubicBezTo>
                    <a:pt x="836" y="443"/>
                    <a:pt x="842" y="471"/>
                    <a:pt x="849" y="497"/>
                  </a:cubicBezTo>
                  <a:cubicBezTo>
                    <a:pt x="859" y="544"/>
                    <a:pt x="865" y="592"/>
                    <a:pt x="868" y="639"/>
                  </a:cubicBezTo>
                  <a:cubicBezTo>
                    <a:pt x="875" y="734"/>
                    <a:pt x="872" y="828"/>
                    <a:pt x="872" y="924"/>
                  </a:cubicBezTo>
                  <a:cubicBezTo>
                    <a:pt x="868" y="1008"/>
                    <a:pt x="866" y="1095"/>
                    <a:pt x="863" y="1183"/>
                  </a:cubicBezTo>
                  <a:cubicBezTo>
                    <a:pt x="861" y="1258"/>
                    <a:pt x="856" y="1333"/>
                    <a:pt x="844" y="1410"/>
                  </a:cubicBezTo>
                  <a:cubicBezTo>
                    <a:pt x="840" y="1434"/>
                    <a:pt x="834" y="1455"/>
                    <a:pt x="828" y="1477"/>
                  </a:cubicBezTo>
                  <a:cubicBezTo>
                    <a:pt x="824" y="1493"/>
                    <a:pt x="816" y="1512"/>
                    <a:pt x="810" y="1528"/>
                  </a:cubicBezTo>
                  <a:cubicBezTo>
                    <a:pt x="793" y="1566"/>
                    <a:pt x="772" y="1602"/>
                    <a:pt x="749" y="1637"/>
                  </a:cubicBezTo>
                  <a:cubicBezTo>
                    <a:pt x="744" y="1644"/>
                    <a:pt x="738" y="1652"/>
                    <a:pt x="733" y="1658"/>
                  </a:cubicBezTo>
                  <a:cubicBezTo>
                    <a:pt x="723" y="1670"/>
                    <a:pt x="711" y="1682"/>
                    <a:pt x="699" y="1694"/>
                  </a:cubicBezTo>
                  <a:cubicBezTo>
                    <a:pt x="696" y="1698"/>
                    <a:pt x="691" y="1701"/>
                    <a:pt x="686" y="1704"/>
                  </a:cubicBezTo>
                  <a:cubicBezTo>
                    <a:pt x="676" y="1711"/>
                    <a:pt x="665" y="1718"/>
                    <a:pt x="652" y="1726"/>
                  </a:cubicBezTo>
                  <a:cubicBezTo>
                    <a:pt x="636" y="1731"/>
                    <a:pt x="620" y="1736"/>
                    <a:pt x="604" y="1741"/>
                  </a:cubicBezTo>
                  <a:cubicBezTo>
                    <a:pt x="603" y="1741"/>
                    <a:pt x="600" y="1741"/>
                    <a:pt x="599" y="1742"/>
                  </a:cubicBezTo>
                  <a:cubicBezTo>
                    <a:pt x="578" y="1744"/>
                    <a:pt x="557" y="1745"/>
                    <a:pt x="537" y="1745"/>
                  </a:cubicBezTo>
                  <a:cubicBezTo>
                    <a:pt x="528" y="1744"/>
                    <a:pt x="519" y="1744"/>
                    <a:pt x="511" y="1742"/>
                  </a:cubicBezTo>
                  <a:cubicBezTo>
                    <a:pt x="501" y="1740"/>
                    <a:pt x="491" y="1737"/>
                    <a:pt x="481" y="1735"/>
                  </a:cubicBezTo>
                  <a:cubicBezTo>
                    <a:pt x="476" y="1734"/>
                    <a:pt x="473" y="1731"/>
                    <a:pt x="468" y="1730"/>
                  </a:cubicBezTo>
                  <a:cubicBezTo>
                    <a:pt x="449" y="1720"/>
                    <a:pt x="433" y="1711"/>
                    <a:pt x="416" y="1703"/>
                  </a:cubicBezTo>
                  <a:cubicBezTo>
                    <a:pt x="408" y="1698"/>
                    <a:pt x="402" y="1693"/>
                    <a:pt x="395" y="1685"/>
                  </a:cubicBezTo>
                  <a:cubicBezTo>
                    <a:pt x="387" y="1678"/>
                    <a:pt x="380" y="1670"/>
                    <a:pt x="372" y="1664"/>
                  </a:cubicBezTo>
                  <a:cubicBezTo>
                    <a:pt x="370" y="1660"/>
                    <a:pt x="367" y="1657"/>
                    <a:pt x="364" y="1653"/>
                  </a:cubicBezTo>
                  <a:cubicBezTo>
                    <a:pt x="355" y="1638"/>
                    <a:pt x="346" y="1622"/>
                    <a:pt x="336" y="1606"/>
                  </a:cubicBezTo>
                  <a:lnTo>
                    <a:pt x="336" y="1606"/>
                  </a:lnTo>
                  <a:cubicBezTo>
                    <a:pt x="336" y="1606"/>
                    <a:pt x="336" y="1606"/>
                    <a:pt x="336" y="1606"/>
                  </a:cubicBezTo>
                  <a:lnTo>
                    <a:pt x="336" y="1606"/>
                  </a:lnTo>
                  <a:cubicBezTo>
                    <a:pt x="321" y="1578"/>
                    <a:pt x="309" y="1545"/>
                    <a:pt x="297" y="1515"/>
                  </a:cubicBezTo>
                  <a:cubicBezTo>
                    <a:pt x="288" y="1489"/>
                    <a:pt x="282" y="1462"/>
                    <a:pt x="275" y="1436"/>
                  </a:cubicBezTo>
                  <a:cubicBezTo>
                    <a:pt x="258" y="1355"/>
                    <a:pt x="248" y="1276"/>
                    <a:pt x="240" y="1194"/>
                  </a:cubicBezTo>
                  <a:cubicBezTo>
                    <a:pt x="234" y="1138"/>
                    <a:pt x="232" y="1085"/>
                    <a:pt x="232" y="1030"/>
                  </a:cubicBezTo>
                  <a:lnTo>
                    <a:pt x="232" y="1029"/>
                  </a:lnTo>
                  <a:lnTo>
                    <a:pt x="232" y="1028"/>
                  </a:lnTo>
                  <a:cubicBezTo>
                    <a:pt x="239" y="930"/>
                    <a:pt x="250" y="833"/>
                    <a:pt x="265" y="737"/>
                  </a:cubicBezTo>
                  <a:cubicBezTo>
                    <a:pt x="282" y="660"/>
                    <a:pt x="294" y="579"/>
                    <a:pt x="317" y="503"/>
                  </a:cubicBezTo>
                  <a:cubicBezTo>
                    <a:pt x="322" y="490"/>
                    <a:pt x="327" y="479"/>
                    <a:pt x="333" y="467"/>
                  </a:cubicBezTo>
                  <a:cubicBezTo>
                    <a:pt x="349" y="434"/>
                    <a:pt x="365" y="399"/>
                    <a:pt x="385" y="367"/>
                  </a:cubicBezTo>
                  <a:cubicBezTo>
                    <a:pt x="394" y="352"/>
                    <a:pt x="407" y="337"/>
                    <a:pt x="419" y="321"/>
                  </a:cubicBezTo>
                  <a:cubicBezTo>
                    <a:pt x="426" y="314"/>
                    <a:pt x="433" y="307"/>
                    <a:pt x="439" y="299"/>
                  </a:cubicBezTo>
                  <a:cubicBezTo>
                    <a:pt x="452" y="288"/>
                    <a:pt x="464" y="276"/>
                    <a:pt x="478" y="267"/>
                  </a:cubicBezTo>
                  <a:cubicBezTo>
                    <a:pt x="489" y="260"/>
                    <a:pt x="500" y="254"/>
                    <a:pt x="509" y="248"/>
                  </a:cubicBezTo>
                  <a:lnTo>
                    <a:pt x="509" y="248"/>
                  </a:lnTo>
                  <a:cubicBezTo>
                    <a:pt x="509" y="248"/>
                    <a:pt x="509" y="248"/>
                    <a:pt x="509" y="248"/>
                  </a:cubicBezTo>
                  <a:cubicBezTo>
                    <a:pt x="509" y="248"/>
                    <a:pt x="510" y="247"/>
                    <a:pt x="510" y="247"/>
                  </a:cubicBezTo>
                  <a:lnTo>
                    <a:pt x="510" y="247"/>
                  </a:lnTo>
                  <a:cubicBezTo>
                    <a:pt x="510" y="247"/>
                    <a:pt x="510" y="247"/>
                    <a:pt x="510" y="248"/>
                  </a:cubicBezTo>
                  <a:lnTo>
                    <a:pt x="510" y="248"/>
                  </a:lnTo>
                  <a:cubicBezTo>
                    <a:pt x="510" y="247"/>
                    <a:pt x="511" y="247"/>
                    <a:pt x="511" y="247"/>
                  </a:cubicBezTo>
                  <a:lnTo>
                    <a:pt x="511" y="247"/>
                  </a:lnTo>
                  <a:cubicBezTo>
                    <a:pt x="511" y="247"/>
                    <a:pt x="511" y="247"/>
                    <a:pt x="511" y="247"/>
                  </a:cubicBezTo>
                  <a:lnTo>
                    <a:pt x="511" y="247"/>
                  </a:lnTo>
                  <a:cubicBezTo>
                    <a:pt x="519" y="243"/>
                    <a:pt x="526" y="238"/>
                    <a:pt x="535" y="234"/>
                  </a:cubicBezTo>
                  <a:cubicBezTo>
                    <a:pt x="538" y="233"/>
                    <a:pt x="542" y="232"/>
                    <a:pt x="546" y="229"/>
                  </a:cubicBezTo>
                  <a:cubicBezTo>
                    <a:pt x="548" y="229"/>
                    <a:pt x="549" y="229"/>
                    <a:pt x="552" y="228"/>
                  </a:cubicBezTo>
                  <a:cubicBezTo>
                    <a:pt x="558" y="228"/>
                    <a:pt x="566" y="228"/>
                    <a:pt x="572" y="227"/>
                  </a:cubicBezTo>
                  <a:close/>
                  <a:moveTo>
                    <a:pt x="583" y="0"/>
                  </a:moveTo>
                  <a:cubicBezTo>
                    <a:pt x="562" y="0"/>
                    <a:pt x="541" y="1"/>
                    <a:pt x="520" y="4"/>
                  </a:cubicBezTo>
                  <a:cubicBezTo>
                    <a:pt x="474" y="10"/>
                    <a:pt x="429" y="28"/>
                    <a:pt x="389" y="53"/>
                  </a:cubicBezTo>
                  <a:cubicBezTo>
                    <a:pt x="341" y="83"/>
                    <a:pt x="293" y="115"/>
                    <a:pt x="257" y="159"/>
                  </a:cubicBezTo>
                  <a:cubicBezTo>
                    <a:pt x="231" y="190"/>
                    <a:pt x="206" y="222"/>
                    <a:pt x="185" y="258"/>
                  </a:cubicBezTo>
                  <a:cubicBezTo>
                    <a:pt x="155" y="307"/>
                    <a:pt x="128" y="360"/>
                    <a:pt x="107" y="414"/>
                  </a:cubicBezTo>
                  <a:cubicBezTo>
                    <a:pt x="93" y="455"/>
                    <a:pt x="83" y="497"/>
                    <a:pt x="73" y="541"/>
                  </a:cubicBezTo>
                  <a:cubicBezTo>
                    <a:pt x="52" y="647"/>
                    <a:pt x="30" y="753"/>
                    <a:pt x="19" y="862"/>
                  </a:cubicBezTo>
                  <a:cubicBezTo>
                    <a:pt x="9" y="954"/>
                    <a:pt x="0" y="1043"/>
                    <a:pt x="8" y="1136"/>
                  </a:cubicBezTo>
                  <a:cubicBezTo>
                    <a:pt x="21" y="1323"/>
                    <a:pt x="39" y="1523"/>
                    <a:pt x="125" y="1694"/>
                  </a:cubicBezTo>
                  <a:cubicBezTo>
                    <a:pt x="141" y="1722"/>
                    <a:pt x="156" y="1750"/>
                    <a:pt x="174" y="1777"/>
                  </a:cubicBezTo>
                  <a:cubicBezTo>
                    <a:pt x="190" y="1806"/>
                    <a:pt x="216" y="1829"/>
                    <a:pt x="239" y="1851"/>
                  </a:cubicBezTo>
                  <a:cubicBezTo>
                    <a:pt x="288" y="1899"/>
                    <a:pt x="355" y="1934"/>
                    <a:pt x="419" y="1953"/>
                  </a:cubicBezTo>
                  <a:cubicBezTo>
                    <a:pt x="462" y="1964"/>
                    <a:pt x="503" y="1971"/>
                    <a:pt x="545" y="1971"/>
                  </a:cubicBezTo>
                  <a:cubicBezTo>
                    <a:pt x="551" y="1971"/>
                    <a:pt x="558" y="1970"/>
                    <a:pt x="564" y="1970"/>
                  </a:cubicBezTo>
                  <a:cubicBezTo>
                    <a:pt x="571" y="1970"/>
                    <a:pt x="576" y="1970"/>
                    <a:pt x="582" y="1968"/>
                  </a:cubicBezTo>
                  <a:cubicBezTo>
                    <a:pt x="609" y="1967"/>
                    <a:pt x="636" y="1965"/>
                    <a:pt x="664" y="1958"/>
                  </a:cubicBezTo>
                  <a:cubicBezTo>
                    <a:pt x="687" y="1952"/>
                    <a:pt x="711" y="1944"/>
                    <a:pt x="736" y="1935"/>
                  </a:cubicBezTo>
                  <a:cubicBezTo>
                    <a:pt x="780" y="1916"/>
                    <a:pt x="826" y="1883"/>
                    <a:pt x="861" y="1849"/>
                  </a:cubicBezTo>
                  <a:cubicBezTo>
                    <a:pt x="893" y="1818"/>
                    <a:pt x="922" y="1785"/>
                    <a:pt x="944" y="1749"/>
                  </a:cubicBezTo>
                  <a:cubicBezTo>
                    <a:pt x="974" y="1703"/>
                    <a:pt x="1002" y="1656"/>
                    <a:pt x="1022" y="1606"/>
                  </a:cubicBezTo>
                  <a:cubicBezTo>
                    <a:pt x="1041" y="1558"/>
                    <a:pt x="1054" y="1512"/>
                    <a:pt x="1063" y="1461"/>
                  </a:cubicBezTo>
                  <a:cubicBezTo>
                    <a:pt x="1084" y="1359"/>
                    <a:pt x="1088" y="1253"/>
                    <a:pt x="1089" y="1150"/>
                  </a:cubicBezTo>
                  <a:cubicBezTo>
                    <a:pt x="1090" y="1058"/>
                    <a:pt x="1093" y="966"/>
                    <a:pt x="1094" y="874"/>
                  </a:cubicBezTo>
                  <a:cubicBezTo>
                    <a:pt x="1095" y="709"/>
                    <a:pt x="1093" y="544"/>
                    <a:pt x="1049" y="384"/>
                  </a:cubicBezTo>
                  <a:cubicBezTo>
                    <a:pt x="1038" y="345"/>
                    <a:pt x="1023" y="307"/>
                    <a:pt x="1006" y="269"/>
                  </a:cubicBezTo>
                  <a:cubicBezTo>
                    <a:pt x="997" y="248"/>
                    <a:pt x="989" y="224"/>
                    <a:pt x="975" y="203"/>
                  </a:cubicBezTo>
                  <a:cubicBezTo>
                    <a:pt x="951" y="169"/>
                    <a:pt x="923" y="141"/>
                    <a:pt x="886" y="119"/>
                  </a:cubicBezTo>
                  <a:cubicBezTo>
                    <a:pt x="858" y="102"/>
                    <a:pt x="834" y="87"/>
                    <a:pt x="805" y="72"/>
                  </a:cubicBezTo>
                  <a:cubicBezTo>
                    <a:pt x="804" y="72"/>
                    <a:pt x="804" y="71"/>
                    <a:pt x="802" y="71"/>
                  </a:cubicBezTo>
                  <a:lnTo>
                    <a:pt x="804" y="71"/>
                  </a:lnTo>
                  <a:cubicBezTo>
                    <a:pt x="804" y="71"/>
                    <a:pt x="802" y="71"/>
                    <a:pt x="802" y="69"/>
                  </a:cubicBezTo>
                  <a:cubicBezTo>
                    <a:pt x="791" y="64"/>
                    <a:pt x="780" y="58"/>
                    <a:pt x="770" y="52"/>
                  </a:cubicBezTo>
                  <a:cubicBezTo>
                    <a:pt x="758" y="43"/>
                    <a:pt x="744" y="40"/>
                    <a:pt x="732" y="35"/>
                  </a:cubicBezTo>
                  <a:lnTo>
                    <a:pt x="732" y="35"/>
                  </a:lnTo>
                  <a:cubicBezTo>
                    <a:pt x="732" y="35"/>
                    <a:pt x="732" y="35"/>
                    <a:pt x="733" y="36"/>
                  </a:cubicBezTo>
                  <a:lnTo>
                    <a:pt x="733" y="36"/>
                  </a:lnTo>
                  <a:cubicBezTo>
                    <a:pt x="718" y="29"/>
                    <a:pt x="703" y="24"/>
                    <a:pt x="690" y="20"/>
                  </a:cubicBezTo>
                  <a:cubicBezTo>
                    <a:pt x="671" y="7"/>
                    <a:pt x="649" y="1"/>
                    <a:pt x="626" y="1"/>
                  </a:cubicBezTo>
                  <a:cubicBezTo>
                    <a:pt x="612" y="1"/>
                    <a:pt x="597"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15"/>
          <p:cNvGrpSpPr/>
          <p:nvPr/>
        </p:nvGrpSpPr>
        <p:grpSpPr>
          <a:xfrm>
            <a:off x="7653514" y="249103"/>
            <a:ext cx="457204" cy="502929"/>
            <a:chOff x="5668750" y="3383150"/>
            <a:chExt cx="168325" cy="185350"/>
          </a:xfrm>
        </p:grpSpPr>
        <p:sp>
          <p:nvSpPr>
            <p:cNvPr id="108" name="Google Shape;108;p15"/>
            <p:cNvSpPr/>
            <p:nvPr/>
          </p:nvSpPr>
          <p:spPr>
            <a:xfrm>
              <a:off x="5683650" y="3405900"/>
              <a:ext cx="139925" cy="143950"/>
            </a:xfrm>
            <a:custGeom>
              <a:avLst/>
              <a:gdLst/>
              <a:ahLst/>
              <a:cxnLst/>
              <a:rect l="l" t="t" r="r" b="b"/>
              <a:pathLst>
                <a:path w="5597" h="5758" extrusionOk="0">
                  <a:moveTo>
                    <a:pt x="2582" y="1"/>
                  </a:moveTo>
                  <a:cubicBezTo>
                    <a:pt x="2569" y="39"/>
                    <a:pt x="2558" y="78"/>
                    <a:pt x="2545" y="117"/>
                  </a:cubicBezTo>
                  <a:cubicBezTo>
                    <a:pt x="2499" y="262"/>
                    <a:pt x="2465" y="410"/>
                    <a:pt x="2413" y="554"/>
                  </a:cubicBezTo>
                  <a:cubicBezTo>
                    <a:pt x="2366" y="685"/>
                    <a:pt x="2308" y="812"/>
                    <a:pt x="2242" y="935"/>
                  </a:cubicBezTo>
                  <a:cubicBezTo>
                    <a:pt x="2196" y="1020"/>
                    <a:pt x="2148" y="1106"/>
                    <a:pt x="2103" y="1193"/>
                  </a:cubicBezTo>
                  <a:cubicBezTo>
                    <a:pt x="2104" y="1191"/>
                    <a:pt x="2104" y="1190"/>
                    <a:pt x="2104" y="1188"/>
                  </a:cubicBezTo>
                  <a:lnTo>
                    <a:pt x="2104" y="1188"/>
                  </a:lnTo>
                  <a:cubicBezTo>
                    <a:pt x="2066" y="1265"/>
                    <a:pt x="2028" y="1340"/>
                    <a:pt x="1990" y="1417"/>
                  </a:cubicBezTo>
                  <a:cubicBezTo>
                    <a:pt x="1952" y="1494"/>
                    <a:pt x="1913" y="1572"/>
                    <a:pt x="1869" y="1648"/>
                  </a:cubicBezTo>
                  <a:cubicBezTo>
                    <a:pt x="1858" y="1668"/>
                    <a:pt x="1845" y="1690"/>
                    <a:pt x="1832" y="1712"/>
                  </a:cubicBezTo>
                  <a:cubicBezTo>
                    <a:pt x="1820" y="1731"/>
                    <a:pt x="1807" y="1748"/>
                    <a:pt x="1793" y="1766"/>
                  </a:cubicBezTo>
                  <a:cubicBezTo>
                    <a:pt x="1766" y="1803"/>
                    <a:pt x="1736" y="1838"/>
                    <a:pt x="1708" y="1871"/>
                  </a:cubicBezTo>
                  <a:cubicBezTo>
                    <a:pt x="1652" y="1937"/>
                    <a:pt x="1591" y="2000"/>
                    <a:pt x="1528" y="2059"/>
                  </a:cubicBezTo>
                  <a:cubicBezTo>
                    <a:pt x="1462" y="2119"/>
                    <a:pt x="1392" y="2175"/>
                    <a:pt x="1324" y="2232"/>
                  </a:cubicBezTo>
                  <a:cubicBezTo>
                    <a:pt x="1260" y="2287"/>
                    <a:pt x="1192" y="2338"/>
                    <a:pt x="1121" y="2385"/>
                  </a:cubicBezTo>
                  <a:cubicBezTo>
                    <a:pt x="1087" y="2407"/>
                    <a:pt x="1054" y="2429"/>
                    <a:pt x="1018" y="2449"/>
                  </a:cubicBezTo>
                  <a:cubicBezTo>
                    <a:pt x="979" y="2470"/>
                    <a:pt x="938" y="2491"/>
                    <a:pt x="896" y="2509"/>
                  </a:cubicBezTo>
                  <a:cubicBezTo>
                    <a:pt x="819" y="2545"/>
                    <a:pt x="740" y="2578"/>
                    <a:pt x="661" y="2610"/>
                  </a:cubicBezTo>
                  <a:cubicBezTo>
                    <a:pt x="601" y="2634"/>
                    <a:pt x="539" y="2660"/>
                    <a:pt x="477" y="2680"/>
                  </a:cubicBezTo>
                  <a:cubicBezTo>
                    <a:pt x="409" y="2700"/>
                    <a:pt x="341" y="2713"/>
                    <a:pt x="271" y="2720"/>
                  </a:cubicBezTo>
                  <a:cubicBezTo>
                    <a:pt x="203" y="2725"/>
                    <a:pt x="133" y="2728"/>
                    <a:pt x="66" y="2737"/>
                  </a:cubicBezTo>
                  <a:cubicBezTo>
                    <a:pt x="44" y="2742"/>
                    <a:pt x="22" y="2743"/>
                    <a:pt x="1" y="2747"/>
                  </a:cubicBezTo>
                  <a:cubicBezTo>
                    <a:pt x="7" y="2749"/>
                    <a:pt x="12" y="2752"/>
                    <a:pt x="18" y="2754"/>
                  </a:cubicBezTo>
                  <a:cubicBezTo>
                    <a:pt x="116" y="2794"/>
                    <a:pt x="218" y="2825"/>
                    <a:pt x="310" y="2878"/>
                  </a:cubicBezTo>
                  <a:cubicBezTo>
                    <a:pt x="395" y="2928"/>
                    <a:pt x="462" y="3000"/>
                    <a:pt x="540" y="3058"/>
                  </a:cubicBezTo>
                  <a:cubicBezTo>
                    <a:pt x="589" y="3093"/>
                    <a:pt x="637" y="3122"/>
                    <a:pt x="687" y="3151"/>
                  </a:cubicBezTo>
                  <a:cubicBezTo>
                    <a:pt x="734" y="3181"/>
                    <a:pt x="781" y="3215"/>
                    <a:pt x="824" y="3249"/>
                  </a:cubicBezTo>
                  <a:cubicBezTo>
                    <a:pt x="869" y="3288"/>
                    <a:pt x="914" y="3327"/>
                    <a:pt x="958" y="3365"/>
                  </a:cubicBezTo>
                  <a:cubicBezTo>
                    <a:pt x="1007" y="3404"/>
                    <a:pt x="1054" y="3443"/>
                    <a:pt x="1106" y="3480"/>
                  </a:cubicBezTo>
                  <a:lnTo>
                    <a:pt x="1105" y="3480"/>
                  </a:lnTo>
                  <a:cubicBezTo>
                    <a:pt x="1175" y="3530"/>
                    <a:pt x="1246" y="3579"/>
                    <a:pt x="1314" y="3630"/>
                  </a:cubicBezTo>
                  <a:cubicBezTo>
                    <a:pt x="1377" y="3680"/>
                    <a:pt x="1437" y="3733"/>
                    <a:pt x="1495" y="3789"/>
                  </a:cubicBezTo>
                  <a:cubicBezTo>
                    <a:pt x="1611" y="3902"/>
                    <a:pt x="1732" y="4010"/>
                    <a:pt x="1834" y="4136"/>
                  </a:cubicBezTo>
                  <a:cubicBezTo>
                    <a:pt x="1886" y="4201"/>
                    <a:pt x="1933" y="4268"/>
                    <a:pt x="1981" y="4335"/>
                  </a:cubicBezTo>
                  <a:cubicBezTo>
                    <a:pt x="2027" y="4399"/>
                    <a:pt x="2072" y="4465"/>
                    <a:pt x="2113" y="4532"/>
                  </a:cubicBezTo>
                  <a:cubicBezTo>
                    <a:pt x="2203" y="4677"/>
                    <a:pt x="2274" y="4831"/>
                    <a:pt x="2337" y="4987"/>
                  </a:cubicBezTo>
                  <a:cubicBezTo>
                    <a:pt x="2389" y="5116"/>
                    <a:pt x="2431" y="5246"/>
                    <a:pt x="2473" y="5378"/>
                  </a:cubicBezTo>
                  <a:cubicBezTo>
                    <a:pt x="2497" y="5460"/>
                    <a:pt x="2526" y="5538"/>
                    <a:pt x="2551" y="5618"/>
                  </a:cubicBezTo>
                  <a:cubicBezTo>
                    <a:pt x="2563" y="5664"/>
                    <a:pt x="2577" y="5711"/>
                    <a:pt x="2589" y="5757"/>
                  </a:cubicBezTo>
                  <a:cubicBezTo>
                    <a:pt x="2593" y="5732"/>
                    <a:pt x="2595" y="5709"/>
                    <a:pt x="2599" y="5684"/>
                  </a:cubicBezTo>
                  <a:cubicBezTo>
                    <a:pt x="2605" y="5638"/>
                    <a:pt x="2613" y="5593"/>
                    <a:pt x="2620" y="5549"/>
                  </a:cubicBezTo>
                  <a:cubicBezTo>
                    <a:pt x="2628" y="5503"/>
                    <a:pt x="2634" y="5456"/>
                    <a:pt x="2646" y="5410"/>
                  </a:cubicBezTo>
                  <a:cubicBezTo>
                    <a:pt x="2687" y="5236"/>
                    <a:pt x="2747" y="5066"/>
                    <a:pt x="2803" y="4895"/>
                  </a:cubicBezTo>
                  <a:cubicBezTo>
                    <a:pt x="2860" y="4726"/>
                    <a:pt x="2920" y="4556"/>
                    <a:pt x="3007" y="4400"/>
                  </a:cubicBezTo>
                  <a:cubicBezTo>
                    <a:pt x="3050" y="4323"/>
                    <a:pt x="3100" y="4250"/>
                    <a:pt x="3151" y="4178"/>
                  </a:cubicBezTo>
                  <a:cubicBezTo>
                    <a:pt x="3201" y="4110"/>
                    <a:pt x="3253" y="4044"/>
                    <a:pt x="3309" y="3981"/>
                  </a:cubicBezTo>
                  <a:cubicBezTo>
                    <a:pt x="3424" y="3851"/>
                    <a:pt x="3542" y="3724"/>
                    <a:pt x="3671" y="3609"/>
                  </a:cubicBezTo>
                  <a:cubicBezTo>
                    <a:pt x="3803" y="3490"/>
                    <a:pt x="3936" y="3371"/>
                    <a:pt x="4079" y="3266"/>
                  </a:cubicBezTo>
                  <a:cubicBezTo>
                    <a:pt x="4221" y="3163"/>
                    <a:pt x="4373" y="3072"/>
                    <a:pt x="4531" y="2994"/>
                  </a:cubicBezTo>
                  <a:cubicBezTo>
                    <a:pt x="4682" y="2919"/>
                    <a:pt x="4841" y="2860"/>
                    <a:pt x="5002" y="2810"/>
                  </a:cubicBezTo>
                  <a:cubicBezTo>
                    <a:pt x="5078" y="2785"/>
                    <a:pt x="5156" y="2766"/>
                    <a:pt x="5235" y="2748"/>
                  </a:cubicBezTo>
                  <a:cubicBezTo>
                    <a:pt x="5318" y="2726"/>
                    <a:pt x="5404" y="2704"/>
                    <a:pt x="5489" y="2682"/>
                  </a:cubicBezTo>
                  <a:cubicBezTo>
                    <a:pt x="5525" y="2672"/>
                    <a:pt x="5560" y="2664"/>
                    <a:pt x="5596" y="2655"/>
                  </a:cubicBezTo>
                  <a:cubicBezTo>
                    <a:pt x="5559" y="2640"/>
                    <a:pt x="5524" y="2624"/>
                    <a:pt x="5487" y="2610"/>
                  </a:cubicBezTo>
                  <a:cubicBezTo>
                    <a:pt x="5431" y="2589"/>
                    <a:pt x="5375" y="2569"/>
                    <a:pt x="5322" y="2547"/>
                  </a:cubicBezTo>
                  <a:cubicBezTo>
                    <a:pt x="5258" y="2525"/>
                    <a:pt x="5194" y="2505"/>
                    <a:pt x="5132" y="2479"/>
                  </a:cubicBezTo>
                  <a:cubicBezTo>
                    <a:pt x="5056" y="2449"/>
                    <a:pt x="4989" y="2405"/>
                    <a:pt x="4922" y="2364"/>
                  </a:cubicBezTo>
                  <a:cubicBezTo>
                    <a:pt x="4859" y="2325"/>
                    <a:pt x="4793" y="2290"/>
                    <a:pt x="4726" y="2253"/>
                  </a:cubicBezTo>
                  <a:cubicBezTo>
                    <a:pt x="4594" y="2183"/>
                    <a:pt x="4463" y="2107"/>
                    <a:pt x="4341" y="2020"/>
                  </a:cubicBezTo>
                  <a:cubicBezTo>
                    <a:pt x="4212" y="1928"/>
                    <a:pt x="4090" y="1825"/>
                    <a:pt x="3966" y="1727"/>
                  </a:cubicBezTo>
                  <a:cubicBezTo>
                    <a:pt x="3877" y="1654"/>
                    <a:pt x="3785" y="1585"/>
                    <a:pt x="3692" y="1515"/>
                  </a:cubicBezTo>
                  <a:cubicBezTo>
                    <a:pt x="3596" y="1442"/>
                    <a:pt x="3505" y="1366"/>
                    <a:pt x="3415" y="1289"/>
                  </a:cubicBezTo>
                  <a:cubicBezTo>
                    <a:pt x="3335" y="1218"/>
                    <a:pt x="3249" y="1147"/>
                    <a:pt x="3176" y="1067"/>
                  </a:cubicBezTo>
                  <a:cubicBezTo>
                    <a:pt x="3100" y="986"/>
                    <a:pt x="3039" y="895"/>
                    <a:pt x="2980" y="803"/>
                  </a:cubicBezTo>
                  <a:cubicBezTo>
                    <a:pt x="2932" y="729"/>
                    <a:pt x="2881" y="658"/>
                    <a:pt x="2832" y="583"/>
                  </a:cubicBezTo>
                  <a:cubicBezTo>
                    <a:pt x="2793" y="522"/>
                    <a:pt x="2758" y="456"/>
                    <a:pt x="2726" y="390"/>
                  </a:cubicBezTo>
                  <a:cubicBezTo>
                    <a:pt x="2685" y="307"/>
                    <a:pt x="2647" y="221"/>
                    <a:pt x="2619" y="135"/>
                  </a:cubicBezTo>
                  <a:cubicBezTo>
                    <a:pt x="2603" y="89"/>
                    <a:pt x="2592" y="45"/>
                    <a:pt x="2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5681100" y="3469600"/>
              <a:ext cx="143000" cy="49925"/>
            </a:xfrm>
            <a:custGeom>
              <a:avLst/>
              <a:gdLst/>
              <a:ahLst/>
              <a:cxnLst/>
              <a:rect l="l" t="t" r="r" b="b"/>
              <a:pathLst>
                <a:path w="5720" h="1997" extrusionOk="0">
                  <a:moveTo>
                    <a:pt x="5623" y="1"/>
                  </a:moveTo>
                  <a:cubicBezTo>
                    <a:pt x="5619" y="1"/>
                    <a:pt x="5615" y="1"/>
                    <a:pt x="5610" y="2"/>
                  </a:cubicBezTo>
                  <a:cubicBezTo>
                    <a:pt x="5547" y="8"/>
                    <a:pt x="5484" y="25"/>
                    <a:pt x="5422" y="38"/>
                  </a:cubicBezTo>
                  <a:cubicBezTo>
                    <a:pt x="5363" y="50"/>
                    <a:pt x="5303" y="58"/>
                    <a:pt x="5243" y="67"/>
                  </a:cubicBezTo>
                  <a:cubicBezTo>
                    <a:pt x="5110" y="85"/>
                    <a:pt x="4981" y="121"/>
                    <a:pt x="4848" y="141"/>
                  </a:cubicBezTo>
                  <a:cubicBezTo>
                    <a:pt x="4716" y="159"/>
                    <a:pt x="4582" y="178"/>
                    <a:pt x="4449" y="199"/>
                  </a:cubicBezTo>
                  <a:cubicBezTo>
                    <a:pt x="4381" y="209"/>
                    <a:pt x="4313" y="220"/>
                    <a:pt x="4244" y="230"/>
                  </a:cubicBezTo>
                  <a:cubicBezTo>
                    <a:pt x="4169" y="241"/>
                    <a:pt x="4092" y="250"/>
                    <a:pt x="4016" y="261"/>
                  </a:cubicBezTo>
                  <a:cubicBezTo>
                    <a:pt x="3948" y="271"/>
                    <a:pt x="3878" y="281"/>
                    <a:pt x="3809" y="292"/>
                  </a:cubicBezTo>
                  <a:cubicBezTo>
                    <a:pt x="3733" y="302"/>
                    <a:pt x="3656" y="310"/>
                    <a:pt x="3578" y="321"/>
                  </a:cubicBezTo>
                  <a:cubicBezTo>
                    <a:pt x="3492" y="331"/>
                    <a:pt x="3405" y="340"/>
                    <a:pt x="3318" y="349"/>
                  </a:cubicBezTo>
                  <a:cubicBezTo>
                    <a:pt x="3232" y="360"/>
                    <a:pt x="3143" y="371"/>
                    <a:pt x="3056" y="380"/>
                  </a:cubicBezTo>
                  <a:cubicBezTo>
                    <a:pt x="2853" y="398"/>
                    <a:pt x="2646" y="401"/>
                    <a:pt x="2440" y="405"/>
                  </a:cubicBezTo>
                  <a:cubicBezTo>
                    <a:pt x="2393" y="406"/>
                    <a:pt x="2345" y="406"/>
                    <a:pt x="2298" y="406"/>
                  </a:cubicBezTo>
                  <a:cubicBezTo>
                    <a:pt x="2251" y="406"/>
                    <a:pt x="2204" y="406"/>
                    <a:pt x="2156" y="406"/>
                  </a:cubicBezTo>
                  <a:cubicBezTo>
                    <a:pt x="2099" y="406"/>
                    <a:pt x="2042" y="407"/>
                    <a:pt x="1985" y="407"/>
                  </a:cubicBezTo>
                  <a:cubicBezTo>
                    <a:pt x="1943" y="407"/>
                    <a:pt x="1900" y="407"/>
                    <a:pt x="1858" y="405"/>
                  </a:cubicBezTo>
                  <a:cubicBezTo>
                    <a:pt x="1783" y="402"/>
                    <a:pt x="1709" y="397"/>
                    <a:pt x="1635" y="397"/>
                  </a:cubicBezTo>
                  <a:cubicBezTo>
                    <a:pt x="1585" y="397"/>
                    <a:pt x="1534" y="399"/>
                    <a:pt x="1484" y="399"/>
                  </a:cubicBezTo>
                  <a:cubicBezTo>
                    <a:pt x="1467" y="399"/>
                    <a:pt x="1451" y="398"/>
                    <a:pt x="1434" y="398"/>
                  </a:cubicBezTo>
                  <a:cubicBezTo>
                    <a:pt x="1338" y="393"/>
                    <a:pt x="1244" y="375"/>
                    <a:pt x="1150" y="361"/>
                  </a:cubicBezTo>
                  <a:cubicBezTo>
                    <a:pt x="1054" y="345"/>
                    <a:pt x="957" y="334"/>
                    <a:pt x="862" y="317"/>
                  </a:cubicBezTo>
                  <a:cubicBezTo>
                    <a:pt x="733" y="294"/>
                    <a:pt x="605" y="267"/>
                    <a:pt x="476" y="236"/>
                  </a:cubicBezTo>
                  <a:cubicBezTo>
                    <a:pt x="409" y="219"/>
                    <a:pt x="341" y="202"/>
                    <a:pt x="274" y="188"/>
                  </a:cubicBezTo>
                  <a:cubicBezTo>
                    <a:pt x="222" y="176"/>
                    <a:pt x="170" y="169"/>
                    <a:pt x="119" y="155"/>
                  </a:cubicBezTo>
                  <a:cubicBezTo>
                    <a:pt x="112" y="154"/>
                    <a:pt x="106" y="153"/>
                    <a:pt x="99" y="153"/>
                  </a:cubicBezTo>
                  <a:cubicBezTo>
                    <a:pt x="59" y="153"/>
                    <a:pt x="21" y="181"/>
                    <a:pt x="12" y="220"/>
                  </a:cubicBezTo>
                  <a:cubicBezTo>
                    <a:pt x="0" y="268"/>
                    <a:pt x="30" y="315"/>
                    <a:pt x="77" y="328"/>
                  </a:cubicBezTo>
                  <a:cubicBezTo>
                    <a:pt x="100" y="334"/>
                    <a:pt x="126" y="339"/>
                    <a:pt x="152" y="345"/>
                  </a:cubicBezTo>
                  <a:cubicBezTo>
                    <a:pt x="159" y="352"/>
                    <a:pt x="165" y="357"/>
                    <a:pt x="173" y="361"/>
                  </a:cubicBezTo>
                  <a:cubicBezTo>
                    <a:pt x="197" y="376"/>
                    <a:pt x="223" y="391"/>
                    <a:pt x="249" y="405"/>
                  </a:cubicBezTo>
                  <a:cubicBezTo>
                    <a:pt x="271" y="418"/>
                    <a:pt x="296" y="427"/>
                    <a:pt x="319" y="437"/>
                  </a:cubicBezTo>
                  <a:cubicBezTo>
                    <a:pt x="363" y="458"/>
                    <a:pt x="404" y="483"/>
                    <a:pt x="448" y="504"/>
                  </a:cubicBezTo>
                  <a:cubicBezTo>
                    <a:pt x="493" y="526"/>
                    <a:pt x="537" y="550"/>
                    <a:pt x="579" y="575"/>
                  </a:cubicBezTo>
                  <a:cubicBezTo>
                    <a:pt x="627" y="604"/>
                    <a:pt x="675" y="634"/>
                    <a:pt x="724" y="662"/>
                  </a:cubicBezTo>
                  <a:cubicBezTo>
                    <a:pt x="773" y="690"/>
                    <a:pt x="822" y="717"/>
                    <a:pt x="869" y="747"/>
                  </a:cubicBezTo>
                  <a:cubicBezTo>
                    <a:pt x="869" y="747"/>
                    <a:pt x="871" y="747"/>
                    <a:pt x="871" y="748"/>
                  </a:cubicBezTo>
                  <a:cubicBezTo>
                    <a:pt x="914" y="776"/>
                    <a:pt x="952" y="804"/>
                    <a:pt x="991" y="834"/>
                  </a:cubicBezTo>
                  <a:cubicBezTo>
                    <a:pt x="1036" y="875"/>
                    <a:pt x="1081" y="915"/>
                    <a:pt x="1127" y="953"/>
                  </a:cubicBezTo>
                  <a:cubicBezTo>
                    <a:pt x="1197" y="1011"/>
                    <a:pt x="1265" y="1073"/>
                    <a:pt x="1334" y="1133"/>
                  </a:cubicBezTo>
                  <a:cubicBezTo>
                    <a:pt x="1369" y="1163"/>
                    <a:pt x="1404" y="1194"/>
                    <a:pt x="1437" y="1227"/>
                  </a:cubicBezTo>
                  <a:cubicBezTo>
                    <a:pt x="1468" y="1258"/>
                    <a:pt x="1498" y="1290"/>
                    <a:pt x="1529" y="1321"/>
                  </a:cubicBezTo>
                  <a:cubicBezTo>
                    <a:pt x="1587" y="1379"/>
                    <a:pt x="1647" y="1433"/>
                    <a:pt x="1707" y="1489"/>
                  </a:cubicBezTo>
                  <a:cubicBezTo>
                    <a:pt x="1740" y="1521"/>
                    <a:pt x="1775" y="1552"/>
                    <a:pt x="1810" y="1582"/>
                  </a:cubicBezTo>
                  <a:cubicBezTo>
                    <a:pt x="1841" y="1608"/>
                    <a:pt x="1872" y="1634"/>
                    <a:pt x="1901" y="1663"/>
                  </a:cubicBezTo>
                  <a:cubicBezTo>
                    <a:pt x="1957" y="1717"/>
                    <a:pt x="2010" y="1774"/>
                    <a:pt x="2064" y="1829"/>
                  </a:cubicBezTo>
                  <a:cubicBezTo>
                    <a:pt x="2066" y="1831"/>
                    <a:pt x="2068" y="1835"/>
                    <a:pt x="2071" y="1836"/>
                  </a:cubicBezTo>
                  <a:cubicBezTo>
                    <a:pt x="2051" y="1852"/>
                    <a:pt x="2040" y="1877"/>
                    <a:pt x="2041" y="1904"/>
                  </a:cubicBezTo>
                  <a:cubicBezTo>
                    <a:pt x="2043" y="1933"/>
                    <a:pt x="2054" y="1959"/>
                    <a:pt x="2077" y="1976"/>
                  </a:cubicBezTo>
                  <a:cubicBezTo>
                    <a:pt x="2101" y="1993"/>
                    <a:pt x="2131" y="1996"/>
                    <a:pt x="2162" y="1996"/>
                  </a:cubicBezTo>
                  <a:cubicBezTo>
                    <a:pt x="2175" y="1996"/>
                    <a:pt x="2187" y="1996"/>
                    <a:pt x="2200" y="1995"/>
                  </a:cubicBezTo>
                  <a:cubicBezTo>
                    <a:pt x="2239" y="1994"/>
                    <a:pt x="2279" y="1994"/>
                    <a:pt x="2318" y="1994"/>
                  </a:cubicBezTo>
                  <a:cubicBezTo>
                    <a:pt x="2372" y="1994"/>
                    <a:pt x="2426" y="1995"/>
                    <a:pt x="2480" y="1995"/>
                  </a:cubicBezTo>
                  <a:cubicBezTo>
                    <a:pt x="2497" y="1995"/>
                    <a:pt x="2514" y="1995"/>
                    <a:pt x="2531" y="1994"/>
                  </a:cubicBezTo>
                  <a:lnTo>
                    <a:pt x="2581" y="1994"/>
                  </a:lnTo>
                  <a:cubicBezTo>
                    <a:pt x="2619" y="1992"/>
                    <a:pt x="2657" y="1991"/>
                    <a:pt x="2695" y="1987"/>
                  </a:cubicBezTo>
                  <a:cubicBezTo>
                    <a:pt x="2732" y="1985"/>
                    <a:pt x="2770" y="1981"/>
                    <a:pt x="2807" y="1978"/>
                  </a:cubicBezTo>
                  <a:cubicBezTo>
                    <a:pt x="2845" y="1974"/>
                    <a:pt x="2884" y="1969"/>
                    <a:pt x="2921" y="1960"/>
                  </a:cubicBezTo>
                  <a:cubicBezTo>
                    <a:pt x="2926" y="1959"/>
                    <a:pt x="2931" y="1959"/>
                    <a:pt x="2936" y="1958"/>
                  </a:cubicBezTo>
                  <a:cubicBezTo>
                    <a:pt x="2992" y="1948"/>
                    <a:pt x="3047" y="1936"/>
                    <a:pt x="3104" y="1926"/>
                  </a:cubicBezTo>
                  <a:cubicBezTo>
                    <a:pt x="3123" y="1922"/>
                    <a:pt x="3143" y="1919"/>
                    <a:pt x="3162" y="1916"/>
                  </a:cubicBezTo>
                  <a:cubicBezTo>
                    <a:pt x="3210" y="1906"/>
                    <a:pt x="3243" y="1864"/>
                    <a:pt x="3236" y="1814"/>
                  </a:cubicBezTo>
                  <a:cubicBezTo>
                    <a:pt x="3235" y="1809"/>
                    <a:pt x="3233" y="1803"/>
                    <a:pt x="3231" y="1797"/>
                  </a:cubicBezTo>
                  <a:cubicBezTo>
                    <a:pt x="3236" y="1792"/>
                    <a:pt x="3240" y="1787"/>
                    <a:pt x="3243" y="1780"/>
                  </a:cubicBezTo>
                  <a:cubicBezTo>
                    <a:pt x="3247" y="1774"/>
                    <a:pt x="3250" y="1766"/>
                    <a:pt x="3251" y="1759"/>
                  </a:cubicBezTo>
                  <a:lnTo>
                    <a:pt x="3251" y="1761"/>
                  </a:lnTo>
                  <a:cubicBezTo>
                    <a:pt x="3251" y="1759"/>
                    <a:pt x="3252" y="1759"/>
                    <a:pt x="3251" y="1758"/>
                  </a:cubicBezTo>
                  <a:cubicBezTo>
                    <a:pt x="3255" y="1753"/>
                    <a:pt x="3258" y="1747"/>
                    <a:pt x="3261" y="1741"/>
                  </a:cubicBezTo>
                  <a:cubicBezTo>
                    <a:pt x="3287" y="1704"/>
                    <a:pt x="3312" y="1669"/>
                    <a:pt x="3335" y="1630"/>
                  </a:cubicBezTo>
                  <a:cubicBezTo>
                    <a:pt x="3361" y="1589"/>
                    <a:pt x="3385" y="1547"/>
                    <a:pt x="3411" y="1504"/>
                  </a:cubicBezTo>
                  <a:cubicBezTo>
                    <a:pt x="3411" y="1503"/>
                    <a:pt x="3412" y="1503"/>
                    <a:pt x="3412" y="1503"/>
                  </a:cubicBezTo>
                  <a:cubicBezTo>
                    <a:pt x="3428" y="1479"/>
                    <a:pt x="3444" y="1459"/>
                    <a:pt x="3462" y="1437"/>
                  </a:cubicBezTo>
                  <a:cubicBezTo>
                    <a:pt x="3489" y="1406"/>
                    <a:pt x="3516" y="1377"/>
                    <a:pt x="3547" y="1349"/>
                  </a:cubicBezTo>
                  <a:cubicBezTo>
                    <a:pt x="3638" y="1268"/>
                    <a:pt x="3723" y="1181"/>
                    <a:pt x="3808" y="1097"/>
                  </a:cubicBezTo>
                  <a:cubicBezTo>
                    <a:pt x="3892" y="1013"/>
                    <a:pt x="3969" y="921"/>
                    <a:pt x="4056" y="840"/>
                  </a:cubicBezTo>
                  <a:cubicBezTo>
                    <a:pt x="4094" y="805"/>
                    <a:pt x="4134" y="774"/>
                    <a:pt x="4175" y="743"/>
                  </a:cubicBezTo>
                  <a:cubicBezTo>
                    <a:pt x="4211" y="719"/>
                    <a:pt x="4249" y="695"/>
                    <a:pt x="4289" y="674"/>
                  </a:cubicBezTo>
                  <a:cubicBezTo>
                    <a:pt x="4330" y="654"/>
                    <a:pt x="4368" y="633"/>
                    <a:pt x="4408" y="614"/>
                  </a:cubicBezTo>
                  <a:cubicBezTo>
                    <a:pt x="4448" y="593"/>
                    <a:pt x="4486" y="570"/>
                    <a:pt x="4526" y="549"/>
                  </a:cubicBezTo>
                  <a:cubicBezTo>
                    <a:pt x="4554" y="534"/>
                    <a:pt x="4584" y="520"/>
                    <a:pt x="4615" y="508"/>
                  </a:cubicBezTo>
                  <a:cubicBezTo>
                    <a:pt x="4697" y="478"/>
                    <a:pt x="4781" y="454"/>
                    <a:pt x="4865" y="430"/>
                  </a:cubicBezTo>
                  <a:cubicBezTo>
                    <a:pt x="4901" y="420"/>
                    <a:pt x="4934" y="407"/>
                    <a:pt x="4969" y="395"/>
                  </a:cubicBezTo>
                  <a:cubicBezTo>
                    <a:pt x="4987" y="389"/>
                    <a:pt x="5006" y="381"/>
                    <a:pt x="5021" y="373"/>
                  </a:cubicBezTo>
                  <a:cubicBezTo>
                    <a:pt x="5053" y="355"/>
                    <a:pt x="5067" y="316"/>
                    <a:pt x="5061" y="279"/>
                  </a:cubicBezTo>
                  <a:cubicBezTo>
                    <a:pt x="5136" y="264"/>
                    <a:pt x="5209" y="249"/>
                    <a:pt x="5284" y="238"/>
                  </a:cubicBezTo>
                  <a:cubicBezTo>
                    <a:pt x="5342" y="231"/>
                    <a:pt x="5402" y="221"/>
                    <a:pt x="5460" y="210"/>
                  </a:cubicBezTo>
                  <a:cubicBezTo>
                    <a:pt x="5518" y="197"/>
                    <a:pt x="5579" y="180"/>
                    <a:pt x="5640" y="175"/>
                  </a:cubicBezTo>
                  <a:cubicBezTo>
                    <a:pt x="5688" y="170"/>
                    <a:pt x="5720" y="118"/>
                    <a:pt x="5712" y="73"/>
                  </a:cubicBezTo>
                  <a:cubicBezTo>
                    <a:pt x="5704" y="29"/>
                    <a:pt x="5666" y="1"/>
                    <a:pt x="5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5747800" y="3465050"/>
              <a:ext cx="4475" cy="4450"/>
            </a:xfrm>
            <a:custGeom>
              <a:avLst/>
              <a:gdLst/>
              <a:ahLst/>
              <a:cxnLst/>
              <a:rect l="l" t="t" r="r" b="b"/>
              <a:pathLst>
                <a:path w="179" h="178" extrusionOk="0">
                  <a:moveTo>
                    <a:pt x="90" y="1"/>
                  </a:moveTo>
                  <a:cubicBezTo>
                    <a:pt x="89" y="1"/>
                    <a:pt x="88" y="1"/>
                    <a:pt x="88" y="1"/>
                  </a:cubicBezTo>
                  <a:cubicBezTo>
                    <a:pt x="38" y="2"/>
                    <a:pt x="0" y="43"/>
                    <a:pt x="1" y="92"/>
                  </a:cubicBezTo>
                  <a:cubicBezTo>
                    <a:pt x="1" y="138"/>
                    <a:pt x="40" y="178"/>
                    <a:pt x="88" y="178"/>
                  </a:cubicBezTo>
                  <a:cubicBezTo>
                    <a:pt x="89" y="178"/>
                    <a:pt x="91" y="178"/>
                    <a:pt x="92" y="177"/>
                  </a:cubicBezTo>
                  <a:cubicBezTo>
                    <a:pt x="140" y="176"/>
                    <a:pt x="179" y="135"/>
                    <a:pt x="178" y="88"/>
                  </a:cubicBezTo>
                  <a:cubicBezTo>
                    <a:pt x="177" y="40"/>
                    <a:pt x="136"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755375" y="3464400"/>
              <a:ext cx="4500" cy="4425"/>
            </a:xfrm>
            <a:custGeom>
              <a:avLst/>
              <a:gdLst/>
              <a:ahLst/>
              <a:cxnLst/>
              <a:rect l="l" t="t" r="r" b="b"/>
              <a:pathLst>
                <a:path w="180" h="177" extrusionOk="0">
                  <a:moveTo>
                    <a:pt x="90" y="0"/>
                  </a:moveTo>
                  <a:cubicBezTo>
                    <a:pt x="89" y="0"/>
                    <a:pt x="89" y="0"/>
                    <a:pt x="88" y="0"/>
                  </a:cubicBezTo>
                  <a:cubicBezTo>
                    <a:pt x="39" y="1"/>
                    <a:pt x="0" y="42"/>
                    <a:pt x="2" y="91"/>
                  </a:cubicBezTo>
                  <a:cubicBezTo>
                    <a:pt x="3" y="139"/>
                    <a:pt x="43" y="177"/>
                    <a:pt x="89" y="177"/>
                  </a:cubicBezTo>
                  <a:cubicBezTo>
                    <a:pt x="90" y="177"/>
                    <a:pt x="91"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750475" y="3458725"/>
              <a:ext cx="4475" cy="4425"/>
            </a:xfrm>
            <a:custGeom>
              <a:avLst/>
              <a:gdLst/>
              <a:ahLst/>
              <a:cxnLst/>
              <a:rect l="l" t="t" r="r" b="b"/>
              <a:pathLst>
                <a:path w="179" h="177" extrusionOk="0">
                  <a:moveTo>
                    <a:pt x="90" y="0"/>
                  </a:moveTo>
                  <a:cubicBezTo>
                    <a:pt x="89" y="0"/>
                    <a:pt x="89" y="0"/>
                    <a:pt x="88" y="0"/>
                  </a:cubicBezTo>
                  <a:cubicBezTo>
                    <a:pt x="39" y="1"/>
                    <a:pt x="0" y="42"/>
                    <a:pt x="1" y="91"/>
                  </a:cubicBezTo>
                  <a:cubicBezTo>
                    <a:pt x="2" y="138"/>
                    <a:pt x="42" y="177"/>
                    <a:pt x="88" y="177"/>
                  </a:cubicBezTo>
                  <a:cubicBezTo>
                    <a:pt x="89" y="177"/>
                    <a:pt x="90"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5715150" y="3470650"/>
              <a:ext cx="4525" cy="4450"/>
            </a:xfrm>
            <a:custGeom>
              <a:avLst/>
              <a:gdLst/>
              <a:ahLst/>
              <a:cxnLst/>
              <a:rect l="l" t="t" r="r" b="b"/>
              <a:pathLst>
                <a:path w="181" h="178" extrusionOk="0">
                  <a:moveTo>
                    <a:pt x="92" y="1"/>
                  </a:moveTo>
                  <a:cubicBezTo>
                    <a:pt x="91" y="1"/>
                    <a:pt x="90" y="1"/>
                    <a:pt x="88" y="1"/>
                  </a:cubicBezTo>
                  <a:cubicBezTo>
                    <a:pt x="39" y="2"/>
                    <a:pt x="1" y="43"/>
                    <a:pt x="2" y="91"/>
                  </a:cubicBezTo>
                  <a:cubicBezTo>
                    <a:pt x="2" y="138"/>
                    <a:pt x="42" y="177"/>
                    <a:pt x="91" y="177"/>
                  </a:cubicBezTo>
                  <a:cubicBezTo>
                    <a:pt x="91" y="177"/>
                    <a:pt x="92" y="177"/>
                    <a:pt x="92" y="177"/>
                  </a:cubicBezTo>
                  <a:cubicBezTo>
                    <a:pt x="141" y="176"/>
                    <a:pt x="180" y="135"/>
                    <a:pt x="178" y="87"/>
                  </a:cubicBezTo>
                  <a:cubicBezTo>
                    <a:pt x="177" y="39"/>
                    <a:pt x="138"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5788875" y="3463475"/>
              <a:ext cx="4500" cy="4425"/>
            </a:xfrm>
            <a:custGeom>
              <a:avLst/>
              <a:gdLst/>
              <a:ahLst/>
              <a:cxnLst/>
              <a:rect l="l" t="t" r="r" b="b"/>
              <a:pathLst>
                <a:path w="180" h="177" extrusionOk="0">
                  <a:moveTo>
                    <a:pt x="90" y="0"/>
                  </a:moveTo>
                  <a:cubicBezTo>
                    <a:pt x="89" y="0"/>
                    <a:pt x="88" y="0"/>
                    <a:pt x="88" y="0"/>
                  </a:cubicBezTo>
                  <a:cubicBezTo>
                    <a:pt x="39" y="1"/>
                    <a:pt x="0" y="42"/>
                    <a:pt x="2" y="90"/>
                  </a:cubicBezTo>
                  <a:cubicBezTo>
                    <a:pt x="2" y="139"/>
                    <a:pt x="42" y="177"/>
                    <a:pt x="90" y="177"/>
                  </a:cubicBezTo>
                  <a:cubicBezTo>
                    <a:pt x="91" y="177"/>
                    <a:pt x="91" y="177"/>
                    <a:pt x="92" y="176"/>
                  </a:cubicBezTo>
                  <a:cubicBezTo>
                    <a:pt x="141" y="175"/>
                    <a:pt x="180" y="134"/>
                    <a:pt x="179" y="86"/>
                  </a:cubicBezTo>
                  <a:cubicBezTo>
                    <a:pt x="178"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5729075" y="3403625"/>
              <a:ext cx="47000" cy="43825"/>
            </a:xfrm>
            <a:custGeom>
              <a:avLst/>
              <a:gdLst/>
              <a:ahLst/>
              <a:cxnLst/>
              <a:rect l="l" t="t" r="r" b="b"/>
              <a:pathLst>
                <a:path w="1880" h="1753" extrusionOk="0">
                  <a:moveTo>
                    <a:pt x="1105" y="735"/>
                  </a:moveTo>
                  <a:cubicBezTo>
                    <a:pt x="1105" y="735"/>
                    <a:pt x="1105" y="735"/>
                    <a:pt x="1105" y="735"/>
                  </a:cubicBezTo>
                  <a:lnTo>
                    <a:pt x="1105" y="735"/>
                  </a:lnTo>
                  <a:cubicBezTo>
                    <a:pt x="1105" y="735"/>
                    <a:pt x="1105" y="735"/>
                    <a:pt x="1105" y="735"/>
                  </a:cubicBezTo>
                  <a:close/>
                  <a:moveTo>
                    <a:pt x="708" y="0"/>
                  </a:moveTo>
                  <a:cubicBezTo>
                    <a:pt x="698" y="0"/>
                    <a:pt x="688" y="2"/>
                    <a:pt x="678" y="6"/>
                  </a:cubicBezTo>
                  <a:cubicBezTo>
                    <a:pt x="648" y="17"/>
                    <a:pt x="627" y="43"/>
                    <a:pt x="621" y="74"/>
                  </a:cubicBezTo>
                  <a:cubicBezTo>
                    <a:pt x="617" y="92"/>
                    <a:pt x="616" y="107"/>
                    <a:pt x="615" y="124"/>
                  </a:cubicBezTo>
                  <a:lnTo>
                    <a:pt x="615" y="123"/>
                  </a:lnTo>
                  <a:cubicBezTo>
                    <a:pt x="602" y="227"/>
                    <a:pt x="584" y="329"/>
                    <a:pt x="562" y="430"/>
                  </a:cubicBezTo>
                  <a:cubicBezTo>
                    <a:pt x="543" y="508"/>
                    <a:pt x="522" y="585"/>
                    <a:pt x="498" y="662"/>
                  </a:cubicBezTo>
                  <a:cubicBezTo>
                    <a:pt x="496" y="672"/>
                    <a:pt x="493" y="681"/>
                    <a:pt x="489" y="690"/>
                  </a:cubicBezTo>
                  <a:cubicBezTo>
                    <a:pt x="468" y="697"/>
                    <a:pt x="452" y="713"/>
                    <a:pt x="443" y="734"/>
                  </a:cubicBezTo>
                  <a:cubicBezTo>
                    <a:pt x="430" y="760"/>
                    <a:pt x="433" y="791"/>
                    <a:pt x="446" y="816"/>
                  </a:cubicBezTo>
                  <a:cubicBezTo>
                    <a:pt x="437" y="836"/>
                    <a:pt x="430" y="858"/>
                    <a:pt x="423" y="879"/>
                  </a:cubicBezTo>
                  <a:lnTo>
                    <a:pt x="423" y="879"/>
                  </a:lnTo>
                  <a:cubicBezTo>
                    <a:pt x="413" y="904"/>
                    <a:pt x="401" y="927"/>
                    <a:pt x="389" y="950"/>
                  </a:cubicBezTo>
                  <a:cubicBezTo>
                    <a:pt x="367" y="987"/>
                    <a:pt x="342" y="1024"/>
                    <a:pt x="317" y="1060"/>
                  </a:cubicBezTo>
                  <a:cubicBezTo>
                    <a:pt x="297" y="1085"/>
                    <a:pt x="281" y="1114"/>
                    <a:pt x="266" y="1143"/>
                  </a:cubicBezTo>
                  <a:cubicBezTo>
                    <a:pt x="243" y="1193"/>
                    <a:pt x="225" y="1244"/>
                    <a:pt x="199" y="1293"/>
                  </a:cubicBezTo>
                  <a:cubicBezTo>
                    <a:pt x="192" y="1305"/>
                    <a:pt x="185" y="1317"/>
                    <a:pt x="177" y="1327"/>
                  </a:cubicBezTo>
                  <a:cubicBezTo>
                    <a:pt x="163" y="1343"/>
                    <a:pt x="151" y="1361"/>
                    <a:pt x="136" y="1378"/>
                  </a:cubicBezTo>
                  <a:cubicBezTo>
                    <a:pt x="125" y="1393"/>
                    <a:pt x="112" y="1405"/>
                    <a:pt x="105" y="1422"/>
                  </a:cubicBezTo>
                  <a:cubicBezTo>
                    <a:pt x="104" y="1425"/>
                    <a:pt x="102" y="1429"/>
                    <a:pt x="101" y="1431"/>
                  </a:cubicBezTo>
                  <a:cubicBezTo>
                    <a:pt x="75" y="1436"/>
                    <a:pt x="50" y="1455"/>
                    <a:pt x="39" y="1480"/>
                  </a:cubicBezTo>
                  <a:cubicBezTo>
                    <a:pt x="18" y="1523"/>
                    <a:pt x="42" y="1585"/>
                    <a:pt x="91" y="1596"/>
                  </a:cubicBezTo>
                  <a:cubicBezTo>
                    <a:pt x="95" y="1598"/>
                    <a:pt x="99" y="1599"/>
                    <a:pt x="102" y="1599"/>
                  </a:cubicBezTo>
                  <a:cubicBezTo>
                    <a:pt x="126" y="1606"/>
                    <a:pt x="147" y="1612"/>
                    <a:pt x="171" y="1619"/>
                  </a:cubicBezTo>
                  <a:cubicBezTo>
                    <a:pt x="157" y="1619"/>
                    <a:pt x="143" y="1620"/>
                    <a:pt x="130" y="1621"/>
                  </a:cubicBezTo>
                  <a:cubicBezTo>
                    <a:pt x="123" y="1610"/>
                    <a:pt x="112" y="1601"/>
                    <a:pt x="99" y="1599"/>
                  </a:cubicBezTo>
                  <a:cubicBezTo>
                    <a:pt x="93" y="1598"/>
                    <a:pt x="87" y="1598"/>
                    <a:pt x="82" y="1598"/>
                  </a:cubicBezTo>
                  <a:cubicBezTo>
                    <a:pt x="65" y="1598"/>
                    <a:pt x="50" y="1602"/>
                    <a:pt x="35" y="1612"/>
                  </a:cubicBezTo>
                  <a:cubicBezTo>
                    <a:pt x="24" y="1620"/>
                    <a:pt x="13" y="1630"/>
                    <a:pt x="8" y="1643"/>
                  </a:cubicBezTo>
                  <a:cubicBezTo>
                    <a:pt x="1" y="1662"/>
                    <a:pt x="4" y="1683"/>
                    <a:pt x="19" y="1697"/>
                  </a:cubicBezTo>
                  <a:cubicBezTo>
                    <a:pt x="34" y="1709"/>
                    <a:pt x="55" y="1712"/>
                    <a:pt x="71" y="1717"/>
                  </a:cubicBezTo>
                  <a:cubicBezTo>
                    <a:pt x="86" y="1720"/>
                    <a:pt x="100" y="1723"/>
                    <a:pt x="114" y="1725"/>
                  </a:cubicBezTo>
                  <a:cubicBezTo>
                    <a:pt x="188" y="1736"/>
                    <a:pt x="262" y="1744"/>
                    <a:pt x="337" y="1746"/>
                  </a:cubicBezTo>
                  <a:cubicBezTo>
                    <a:pt x="412" y="1750"/>
                    <a:pt x="487" y="1752"/>
                    <a:pt x="563" y="1752"/>
                  </a:cubicBezTo>
                  <a:cubicBezTo>
                    <a:pt x="591" y="1752"/>
                    <a:pt x="620" y="1752"/>
                    <a:pt x="648" y="1751"/>
                  </a:cubicBezTo>
                  <a:cubicBezTo>
                    <a:pt x="705" y="1750"/>
                    <a:pt x="762" y="1748"/>
                    <a:pt x="819" y="1743"/>
                  </a:cubicBezTo>
                  <a:cubicBezTo>
                    <a:pt x="901" y="1736"/>
                    <a:pt x="981" y="1727"/>
                    <a:pt x="1061" y="1718"/>
                  </a:cubicBezTo>
                  <a:cubicBezTo>
                    <a:pt x="1137" y="1709"/>
                    <a:pt x="1210" y="1692"/>
                    <a:pt x="1287" y="1679"/>
                  </a:cubicBezTo>
                  <a:cubicBezTo>
                    <a:pt x="1337" y="1672"/>
                    <a:pt x="1389" y="1665"/>
                    <a:pt x="1438" y="1653"/>
                  </a:cubicBezTo>
                  <a:cubicBezTo>
                    <a:pt x="1492" y="1642"/>
                    <a:pt x="1544" y="1630"/>
                    <a:pt x="1596" y="1621"/>
                  </a:cubicBezTo>
                  <a:lnTo>
                    <a:pt x="1596" y="1621"/>
                  </a:lnTo>
                  <a:cubicBezTo>
                    <a:pt x="1592" y="1622"/>
                    <a:pt x="1588" y="1622"/>
                    <a:pt x="1585" y="1624"/>
                  </a:cubicBezTo>
                  <a:cubicBezTo>
                    <a:pt x="1635" y="1616"/>
                    <a:pt x="1688" y="1609"/>
                    <a:pt x="1736" y="1594"/>
                  </a:cubicBezTo>
                  <a:cubicBezTo>
                    <a:pt x="1746" y="1591"/>
                    <a:pt x="1753" y="1588"/>
                    <a:pt x="1763" y="1583"/>
                  </a:cubicBezTo>
                  <a:cubicBezTo>
                    <a:pt x="1774" y="1583"/>
                    <a:pt x="1786" y="1583"/>
                    <a:pt x="1798" y="1580"/>
                  </a:cubicBezTo>
                  <a:cubicBezTo>
                    <a:pt x="1820" y="1576"/>
                    <a:pt x="1841" y="1567"/>
                    <a:pt x="1856" y="1549"/>
                  </a:cubicBezTo>
                  <a:cubicBezTo>
                    <a:pt x="1872" y="1531"/>
                    <a:pt x="1879" y="1507"/>
                    <a:pt x="1877" y="1483"/>
                  </a:cubicBezTo>
                  <a:cubicBezTo>
                    <a:pt x="1870" y="1444"/>
                    <a:pt x="1832" y="1406"/>
                    <a:pt x="1790" y="1406"/>
                  </a:cubicBezTo>
                  <a:cubicBezTo>
                    <a:pt x="1786" y="1406"/>
                    <a:pt x="1782" y="1407"/>
                    <a:pt x="1778" y="1407"/>
                  </a:cubicBezTo>
                  <a:cubicBezTo>
                    <a:pt x="1766" y="1408"/>
                    <a:pt x="1752" y="1410"/>
                    <a:pt x="1740" y="1410"/>
                  </a:cubicBezTo>
                  <a:cubicBezTo>
                    <a:pt x="1724" y="1389"/>
                    <a:pt x="1703" y="1374"/>
                    <a:pt x="1680" y="1361"/>
                  </a:cubicBezTo>
                  <a:cubicBezTo>
                    <a:pt x="1651" y="1341"/>
                    <a:pt x="1622" y="1322"/>
                    <a:pt x="1594" y="1302"/>
                  </a:cubicBezTo>
                  <a:lnTo>
                    <a:pt x="1594" y="1302"/>
                  </a:lnTo>
                  <a:cubicBezTo>
                    <a:pt x="1596" y="1305"/>
                    <a:pt x="1600" y="1307"/>
                    <a:pt x="1603" y="1310"/>
                  </a:cubicBezTo>
                  <a:cubicBezTo>
                    <a:pt x="1570" y="1285"/>
                    <a:pt x="1538" y="1260"/>
                    <a:pt x="1505" y="1232"/>
                  </a:cubicBezTo>
                  <a:cubicBezTo>
                    <a:pt x="1481" y="1211"/>
                    <a:pt x="1457" y="1189"/>
                    <a:pt x="1432" y="1166"/>
                  </a:cubicBezTo>
                  <a:lnTo>
                    <a:pt x="1432" y="1166"/>
                  </a:lnTo>
                  <a:cubicBezTo>
                    <a:pt x="1405" y="1138"/>
                    <a:pt x="1377" y="1109"/>
                    <a:pt x="1351" y="1080"/>
                  </a:cubicBezTo>
                  <a:cubicBezTo>
                    <a:pt x="1328" y="1054"/>
                    <a:pt x="1304" y="1027"/>
                    <a:pt x="1283" y="1001"/>
                  </a:cubicBezTo>
                  <a:lnTo>
                    <a:pt x="1283" y="1001"/>
                  </a:lnTo>
                  <a:lnTo>
                    <a:pt x="1285" y="1002"/>
                  </a:lnTo>
                  <a:cubicBezTo>
                    <a:pt x="1283" y="1001"/>
                    <a:pt x="1283" y="1000"/>
                    <a:pt x="1282" y="1000"/>
                  </a:cubicBezTo>
                  <a:cubicBezTo>
                    <a:pt x="1281" y="998"/>
                    <a:pt x="1277" y="996"/>
                    <a:pt x="1276" y="993"/>
                  </a:cubicBezTo>
                  <a:lnTo>
                    <a:pt x="1276" y="993"/>
                  </a:lnTo>
                  <a:lnTo>
                    <a:pt x="1280" y="996"/>
                  </a:lnTo>
                  <a:cubicBezTo>
                    <a:pt x="1249" y="953"/>
                    <a:pt x="1216" y="910"/>
                    <a:pt x="1188" y="866"/>
                  </a:cubicBezTo>
                  <a:cubicBezTo>
                    <a:pt x="1161" y="824"/>
                    <a:pt x="1137" y="784"/>
                    <a:pt x="1111" y="744"/>
                  </a:cubicBezTo>
                  <a:lnTo>
                    <a:pt x="1111" y="744"/>
                  </a:lnTo>
                  <a:cubicBezTo>
                    <a:pt x="1111" y="744"/>
                    <a:pt x="1111" y="744"/>
                    <a:pt x="1111" y="744"/>
                  </a:cubicBezTo>
                  <a:cubicBezTo>
                    <a:pt x="1057" y="651"/>
                    <a:pt x="1004" y="558"/>
                    <a:pt x="960" y="461"/>
                  </a:cubicBezTo>
                  <a:cubicBezTo>
                    <a:pt x="929" y="388"/>
                    <a:pt x="899" y="314"/>
                    <a:pt x="869" y="239"/>
                  </a:cubicBezTo>
                  <a:cubicBezTo>
                    <a:pt x="853" y="201"/>
                    <a:pt x="837" y="164"/>
                    <a:pt x="821" y="126"/>
                  </a:cubicBezTo>
                  <a:cubicBezTo>
                    <a:pt x="807" y="94"/>
                    <a:pt x="797" y="57"/>
                    <a:pt x="773" y="30"/>
                  </a:cubicBezTo>
                  <a:cubicBezTo>
                    <a:pt x="757" y="10"/>
                    <a:pt x="733" y="0"/>
                    <a:pt x="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5668750" y="3383150"/>
              <a:ext cx="168325" cy="185350"/>
            </a:xfrm>
            <a:custGeom>
              <a:avLst/>
              <a:gdLst/>
              <a:ahLst/>
              <a:cxnLst/>
              <a:rect l="l" t="t" r="r" b="b"/>
              <a:pathLst>
                <a:path w="6733" h="7414" extrusionOk="0">
                  <a:moveTo>
                    <a:pt x="2701" y="2102"/>
                  </a:moveTo>
                  <a:cubicBezTo>
                    <a:pt x="2700" y="2103"/>
                    <a:pt x="2700" y="2103"/>
                    <a:pt x="2700" y="2104"/>
                  </a:cubicBezTo>
                  <a:cubicBezTo>
                    <a:pt x="2700" y="2103"/>
                    <a:pt x="2700" y="2103"/>
                    <a:pt x="2701" y="2102"/>
                  </a:cubicBezTo>
                  <a:close/>
                  <a:moveTo>
                    <a:pt x="4939" y="4211"/>
                  </a:moveTo>
                  <a:lnTo>
                    <a:pt x="4939" y="4211"/>
                  </a:lnTo>
                  <a:cubicBezTo>
                    <a:pt x="4939" y="4211"/>
                    <a:pt x="4938" y="4211"/>
                    <a:pt x="4938" y="4212"/>
                  </a:cubicBezTo>
                  <a:lnTo>
                    <a:pt x="4938" y="4212"/>
                  </a:lnTo>
                  <a:cubicBezTo>
                    <a:pt x="4938" y="4212"/>
                    <a:pt x="4939" y="4211"/>
                    <a:pt x="4939" y="4211"/>
                  </a:cubicBezTo>
                  <a:close/>
                  <a:moveTo>
                    <a:pt x="1691" y="4600"/>
                  </a:moveTo>
                  <a:cubicBezTo>
                    <a:pt x="1693" y="4602"/>
                    <a:pt x="1695" y="4603"/>
                    <a:pt x="1697" y="4604"/>
                  </a:cubicBezTo>
                  <a:cubicBezTo>
                    <a:pt x="1694" y="4603"/>
                    <a:pt x="1693" y="4602"/>
                    <a:pt x="1691" y="4600"/>
                  </a:cubicBezTo>
                  <a:close/>
                  <a:moveTo>
                    <a:pt x="2674" y="5752"/>
                  </a:moveTo>
                  <a:cubicBezTo>
                    <a:pt x="2674" y="5752"/>
                    <a:pt x="2674" y="5753"/>
                    <a:pt x="2675" y="5754"/>
                  </a:cubicBezTo>
                  <a:lnTo>
                    <a:pt x="2675" y="5754"/>
                  </a:lnTo>
                  <a:cubicBezTo>
                    <a:pt x="2674" y="5753"/>
                    <a:pt x="2674" y="5752"/>
                    <a:pt x="2674" y="5752"/>
                  </a:cubicBezTo>
                  <a:close/>
                  <a:moveTo>
                    <a:pt x="2946" y="6488"/>
                  </a:moveTo>
                  <a:lnTo>
                    <a:pt x="2946" y="6488"/>
                  </a:lnTo>
                  <a:cubicBezTo>
                    <a:pt x="2947" y="6488"/>
                    <a:pt x="2947" y="6488"/>
                    <a:pt x="2947" y="6489"/>
                  </a:cubicBezTo>
                  <a:lnTo>
                    <a:pt x="2947" y="6489"/>
                  </a:lnTo>
                  <a:cubicBezTo>
                    <a:pt x="2947" y="6488"/>
                    <a:pt x="2947" y="6488"/>
                    <a:pt x="2946" y="6488"/>
                  </a:cubicBezTo>
                  <a:close/>
                  <a:moveTo>
                    <a:pt x="2947" y="6489"/>
                  </a:moveTo>
                  <a:lnTo>
                    <a:pt x="2947" y="6489"/>
                  </a:lnTo>
                  <a:cubicBezTo>
                    <a:pt x="2947" y="6489"/>
                    <a:pt x="2947" y="6490"/>
                    <a:pt x="2947" y="6490"/>
                  </a:cubicBezTo>
                  <a:lnTo>
                    <a:pt x="2947" y="6490"/>
                  </a:lnTo>
                  <a:cubicBezTo>
                    <a:pt x="2947" y="6490"/>
                    <a:pt x="2947" y="6489"/>
                    <a:pt x="2947" y="6489"/>
                  </a:cubicBezTo>
                  <a:close/>
                  <a:moveTo>
                    <a:pt x="3179" y="912"/>
                  </a:moveTo>
                  <a:cubicBezTo>
                    <a:pt x="3189" y="957"/>
                    <a:pt x="3200" y="1000"/>
                    <a:pt x="3216" y="1046"/>
                  </a:cubicBezTo>
                  <a:cubicBezTo>
                    <a:pt x="3245" y="1134"/>
                    <a:pt x="3282" y="1218"/>
                    <a:pt x="3323" y="1301"/>
                  </a:cubicBezTo>
                  <a:cubicBezTo>
                    <a:pt x="3355" y="1367"/>
                    <a:pt x="3390" y="1433"/>
                    <a:pt x="3430" y="1495"/>
                  </a:cubicBezTo>
                  <a:cubicBezTo>
                    <a:pt x="3478" y="1569"/>
                    <a:pt x="3529" y="1640"/>
                    <a:pt x="3577" y="1714"/>
                  </a:cubicBezTo>
                  <a:cubicBezTo>
                    <a:pt x="3637" y="1806"/>
                    <a:pt x="3697" y="1897"/>
                    <a:pt x="3773" y="1979"/>
                  </a:cubicBezTo>
                  <a:cubicBezTo>
                    <a:pt x="3846" y="2058"/>
                    <a:pt x="3932" y="2129"/>
                    <a:pt x="4013" y="2201"/>
                  </a:cubicBezTo>
                  <a:cubicBezTo>
                    <a:pt x="4102" y="2278"/>
                    <a:pt x="4194" y="2353"/>
                    <a:pt x="4289" y="2426"/>
                  </a:cubicBezTo>
                  <a:cubicBezTo>
                    <a:pt x="4382" y="2497"/>
                    <a:pt x="4474" y="2567"/>
                    <a:pt x="4564" y="2639"/>
                  </a:cubicBezTo>
                  <a:cubicBezTo>
                    <a:pt x="4687" y="2737"/>
                    <a:pt x="4809" y="2840"/>
                    <a:pt x="4938" y="2931"/>
                  </a:cubicBezTo>
                  <a:cubicBezTo>
                    <a:pt x="5061" y="3018"/>
                    <a:pt x="5191" y="3094"/>
                    <a:pt x="5324" y="3166"/>
                  </a:cubicBezTo>
                  <a:cubicBezTo>
                    <a:pt x="5391" y="3202"/>
                    <a:pt x="5456" y="3236"/>
                    <a:pt x="5520" y="3275"/>
                  </a:cubicBezTo>
                  <a:cubicBezTo>
                    <a:pt x="5587" y="3316"/>
                    <a:pt x="5654" y="3360"/>
                    <a:pt x="5729" y="3391"/>
                  </a:cubicBezTo>
                  <a:cubicBezTo>
                    <a:pt x="5791" y="3416"/>
                    <a:pt x="5856" y="3436"/>
                    <a:pt x="5919" y="3458"/>
                  </a:cubicBezTo>
                  <a:cubicBezTo>
                    <a:pt x="5974" y="3477"/>
                    <a:pt x="6031" y="3497"/>
                    <a:pt x="6085" y="3517"/>
                  </a:cubicBezTo>
                  <a:cubicBezTo>
                    <a:pt x="6122" y="3532"/>
                    <a:pt x="6157" y="3548"/>
                    <a:pt x="6194" y="3563"/>
                  </a:cubicBezTo>
                  <a:cubicBezTo>
                    <a:pt x="6196" y="3563"/>
                    <a:pt x="6197" y="3564"/>
                    <a:pt x="6198" y="3564"/>
                  </a:cubicBezTo>
                  <a:cubicBezTo>
                    <a:pt x="6159" y="3576"/>
                    <a:pt x="6121" y="3582"/>
                    <a:pt x="6085" y="3594"/>
                  </a:cubicBezTo>
                  <a:cubicBezTo>
                    <a:pt x="6000" y="3616"/>
                    <a:pt x="5914" y="3637"/>
                    <a:pt x="5831" y="3659"/>
                  </a:cubicBezTo>
                  <a:cubicBezTo>
                    <a:pt x="5752" y="3677"/>
                    <a:pt x="5673" y="3697"/>
                    <a:pt x="5598" y="3721"/>
                  </a:cubicBezTo>
                  <a:cubicBezTo>
                    <a:pt x="5436" y="3771"/>
                    <a:pt x="5278" y="3831"/>
                    <a:pt x="5126" y="3905"/>
                  </a:cubicBezTo>
                  <a:cubicBezTo>
                    <a:pt x="4969" y="3983"/>
                    <a:pt x="4816" y="4075"/>
                    <a:pt x="4675" y="4178"/>
                  </a:cubicBezTo>
                  <a:cubicBezTo>
                    <a:pt x="4532" y="4282"/>
                    <a:pt x="4398" y="4401"/>
                    <a:pt x="4267" y="4520"/>
                  </a:cubicBezTo>
                  <a:cubicBezTo>
                    <a:pt x="4138" y="4636"/>
                    <a:pt x="4020" y="4762"/>
                    <a:pt x="3905" y="4892"/>
                  </a:cubicBezTo>
                  <a:cubicBezTo>
                    <a:pt x="3849" y="4955"/>
                    <a:pt x="3797" y="5021"/>
                    <a:pt x="3747" y="5089"/>
                  </a:cubicBezTo>
                  <a:cubicBezTo>
                    <a:pt x="3696" y="5161"/>
                    <a:pt x="3645" y="5234"/>
                    <a:pt x="3603" y="5311"/>
                  </a:cubicBezTo>
                  <a:cubicBezTo>
                    <a:pt x="3516" y="5468"/>
                    <a:pt x="3456" y="5638"/>
                    <a:pt x="3399" y="5806"/>
                  </a:cubicBezTo>
                  <a:cubicBezTo>
                    <a:pt x="3343" y="5978"/>
                    <a:pt x="3283" y="6147"/>
                    <a:pt x="3242" y="6321"/>
                  </a:cubicBezTo>
                  <a:cubicBezTo>
                    <a:pt x="3230" y="6367"/>
                    <a:pt x="3224" y="6414"/>
                    <a:pt x="3216" y="6460"/>
                  </a:cubicBezTo>
                  <a:cubicBezTo>
                    <a:pt x="3209" y="6505"/>
                    <a:pt x="3201" y="6549"/>
                    <a:pt x="3195" y="6595"/>
                  </a:cubicBezTo>
                  <a:cubicBezTo>
                    <a:pt x="3191" y="6620"/>
                    <a:pt x="3189" y="6644"/>
                    <a:pt x="3185" y="6669"/>
                  </a:cubicBezTo>
                  <a:lnTo>
                    <a:pt x="3147" y="6530"/>
                  </a:lnTo>
                  <a:cubicBezTo>
                    <a:pt x="3122" y="6448"/>
                    <a:pt x="3094" y="6368"/>
                    <a:pt x="3068" y="6287"/>
                  </a:cubicBezTo>
                  <a:lnTo>
                    <a:pt x="3068" y="6287"/>
                  </a:lnTo>
                  <a:cubicBezTo>
                    <a:pt x="3068" y="6288"/>
                    <a:pt x="3069" y="6289"/>
                    <a:pt x="3069" y="6289"/>
                  </a:cubicBezTo>
                  <a:cubicBezTo>
                    <a:pt x="3026" y="6158"/>
                    <a:pt x="2985" y="6027"/>
                    <a:pt x="2933" y="5898"/>
                  </a:cubicBezTo>
                  <a:cubicBezTo>
                    <a:pt x="2870" y="5742"/>
                    <a:pt x="2799" y="5588"/>
                    <a:pt x="2709" y="5443"/>
                  </a:cubicBezTo>
                  <a:cubicBezTo>
                    <a:pt x="2668" y="5376"/>
                    <a:pt x="2623" y="5310"/>
                    <a:pt x="2577" y="5246"/>
                  </a:cubicBezTo>
                  <a:cubicBezTo>
                    <a:pt x="2529" y="5179"/>
                    <a:pt x="2482" y="5112"/>
                    <a:pt x="2430" y="5047"/>
                  </a:cubicBezTo>
                  <a:cubicBezTo>
                    <a:pt x="2328" y="4921"/>
                    <a:pt x="2207" y="4813"/>
                    <a:pt x="2091" y="4700"/>
                  </a:cubicBezTo>
                  <a:cubicBezTo>
                    <a:pt x="2033" y="4644"/>
                    <a:pt x="1973" y="4591"/>
                    <a:pt x="1910" y="4541"/>
                  </a:cubicBezTo>
                  <a:cubicBezTo>
                    <a:pt x="1842" y="4490"/>
                    <a:pt x="1771" y="4441"/>
                    <a:pt x="1700" y="4391"/>
                  </a:cubicBezTo>
                  <a:lnTo>
                    <a:pt x="1702" y="4391"/>
                  </a:lnTo>
                  <a:cubicBezTo>
                    <a:pt x="1650" y="4354"/>
                    <a:pt x="1602" y="4316"/>
                    <a:pt x="1554" y="4276"/>
                  </a:cubicBezTo>
                  <a:cubicBezTo>
                    <a:pt x="1509" y="4239"/>
                    <a:pt x="1465" y="4199"/>
                    <a:pt x="1420" y="4161"/>
                  </a:cubicBezTo>
                  <a:cubicBezTo>
                    <a:pt x="1377" y="4126"/>
                    <a:pt x="1330" y="4092"/>
                    <a:pt x="1282" y="4063"/>
                  </a:cubicBezTo>
                  <a:cubicBezTo>
                    <a:pt x="1233" y="4033"/>
                    <a:pt x="1184" y="4004"/>
                    <a:pt x="1136" y="3971"/>
                  </a:cubicBezTo>
                  <a:cubicBezTo>
                    <a:pt x="1058" y="3911"/>
                    <a:pt x="991" y="3839"/>
                    <a:pt x="906" y="3790"/>
                  </a:cubicBezTo>
                  <a:cubicBezTo>
                    <a:pt x="814" y="3736"/>
                    <a:pt x="712" y="3705"/>
                    <a:pt x="614" y="3666"/>
                  </a:cubicBezTo>
                  <a:cubicBezTo>
                    <a:pt x="608" y="3663"/>
                    <a:pt x="602" y="3661"/>
                    <a:pt x="597" y="3658"/>
                  </a:cubicBezTo>
                  <a:cubicBezTo>
                    <a:pt x="618" y="3654"/>
                    <a:pt x="640" y="3653"/>
                    <a:pt x="664" y="3649"/>
                  </a:cubicBezTo>
                  <a:cubicBezTo>
                    <a:pt x="731" y="3640"/>
                    <a:pt x="800" y="3636"/>
                    <a:pt x="868" y="3631"/>
                  </a:cubicBezTo>
                  <a:cubicBezTo>
                    <a:pt x="938" y="3625"/>
                    <a:pt x="1006" y="3611"/>
                    <a:pt x="1074" y="3591"/>
                  </a:cubicBezTo>
                  <a:cubicBezTo>
                    <a:pt x="1136" y="3571"/>
                    <a:pt x="1198" y="3545"/>
                    <a:pt x="1258" y="3522"/>
                  </a:cubicBezTo>
                  <a:cubicBezTo>
                    <a:pt x="1338" y="3489"/>
                    <a:pt x="1417" y="3456"/>
                    <a:pt x="1494" y="3420"/>
                  </a:cubicBezTo>
                  <a:cubicBezTo>
                    <a:pt x="1536" y="3403"/>
                    <a:pt x="1577" y="3382"/>
                    <a:pt x="1615" y="3360"/>
                  </a:cubicBezTo>
                  <a:cubicBezTo>
                    <a:pt x="1651" y="3341"/>
                    <a:pt x="1685" y="3318"/>
                    <a:pt x="1718" y="3296"/>
                  </a:cubicBezTo>
                  <a:cubicBezTo>
                    <a:pt x="1790" y="3249"/>
                    <a:pt x="1857" y="3198"/>
                    <a:pt x="1921" y="3143"/>
                  </a:cubicBezTo>
                  <a:cubicBezTo>
                    <a:pt x="1990" y="3086"/>
                    <a:pt x="2059" y="3031"/>
                    <a:pt x="2125" y="2971"/>
                  </a:cubicBezTo>
                  <a:cubicBezTo>
                    <a:pt x="2188" y="2911"/>
                    <a:pt x="2249" y="2848"/>
                    <a:pt x="2306" y="2782"/>
                  </a:cubicBezTo>
                  <a:cubicBezTo>
                    <a:pt x="2333" y="2749"/>
                    <a:pt x="2363" y="2714"/>
                    <a:pt x="2390" y="2677"/>
                  </a:cubicBezTo>
                  <a:cubicBezTo>
                    <a:pt x="2404" y="2660"/>
                    <a:pt x="2418" y="2642"/>
                    <a:pt x="2429" y="2624"/>
                  </a:cubicBezTo>
                  <a:cubicBezTo>
                    <a:pt x="2442" y="2601"/>
                    <a:pt x="2455" y="2579"/>
                    <a:pt x="2467" y="2559"/>
                  </a:cubicBezTo>
                  <a:cubicBezTo>
                    <a:pt x="2511" y="2484"/>
                    <a:pt x="2549" y="2405"/>
                    <a:pt x="2588" y="2328"/>
                  </a:cubicBezTo>
                  <a:cubicBezTo>
                    <a:pt x="2625" y="2252"/>
                    <a:pt x="2663" y="2176"/>
                    <a:pt x="2701" y="2100"/>
                  </a:cubicBezTo>
                  <a:lnTo>
                    <a:pt x="2701" y="2100"/>
                  </a:lnTo>
                  <a:cubicBezTo>
                    <a:pt x="2701" y="2100"/>
                    <a:pt x="2701" y="2101"/>
                    <a:pt x="2701" y="2102"/>
                  </a:cubicBezTo>
                  <a:lnTo>
                    <a:pt x="2701" y="2102"/>
                  </a:lnTo>
                  <a:cubicBezTo>
                    <a:pt x="2746" y="2016"/>
                    <a:pt x="2793" y="1932"/>
                    <a:pt x="2839" y="1846"/>
                  </a:cubicBezTo>
                  <a:cubicBezTo>
                    <a:pt x="2905" y="1723"/>
                    <a:pt x="2963" y="1597"/>
                    <a:pt x="3010" y="1465"/>
                  </a:cubicBezTo>
                  <a:cubicBezTo>
                    <a:pt x="3062" y="1321"/>
                    <a:pt x="3096" y="1174"/>
                    <a:pt x="3142" y="1029"/>
                  </a:cubicBezTo>
                  <a:cubicBezTo>
                    <a:pt x="3155" y="989"/>
                    <a:pt x="3167" y="950"/>
                    <a:pt x="3179" y="912"/>
                  </a:cubicBezTo>
                  <a:close/>
                  <a:moveTo>
                    <a:pt x="3196" y="0"/>
                  </a:moveTo>
                  <a:cubicBezTo>
                    <a:pt x="3186" y="44"/>
                    <a:pt x="3175" y="87"/>
                    <a:pt x="3167" y="129"/>
                  </a:cubicBezTo>
                  <a:cubicBezTo>
                    <a:pt x="3167" y="131"/>
                    <a:pt x="3165" y="131"/>
                    <a:pt x="3167" y="133"/>
                  </a:cubicBezTo>
                  <a:cubicBezTo>
                    <a:pt x="3165" y="134"/>
                    <a:pt x="3167" y="135"/>
                    <a:pt x="3165" y="137"/>
                  </a:cubicBezTo>
                  <a:cubicBezTo>
                    <a:pt x="3157" y="184"/>
                    <a:pt x="3142" y="232"/>
                    <a:pt x="3132" y="281"/>
                  </a:cubicBezTo>
                  <a:lnTo>
                    <a:pt x="3132" y="283"/>
                  </a:lnTo>
                  <a:lnTo>
                    <a:pt x="3132" y="284"/>
                  </a:lnTo>
                  <a:cubicBezTo>
                    <a:pt x="3126" y="315"/>
                    <a:pt x="3121" y="349"/>
                    <a:pt x="3116" y="380"/>
                  </a:cubicBezTo>
                  <a:cubicBezTo>
                    <a:pt x="3107" y="420"/>
                    <a:pt x="3096" y="458"/>
                    <a:pt x="3085" y="496"/>
                  </a:cubicBezTo>
                  <a:lnTo>
                    <a:pt x="3076" y="524"/>
                  </a:lnTo>
                  <a:cubicBezTo>
                    <a:pt x="3060" y="611"/>
                    <a:pt x="3045" y="699"/>
                    <a:pt x="3027" y="787"/>
                  </a:cubicBezTo>
                  <a:cubicBezTo>
                    <a:pt x="3027" y="787"/>
                    <a:pt x="3027" y="787"/>
                    <a:pt x="3028" y="786"/>
                  </a:cubicBezTo>
                  <a:lnTo>
                    <a:pt x="3028" y="786"/>
                  </a:lnTo>
                  <a:cubicBezTo>
                    <a:pt x="3003" y="894"/>
                    <a:pt x="2965" y="999"/>
                    <a:pt x="2932" y="1105"/>
                  </a:cubicBezTo>
                  <a:cubicBezTo>
                    <a:pt x="2901" y="1212"/>
                    <a:pt x="2873" y="1320"/>
                    <a:pt x="2836" y="1427"/>
                  </a:cubicBezTo>
                  <a:cubicBezTo>
                    <a:pt x="2795" y="1535"/>
                    <a:pt x="2745" y="1641"/>
                    <a:pt x="2691" y="1743"/>
                  </a:cubicBezTo>
                  <a:lnTo>
                    <a:pt x="2693" y="1742"/>
                  </a:lnTo>
                  <a:lnTo>
                    <a:pt x="2693" y="1742"/>
                  </a:lnTo>
                  <a:cubicBezTo>
                    <a:pt x="2688" y="1749"/>
                    <a:pt x="2686" y="1755"/>
                    <a:pt x="2682" y="1762"/>
                  </a:cubicBezTo>
                  <a:lnTo>
                    <a:pt x="2683" y="1760"/>
                  </a:lnTo>
                  <a:lnTo>
                    <a:pt x="2683" y="1760"/>
                  </a:lnTo>
                  <a:cubicBezTo>
                    <a:pt x="2625" y="1867"/>
                    <a:pt x="2566" y="1974"/>
                    <a:pt x="2512" y="2082"/>
                  </a:cubicBezTo>
                  <a:cubicBezTo>
                    <a:pt x="2461" y="2181"/>
                    <a:pt x="2413" y="2279"/>
                    <a:pt x="2362" y="2377"/>
                  </a:cubicBezTo>
                  <a:cubicBezTo>
                    <a:pt x="2328" y="2438"/>
                    <a:pt x="2297" y="2499"/>
                    <a:pt x="2258" y="2556"/>
                  </a:cubicBezTo>
                  <a:cubicBezTo>
                    <a:pt x="2218" y="2610"/>
                    <a:pt x="2175" y="2662"/>
                    <a:pt x="2131" y="2713"/>
                  </a:cubicBezTo>
                  <a:cubicBezTo>
                    <a:pt x="2088" y="2760"/>
                    <a:pt x="2043" y="2806"/>
                    <a:pt x="1995" y="2849"/>
                  </a:cubicBezTo>
                  <a:cubicBezTo>
                    <a:pt x="1946" y="2891"/>
                    <a:pt x="1897" y="2933"/>
                    <a:pt x="1848" y="2976"/>
                  </a:cubicBezTo>
                  <a:lnTo>
                    <a:pt x="1847" y="2976"/>
                  </a:lnTo>
                  <a:cubicBezTo>
                    <a:pt x="1763" y="3045"/>
                    <a:pt x="1676" y="3112"/>
                    <a:pt x="1583" y="3174"/>
                  </a:cubicBezTo>
                  <a:lnTo>
                    <a:pt x="1582" y="3174"/>
                  </a:lnTo>
                  <a:cubicBezTo>
                    <a:pt x="1539" y="3200"/>
                    <a:pt x="1496" y="3224"/>
                    <a:pt x="1451" y="3246"/>
                  </a:cubicBezTo>
                  <a:cubicBezTo>
                    <a:pt x="1386" y="3277"/>
                    <a:pt x="1317" y="3307"/>
                    <a:pt x="1249" y="3334"/>
                  </a:cubicBezTo>
                  <a:cubicBezTo>
                    <a:pt x="1177" y="3364"/>
                    <a:pt x="1105" y="3394"/>
                    <a:pt x="1033" y="3419"/>
                  </a:cubicBezTo>
                  <a:cubicBezTo>
                    <a:pt x="997" y="3431"/>
                    <a:pt x="960" y="3440"/>
                    <a:pt x="921" y="3447"/>
                  </a:cubicBezTo>
                  <a:lnTo>
                    <a:pt x="920" y="3447"/>
                  </a:lnTo>
                  <a:cubicBezTo>
                    <a:pt x="897" y="3451"/>
                    <a:pt x="874" y="3453"/>
                    <a:pt x="851" y="3456"/>
                  </a:cubicBezTo>
                  <a:lnTo>
                    <a:pt x="805" y="3467"/>
                  </a:lnTo>
                  <a:cubicBezTo>
                    <a:pt x="761" y="3477"/>
                    <a:pt x="717" y="3484"/>
                    <a:pt x="672" y="3492"/>
                  </a:cubicBezTo>
                  <a:cubicBezTo>
                    <a:pt x="625" y="3499"/>
                    <a:pt x="578" y="3508"/>
                    <a:pt x="532" y="3517"/>
                  </a:cubicBezTo>
                  <a:cubicBezTo>
                    <a:pt x="460" y="3530"/>
                    <a:pt x="388" y="3543"/>
                    <a:pt x="318" y="3556"/>
                  </a:cubicBezTo>
                  <a:cubicBezTo>
                    <a:pt x="318" y="3556"/>
                    <a:pt x="316" y="3556"/>
                    <a:pt x="316" y="3555"/>
                  </a:cubicBezTo>
                  <a:cubicBezTo>
                    <a:pt x="296" y="3559"/>
                    <a:pt x="278" y="3562"/>
                    <a:pt x="258" y="3565"/>
                  </a:cubicBezTo>
                  <a:cubicBezTo>
                    <a:pt x="262" y="3564"/>
                    <a:pt x="266" y="3564"/>
                    <a:pt x="269" y="3562"/>
                  </a:cubicBezTo>
                  <a:lnTo>
                    <a:pt x="269" y="3562"/>
                  </a:lnTo>
                  <a:cubicBezTo>
                    <a:pt x="181" y="3577"/>
                    <a:pt x="89" y="3596"/>
                    <a:pt x="0" y="3612"/>
                  </a:cubicBezTo>
                  <a:cubicBezTo>
                    <a:pt x="1" y="3612"/>
                    <a:pt x="1" y="3612"/>
                    <a:pt x="3" y="3613"/>
                  </a:cubicBezTo>
                  <a:lnTo>
                    <a:pt x="0" y="3613"/>
                  </a:lnTo>
                  <a:cubicBezTo>
                    <a:pt x="77" y="3638"/>
                    <a:pt x="154" y="3665"/>
                    <a:pt x="228" y="3696"/>
                  </a:cubicBezTo>
                  <a:cubicBezTo>
                    <a:pt x="242" y="3701"/>
                    <a:pt x="256" y="3708"/>
                    <a:pt x="267" y="3714"/>
                  </a:cubicBezTo>
                  <a:cubicBezTo>
                    <a:pt x="306" y="3730"/>
                    <a:pt x="345" y="3747"/>
                    <a:pt x="382" y="3766"/>
                  </a:cubicBezTo>
                  <a:cubicBezTo>
                    <a:pt x="455" y="3796"/>
                    <a:pt x="528" y="3824"/>
                    <a:pt x="604" y="3854"/>
                  </a:cubicBezTo>
                  <a:cubicBezTo>
                    <a:pt x="672" y="3881"/>
                    <a:pt x="741" y="3905"/>
                    <a:pt x="805" y="3937"/>
                  </a:cubicBezTo>
                  <a:cubicBezTo>
                    <a:pt x="822" y="3948"/>
                    <a:pt x="839" y="3958"/>
                    <a:pt x="856" y="3969"/>
                  </a:cubicBezTo>
                  <a:cubicBezTo>
                    <a:pt x="917" y="4019"/>
                    <a:pt x="974" y="4075"/>
                    <a:pt x="1038" y="4121"/>
                  </a:cubicBezTo>
                  <a:cubicBezTo>
                    <a:pt x="1108" y="4170"/>
                    <a:pt x="1183" y="4211"/>
                    <a:pt x="1253" y="4258"/>
                  </a:cubicBezTo>
                  <a:cubicBezTo>
                    <a:pt x="1326" y="4313"/>
                    <a:pt x="1392" y="4375"/>
                    <a:pt x="1463" y="4433"/>
                  </a:cubicBezTo>
                  <a:cubicBezTo>
                    <a:pt x="1536" y="4493"/>
                    <a:pt x="1612" y="4546"/>
                    <a:pt x="1690" y="4599"/>
                  </a:cubicBezTo>
                  <a:lnTo>
                    <a:pt x="1690" y="4599"/>
                  </a:lnTo>
                  <a:cubicBezTo>
                    <a:pt x="1689" y="4599"/>
                    <a:pt x="1688" y="4598"/>
                    <a:pt x="1686" y="4598"/>
                  </a:cubicBezTo>
                  <a:lnTo>
                    <a:pt x="1686" y="4598"/>
                  </a:lnTo>
                  <a:cubicBezTo>
                    <a:pt x="1765" y="4654"/>
                    <a:pt x="1841" y="4710"/>
                    <a:pt x="1912" y="4777"/>
                  </a:cubicBezTo>
                  <a:cubicBezTo>
                    <a:pt x="1974" y="4834"/>
                    <a:pt x="2036" y="4895"/>
                    <a:pt x="2098" y="4954"/>
                  </a:cubicBezTo>
                  <a:cubicBezTo>
                    <a:pt x="2156" y="5010"/>
                    <a:pt x="2213" y="5066"/>
                    <a:pt x="2264" y="5125"/>
                  </a:cubicBezTo>
                  <a:cubicBezTo>
                    <a:pt x="2315" y="5186"/>
                    <a:pt x="2362" y="5251"/>
                    <a:pt x="2409" y="5315"/>
                  </a:cubicBezTo>
                  <a:cubicBezTo>
                    <a:pt x="2451" y="5376"/>
                    <a:pt x="2494" y="5436"/>
                    <a:pt x="2535" y="5500"/>
                  </a:cubicBezTo>
                  <a:lnTo>
                    <a:pt x="2535" y="5500"/>
                  </a:lnTo>
                  <a:cubicBezTo>
                    <a:pt x="2535" y="5500"/>
                    <a:pt x="2535" y="5500"/>
                    <a:pt x="2535" y="5500"/>
                  </a:cubicBezTo>
                  <a:lnTo>
                    <a:pt x="2535" y="5500"/>
                  </a:lnTo>
                  <a:cubicBezTo>
                    <a:pt x="2586" y="5581"/>
                    <a:pt x="2634" y="5667"/>
                    <a:pt x="2675" y="5755"/>
                  </a:cubicBezTo>
                  <a:lnTo>
                    <a:pt x="2675" y="5755"/>
                  </a:lnTo>
                  <a:cubicBezTo>
                    <a:pt x="2675" y="5754"/>
                    <a:pt x="2675" y="5754"/>
                    <a:pt x="2675" y="5754"/>
                  </a:cubicBezTo>
                  <a:lnTo>
                    <a:pt x="2675" y="5754"/>
                  </a:lnTo>
                  <a:cubicBezTo>
                    <a:pt x="2711" y="5831"/>
                    <a:pt x="2746" y="5909"/>
                    <a:pt x="2779" y="5990"/>
                  </a:cubicBezTo>
                  <a:cubicBezTo>
                    <a:pt x="2808" y="6064"/>
                    <a:pt x="2836" y="6142"/>
                    <a:pt x="2860" y="6219"/>
                  </a:cubicBezTo>
                  <a:lnTo>
                    <a:pt x="2859" y="6219"/>
                  </a:lnTo>
                  <a:cubicBezTo>
                    <a:pt x="2889" y="6311"/>
                    <a:pt x="2919" y="6402"/>
                    <a:pt x="2949" y="6493"/>
                  </a:cubicBezTo>
                  <a:cubicBezTo>
                    <a:pt x="2948" y="6492"/>
                    <a:pt x="2948" y="6491"/>
                    <a:pt x="2947" y="6490"/>
                  </a:cubicBezTo>
                  <a:lnTo>
                    <a:pt x="2947" y="6490"/>
                  </a:lnTo>
                  <a:cubicBezTo>
                    <a:pt x="2986" y="6611"/>
                    <a:pt x="3020" y="6734"/>
                    <a:pt x="3049" y="6857"/>
                  </a:cubicBezTo>
                  <a:cubicBezTo>
                    <a:pt x="3058" y="6885"/>
                    <a:pt x="3066" y="6913"/>
                    <a:pt x="3075" y="6941"/>
                  </a:cubicBezTo>
                  <a:cubicBezTo>
                    <a:pt x="3105" y="7028"/>
                    <a:pt x="3128" y="7117"/>
                    <a:pt x="3156" y="7207"/>
                  </a:cubicBezTo>
                  <a:cubicBezTo>
                    <a:pt x="3169" y="7253"/>
                    <a:pt x="3185" y="7300"/>
                    <a:pt x="3199" y="7347"/>
                  </a:cubicBezTo>
                  <a:cubicBezTo>
                    <a:pt x="3205" y="7370"/>
                    <a:pt x="3214" y="7391"/>
                    <a:pt x="3221" y="7413"/>
                  </a:cubicBezTo>
                  <a:cubicBezTo>
                    <a:pt x="3230" y="7348"/>
                    <a:pt x="3242" y="7284"/>
                    <a:pt x="3252" y="7219"/>
                  </a:cubicBezTo>
                  <a:cubicBezTo>
                    <a:pt x="3264" y="7135"/>
                    <a:pt x="3276" y="7049"/>
                    <a:pt x="3288" y="6965"/>
                  </a:cubicBezTo>
                  <a:cubicBezTo>
                    <a:pt x="3303" y="6867"/>
                    <a:pt x="3322" y="6770"/>
                    <a:pt x="3340" y="6672"/>
                  </a:cubicBezTo>
                  <a:cubicBezTo>
                    <a:pt x="3358" y="6577"/>
                    <a:pt x="3384" y="6482"/>
                    <a:pt x="3409" y="6388"/>
                  </a:cubicBezTo>
                  <a:cubicBezTo>
                    <a:pt x="3410" y="6379"/>
                    <a:pt x="3412" y="6369"/>
                    <a:pt x="3414" y="6359"/>
                  </a:cubicBezTo>
                  <a:cubicBezTo>
                    <a:pt x="3427" y="6302"/>
                    <a:pt x="3443" y="6245"/>
                    <a:pt x="3460" y="6190"/>
                  </a:cubicBezTo>
                  <a:cubicBezTo>
                    <a:pt x="3469" y="6157"/>
                    <a:pt x="3479" y="6126"/>
                    <a:pt x="3487" y="6093"/>
                  </a:cubicBezTo>
                  <a:cubicBezTo>
                    <a:pt x="3488" y="6085"/>
                    <a:pt x="3492" y="6078"/>
                    <a:pt x="3497" y="6072"/>
                  </a:cubicBezTo>
                  <a:cubicBezTo>
                    <a:pt x="3503" y="6053"/>
                    <a:pt x="3509" y="6037"/>
                    <a:pt x="3514" y="6018"/>
                  </a:cubicBezTo>
                  <a:cubicBezTo>
                    <a:pt x="3550" y="5907"/>
                    <a:pt x="3587" y="5795"/>
                    <a:pt x="3628" y="5685"/>
                  </a:cubicBezTo>
                  <a:lnTo>
                    <a:pt x="3628" y="5685"/>
                  </a:lnTo>
                  <a:cubicBezTo>
                    <a:pt x="3627" y="5685"/>
                    <a:pt x="3627" y="5685"/>
                    <a:pt x="3627" y="5685"/>
                  </a:cubicBezTo>
                  <a:lnTo>
                    <a:pt x="3627" y="5685"/>
                  </a:lnTo>
                  <a:cubicBezTo>
                    <a:pt x="3661" y="5596"/>
                    <a:pt x="3699" y="5509"/>
                    <a:pt x="3741" y="5423"/>
                  </a:cubicBezTo>
                  <a:cubicBezTo>
                    <a:pt x="3776" y="5360"/>
                    <a:pt x="3814" y="5299"/>
                    <a:pt x="3855" y="5239"/>
                  </a:cubicBezTo>
                  <a:cubicBezTo>
                    <a:pt x="3936" y="5127"/>
                    <a:pt x="4022" y="5020"/>
                    <a:pt x="4117" y="4917"/>
                  </a:cubicBezTo>
                  <a:lnTo>
                    <a:pt x="4117" y="4917"/>
                  </a:lnTo>
                  <a:cubicBezTo>
                    <a:pt x="4115" y="4919"/>
                    <a:pt x="4113" y="4921"/>
                    <a:pt x="4112" y="4922"/>
                  </a:cubicBezTo>
                  <a:cubicBezTo>
                    <a:pt x="4191" y="4838"/>
                    <a:pt x="4271" y="4753"/>
                    <a:pt x="4356" y="4673"/>
                  </a:cubicBezTo>
                  <a:cubicBezTo>
                    <a:pt x="4444" y="4593"/>
                    <a:pt x="4533" y="4515"/>
                    <a:pt x="4623" y="4439"/>
                  </a:cubicBezTo>
                  <a:cubicBezTo>
                    <a:pt x="4675" y="4396"/>
                    <a:pt x="4728" y="4353"/>
                    <a:pt x="4783" y="4314"/>
                  </a:cubicBezTo>
                  <a:cubicBezTo>
                    <a:pt x="4835" y="4278"/>
                    <a:pt x="4886" y="4246"/>
                    <a:pt x="4938" y="4212"/>
                  </a:cubicBezTo>
                  <a:lnTo>
                    <a:pt x="4938" y="4212"/>
                  </a:lnTo>
                  <a:cubicBezTo>
                    <a:pt x="4937" y="4212"/>
                    <a:pt x="4936" y="4212"/>
                    <a:pt x="4935" y="4212"/>
                  </a:cubicBezTo>
                  <a:cubicBezTo>
                    <a:pt x="5037" y="4148"/>
                    <a:pt x="5141" y="4091"/>
                    <a:pt x="5252" y="4040"/>
                  </a:cubicBezTo>
                  <a:cubicBezTo>
                    <a:pt x="5371" y="3985"/>
                    <a:pt x="5491" y="3937"/>
                    <a:pt x="5615" y="3897"/>
                  </a:cubicBezTo>
                  <a:cubicBezTo>
                    <a:pt x="5701" y="3871"/>
                    <a:pt x="5785" y="3849"/>
                    <a:pt x="5871" y="3828"/>
                  </a:cubicBezTo>
                  <a:cubicBezTo>
                    <a:pt x="5940" y="3812"/>
                    <a:pt x="6011" y="3793"/>
                    <a:pt x="6081" y="3775"/>
                  </a:cubicBezTo>
                  <a:cubicBezTo>
                    <a:pt x="6165" y="3745"/>
                    <a:pt x="6250" y="3716"/>
                    <a:pt x="6335" y="3689"/>
                  </a:cubicBezTo>
                  <a:lnTo>
                    <a:pt x="6335" y="3689"/>
                  </a:lnTo>
                  <a:lnTo>
                    <a:pt x="6323" y="3693"/>
                  </a:lnTo>
                  <a:cubicBezTo>
                    <a:pt x="6374" y="3677"/>
                    <a:pt x="6424" y="3664"/>
                    <a:pt x="6476" y="3650"/>
                  </a:cubicBezTo>
                  <a:lnTo>
                    <a:pt x="6473" y="3650"/>
                  </a:lnTo>
                  <a:cubicBezTo>
                    <a:pt x="6476" y="3650"/>
                    <a:pt x="6478" y="3649"/>
                    <a:pt x="6480" y="3649"/>
                  </a:cubicBezTo>
                  <a:lnTo>
                    <a:pt x="6482" y="3649"/>
                  </a:lnTo>
                  <a:lnTo>
                    <a:pt x="6483" y="3647"/>
                  </a:lnTo>
                  <a:lnTo>
                    <a:pt x="6486" y="3647"/>
                  </a:lnTo>
                  <a:cubicBezTo>
                    <a:pt x="6514" y="3639"/>
                    <a:pt x="6544" y="3631"/>
                    <a:pt x="6573" y="3623"/>
                  </a:cubicBezTo>
                  <a:cubicBezTo>
                    <a:pt x="6575" y="3622"/>
                    <a:pt x="6576" y="3622"/>
                    <a:pt x="6579" y="3622"/>
                  </a:cubicBezTo>
                  <a:cubicBezTo>
                    <a:pt x="6609" y="3612"/>
                    <a:pt x="6640" y="3602"/>
                    <a:pt x="6671" y="3593"/>
                  </a:cubicBezTo>
                  <a:lnTo>
                    <a:pt x="6672" y="3592"/>
                  </a:lnTo>
                  <a:cubicBezTo>
                    <a:pt x="6690" y="3587"/>
                    <a:pt x="6707" y="3581"/>
                    <a:pt x="6725" y="3576"/>
                  </a:cubicBezTo>
                  <a:cubicBezTo>
                    <a:pt x="6726" y="3577"/>
                    <a:pt x="6727" y="3577"/>
                    <a:pt x="6728" y="3577"/>
                  </a:cubicBezTo>
                  <a:cubicBezTo>
                    <a:pt x="6730" y="3577"/>
                    <a:pt x="6732" y="3576"/>
                    <a:pt x="6733" y="3576"/>
                  </a:cubicBezTo>
                  <a:cubicBezTo>
                    <a:pt x="6706" y="3566"/>
                    <a:pt x="6678" y="3555"/>
                    <a:pt x="6651" y="3543"/>
                  </a:cubicBezTo>
                  <a:cubicBezTo>
                    <a:pt x="6609" y="3525"/>
                    <a:pt x="6568" y="3508"/>
                    <a:pt x="6525" y="3490"/>
                  </a:cubicBezTo>
                  <a:lnTo>
                    <a:pt x="6523" y="3490"/>
                  </a:lnTo>
                  <a:cubicBezTo>
                    <a:pt x="6486" y="3476"/>
                    <a:pt x="6449" y="3463"/>
                    <a:pt x="6412" y="3447"/>
                  </a:cubicBezTo>
                  <a:lnTo>
                    <a:pt x="6410" y="3447"/>
                  </a:lnTo>
                  <a:cubicBezTo>
                    <a:pt x="6367" y="3437"/>
                    <a:pt x="6326" y="3426"/>
                    <a:pt x="6285" y="3411"/>
                  </a:cubicBezTo>
                  <a:cubicBezTo>
                    <a:pt x="6253" y="3399"/>
                    <a:pt x="6221" y="3384"/>
                    <a:pt x="6188" y="3372"/>
                  </a:cubicBezTo>
                  <a:cubicBezTo>
                    <a:pt x="6151" y="3355"/>
                    <a:pt x="6110" y="3342"/>
                    <a:pt x="6072" y="3329"/>
                  </a:cubicBezTo>
                  <a:cubicBezTo>
                    <a:pt x="6032" y="3315"/>
                    <a:pt x="5992" y="3301"/>
                    <a:pt x="5951" y="3286"/>
                  </a:cubicBezTo>
                  <a:cubicBezTo>
                    <a:pt x="5911" y="3271"/>
                    <a:pt x="5871" y="3259"/>
                    <a:pt x="5830" y="3245"/>
                  </a:cubicBezTo>
                  <a:cubicBezTo>
                    <a:pt x="5795" y="3233"/>
                    <a:pt x="5762" y="3218"/>
                    <a:pt x="5728" y="3202"/>
                  </a:cubicBezTo>
                  <a:cubicBezTo>
                    <a:pt x="5727" y="3200"/>
                    <a:pt x="5727" y="3200"/>
                    <a:pt x="5726" y="3200"/>
                  </a:cubicBezTo>
                  <a:cubicBezTo>
                    <a:pt x="5723" y="3199"/>
                    <a:pt x="5722" y="3199"/>
                    <a:pt x="5721" y="3198"/>
                  </a:cubicBezTo>
                  <a:cubicBezTo>
                    <a:pt x="5658" y="3161"/>
                    <a:pt x="5598" y="3121"/>
                    <a:pt x="5535" y="3084"/>
                  </a:cubicBezTo>
                  <a:cubicBezTo>
                    <a:pt x="5481" y="3053"/>
                    <a:pt x="5426" y="3026"/>
                    <a:pt x="5372" y="2996"/>
                  </a:cubicBezTo>
                  <a:cubicBezTo>
                    <a:pt x="5256" y="2933"/>
                    <a:pt x="5139" y="2864"/>
                    <a:pt x="5031" y="2789"/>
                  </a:cubicBezTo>
                  <a:cubicBezTo>
                    <a:pt x="4844" y="2652"/>
                    <a:pt x="4668" y="2502"/>
                    <a:pt x="4484" y="2361"/>
                  </a:cubicBezTo>
                  <a:cubicBezTo>
                    <a:pt x="4390" y="2288"/>
                    <a:pt x="4294" y="2215"/>
                    <a:pt x="4204" y="2140"/>
                  </a:cubicBezTo>
                  <a:cubicBezTo>
                    <a:pt x="4124" y="2073"/>
                    <a:pt x="4047" y="2005"/>
                    <a:pt x="3969" y="1933"/>
                  </a:cubicBezTo>
                  <a:cubicBezTo>
                    <a:pt x="3933" y="1898"/>
                    <a:pt x="3897" y="1863"/>
                    <a:pt x="3865" y="1825"/>
                  </a:cubicBezTo>
                  <a:cubicBezTo>
                    <a:pt x="3818" y="1769"/>
                    <a:pt x="3778" y="1711"/>
                    <a:pt x="3740" y="1651"/>
                  </a:cubicBezTo>
                  <a:cubicBezTo>
                    <a:pt x="3711" y="1607"/>
                    <a:pt x="3683" y="1563"/>
                    <a:pt x="3654" y="1521"/>
                  </a:cubicBezTo>
                  <a:cubicBezTo>
                    <a:pt x="3628" y="1481"/>
                    <a:pt x="3599" y="1441"/>
                    <a:pt x="3573" y="1402"/>
                  </a:cubicBezTo>
                  <a:cubicBezTo>
                    <a:pt x="3528" y="1328"/>
                    <a:pt x="3488" y="1253"/>
                    <a:pt x="3452" y="1176"/>
                  </a:cubicBezTo>
                  <a:cubicBezTo>
                    <a:pt x="3423" y="1115"/>
                    <a:pt x="3397" y="1056"/>
                    <a:pt x="3378" y="992"/>
                  </a:cubicBezTo>
                  <a:cubicBezTo>
                    <a:pt x="3344" y="886"/>
                    <a:pt x="3322" y="775"/>
                    <a:pt x="3300" y="666"/>
                  </a:cubicBezTo>
                  <a:cubicBezTo>
                    <a:pt x="3295" y="641"/>
                    <a:pt x="3291" y="619"/>
                    <a:pt x="3288" y="594"/>
                  </a:cubicBezTo>
                  <a:cubicBezTo>
                    <a:pt x="3286" y="587"/>
                    <a:pt x="3282" y="578"/>
                    <a:pt x="3281" y="571"/>
                  </a:cubicBezTo>
                  <a:cubicBezTo>
                    <a:pt x="3271" y="545"/>
                    <a:pt x="3265" y="516"/>
                    <a:pt x="3259" y="491"/>
                  </a:cubicBezTo>
                  <a:cubicBezTo>
                    <a:pt x="3242" y="414"/>
                    <a:pt x="3237" y="336"/>
                    <a:pt x="3228" y="259"/>
                  </a:cubicBezTo>
                  <a:cubicBezTo>
                    <a:pt x="3225" y="237"/>
                    <a:pt x="3221" y="212"/>
                    <a:pt x="3219" y="189"/>
                  </a:cubicBezTo>
                  <a:cubicBezTo>
                    <a:pt x="3217" y="185"/>
                    <a:pt x="3217" y="182"/>
                    <a:pt x="3217" y="179"/>
                  </a:cubicBezTo>
                  <a:cubicBezTo>
                    <a:pt x="3215" y="155"/>
                    <a:pt x="3212" y="130"/>
                    <a:pt x="3210" y="108"/>
                  </a:cubicBezTo>
                  <a:cubicBezTo>
                    <a:pt x="3205" y="72"/>
                    <a:pt x="3200" y="36"/>
                    <a:pt x="31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15"/>
          <p:cNvGrpSpPr/>
          <p:nvPr/>
        </p:nvGrpSpPr>
        <p:grpSpPr>
          <a:xfrm flipH="1">
            <a:off x="7812530" y="4025452"/>
            <a:ext cx="274320" cy="265750"/>
            <a:chOff x="4048600" y="570950"/>
            <a:chExt cx="54875" cy="52350"/>
          </a:xfrm>
        </p:grpSpPr>
        <p:sp>
          <p:nvSpPr>
            <p:cNvPr id="118" name="Google Shape;118;p15"/>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15"/>
          <p:cNvGrpSpPr/>
          <p:nvPr/>
        </p:nvGrpSpPr>
        <p:grpSpPr>
          <a:xfrm>
            <a:off x="1795769" y="3344584"/>
            <a:ext cx="457204" cy="502020"/>
            <a:chOff x="5668750" y="3383150"/>
            <a:chExt cx="168325" cy="185350"/>
          </a:xfrm>
        </p:grpSpPr>
        <p:sp>
          <p:nvSpPr>
            <p:cNvPr id="124" name="Google Shape;124;p15"/>
            <p:cNvSpPr/>
            <p:nvPr/>
          </p:nvSpPr>
          <p:spPr>
            <a:xfrm>
              <a:off x="5683650" y="3405900"/>
              <a:ext cx="139925" cy="143950"/>
            </a:xfrm>
            <a:custGeom>
              <a:avLst/>
              <a:gdLst/>
              <a:ahLst/>
              <a:cxnLst/>
              <a:rect l="l" t="t" r="r" b="b"/>
              <a:pathLst>
                <a:path w="5597" h="5758" extrusionOk="0">
                  <a:moveTo>
                    <a:pt x="2582" y="1"/>
                  </a:moveTo>
                  <a:cubicBezTo>
                    <a:pt x="2569" y="39"/>
                    <a:pt x="2558" y="78"/>
                    <a:pt x="2545" y="117"/>
                  </a:cubicBezTo>
                  <a:cubicBezTo>
                    <a:pt x="2499" y="262"/>
                    <a:pt x="2465" y="410"/>
                    <a:pt x="2413" y="554"/>
                  </a:cubicBezTo>
                  <a:cubicBezTo>
                    <a:pt x="2366" y="685"/>
                    <a:pt x="2308" y="812"/>
                    <a:pt x="2242" y="935"/>
                  </a:cubicBezTo>
                  <a:cubicBezTo>
                    <a:pt x="2196" y="1020"/>
                    <a:pt x="2148" y="1106"/>
                    <a:pt x="2103" y="1193"/>
                  </a:cubicBezTo>
                  <a:cubicBezTo>
                    <a:pt x="2104" y="1191"/>
                    <a:pt x="2104" y="1190"/>
                    <a:pt x="2104" y="1188"/>
                  </a:cubicBezTo>
                  <a:lnTo>
                    <a:pt x="2104" y="1188"/>
                  </a:lnTo>
                  <a:cubicBezTo>
                    <a:pt x="2066" y="1265"/>
                    <a:pt x="2028" y="1340"/>
                    <a:pt x="1990" y="1417"/>
                  </a:cubicBezTo>
                  <a:cubicBezTo>
                    <a:pt x="1952" y="1494"/>
                    <a:pt x="1913" y="1572"/>
                    <a:pt x="1869" y="1648"/>
                  </a:cubicBezTo>
                  <a:cubicBezTo>
                    <a:pt x="1858" y="1668"/>
                    <a:pt x="1845" y="1690"/>
                    <a:pt x="1832" y="1712"/>
                  </a:cubicBezTo>
                  <a:cubicBezTo>
                    <a:pt x="1820" y="1731"/>
                    <a:pt x="1807" y="1748"/>
                    <a:pt x="1793" y="1766"/>
                  </a:cubicBezTo>
                  <a:cubicBezTo>
                    <a:pt x="1766" y="1803"/>
                    <a:pt x="1736" y="1838"/>
                    <a:pt x="1708" y="1871"/>
                  </a:cubicBezTo>
                  <a:cubicBezTo>
                    <a:pt x="1652" y="1937"/>
                    <a:pt x="1591" y="2000"/>
                    <a:pt x="1528" y="2059"/>
                  </a:cubicBezTo>
                  <a:cubicBezTo>
                    <a:pt x="1462" y="2119"/>
                    <a:pt x="1392" y="2175"/>
                    <a:pt x="1324" y="2232"/>
                  </a:cubicBezTo>
                  <a:cubicBezTo>
                    <a:pt x="1260" y="2287"/>
                    <a:pt x="1192" y="2338"/>
                    <a:pt x="1121" y="2385"/>
                  </a:cubicBezTo>
                  <a:cubicBezTo>
                    <a:pt x="1087" y="2407"/>
                    <a:pt x="1054" y="2429"/>
                    <a:pt x="1018" y="2449"/>
                  </a:cubicBezTo>
                  <a:cubicBezTo>
                    <a:pt x="979" y="2470"/>
                    <a:pt x="938" y="2491"/>
                    <a:pt x="896" y="2509"/>
                  </a:cubicBezTo>
                  <a:cubicBezTo>
                    <a:pt x="819" y="2545"/>
                    <a:pt x="740" y="2578"/>
                    <a:pt x="661" y="2610"/>
                  </a:cubicBezTo>
                  <a:cubicBezTo>
                    <a:pt x="601" y="2634"/>
                    <a:pt x="539" y="2660"/>
                    <a:pt x="477" y="2680"/>
                  </a:cubicBezTo>
                  <a:cubicBezTo>
                    <a:pt x="409" y="2700"/>
                    <a:pt x="341" y="2713"/>
                    <a:pt x="271" y="2720"/>
                  </a:cubicBezTo>
                  <a:cubicBezTo>
                    <a:pt x="203" y="2725"/>
                    <a:pt x="133" y="2728"/>
                    <a:pt x="66" y="2737"/>
                  </a:cubicBezTo>
                  <a:cubicBezTo>
                    <a:pt x="44" y="2742"/>
                    <a:pt x="22" y="2743"/>
                    <a:pt x="1" y="2747"/>
                  </a:cubicBezTo>
                  <a:cubicBezTo>
                    <a:pt x="7" y="2749"/>
                    <a:pt x="12" y="2752"/>
                    <a:pt x="18" y="2754"/>
                  </a:cubicBezTo>
                  <a:cubicBezTo>
                    <a:pt x="116" y="2794"/>
                    <a:pt x="218" y="2825"/>
                    <a:pt x="310" y="2878"/>
                  </a:cubicBezTo>
                  <a:cubicBezTo>
                    <a:pt x="395" y="2928"/>
                    <a:pt x="462" y="3000"/>
                    <a:pt x="540" y="3058"/>
                  </a:cubicBezTo>
                  <a:cubicBezTo>
                    <a:pt x="589" y="3093"/>
                    <a:pt x="637" y="3122"/>
                    <a:pt x="687" y="3151"/>
                  </a:cubicBezTo>
                  <a:cubicBezTo>
                    <a:pt x="734" y="3181"/>
                    <a:pt x="781" y="3215"/>
                    <a:pt x="824" y="3249"/>
                  </a:cubicBezTo>
                  <a:cubicBezTo>
                    <a:pt x="869" y="3288"/>
                    <a:pt x="914" y="3327"/>
                    <a:pt x="958" y="3365"/>
                  </a:cubicBezTo>
                  <a:cubicBezTo>
                    <a:pt x="1007" y="3404"/>
                    <a:pt x="1054" y="3443"/>
                    <a:pt x="1106" y="3480"/>
                  </a:cubicBezTo>
                  <a:lnTo>
                    <a:pt x="1105" y="3480"/>
                  </a:lnTo>
                  <a:cubicBezTo>
                    <a:pt x="1175" y="3530"/>
                    <a:pt x="1246" y="3579"/>
                    <a:pt x="1314" y="3630"/>
                  </a:cubicBezTo>
                  <a:cubicBezTo>
                    <a:pt x="1377" y="3680"/>
                    <a:pt x="1437" y="3733"/>
                    <a:pt x="1495" y="3789"/>
                  </a:cubicBezTo>
                  <a:cubicBezTo>
                    <a:pt x="1611" y="3902"/>
                    <a:pt x="1732" y="4010"/>
                    <a:pt x="1834" y="4136"/>
                  </a:cubicBezTo>
                  <a:cubicBezTo>
                    <a:pt x="1886" y="4201"/>
                    <a:pt x="1933" y="4268"/>
                    <a:pt x="1981" y="4335"/>
                  </a:cubicBezTo>
                  <a:cubicBezTo>
                    <a:pt x="2027" y="4399"/>
                    <a:pt x="2072" y="4465"/>
                    <a:pt x="2113" y="4532"/>
                  </a:cubicBezTo>
                  <a:cubicBezTo>
                    <a:pt x="2203" y="4677"/>
                    <a:pt x="2274" y="4831"/>
                    <a:pt x="2337" y="4987"/>
                  </a:cubicBezTo>
                  <a:cubicBezTo>
                    <a:pt x="2389" y="5116"/>
                    <a:pt x="2431" y="5246"/>
                    <a:pt x="2473" y="5378"/>
                  </a:cubicBezTo>
                  <a:cubicBezTo>
                    <a:pt x="2497" y="5460"/>
                    <a:pt x="2526" y="5538"/>
                    <a:pt x="2551" y="5618"/>
                  </a:cubicBezTo>
                  <a:cubicBezTo>
                    <a:pt x="2563" y="5664"/>
                    <a:pt x="2577" y="5711"/>
                    <a:pt x="2589" y="5757"/>
                  </a:cubicBezTo>
                  <a:cubicBezTo>
                    <a:pt x="2593" y="5732"/>
                    <a:pt x="2595" y="5709"/>
                    <a:pt x="2599" y="5684"/>
                  </a:cubicBezTo>
                  <a:cubicBezTo>
                    <a:pt x="2605" y="5638"/>
                    <a:pt x="2613" y="5593"/>
                    <a:pt x="2620" y="5549"/>
                  </a:cubicBezTo>
                  <a:cubicBezTo>
                    <a:pt x="2628" y="5503"/>
                    <a:pt x="2634" y="5456"/>
                    <a:pt x="2646" y="5410"/>
                  </a:cubicBezTo>
                  <a:cubicBezTo>
                    <a:pt x="2687" y="5236"/>
                    <a:pt x="2747" y="5066"/>
                    <a:pt x="2803" y="4895"/>
                  </a:cubicBezTo>
                  <a:cubicBezTo>
                    <a:pt x="2860" y="4726"/>
                    <a:pt x="2920" y="4556"/>
                    <a:pt x="3007" y="4400"/>
                  </a:cubicBezTo>
                  <a:cubicBezTo>
                    <a:pt x="3050" y="4323"/>
                    <a:pt x="3100" y="4250"/>
                    <a:pt x="3151" y="4178"/>
                  </a:cubicBezTo>
                  <a:cubicBezTo>
                    <a:pt x="3201" y="4110"/>
                    <a:pt x="3253" y="4044"/>
                    <a:pt x="3309" y="3981"/>
                  </a:cubicBezTo>
                  <a:cubicBezTo>
                    <a:pt x="3424" y="3851"/>
                    <a:pt x="3542" y="3724"/>
                    <a:pt x="3671" y="3609"/>
                  </a:cubicBezTo>
                  <a:cubicBezTo>
                    <a:pt x="3803" y="3490"/>
                    <a:pt x="3936" y="3371"/>
                    <a:pt x="4079" y="3266"/>
                  </a:cubicBezTo>
                  <a:cubicBezTo>
                    <a:pt x="4221" y="3163"/>
                    <a:pt x="4373" y="3072"/>
                    <a:pt x="4531" y="2994"/>
                  </a:cubicBezTo>
                  <a:cubicBezTo>
                    <a:pt x="4682" y="2919"/>
                    <a:pt x="4841" y="2860"/>
                    <a:pt x="5002" y="2810"/>
                  </a:cubicBezTo>
                  <a:cubicBezTo>
                    <a:pt x="5078" y="2785"/>
                    <a:pt x="5156" y="2766"/>
                    <a:pt x="5235" y="2748"/>
                  </a:cubicBezTo>
                  <a:cubicBezTo>
                    <a:pt x="5318" y="2726"/>
                    <a:pt x="5404" y="2704"/>
                    <a:pt x="5489" y="2682"/>
                  </a:cubicBezTo>
                  <a:cubicBezTo>
                    <a:pt x="5525" y="2672"/>
                    <a:pt x="5560" y="2664"/>
                    <a:pt x="5596" y="2655"/>
                  </a:cubicBezTo>
                  <a:cubicBezTo>
                    <a:pt x="5559" y="2640"/>
                    <a:pt x="5524" y="2624"/>
                    <a:pt x="5487" y="2610"/>
                  </a:cubicBezTo>
                  <a:cubicBezTo>
                    <a:pt x="5431" y="2589"/>
                    <a:pt x="5375" y="2569"/>
                    <a:pt x="5322" y="2547"/>
                  </a:cubicBezTo>
                  <a:cubicBezTo>
                    <a:pt x="5258" y="2525"/>
                    <a:pt x="5194" y="2505"/>
                    <a:pt x="5132" y="2479"/>
                  </a:cubicBezTo>
                  <a:cubicBezTo>
                    <a:pt x="5056" y="2449"/>
                    <a:pt x="4989" y="2405"/>
                    <a:pt x="4922" y="2364"/>
                  </a:cubicBezTo>
                  <a:cubicBezTo>
                    <a:pt x="4859" y="2325"/>
                    <a:pt x="4793" y="2290"/>
                    <a:pt x="4726" y="2253"/>
                  </a:cubicBezTo>
                  <a:cubicBezTo>
                    <a:pt x="4594" y="2183"/>
                    <a:pt x="4463" y="2107"/>
                    <a:pt x="4341" y="2020"/>
                  </a:cubicBezTo>
                  <a:cubicBezTo>
                    <a:pt x="4212" y="1928"/>
                    <a:pt x="4090" y="1825"/>
                    <a:pt x="3966" y="1727"/>
                  </a:cubicBezTo>
                  <a:cubicBezTo>
                    <a:pt x="3877" y="1654"/>
                    <a:pt x="3785" y="1585"/>
                    <a:pt x="3692" y="1515"/>
                  </a:cubicBezTo>
                  <a:cubicBezTo>
                    <a:pt x="3596" y="1442"/>
                    <a:pt x="3505" y="1366"/>
                    <a:pt x="3415" y="1289"/>
                  </a:cubicBezTo>
                  <a:cubicBezTo>
                    <a:pt x="3335" y="1218"/>
                    <a:pt x="3249" y="1147"/>
                    <a:pt x="3176" y="1067"/>
                  </a:cubicBezTo>
                  <a:cubicBezTo>
                    <a:pt x="3100" y="986"/>
                    <a:pt x="3039" y="895"/>
                    <a:pt x="2980" y="803"/>
                  </a:cubicBezTo>
                  <a:cubicBezTo>
                    <a:pt x="2932" y="729"/>
                    <a:pt x="2881" y="658"/>
                    <a:pt x="2832" y="583"/>
                  </a:cubicBezTo>
                  <a:cubicBezTo>
                    <a:pt x="2793" y="522"/>
                    <a:pt x="2758" y="456"/>
                    <a:pt x="2726" y="390"/>
                  </a:cubicBezTo>
                  <a:cubicBezTo>
                    <a:pt x="2685" y="307"/>
                    <a:pt x="2647" y="221"/>
                    <a:pt x="2619" y="135"/>
                  </a:cubicBezTo>
                  <a:cubicBezTo>
                    <a:pt x="2603" y="89"/>
                    <a:pt x="2592" y="45"/>
                    <a:pt x="2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5681100" y="3469600"/>
              <a:ext cx="143000" cy="49925"/>
            </a:xfrm>
            <a:custGeom>
              <a:avLst/>
              <a:gdLst/>
              <a:ahLst/>
              <a:cxnLst/>
              <a:rect l="l" t="t" r="r" b="b"/>
              <a:pathLst>
                <a:path w="5720" h="1997" extrusionOk="0">
                  <a:moveTo>
                    <a:pt x="5623" y="1"/>
                  </a:moveTo>
                  <a:cubicBezTo>
                    <a:pt x="5619" y="1"/>
                    <a:pt x="5615" y="1"/>
                    <a:pt x="5610" y="2"/>
                  </a:cubicBezTo>
                  <a:cubicBezTo>
                    <a:pt x="5547" y="8"/>
                    <a:pt x="5484" y="25"/>
                    <a:pt x="5422" y="38"/>
                  </a:cubicBezTo>
                  <a:cubicBezTo>
                    <a:pt x="5363" y="50"/>
                    <a:pt x="5303" y="58"/>
                    <a:pt x="5243" y="67"/>
                  </a:cubicBezTo>
                  <a:cubicBezTo>
                    <a:pt x="5110" y="85"/>
                    <a:pt x="4981" y="121"/>
                    <a:pt x="4848" y="141"/>
                  </a:cubicBezTo>
                  <a:cubicBezTo>
                    <a:pt x="4716" y="159"/>
                    <a:pt x="4582" y="178"/>
                    <a:pt x="4449" y="199"/>
                  </a:cubicBezTo>
                  <a:cubicBezTo>
                    <a:pt x="4381" y="209"/>
                    <a:pt x="4313" y="220"/>
                    <a:pt x="4244" y="230"/>
                  </a:cubicBezTo>
                  <a:cubicBezTo>
                    <a:pt x="4169" y="241"/>
                    <a:pt x="4092" y="250"/>
                    <a:pt x="4016" y="261"/>
                  </a:cubicBezTo>
                  <a:cubicBezTo>
                    <a:pt x="3948" y="271"/>
                    <a:pt x="3878" y="281"/>
                    <a:pt x="3809" y="292"/>
                  </a:cubicBezTo>
                  <a:cubicBezTo>
                    <a:pt x="3733" y="302"/>
                    <a:pt x="3656" y="310"/>
                    <a:pt x="3578" y="321"/>
                  </a:cubicBezTo>
                  <a:cubicBezTo>
                    <a:pt x="3492" y="331"/>
                    <a:pt x="3405" y="340"/>
                    <a:pt x="3318" y="349"/>
                  </a:cubicBezTo>
                  <a:cubicBezTo>
                    <a:pt x="3232" y="360"/>
                    <a:pt x="3143" y="371"/>
                    <a:pt x="3056" y="380"/>
                  </a:cubicBezTo>
                  <a:cubicBezTo>
                    <a:pt x="2853" y="398"/>
                    <a:pt x="2646" y="401"/>
                    <a:pt x="2440" y="405"/>
                  </a:cubicBezTo>
                  <a:cubicBezTo>
                    <a:pt x="2393" y="406"/>
                    <a:pt x="2345" y="406"/>
                    <a:pt x="2298" y="406"/>
                  </a:cubicBezTo>
                  <a:cubicBezTo>
                    <a:pt x="2251" y="406"/>
                    <a:pt x="2204" y="406"/>
                    <a:pt x="2156" y="406"/>
                  </a:cubicBezTo>
                  <a:cubicBezTo>
                    <a:pt x="2099" y="406"/>
                    <a:pt x="2042" y="407"/>
                    <a:pt x="1985" y="407"/>
                  </a:cubicBezTo>
                  <a:cubicBezTo>
                    <a:pt x="1943" y="407"/>
                    <a:pt x="1900" y="407"/>
                    <a:pt x="1858" y="405"/>
                  </a:cubicBezTo>
                  <a:cubicBezTo>
                    <a:pt x="1783" y="402"/>
                    <a:pt x="1709" y="397"/>
                    <a:pt x="1635" y="397"/>
                  </a:cubicBezTo>
                  <a:cubicBezTo>
                    <a:pt x="1585" y="397"/>
                    <a:pt x="1534" y="399"/>
                    <a:pt x="1484" y="399"/>
                  </a:cubicBezTo>
                  <a:cubicBezTo>
                    <a:pt x="1467" y="399"/>
                    <a:pt x="1451" y="398"/>
                    <a:pt x="1434" y="398"/>
                  </a:cubicBezTo>
                  <a:cubicBezTo>
                    <a:pt x="1338" y="393"/>
                    <a:pt x="1244" y="375"/>
                    <a:pt x="1150" y="361"/>
                  </a:cubicBezTo>
                  <a:cubicBezTo>
                    <a:pt x="1054" y="345"/>
                    <a:pt x="957" y="334"/>
                    <a:pt x="862" y="317"/>
                  </a:cubicBezTo>
                  <a:cubicBezTo>
                    <a:pt x="733" y="294"/>
                    <a:pt x="605" y="267"/>
                    <a:pt x="476" y="236"/>
                  </a:cubicBezTo>
                  <a:cubicBezTo>
                    <a:pt x="409" y="219"/>
                    <a:pt x="341" y="202"/>
                    <a:pt x="274" y="188"/>
                  </a:cubicBezTo>
                  <a:cubicBezTo>
                    <a:pt x="222" y="176"/>
                    <a:pt x="170" y="169"/>
                    <a:pt x="119" y="155"/>
                  </a:cubicBezTo>
                  <a:cubicBezTo>
                    <a:pt x="112" y="154"/>
                    <a:pt x="106" y="153"/>
                    <a:pt x="99" y="153"/>
                  </a:cubicBezTo>
                  <a:cubicBezTo>
                    <a:pt x="59" y="153"/>
                    <a:pt x="21" y="181"/>
                    <a:pt x="12" y="220"/>
                  </a:cubicBezTo>
                  <a:cubicBezTo>
                    <a:pt x="0" y="268"/>
                    <a:pt x="30" y="315"/>
                    <a:pt x="77" y="328"/>
                  </a:cubicBezTo>
                  <a:cubicBezTo>
                    <a:pt x="100" y="334"/>
                    <a:pt x="126" y="339"/>
                    <a:pt x="152" y="345"/>
                  </a:cubicBezTo>
                  <a:cubicBezTo>
                    <a:pt x="159" y="352"/>
                    <a:pt x="165" y="357"/>
                    <a:pt x="173" y="361"/>
                  </a:cubicBezTo>
                  <a:cubicBezTo>
                    <a:pt x="197" y="376"/>
                    <a:pt x="223" y="391"/>
                    <a:pt x="249" y="405"/>
                  </a:cubicBezTo>
                  <a:cubicBezTo>
                    <a:pt x="271" y="418"/>
                    <a:pt x="296" y="427"/>
                    <a:pt x="319" y="437"/>
                  </a:cubicBezTo>
                  <a:cubicBezTo>
                    <a:pt x="363" y="458"/>
                    <a:pt x="404" y="483"/>
                    <a:pt x="448" y="504"/>
                  </a:cubicBezTo>
                  <a:cubicBezTo>
                    <a:pt x="493" y="526"/>
                    <a:pt x="537" y="550"/>
                    <a:pt x="579" y="575"/>
                  </a:cubicBezTo>
                  <a:cubicBezTo>
                    <a:pt x="627" y="604"/>
                    <a:pt x="675" y="634"/>
                    <a:pt x="724" y="662"/>
                  </a:cubicBezTo>
                  <a:cubicBezTo>
                    <a:pt x="773" y="690"/>
                    <a:pt x="822" y="717"/>
                    <a:pt x="869" y="747"/>
                  </a:cubicBezTo>
                  <a:cubicBezTo>
                    <a:pt x="869" y="747"/>
                    <a:pt x="871" y="747"/>
                    <a:pt x="871" y="748"/>
                  </a:cubicBezTo>
                  <a:cubicBezTo>
                    <a:pt x="914" y="776"/>
                    <a:pt x="952" y="804"/>
                    <a:pt x="991" y="834"/>
                  </a:cubicBezTo>
                  <a:cubicBezTo>
                    <a:pt x="1036" y="875"/>
                    <a:pt x="1081" y="915"/>
                    <a:pt x="1127" y="953"/>
                  </a:cubicBezTo>
                  <a:cubicBezTo>
                    <a:pt x="1197" y="1011"/>
                    <a:pt x="1265" y="1073"/>
                    <a:pt x="1334" y="1133"/>
                  </a:cubicBezTo>
                  <a:cubicBezTo>
                    <a:pt x="1369" y="1163"/>
                    <a:pt x="1404" y="1194"/>
                    <a:pt x="1437" y="1227"/>
                  </a:cubicBezTo>
                  <a:cubicBezTo>
                    <a:pt x="1468" y="1258"/>
                    <a:pt x="1498" y="1290"/>
                    <a:pt x="1529" y="1321"/>
                  </a:cubicBezTo>
                  <a:cubicBezTo>
                    <a:pt x="1587" y="1379"/>
                    <a:pt x="1647" y="1433"/>
                    <a:pt x="1707" y="1489"/>
                  </a:cubicBezTo>
                  <a:cubicBezTo>
                    <a:pt x="1740" y="1521"/>
                    <a:pt x="1775" y="1552"/>
                    <a:pt x="1810" y="1582"/>
                  </a:cubicBezTo>
                  <a:cubicBezTo>
                    <a:pt x="1841" y="1608"/>
                    <a:pt x="1872" y="1634"/>
                    <a:pt x="1901" y="1663"/>
                  </a:cubicBezTo>
                  <a:cubicBezTo>
                    <a:pt x="1957" y="1717"/>
                    <a:pt x="2010" y="1774"/>
                    <a:pt x="2064" y="1829"/>
                  </a:cubicBezTo>
                  <a:cubicBezTo>
                    <a:pt x="2066" y="1831"/>
                    <a:pt x="2068" y="1835"/>
                    <a:pt x="2071" y="1836"/>
                  </a:cubicBezTo>
                  <a:cubicBezTo>
                    <a:pt x="2051" y="1852"/>
                    <a:pt x="2040" y="1877"/>
                    <a:pt x="2041" y="1904"/>
                  </a:cubicBezTo>
                  <a:cubicBezTo>
                    <a:pt x="2043" y="1933"/>
                    <a:pt x="2054" y="1959"/>
                    <a:pt x="2077" y="1976"/>
                  </a:cubicBezTo>
                  <a:cubicBezTo>
                    <a:pt x="2101" y="1993"/>
                    <a:pt x="2131" y="1996"/>
                    <a:pt x="2162" y="1996"/>
                  </a:cubicBezTo>
                  <a:cubicBezTo>
                    <a:pt x="2175" y="1996"/>
                    <a:pt x="2187" y="1996"/>
                    <a:pt x="2200" y="1995"/>
                  </a:cubicBezTo>
                  <a:cubicBezTo>
                    <a:pt x="2239" y="1994"/>
                    <a:pt x="2279" y="1994"/>
                    <a:pt x="2318" y="1994"/>
                  </a:cubicBezTo>
                  <a:cubicBezTo>
                    <a:pt x="2372" y="1994"/>
                    <a:pt x="2426" y="1995"/>
                    <a:pt x="2480" y="1995"/>
                  </a:cubicBezTo>
                  <a:cubicBezTo>
                    <a:pt x="2497" y="1995"/>
                    <a:pt x="2514" y="1995"/>
                    <a:pt x="2531" y="1994"/>
                  </a:cubicBezTo>
                  <a:lnTo>
                    <a:pt x="2581" y="1994"/>
                  </a:lnTo>
                  <a:cubicBezTo>
                    <a:pt x="2619" y="1992"/>
                    <a:pt x="2657" y="1991"/>
                    <a:pt x="2695" y="1987"/>
                  </a:cubicBezTo>
                  <a:cubicBezTo>
                    <a:pt x="2732" y="1985"/>
                    <a:pt x="2770" y="1981"/>
                    <a:pt x="2807" y="1978"/>
                  </a:cubicBezTo>
                  <a:cubicBezTo>
                    <a:pt x="2845" y="1974"/>
                    <a:pt x="2884" y="1969"/>
                    <a:pt x="2921" y="1960"/>
                  </a:cubicBezTo>
                  <a:cubicBezTo>
                    <a:pt x="2926" y="1959"/>
                    <a:pt x="2931" y="1959"/>
                    <a:pt x="2936" y="1958"/>
                  </a:cubicBezTo>
                  <a:cubicBezTo>
                    <a:pt x="2992" y="1948"/>
                    <a:pt x="3047" y="1936"/>
                    <a:pt x="3104" y="1926"/>
                  </a:cubicBezTo>
                  <a:cubicBezTo>
                    <a:pt x="3123" y="1922"/>
                    <a:pt x="3143" y="1919"/>
                    <a:pt x="3162" y="1916"/>
                  </a:cubicBezTo>
                  <a:cubicBezTo>
                    <a:pt x="3210" y="1906"/>
                    <a:pt x="3243" y="1864"/>
                    <a:pt x="3236" y="1814"/>
                  </a:cubicBezTo>
                  <a:cubicBezTo>
                    <a:pt x="3235" y="1809"/>
                    <a:pt x="3233" y="1803"/>
                    <a:pt x="3231" y="1797"/>
                  </a:cubicBezTo>
                  <a:cubicBezTo>
                    <a:pt x="3236" y="1792"/>
                    <a:pt x="3240" y="1787"/>
                    <a:pt x="3243" y="1780"/>
                  </a:cubicBezTo>
                  <a:cubicBezTo>
                    <a:pt x="3247" y="1774"/>
                    <a:pt x="3250" y="1766"/>
                    <a:pt x="3251" y="1759"/>
                  </a:cubicBezTo>
                  <a:lnTo>
                    <a:pt x="3251" y="1761"/>
                  </a:lnTo>
                  <a:cubicBezTo>
                    <a:pt x="3251" y="1759"/>
                    <a:pt x="3252" y="1759"/>
                    <a:pt x="3251" y="1758"/>
                  </a:cubicBezTo>
                  <a:cubicBezTo>
                    <a:pt x="3255" y="1753"/>
                    <a:pt x="3258" y="1747"/>
                    <a:pt x="3261" y="1741"/>
                  </a:cubicBezTo>
                  <a:cubicBezTo>
                    <a:pt x="3287" y="1704"/>
                    <a:pt x="3312" y="1669"/>
                    <a:pt x="3335" y="1630"/>
                  </a:cubicBezTo>
                  <a:cubicBezTo>
                    <a:pt x="3361" y="1589"/>
                    <a:pt x="3385" y="1547"/>
                    <a:pt x="3411" y="1504"/>
                  </a:cubicBezTo>
                  <a:cubicBezTo>
                    <a:pt x="3411" y="1503"/>
                    <a:pt x="3412" y="1503"/>
                    <a:pt x="3412" y="1503"/>
                  </a:cubicBezTo>
                  <a:cubicBezTo>
                    <a:pt x="3428" y="1479"/>
                    <a:pt x="3444" y="1459"/>
                    <a:pt x="3462" y="1437"/>
                  </a:cubicBezTo>
                  <a:cubicBezTo>
                    <a:pt x="3489" y="1406"/>
                    <a:pt x="3516" y="1377"/>
                    <a:pt x="3547" y="1349"/>
                  </a:cubicBezTo>
                  <a:cubicBezTo>
                    <a:pt x="3638" y="1268"/>
                    <a:pt x="3723" y="1181"/>
                    <a:pt x="3808" y="1097"/>
                  </a:cubicBezTo>
                  <a:cubicBezTo>
                    <a:pt x="3892" y="1013"/>
                    <a:pt x="3969" y="921"/>
                    <a:pt x="4056" y="840"/>
                  </a:cubicBezTo>
                  <a:cubicBezTo>
                    <a:pt x="4094" y="805"/>
                    <a:pt x="4134" y="774"/>
                    <a:pt x="4175" y="743"/>
                  </a:cubicBezTo>
                  <a:cubicBezTo>
                    <a:pt x="4211" y="719"/>
                    <a:pt x="4249" y="695"/>
                    <a:pt x="4289" y="674"/>
                  </a:cubicBezTo>
                  <a:cubicBezTo>
                    <a:pt x="4330" y="654"/>
                    <a:pt x="4368" y="633"/>
                    <a:pt x="4408" y="614"/>
                  </a:cubicBezTo>
                  <a:cubicBezTo>
                    <a:pt x="4448" y="593"/>
                    <a:pt x="4486" y="570"/>
                    <a:pt x="4526" y="549"/>
                  </a:cubicBezTo>
                  <a:cubicBezTo>
                    <a:pt x="4554" y="534"/>
                    <a:pt x="4584" y="520"/>
                    <a:pt x="4615" y="508"/>
                  </a:cubicBezTo>
                  <a:cubicBezTo>
                    <a:pt x="4697" y="478"/>
                    <a:pt x="4781" y="454"/>
                    <a:pt x="4865" y="430"/>
                  </a:cubicBezTo>
                  <a:cubicBezTo>
                    <a:pt x="4901" y="420"/>
                    <a:pt x="4934" y="407"/>
                    <a:pt x="4969" y="395"/>
                  </a:cubicBezTo>
                  <a:cubicBezTo>
                    <a:pt x="4987" y="389"/>
                    <a:pt x="5006" y="381"/>
                    <a:pt x="5021" y="373"/>
                  </a:cubicBezTo>
                  <a:cubicBezTo>
                    <a:pt x="5053" y="355"/>
                    <a:pt x="5067" y="316"/>
                    <a:pt x="5061" y="279"/>
                  </a:cubicBezTo>
                  <a:cubicBezTo>
                    <a:pt x="5136" y="264"/>
                    <a:pt x="5209" y="249"/>
                    <a:pt x="5284" y="238"/>
                  </a:cubicBezTo>
                  <a:cubicBezTo>
                    <a:pt x="5342" y="231"/>
                    <a:pt x="5402" y="221"/>
                    <a:pt x="5460" y="210"/>
                  </a:cubicBezTo>
                  <a:cubicBezTo>
                    <a:pt x="5518" y="197"/>
                    <a:pt x="5579" y="180"/>
                    <a:pt x="5640" y="175"/>
                  </a:cubicBezTo>
                  <a:cubicBezTo>
                    <a:pt x="5688" y="170"/>
                    <a:pt x="5720" y="118"/>
                    <a:pt x="5712" y="73"/>
                  </a:cubicBezTo>
                  <a:cubicBezTo>
                    <a:pt x="5704" y="29"/>
                    <a:pt x="5666" y="1"/>
                    <a:pt x="5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5747800" y="3465050"/>
              <a:ext cx="4475" cy="4450"/>
            </a:xfrm>
            <a:custGeom>
              <a:avLst/>
              <a:gdLst/>
              <a:ahLst/>
              <a:cxnLst/>
              <a:rect l="l" t="t" r="r" b="b"/>
              <a:pathLst>
                <a:path w="179" h="178" extrusionOk="0">
                  <a:moveTo>
                    <a:pt x="90" y="1"/>
                  </a:moveTo>
                  <a:cubicBezTo>
                    <a:pt x="89" y="1"/>
                    <a:pt x="88" y="1"/>
                    <a:pt x="88" y="1"/>
                  </a:cubicBezTo>
                  <a:cubicBezTo>
                    <a:pt x="38" y="2"/>
                    <a:pt x="0" y="43"/>
                    <a:pt x="1" y="92"/>
                  </a:cubicBezTo>
                  <a:cubicBezTo>
                    <a:pt x="1" y="138"/>
                    <a:pt x="40" y="178"/>
                    <a:pt x="88" y="178"/>
                  </a:cubicBezTo>
                  <a:cubicBezTo>
                    <a:pt x="89" y="178"/>
                    <a:pt x="91" y="178"/>
                    <a:pt x="92" y="177"/>
                  </a:cubicBezTo>
                  <a:cubicBezTo>
                    <a:pt x="140" y="176"/>
                    <a:pt x="179" y="135"/>
                    <a:pt x="178" y="88"/>
                  </a:cubicBezTo>
                  <a:cubicBezTo>
                    <a:pt x="177" y="40"/>
                    <a:pt x="136"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5755375" y="3464400"/>
              <a:ext cx="4500" cy="4425"/>
            </a:xfrm>
            <a:custGeom>
              <a:avLst/>
              <a:gdLst/>
              <a:ahLst/>
              <a:cxnLst/>
              <a:rect l="l" t="t" r="r" b="b"/>
              <a:pathLst>
                <a:path w="180" h="177" extrusionOk="0">
                  <a:moveTo>
                    <a:pt x="90" y="0"/>
                  </a:moveTo>
                  <a:cubicBezTo>
                    <a:pt x="89" y="0"/>
                    <a:pt x="89" y="0"/>
                    <a:pt x="88" y="0"/>
                  </a:cubicBezTo>
                  <a:cubicBezTo>
                    <a:pt x="39" y="1"/>
                    <a:pt x="0" y="42"/>
                    <a:pt x="2" y="91"/>
                  </a:cubicBezTo>
                  <a:cubicBezTo>
                    <a:pt x="3" y="139"/>
                    <a:pt x="43" y="177"/>
                    <a:pt x="89" y="177"/>
                  </a:cubicBezTo>
                  <a:cubicBezTo>
                    <a:pt x="90" y="177"/>
                    <a:pt x="91"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5750475" y="3458725"/>
              <a:ext cx="4475" cy="4425"/>
            </a:xfrm>
            <a:custGeom>
              <a:avLst/>
              <a:gdLst/>
              <a:ahLst/>
              <a:cxnLst/>
              <a:rect l="l" t="t" r="r" b="b"/>
              <a:pathLst>
                <a:path w="179" h="177" extrusionOk="0">
                  <a:moveTo>
                    <a:pt x="90" y="0"/>
                  </a:moveTo>
                  <a:cubicBezTo>
                    <a:pt x="89" y="0"/>
                    <a:pt x="89" y="0"/>
                    <a:pt x="88" y="0"/>
                  </a:cubicBezTo>
                  <a:cubicBezTo>
                    <a:pt x="39" y="1"/>
                    <a:pt x="0" y="42"/>
                    <a:pt x="1" y="91"/>
                  </a:cubicBezTo>
                  <a:cubicBezTo>
                    <a:pt x="2" y="138"/>
                    <a:pt x="42" y="177"/>
                    <a:pt x="88" y="177"/>
                  </a:cubicBezTo>
                  <a:cubicBezTo>
                    <a:pt x="89" y="177"/>
                    <a:pt x="90"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5715150" y="3470650"/>
              <a:ext cx="4525" cy="4450"/>
            </a:xfrm>
            <a:custGeom>
              <a:avLst/>
              <a:gdLst/>
              <a:ahLst/>
              <a:cxnLst/>
              <a:rect l="l" t="t" r="r" b="b"/>
              <a:pathLst>
                <a:path w="181" h="178" extrusionOk="0">
                  <a:moveTo>
                    <a:pt x="92" y="1"/>
                  </a:moveTo>
                  <a:cubicBezTo>
                    <a:pt x="91" y="1"/>
                    <a:pt x="90" y="1"/>
                    <a:pt x="88" y="1"/>
                  </a:cubicBezTo>
                  <a:cubicBezTo>
                    <a:pt x="39" y="2"/>
                    <a:pt x="1" y="43"/>
                    <a:pt x="2" y="91"/>
                  </a:cubicBezTo>
                  <a:cubicBezTo>
                    <a:pt x="2" y="138"/>
                    <a:pt x="42" y="177"/>
                    <a:pt x="91" y="177"/>
                  </a:cubicBezTo>
                  <a:cubicBezTo>
                    <a:pt x="91" y="177"/>
                    <a:pt x="92" y="177"/>
                    <a:pt x="92" y="177"/>
                  </a:cubicBezTo>
                  <a:cubicBezTo>
                    <a:pt x="141" y="176"/>
                    <a:pt x="180" y="135"/>
                    <a:pt x="178" y="87"/>
                  </a:cubicBezTo>
                  <a:cubicBezTo>
                    <a:pt x="177" y="39"/>
                    <a:pt x="138"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5788875" y="3463475"/>
              <a:ext cx="4500" cy="4425"/>
            </a:xfrm>
            <a:custGeom>
              <a:avLst/>
              <a:gdLst/>
              <a:ahLst/>
              <a:cxnLst/>
              <a:rect l="l" t="t" r="r" b="b"/>
              <a:pathLst>
                <a:path w="180" h="177" extrusionOk="0">
                  <a:moveTo>
                    <a:pt x="90" y="0"/>
                  </a:moveTo>
                  <a:cubicBezTo>
                    <a:pt x="89" y="0"/>
                    <a:pt x="88" y="0"/>
                    <a:pt x="88" y="0"/>
                  </a:cubicBezTo>
                  <a:cubicBezTo>
                    <a:pt x="39" y="1"/>
                    <a:pt x="0" y="42"/>
                    <a:pt x="2" y="90"/>
                  </a:cubicBezTo>
                  <a:cubicBezTo>
                    <a:pt x="2" y="139"/>
                    <a:pt x="42" y="177"/>
                    <a:pt x="90" y="177"/>
                  </a:cubicBezTo>
                  <a:cubicBezTo>
                    <a:pt x="91" y="177"/>
                    <a:pt x="91" y="177"/>
                    <a:pt x="92" y="176"/>
                  </a:cubicBezTo>
                  <a:cubicBezTo>
                    <a:pt x="141" y="175"/>
                    <a:pt x="180" y="134"/>
                    <a:pt x="179" y="86"/>
                  </a:cubicBezTo>
                  <a:cubicBezTo>
                    <a:pt x="178"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5729075" y="3403625"/>
              <a:ext cx="47000" cy="43825"/>
            </a:xfrm>
            <a:custGeom>
              <a:avLst/>
              <a:gdLst/>
              <a:ahLst/>
              <a:cxnLst/>
              <a:rect l="l" t="t" r="r" b="b"/>
              <a:pathLst>
                <a:path w="1880" h="1753" extrusionOk="0">
                  <a:moveTo>
                    <a:pt x="1105" y="735"/>
                  </a:moveTo>
                  <a:cubicBezTo>
                    <a:pt x="1105" y="735"/>
                    <a:pt x="1105" y="735"/>
                    <a:pt x="1105" y="735"/>
                  </a:cubicBezTo>
                  <a:lnTo>
                    <a:pt x="1105" y="735"/>
                  </a:lnTo>
                  <a:cubicBezTo>
                    <a:pt x="1105" y="735"/>
                    <a:pt x="1105" y="735"/>
                    <a:pt x="1105" y="735"/>
                  </a:cubicBezTo>
                  <a:close/>
                  <a:moveTo>
                    <a:pt x="708" y="0"/>
                  </a:moveTo>
                  <a:cubicBezTo>
                    <a:pt x="698" y="0"/>
                    <a:pt x="688" y="2"/>
                    <a:pt x="678" y="6"/>
                  </a:cubicBezTo>
                  <a:cubicBezTo>
                    <a:pt x="648" y="17"/>
                    <a:pt x="627" y="43"/>
                    <a:pt x="621" y="74"/>
                  </a:cubicBezTo>
                  <a:cubicBezTo>
                    <a:pt x="617" y="92"/>
                    <a:pt x="616" y="107"/>
                    <a:pt x="615" y="124"/>
                  </a:cubicBezTo>
                  <a:lnTo>
                    <a:pt x="615" y="123"/>
                  </a:lnTo>
                  <a:cubicBezTo>
                    <a:pt x="602" y="227"/>
                    <a:pt x="584" y="329"/>
                    <a:pt x="562" y="430"/>
                  </a:cubicBezTo>
                  <a:cubicBezTo>
                    <a:pt x="543" y="508"/>
                    <a:pt x="522" y="585"/>
                    <a:pt x="498" y="662"/>
                  </a:cubicBezTo>
                  <a:cubicBezTo>
                    <a:pt x="496" y="672"/>
                    <a:pt x="493" y="681"/>
                    <a:pt x="489" y="690"/>
                  </a:cubicBezTo>
                  <a:cubicBezTo>
                    <a:pt x="468" y="697"/>
                    <a:pt x="452" y="713"/>
                    <a:pt x="443" y="734"/>
                  </a:cubicBezTo>
                  <a:cubicBezTo>
                    <a:pt x="430" y="760"/>
                    <a:pt x="433" y="791"/>
                    <a:pt x="446" y="816"/>
                  </a:cubicBezTo>
                  <a:cubicBezTo>
                    <a:pt x="437" y="836"/>
                    <a:pt x="430" y="858"/>
                    <a:pt x="423" y="879"/>
                  </a:cubicBezTo>
                  <a:lnTo>
                    <a:pt x="423" y="879"/>
                  </a:lnTo>
                  <a:cubicBezTo>
                    <a:pt x="413" y="904"/>
                    <a:pt x="401" y="927"/>
                    <a:pt x="389" y="950"/>
                  </a:cubicBezTo>
                  <a:cubicBezTo>
                    <a:pt x="367" y="987"/>
                    <a:pt x="342" y="1024"/>
                    <a:pt x="317" y="1060"/>
                  </a:cubicBezTo>
                  <a:cubicBezTo>
                    <a:pt x="297" y="1085"/>
                    <a:pt x="281" y="1114"/>
                    <a:pt x="266" y="1143"/>
                  </a:cubicBezTo>
                  <a:cubicBezTo>
                    <a:pt x="243" y="1193"/>
                    <a:pt x="225" y="1244"/>
                    <a:pt x="199" y="1293"/>
                  </a:cubicBezTo>
                  <a:cubicBezTo>
                    <a:pt x="192" y="1305"/>
                    <a:pt x="185" y="1317"/>
                    <a:pt x="177" y="1327"/>
                  </a:cubicBezTo>
                  <a:cubicBezTo>
                    <a:pt x="163" y="1343"/>
                    <a:pt x="151" y="1361"/>
                    <a:pt x="136" y="1378"/>
                  </a:cubicBezTo>
                  <a:cubicBezTo>
                    <a:pt x="125" y="1393"/>
                    <a:pt x="112" y="1405"/>
                    <a:pt x="105" y="1422"/>
                  </a:cubicBezTo>
                  <a:cubicBezTo>
                    <a:pt x="104" y="1425"/>
                    <a:pt x="102" y="1429"/>
                    <a:pt x="101" y="1431"/>
                  </a:cubicBezTo>
                  <a:cubicBezTo>
                    <a:pt x="75" y="1436"/>
                    <a:pt x="50" y="1455"/>
                    <a:pt x="39" y="1480"/>
                  </a:cubicBezTo>
                  <a:cubicBezTo>
                    <a:pt x="18" y="1523"/>
                    <a:pt x="42" y="1585"/>
                    <a:pt x="91" y="1596"/>
                  </a:cubicBezTo>
                  <a:cubicBezTo>
                    <a:pt x="95" y="1598"/>
                    <a:pt x="99" y="1599"/>
                    <a:pt x="102" y="1599"/>
                  </a:cubicBezTo>
                  <a:cubicBezTo>
                    <a:pt x="126" y="1606"/>
                    <a:pt x="147" y="1612"/>
                    <a:pt x="171" y="1619"/>
                  </a:cubicBezTo>
                  <a:cubicBezTo>
                    <a:pt x="157" y="1619"/>
                    <a:pt x="143" y="1620"/>
                    <a:pt x="130" y="1621"/>
                  </a:cubicBezTo>
                  <a:cubicBezTo>
                    <a:pt x="123" y="1610"/>
                    <a:pt x="112" y="1601"/>
                    <a:pt x="99" y="1599"/>
                  </a:cubicBezTo>
                  <a:cubicBezTo>
                    <a:pt x="93" y="1598"/>
                    <a:pt x="87" y="1598"/>
                    <a:pt x="82" y="1598"/>
                  </a:cubicBezTo>
                  <a:cubicBezTo>
                    <a:pt x="65" y="1598"/>
                    <a:pt x="50" y="1602"/>
                    <a:pt x="35" y="1612"/>
                  </a:cubicBezTo>
                  <a:cubicBezTo>
                    <a:pt x="24" y="1620"/>
                    <a:pt x="13" y="1630"/>
                    <a:pt x="8" y="1643"/>
                  </a:cubicBezTo>
                  <a:cubicBezTo>
                    <a:pt x="1" y="1662"/>
                    <a:pt x="4" y="1683"/>
                    <a:pt x="19" y="1697"/>
                  </a:cubicBezTo>
                  <a:cubicBezTo>
                    <a:pt x="34" y="1709"/>
                    <a:pt x="55" y="1712"/>
                    <a:pt x="71" y="1717"/>
                  </a:cubicBezTo>
                  <a:cubicBezTo>
                    <a:pt x="86" y="1720"/>
                    <a:pt x="100" y="1723"/>
                    <a:pt x="114" y="1725"/>
                  </a:cubicBezTo>
                  <a:cubicBezTo>
                    <a:pt x="188" y="1736"/>
                    <a:pt x="262" y="1744"/>
                    <a:pt x="337" y="1746"/>
                  </a:cubicBezTo>
                  <a:cubicBezTo>
                    <a:pt x="412" y="1750"/>
                    <a:pt x="487" y="1752"/>
                    <a:pt x="563" y="1752"/>
                  </a:cubicBezTo>
                  <a:cubicBezTo>
                    <a:pt x="591" y="1752"/>
                    <a:pt x="620" y="1752"/>
                    <a:pt x="648" y="1751"/>
                  </a:cubicBezTo>
                  <a:cubicBezTo>
                    <a:pt x="705" y="1750"/>
                    <a:pt x="762" y="1748"/>
                    <a:pt x="819" y="1743"/>
                  </a:cubicBezTo>
                  <a:cubicBezTo>
                    <a:pt x="901" y="1736"/>
                    <a:pt x="981" y="1727"/>
                    <a:pt x="1061" y="1718"/>
                  </a:cubicBezTo>
                  <a:cubicBezTo>
                    <a:pt x="1137" y="1709"/>
                    <a:pt x="1210" y="1692"/>
                    <a:pt x="1287" y="1679"/>
                  </a:cubicBezTo>
                  <a:cubicBezTo>
                    <a:pt x="1337" y="1672"/>
                    <a:pt x="1389" y="1665"/>
                    <a:pt x="1438" y="1653"/>
                  </a:cubicBezTo>
                  <a:cubicBezTo>
                    <a:pt x="1492" y="1642"/>
                    <a:pt x="1544" y="1630"/>
                    <a:pt x="1596" y="1621"/>
                  </a:cubicBezTo>
                  <a:lnTo>
                    <a:pt x="1596" y="1621"/>
                  </a:lnTo>
                  <a:cubicBezTo>
                    <a:pt x="1592" y="1622"/>
                    <a:pt x="1588" y="1622"/>
                    <a:pt x="1585" y="1624"/>
                  </a:cubicBezTo>
                  <a:cubicBezTo>
                    <a:pt x="1635" y="1616"/>
                    <a:pt x="1688" y="1609"/>
                    <a:pt x="1736" y="1594"/>
                  </a:cubicBezTo>
                  <a:cubicBezTo>
                    <a:pt x="1746" y="1591"/>
                    <a:pt x="1753" y="1588"/>
                    <a:pt x="1763" y="1583"/>
                  </a:cubicBezTo>
                  <a:cubicBezTo>
                    <a:pt x="1774" y="1583"/>
                    <a:pt x="1786" y="1583"/>
                    <a:pt x="1798" y="1580"/>
                  </a:cubicBezTo>
                  <a:cubicBezTo>
                    <a:pt x="1820" y="1576"/>
                    <a:pt x="1841" y="1567"/>
                    <a:pt x="1856" y="1549"/>
                  </a:cubicBezTo>
                  <a:cubicBezTo>
                    <a:pt x="1872" y="1531"/>
                    <a:pt x="1879" y="1507"/>
                    <a:pt x="1877" y="1483"/>
                  </a:cubicBezTo>
                  <a:cubicBezTo>
                    <a:pt x="1870" y="1444"/>
                    <a:pt x="1832" y="1406"/>
                    <a:pt x="1790" y="1406"/>
                  </a:cubicBezTo>
                  <a:cubicBezTo>
                    <a:pt x="1786" y="1406"/>
                    <a:pt x="1782" y="1407"/>
                    <a:pt x="1778" y="1407"/>
                  </a:cubicBezTo>
                  <a:cubicBezTo>
                    <a:pt x="1766" y="1408"/>
                    <a:pt x="1752" y="1410"/>
                    <a:pt x="1740" y="1410"/>
                  </a:cubicBezTo>
                  <a:cubicBezTo>
                    <a:pt x="1724" y="1389"/>
                    <a:pt x="1703" y="1374"/>
                    <a:pt x="1680" y="1361"/>
                  </a:cubicBezTo>
                  <a:cubicBezTo>
                    <a:pt x="1651" y="1341"/>
                    <a:pt x="1622" y="1322"/>
                    <a:pt x="1594" y="1302"/>
                  </a:cubicBezTo>
                  <a:lnTo>
                    <a:pt x="1594" y="1302"/>
                  </a:lnTo>
                  <a:cubicBezTo>
                    <a:pt x="1596" y="1305"/>
                    <a:pt x="1600" y="1307"/>
                    <a:pt x="1603" y="1310"/>
                  </a:cubicBezTo>
                  <a:cubicBezTo>
                    <a:pt x="1570" y="1285"/>
                    <a:pt x="1538" y="1260"/>
                    <a:pt x="1505" y="1232"/>
                  </a:cubicBezTo>
                  <a:cubicBezTo>
                    <a:pt x="1481" y="1211"/>
                    <a:pt x="1457" y="1189"/>
                    <a:pt x="1432" y="1166"/>
                  </a:cubicBezTo>
                  <a:lnTo>
                    <a:pt x="1432" y="1166"/>
                  </a:lnTo>
                  <a:cubicBezTo>
                    <a:pt x="1405" y="1138"/>
                    <a:pt x="1377" y="1109"/>
                    <a:pt x="1351" y="1080"/>
                  </a:cubicBezTo>
                  <a:cubicBezTo>
                    <a:pt x="1328" y="1054"/>
                    <a:pt x="1304" y="1027"/>
                    <a:pt x="1283" y="1001"/>
                  </a:cubicBezTo>
                  <a:lnTo>
                    <a:pt x="1283" y="1001"/>
                  </a:lnTo>
                  <a:lnTo>
                    <a:pt x="1285" y="1002"/>
                  </a:lnTo>
                  <a:cubicBezTo>
                    <a:pt x="1283" y="1001"/>
                    <a:pt x="1283" y="1000"/>
                    <a:pt x="1282" y="1000"/>
                  </a:cubicBezTo>
                  <a:cubicBezTo>
                    <a:pt x="1281" y="998"/>
                    <a:pt x="1277" y="996"/>
                    <a:pt x="1276" y="993"/>
                  </a:cubicBezTo>
                  <a:lnTo>
                    <a:pt x="1276" y="993"/>
                  </a:lnTo>
                  <a:lnTo>
                    <a:pt x="1280" y="996"/>
                  </a:lnTo>
                  <a:cubicBezTo>
                    <a:pt x="1249" y="953"/>
                    <a:pt x="1216" y="910"/>
                    <a:pt x="1188" y="866"/>
                  </a:cubicBezTo>
                  <a:cubicBezTo>
                    <a:pt x="1161" y="824"/>
                    <a:pt x="1137" y="784"/>
                    <a:pt x="1111" y="744"/>
                  </a:cubicBezTo>
                  <a:lnTo>
                    <a:pt x="1111" y="744"/>
                  </a:lnTo>
                  <a:cubicBezTo>
                    <a:pt x="1111" y="744"/>
                    <a:pt x="1111" y="744"/>
                    <a:pt x="1111" y="744"/>
                  </a:cubicBezTo>
                  <a:cubicBezTo>
                    <a:pt x="1057" y="651"/>
                    <a:pt x="1004" y="558"/>
                    <a:pt x="960" y="461"/>
                  </a:cubicBezTo>
                  <a:cubicBezTo>
                    <a:pt x="929" y="388"/>
                    <a:pt x="899" y="314"/>
                    <a:pt x="869" y="239"/>
                  </a:cubicBezTo>
                  <a:cubicBezTo>
                    <a:pt x="853" y="201"/>
                    <a:pt x="837" y="164"/>
                    <a:pt x="821" y="126"/>
                  </a:cubicBezTo>
                  <a:cubicBezTo>
                    <a:pt x="807" y="94"/>
                    <a:pt x="797" y="57"/>
                    <a:pt x="773" y="30"/>
                  </a:cubicBezTo>
                  <a:cubicBezTo>
                    <a:pt x="757" y="10"/>
                    <a:pt x="733" y="0"/>
                    <a:pt x="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5668750" y="3383150"/>
              <a:ext cx="168325" cy="185350"/>
            </a:xfrm>
            <a:custGeom>
              <a:avLst/>
              <a:gdLst/>
              <a:ahLst/>
              <a:cxnLst/>
              <a:rect l="l" t="t" r="r" b="b"/>
              <a:pathLst>
                <a:path w="6733" h="7414" extrusionOk="0">
                  <a:moveTo>
                    <a:pt x="2701" y="2102"/>
                  </a:moveTo>
                  <a:cubicBezTo>
                    <a:pt x="2700" y="2103"/>
                    <a:pt x="2700" y="2103"/>
                    <a:pt x="2700" y="2104"/>
                  </a:cubicBezTo>
                  <a:cubicBezTo>
                    <a:pt x="2700" y="2103"/>
                    <a:pt x="2700" y="2103"/>
                    <a:pt x="2701" y="2102"/>
                  </a:cubicBezTo>
                  <a:close/>
                  <a:moveTo>
                    <a:pt x="4939" y="4211"/>
                  </a:moveTo>
                  <a:lnTo>
                    <a:pt x="4939" y="4211"/>
                  </a:lnTo>
                  <a:cubicBezTo>
                    <a:pt x="4939" y="4211"/>
                    <a:pt x="4938" y="4211"/>
                    <a:pt x="4938" y="4212"/>
                  </a:cubicBezTo>
                  <a:lnTo>
                    <a:pt x="4938" y="4212"/>
                  </a:lnTo>
                  <a:cubicBezTo>
                    <a:pt x="4938" y="4212"/>
                    <a:pt x="4939" y="4211"/>
                    <a:pt x="4939" y="4211"/>
                  </a:cubicBezTo>
                  <a:close/>
                  <a:moveTo>
                    <a:pt x="1691" y="4600"/>
                  </a:moveTo>
                  <a:cubicBezTo>
                    <a:pt x="1693" y="4602"/>
                    <a:pt x="1695" y="4603"/>
                    <a:pt x="1697" y="4604"/>
                  </a:cubicBezTo>
                  <a:cubicBezTo>
                    <a:pt x="1694" y="4603"/>
                    <a:pt x="1693" y="4602"/>
                    <a:pt x="1691" y="4600"/>
                  </a:cubicBezTo>
                  <a:close/>
                  <a:moveTo>
                    <a:pt x="2674" y="5752"/>
                  </a:moveTo>
                  <a:cubicBezTo>
                    <a:pt x="2674" y="5752"/>
                    <a:pt x="2674" y="5753"/>
                    <a:pt x="2675" y="5754"/>
                  </a:cubicBezTo>
                  <a:lnTo>
                    <a:pt x="2675" y="5754"/>
                  </a:lnTo>
                  <a:cubicBezTo>
                    <a:pt x="2674" y="5753"/>
                    <a:pt x="2674" y="5752"/>
                    <a:pt x="2674" y="5752"/>
                  </a:cubicBezTo>
                  <a:close/>
                  <a:moveTo>
                    <a:pt x="2946" y="6488"/>
                  </a:moveTo>
                  <a:lnTo>
                    <a:pt x="2946" y="6488"/>
                  </a:lnTo>
                  <a:cubicBezTo>
                    <a:pt x="2947" y="6488"/>
                    <a:pt x="2947" y="6488"/>
                    <a:pt x="2947" y="6489"/>
                  </a:cubicBezTo>
                  <a:lnTo>
                    <a:pt x="2947" y="6489"/>
                  </a:lnTo>
                  <a:cubicBezTo>
                    <a:pt x="2947" y="6488"/>
                    <a:pt x="2947" y="6488"/>
                    <a:pt x="2946" y="6488"/>
                  </a:cubicBezTo>
                  <a:close/>
                  <a:moveTo>
                    <a:pt x="2947" y="6489"/>
                  </a:moveTo>
                  <a:lnTo>
                    <a:pt x="2947" y="6489"/>
                  </a:lnTo>
                  <a:cubicBezTo>
                    <a:pt x="2947" y="6489"/>
                    <a:pt x="2947" y="6490"/>
                    <a:pt x="2947" y="6490"/>
                  </a:cubicBezTo>
                  <a:lnTo>
                    <a:pt x="2947" y="6490"/>
                  </a:lnTo>
                  <a:cubicBezTo>
                    <a:pt x="2947" y="6490"/>
                    <a:pt x="2947" y="6489"/>
                    <a:pt x="2947" y="6489"/>
                  </a:cubicBezTo>
                  <a:close/>
                  <a:moveTo>
                    <a:pt x="3179" y="912"/>
                  </a:moveTo>
                  <a:cubicBezTo>
                    <a:pt x="3189" y="957"/>
                    <a:pt x="3200" y="1000"/>
                    <a:pt x="3216" y="1046"/>
                  </a:cubicBezTo>
                  <a:cubicBezTo>
                    <a:pt x="3245" y="1134"/>
                    <a:pt x="3282" y="1218"/>
                    <a:pt x="3323" y="1301"/>
                  </a:cubicBezTo>
                  <a:cubicBezTo>
                    <a:pt x="3355" y="1367"/>
                    <a:pt x="3390" y="1433"/>
                    <a:pt x="3430" y="1495"/>
                  </a:cubicBezTo>
                  <a:cubicBezTo>
                    <a:pt x="3478" y="1569"/>
                    <a:pt x="3529" y="1640"/>
                    <a:pt x="3577" y="1714"/>
                  </a:cubicBezTo>
                  <a:cubicBezTo>
                    <a:pt x="3637" y="1806"/>
                    <a:pt x="3697" y="1897"/>
                    <a:pt x="3773" y="1979"/>
                  </a:cubicBezTo>
                  <a:cubicBezTo>
                    <a:pt x="3846" y="2058"/>
                    <a:pt x="3932" y="2129"/>
                    <a:pt x="4013" y="2201"/>
                  </a:cubicBezTo>
                  <a:cubicBezTo>
                    <a:pt x="4102" y="2278"/>
                    <a:pt x="4194" y="2353"/>
                    <a:pt x="4289" y="2426"/>
                  </a:cubicBezTo>
                  <a:cubicBezTo>
                    <a:pt x="4382" y="2497"/>
                    <a:pt x="4474" y="2567"/>
                    <a:pt x="4564" y="2639"/>
                  </a:cubicBezTo>
                  <a:cubicBezTo>
                    <a:pt x="4687" y="2737"/>
                    <a:pt x="4809" y="2840"/>
                    <a:pt x="4938" y="2931"/>
                  </a:cubicBezTo>
                  <a:cubicBezTo>
                    <a:pt x="5061" y="3018"/>
                    <a:pt x="5191" y="3094"/>
                    <a:pt x="5324" y="3166"/>
                  </a:cubicBezTo>
                  <a:cubicBezTo>
                    <a:pt x="5391" y="3202"/>
                    <a:pt x="5456" y="3236"/>
                    <a:pt x="5520" y="3275"/>
                  </a:cubicBezTo>
                  <a:cubicBezTo>
                    <a:pt x="5587" y="3316"/>
                    <a:pt x="5654" y="3360"/>
                    <a:pt x="5729" y="3391"/>
                  </a:cubicBezTo>
                  <a:cubicBezTo>
                    <a:pt x="5791" y="3416"/>
                    <a:pt x="5856" y="3436"/>
                    <a:pt x="5919" y="3458"/>
                  </a:cubicBezTo>
                  <a:cubicBezTo>
                    <a:pt x="5974" y="3477"/>
                    <a:pt x="6031" y="3497"/>
                    <a:pt x="6085" y="3517"/>
                  </a:cubicBezTo>
                  <a:cubicBezTo>
                    <a:pt x="6122" y="3532"/>
                    <a:pt x="6157" y="3548"/>
                    <a:pt x="6194" y="3563"/>
                  </a:cubicBezTo>
                  <a:cubicBezTo>
                    <a:pt x="6196" y="3563"/>
                    <a:pt x="6197" y="3564"/>
                    <a:pt x="6198" y="3564"/>
                  </a:cubicBezTo>
                  <a:cubicBezTo>
                    <a:pt x="6159" y="3576"/>
                    <a:pt x="6121" y="3582"/>
                    <a:pt x="6085" y="3594"/>
                  </a:cubicBezTo>
                  <a:cubicBezTo>
                    <a:pt x="6000" y="3616"/>
                    <a:pt x="5914" y="3637"/>
                    <a:pt x="5831" y="3659"/>
                  </a:cubicBezTo>
                  <a:cubicBezTo>
                    <a:pt x="5752" y="3677"/>
                    <a:pt x="5673" y="3697"/>
                    <a:pt x="5598" y="3721"/>
                  </a:cubicBezTo>
                  <a:cubicBezTo>
                    <a:pt x="5436" y="3771"/>
                    <a:pt x="5278" y="3831"/>
                    <a:pt x="5126" y="3905"/>
                  </a:cubicBezTo>
                  <a:cubicBezTo>
                    <a:pt x="4969" y="3983"/>
                    <a:pt x="4816" y="4075"/>
                    <a:pt x="4675" y="4178"/>
                  </a:cubicBezTo>
                  <a:cubicBezTo>
                    <a:pt x="4532" y="4282"/>
                    <a:pt x="4398" y="4401"/>
                    <a:pt x="4267" y="4520"/>
                  </a:cubicBezTo>
                  <a:cubicBezTo>
                    <a:pt x="4138" y="4636"/>
                    <a:pt x="4020" y="4762"/>
                    <a:pt x="3905" y="4892"/>
                  </a:cubicBezTo>
                  <a:cubicBezTo>
                    <a:pt x="3849" y="4955"/>
                    <a:pt x="3797" y="5021"/>
                    <a:pt x="3747" y="5089"/>
                  </a:cubicBezTo>
                  <a:cubicBezTo>
                    <a:pt x="3696" y="5161"/>
                    <a:pt x="3645" y="5234"/>
                    <a:pt x="3603" y="5311"/>
                  </a:cubicBezTo>
                  <a:cubicBezTo>
                    <a:pt x="3516" y="5468"/>
                    <a:pt x="3456" y="5638"/>
                    <a:pt x="3399" y="5806"/>
                  </a:cubicBezTo>
                  <a:cubicBezTo>
                    <a:pt x="3343" y="5978"/>
                    <a:pt x="3283" y="6147"/>
                    <a:pt x="3242" y="6321"/>
                  </a:cubicBezTo>
                  <a:cubicBezTo>
                    <a:pt x="3230" y="6367"/>
                    <a:pt x="3224" y="6414"/>
                    <a:pt x="3216" y="6460"/>
                  </a:cubicBezTo>
                  <a:cubicBezTo>
                    <a:pt x="3209" y="6505"/>
                    <a:pt x="3201" y="6549"/>
                    <a:pt x="3195" y="6595"/>
                  </a:cubicBezTo>
                  <a:cubicBezTo>
                    <a:pt x="3191" y="6620"/>
                    <a:pt x="3189" y="6644"/>
                    <a:pt x="3185" y="6669"/>
                  </a:cubicBezTo>
                  <a:lnTo>
                    <a:pt x="3147" y="6530"/>
                  </a:lnTo>
                  <a:cubicBezTo>
                    <a:pt x="3122" y="6448"/>
                    <a:pt x="3094" y="6368"/>
                    <a:pt x="3068" y="6287"/>
                  </a:cubicBezTo>
                  <a:lnTo>
                    <a:pt x="3068" y="6287"/>
                  </a:lnTo>
                  <a:cubicBezTo>
                    <a:pt x="3068" y="6288"/>
                    <a:pt x="3069" y="6289"/>
                    <a:pt x="3069" y="6289"/>
                  </a:cubicBezTo>
                  <a:cubicBezTo>
                    <a:pt x="3026" y="6158"/>
                    <a:pt x="2985" y="6027"/>
                    <a:pt x="2933" y="5898"/>
                  </a:cubicBezTo>
                  <a:cubicBezTo>
                    <a:pt x="2870" y="5742"/>
                    <a:pt x="2799" y="5588"/>
                    <a:pt x="2709" y="5443"/>
                  </a:cubicBezTo>
                  <a:cubicBezTo>
                    <a:pt x="2668" y="5376"/>
                    <a:pt x="2623" y="5310"/>
                    <a:pt x="2577" y="5246"/>
                  </a:cubicBezTo>
                  <a:cubicBezTo>
                    <a:pt x="2529" y="5179"/>
                    <a:pt x="2482" y="5112"/>
                    <a:pt x="2430" y="5047"/>
                  </a:cubicBezTo>
                  <a:cubicBezTo>
                    <a:pt x="2328" y="4921"/>
                    <a:pt x="2207" y="4813"/>
                    <a:pt x="2091" y="4700"/>
                  </a:cubicBezTo>
                  <a:cubicBezTo>
                    <a:pt x="2033" y="4644"/>
                    <a:pt x="1973" y="4591"/>
                    <a:pt x="1910" y="4541"/>
                  </a:cubicBezTo>
                  <a:cubicBezTo>
                    <a:pt x="1842" y="4490"/>
                    <a:pt x="1771" y="4441"/>
                    <a:pt x="1700" y="4391"/>
                  </a:cubicBezTo>
                  <a:lnTo>
                    <a:pt x="1702" y="4391"/>
                  </a:lnTo>
                  <a:cubicBezTo>
                    <a:pt x="1650" y="4354"/>
                    <a:pt x="1602" y="4316"/>
                    <a:pt x="1554" y="4276"/>
                  </a:cubicBezTo>
                  <a:cubicBezTo>
                    <a:pt x="1509" y="4239"/>
                    <a:pt x="1465" y="4199"/>
                    <a:pt x="1420" y="4161"/>
                  </a:cubicBezTo>
                  <a:cubicBezTo>
                    <a:pt x="1377" y="4126"/>
                    <a:pt x="1330" y="4092"/>
                    <a:pt x="1282" y="4063"/>
                  </a:cubicBezTo>
                  <a:cubicBezTo>
                    <a:pt x="1233" y="4033"/>
                    <a:pt x="1184" y="4004"/>
                    <a:pt x="1136" y="3971"/>
                  </a:cubicBezTo>
                  <a:cubicBezTo>
                    <a:pt x="1058" y="3911"/>
                    <a:pt x="991" y="3839"/>
                    <a:pt x="906" y="3790"/>
                  </a:cubicBezTo>
                  <a:cubicBezTo>
                    <a:pt x="814" y="3736"/>
                    <a:pt x="712" y="3705"/>
                    <a:pt x="614" y="3666"/>
                  </a:cubicBezTo>
                  <a:cubicBezTo>
                    <a:pt x="608" y="3663"/>
                    <a:pt x="602" y="3661"/>
                    <a:pt x="597" y="3658"/>
                  </a:cubicBezTo>
                  <a:cubicBezTo>
                    <a:pt x="618" y="3654"/>
                    <a:pt x="640" y="3653"/>
                    <a:pt x="664" y="3649"/>
                  </a:cubicBezTo>
                  <a:cubicBezTo>
                    <a:pt x="731" y="3640"/>
                    <a:pt x="800" y="3636"/>
                    <a:pt x="868" y="3631"/>
                  </a:cubicBezTo>
                  <a:cubicBezTo>
                    <a:pt x="938" y="3625"/>
                    <a:pt x="1006" y="3611"/>
                    <a:pt x="1074" y="3591"/>
                  </a:cubicBezTo>
                  <a:cubicBezTo>
                    <a:pt x="1136" y="3571"/>
                    <a:pt x="1198" y="3545"/>
                    <a:pt x="1258" y="3522"/>
                  </a:cubicBezTo>
                  <a:cubicBezTo>
                    <a:pt x="1338" y="3489"/>
                    <a:pt x="1417" y="3456"/>
                    <a:pt x="1494" y="3420"/>
                  </a:cubicBezTo>
                  <a:cubicBezTo>
                    <a:pt x="1536" y="3403"/>
                    <a:pt x="1577" y="3382"/>
                    <a:pt x="1615" y="3360"/>
                  </a:cubicBezTo>
                  <a:cubicBezTo>
                    <a:pt x="1651" y="3341"/>
                    <a:pt x="1685" y="3318"/>
                    <a:pt x="1718" y="3296"/>
                  </a:cubicBezTo>
                  <a:cubicBezTo>
                    <a:pt x="1790" y="3249"/>
                    <a:pt x="1857" y="3198"/>
                    <a:pt x="1921" y="3143"/>
                  </a:cubicBezTo>
                  <a:cubicBezTo>
                    <a:pt x="1990" y="3086"/>
                    <a:pt x="2059" y="3031"/>
                    <a:pt x="2125" y="2971"/>
                  </a:cubicBezTo>
                  <a:cubicBezTo>
                    <a:pt x="2188" y="2911"/>
                    <a:pt x="2249" y="2848"/>
                    <a:pt x="2306" y="2782"/>
                  </a:cubicBezTo>
                  <a:cubicBezTo>
                    <a:pt x="2333" y="2749"/>
                    <a:pt x="2363" y="2714"/>
                    <a:pt x="2390" y="2677"/>
                  </a:cubicBezTo>
                  <a:cubicBezTo>
                    <a:pt x="2404" y="2660"/>
                    <a:pt x="2418" y="2642"/>
                    <a:pt x="2429" y="2624"/>
                  </a:cubicBezTo>
                  <a:cubicBezTo>
                    <a:pt x="2442" y="2601"/>
                    <a:pt x="2455" y="2579"/>
                    <a:pt x="2467" y="2559"/>
                  </a:cubicBezTo>
                  <a:cubicBezTo>
                    <a:pt x="2511" y="2484"/>
                    <a:pt x="2549" y="2405"/>
                    <a:pt x="2588" y="2328"/>
                  </a:cubicBezTo>
                  <a:cubicBezTo>
                    <a:pt x="2625" y="2252"/>
                    <a:pt x="2663" y="2176"/>
                    <a:pt x="2701" y="2100"/>
                  </a:cubicBezTo>
                  <a:lnTo>
                    <a:pt x="2701" y="2100"/>
                  </a:lnTo>
                  <a:cubicBezTo>
                    <a:pt x="2701" y="2100"/>
                    <a:pt x="2701" y="2101"/>
                    <a:pt x="2701" y="2102"/>
                  </a:cubicBezTo>
                  <a:lnTo>
                    <a:pt x="2701" y="2102"/>
                  </a:lnTo>
                  <a:cubicBezTo>
                    <a:pt x="2746" y="2016"/>
                    <a:pt x="2793" y="1932"/>
                    <a:pt x="2839" y="1846"/>
                  </a:cubicBezTo>
                  <a:cubicBezTo>
                    <a:pt x="2905" y="1723"/>
                    <a:pt x="2963" y="1597"/>
                    <a:pt x="3010" y="1465"/>
                  </a:cubicBezTo>
                  <a:cubicBezTo>
                    <a:pt x="3062" y="1321"/>
                    <a:pt x="3096" y="1174"/>
                    <a:pt x="3142" y="1029"/>
                  </a:cubicBezTo>
                  <a:cubicBezTo>
                    <a:pt x="3155" y="989"/>
                    <a:pt x="3167" y="950"/>
                    <a:pt x="3179" y="912"/>
                  </a:cubicBezTo>
                  <a:close/>
                  <a:moveTo>
                    <a:pt x="3196" y="0"/>
                  </a:moveTo>
                  <a:cubicBezTo>
                    <a:pt x="3186" y="44"/>
                    <a:pt x="3175" y="87"/>
                    <a:pt x="3167" y="129"/>
                  </a:cubicBezTo>
                  <a:cubicBezTo>
                    <a:pt x="3167" y="131"/>
                    <a:pt x="3165" y="131"/>
                    <a:pt x="3167" y="133"/>
                  </a:cubicBezTo>
                  <a:cubicBezTo>
                    <a:pt x="3165" y="134"/>
                    <a:pt x="3167" y="135"/>
                    <a:pt x="3165" y="137"/>
                  </a:cubicBezTo>
                  <a:cubicBezTo>
                    <a:pt x="3157" y="184"/>
                    <a:pt x="3142" y="232"/>
                    <a:pt x="3132" y="281"/>
                  </a:cubicBezTo>
                  <a:lnTo>
                    <a:pt x="3132" y="283"/>
                  </a:lnTo>
                  <a:lnTo>
                    <a:pt x="3132" y="284"/>
                  </a:lnTo>
                  <a:cubicBezTo>
                    <a:pt x="3126" y="315"/>
                    <a:pt x="3121" y="349"/>
                    <a:pt x="3116" y="380"/>
                  </a:cubicBezTo>
                  <a:cubicBezTo>
                    <a:pt x="3107" y="420"/>
                    <a:pt x="3096" y="458"/>
                    <a:pt x="3085" y="496"/>
                  </a:cubicBezTo>
                  <a:lnTo>
                    <a:pt x="3076" y="524"/>
                  </a:lnTo>
                  <a:cubicBezTo>
                    <a:pt x="3060" y="611"/>
                    <a:pt x="3045" y="699"/>
                    <a:pt x="3027" y="787"/>
                  </a:cubicBezTo>
                  <a:cubicBezTo>
                    <a:pt x="3027" y="787"/>
                    <a:pt x="3027" y="787"/>
                    <a:pt x="3028" y="786"/>
                  </a:cubicBezTo>
                  <a:lnTo>
                    <a:pt x="3028" y="786"/>
                  </a:lnTo>
                  <a:cubicBezTo>
                    <a:pt x="3003" y="894"/>
                    <a:pt x="2965" y="999"/>
                    <a:pt x="2932" y="1105"/>
                  </a:cubicBezTo>
                  <a:cubicBezTo>
                    <a:pt x="2901" y="1212"/>
                    <a:pt x="2873" y="1320"/>
                    <a:pt x="2836" y="1427"/>
                  </a:cubicBezTo>
                  <a:cubicBezTo>
                    <a:pt x="2795" y="1535"/>
                    <a:pt x="2745" y="1641"/>
                    <a:pt x="2691" y="1743"/>
                  </a:cubicBezTo>
                  <a:lnTo>
                    <a:pt x="2693" y="1742"/>
                  </a:lnTo>
                  <a:lnTo>
                    <a:pt x="2693" y="1742"/>
                  </a:lnTo>
                  <a:cubicBezTo>
                    <a:pt x="2688" y="1749"/>
                    <a:pt x="2686" y="1755"/>
                    <a:pt x="2682" y="1762"/>
                  </a:cubicBezTo>
                  <a:lnTo>
                    <a:pt x="2683" y="1760"/>
                  </a:lnTo>
                  <a:lnTo>
                    <a:pt x="2683" y="1760"/>
                  </a:lnTo>
                  <a:cubicBezTo>
                    <a:pt x="2625" y="1867"/>
                    <a:pt x="2566" y="1974"/>
                    <a:pt x="2512" y="2082"/>
                  </a:cubicBezTo>
                  <a:cubicBezTo>
                    <a:pt x="2461" y="2181"/>
                    <a:pt x="2413" y="2279"/>
                    <a:pt x="2362" y="2377"/>
                  </a:cubicBezTo>
                  <a:cubicBezTo>
                    <a:pt x="2328" y="2438"/>
                    <a:pt x="2297" y="2499"/>
                    <a:pt x="2258" y="2556"/>
                  </a:cubicBezTo>
                  <a:cubicBezTo>
                    <a:pt x="2218" y="2610"/>
                    <a:pt x="2175" y="2662"/>
                    <a:pt x="2131" y="2713"/>
                  </a:cubicBezTo>
                  <a:cubicBezTo>
                    <a:pt x="2088" y="2760"/>
                    <a:pt x="2043" y="2806"/>
                    <a:pt x="1995" y="2849"/>
                  </a:cubicBezTo>
                  <a:cubicBezTo>
                    <a:pt x="1946" y="2891"/>
                    <a:pt x="1897" y="2933"/>
                    <a:pt x="1848" y="2976"/>
                  </a:cubicBezTo>
                  <a:lnTo>
                    <a:pt x="1847" y="2976"/>
                  </a:lnTo>
                  <a:cubicBezTo>
                    <a:pt x="1763" y="3045"/>
                    <a:pt x="1676" y="3112"/>
                    <a:pt x="1583" y="3174"/>
                  </a:cubicBezTo>
                  <a:lnTo>
                    <a:pt x="1582" y="3174"/>
                  </a:lnTo>
                  <a:cubicBezTo>
                    <a:pt x="1539" y="3200"/>
                    <a:pt x="1496" y="3224"/>
                    <a:pt x="1451" y="3246"/>
                  </a:cubicBezTo>
                  <a:cubicBezTo>
                    <a:pt x="1386" y="3277"/>
                    <a:pt x="1317" y="3307"/>
                    <a:pt x="1249" y="3334"/>
                  </a:cubicBezTo>
                  <a:cubicBezTo>
                    <a:pt x="1177" y="3364"/>
                    <a:pt x="1105" y="3394"/>
                    <a:pt x="1033" y="3419"/>
                  </a:cubicBezTo>
                  <a:cubicBezTo>
                    <a:pt x="997" y="3431"/>
                    <a:pt x="960" y="3440"/>
                    <a:pt x="921" y="3447"/>
                  </a:cubicBezTo>
                  <a:lnTo>
                    <a:pt x="920" y="3447"/>
                  </a:lnTo>
                  <a:cubicBezTo>
                    <a:pt x="897" y="3451"/>
                    <a:pt x="874" y="3453"/>
                    <a:pt x="851" y="3456"/>
                  </a:cubicBezTo>
                  <a:lnTo>
                    <a:pt x="805" y="3467"/>
                  </a:lnTo>
                  <a:cubicBezTo>
                    <a:pt x="761" y="3477"/>
                    <a:pt x="717" y="3484"/>
                    <a:pt x="672" y="3492"/>
                  </a:cubicBezTo>
                  <a:cubicBezTo>
                    <a:pt x="625" y="3499"/>
                    <a:pt x="578" y="3508"/>
                    <a:pt x="532" y="3517"/>
                  </a:cubicBezTo>
                  <a:cubicBezTo>
                    <a:pt x="460" y="3530"/>
                    <a:pt x="388" y="3543"/>
                    <a:pt x="318" y="3556"/>
                  </a:cubicBezTo>
                  <a:cubicBezTo>
                    <a:pt x="318" y="3556"/>
                    <a:pt x="316" y="3556"/>
                    <a:pt x="316" y="3555"/>
                  </a:cubicBezTo>
                  <a:cubicBezTo>
                    <a:pt x="296" y="3559"/>
                    <a:pt x="278" y="3562"/>
                    <a:pt x="258" y="3565"/>
                  </a:cubicBezTo>
                  <a:cubicBezTo>
                    <a:pt x="262" y="3564"/>
                    <a:pt x="266" y="3564"/>
                    <a:pt x="269" y="3562"/>
                  </a:cubicBezTo>
                  <a:lnTo>
                    <a:pt x="269" y="3562"/>
                  </a:lnTo>
                  <a:cubicBezTo>
                    <a:pt x="181" y="3577"/>
                    <a:pt x="89" y="3596"/>
                    <a:pt x="0" y="3612"/>
                  </a:cubicBezTo>
                  <a:cubicBezTo>
                    <a:pt x="1" y="3612"/>
                    <a:pt x="1" y="3612"/>
                    <a:pt x="3" y="3613"/>
                  </a:cubicBezTo>
                  <a:lnTo>
                    <a:pt x="0" y="3613"/>
                  </a:lnTo>
                  <a:cubicBezTo>
                    <a:pt x="77" y="3638"/>
                    <a:pt x="154" y="3665"/>
                    <a:pt x="228" y="3696"/>
                  </a:cubicBezTo>
                  <a:cubicBezTo>
                    <a:pt x="242" y="3701"/>
                    <a:pt x="256" y="3708"/>
                    <a:pt x="267" y="3714"/>
                  </a:cubicBezTo>
                  <a:cubicBezTo>
                    <a:pt x="306" y="3730"/>
                    <a:pt x="345" y="3747"/>
                    <a:pt x="382" y="3766"/>
                  </a:cubicBezTo>
                  <a:cubicBezTo>
                    <a:pt x="455" y="3796"/>
                    <a:pt x="528" y="3824"/>
                    <a:pt x="604" y="3854"/>
                  </a:cubicBezTo>
                  <a:cubicBezTo>
                    <a:pt x="672" y="3881"/>
                    <a:pt x="741" y="3905"/>
                    <a:pt x="805" y="3937"/>
                  </a:cubicBezTo>
                  <a:cubicBezTo>
                    <a:pt x="822" y="3948"/>
                    <a:pt x="839" y="3958"/>
                    <a:pt x="856" y="3969"/>
                  </a:cubicBezTo>
                  <a:cubicBezTo>
                    <a:pt x="917" y="4019"/>
                    <a:pt x="974" y="4075"/>
                    <a:pt x="1038" y="4121"/>
                  </a:cubicBezTo>
                  <a:cubicBezTo>
                    <a:pt x="1108" y="4170"/>
                    <a:pt x="1183" y="4211"/>
                    <a:pt x="1253" y="4258"/>
                  </a:cubicBezTo>
                  <a:cubicBezTo>
                    <a:pt x="1326" y="4313"/>
                    <a:pt x="1392" y="4375"/>
                    <a:pt x="1463" y="4433"/>
                  </a:cubicBezTo>
                  <a:cubicBezTo>
                    <a:pt x="1536" y="4493"/>
                    <a:pt x="1612" y="4546"/>
                    <a:pt x="1690" y="4599"/>
                  </a:cubicBezTo>
                  <a:lnTo>
                    <a:pt x="1690" y="4599"/>
                  </a:lnTo>
                  <a:cubicBezTo>
                    <a:pt x="1689" y="4599"/>
                    <a:pt x="1688" y="4598"/>
                    <a:pt x="1686" y="4598"/>
                  </a:cubicBezTo>
                  <a:lnTo>
                    <a:pt x="1686" y="4598"/>
                  </a:lnTo>
                  <a:cubicBezTo>
                    <a:pt x="1765" y="4654"/>
                    <a:pt x="1841" y="4710"/>
                    <a:pt x="1912" y="4777"/>
                  </a:cubicBezTo>
                  <a:cubicBezTo>
                    <a:pt x="1974" y="4834"/>
                    <a:pt x="2036" y="4895"/>
                    <a:pt x="2098" y="4954"/>
                  </a:cubicBezTo>
                  <a:cubicBezTo>
                    <a:pt x="2156" y="5010"/>
                    <a:pt x="2213" y="5066"/>
                    <a:pt x="2264" y="5125"/>
                  </a:cubicBezTo>
                  <a:cubicBezTo>
                    <a:pt x="2315" y="5186"/>
                    <a:pt x="2362" y="5251"/>
                    <a:pt x="2409" y="5315"/>
                  </a:cubicBezTo>
                  <a:cubicBezTo>
                    <a:pt x="2451" y="5376"/>
                    <a:pt x="2494" y="5436"/>
                    <a:pt x="2535" y="5500"/>
                  </a:cubicBezTo>
                  <a:lnTo>
                    <a:pt x="2535" y="5500"/>
                  </a:lnTo>
                  <a:cubicBezTo>
                    <a:pt x="2535" y="5500"/>
                    <a:pt x="2535" y="5500"/>
                    <a:pt x="2535" y="5500"/>
                  </a:cubicBezTo>
                  <a:lnTo>
                    <a:pt x="2535" y="5500"/>
                  </a:lnTo>
                  <a:cubicBezTo>
                    <a:pt x="2586" y="5581"/>
                    <a:pt x="2634" y="5667"/>
                    <a:pt x="2675" y="5755"/>
                  </a:cubicBezTo>
                  <a:lnTo>
                    <a:pt x="2675" y="5755"/>
                  </a:lnTo>
                  <a:cubicBezTo>
                    <a:pt x="2675" y="5754"/>
                    <a:pt x="2675" y="5754"/>
                    <a:pt x="2675" y="5754"/>
                  </a:cubicBezTo>
                  <a:lnTo>
                    <a:pt x="2675" y="5754"/>
                  </a:lnTo>
                  <a:cubicBezTo>
                    <a:pt x="2711" y="5831"/>
                    <a:pt x="2746" y="5909"/>
                    <a:pt x="2779" y="5990"/>
                  </a:cubicBezTo>
                  <a:cubicBezTo>
                    <a:pt x="2808" y="6064"/>
                    <a:pt x="2836" y="6142"/>
                    <a:pt x="2860" y="6219"/>
                  </a:cubicBezTo>
                  <a:lnTo>
                    <a:pt x="2859" y="6219"/>
                  </a:lnTo>
                  <a:cubicBezTo>
                    <a:pt x="2889" y="6311"/>
                    <a:pt x="2919" y="6402"/>
                    <a:pt x="2949" y="6493"/>
                  </a:cubicBezTo>
                  <a:cubicBezTo>
                    <a:pt x="2948" y="6492"/>
                    <a:pt x="2948" y="6491"/>
                    <a:pt x="2947" y="6490"/>
                  </a:cubicBezTo>
                  <a:lnTo>
                    <a:pt x="2947" y="6490"/>
                  </a:lnTo>
                  <a:cubicBezTo>
                    <a:pt x="2986" y="6611"/>
                    <a:pt x="3020" y="6734"/>
                    <a:pt x="3049" y="6857"/>
                  </a:cubicBezTo>
                  <a:cubicBezTo>
                    <a:pt x="3058" y="6885"/>
                    <a:pt x="3066" y="6913"/>
                    <a:pt x="3075" y="6941"/>
                  </a:cubicBezTo>
                  <a:cubicBezTo>
                    <a:pt x="3105" y="7028"/>
                    <a:pt x="3128" y="7117"/>
                    <a:pt x="3156" y="7207"/>
                  </a:cubicBezTo>
                  <a:cubicBezTo>
                    <a:pt x="3169" y="7253"/>
                    <a:pt x="3185" y="7300"/>
                    <a:pt x="3199" y="7347"/>
                  </a:cubicBezTo>
                  <a:cubicBezTo>
                    <a:pt x="3205" y="7370"/>
                    <a:pt x="3214" y="7391"/>
                    <a:pt x="3221" y="7413"/>
                  </a:cubicBezTo>
                  <a:cubicBezTo>
                    <a:pt x="3230" y="7348"/>
                    <a:pt x="3242" y="7284"/>
                    <a:pt x="3252" y="7219"/>
                  </a:cubicBezTo>
                  <a:cubicBezTo>
                    <a:pt x="3264" y="7135"/>
                    <a:pt x="3276" y="7049"/>
                    <a:pt x="3288" y="6965"/>
                  </a:cubicBezTo>
                  <a:cubicBezTo>
                    <a:pt x="3303" y="6867"/>
                    <a:pt x="3322" y="6770"/>
                    <a:pt x="3340" y="6672"/>
                  </a:cubicBezTo>
                  <a:cubicBezTo>
                    <a:pt x="3358" y="6577"/>
                    <a:pt x="3384" y="6482"/>
                    <a:pt x="3409" y="6388"/>
                  </a:cubicBezTo>
                  <a:cubicBezTo>
                    <a:pt x="3410" y="6379"/>
                    <a:pt x="3412" y="6369"/>
                    <a:pt x="3414" y="6359"/>
                  </a:cubicBezTo>
                  <a:cubicBezTo>
                    <a:pt x="3427" y="6302"/>
                    <a:pt x="3443" y="6245"/>
                    <a:pt x="3460" y="6190"/>
                  </a:cubicBezTo>
                  <a:cubicBezTo>
                    <a:pt x="3469" y="6157"/>
                    <a:pt x="3479" y="6126"/>
                    <a:pt x="3487" y="6093"/>
                  </a:cubicBezTo>
                  <a:cubicBezTo>
                    <a:pt x="3488" y="6085"/>
                    <a:pt x="3492" y="6078"/>
                    <a:pt x="3497" y="6072"/>
                  </a:cubicBezTo>
                  <a:cubicBezTo>
                    <a:pt x="3503" y="6053"/>
                    <a:pt x="3509" y="6037"/>
                    <a:pt x="3514" y="6018"/>
                  </a:cubicBezTo>
                  <a:cubicBezTo>
                    <a:pt x="3550" y="5907"/>
                    <a:pt x="3587" y="5795"/>
                    <a:pt x="3628" y="5685"/>
                  </a:cubicBezTo>
                  <a:lnTo>
                    <a:pt x="3628" y="5685"/>
                  </a:lnTo>
                  <a:cubicBezTo>
                    <a:pt x="3627" y="5685"/>
                    <a:pt x="3627" y="5685"/>
                    <a:pt x="3627" y="5685"/>
                  </a:cubicBezTo>
                  <a:lnTo>
                    <a:pt x="3627" y="5685"/>
                  </a:lnTo>
                  <a:cubicBezTo>
                    <a:pt x="3661" y="5596"/>
                    <a:pt x="3699" y="5509"/>
                    <a:pt x="3741" y="5423"/>
                  </a:cubicBezTo>
                  <a:cubicBezTo>
                    <a:pt x="3776" y="5360"/>
                    <a:pt x="3814" y="5299"/>
                    <a:pt x="3855" y="5239"/>
                  </a:cubicBezTo>
                  <a:cubicBezTo>
                    <a:pt x="3936" y="5127"/>
                    <a:pt x="4022" y="5020"/>
                    <a:pt x="4117" y="4917"/>
                  </a:cubicBezTo>
                  <a:lnTo>
                    <a:pt x="4117" y="4917"/>
                  </a:lnTo>
                  <a:cubicBezTo>
                    <a:pt x="4115" y="4919"/>
                    <a:pt x="4113" y="4921"/>
                    <a:pt x="4112" y="4922"/>
                  </a:cubicBezTo>
                  <a:cubicBezTo>
                    <a:pt x="4191" y="4838"/>
                    <a:pt x="4271" y="4753"/>
                    <a:pt x="4356" y="4673"/>
                  </a:cubicBezTo>
                  <a:cubicBezTo>
                    <a:pt x="4444" y="4593"/>
                    <a:pt x="4533" y="4515"/>
                    <a:pt x="4623" y="4439"/>
                  </a:cubicBezTo>
                  <a:cubicBezTo>
                    <a:pt x="4675" y="4396"/>
                    <a:pt x="4728" y="4353"/>
                    <a:pt x="4783" y="4314"/>
                  </a:cubicBezTo>
                  <a:cubicBezTo>
                    <a:pt x="4835" y="4278"/>
                    <a:pt x="4886" y="4246"/>
                    <a:pt x="4938" y="4212"/>
                  </a:cubicBezTo>
                  <a:lnTo>
                    <a:pt x="4938" y="4212"/>
                  </a:lnTo>
                  <a:cubicBezTo>
                    <a:pt x="4937" y="4212"/>
                    <a:pt x="4936" y="4212"/>
                    <a:pt x="4935" y="4212"/>
                  </a:cubicBezTo>
                  <a:cubicBezTo>
                    <a:pt x="5037" y="4148"/>
                    <a:pt x="5141" y="4091"/>
                    <a:pt x="5252" y="4040"/>
                  </a:cubicBezTo>
                  <a:cubicBezTo>
                    <a:pt x="5371" y="3985"/>
                    <a:pt x="5491" y="3937"/>
                    <a:pt x="5615" y="3897"/>
                  </a:cubicBezTo>
                  <a:cubicBezTo>
                    <a:pt x="5701" y="3871"/>
                    <a:pt x="5785" y="3849"/>
                    <a:pt x="5871" y="3828"/>
                  </a:cubicBezTo>
                  <a:cubicBezTo>
                    <a:pt x="5940" y="3812"/>
                    <a:pt x="6011" y="3793"/>
                    <a:pt x="6081" y="3775"/>
                  </a:cubicBezTo>
                  <a:cubicBezTo>
                    <a:pt x="6165" y="3745"/>
                    <a:pt x="6250" y="3716"/>
                    <a:pt x="6335" y="3689"/>
                  </a:cubicBezTo>
                  <a:lnTo>
                    <a:pt x="6335" y="3689"/>
                  </a:lnTo>
                  <a:lnTo>
                    <a:pt x="6323" y="3693"/>
                  </a:lnTo>
                  <a:cubicBezTo>
                    <a:pt x="6374" y="3677"/>
                    <a:pt x="6424" y="3664"/>
                    <a:pt x="6476" y="3650"/>
                  </a:cubicBezTo>
                  <a:lnTo>
                    <a:pt x="6473" y="3650"/>
                  </a:lnTo>
                  <a:cubicBezTo>
                    <a:pt x="6476" y="3650"/>
                    <a:pt x="6478" y="3649"/>
                    <a:pt x="6480" y="3649"/>
                  </a:cubicBezTo>
                  <a:lnTo>
                    <a:pt x="6482" y="3649"/>
                  </a:lnTo>
                  <a:lnTo>
                    <a:pt x="6483" y="3647"/>
                  </a:lnTo>
                  <a:lnTo>
                    <a:pt x="6486" y="3647"/>
                  </a:lnTo>
                  <a:cubicBezTo>
                    <a:pt x="6514" y="3639"/>
                    <a:pt x="6544" y="3631"/>
                    <a:pt x="6573" y="3623"/>
                  </a:cubicBezTo>
                  <a:cubicBezTo>
                    <a:pt x="6575" y="3622"/>
                    <a:pt x="6576" y="3622"/>
                    <a:pt x="6579" y="3622"/>
                  </a:cubicBezTo>
                  <a:cubicBezTo>
                    <a:pt x="6609" y="3612"/>
                    <a:pt x="6640" y="3602"/>
                    <a:pt x="6671" y="3593"/>
                  </a:cubicBezTo>
                  <a:lnTo>
                    <a:pt x="6672" y="3592"/>
                  </a:lnTo>
                  <a:cubicBezTo>
                    <a:pt x="6690" y="3587"/>
                    <a:pt x="6707" y="3581"/>
                    <a:pt x="6725" y="3576"/>
                  </a:cubicBezTo>
                  <a:cubicBezTo>
                    <a:pt x="6726" y="3577"/>
                    <a:pt x="6727" y="3577"/>
                    <a:pt x="6728" y="3577"/>
                  </a:cubicBezTo>
                  <a:cubicBezTo>
                    <a:pt x="6730" y="3577"/>
                    <a:pt x="6732" y="3576"/>
                    <a:pt x="6733" y="3576"/>
                  </a:cubicBezTo>
                  <a:cubicBezTo>
                    <a:pt x="6706" y="3566"/>
                    <a:pt x="6678" y="3555"/>
                    <a:pt x="6651" y="3543"/>
                  </a:cubicBezTo>
                  <a:cubicBezTo>
                    <a:pt x="6609" y="3525"/>
                    <a:pt x="6568" y="3508"/>
                    <a:pt x="6525" y="3490"/>
                  </a:cubicBezTo>
                  <a:lnTo>
                    <a:pt x="6523" y="3490"/>
                  </a:lnTo>
                  <a:cubicBezTo>
                    <a:pt x="6486" y="3476"/>
                    <a:pt x="6449" y="3463"/>
                    <a:pt x="6412" y="3447"/>
                  </a:cubicBezTo>
                  <a:lnTo>
                    <a:pt x="6410" y="3447"/>
                  </a:lnTo>
                  <a:cubicBezTo>
                    <a:pt x="6367" y="3437"/>
                    <a:pt x="6326" y="3426"/>
                    <a:pt x="6285" y="3411"/>
                  </a:cubicBezTo>
                  <a:cubicBezTo>
                    <a:pt x="6253" y="3399"/>
                    <a:pt x="6221" y="3384"/>
                    <a:pt x="6188" y="3372"/>
                  </a:cubicBezTo>
                  <a:cubicBezTo>
                    <a:pt x="6151" y="3355"/>
                    <a:pt x="6110" y="3342"/>
                    <a:pt x="6072" y="3329"/>
                  </a:cubicBezTo>
                  <a:cubicBezTo>
                    <a:pt x="6032" y="3315"/>
                    <a:pt x="5992" y="3301"/>
                    <a:pt x="5951" y="3286"/>
                  </a:cubicBezTo>
                  <a:cubicBezTo>
                    <a:pt x="5911" y="3271"/>
                    <a:pt x="5871" y="3259"/>
                    <a:pt x="5830" y="3245"/>
                  </a:cubicBezTo>
                  <a:cubicBezTo>
                    <a:pt x="5795" y="3233"/>
                    <a:pt x="5762" y="3218"/>
                    <a:pt x="5728" y="3202"/>
                  </a:cubicBezTo>
                  <a:cubicBezTo>
                    <a:pt x="5727" y="3200"/>
                    <a:pt x="5727" y="3200"/>
                    <a:pt x="5726" y="3200"/>
                  </a:cubicBezTo>
                  <a:cubicBezTo>
                    <a:pt x="5723" y="3199"/>
                    <a:pt x="5722" y="3199"/>
                    <a:pt x="5721" y="3198"/>
                  </a:cubicBezTo>
                  <a:cubicBezTo>
                    <a:pt x="5658" y="3161"/>
                    <a:pt x="5598" y="3121"/>
                    <a:pt x="5535" y="3084"/>
                  </a:cubicBezTo>
                  <a:cubicBezTo>
                    <a:pt x="5481" y="3053"/>
                    <a:pt x="5426" y="3026"/>
                    <a:pt x="5372" y="2996"/>
                  </a:cubicBezTo>
                  <a:cubicBezTo>
                    <a:pt x="5256" y="2933"/>
                    <a:pt x="5139" y="2864"/>
                    <a:pt x="5031" y="2789"/>
                  </a:cubicBezTo>
                  <a:cubicBezTo>
                    <a:pt x="4844" y="2652"/>
                    <a:pt x="4668" y="2502"/>
                    <a:pt x="4484" y="2361"/>
                  </a:cubicBezTo>
                  <a:cubicBezTo>
                    <a:pt x="4390" y="2288"/>
                    <a:pt x="4294" y="2215"/>
                    <a:pt x="4204" y="2140"/>
                  </a:cubicBezTo>
                  <a:cubicBezTo>
                    <a:pt x="4124" y="2073"/>
                    <a:pt x="4047" y="2005"/>
                    <a:pt x="3969" y="1933"/>
                  </a:cubicBezTo>
                  <a:cubicBezTo>
                    <a:pt x="3933" y="1898"/>
                    <a:pt x="3897" y="1863"/>
                    <a:pt x="3865" y="1825"/>
                  </a:cubicBezTo>
                  <a:cubicBezTo>
                    <a:pt x="3818" y="1769"/>
                    <a:pt x="3778" y="1711"/>
                    <a:pt x="3740" y="1651"/>
                  </a:cubicBezTo>
                  <a:cubicBezTo>
                    <a:pt x="3711" y="1607"/>
                    <a:pt x="3683" y="1563"/>
                    <a:pt x="3654" y="1521"/>
                  </a:cubicBezTo>
                  <a:cubicBezTo>
                    <a:pt x="3628" y="1481"/>
                    <a:pt x="3599" y="1441"/>
                    <a:pt x="3573" y="1402"/>
                  </a:cubicBezTo>
                  <a:cubicBezTo>
                    <a:pt x="3528" y="1328"/>
                    <a:pt x="3488" y="1253"/>
                    <a:pt x="3452" y="1176"/>
                  </a:cubicBezTo>
                  <a:cubicBezTo>
                    <a:pt x="3423" y="1115"/>
                    <a:pt x="3397" y="1056"/>
                    <a:pt x="3378" y="992"/>
                  </a:cubicBezTo>
                  <a:cubicBezTo>
                    <a:pt x="3344" y="886"/>
                    <a:pt x="3322" y="775"/>
                    <a:pt x="3300" y="666"/>
                  </a:cubicBezTo>
                  <a:cubicBezTo>
                    <a:pt x="3295" y="641"/>
                    <a:pt x="3291" y="619"/>
                    <a:pt x="3288" y="594"/>
                  </a:cubicBezTo>
                  <a:cubicBezTo>
                    <a:pt x="3286" y="587"/>
                    <a:pt x="3282" y="578"/>
                    <a:pt x="3281" y="571"/>
                  </a:cubicBezTo>
                  <a:cubicBezTo>
                    <a:pt x="3271" y="545"/>
                    <a:pt x="3265" y="516"/>
                    <a:pt x="3259" y="491"/>
                  </a:cubicBezTo>
                  <a:cubicBezTo>
                    <a:pt x="3242" y="414"/>
                    <a:pt x="3237" y="336"/>
                    <a:pt x="3228" y="259"/>
                  </a:cubicBezTo>
                  <a:cubicBezTo>
                    <a:pt x="3225" y="237"/>
                    <a:pt x="3221" y="212"/>
                    <a:pt x="3219" y="189"/>
                  </a:cubicBezTo>
                  <a:cubicBezTo>
                    <a:pt x="3217" y="185"/>
                    <a:pt x="3217" y="182"/>
                    <a:pt x="3217" y="179"/>
                  </a:cubicBezTo>
                  <a:cubicBezTo>
                    <a:pt x="3215" y="155"/>
                    <a:pt x="3212" y="130"/>
                    <a:pt x="3210" y="108"/>
                  </a:cubicBezTo>
                  <a:cubicBezTo>
                    <a:pt x="3205" y="72"/>
                    <a:pt x="3200" y="36"/>
                    <a:pt x="31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5"/>
          <p:cNvSpPr/>
          <p:nvPr/>
        </p:nvSpPr>
        <p:spPr>
          <a:xfrm>
            <a:off x="2047165" y="3848668"/>
            <a:ext cx="5285828" cy="696377"/>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15"/>
          <p:cNvSpPr txBox="1">
            <a:spLocks noGrp="1"/>
          </p:cNvSpPr>
          <p:nvPr>
            <p:ph type="subTitle" idx="1"/>
          </p:nvPr>
        </p:nvSpPr>
        <p:spPr>
          <a:xfrm>
            <a:off x="2155967" y="3926614"/>
            <a:ext cx="2389065" cy="27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D23CS102-Siddhit Kale</a:t>
            </a:r>
            <a:endParaRPr dirty="0"/>
          </a:p>
        </p:txBody>
      </p:sp>
      <p:grpSp>
        <p:nvGrpSpPr>
          <p:cNvPr id="135" name="Google Shape;135;p15"/>
          <p:cNvGrpSpPr/>
          <p:nvPr/>
        </p:nvGrpSpPr>
        <p:grpSpPr>
          <a:xfrm flipH="1">
            <a:off x="8266180" y="4432393"/>
            <a:ext cx="181976" cy="173577"/>
            <a:chOff x="4048600" y="570950"/>
            <a:chExt cx="54875" cy="52350"/>
          </a:xfrm>
        </p:grpSpPr>
        <p:sp>
          <p:nvSpPr>
            <p:cNvPr id="136" name="Google Shape;136;p15"/>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5"/>
          <p:cNvGrpSpPr/>
          <p:nvPr/>
        </p:nvGrpSpPr>
        <p:grpSpPr>
          <a:xfrm>
            <a:off x="965401" y="599933"/>
            <a:ext cx="169122" cy="155020"/>
            <a:chOff x="4048600" y="570950"/>
            <a:chExt cx="54875" cy="52350"/>
          </a:xfrm>
        </p:grpSpPr>
        <p:sp>
          <p:nvSpPr>
            <p:cNvPr id="142" name="Google Shape;142;p15"/>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15"/>
          <p:cNvGrpSpPr/>
          <p:nvPr/>
        </p:nvGrpSpPr>
        <p:grpSpPr>
          <a:xfrm>
            <a:off x="1584080" y="633286"/>
            <a:ext cx="281874" cy="226694"/>
            <a:chOff x="4197900" y="914275"/>
            <a:chExt cx="147225" cy="123875"/>
          </a:xfrm>
        </p:grpSpPr>
        <p:sp>
          <p:nvSpPr>
            <p:cNvPr id="148" name="Google Shape;148;p15"/>
            <p:cNvSpPr/>
            <p:nvPr/>
          </p:nvSpPr>
          <p:spPr>
            <a:xfrm>
              <a:off x="4256950" y="918025"/>
              <a:ext cx="20925" cy="42625"/>
            </a:xfrm>
            <a:custGeom>
              <a:avLst/>
              <a:gdLst/>
              <a:ahLst/>
              <a:cxnLst/>
              <a:rect l="l" t="t" r="r" b="b"/>
              <a:pathLst>
                <a:path w="837" h="1705" extrusionOk="0">
                  <a:moveTo>
                    <a:pt x="553" y="1"/>
                  </a:moveTo>
                  <a:cubicBezTo>
                    <a:pt x="541" y="1"/>
                    <a:pt x="529" y="3"/>
                    <a:pt x="516" y="6"/>
                  </a:cubicBezTo>
                  <a:cubicBezTo>
                    <a:pt x="496" y="13"/>
                    <a:pt x="480" y="17"/>
                    <a:pt x="462" y="27"/>
                  </a:cubicBezTo>
                  <a:cubicBezTo>
                    <a:pt x="455" y="30"/>
                    <a:pt x="449" y="34"/>
                    <a:pt x="444" y="38"/>
                  </a:cubicBezTo>
                  <a:cubicBezTo>
                    <a:pt x="429" y="40"/>
                    <a:pt x="413" y="45"/>
                    <a:pt x="400" y="51"/>
                  </a:cubicBezTo>
                  <a:cubicBezTo>
                    <a:pt x="382" y="59"/>
                    <a:pt x="367" y="64"/>
                    <a:pt x="351" y="77"/>
                  </a:cubicBezTo>
                  <a:cubicBezTo>
                    <a:pt x="331" y="94"/>
                    <a:pt x="317" y="107"/>
                    <a:pt x="301" y="127"/>
                  </a:cubicBezTo>
                  <a:cubicBezTo>
                    <a:pt x="274" y="158"/>
                    <a:pt x="257" y="197"/>
                    <a:pt x="239" y="233"/>
                  </a:cubicBezTo>
                  <a:cubicBezTo>
                    <a:pt x="222" y="270"/>
                    <a:pt x="208" y="304"/>
                    <a:pt x="193" y="340"/>
                  </a:cubicBezTo>
                  <a:cubicBezTo>
                    <a:pt x="162" y="388"/>
                    <a:pt x="133" y="438"/>
                    <a:pt x="114" y="491"/>
                  </a:cubicBezTo>
                  <a:cubicBezTo>
                    <a:pt x="92" y="551"/>
                    <a:pt x="74" y="613"/>
                    <a:pt x="62" y="678"/>
                  </a:cubicBezTo>
                  <a:cubicBezTo>
                    <a:pt x="51" y="745"/>
                    <a:pt x="37" y="812"/>
                    <a:pt x="28" y="881"/>
                  </a:cubicBezTo>
                  <a:cubicBezTo>
                    <a:pt x="13" y="998"/>
                    <a:pt x="0" y="1113"/>
                    <a:pt x="4" y="1230"/>
                  </a:cubicBezTo>
                  <a:cubicBezTo>
                    <a:pt x="5" y="1297"/>
                    <a:pt x="16" y="1370"/>
                    <a:pt x="43" y="1432"/>
                  </a:cubicBezTo>
                  <a:cubicBezTo>
                    <a:pt x="58" y="1470"/>
                    <a:pt x="78" y="1509"/>
                    <a:pt x="109" y="1539"/>
                  </a:cubicBezTo>
                  <a:cubicBezTo>
                    <a:pt x="116" y="1545"/>
                    <a:pt x="125" y="1551"/>
                    <a:pt x="134" y="1557"/>
                  </a:cubicBezTo>
                  <a:cubicBezTo>
                    <a:pt x="141" y="1572"/>
                    <a:pt x="149" y="1586"/>
                    <a:pt x="156" y="1599"/>
                  </a:cubicBezTo>
                  <a:cubicBezTo>
                    <a:pt x="165" y="1613"/>
                    <a:pt x="175" y="1627"/>
                    <a:pt x="186" y="1639"/>
                  </a:cubicBezTo>
                  <a:cubicBezTo>
                    <a:pt x="197" y="1653"/>
                    <a:pt x="214" y="1664"/>
                    <a:pt x="229" y="1673"/>
                  </a:cubicBezTo>
                  <a:cubicBezTo>
                    <a:pt x="257" y="1690"/>
                    <a:pt x="293" y="1704"/>
                    <a:pt x="326" y="1704"/>
                  </a:cubicBezTo>
                  <a:cubicBezTo>
                    <a:pt x="327" y="1704"/>
                    <a:pt x="328" y="1704"/>
                    <a:pt x="329" y="1704"/>
                  </a:cubicBezTo>
                  <a:lnTo>
                    <a:pt x="350" y="1704"/>
                  </a:lnTo>
                  <a:cubicBezTo>
                    <a:pt x="361" y="1704"/>
                    <a:pt x="372" y="1702"/>
                    <a:pt x="382" y="1701"/>
                  </a:cubicBezTo>
                  <a:cubicBezTo>
                    <a:pt x="400" y="1697"/>
                    <a:pt x="418" y="1691"/>
                    <a:pt x="436" y="1684"/>
                  </a:cubicBezTo>
                  <a:cubicBezTo>
                    <a:pt x="456" y="1678"/>
                    <a:pt x="476" y="1664"/>
                    <a:pt x="495" y="1653"/>
                  </a:cubicBezTo>
                  <a:cubicBezTo>
                    <a:pt x="528" y="1634"/>
                    <a:pt x="562" y="1594"/>
                    <a:pt x="579" y="1561"/>
                  </a:cubicBezTo>
                  <a:cubicBezTo>
                    <a:pt x="593" y="1536"/>
                    <a:pt x="605" y="1510"/>
                    <a:pt x="614" y="1484"/>
                  </a:cubicBezTo>
                  <a:cubicBezTo>
                    <a:pt x="626" y="1473"/>
                    <a:pt x="636" y="1459"/>
                    <a:pt x="645" y="1448"/>
                  </a:cubicBezTo>
                  <a:cubicBezTo>
                    <a:pt x="681" y="1402"/>
                    <a:pt x="712" y="1354"/>
                    <a:pt x="734" y="1302"/>
                  </a:cubicBezTo>
                  <a:cubicBezTo>
                    <a:pt x="789" y="1168"/>
                    <a:pt x="821" y="1025"/>
                    <a:pt x="828" y="882"/>
                  </a:cubicBezTo>
                  <a:cubicBezTo>
                    <a:pt x="836" y="755"/>
                    <a:pt x="832" y="624"/>
                    <a:pt x="810" y="499"/>
                  </a:cubicBezTo>
                  <a:cubicBezTo>
                    <a:pt x="811" y="489"/>
                    <a:pt x="811" y="480"/>
                    <a:pt x="810" y="471"/>
                  </a:cubicBezTo>
                  <a:cubicBezTo>
                    <a:pt x="805" y="395"/>
                    <a:pt x="800" y="320"/>
                    <a:pt x="780" y="246"/>
                  </a:cubicBezTo>
                  <a:cubicBezTo>
                    <a:pt x="771" y="208"/>
                    <a:pt x="763" y="168"/>
                    <a:pt x="745" y="134"/>
                  </a:cubicBezTo>
                  <a:cubicBezTo>
                    <a:pt x="729" y="99"/>
                    <a:pt x="702" y="67"/>
                    <a:pt x="671" y="45"/>
                  </a:cubicBezTo>
                  <a:cubicBezTo>
                    <a:pt x="655" y="33"/>
                    <a:pt x="636" y="22"/>
                    <a:pt x="616" y="14"/>
                  </a:cubicBezTo>
                  <a:cubicBezTo>
                    <a:pt x="604" y="9"/>
                    <a:pt x="590" y="6"/>
                    <a:pt x="575" y="3"/>
                  </a:cubicBezTo>
                  <a:cubicBezTo>
                    <a:pt x="568" y="1"/>
                    <a:pt x="5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4201350" y="962450"/>
              <a:ext cx="36125" cy="21075"/>
            </a:xfrm>
            <a:custGeom>
              <a:avLst/>
              <a:gdLst/>
              <a:ahLst/>
              <a:cxnLst/>
              <a:rect l="l" t="t" r="r" b="b"/>
              <a:pathLst>
                <a:path w="1445" h="843" extrusionOk="0">
                  <a:moveTo>
                    <a:pt x="409" y="1"/>
                  </a:moveTo>
                  <a:cubicBezTo>
                    <a:pt x="386" y="1"/>
                    <a:pt x="363" y="2"/>
                    <a:pt x="341" y="6"/>
                  </a:cubicBezTo>
                  <a:cubicBezTo>
                    <a:pt x="291" y="16"/>
                    <a:pt x="248" y="46"/>
                    <a:pt x="209" y="74"/>
                  </a:cubicBezTo>
                  <a:cubicBezTo>
                    <a:pt x="170" y="104"/>
                    <a:pt x="131" y="141"/>
                    <a:pt x="104" y="181"/>
                  </a:cubicBezTo>
                  <a:cubicBezTo>
                    <a:pt x="69" y="231"/>
                    <a:pt x="36" y="283"/>
                    <a:pt x="20" y="342"/>
                  </a:cubicBezTo>
                  <a:cubicBezTo>
                    <a:pt x="3" y="397"/>
                    <a:pt x="0" y="448"/>
                    <a:pt x="2" y="504"/>
                  </a:cubicBezTo>
                  <a:cubicBezTo>
                    <a:pt x="4" y="525"/>
                    <a:pt x="8" y="544"/>
                    <a:pt x="13" y="566"/>
                  </a:cubicBezTo>
                  <a:cubicBezTo>
                    <a:pt x="20" y="589"/>
                    <a:pt x="26" y="614"/>
                    <a:pt x="37" y="638"/>
                  </a:cubicBezTo>
                  <a:cubicBezTo>
                    <a:pt x="49" y="662"/>
                    <a:pt x="59" y="679"/>
                    <a:pt x="75" y="701"/>
                  </a:cubicBezTo>
                  <a:cubicBezTo>
                    <a:pt x="86" y="718"/>
                    <a:pt x="100" y="729"/>
                    <a:pt x="115" y="743"/>
                  </a:cubicBezTo>
                  <a:cubicBezTo>
                    <a:pt x="154" y="783"/>
                    <a:pt x="208" y="805"/>
                    <a:pt x="258" y="822"/>
                  </a:cubicBezTo>
                  <a:cubicBezTo>
                    <a:pt x="299" y="836"/>
                    <a:pt x="345" y="843"/>
                    <a:pt x="388" y="843"/>
                  </a:cubicBezTo>
                  <a:cubicBezTo>
                    <a:pt x="393" y="843"/>
                    <a:pt x="399" y="843"/>
                    <a:pt x="404" y="842"/>
                  </a:cubicBezTo>
                  <a:lnTo>
                    <a:pt x="418" y="842"/>
                  </a:lnTo>
                  <a:cubicBezTo>
                    <a:pt x="480" y="839"/>
                    <a:pt x="542" y="832"/>
                    <a:pt x="600" y="811"/>
                  </a:cubicBezTo>
                  <a:cubicBezTo>
                    <a:pt x="647" y="795"/>
                    <a:pt x="696" y="777"/>
                    <a:pt x="740" y="754"/>
                  </a:cubicBezTo>
                  <a:cubicBezTo>
                    <a:pt x="743" y="754"/>
                    <a:pt x="744" y="755"/>
                    <a:pt x="748" y="755"/>
                  </a:cubicBezTo>
                  <a:cubicBezTo>
                    <a:pt x="772" y="758"/>
                    <a:pt x="796" y="760"/>
                    <a:pt x="820" y="760"/>
                  </a:cubicBezTo>
                  <a:cubicBezTo>
                    <a:pt x="848" y="760"/>
                    <a:pt x="877" y="758"/>
                    <a:pt x="905" y="753"/>
                  </a:cubicBezTo>
                  <a:cubicBezTo>
                    <a:pt x="932" y="759"/>
                    <a:pt x="958" y="764"/>
                    <a:pt x="985" y="764"/>
                  </a:cubicBezTo>
                  <a:cubicBezTo>
                    <a:pt x="995" y="764"/>
                    <a:pt x="1005" y="763"/>
                    <a:pt x="1015" y="762"/>
                  </a:cubicBezTo>
                  <a:cubicBezTo>
                    <a:pt x="1051" y="758"/>
                    <a:pt x="1089" y="755"/>
                    <a:pt x="1123" y="742"/>
                  </a:cubicBezTo>
                  <a:cubicBezTo>
                    <a:pt x="1156" y="732"/>
                    <a:pt x="1182" y="722"/>
                    <a:pt x="1214" y="706"/>
                  </a:cubicBezTo>
                  <a:cubicBezTo>
                    <a:pt x="1235" y="696"/>
                    <a:pt x="1256" y="685"/>
                    <a:pt x="1276" y="670"/>
                  </a:cubicBezTo>
                  <a:cubicBezTo>
                    <a:pt x="1297" y="661"/>
                    <a:pt x="1317" y="649"/>
                    <a:pt x="1334" y="636"/>
                  </a:cubicBezTo>
                  <a:cubicBezTo>
                    <a:pt x="1353" y="621"/>
                    <a:pt x="1366" y="608"/>
                    <a:pt x="1381" y="589"/>
                  </a:cubicBezTo>
                  <a:cubicBezTo>
                    <a:pt x="1394" y="574"/>
                    <a:pt x="1401" y="559"/>
                    <a:pt x="1410" y="543"/>
                  </a:cubicBezTo>
                  <a:cubicBezTo>
                    <a:pt x="1421" y="521"/>
                    <a:pt x="1426" y="497"/>
                    <a:pt x="1427" y="473"/>
                  </a:cubicBezTo>
                  <a:cubicBezTo>
                    <a:pt x="1433" y="454"/>
                    <a:pt x="1436" y="439"/>
                    <a:pt x="1441" y="413"/>
                  </a:cubicBezTo>
                  <a:cubicBezTo>
                    <a:pt x="1444" y="389"/>
                    <a:pt x="1442" y="373"/>
                    <a:pt x="1440" y="350"/>
                  </a:cubicBezTo>
                  <a:cubicBezTo>
                    <a:pt x="1437" y="315"/>
                    <a:pt x="1424" y="284"/>
                    <a:pt x="1405" y="258"/>
                  </a:cubicBezTo>
                  <a:cubicBezTo>
                    <a:pt x="1400" y="235"/>
                    <a:pt x="1393" y="212"/>
                    <a:pt x="1383" y="192"/>
                  </a:cubicBezTo>
                  <a:cubicBezTo>
                    <a:pt x="1365" y="155"/>
                    <a:pt x="1339" y="123"/>
                    <a:pt x="1306" y="98"/>
                  </a:cubicBezTo>
                  <a:cubicBezTo>
                    <a:pt x="1287" y="86"/>
                    <a:pt x="1268" y="73"/>
                    <a:pt x="1249" y="66"/>
                  </a:cubicBezTo>
                  <a:cubicBezTo>
                    <a:pt x="1229" y="60"/>
                    <a:pt x="1208" y="51"/>
                    <a:pt x="1187" y="49"/>
                  </a:cubicBezTo>
                  <a:cubicBezTo>
                    <a:pt x="1172" y="48"/>
                    <a:pt x="1157" y="48"/>
                    <a:pt x="1142" y="47"/>
                  </a:cubicBezTo>
                  <a:cubicBezTo>
                    <a:pt x="1126" y="49"/>
                    <a:pt x="1111" y="51"/>
                    <a:pt x="1096" y="52"/>
                  </a:cubicBezTo>
                  <a:cubicBezTo>
                    <a:pt x="1071" y="56"/>
                    <a:pt x="1047" y="66"/>
                    <a:pt x="1022" y="76"/>
                  </a:cubicBezTo>
                  <a:cubicBezTo>
                    <a:pt x="1007" y="81"/>
                    <a:pt x="992" y="88"/>
                    <a:pt x="980" y="96"/>
                  </a:cubicBezTo>
                  <a:cubicBezTo>
                    <a:pt x="969" y="93"/>
                    <a:pt x="959" y="92"/>
                    <a:pt x="949" y="89"/>
                  </a:cubicBezTo>
                  <a:cubicBezTo>
                    <a:pt x="934" y="88"/>
                    <a:pt x="917" y="87"/>
                    <a:pt x="901" y="87"/>
                  </a:cubicBezTo>
                  <a:cubicBezTo>
                    <a:pt x="895" y="87"/>
                    <a:pt x="889" y="87"/>
                    <a:pt x="883" y="87"/>
                  </a:cubicBezTo>
                  <a:cubicBezTo>
                    <a:pt x="867" y="78"/>
                    <a:pt x="852" y="70"/>
                    <a:pt x="835" y="63"/>
                  </a:cubicBezTo>
                  <a:cubicBezTo>
                    <a:pt x="807" y="53"/>
                    <a:pt x="781" y="40"/>
                    <a:pt x="753" y="34"/>
                  </a:cubicBezTo>
                  <a:cubicBezTo>
                    <a:pt x="714" y="25"/>
                    <a:pt x="694" y="22"/>
                    <a:pt x="657" y="22"/>
                  </a:cubicBezTo>
                  <a:cubicBezTo>
                    <a:pt x="642" y="22"/>
                    <a:pt x="630" y="22"/>
                    <a:pt x="615" y="23"/>
                  </a:cubicBezTo>
                  <a:cubicBezTo>
                    <a:pt x="583" y="16"/>
                    <a:pt x="551" y="11"/>
                    <a:pt x="518" y="9"/>
                  </a:cubicBezTo>
                  <a:cubicBezTo>
                    <a:pt x="483" y="5"/>
                    <a:pt x="446"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4257825" y="992750"/>
              <a:ext cx="18925" cy="40775"/>
            </a:xfrm>
            <a:custGeom>
              <a:avLst/>
              <a:gdLst/>
              <a:ahLst/>
              <a:cxnLst/>
              <a:rect l="l" t="t" r="r" b="b"/>
              <a:pathLst>
                <a:path w="757" h="1631" extrusionOk="0">
                  <a:moveTo>
                    <a:pt x="379" y="0"/>
                  </a:moveTo>
                  <a:cubicBezTo>
                    <a:pt x="318" y="0"/>
                    <a:pt x="258" y="29"/>
                    <a:pt x="223" y="79"/>
                  </a:cubicBezTo>
                  <a:cubicBezTo>
                    <a:pt x="194" y="120"/>
                    <a:pt x="176" y="162"/>
                    <a:pt x="158" y="208"/>
                  </a:cubicBezTo>
                  <a:cubicBezTo>
                    <a:pt x="135" y="273"/>
                    <a:pt x="114" y="338"/>
                    <a:pt x="100" y="408"/>
                  </a:cubicBezTo>
                  <a:cubicBezTo>
                    <a:pt x="74" y="542"/>
                    <a:pt x="53" y="678"/>
                    <a:pt x="48" y="814"/>
                  </a:cubicBezTo>
                  <a:cubicBezTo>
                    <a:pt x="31" y="882"/>
                    <a:pt x="18" y="951"/>
                    <a:pt x="11" y="1023"/>
                  </a:cubicBezTo>
                  <a:cubicBezTo>
                    <a:pt x="1" y="1093"/>
                    <a:pt x="0" y="1159"/>
                    <a:pt x="7" y="1230"/>
                  </a:cubicBezTo>
                  <a:cubicBezTo>
                    <a:pt x="11" y="1282"/>
                    <a:pt x="27" y="1329"/>
                    <a:pt x="48" y="1378"/>
                  </a:cubicBezTo>
                  <a:cubicBezTo>
                    <a:pt x="81" y="1456"/>
                    <a:pt x="160" y="1520"/>
                    <a:pt x="245" y="1540"/>
                  </a:cubicBezTo>
                  <a:cubicBezTo>
                    <a:pt x="256" y="1555"/>
                    <a:pt x="269" y="1570"/>
                    <a:pt x="281" y="1583"/>
                  </a:cubicBezTo>
                  <a:cubicBezTo>
                    <a:pt x="310" y="1609"/>
                    <a:pt x="339" y="1620"/>
                    <a:pt x="375" y="1627"/>
                  </a:cubicBezTo>
                  <a:cubicBezTo>
                    <a:pt x="385" y="1628"/>
                    <a:pt x="395" y="1630"/>
                    <a:pt x="405" y="1630"/>
                  </a:cubicBezTo>
                  <a:lnTo>
                    <a:pt x="418" y="1630"/>
                  </a:lnTo>
                  <a:cubicBezTo>
                    <a:pt x="431" y="1630"/>
                    <a:pt x="442" y="1627"/>
                    <a:pt x="455" y="1622"/>
                  </a:cubicBezTo>
                  <a:cubicBezTo>
                    <a:pt x="466" y="1620"/>
                    <a:pt x="476" y="1617"/>
                    <a:pt x="484" y="1614"/>
                  </a:cubicBezTo>
                  <a:cubicBezTo>
                    <a:pt x="505" y="1606"/>
                    <a:pt x="524" y="1594"/>
                    <a:pt x="539" y="1580"/>
                  </a:cubicBezTo>
                  <a:cubicBezTo>
                    <a:pt x="562" y="1562"/>
                    <a:pt x="584" y="1538"/>
                    <a:pt x="600" y="1513"/>
                  </a:cubicBezTo>
                  <a:cubicBezTo>
                    <a:pt x="621" y="1481"/>
                    <a:pt x="637" y="1447"/>
                    <a:pt x="653" y="1413"/>
                  </a:cubicBezTo>
                  <a:cubicBezTo>
                    <a:pt x="658" y="1399"/>
                    <a:pt x="664" y="1387"/>
                    <a:pt x="668" y="1373"/>
                  </a:cubicBezTo>
                  <a:cubicBezTo>
                    <a:pt x="672" y="1363"/>
                    <a:pt x="674" y="1352"/>
                    <a:pt x="678" y="1341"/>
                  </a:cubicBezTo>
                  <a:cubicBezTo>
                    <a:pt x="679" y="1337"/>
                    <a:pt x="681" y="1332"/>
                    <a:pt x="683" y="1328"/>
                  </a:cubicBezTo>
                  <a:cubicBezTo>
                    <a:pt x="698" y="1275"/>
                    <a:pt x="711" y="1223"/>
                    <a:pt x="723" y="1168"/>
                  </a:cubicBezTo>
                  <a:cubicBezTo>
                    <a:pt x="744" y="1032"/>
                    <a:pt x="757" y="892"/>
                    <a:pt x="750" y="751"/>
                  </a:cubicBezTo>
                  <a:cubicBezTo>
                    <a:pt x="749" y="725"/>
                    <a:pt x="745" y="700"/>
                    <a:pt x="743" y="674"/>
                  </a:cubicBezTo>
                  <a:cubicBezTo>
                    <a:pt x="737" y="609"/>
                    <a:pt x="730" y="543"/>
                    <a:pt x="718" y="480"/>
                  </a:cubicBezTo>
                  <a:cubicBezTo>
                    <a:pt x="719" y="418"/>
                    <a:pt x="720" y="355"/>
                    <a:pt x="715" y="293"/>
                  </a:cubicBezTo>
                  <a:cubicBezTo>
                    <a:pt x="710" y="244"/>
                    <a:pt x="707" y="198"/>
                    <a:pt x="685" y="153"/>
                  </a:cubicBezTo>
                  <a:cubicBezTo>
                    <a:pt x="658" y="97"/>
                    <a:pt x="591" y="46"/>
                    <a:pt x="526" y="46"/>
                  </a:cubicBezTo>
                  <a:cubicBezTo>
                    <a:pt x="523" y="46"/>
                    <a:pt x="521" y="46"/>
                    <a:pt x="518" y="46"/>
                  </a:cubicBezTo>
                  <a:cubicBezTo>
                    <a:pt x="509" y="46"/>
                    <a:pt x="501" y="47"/>
                    <a:pt x="492" y="49"/>
                  </a:cubicBezTo>
                  <a:cubicBezTo>
                    <a:pt x="473" y="28"/>
                    <a:pt x="450" y="11"/>
                    <a:pt x="421" y="5"/>
                  </a:cubicBezTo>
                  <a:cubicBezTo>
                    <a:pt x="407" y="2"/>
                    <a:pt x="393"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4301800" y="965925"/>
              <a:ext cx="40350" cy="20400"/>
            </a:xfrm>
            <a:custGeom>
              <a:avLst/>
              <a:gdLst/>
              <a:ahLst/>
              <a:cxnLst/>
              <a:rect l="l" t="t" r="r" b="b"/>
              <a:pathLst>
                <a:path w="1614" h="816" extrusionOk="0">
                  <a:moveTo>
                    <a:pt x="714" y="1"/>
                  </a:moveTo>
                  <a:cubicBezTo>
                    <a:pt x="574" y="1"/>
                    <a:pt x="426" y="27"/>
                    <a:pt x="298" y="89"/>
                  </a:cubicBezTo>
                  <a:cubicBezTo>
                    <a:pt x="248" y="113"/>
                    <a:pt x="195" y="139"/>
                    <a:pt x="152" y="173"/>
                  </a:cubicBezTo>
                  <a:cubicBezTo>
                    <a:pt x="112" y="206"/>
                    <a:pt x="77" y="240"/>
                    <a:pt x="48" y="280"/>
                  </a:cubicBezTo>
                  <a:cubicBezTo>
                    <a:pt x="20" y="321"/>
                    <a:pt x="10" y="368"/>
                    <a:pt x="6" y="417"/>
                  </a:cubicBezTo>
                  <a:cubicBezTo>
                    <a:pt x="3" y="435"/>
                    <a:pt x="4" y="459"/>
                    <a:pt x="8" y="481"/>
                  </a:cubicBezTo>
                  <a:cubicBezTo>
                    <a:pt x="1" y="560"/>
                    <a:pt x="13" y="645"/>
                    <a:pt x="74" y="702"/>
                  </a:cubicBezTo>
                  <a:cubicBezTo>
                    <a:pt x="97" y="724"/>
                    <a:pt x="122" y="748"/>
                    <a:pt x="152" y="764"/>
                  </a:cubicBezTo>
                  <a:cubicBezTo>
                    <a:pt x="177" y="778"/>
                    <a:pt x="198" y="786"/>
                    <a:pt x="225" y="795"/>
                  </a:cubicBezTo>
                  <a:cubicBezTo>
                    <a:pt x="266" y="810"/>
                    <a:pt x="312" y="815"/>
                    <a:pt x="356" y="815"/>
                  </a:cubicBezTo>
                  <a:cubicBezTo>
                    <a:pt x="360" y="815"/>
                    <a:pt x="365" y="815"/>
                    <a:pt x="369" y="815"/>
                  </a:cubicBezTo>
                  <a:lnTo>
                    <a:pt x="395" y="815"/>
                  </a:lnTo>
                  <a:cubicBezTo>
                    <a:pt x="482" y="812"/>
                    <a:pt x="566" y="798"/>
                    <a:pt x="651" y="773"/>
                  </a:cubicBezTo>
                  <a:cubicBezTo>
                    <a:pt x="695" y="766"/>
                    <a:pt x="741" y="760"/>
                    <a:pt x="786" y="749"/>
                  </a:cubicBezTo>
                  <a:lnTo>
                    <a:pt x="803" y="749"/>
                  </a:lnTo>
                  <a:cubicBezTo>
                    <a:pt x="859" y="748"/>
                    <a:pt x="915" y="741"/>
                    <a:pt x="967" y="724"/>
                  </a:cubicBezTo>
                  <a:cubicBezTo>
                    <a:pt x="968" y="724"/>
                    <a:pt x="968" y="724"/>
                    <a:pt x="969" y="723"/>
                  </a:cubicBezTo>
                  <a:cubicBezTo>
                    <a:pt x="1030" y="723"/>
                    <a:pt x="1090" y="718"/>
                    <a:pt x="1147" y="702"/>
                  </a:cubicBezTo>
                  <a:cubicBezTo>
                    <a:pt x="1188" y="692"/>
                    <a:pt x="1227" y="683"/>
                    <a:pt x="1266" y="667"/>
                  </a:cubicBezTo>
                  <a:cubicBezTo>
                    <a:pt x="1304" y="654"/>
                    <a:pt x="1343" y="637"/>
                    <a:pt x="1381" y="623"/>
                  </a:cubicBezTo>
                  <a:cubicBezTo>
                    <a:pt x="1473" y="586"/>
                    <a:pt x="1556" y="520"/>
                    <a:pt x="1592" y="424"/>
                  </a:cubicBezTo>
                  <a:cubicBezTo>
                    <a:pt x="1614" y="356"/>
                    <a:pt x="1602" y="270"/>
                    <a:pt x="1551" y="212"/>
                  </a:cubicBezTo>
                  <a:cubicBezTo>
                    <a:pt x="1491" y="140"/>
                    <a:pt x="1386" y="108"/>
                    <a:pt x="1295" y="108"/>
                  </a:cubicBezTo>
                  <a:cubicBezTo>
                    <a:pt x="1289" y="108"/>
                    <a:pt x="1284" y="108"/>
                    <a:pt x="1279" y="108"/>
                  </a:cubicBezTo>
                  <a:cubicBezTo>
                    <a:pt x="1256" y="109"/>
                    <a:pt x="1234" y="110"/>
                    <a:pt x="1211" y="112"/>
                  </a:cubicBezTo>
                  <a:cubicBezTo>
                    <a:pt x="1185" y="109"/>
                    <a:pt x="1157" y="107"/>
                    <a:pt x="1128" y="107"/>
                  </a:cubicBezTo>
                  <a:cubicBezTo>
                    <a:pt x="1117" y="98"/>
                    <a:pt x="1105" y="88"/>
                    <a:pt x="1093" y="81"/>
                  </a:cubicBezTo>
                  <a:cubicBezTo>
                    <a:pt x="1058" y="56"/>
                    <a:pt x="1012" y="36"/>
                    <a:pt x="970" y="31"/>
                  </a:cubicBezTo>
                  <a:cubicBezTo>
                    <a:pt x="948" y="27"/>
                    <a:pt x="927" y="26"/>
                    <a:pt x="905" y="26"/>
                  </a:cubicBezTo>
                  <a:cubicBezTo>
                    <a:pt x="843" y="10"/>
                    <a:pt x="778" y="1"/>
                    <a:pt x="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4258800" y="918300"/>
              <a:ext cx="18575" cy="21800"/>
            </a:xfrm>
            <a:custGeom>
              <a:avLst/>
              <a:gdLst/>
              <a:ahLst/>
              <a:cxnLst/>
              <a:rect l="l" t="t" r="r" b="b"/>
              <a:pathLst>
                <a:path w="743" h="872" extrusionOk="0">
                  <a:moveTo>
                    <a:pt x="418" y="1"/>
                  </a:moveTo>
                  <a:cubicBezTo>
                    <a:pt x="387" y="1"/>
                    <a:pt x="355" y="6"/>
                    <a:pt x="325" y="18"/>
                  </a:cubicBezTo>
                  <a:cubicBezTo>
                    <a:pt x="305" y="26"/>
                    <a:pt x="285" y="34"/>
                    <a:pt x="268" y="44"/>
                  </a:cubicBezTo>
                  <a:cubicBezTo>
                    <a:pt x="241" y="54"/>
                    <a:pt x="216" y="69"/>
                    <a:pt x="195" y="87"/>
                  </a:cubicBezTo>
                  <a:cubicBezTo>
                    <a:pt x="155" y="121"/>
                    <a:pt x="122" y="161"/>
                    <a:pt x="95" y="203"/>
                  </a:cubicBezTo>
                  <a:cubicBezTo>
                    <a:pt x="83" y="216"/>
                    <a:pt x="73" y="229"/>
                    <a:pt x="66" y="243"/>
                  </a:cubicBezTo>
                  <a:cubicBezTo>
                    <a:pt x="49" y="270"/>
                    <a:pt x="38" y="292"/>
                    <a:pt x="25" y="320"/>
                  </a:cubicBezTo>
                  <a:cubicBezTo>
                    <a:pt x="4" y="367"/>
                    <a:pt x="2" y="421"/>
                    <a:pt x="1" y="471"/>
                  </a:cubicBezTo>
                  <a:cubicBezTo>
                    <a:pt x="1" y="488"/>
                    <a:pt x="4" y="504"/>
                    <a:pt x="7" y="521"/>
                  </a:cubicBezTo>
                  <a:lnTo>
                    <a:pt x="7" y="531"/>
                  </a:lnTo>
                  <a:cubicBezTo>
                    <a:pt x="9" y="585"/>
                    <a:pt x="26" y="634"/>
                    <a:pt x="49" y="682"/>
                  </a:cubicBezTo>
                  <a:cubicBezTo>
                    <a:pt x="71" y="729"/>
                    <a:pt x="110" y="774"/>
                    <a:pt x="153" y="804"/>
                  </a:cubicBezTo>
                  <a:cubicBezTo>
                    <a:pt x="194" y="833"/>
                    <a:pt x="237" y="851"/>
                    <a:pt x="284" y="863"/>
                  </a:cubicBezTo>
                  <a:cubicBezTo>
                    <a:pt x="309" y="870"/>
                    <a:pt x="334" y="872"/>
                    <a:pt x="360" y="872"/>
                  </a:cubicBezTo>
                  <a:cubicBezTo>
                    <a:pt x="384" y="870"/>
                    <a:pt x="410" y="867"/>
                    <a:pt x="434" y="863"/>
                  </a:cubicBezTo>
                  <a:cubicBezTo>
                    <a:pt x="484" y="854"/>
                    <a:pt x="528" y="830"/>
                    <a:pt x="569" y="802"/>
                  </a:cubicBezTo>
                  <a:cubicBezTo>
                    <a:pt x="680" y="730"/>
                    <a:pt x="738" y="595"/>
                    <a:pt x="736" y="462"/>
                  </a:cubicBezTo>
                  <a:cubicBezTo>
                    <a:pt x="743" y="404"/>
                    <a:pt x="740" y="347"/>
                    <a:pt x="731" y="290"/>
                  </a:cubicBezTo>
                  <a:cubicBezTo>
                    <a:pt x="722" y="230"/>
                    <a:pt x="695" y="176"/>
                    <a:pt x="661" y="126"/>
                  </a:cubicBezTo>
                  <a:cubicBezTo>
                    <a:pt x="640" y="94"/>
                    <a:pt x="607" y="64"/>
                    <a:pt x="574" y="44"/>
                  </a:cubicBezTo>
                  <a:cubicBezTo>
                    <a:pt x="527" y="17"/>
                    <a:pt x="473"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4201775" y="962075"/>
              <a:ext cx="22675" cy="18875"/>
            </a:xfrm>
            <a:custGeom>
              <a:avLst/>
              <a:gdLst/>
              <a:ahLst/>
              <a:cxnLst/>
              <a:rect l="l" t="t" r="r" b="b"/>
              <a:pathLst>
                <a:path w="907" h="755" extrusionOk="0">
                  <a:moveTo>
                    <a:pt x="476" y="1"/>
                  </a:moveTo>
                  <a:cubicBezTo>
                    <a:pt x="470" y="1"/>
                    <a:pt x="464" y="1"/>
                    <a:pt x="458" y="1"/>
                  </a:cubicBezTo>
                  <a:cubicBezTo>
                    <a:pt x="457" y="1"/>
                    <a:pt x="455" y="1"/>
                    <a:pt x="454" y="1"/>
                  </a:cubicBezTo>
                  <a:cubicBezTo>
                    <a:pt x="416" y="1"/>
                    <a:pt x="370" y="15"/>
                    <a:pt x="336" y="33"/>
                  </a:cubicBezTo>
                  <a:cubicBezTo>
                    <a:pt x="309" y="48"/>
                    <a:pt x="285" y="67"/>
                    <a:pt x="262" y="89"/>
                  </a:cubicBezTo>
                  <a:cubicBezTo>
                    <a:pt x="204" y="113"/>
                    <a:pt x="149" y="148"/>
                    <a:pt x="108" y="200"/>
                  </a:cubicBezTo>
                  <a:cubicBezTo>
                    <a:pt x="47" y="273"/>
                    <a:pt x="1" y="363"/>
                    <a:pt x="5" y="463"/>
                  </a:cubicBezTo>
                  <a:cubicBezTo>
                    <a:pt x="6" y="497"/>
                    <a:pt x="11" y="541"/>
                    <a:pt x="29" y="574"/>
                  </a:cubicBezTo>
                  <a:cubicBezTo>
                    <a:pt x="44" y="605"/>
                    <a:pt x="61" y="640"/>
                    <a:pt x="87" y="662"/>
                  </a:cubicBezTo>
                  <a:cubicBezTo>
                    <a:pt x="102" y="677"/>
                    <a:pt x="114" y="691"/>
                    <a:pt x="133" y="702"/>
                  </a:cubicBezTo>
                  <a:cubicBezTo>
                    <a:pt x="158" y="716"/>
                    <a:pt x="175" y="725"/>
                    <a:pt x="201" y="735"/>
                  </a:cubicBezTo>
                  <a:cubicBezTo>
                    <a:pt x="233" y="748"/>
                    <a:pt x="272" y="753"/>
                    <a:pt x="307" y="754"/>
                  </a:cubicBezTo>
                  <a:lnTo>
                    <a:pt x="334" y="754"/>
                  </a:lnTo>
                  <a:cubicBezTo>
                    <a:pt x="382" y="753"/>
                    <a:pt x="431" y="746"/>
                    <a:pt x="478" y="729"/>
                  </a:cubicBezTo>
                  <a:cubicBezTo>
                    <a:pt x="486" y="730"/>
                    <a:pt x="495" y="731"/>
                    <a:pt x="503" y="731"/>
                  </a:cubicBezTo>
                  <a:cubicBezTo>
                    <a:pt x="514" y="731"/>
                    <a:pt x="525" y="730"/>
                    <a:pt x="535" y="728"/>
                  </a:cubicBezTo>
                  <a:cubicBezTo>
                    <a:pt x="588" y="720"/>
                    <a:pt x="641" y="701"/>
                    <a:pt x="682" y="666"/>
                  </a:cubicBezTo>
                  <a:cubicBezTo>
                    <a:pt x="685" y="665"/>
                    <a:pt x="689" y="664"/>
                    <a:pt x="691" y="664"/>
                  </a:cubicBezTo>
                  <a:cubicBezTo>
                    <a:pt x="737" y="649"/>
                    <a:pt x="784" y="618"/>
                    <a:pt x="816" y="583"/>
                  </a:cubicBezTo>
                  <a:cubicBezTo>
                    <a:pt x="834" y="563"/>
                    <a:pt x="847" y="547"/>
                    <a:pt x="862" y="525"/>
                  </a:cubicBezTo>
                  <a:cubicBezTo>
                    <a:pt x="872" y="508"/>
                    <a:pt x="880" y="491"/>
                    <a:pt x="887" y="474"/>
                  </a:cubicBezTo>
                  <a:cubicBezTo>
                    <a:pt x="904" y="434"/>
                    <a:pt x="907" y="389"/>
                    <a:pt x="906" y="348"/>
                  </a:cubicBezTo>
                  <a:cubicBezTo>
                    <a:pt x="903" y="314"/>
                    <a:pt x="891" y="270"/>
                    <a:pt x="872" y="241"/>
                  </a:cubicBezTo>
                  <a:cubicBezTo>
                    <a:pt x="842" y="200"/>
                    <a:pt x="814" y="165"/>
                    <a:pt x="774" y="144"/>
                  </a:cubicBezTo>
                  <a:cubicBezTo>
                    <a:pt x="754" y="134"/>
                    <a:pt x="733" y="125"/>
                    <a:pt x="711" y="120"/>
                  </a:cubicBezTo>
                  <a:cubicBezTo>
                    <a:pt x="708" y="115"/>
                    <a:pt x="706" y="112"/>
                    <a:pt x="703" y="109"/>
                  </a:cubicBezTo>
                  <a:cubicBezTo>
                    <a:pt x="676" y="77"/>
                    <a:pt x="640" y="49"/>
                    <a:pt x="603" y="32"/>
                  </a:cubicBezTo>
                  <a:cubicBezTo>
                    <a:pt x="573" y="19"/>
                    <a:pt x="553" y="12"/>
                    <a:pt x="521" y="5"/>
                  </a:cubicBezTo>
                  <a:cubicBezTo>
                    <a:pt x="506" y="1"/>
                    <a:pt x="490"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4257750" y="1011500"/>
              <a:ext cx="19225" cy="21200"/>
            </a:xfrm>
            <a:custGeom>
              <a:avLst/>
              <a:gdLst/>
              <a:ahLst/>
              <a:cxnLst/>
              <a:rect l="l" t="t" r="r" b="b"/>
              <a:pathLst>
                <a:path w="769" h="848" extrusionOk="0">
                  <a:moveTo>
                    <a:pt x="401" y="0"/>
                  </a:moveTo>
                  <a:cubicBezTo>
                    <a:pt x="390" y="0"/>
                    <a:pt x="378" y="1"/>
                    <a:pt x="367" y="1"/>
                  </a:cubicBezTo>
                  <a:cubicBezTo>
                    <a:pt x="269" y="7"/>
                    <a:pt x="189" y="66"/>
                    <a:pt x="125" y="138"/>
                  </a:cubicBezTo>
                  <a:cubicBezTo>
                    <a:pt x="83" y="188"/>
                    <a:pt x="57" y="248"/>
                    <a:pt x="36" y="308"/>
                  </a:cubicBezTo>
                  <a:cubicBezTo>
                    <a:pt x="17" y="360"/>
                    <a:pt x="9" y="414"/>
                    <a:pt x="5" y="470"/>
                  </a:cubicBezTo>
                  <a:cubicBezTo>
                    <a:pt x="0" y="564"/>
                    <a:pt x="30" y="667"/>
                    <a:pt x="97" y="737"/>
                  </a:cubicBezTo>
                  <a:cubicBezTo>
                    <a:pt x="141" y="782"/>
                    <a:pt x="187" y="810"/>
                    <a:pt x="247" y="832"/>
                  </a:cubicBezTo>
                  <a:cubicBezTo>
                    <a:pt x="264" y="839"/>
                    <a:pt x="287" y="842"/>
                    <a:pt x="308" y="845"/>
                  </a:cubicBezTo>
                  <a:cubicBezTo>
                    <a:pt x="323" y="846"/>
                    <a:pt x="340" y="847"/>
                    <a:pt x="356" y="847"/>
                  </a:cubicBezTo>
                  <a:lnTo>
                    <a:pt x="360" y="847"/>
                  </a:lnTo>
                  <a:cubicBezTo>
                    <a:pt x="373" y="847"/>
                    <a:pt x="387" y="844"/>
                    <a:pt x="402" y="840"/>
                  </a:cubicBezTo>
                  <a:cubicBezTo>
                    <a:pt x="409" y="842"/>
                    <a:pt x="417" y="842"/>
                    <a:pt x="425" y="842"/>
                  </a:cubicBezTo>
                  <a:cubicBezTo>
                    <a:pt x="465" y="842"/>
                    <a:pt x="504" y="822"/>
                    <a:pt x="525" y="784"/>
                  </a:cubicBezTo>
                  <a:cubicBezTo>
                    <a:pt x="525" y="783"/>
                    <a:pt x="526" y="783"/>
                    <a:pt x="526" y="782"/>
                  </a:cubicBezTo>
                  <a:cubicBezTo>
                    <a:pt x="572" y="753"/>
                    <a:pt x="612" y="720"/>
                    <a:pt x="648" y="681"/>
                  </a:cubicBezTo>
                  <a:cubicBezTo>
                    <a:pt x="686" y="641"/>
                    <a:pt x="721" y="586"/>
                    <a:pt x="737" y="533"/>
                  </a:cubicBezTo>
                  <a:cubicBezTo>
                    <a:pt x="754" y="484"/>
                    <a:pt x="768" y="432"/>
                    <a:pt x="764" y="378"/>
                  </a:cubicBezTo>
                  <a:cubicBezTo>
                    <a:pt x="760" y="326"/>
                    <a:pt x="757" y="272"/>
                    <a:pt x="731" y="223"/>
                  </a:cubicBezTo>
                  <a:cubicBezTo>
                    <a:pt x="721" y="204"/>
                    <a:pt x="711" y="185"/>
                    <a:pt x="698" y="167"/>
                  </a:cubicBezTo>
                  <a:cubicBezTo>
                    <a:pt x="680" y="139"/>
                    <a:pt x="665" y="123"/>
                    <a:pt x="641" y="100"/>
                  </a:cubicBezTo>
                  <a:cubicBezTo>
                    <a:pt x="605" y="62"/>
                    <a:pt x="555" y="39"/>
                    <a:pt x="509" y="19"/>
                  </a:cubicBezTo>
                  <a:cubicBezTo>
                    <a:pt x="475" y="4"/>
                    <a:pt x="438"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4316325" y="965375"/>
              <a:ext cx="23650" cy="18650"/>
            </a:xfrm>
            <a:custGeom>
              <a:avLst/>
              <a:gdLst/>
              <a:ahLst/>
              <a:cxnLst/>
              <a:rect l="l" t="t" r="r" b="b"/>
              <a:pathLst>
                <a:path w="946" h="746" extrusionOk="0">
                  <a:moveTo>
                    <a:pt x="432" y="0"/>
                  </a:moveTo>
                  <a:cubicBezTo>
                    <a:pt x="392" y="0"/>
                    <a:pt x="349" y="6"/>
                    <a:pt x="313" y="17"/>
                  </a:cubicBezTo>
                  <a:cubicBezTo>
                    <a:pt x="259" y="34"/>
                    <a:pt x="215" y="57"/>
                    <a:pt x="168" y="89"/>
                  </a:cubicBezTo>
                  <a:cubicBezTo>
                    <a:pt x="130" y="114"/>
                    <a:pt x="99" y="150"/>
                    <a:pt x="71" y="186"/>
                  </a:cubicBezTo>
                  <a:cubicBezTo>
                    <a:pt x="48" y="214"/>
                    <a:pt x="36" y="248"/>
                    <a:pt x="21" y="280"/>
                  </a:cubicBezTo>
                  <a:cubicBezTo>
                    <a:pt x="11" y="299"/>
                    <a:pt x="5" y="325"/>
                    <a:pt x="4" y="346"/>
                  </a:cubicBezTo>
                  <a:cubicBezTo>
                    <a:pt x="3" y="368"/>
                    <a:pt x="1" y="390"/>
                    <a:pt x="3" y="414"/>
                  </a:cubicBezTo>
                  <a:cubicBezTo>
                    <a:pt x="6" y="449"/>
                    <a:pt x="11" y="467"/>
                    <a:pt x="21" y="501"/>
                  </a:cubicBezTo>
                  <a:cubicBezTo>
                    <a:pt x="34" y="544"/>
                    <a:pt x="63" y="580"/>
                    <a:pt x="92" y="612"/>
                  </a:cubicBezTo>
                  <a:cubicBezTo>
                    <a:pt x="123" y="647"/>
                    <a:pt x="161" y="672"/>
                    <a:pt x="202" y="693"/>
                  </a:cubicBezTo>
                  <a:cubicBezTo>
                    <a:pt x="252" y="719"/>
                    <a:pt x="308" y="730"/>
                    <a:pt x="364" y="735"/>
                  </a:cubicBezTo>
                  <a:cubicBezTo>
                    <a:pt x="393" y="743"/>
                    <a:pt x="423" y="745"/>
                    <a:pt x="453" y="745"/>
                  </a:cubicBezTo>
                  <a:cubicBezTo>
                    <a:pt x="459" y="745"/>
                    <a:pt x="464" y="745"/>
                    <a:pt x="469" y="745"/>
                  </a:cubicBezTo>
                  <a:cubicBezTo>
                    <a:pt x="517" y="744"/>
                    <a:pt x="563" y="735"/>
                    <a:pt x="609" y="720"/>
                  </a:cubicBezTo>
                  <a:cubicBezTo>
                    <a:pt x="628" y="714"/>
                    <a:pt x="645" y="707"/>
                    <a:pt x="663" y="697"/>
                  </a:cubicBezTo>
                  <a:cubicBezTo>
                    <a:pt x="685" y="684"/>
                    <a:pt x="707" y="674"/>
                    <a:pt x="726" y="657"/>
                  </a:cubicBezTo>
                  <a:cubicBezTo>
                    <a:pt x="746" y="640"/>
                    <a:pt x="765" y="621"/>
                    <a:pt x="783" y="601"/>
                  </a:cubicBezTo>
                  <a:cubicBezTo>
                    <a:pt x="800" y="589"/>
                    <a:pt x="815" y="578"/>
                    <a:pt x="830" y="564"/>
                  </a:cubicBezTo>
                  <a:cubicBezTo>
                    <a:pt x="867" y="534"/>
                    <a:pt x="907" y="487"/>
                    <a:pt x="923" y="441"/>
                  </a:cubicBezTo>
                  <a:cubicBezTo>
                    <a:pt x="929" y="421"/>
                    <a:pt x="935" y="402"/>
                    <a:pt x="938" y="383"/>
                  </a:cubicBezTo>
                  <a:cubicBezTo>
                    <a:pt x="944" y="350"/>
                    <a:pt x="945" y="332"/>
                    <a:pt x="943" y="302"/>
                  </a:cubicBezTo>
                  <a:cubicBezTo>
                    <a:pt x="940" y="259"/>
                    <a:pt x="917" y="220"/>
                    <a:pt x="896" y="183"/>
                  </a:cubicBezTo>
                  <a:cubicBezTo>
                    <a:pt x="874" y="151"/>
                    <a:pt x="839" y="117"/>
                    <a:pt x="805" y="98"/>
                  </a:cubicBezTo>
                  <a:cubicBezTo>
                    <a:pt x="753" y="69"/>
                    <a:pt x="697" y="49"/>
                    <a:pt x="639" y="42"/>
                  </a:cubicBezTo>
                  <a:cubicBezTo>
                    <a:pt x="581" y="17"/>
                    <a:pt x="522" y="4"/>
                    <a:pt x="459" y="1"/>
                  </a:cubicBezTo>
                  <a:cubicBezTo>
                    <a:pt x="450" y="0"/>
                    <a:pt x="441"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4252575" y="914275"/>
              <a:ext cx="29700" cy="50525"/>
            </a:xfrm>
            <a:custGeom>
              <a:avLst/>
              <a:gdLst/>
              <a:ahLst/>
              <a:cxnLst/>
              <a:rect l="l" t="t" r="r" b="b"/>
              <a:pathLst>
                <a:path w="1188" h="2021" extrusionOk="0">
                  <a:moveTo>
                    <a:pt x="929" y="527"/>
                  </a:moveTo>
                  <a:cubicBezTo>
                    <a:pt x="929" y="529"/>
                    <a:pt x="929" y="532"/>
                    <a:pt x="930" y="534"/>
                  </a:cubicBezTo>
                  <a:lnTo>
                    <a:pt x="930" y="534"/>
                  </a:lnTo>
                  <a:cubicBezTo>
                    <a:pt x="930" y="532"/>
                    <a:pt x="929" y="529"/>
                    <a:pt x="929" y="527"/>
                  </a:cubicBezTo>
                  <a:close/>
                  <a:moveTo>
                    <a:pt x="944" y="606"/>
                  </a:moveTo>
                  <a:cubicBezTo>
                    <a:pt x="944" y="607"/>
                    <a:pt x="944" y="608"/>
                    <a:pt x="944" y="609"/>
                  </a:cubicBezTo>
                  <a:lnTo>
                    <a:pt x="944" y="609"/>
                  </a:lnTo>
                  <a:cubicBezTo>
                    <a:pt x="944" y="608"/>
                    <a:pt x="944" y="607"/>
                    <a:pt x="944" y="606"/>
                  </a:cubicBezTo>
                  <a:close/>
                  <a:moveTo>
                    <a:pt x="864" y="1434"/>
                  </a:moveTo>
                  <a:lnTo>
                    <a:pt x="864" y="1434"/>
                  </a:lnTo>
                  <a:cubicBezTo>
                    <a:pt x="864" y="1434"/>
                    <a:pt x="864" y="1434"/>
                    <a:pt x="864" y="1434"/>
                  </a:cubicBezTo>
                  <a:lnTo>
                    <a:pt x="864" y="1434"/>
                  </a:lnTo>
                  <a:cubicBezTo>
                    <a:pt x="864" y="1434"/>
                    <a:pt x="864" y="1434"/>
                    <a:pt x="864" y="1434"/>
                  </a:cubicBezTo>
                  <a:close/>
                  <a:moveTo>
                    <a:pt x="433" y="1773"/>
                  </a:moveTo>
                  <a:cubicBezTo>
                    <a:pt x="434" y="1773"/>
                    <a:pt x="434" y="1773"/>
                    <a:pt x="434" y="1774"/>
                  </a:cubicBezTo>
                  <a:cubicBezTo>
                    <a:pt x="434" y="1773"/>
                    <a:pt x="433" y="1773"/>
                    <a:pt x="433" y="1773"/>
                  </a:cubicBezTo>
                  <a:close/>
                  <a:moveTo>
                    <a:pt x="683" y="232"/>
                  </a:moveTo>
                  <a:cubicBezTo>
                    <a:pt x="697" y="239"/>
                    <a:pt x="713" y="245"/>
                    <a:pt x="727" y="252"/>
                  </a:cubicBezTo>
                  <a:cubicBezTo>
                    <a:pt x="755" y="270"/>
                    <a:pt x="782" y="288"/>
                    <a:pt x="808" y="308"/>
                  </a:cubicBezTo>
                  <a:lnTo>
                    <a:pt x="806" y="306"/>
                  </a:lnTo>
                  <a:lnTo>
                    <a:pt x="806" y="306"/>
                  </a:lnTo>
                  <a:cubicBezTo>
                    <a:pt x="808" y="307"/>
                    <a:pt x="811" y="310"/>
                    <a:pt x="813" y="312"/>
                  </a:cubicBezTo>
                  <a:cubicBezTo>
                    <a:pt x="815" y="313"/>
                    <a:pt x="816" y="314"/>
                    <a:pt x="818" y="316"/>
                  </a:cubicBezTo>
                  <a:cubicBezTo>
                    <a:pt x="817" y="316"/>
                    <a:pt x="817" y="315"/>
                    <a:pt x="816" y="315"/>
                  </a:cubicBezTo>
                  <a:lnTo>
                    <a:pt x="816" y="315"/>
                  </a:lnTo>
                  <a:cubicBezTo>
                    <a:pt x="821" y="318"/>
                    <a:pt x="826" y="324"/>
                    <a:pt x="832" y="329"/>
                  </a:cubicBezTo>
                  <a:lnTo>
                    <a:pt x="851" y="352"/>
                  </a:lnTo>
                  <a:cubicBezTo>
                    <a:pt x="857" y="360"/>
                    <a:pt x="863" y="368"/>
                    <a:pt x="868" y="377"/>
                  </a:cubicBezTo>
                  <a:cubicBezTo>
                    <a:pt x="882" y="404"/>
                    <a:pt x="895" y="432"/>
                    <a:pt x="906" y="460"/>
                  </a:cubicBezTo>
                  <a:cubicBezTo>
                    <a:pt x="915" y="481"/>
                    <a:pt x="921" y="502"/>
                    <a:pt x="928" y="523"/>
                  </a:cubicBezTo>
                  <a:lnTo>
                    <a:pt x="928" y="523"/>
                  </a:lnTo>
                  <a:cubicBezTo>
                    <a:pt x="928" y="522"/>
                    <a:pt x="927" y="522"/>
                    <a:pt x="927" y="522"/>
                  </a:cubicBezTo>
                  <a:lnTo>
                    <a:pt x="927" y="522"/>
                  </a:lnTo>
                  <a:cubicBezTo>
                    <a:pt x="927" y="523"/>
                    <a:pt x="927" y="524"/>
                    <a:pt x="929" y="525"/>
                  </a:cubicBezTo>
                  <a:cubicBezTo>
                    <a:pt x="930" y="529"/>
                    <a:pt x="931" y="532"/>
                    <a:pt x="931" y="535"/>
                  </a:cubicBezTo>
                  <a:cubicBezTo>
                    <a:pt x="931" y="535"/>
                    <a:pt x="930" y="534"/>
                    <a:pt x="930" y="534"/>
                  </a:cubicBezTo>
                  <a:lnTo>
                    <a:pt x="930" y="534"/>
                  </a:lnTo>
                  <a:cubicBezTo>
                    <a:pt x="935" y="556"/>
                    <a:pt x="939" y="578"/>
                    <a:pt x="942" y="601"/>
                  </a:cubicBezTo>
                  <a:lnTo>
                    <a:pt x="942" y="599"/>
                  </a:lnTo>
                  <a:cubicBezTo>
                    <a:pt x="942" y="600"/>
                    <a:pt x="942" y="602"/>
                    <a:pt x="944" y="604"/>
                  </a:cubicBezTo>
                  <a:cubicBezTo>
                    <a:pt x="944" y="606"/>
                    <a:pt x="945" y="609"/>
                    <a:pt x="945" y="613"/>
                  </a:cubicBezTo>
                  <a:cubicBezTo>
                    <a:pt x="945" y="611"/>
                    <a:pt x="945" y="610"/>
                    <a:pt x="944" y="609"/>
                  </a:cubicBezTo>
                  <a:lnTo>
                    <a:pt x="944" y="609"/>
                  </a:lnTo>
                  <a:cubicBezTo>
                    <a:pt x="953" y="683"/>
                    <a:pt x="961" y="758"/>
                    <a:pt x="962" y="833"/>
                  </a:cubicBezTo>
                  <a:cubicBezTo>
                    <a:pt x="961" y="904"/>
                    <a:pt x="960" y="976"/>
                    <a:pt x="955" y="1051"/>
                  </a:cubicBezTo>
                  <a:lnTo>
                    <a:pt x="955" y="1051"/>
                  </a:lnTo>
                  <a:cubicBezTo>
                    <a:pt x="954" y="1052"/>
                    <a:pt x="954" y="1053"/>
                    <a:pt x="954" y="1055"/>
                  </a:cubicBezTo>
                  <a:cubicBezTo>
                    <a:pt x="954" y="1054"/>
                    <a:pt x="954" y="1053"/>
                    <a:pt x="955" y="1051"/>
                  </a:cubicBezTo>
                  <a:lnTo>
                    <a:pt x="955" y="1051"/>
                  </a:lnTo>
                  <a:cubicBezTo>
                    <a:pt x="955" y="1053"/>
                    <a:pt x="955" y="1054"/>
                    <a:pt x="954" y="1055"/>
                  </a:cubicBezTo>
                  <a:lnTo>
                    <a:pt x="954" y="1056"/>
                  </a:lnTo>
                  <a:cubicBezTo>
                    <a:pt x="944" y="1136"/>
                    <a:pt x="926" y="1214"/>
                    <a:pt x="909" y="1293"/>
                  </a:cubicBezTo>
                  <a:cubicBezTo>
                    <a:pt x="896" y="1339"/>
                    <a:pt x="881" y="1387"/>
                    <a:pt x="864" y="1433"/>
                  </a:cubicBezTo>
                  <a:lnTo>
                    <a:pt x="864" y="1433"/>
                  </a:lnTo>
                  <a:cubicBezTo>
                    <a:pt x="865" y="1432"/>
                    <a:pt x="866" y="1432"/>
                    <a:pt x="866" y="1431"/>
                  </a:cubicBezTo>
                  <a:lnTo>
                    <a:pt x="866" y="1431"/>
                  </a:lnTo>
                  <a:cubicBezTo>
                    <a:pt x="866" y="1432"/>
                    <a:pt x="865" y="1432"/>
                    <a:pt x="864" y="1434"/>
                  </a:cubicBezTo>
                  <a:lnTo>
                    <a:pt x="864" y="1434"/>
                  </a:lnTo>
                  <a:cubicBezTo>
                    <a:pt x="864" y="1434"/>
                    <a:pt x="864" y="1433"/>
                    <a:pt x="864" y="1433"/>
                  </a:cubicBezTo>
                  <a:lnTo>
                    <a:pt x="864" y="1433"/>
                  </a:lnTo>
                  <a:cubicBezTo>
                    <a:pt x="864" y="1434"/>
                    <a:pt x="864" y="1434"/>
                    <a:pt x="864" y="1435"/>
                  </a:cubicBezTo>
                  <a:cubicBezTo>
                    <a:pt x="864" y="1435"/>
                    <a:pt x="864" y="1435"/>
                    <a:pt x="864" y="1434"/>
                  </a:cubicBezTo>
                  <a:lnTo>
                    <a:pt x="864" y="1434"/>
                  </a:lnTo>
                  <a:cubicBezTo>
                    <a:pt x="864" y="1435"/>
                    <a:pt x="864" y="1435"/>
                    <a:pt x="864" y="1436"/>
                  </a:cubicBezTo>
                  <a:cubicBezTo>
                    <a:pt x="842" y="1487"/>
                    <a:pt x="818" y="1535"/>
                    <a:pt x="792" y="1583"/>
                  </a:cubicBezTo>
                  <a:cubicBezTo>
                    <a:pt x="783" y="1601"/>
                    <a:pt x="771" y="1618"/>
                    <a:pt x="758" y="1636"/>
                  </a:cubicBezTo>
                  <a:cubicBezTo>
                    <a:pt x="745" y="1652"/>
                    <a:pt x="733" y="1667"/>
                    <a:pt x="718" y="1683"/>
                  </a:cubicBezTo>
                  <a:cubicBezTo>
                    <a:pt x="697" y="1703"/>
                    <a:pt x="677" y="1722"/>
                    <a:pt x="653" y="1741"/>
                  </a:cubicBezTo>
                  <a:cubicBezTo>
                    <a:pt x="641" y="1749"/>
                    <a:pt x="629" y="1757"/>
                    <a:pt x="616" y="1765"/>
                  </a:cubicBezTo>
                  <a:cubicBezTo>
                    <a:pt x="607" y="1770"/>
                    <a:pt x="596" y="1774"/>
                    <a:pt x="588" y="1778"/>
                  </a:cubicBezTo>
                  <a:cubicBezTo>
                    <a:pt x="581" y="1781"/>
                    <a:pt x="575" y="1783"/>
                    <a:pt x="567" y="1786"/>
                  </a:cubicBezTo>
                  <a:cubicBezTo>
                    <a:pt x="559" y="1788"/>
                    <a:pt x="550" y="1789"/>
                    <a:pt x="543" y="1791"/>
                  </a:cubicBezTo>
                  <a:cubicBezTo>
                    <a:pt x="531" y="1792"/>
                    <a:pt x="519" y="1793"/>
                    <a:pt x="508" y="1793"/>
                  </a:cubicBezTo>
                  <a:lnTo>
                    <a:pt x="497" y="1793"/>
                  </a:lnTo>
                  <a:cubicBezTo>
                    <a:pt x="487" y="1792"/>
                    <a:pt x="476" y="1789"/>
                    <a:pt x="465" y="1788"/>
                  </a:cubicBezTo>
                  <a:cubicBezTo>
                    <a:pt x="461" y="1787"/>
                    <a:pt x="459" y="1786"/>
                    <a:pt x="455" y="1786"/>
                  </a:cubicBezTo>
                  <a:cubicBezTo>
                    <a:pt x="452" y="1784"/>
                    <a:pt x="449" y="1783"/>
                    <a:pt x="446" y="1782"/>
                  </a:cubicBezTo>
                  <a:cubicBezTo>
                    <a:pt x="441" y="1778"/>
                    <a:pt x="434" y="1774"/>
                    <a:pt x="429" y="1769"/>
                  </a:cubicBezTo>
                  <a:lnTo>
                    <a:pt x="429" y="1769"/>
                  </a:lnTo>
                  <a:cubicBezTo>
                    <a:pt x="429" y="1769"/>
                    <a:pt x="429" y="1770"/>
                    <a:pt x="429" y="1770"/>
                  </a:cubicBezTo>
                  <a:lnTo>
                    <a:pt x="429" y="1770"/>
                  </a:lnTo>
                  <a:cubicBezTo>
                    <a:pt x="428" y="1768"/>
                    <a:pt x="426" y="1767"/>
                    <a:pt x="425" y="1766"/>
                  </a:cubicBezTo>
                  <a:cubicBezTo>
                    <a:pt x="424" y="1766"/>
                    <a:pt x="424" y="1765"/>
                    <a:pt x="423" y="1765"/>
                  </a:cubicBezTo>
                  <a:lnTo>
                    <a:pt x="423" y="1765"/>
                  </a:lnTo>
                  <a:lnTo>
                    <a:pt x="424" y="1766"/>
                  </a:lnTo>
                  <a:cubicBezTo>
                    <a:pt x="411" y="1756"/>
                    <a:pt x="399" y="1746"/>
                    <a:pt x="387" y="1734"/>
                  </a:cubicBezTo>
                  <a:cubicBezTo>
                    <a:pt x="377" y="1723"/>
                    <a:pt x="367" y="1714"/>
                    <a:pt x="358" y="1703"/>
                  </a:cubicBezTo>
                  <a:cubicBezTo>
                    <a:pt x="349" y="1690"/>
                    <a:pt x="341" y="1675"/>
                    <a:pt x="332" y="1663"/>
                  </a:cubicBezTo>
                  <a:cubicBezTo>
                    <a:pt x="320" y="1639"/>
                    <a:pt x="309" y="1617"/>
                    <a:pt x="297" y="1593"/>
                  </a:cubicBezTo>
                  <a:cubicBezTo>
                    <a:pt x="286" y="1562"/>
                    <a:pt x="275" y="1531"/>
                    <a:pt x="266" y="1499"/>
                  </a:cubicBezTo>
                  <a:cubicBezTo>
                    <a:pt x="256" y="1453"/>
                    <a:pt x="248" y="1405"/>
                    <a:pt x="239" y="1357"/>
                  </a:cubicBezTo>
                  <a:cubicBezTo>
                    <a:pt x="235" y="1318"/>
                    <a:pt x="233" y="1281"/>
                    <a:pt x="232" y="1242"/>
                  </a:cubicBezTo>
                  <a:cubicBezTo>
                    <a:pt x="233" y="1196"/>
                    <a:pt x="235" y="1149"/>
                    <a:pt x="242" y="1102"/>
                  </a:cubicBezTo>
                  <a:cubicBezTo>
                    <a:pt x="253" y="1023"/>
                    <a:pt x="265" y="944"/>
                    <a:pt x="276" y="865"/>
                  </a:cubicBezTo>
                  <a:cubicBezTo>
                    <a:pt x="290" y="779"/>
                    <a:pt x="302" y="693"/>
                    <a:pt x="322" y="607"/>
                  </a:cubicBezTo>
                  <a:cubicBezTo>
                    <a:pt x="327" y="590"/>
                    <a:pt x="333" y="571"/>
                    <a:pt x="341" y="552"/>
                  </a:cubicBezTo>
                  <a:cubicBezTo>
                    <a:pt x="348" y="536"/>
                    <a:pt x="356" y="521"/>
                    <a:pt x="362" y="505"/>
                  </a:cubicBezTo>
                  <a:cubicBezTo>
                    <a:pt x="393" y="454"/>
                    <a:pt x="426" y="404"/>
                    <a:pt x="461" y="355"/>
                  </a:cubicBezTo>
                  <a:cubicBezTo>
                    <a:pt x="471" y="342"/>
                    <a:pt x="482" y="330"/>
                    <a:pt x="492" y="318"/>
                  </a:cubicBezTo>
                  <a:cubicBezTo>
                    <a:pt x="503" y="308"/>
                    <a:pt x="517" y="298"/>
                    <a:pt x="529" y="287"/>
                  </a:cubicBezTo>
                  <a:cubicBezTo>
                    <a:pt x="548" y="276"/>
                    <a:pt x="565" y="265"/>
                    <a:pt x="585" y="254"/>
                  </a:cubicBezTo>
                  <a:cubicBezTo>
                    <a:pt x="591" y="251"/>
                    <a:pt x="599" y="247"/>
                    <a:pt x="606" y="245"/>
                  </a:cubicBezTo>
                  <a:cubicBezTo>
                    <a:pt x="614" y="242"/>
                    <a:pt x="622" y="240"/>
                    <a:pt x="630" y="237"/>
                  </a:cubicBezTo>
                  <a:cubicBezTo>
                    <a:pt x="632" y="237"/>
                    <a:pt x="636" y="236"/>
                    <a:pt x="638" y="236"/>
                  </a:cubicBezTo>
                  <a:lnTo>
                    <a:pt x="681" y="232"/>
                  </a:lnTo>
                  <a:close/>
                  <a:moveTo>
                    <a:pt x="663" y="1"/>
                  </a:moveTo>
                  <a:cubicBezTo>
                    <a:pt x="647" y="1"/>
                    <a:pt x="631" y="2"/>
                    <a:pt x="616" y="6"/>
                  </a:cubicBezTo>
                  <a:cubicBezTo>
                    <a:pt x="604" y="8"/>
                    <a:pt x="590" y="12"/>
                    <a:pt x="580" y="19"/>
                  </a:cubicBezTo>
                  <a:cubicBezTo>
                    <a:pt x="545" y="28"/>
                    <a:pt x="514" y="39"/>
                    <a:pt x="481" y="54"/>
                  </a:cubicBezTo>
                  <a:cubicBezTo>
                    <a:pt x="441" y="74"/>
                    <a:pt x="399" y="100"/>
                    <a:pt x="366" y="128"/>
                  </a:cubicBezTo>
                  <a:cubicBezTo>
                    <a:pt x="321" y="167"/>
                    <a:pt x="285" y="211"/>
                    <a:pt x="251" y="258"/>
                  </a:cubicBezTo>
                  <a:cubicBezTo>
                    <a:pt x="203" y="327"/>
                    <a:pt x="157" y="396"/>
                    <a:pt x="127" y="474"/>
                  </a:cubicBezTo>
                  <a:cubicBezTo>
                    <a:pt x="101" y="540"/>
                    <a:pt x="86" y="610"/>
                    <a:pt x="74" y="681"/>
                  </a:cubicBezTo>
                  <a:cubicBezTo>
                    <a:pt x="59" y="773"/>
                    <a:pt x="46" y="865"/>
                    <a:pt x="32" y="958"/>
                  </a:cubicBezTo>
                  <a:cubicBezTo>
                    <a:pt x="16" y="1056"/>
                    <a:pt x="1" y="1155"/>
                    <a:pt x="3" y="1255"/>
                  </a:cubicBezTo>
                  <a:cubicBezTo>
                    <a:pt x="5" y="1360"/>
                    <a:pt x="22" y="1467"/>
                    <a:pt x="48" y="1567"/>
                  </a:cubicBezTo>
                  <a:cubicBezTo>
                    <a:pt x="63" y="1619"/>
                    <a:pt x="80" y="1669"/>
                    <a:pt x="103" y="1717"/>
                  </a:cubicBezTo>
                  <a:cubicBezTo>
                    <a:pt x="127" y="1768"/>
                    <a:pt x="156" y="1824"/>
                    <a:pt x="196" y="1865"/>
                  </a:cubicBezTo>
                  <a:cubicBezTo>
                    <a:pt x="234" y="1906"/>
                    <a:pt x="275" y="1942"/>
                    <a:pt x="322" y="1974"/>
                  </a:cubicBezTo>
                  <a:cubicBezTo>
                    <a:pt x="362" y="2000"/>
                    <a:pt x="410" y="2009"/>
                    <a:pt x="455" y="2016"/>
                  </a:cubicBezTo>
                  <a:cubicBezTo>
                    <a:pt x="470" y="2019"/>
                    <a:pt x="486" y="2021"/>
                    <a:pt x="502" y="2021"/>
                  </a:cubicBezTo>
                  <a:cubicBezTo>
                    <a:pt x="507" y="2021"/>
                    <a:pt x="512" y="2020"/>
                    <a:pt x="517" y="2020"/>
                  </a:cubicBezTo>
                  <a:cubicBezTo>
                    <a:pt x="534" y="2020"/>
                    <a:pt x="553" y="2018"/>
                    <a:pt x="570" y="2014"/>
                  </a:cubicBezTo>
                  <a:cubicBezTo>
                    <a:pt x="753" y="1981"/>
                    <a:pt x="903" y="1844"/>
                    <a:pt x="991" y="1684"/>
                  </a:cubicBezTo>
                  <a:cubicBezTo>
                    <a:pt x="1044" y="1587"/>
                    <a:pt x="1089" y="1484"/>
                    <a:pt x="1115" y="1378"/>
                  </a:cubicBezTo>
                  <a:cubicBezTo>
                    <a:pt x="1130" y="1325"/>
                    <a:pt x="1140" y="1270"/>
                    <a:pt x="1153" y="1215"/>
                  </a:cubicBezTo>
                  <a:cubicBezTo>
                    <a:pt x="1163" y="1167"/>
                    <a:pt x="1173" y="1117"/>
                    <a:pt x="1177" y="1069"/>
                  </a:cubicBezTo>
                  <a:cubicBezTo>
                    <a:pt x="1181" y="1014"/>
                    <a:pt x="1183" y="957"/>
                    <a:pt x="1184" y="904"/>
                  </a:cubicBezTo>
                  <a:cubicBezTo>
                    <a:pt x="1185" y="846"/>
                    <a:pt x="1188" y="791"/>
                    <a:pt x="1183" y="734"/>
                  </a:cubicBezTo>
                  <a:cubicBezTo>
                    <a:pt x="1175" y="641"/>
                    <a:pt x="1167" y="545"/>
                    <a:pt x="1141" y="455"/>
                  </a:cubicBezTo>
                  <a:cubicBezTo>
                    <a:pt x="1127" y="404"/>
                    <a:pt x="1107" y="357"/>
                    <a:pt x="1084" y="308"/>
                  </a:cubicBezTo>
                  <a:cubicBezTo>
                    <a:pt x="1064" y="264"/>
                    <a:pt x="1038" y="217"/>
                    <a:pt x="1004" y="182"/>
                  </a:cubicBezTo>
                  <a:cubicBezTo>
                    <a:pt x="973" y="149"/>
                    <a:pt x="940" y="123"/>
                    <a:pt x="904" y="100"/>
                  </a:cubicBezTo>
                  <a:cubicBezTo>
                    <a:pt x="874" y="79"/>
                    <a:pt x="844" y="56"/>
                    <a:pt x="811" y="43"/>
                  </a:cubicBezTo>
                  <a:cubicBezTo>
                    <a:pt x="789" y="33"/>
                    <a:pt x="766" y="22"/>
                    <a:pt x="744" y="14"/>
                  </a:cubicBezTo>
                  <a:cubicBezTo>
                    <a:pt x="718" y="5"/>
                    <a:pt x="690"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4197900" y="960275"/>
              <a:ext cx="45575" cy="25575"/>
            </a:xfrm>
            <a:custGeom>
              <a:avLst/>
              <a:gdLst/>
              <a:ahLst/>
              <a:cxnLst/>
              <a:rect l="l" t="t" r="r" b="b"/>
              <a:pathLst>
                <a:path w="1823" h="1023" extrusionOk="0">
                  <a:moveTo>
                    <a:pt x="1205" y="11"/>
                  </a:moveTo>
                  <a:cubicBezTo>
                    <a:pt x="1206" y="12"/>
                    <a:pt x="1207" y="12"/>
                    <a:pt x="1207" y="12"/>
                  </a:cubicBezTo>
                  <a:cubicBezTo>
                    <a:pt x="1207" y="12"/>
                    <a:pt x="1206" y="12"/>
                    <a:pt x="1205" y="11"/>
                  </a:cubicBezTo>
                  <a:close/>
                  <a:moveTo>
                    <a:pt x="1039" y="220"/>
                  </a:moveTo>
                  <a:cubicBezTo>
                    <a:pt x="1063" y="220"/>
                    <a:pt x="1087" y="221"/>
                    <a:pt x="1110" y="221"/>
                  </a:cubicBezTo>
                  <a:lnTo>
                    <a:pt x="1109" y="221"/>
                  </a:lnTo>
                  <a:cubicBezTo>
                    <a:pt x="1151" y="226"/>
                    <a:pt x="1192" y="229"/>
                    <a:pt x="1232" y="234"/>
                  </a:cubicBezTo>
                  <a:cubicBezTo>
                    <a:pt x="1233" y="234"/>
                    <a:pt x="1233" y="234"/>
                    <a:pt x="1233" y="236"/>
                  </a:cubicBezTo>
                  <a:cubicBezTo>
                    <a:pt x="1279" y="249"/>
                    <a:pt x="1325" y="265"/>
                    <a:pt x="1367" y="283"/>
                  </a:cubicBezTo>
                  <a:cubicBezTo>
                    <a:pt x="1382" y="291"/>
                    <a:pt x="1395" y="298"/>
                    <a:pt x="1410" y="304"/>
                  </a:cubicBezTo>
                  <a:cubicBezTo>
                    <a:pt x="1415" y="306"/>
                    <a:pt x="1419" y="309"/>
                    <a:pt x="1423" y="311"/>
                  </a:cubicBezTo>
                  <a:cubicBezTo>
                    <a:pt x="1455" y="335"/>
                    <a:pt x="1486" y="360"/>
                    <a:pt x="1517" y="386"/>
                  </a:cubicBezTo>
                  <a:cubicBezTo>
                    <a:pt x="1517" y="386"/>
                    <a:pt x="1517" y="385"/>
                    <a:pt x="1517" y="384"/>
                  </a:cubicBezTo>
                  <a:lnTo>
                    <a:pt x="1517" y="384"/>
                  </a:lnTo>
                  <a:lnTo>
                    <a:pt x="1521" y="389"/>
                  </a:lnTo>
                  <a:cubicBezTo>
                    <a:pt x="1523" y="390"/>
                    <a:pt x="1525" y="392"/>
                    <a:pt x="1526" y="393"/>
                  </a:cubicBezTo>
                  <a:lnTo>
                    <a:pt x="1526" y="393"/>
                  </a:lnTo>
                  <a:cubicBezTo>
                    <a:pt x="1526" y="393"/>
                    <a:pt x="1526" y="393"/>
                    <a:pt x="1524" y="393"/>
                  </a:cubicBezTo>
                  <a:cubicBezTo>
                    <a:pt x="1535" y="402"/>
                    <a:pt x="1544" y="412"/>
                    <a:pt x="1554" y="422"/>
                  </a:cubicBezTo>
                  <a:cubicBezTo>
                    <a:pt x="1558" y="425"/>
                    <a:pt x="1562" y="430"/>
                    <a:pt x="1565" y="435"/>
                  </a:cubicBezTo>
                  <a:cubicBezTo>
                    <a:pt x="1571" y="445"/>
                    <a:pt x="1579" y="458"/>
                    <a:pt x="1585" y="469"/>
                  </a:cubicBezTo>
                  <a:cubicBezTo>
                    <a:pt x="1586" y="470"/>
                    <a:pt x="1586" y="473"/>
                    <a:pt x="1588" y="475"/>
                  </a:cubicBezTo>
                  <a:lnTo>
                    <a:pt x="1588" y="476"/>
                  </a:lnTo>
                  <a:lnTo>
                    <a:pt x="1588" y="480"/>
                  </a:lnTo>
                  <a:cubicBezTo>
                    <a:pt x="1589" y="496"/>
                    <a:pt x="1589" y="511"/>
                    <a:pt x="1589" y="527"/>
                  </a:cubicBezTo>
                  <a:cubicBezTo>
                    <a:pt x="1590" y="534"/>
                    <a:pt x="1590" y="537"/>
                    <a:pt x="1590" y="540"/>
                  </a:cubicBezTo>
                  <a:lnTo>
                    <a:pt x="1583" y="571"/>
                  </a:lnTo>
                  <a:lnTo>
                    <a:pt x="1568" y="609"/>
                  </a:lnTo>
                  <a:cubicBezTo>
                    <a:pt x="1565" y="615"/>
                    <a:pt x="1562" y="620"/>
                    <a:pt x="1558" y="624"/>
                  </a:cubicBezTo>
                  <a:cubicBezTo>
                    <a:pt x="1553" y="631"/>
                    <a:pt x="1547" y="638"/>
                    <a:pt x="1542" y="646"/>
                  </a:cubicBezTo>
                  <a:cubicBezTo>
                    <a:pt x="1535" y="654"/>
                    <a:pt x="1528" y="660"/>
                    <a:pt x="1522" y="666"/>
                  </a:cubicBezTo>
                  <a:cubicBezTo>
                    <a:pt x="1506" y="681"/>
                    <a:pt x="1487" y="693"/>
                    <a:pt x="1468" y="707"/>
                  </a:cubicBezTo>
                  <a:cubicBezTo>
                    <a:pt x="1456" y="714"/>
                    <a:pt x="1444" y="721"/>
                    <a:pt x="1431" y="728"/>
                  </a:cubicBezTo>
                  <a:cubicBezTo>
                    <a:pt x="1422" y="733"/>
                    <a:pt x="1411" y="737"/>
                    <a:pt x="1402" y="742"/>
                  </a:cubicBezTo>
                  <a:cubicBezTo>
                    <a:pt x="1385" y="747"/>
                    <a:pt x="1372" y="752"/>
                    <a:pt x="1357" y="755"/>
                  </a:cubicBezTo>
                  <a:cubicBezTo>
                    <a:pt x="1285" y="769"/>
                    <a:pt x="1211" y="781"/>
                    <a:pt x="1136" y="789"/>
                  </a:cubicBezTo>
                  <a:cubicBezTo>
                    <a:pt x="1066" y="793"/>
                    <a:pt x="995" y="793"/>
                    <a:pt x="924" y="793"/>
                  </a:cubicBezTo>
                  <a:cubicBezTo>
                    <a:pt x="870" y="793"/>
                    <a:pt x="815" y="795"/>
                    <a:pt x="761" y="795"/>
                  </a:cubicBezTo>
                  <a:cubicBezTo>
                    <a:pt x="743" y="795"/>
                    <a:pt x="725" y="795"/>
                    <a:pt x="707" y="794"/>
                  </a:cubicBezTo>
                  <a:cubicBezTo>
                    <a:pt x="628" y="790"/>
                    <a:pt x="548" y="788"/>
                    <a:pt x="470" y="776"/>
                  </a:cubicBezTo>
                  <a:cubicBezTo>
                    <a:pt x="439" y="769"/>
                    <a:pt x="409" y="762"/>
                    <a:pt x="378" y="754"/>
                  </a:cubicBezTo>
                  <a:cubicBezTo>
                    <a:pt x="371" y="750"/>
                    <a:pt x="361" y="748"/>
                    <a:pt x="354" y="744"/>
                  </a:cubicBezTo>
                  <a:cubicBezTo>
                    <a:pt x="349" y="742"/>
                    <a:pt x="344" y="738"/>
                    <a:pt x="340" y="734"/>
                  </a:cubicBezTo>
                  <a:cubicBezTo>
                    <a:pt x="335" y="731"/>
                    <a:pt x="331" y="728"/>
                    <a:pt x="326" y="724"/>
                  </a:cubicBezTo>
                  <a:cubicBezTo>
                    <a:pt x="318" y="716"/>
                    <a:pt x="311" y="708"/>
                    <a:pt x="301" y="699"/>
                  </a:cubicBezTo>
                  <a:lnTo>
                    <a:pt x="301" y="699"/>
                  </a:lnTo>
                  <a:cubicBezTo>
                    <a:pt x="300" y="698"/>
                    <a:pt x="300" y="697"/>
                    <a:pt x="299" y="696"/>
                  </a:cubicBezTo>
                  <a:lnTo>
                    <a:pt x="298" y="695"/>
                  </a:lnTo>
                  <a:cubicBezTo>
                    <a:pt x="298" y="693"/>
                    <a:pt x="296" y="693"/>
                    <a:pt x="296" y="692"/>
                  </a:cubicBezTo>
                  <a:cubicBezTo>
                    <a:pt x="289" y="682"/>
                    <a:pt x="281" y="672"/>
                    <a:pt x="275" y="662"/>
                  </a:cubicBezTo>
                  <a:cubicBezTo>
                    <a:pt x="268" y="651"/>
                    <a:pt x="260" y="639"/>
                    <a:pt x="255" y="626"/>
                  </a:cubicBezTo>
                  <a:cubicBezTo>
                    <a:pt x="252" y="619"/>
                    <a:pt x="249" y="609"/>
                    <a:pt x="245" y="600"/>
                  </a:cubicBezTo>
                  <a:cubicBezTo>
                    <a:pt x="242" y="590"/>
                    <a:pt x="238" y="582"/>
                    <a:pt x="236" y="569"/>
                  </a:cubicBezTo>
                  <a:cubicBezTo>
                    <a:pt x="233" y="554"/>
                    <a:pt x="232" y="540"/>
                    <a:pt x="229" y="525"/>
                  </a:cubicBezTo>
                  <a:lnTo>
                    <a:pt x="229" y="506"/>
                  </a:lnTo>
                  <a:cubicBezTo>
                    <a:pt x="231" y="502"/>
                    <a:pt x="229" y="497"/>
                    <a:pt x="231" y="492"/>
                  </a:cubicBezTo>
                  <a:cubicBezTo>
                    <a:pt x="232" y="489"/>
                    <a:pt x="233" y="484"/>
                    <a:pt x="233" y="479"/>
                  </a:cubicBezTo>
                  <a:cubicBezTo>
                    <a:pt x="236" y="471"/>
                    <a:pt x="238" y="465"/>
                    <a:pt x="243" y="458"/>
                  </a:cubicBezTo>
                  <a:cubicBezTo>
                    <a:pt x="249" y="444"/>
                    <a:pt x="257" y="432"/>
                    <a:pt x="266" y="418"/>
                  </a:cubicBezTo>
                  <a:cubicBezTo>
                    <a:pt x="273" y="411"/>
                    <a:pt x="278" y="403"/>
                    <a:pt x="283" y="396"/>
                  </a:cubicBezTo>
                  <a:cubicBezTo>
                    <a:pt x="296" y="381"/>
                    <a:pt x="310" y="366"/>
                    <a:pt x="325" y="350"/>
                  </a:cubicBezTo>
                  <a:lnTo>
                    <a:pt x="325" y="350"/>
                  </a:lnTo>
                  <a:cubicBezTo>
                    <a:pt x="338" y="339"/>
                    <a:pt x="353" y="329"/>
                    <a:pt x="367" y="318"/>
                  </a:cubicBezTo>
                  <a:cubicBezTo>
                    <a:pt x="374" y="315"/>
                    <a:pt x="379" y="313"/>
                    <a:pt x="384" y="309"/>
                  </a:cubicBezTo>
                  <a:cubicBezTo>
                    <a:pt x="404" y="300"/>
                    <a:pt x="422" y="294"/>
                    <a:pt x="440" y="285"/>
                  </a:cubicBezTo>
                  <a:cubicBezTo>
                    <a:pt x="454" y="282"/>
                    <a:pt x="469" y="278"/>
                    <a:pt x="484" y="274"/>
                  </a:cubicBezTo>
                  <a:cubicBezTo>
                    <a:pt x="587" y="254"/>
                    <a:pt x="691" y="239"/>
                    <a:pt x="796" y="229"/>
                  </a:cubicBezTo>
                  <a:cubicBezTo>
                    <a:pt x="878" y="225"/>
                    <a:pt x="958" y="220"/>
                    <a:pt x="1039" y="220"/>
                  </a:cubicBezTo>
                  <a:close/>
                  <a:moveTo>
                    <a:pt x="1016" y="1"/>
                  </a:moveTo>
                  <a:cubicBezTo>
                    <a:pt x="953" y="1"/>
                    <a:pt x="888" y="6"/>
                    <a:pt x="826" y="9"/>
                  </a:cubicBezTo>
                  <a:cubicBezTo>
                    <a:pt x="748" y="12"/>
                    <a:pt x="672" y="21"/>
                    <a:pt x="597" y="33"/>
                  </a:cubicBezTo>
                  <a:cubicBezTo>
                    <a:pt x="529" y="44"/>
                    <a:pt x="457" y="51"/>
                    <a:pt x="392" y="73"/>
                  </a:cubicBezTo>
                  <a:cubicBezTo>
                    <a:pt x="344" y="88"/>
                    <a:pt x="297" y="108"/>
                    <a:pt x="252" y="131"/>
                  </a:cubicBezTo>
                  <a:cubicBezTo>
                    <a:pt x="185" y="169"/>
                    <a:pt x="128" y="231"/>
                    <a:pt x="83" y="293"/>
                  </a:cubicBezTo>
                  <a:cubicBezTo>
                    <a:pt x="46" y="340"/>
                    <a:pt x="24" y="397"/>
                    <a:pt x="11" y="455"/>
                  </a:cubicBezTo>
                  <a:cubicBezTo>
                    <a:pt x="0" y="506"/>
                    <a:pt x="5" y="559"/>
                    <a:pt x="16" y="611"/>
                  </a:cubicBezTo>
                  <a:cubicBezTo>
                    <a:pt x="31" y="698"/>
                    <a:pt x="77" y="788"/>
                    <a:pt x="138" y="852"/>
                  </a:cubicBezTo>
                  <a:cubicBezTo>
                    <a:pt x="174" y="892"/>
                    <a:pt x="217" y="930"/>
                    <a:pt x="267" y="953"/>
                  </a:cubicBezTo>
                  <a:cubicBezTo>
                    <a:pt x="318" y="975"/>
                    <a:pt x="370" y="989"/>
                    <a:pt x="423" y="1000"/>
                  </a:cubicBezTo>
                  <a:cubicBezTo>
                    <a:pt x="479" y="1010"/>
                    <a:pt x="535" y="1013"/>
                    <a:pt x="591" y="1016"/>
                  </a:cubicBezTo>
                  <a:cubicBezTo>
                    <a:pt x="643" y="1018"/>
                    <a:pt x="696" y="1022"/>
                    <a:pt x="747" y="1022"/>
                  </a:cubicBezTo>
                  <a:cubicBezTo>
                    <a:pt x="799" y="1022"/>
                    <a:pt x="851" y="1020"/>
                    <a:pt x="904" y="1020"/>
                  </a:cubicBezTo>
                  <a:cubicBezTo>
                    <a:pt x="924" y="1020"/>
                    <a:pt x="944" y="1020"/>
                    <a:pt x="964" y="1020"/>
                  </a:cubicBezTo>
                  <a:cubicBezTo>
                    <a:pt x="994" y="1020"/>
                    <a:pt x="1024" y="1020"/>
                    <a:pt x="1053" y="1018"/>
                  </a:cubicBezTo>
                  <a:cubicBezTo>
                    <a:pt x="1104" y="1017"/>
                    <a:pt x="1157" y="1016"/>
                    <a:pt x="1207" y="1008"/>
                  </a:cubicBezTo>
                  <a:cubicBezTo>
                    <a:pt x="1258" y="1002"/>
                    <a:pt x="1307" y="994"/>
                    <a:pt x="1357" y="985"/>
                  </a:cubicBezTo>
                  <a:cubicBezTo>
                    <a:pt x="1414" y="976"/>
                    <a:pt x="1471" y="961"/>
                    <a:pt x="1523" y="936"/>
                  </a:cubicBezTo>
                  <a:cubicBezTo>
                    <a:pt x="1568" y="914"/>
                    <a:pt x="1609" y="888"/>
                    <a:pt x="1647" y="858"/>
                  </a:cubicBezTo>
                  <a:cubicBezTo>
                    <a:pt x="1728" y="796"/>
                    <a:pt x="1780" y="712"/>
                    <a:pt x="1807" y="616"/>
                  </a:cubicBezTo>
                  <a:cubicBezTo>
                    <a:pt x="1817" y="578"/>
                    <a:pt x="1823" y="538"/>
                    <a:pt x="1820" y="500"/>
                  </a:cubicBezTo>
                  <a:cubicBezTo>
                    <a:pt x="1819" y="464"/>
                    <a:pt x="1817" y="427"/>
                    <a:pt x="1801" y="393"/>
                  </a:cubicBezTo>
                  <a:cubicBezTo>
                    <a:pt x="1778" y="351"/>
                    <a:pt x="1755" y="314"/>
                    <a:pt x="1728" y="279"/>
                  </a:cubicBezTo>
                  <a:cubicBezTo>
                    <a:pt x="1699" y="246"/>
                    <a:pt x="1663" y="217"/>
                    <a:pt x="1630" y="191"/>
                  </a:cubicBezTo>
                  <a:cubicBezTo>
                    <a:pt x="1583" y="154"/>
                    <a:pt x="1539" y="119"/>
                    <a:pt x="1486" y="97"/>
                  </a:cubicBezTo>
                  <a:cubicBezTo>
                    <a:pt x="1450" y="78"/>
                    <a:pt x="1415" y="63"/>
                    <a:pt x="1378" y="50"/>
                  </a:cubicBezTo>
                  <a:cubicBezTo>
                    <a:pt x="1366" y="47"/>
                    <a:pt x="1356" y="44"/>
                    <a:pt x="1345" y="40"/>
                  </a:cubicBezTo>
                  <a:cubicBezTo>
                    <a:pt x="1326" y="40"/>
                    <a:pt x="1311" y="37"/>
                    <a:pt x="1294" y="33"/>
                  </a:cubicBezTo>
                  <a:cubicBezTo>
                    <a:pt x="1263" y="24"/>
                    <a:pt x="1228" y="16"/>
                    <a:pt x="1194" y="10"/>
                  </a:cubicBezTo>
                  <a:lnTo>
                    <a:pt x="1194" y="10"/>
                  </a:lnTo>
                  <a:cubicBezTo>
                    <a:pt x="1198" y="11"/>
                    <a:pt x="1201" y="11"/>
                    <a:pt x="1205" y="11"/>
                  </a:cubicBezTo>
                  <a:lnTo>
                    <a:pt x="1205" y="11"/>
                  </a:lnTo>
                  <a:cubicBezTo>
                    <a:pt x="1201" y="11"/>
                    <a:pt x="1197" y="10"/>
                    <a:pt x="1193" y="10"/>
                  </a:cubicBezTo>
                  <a:lnTo>
                    <a:pt x="1193" y="10"/>
                  </a:lnTo>
                  <a:cubicBezTo>
                    <a:pt x="1193" y="10"/>
                    <a:pt x="1193" y="10"/>
                    <a:pt x="1193" y="10"/>
                  </a:cubicBezTo>
                  <a:lnTo>
                    <a:pt x="1193" y="10"/>
                  </a:lnTo>
                  <a:cubicBezTo>
                    <a:pt x="1193" y="10"/>
                    <a:pt x="1193" y="10"/>
                    <a:pt x="1193" y="10"/>
                  </a:cubicBezTo>
                  <a:lnTo>
                    <a:pt x="1193" y="10"/>
                  </a:lnTo>
                  <a:cubicBezTo>
                    <a:pt x="1193" y="10"/>
                    <a:pt x="1192" y="10"/>
                    <a:pt x="1191" y="10"/>
                  </a:cubicBezTo>
                  <a:cubicBezTo>
                    <a:pt x="1133" y="5"/>
                    <a:pt x="1074"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4205375" y="977700"/>
              <a:ext cx="50" cy="75"/>
            </a:xfrm>
            <a:custGeom>
              <a:avLst/>
              <a:gdLst/>
              <a:ahLst/>
              <a:cxnLst/>
              <a:rect l="l" t="t" r="r" b="b"/>
              <a:pathLst>
                <a:path w="2" h="3" extrusionOk="0">
                  <a:moveTo>
                    <a:pt x="0" y="2"/>
                  </a:moveTo>
                  <a:cubicBezTo>
                    <a:pt x="0" y="2"/>
                    <a:pt x="1" y="2"/>
                    <a:pt x="0" y="2"/>
                  </a:cubicBezTo>
                  <a:cubicBezTo>
                    <a:pt x="0" y="2"/>
                    <a:pt x="0" y="0"/>
                    <a:pt x="0" y="2"/>
                  </a:cubicBezTo>
                  <a:cubicBezTo>
                    <a:pt x="0" y="0"/>
                    <a:pt x="0" y="0"/>
                    <a:pt x="0" y="2"/>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4296850" y="963050"/>
              <a:ext cx="48275" cy="25450"/>
            </a:xfrm>
            <a:custGeom>
              <a:avLst/>
              <a:gdLst/>
              <a:ahLst/>
              <a:cxnLst/>
              <a:rect l="l" t="t" r="r" b="b"/>
              <a:pathLst>
                <a:path w="1931" h="1018" extrusionOk="0">
                  <a:moveTo>
                    <a:pt x="1129" y="229"/>
                  </a:moveTo>
                  <a:cubicBezTo>
                    <a:pt x="1136" y="229"/>
                    <a:pt x="1144" y="229"/>
                    <a:pt x="1151" y="229"/>
                  </a:cubicBezTo>
                  <a:cubicBezTo>
                    <a:pt x="1257" y="230"/>
                    <a:pt x="1360" y="237"/>
                    <a:pt x="1465" y="238"/>
                  </a:cubicBezTo>
                  <a:cubicBezTo>
                    <a:pt x="1477" y="238"/>
                    <a:pt x="1489" y="235"/>
                    <a:pt x="1499" y="233"/>
                  </a:cubicBezTo>
                  <a:cubicBezTo>
                    <a:pt x="1504" y="234"/>
                    <a:pt x="1511" y="235"/>
                    <a:pt x="1516" y="238"/>
                  </a:cubicBezTo>
                  <a:cubicBezTo>
                    <a:pt x="1533" y="244"/>
                    <a:pt x="1549" y="250"/>
                    <a:pt x="1566" y="258"/>
                  </a:cubicBezTo>
                  <a:cubicBezTo>
                    <a:pt x="1579" y="263"/>
                    <a:pt x="1590" y="270"/>
                    <a:pt x="1601" y="277"/>
                  </a:cubicBezTo>
                  <a:cubicBezTo>
                    <a:pt x="1609" y="281"/>
                    <a:pt x="1614" y="286"/>
                    <a:pt x="1619" y="290"/>
                  </a:cubicBezTo>
                  <a:cubicBezTo>
                    <a:pt x="1629" y="299"/>
                    <a:pt x="1641" y="311"/>
                    <a:pt x="1651" y="321"/>
                  </a:cubicBezTo>
                  <a:cubicBezTo>
                    <a:pt x="1656" y="326"/>
                    <a:pt x="1660" y="331"/>
                    <a:pt x="1663" y="336"/>
                  </a:cubicBezTo>
                  <a:cubicBezTo>
                    <a:pt x="1668" y="343"/>
                    <a:pt x="1672" y="351"/>
                    <a:pt x="1676" y="357"/>
                  </a:cubicBezTo>
                  <a:cubicBezTo>
                    <a:pt x="1689" y="385"/>
                    <a:pt x="1698" y="414"/>
                    <a:pt x="1710" y="442"/>
                  </a:cubicBezTo>
                  <a:cubicBezTo>
                    <a:pt x="1703" y="457"/>
                    <a:pt x="1702" y="473"/>
                    <a:pt x="1698" y="488"/>
                  </a:cubicBezTo>
                  <a:cubicBezTo>
                    <a:pt x="1697" y="493"/>
                    <a:pt x="1696" y="498"/>
                    <a:pt x="1693" y="506"/>
                  </a:cubicBezTo>
                  <a:cubicBezTo>
                    <a:pt x="1688" y="520"/>
                    <a:pt x="1683" y="537"/>
                    <a:pt x="1677" y="550"/>
                  </a:cubicBezTo>
                  <a:cubicBezTo>
                    <a:pt x="1666" y="562"/>
                    <a:pt x="1657" y="575"/>
                    <a:pt x="1647" y="586"/>
                  </a:cubicBezTo>
                  <a:cubicBezTo>
                    <a:pt x="1646" y="588"/>
                    <a:pt x="1645" y="589"/>
                    <a:pt x="1644" y="591"/>
                  </a:cubicBezTo>
                  <a:lnTo>
                    <a:pt x="1642" y="593"/>
                  </a:lnTo>
                  <a:cubicBezTo>
                    <a:pt x="1609" y="621"/>
                    <a:pt x="1573" y="647"/>
                    <a:pt x="1536" y="672"/>
                  </a:cubicBezTo>
                  <a:cubicBezTo>
                    <a:pt x="1528" y="677"/>
                    <a:pt x="1520" y="682"/>
                    <a:pt x="1512" y="687"/>
                  </a:cubicBezTo>
                  <a:cubicBezTo>
                    <a:pt x="1495" y="695"/>
                    <a:pt x="1480" y="700"/>
                    <a:pt x="1463" y="707"/>
                  </a:cubicBezTo>
                  <a:cubicBezTo>
                    <a:pt x="1448" y="710"/>
                    <a:pt x="1433" y="714"/>
                    <a:pt x="1418" y="718"/>
                  </a:cubicBezTo>
                  <a:cubicBezTo>
                    <a:pt x="1381" y="726"/>
                    <a:pt x="1341" y="735"/>
                    <a:pt x="1305" y="743"/>
                  </a:cubicBezTo>
                  <a:cubicBezTo>
                    <a:pt x="1272" y="748"/>
                    <a:pt x="1241" y="751"/>
                    <a:pt x="1207" y="755"/>
                  </a:cubicBezTo>
                  <a:lnTo>
                    <a:pt x="1202" y="755"/>
                  </a:lnTo>
                  <a:cubicBezTo>
                    <a:pt x="1200" y="755"/>
                    <a:pt x="1198" y="755"/>
                    <a:pt x="1196" y="756"/>
                  </a:cubicBezTo>
                  <a:cubicBezTo>
                    <a:pt x="1196" y="755"/>
                    <a:pt x="1197" y="755"/>
                    <a:pt x="1197" y="755"/>
                  </a:cubicBezTo>
                  <a:cubicBezTo>
                    <a:pt x="1191" y="755"/>
                    <a:pt x="1187" y="756"/>
                    <a:pt x="1180" y="756"/>
                  </a:cubicBezTo>
                  <a:lnTo>
                    <a:pt x="1181" y="756"/>
                  </a:lnTo>
                  <a:cubicBezTo>
                    <a:pt x="1170" y="756"/>
                    <a:pt x="1159" y="759"/>
                    <a:pt x="1145" y="760"/>
                  </a:cubicBezTo>
                  <a:lnTo>
                    <a:pt x="1146" y="760"/>
                  </a:lnTo>
                  <a:cubicBezTo>
                    <a:pt x="1057" y="767"/>
                    <a:pt x="969" y="777"/>
                    <a:pt x="878" y="785"/>
                  </a:cubicBezTo>
                  <a:lnTo>
                    <a:pt x="893" y="785"/>
                  </a:lnTo>
                  <a:cubicBezTo>
                    <a:pt x="832" y="789"/>
                    <a:pt x="771" y="792"/>
                    <a:pt x="709" y="792"/>
                  </a:cubicBezTo>
                  <a:cubicBezTo>
                    <a:pt x="693" y="792"/>
                    <a:pt x="676" y="792"/>
                    <a:pt x="659" y="792"/>
                  </a:cubicBezTo>
                  <a:cubicBezTo>
                    <a:pt x="594" y="790"/>
                    <a:pt x="531" y="782"/>
                    <a:pt x="467" y="775"/>
                  </a:cubicBezTo>
                  <a:lnTo>
                    <a:pt x="465" y="775"/>
                  </a:lnTo>
                  <a:cubicBezTo>
                    <a:pt x="463" y="775"/>
                    <a:pt x="460" y="773"/>
                    <a:pt x="457" y="773"/>
                  </a:cubicBezTo>
                  <a:lnTo>
                    <a:pt x="462" y="773"/>
                  </a:lnTo>
                  <a:cubicBezTo>
                    <a:pt x="441" y="770"/>
                    <a:pt x="422" y="766"/>
                    <a:pt x="401" y="761"/>
                  </a:cubicBezTo>
                  <a:cubicBezTo>
                    <a:pt x="387" y="755"/>
                    <a:pt x="374" y="750"/>
                    <a:pt x="360" y="744"/>
                  </a:cubicBezTo>
                  <a:cubicBezTo>
                    <a:pt x="355" y="741"/>
                    <a:pt x="350" y="737"/>
                    <a:pt x="345" y="735"/>
                  </a:cubicBezTo>
                  <a:lnTo>
                    <a:pt x="330" y="723"/>
                  </a:lnTo>
                  <a:cubicBezTo>
                    <a:pt x="313" y="706"/>
                    <a:pt x="297" y="690"/>
                    <a:pt x="281" y="675"/>
                  </a:cubicBezTo>
                  <a:lnTo>
                    <a:pt x="281" y="675"/>
                  </a:lnTo>
                  <a:cubicBezTo>
                    <a:pt x="282" y="676"/>
                    <a:pt x="282" y="677"/>
                    <a:pt x="283" y="678"/>
                  </a:cubicBezTo>
                  <a:lnTo>
                    <a:pt x="283" y="678"/>
                  </a:lnTo>
                  <a:cubicBezTo>
                    <a:pt x="281" y="676"/>
                    <a:pt x="279" y="674"/>
                    <a:pt x="278" y="673"/>
                  </a:cubicBezTo>
                  <a:lnTo>
                    <a:pt x="276" y="671"/>
                  </a:lnTo>
                  <a:lnTo>
                    <a:pt x="276" y="671"/>
                  </a:lnTo>
                  <a:cubicBezTo>
                    <a:pt x="277" y="671"/>
                    <a:pt x="277" y="672"/>
                    <a:pt x="278" y="672"/>
                  </a:cubicBezTo>
                  <a:cubicBezTo>
                    <a:pt x="271" y="663"/>
                    <a:pt x="263" y="652"/>
                    <a:pt x="257" y="643"/>
                  </a:cubicBezTo>
                  <a:cubicBezTo>
                    <a:pt x="254" y="637"/>
                    <a:pt x="251" y="632"/>
                    <a:pt x="247" y="626"/>
                  </a:cubicBezTo>
                  <a:cubicBezTo>
                    <a:pt x="245" y="621"/>
                    <a:pt x="242" y="616"/>
                    <a:pt x="241" y="611"/>
                  </a:cubicBezTo>
                  <a:lnTo>
                    <a:pt x="241" y="610"/>
                  </a:lnTo>
                  <a:lnTo>
                    <a:pt x="233" y="583"/>
                  </a:lnTo>
                  <a:cubicBezTo>
                    <a:pt x="233" y="576"/>
                    <a:pt x="233" y="570"/>
                    <a:pt x="232" y="564"/>
                  </a:cubicBezTo>
                  <a:cubicBezTo>
                    <a:pt x="231" y="552"/>
                    <a:pt x="231" y="540"/>
                    <a:pt x="232" y="528"/>
                  </a:cubicBezTo>
                  <a:cubicBezTo>
                    <a:pt x="233" y="522"/>
                    <a:pt x="233" y="516"/>
                    <a:pt x="235" y="511"/>
                  </a:cubicBezTo>
                  <a:lnTo>
                    <a:pt x="238" y="495"/>
                  </a:lnTo>
                  <a:cubicBezTo>
                    <a:pt x="240" y="488"/>
                    <a:pt x="241" y="483"/>
                    <a:pt x="243" y="478"/>
                  </a:cubicBezTo>
                  <a:cubicBezTo>
                    <a:pt x="247" y="470"/>
                    <a:pt x="253" y="461"/>
                    <a:pt x="258" y="454"/>
                  </a:cubicBezTo>
                  <a:lnTo>
                    <a:pt x="266" y="442"/>
                  </a:lnTo>
                  <a:lnTo>
                    <a:pt x="262" y="450"/>
                  </a:lnTo>
                  <a:cubicBezTo>
                    <a:pt x="263" y="449"/>
                    <a:pt x="264" y="447"/>
                    <a:pt x="266" y="445"/>
                  </a:cubicBezTo>
                  <a:cubicBezTo>
                    <a:pt x="277" y="433"/>
                    <a:pt x="288" y="421"/>
                    <a:pt x="299" y="410"/>
                  </a:cubicBezTo>
                  <a:cubicBezTo>
                    <a:pt x="309" y="400"/>
                    <a:pt x="320" y="393"/>
                    <a:pt x="330" y="384"/>
                  </a:cubicBezTo>
                  <a:cubicBezTo>
                    <a:pt x="356" y="368"/>
                    <a:pt x="382" y="353"/>
                    <a:pt x="408" y="339"/>
                  </a:cubicBezTo>
                  <a:cubicBezTo>
                    <a:pt x="433" y="327"/>
                    <a:pt x="458" y="317"/>
                    <a:pt x="483" y="308"/>
                  </a:cubicBezTo>
                  <a:cubicBezTo>
                    <a:pt x="524" y="295"/>
                    <a:pt x="566" y="285"/>
                    <a:pt x="609" y="275"/>
                  </a:cubicBezTo>
                  <a:cubicBezTo>
                    <a:pt x="649" y="266"/>
                    <a:pt x="690" y="259"/>
                    <a:pt x="730" y="254"/>
                  </a:cubicBezTo>
                  <a:cubicBezTo>
                    <a:pt x="768" y="249"/>
                    <a:pt x="806" y="246"/>
                    <a:pt x="842" y="243"/>
                  </a:cubicBezTo>
                  <a:lnTo>
                    <a:pt x="840" y="243"/>
                  </a:lnTo>
                  <a:cubicBezTo>
                    <a:pt x="935" y="235"/>
                    <a:pt x="1032" y="229"/>
                    <a:pt x="1129" y="229"/>
                  </a:cubicBezTo>
                  <a:close/>
                  <a:moveTo>
                    <a:pt x="1327" y="0"/>
                  </a:moveTo>
                  <a:cubicBezTo>
                    <a:pt x="1328" y="0"/>
                    <a:pt x="1330" y="0"/>
                    <a:pt x="1331" y="1"/>
                  </a:cubicBezTo>
                  <a:lnTo>
                    <a:pt x="1325" y="1"/>
                  </a:lnTo>
                  <a:cubicBezTo>
                    <a:pt x="1321" y="3"/>
                    <a:pt x="1316" y="6"/>
                    <a:pt x="1311" y="8"/>
                  </a:cubicBezTo>
                  <a:cubicBezTo>
                    <a:pt x="1297" y="8"/>
                    <a:pt x="1281" y="7"/>
                    <a:pt x="1268" y="7"/>
                  </a:cubicBezTo>
                  <a:cubicBezTo>
                    <a:pt x="1215" y="5"/>
                    <a:pt x="1163" y="4"/>
                    <a:pt x="1111" y="4"/>
                  </a:cubicBezTo>
                  <a:cubicBezTo>
                    <a:pt x="1053" y="4"/>
                    <a:pt x="997" y="5"/>
                    <a:pt x="940" y="8"/>
                  </a:cubicBezTo>
                  <a:cubicBezTo>
                    <a:pt x="837" y="16"/>
                    <a:pt x="731" y="21"/>
                    <a:pt x="629" y="39"/>
                  </a:cubicBezTo>
                  <a:cubicBezTo>
                    <a:pt x="533" y="58"/>
                    <a:pt x="439" y="80"/>
                    <a:pt x="348" y="116"/>
                  </a:cubicBezTo>
                  <a:cubicBezTo>
                    <a:pt x="239" y="161"/>
                    <a:pt x="129" y="232"/>
                    <a:pt x="64" y="332"/>
                  </a:cubicBezTo>
                  <a:cubicBezTo>
                    <a:pt x="36" y="377"/>
                    <a:pt x="14" y="425"/>
                    <a:pt x="7" y="478"/>
                  </a:cubicBezTo>
                  <a:cubicBezTo>
                    <a:pt x="2" y="524"/>
                    <a:pt x="1" y="571"/>
                    <a:pt x="7" y="619"/>
                  </a:cubicBezTo>
                  <a:cubicBezTo>
                    <a:pt x="17" y="704"/>
                    <a:pt x="68" y="779"/>
                    <a:pt x="125" y="841"/>
                  </a:cubicBezTo>
                  <a:cubicBezTo>
                    <a:pt x="186" y="905"/>
                    <a:pt x="256" y="956"/>
                    <a:pt x="341" y="978"/>
                  </a:cubicBezTo>
                  <a:cubicBezTo>
                    <a:pt x="394" y="993"/>
                    <a:pt x="449" y="1001"/>
                    <a:pt x="504" y="1007"/>
                  </a:cubicBezTo>
                  <a:cubicBezTo>
                    <a:pt x="571" y="1014"/>
                    <a:pt x="638" y="1017"/>
                    <a:pt x="705" y="1017"/>
                  </a:cubicBezTo>
                  <a:cubicBezTo>
                    <a:pt x="725" y="1017"/>
                    <a:pt x="745" y="1017"/>
                    <a:pt x="765" y="1017"/>
                  </a:cubicBezTo>
                  <a:cubicBezTo>
                    <a:pt x="791" y="1014"/>
                    <a:pt x="817" y="1014"/>
                    <a:pt x="842" y="1013"/>
                  </a:cubicBezTo>
                  <a:cubicBezTo>
                    <a:pt x="943" y="1006"/>
                    <a:pt x="1042" y="994"/>
                    <a:pt x="1141" y="986"/>
                  </a:cubicBezTo>
                  <a:lnTo>
                    <a:pt x="1152" y="986"/>
                  </a:lnTo>
                  <a:cubicBezTo>
                    <a:pt x="1162" y="984"/>
                    <a:pt x="1171" y="984"/>
                    <a:pt x="1178" y="984"/>
                  </a:cubicBezTo>
                  <a:lnTo>
                    <a:pt x="1163" y="984"/>
                  </a:lnTo>
                  <a:cubicBezTo>
                    <a:pt x="1180" y="983"/>
                    <a:pt x="1198" y="981"/>
                    <a:pt x="1214" y="980"/>
                  </a:cubicBezTo>
                  <a:lnTo>
                    <a:pt x="1212" y="980"/>
                  </a:lnTo>
                  <a:cubicBezTo>
                    <a:pt x="1245" y="978"/>
                    <a:pt x="1280" y="976"/>
                    <a:pt x="1315" y="970"/>
                  </a:cubicBezTo>
                  <a:cubicBezTo>
                    <a:pt x="1348" y="963"/>
                    <a:pt x="1382" y="955"/>
                    <a:pt x="1415" y="947"/>
                  </a:cubicBezTo>
                  <a:cubicBezTo>
                    <a:pt x="1444" y="941"/>
                    <a:pt x="1474" y="936"/>
                    <a:pt x="1502" y="930"/>
                  </a:cubicBezTo>
                  <a:cubicBezTo>
                    <a:pt x="1548" y="919"/>
                    <a:pt x="1594" y="901"/>
                    <a:pt x="1632" y="877"/>
                  </a:cubicBezTo>
                  <a:cubicBezTo>
                    <a:pt x="1672" y="852"/>
                    <a:pt x="1708" y="827"/>
                    <a:pt x="1744" y="798"/>
                  </a:cubicBezTo>
                  <a:cubicBezTo>
                    <a:pt x="1786" y="766"/>
                    <a:pt x="1825" y="729"/>
                    <a:pt x="1857" y="683"/>
                  </a:cubicBezTo>
                  <a:cubicBezTo>
                    <a:pt x="1878" y="655"/>
                    <a:pt x="1890" y="620"/>
                    <a:pt x="1903" y="588"/>
                  </a:cubicBezTo>
                  <a:cubicBezTo>
                    <a:pt x="1911" y="562"/>
                    <a:pt x="1919" y="538"/>
                    <a:pt x="1921" y="511"/>
                  </a:cubicBezTo>
                  <a:cubicBezTo>
                    <a:pt x="1925" y="483"/>
                    <a:pt x="1926" y="457"/>
                    <a:pt x="1926" y="430"/>
                  </a:cubicBezTo>
                  <a:cubicBezTo>
                    <a:pt x="1931" y="390"/>
                    <a:pt x="1910" y="354"/>
                    <a:pt x="1899" y="318"/>
                  </a:cubicBezTo>
                  <a:cubicBezTo>
                    <a:pt x="1858" y="210"/>
                    <a:pt x="1782" y="119"/>
                    <a:pt x="1679" y="64"/>
                  </a:cubicBezTo>
                  <a:cubicBezTo>
                    <a:pt x="1658" y="54"/>
                    <a:pt x="1636" y="43"/>
                    <a:pt x="1615" y="34"/>
                  </a:cubicBezTo>
                  <a:cubicBezTo>
                    <a:pt x="1594" y="34"/>
                    <a:pt x="1574" y="30"/>
                    <a:pt x="1553" y="26"/>
                  </a:cubicBezTo>
                  <a:cubicBezTo>
                    <a:pt x="1516" y="18"/>
                    <a:pt x="1479" y="11"/>
                    <a:pt x="1440" y="5"/>
                  </a:cubicBezTo>
                  <a:lnTo>
                    <a:pt x="1445" y="5"/>
                  </a:lnTo>
                  <a:cubicBezTo>
                    <a:pt x="1405" y="1"/>
                    <a:pt x="1366"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4308350" y="982400"/>
              <a:ext cx="125" cy="50"/>
            </a:xfrm>
            <a:custGeom>
              <a:avLst/>
              <a:gdLst/>
              <a:ahLst/>
              <a:cxnLst/>
              <a:rect l="l" t="t" r="r" b="b"/>
              <a:pathLst>
                <a:path w="5" h="2" extrusionOk="0">
                  <a:moveTo>
                    <a:pt x="0" y="0"/>
                  </a:moveTo>
                  <a:cubicBezTo>
                    <a:pt x="2" y="0"/>
                    <a:pt x="3" y="0"/>
                    <a:pt x="4" y="1"/>
                  </a:cubicBezTo>
                  <a:lnTo>
                    <a:pt x="4" y="1"/>
                  </a:lnTo>
                  <a:cubicBezTo>
                    <a:pt x="3" y="0"/>
                    <a:pt x="2"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4303175" y="974200"/>
              <a:ext cx="125" cy="175"/>
            </a:xfrm>
            <a:custGeom>
              <a:avLst/>
              <a:gdLst/>
              <a:ahLst/>
              <a:cxnLst/>
              <a:rect l="l" t="t" r="r" b="b"/>
              <a:pathLst>
                <a:path w="5" h="7" extrusionOk="0">
                  <a:moveTo>
                    <a:pt x="5" y="1"/>
                  </a:moveTo>
                  <a:lnTo>
                    <a:pt x="5" y="1"/>
                  </a:lnTo>
                  <a:cubicBezTo>
                    <a:pt x="4" y="3"/>
                    <a:pt x="3" y="5"/>
                    <a:pt x="1" y="6"/>
                  </a:cubicBezTo>
                  <a:cubicBezTo>
                    <a:pt x="3" y="5"/>
                    <a:pt x="4" y="4"/>
                    <a:pt x="5" y="1"/>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4273750" y="990675"/>
              <a:ext cx="100" cy="50"/>
            </a:xfrm>
            <a:custGeom>
              <a:avLst/>
              <a:gdLst/>
              <a:ahLst/>
              <a:cxnLst/>
              <a:rect l="l" t="t" r="r" b="b"/>
              <a:pathLst>
                <a:path w="4" h="2" extrusionOk="0">
                  <a:moveTo>
                    <a:pt x="0" y="0"/>
                  </a:moveTo>
                  <a:cubicBezTo>
                    <a:pt x="1" y="1"/>
                    <a:pt x="3" y="1"/>
                    <a:pt x="3" y="1"/>
                  </a:cubicBezTo>
                  <a:cubicBezTo>
                    <a:pt x="3" y="1"/>
                    <a:pt x="1"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4275750" y="991825"/>
              <a:ext cx="325" cy="200"/>
            </a:xfrm>
            <a:custGeom>
              <a:avLst/>
              <a:gdLst/>
              <a:ahLst/>
              <a:cxnLst/>
              <a:rect l="l" t="t" r="r" b="b"/>
              <a:pathLst>
                <a:path w="13" h="8" extrusionOk="0">
                  <a:moveTo>
                    <a:pt x="1" y="1"/>
                  </a:moveTo>
                  <a:lnTo>
                    <a:pt x="1" y="1"/>
                  </a:lnTo>
                  <a:cubicBezTo>
                    <a:pt x="5" y="4"/>
                    <a:pt x="7" y="5"/>
                    <a:pt x="10" y="7"/>
                  </a:cubicBezTo>
                  <a:lnTo>
                    <a:pt x="10" y="7"/>
                  </a:lnTo>
                  <a:cubicBezTo>
                    <a:pt x="7" y="5"/>
                    <a:pt x="5" y="2"/>
                    <a:pt x="1" y="1"/>
                  </a:cubicBezTo>
                  <a:close/>
                  <a:moveTo>
                    <a:pt x="10" y="7"/>
                  </a:moveTo>
                  <a:cubicBezTo>
                    <a:pt x="11" y="7"/>
                    <a:pt x="12" y="8"/>
                    <a:pt x="13" y="8"/>
                  </a:cubicBezTo>
                  <a:cubicBezTo>
                    <a:pt x="12" y="8"/>
                    <a:pt x="11" y="7"/>
                    <a:pt x="10" y="7"/>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4253625" y="988875"/>
              <a:ext cx="27400" cy="49275"/>
            </a:xfrm>
            <a:custGeom>
              <a:avLst/>
              <a:gdLst/>
              <a:ahLst/>
              <a:cxnLst/>
              <a:rect l="l" t="t" r="r" b="b"/>
              <a:pathLst>
                <a:path w="1096" h="1971" extrusionOk="0">
                  <a:moveTo>
                    <a:pt x="735" y="37"/>
                  </a:moveTo>
                  <a:cubicBezTo>
                    <a:pt x="738" y="38"/>
                    <a:pt x="742" y="39"/>
                    <a:pt x="744" y="41"/>
                  </a:cubicBezTo>
                  <a:cubicBezTo>
                    <a:pt x="741" y="40"/>
                    <a:pt x="738" y="38"/>
                    <a:pt x="735" y="37"/>
                  </a:cubicBezTo>
                  <a:close/>
                  <a:moveTo>
                    <a:pt x="510" y="248"/>
                  </a:moveTo>
                  <a:cubicBezTo>
                    <a:pt x="510" y="248"/>
                    <a:pt x="510" y="248"/>
                    <a:pt x="509" y="248"/>
                  </a:cubicBezTo>
                  <a:lnTo>
                    <a:pt x="509" y="248"/>
                  </a:lnTo>
                  <a:cubicBezTo>
                    <a:pt x="510" y="248"/>
                    <a:pt x="510" y="248"/>
                    <a:pt x="510" y="248"/>
                  </a:cubicBezTo>
                  <a:close/>
                  <a:moveTo>
                    <a:pt x="572" y="227"/>
                  </a:moveTo>
                  <a:cubicBezTo>
                    <a:pt x="581" y="231"/>
                    <a:pt x="589" y="232"/>
                    <a:pt x="600" y="232"/>
                  </a:cubicBezTo>
                  <a:cubicBezTo>
                    <a:pt x="608" y="232"/>
                    <a:pt x="617" y="233"/>
                    <a:pt x="625" y="234"/>
                  </a:cubicBezTo>
                  <a:cubicBezTo>
                    <a:pt x="626" y="234"/>
                    <a:pt x="628" y="234"/>
                    <a:pt x="629" y="236"/>
                  </a:cubicBezTo>
                  <a:cubicBezTo>
                    <a:pt x="631" y="237"/>
                    <a:pt x="634" y="238"/>
                    <a:pt x="638" y="239"/>
                  </a:cubicBezTo>
                  <a:cubicBezTo>
                    <a:pt x="636" y="238"/>
                    <a:pt x="634" y="237"/>
                    <a:pt x="633" y="237"/>
                  </a:cubicBezTo>
                  <a:lnTo>
                    <a:pt x="634" y="237"/>
                  </a:lnTo>
                  <a:lnTo>
                    <a:pt x="669" y="253"/>
                  </a:lnTo>
                  <a:cubicBezTo>
                    <a:pt x="690" y="264"/>
                    <a:pt x="710" y="276"/>
                    <a:pt x="732" y="285"/>
                  </a:cubicBezTo>
                  <a:cubicBezTo>
                    <a:pt x="739" y="289"/>
                    <a:pt x="747" y="293"/>
                    <a:pt x="754" y="298"/>
                  </a:cubicBezTo>
                  <a:lnTo>
                    <a:pt x="746" y="294"/>
                  </a:lnTo>
                  <a:lnTo>
                    <a:pt x="746" y="294"/>
                  </a:lnTo>
                  <a:cubicBezTo>
                    <a:pt x="757" y="300"/>
                    <a:pt x="765" y="307"/>
                    <a:pt x="775" y="314"/>
                  </a:cubicBezTo>
                  <a:cubicBezTo>
                    <a:pt x="777" y="315"/>
                    <a:pt x="779" y="316"/>
                    <a:pt x="780" y="317"/>
                  </a:cubicBezTo>
                  <a:cubicBezTo>
                    <a:pt x="783" y="320"/>
                    <a:pt x="786" y="322"/>
                    <a:pt x="789" y="326"/>
                  </a:cubicBezTo>
                  <a:cubicBezTo>
                    <a:pt x="790" y="327"/>
                    <a:pt x="791" y="330"/>
                    <a:pt x="793" y="332"/>
                  </a:cubicBezTo>
                  <a:cubicBezTo>
                    <a:pt x="805" y="358"/>
                    <a:pt x="815" y="387"/>
                    <a:pt x="826" y="414"/>
                  </a:cubicBezTo>
                  <a:cubicBezTo>
                    <a:pt x="836" y="443"/>
                    <a:pt x="842" y="471"/>
                    <a:pt x="849" y="497"/>
                  </a:cubicBezTo>
                  <a:cubicBezTo>
                    <a:pt x="859" y="544"/>
                    <a:pt x="865" y="592"/>
                    <a:pt x="868" y="639"/>
                  </a:cubicBezTo>
                  <a:cubicBezTo>
                    <a:pt x="875" y="734"/>
                    <a:pt x="872" y="828"/>
                    <a:pt x="872" y="924"/>
                  </a:cubicBezTo>
                  <a:cubicBezTo>
                    <a:pt x="868" y="1008"/>
                    <a:pt x="866" y="1095"/>
                    <a:pt x="863" y="1183"/>
                  </a:cubicBezTo>
                  <a:cubicBezTo>
                    <a:pt x="861" y="1258"/>
                    <a:pt x="856" y="1333"/>
                    <a:pt x="844" y="1410"/>
                  </a:cubicBezTo>
                  <a:cubicBezTo>
                    <a:pt x="840" y="1434"/>
                    <a:pt x="834" y="1455"/>
                    <a:pt x="828" y="1477"/>
                  </a:cubicBezTo>
                  <a:cubicBezTo>
                    <a:pt x="824" y="1493"/>
                    <a:pt x="816" y="1512"/>
                    <a:pt x="810" y="1528"/>
                  </a:cubicBezTo>
                  <a:cubicBezTo>
                    <a:pt x="793" y="1566"/>
                    <a:pt x="772" y="1602"/>
                    <a:pt x="749" y="1637"/>
                  </a:cubicBezTo>
                  <a:cubicBezTo>
                    <a:pt x="744" y="1644"/>
                    <a:pt x="738" y="1652"/>
                    <a:pt x="733" y="1658"/>
                  </a:cubicBezTo>
                  <a:cubicBezTo>
                    <a:pt x="723" y="1670"/>
                    <a:pt x="711" y="1682"/>
                    <a:pt x="699" y="1694"/>
                  </a:cubicBezTo>
                  <a:cubicBezTo>
                    <a:pt x="696" y="1698"/>
                    <a:pt x="691" y="1701"/>
                    <a:pt x="686" y="1704"/>
                  </a:cubicBezTo>
                  <a:cubicBezTo>
                    <a:pt x="676" y="1711"/>
                    <a:pt x="665" y="1718"/>
                    <a:pt x="652" y="1726"/>
                  </a:cubicBezTo>
                  <a:cubicBezTo>
                    <a:pt x="636" y="1731"/>
                    <a:pt x="620" y="1736"/>
                    <a:pt x="604" y="1741"/>
                  </a:cubicBezTo>
                  <a:cubicBezTo>
                    <a:pt x="603" y="1741"/>
                    <a:pt x="600" y="1741"/>
                    <a:pt x="599" y="1742"/>
                  </a:cubicBezTo>
                  <a:cubicBezTo>
                    <a:pt x="578" y="1744"/>
                    <a:pt x="557" y="1745"/>
                    <a:pt x="537" y="1745"/>
                  </a:cubicBezTo>
                  <a:cubicBezTo>
                    <a:pt x="528" y="1744"/>
                    <a:pt x="519" y="1744"/>
                    <a:pt x="511" y="1742"/>
                  </a:cubicBezTo>
                  <a:cubicBezTo>
                    <a:pt x="501" y="1740"/>
                    <a:pt x="491" y="1737"/>
                    <a:pt x="481" y="1735"/>
                  </a:cubicBezTo>
                  <a:cubicBezTo>
                    <a:pt x="476" y="1734"/>
                    <a:pt x="473" y="1731"/>
                    <a:pt x="468" y="1730"/>
                  </a:cubicBezTo>
                  <a:cubicBezTo>
                    <a:pt x="449" y="1720"/>
                    <a:pt x="433" y="1711"/>
                    <a:pt x="416" y="1703"/>
                  </a:cubicBezTo>
                  <a:cubicBezTo>
                    <a:pt x="408" y="1698"/>
                    <a:pt x="402" y="1693"/>
                    <a:pt x="395" y="1685"/>
                  </a:cubicBezTo>
                  <a:cubicBezTo>
                    <a:pt x="387" y="1678"/>
                    <a:pt x="380" y="1670"/>
                    <a:pt x="372" y="1664"/>
                  </a:cubicBezTo>
                  <a:cubicBezTo>
                    <a:pt x="370" y="1660"/>
                    <a:pt x="367" y="1657"/>
                    <a:pt x="364" y="1653"/>
                  </a:cubicBezTo>
                  <a:cubicBezTo>
                    <a:pt x="355" y="1638"/>
                    <a:pt x="346" y="1622"/>
                    <a:pt x="336" y="1606"/>
                  </a:cubicBezTo>
                  <a:lnTo>
                    <a:pt x="336" y="1606"/>
                  </a:lnTo>
                  <a:cubicBezTo>
                    <a:pt x="336" y="1606"/>
                    <a:pt x="336" y="1606"/>
                    <a:pt x="336" y="1606"/>
                  </a:cubicBezTo>
                  <a:lnTo>
                    <a:pt x="336" y="1606"/>
                  </a:lnTo>
                  <a:cubicBezTo>
                    <a:pt x="321" y="1578"/>
                    <a:pt x="309" y="1545"/>
                    <a:pt x="297" y="1515"/>
                  </a:cubicBezTo>
                  <a:cubicBezTo>
                    <a:pt x="288" y="1489"/>
                    <a:pt x="282" y="1462"/>
                    <a:pt x="275" y="1436"/>
                  </a:cubicBezTo>
                  <a:cubicBezTo>
                    <a:pt x="258" y="1355"/>
                    <a:pt x="248" y="1276"/>
                    <a:pt x="240" y="1194"/>
                  </a:cubicBezTo>
                  <a:cubicBezTo>
                    <a:pt x="234" y="1138"/>
                    <a:pt x="232" y="1085"/>
                    <a:pt x="232" y="1030"/>
                  </a:cubicBezTo>
                  <a:lnTo>
                    <a:pt x="232" y="1029"/>
                  </a:lnTo>
                  <a:lnTo>
                    <a:pt x="232" y="1028"/>
                  </a:lnTo>
                  <a:cubicBezTo>
                    <a:pt x="239" y="930"/>
                    <a:pt x="250" y="833"/>
                    <a:pt x="265" y="737"/>
                  </a:cubicBezTo>
                  <a:cubicBezTo>
                    <a:pt x="282" y="660"/>
                    <a:pt x="294" y="579"/>
                    <a:pt x="317" y="503"/>
                  </a:cubicBezTo>
                  <a:cubicBezTo>
                    <a:pt x="322" y="490"/>
                    <a:pt x="327" y="479"/>
                    <a:pt x="333" y="467"/>
                  </a:cubicBezTo>
                  <a:cubicBezTo>
                    <a:pt x="349" y="434"/>
                    <a:pt x="365" y="399"/>
                    <a:pt x="385" y="367"/>
                  </a:cubicBezTo>
                  <a:cubicBezTo>
                    <a:pt x="394" y="352"/>
                    <a:pt x="407" y="337"/>
                    <a:pt x="419" y="321"/>
                  </a:cubicBezTo>
                  <a:cubicBezTo>
                    <a:pt x="426" y="314"/>
                    <a:pt x="433" y="307"/>
                    <a:pt x="439" y="299"/>
                  </a:cubicBezTo>
                  <a:cubicBezTo>
                    <a:pt x="452" y="288"/>
                    <a:pt x="464" y="276"/>
                    <a:pt x="478" y="267"/>
                  </a:cubicBezTo>
                  <a:cubicBezTo>
                    <a:pt x="489" y="260"/>
                    <a:pt x="500" y="254"/>
                    <a:pt x="509" y="248"/>
                  </a:cubicBezTo>
                  <a:lnTo>
                    <a:pt x="509" y="248"/>
                  </a:lnTo>
                  <a:cubicBezTo>
                    <a:pt x="509" y="248"/>
                    <a:pt x="509" y="248"/>
                    <a:pt x="509" y="248"/>
                  </a:cubicBezTo>
                  <a:cubicBezTo>
                    <a:pt x="509" y="248"/>
                    <a:pt x="510" y="247"/>
                    <a:pt x="510" y="247"/>
                  </a:cubicBezTo>
                  <a:lnTo>
                    <a:pt x="510" y="247"/>
                  </a:lnTo>
                  <a:cubicBezTo>
                    <a:pt x="510" y="247"/>
                    <a:pt x="510" y="247"/>
                    <a:pt x="510" y="248"/>
                  </a:cubicBezTo>
                  <a:lnTo>
                    <a:pt x="510" y="248"/>
                  </a:lnTo>
                  <a:cubicBezTo>
                    <a:pt x="510" y="247"/>
                    <a:pt x="511" y="247"/>
                    <a:pt x="511" y="247"/>
                  </a:cubicBezTo>
                  <a:lnTo>
                    <a:pt x="511" y="247"/>
                  </a:lnTo>
                  <a:cubicBezTo>
                    <a:pt x="511" y="247"/>
                    <a:pt x="511" y="247"/>
                    <a:pt x="511" y="247"/>
                  </a:cubicBezTo>
                  <a:lnTo>
                    <a:pt x="511" y="247"/>
                  </a:lnTo>
                  <a:cubicBezTo>
                    <a:pt x="519" y="243"/>
                    <a:pt x="526" y="238"/>
                    <a:pt x="535" y="234"/>
                  </a:cubicBezTo>
                  <a:cubicBezTo>
                    <a:pt x="538" y="233"/>
                    <a:pt x="542" y="232"/>
                    <a:pt x="546" y="229"/>
                  </a:cubicBezTo>
                  <a:cubicBezTo>
                    <a:pt x="548" y="229"/>
                    <a:pt x="549" y="229"/>
                    <a:pt x="552" y="228"/>
                  </a:cubicBezTo>
                  <a:cubicBezTo>
                    <a:pt x="558" y="228"/>
                    <a:pt x="566" y="228"/>
                    <a:pt x="572" y="227"/>
                  </a:cubicBezTo>
                  <a:close/>
                  <a:moveTo>
                    <a:pt x="583" y="0"/>
                  </a:moveTo>
                  <a:cubicBezTo>
                    <a:pt x="562" y="0"/>
                    <a:pt x="541" y="1"/>
                    <a:pt x="520" y="4"/>
                  </a:cubicBezTo>
                  <a:cubicBezTo>
                    <a:pt x="474" y="10"/>
                    <a:pt x="429" y="28"/>
                    <a:pt x="389" y="53"/>
                  </a:cubicBezTo>
                  <a:cubicBezTo>
                    <a:pt x="341" y="83"/>
                    <a:pt x="293" y="115"/>
                    <a:pt x="257" y="159"/>
                  </a:cubicBezTo>
                  <a:cubicBezTo>
                    <a:pt x="231" y="190"/>
                    <a:pt x="206" y="222"/>
                    <a:pt x="185" y="258"/>
                  </a:cubicBezTo>
                  <a:cubicBezTo>
                    <a:pt x="155" y="307"/>
                    <a:pt x="128" y="360"/>
                    <a:pt x="107" y="414"/>
                  </a:cubicBezTo>
                  <a:cubicBezTo>
                    <a:pt x="93" y="455"/>
                    <a:pt x="83" y="497"/>
                    <a:pt x="73" y="541"/>
                  </a:cubicBezTo>
                  <a:cubicBezTo>
                    <a:pt x="52" y="647"/>
                    <a:pt x="30" y="753"/>
                    <a:pt x="19" y="862"/>
                  </a:cubicBezTo>
                  <a:cubicBezTo>
                    <a:pt x="9" y="954"/>
                    <a:pt x="0" y="1043"/>
                    <a:pt x="8" y="1136"/>
                  </a:cubicBezTo>
                  <a:cubicBezTo>
                    <a:pt x="21" y="1323"/>
                    <a:pt x="39" y="1523"/>
                    <a:pt x="125" y="1694"/>
                  </a:cubicBezTo>
                  <a:cubicBezTo>
                    <a:pt x="141" y="1722"/>
                    <a:pt x="156" y="1750"/>
                    <a:pt x="174" y="1777"/>
                  </a:cubicBezTo>
                  <a:cubicBezTo>
                    <a:pt x="190" y="1806"/>
                    <a:pt x="216" y="1829"/>
                    <a:pt x="239" y="1851"/>
                  </a:cubicBezTo>
                  <a:cubicBezTo>
                    <a:pt x="288" y="1899"/>
                    <a:pt x="355" y="1934"/>
                    <a:pt x="419" y="1953"/>
                  </a:cubicBezTo>
                  <a:cubicBezTo>
                    <a:pt x="462" y="1964"/>
                    <a:pt x="503" y="1971"/>
                    <a:pt x="545" y="1971"/>
                  </a:cubicBezTo>
                  <a:cubicBezTo>
                    <a:pt x="551" y="1971"/>
                    <a:pt x="558" y="1970"/>
                    <a:pt x="564" y="1970"/>
                  </a:cubicBezTo>
                  <a:cubicBezTo>
                    <a:pt x="571" y="1970"/>
                    <a:pt x="576" y="1970"/>
                    <a:pt x="582" y="1968"/>
                  </a:cubicBezTo>
                  <a:cubicBezTo>
                    <a:pt x="609" y="1967"/>
                    <a:pt x="636" y="1965"/>
                    <a:pt x="664" y="1958"/>
                  </a:cubicBezTo>
                  <a:cubicBezTo>
                    <a:pt x="687" y="1952"/>
                    <a:pt x="711" y="1944"/>
                    <a:pt x="736" y="1935"/>
                  </a:cubicBezTo>
                  <a:cubicBezTo>
                    <a:pt x="780" y="1916"/>
                    <a:pt x="826" y="1883"/>
                    <a:pt x="861" y="1849"/>
                  </a:cubicBezTo>
                  <a:cubicBezTo>
                    <a:pt x="893" y="1818"/>
                    <a:pt x="922" y="1785"/>
                    <a:pt x="944" y="1749"/>
                  </a:cubicBezTo>
                  <a:cubicBezTo>
                    <a:pt x="974" y="1703"/>
                    <a:pt x="1002" y="1656"/>
                    <a:pt x="1022" y="1606"/>
                  </a:cubicBezTo>
                  <a:cubicBezTo>
                    <a:pt x="1041" y="1558"/>
                    <a:pt x="1054" y="1512"/>
                    <a:pt x="1063" y="1461"/>
                  </a:cubicBezTo>
                  <a:cubicBezTo>
                    <a:pt x="1084" y="1359"/>
                    <a:pt x="1088" y="1253"/>
                    <a:pt x="1089" y="1150"/>
                  </a:cubicBezTo>
                  <a:cubicBezTo>
                    <a:pt x="1090" y="1058"/>
                    <a:pt x="1093" y="966"/>
                    <a:pt x="1094" y="874"/>
                  </a:cubicBezTo>
                  <a:cubicBezTo>
                    <a:pt x="1095" y="709"/>
                    <a:pt x="1093" y="544"/>
                    <a:pt x="1049" y="384"/>
                  </a:cubicBezTo>
                  <a:cubicBezTo>
                    <a:pt x="1038" y="345"/>
                    <a:pt x="1023" y="307"/>
                    <a:pt x="1006" y="269"/>
                  </a:cubicBezTo>
                  <a:cubicBezTo>
                    <a:pt x="997" y="248"/>
                    <a:pt x="989" y="224"/>
                    <a:pt x="975" y="203"/>
                  </a:cubicBezTo>
                  <a:cubicBezTo>
                    <a:pt x="951" y="169"/>
                    <a:pt x="923" y="141"/>
                    <a:pt x="886" y="119"/>
                  </a:cubicBezTo>
                  <a:cubicBezTo>
                    <a:pt x="858" y="102"/>
                    <a:pt x="834" y="87"/>
                    <a:pt x="805" y="72"/>
                  </a:cubicBezTo>
                  <a:cubicBezTo>
                    <a:pt x="804" y="72"/>
                    <a:pt x="804" y="71"/>
                    <a:pt x="802" y="71"/>
                  </a:cubicBezTo>
                  <a:lnTo>
                    <a:pt x="804" y="71"/>
                  </a:lnTo>
                  <a:cubicBezTo>
                    <a:pt x="804" y="71"/>
                    <a:pt x="802" y="71"/>
                    <a:pt x="802" y="69"/>
                  </a:cubicBezTo>
                  <a:cubicBezTo>
                    <a:pt x="791" y="64"/>
                    <a:pt x="780" y="58"/>
                    <a:pt x="770" y="52"/>
                  </a:cubicBezTo>
                  <a:cubicBezTo>
                    <a:pt x="758" y="43"/>
                    <a:pt x="744" y="40"/>
                    <a:pt x="732" y="35"/>
                  </a:cubicBezTo>
                  <a:lnTo>
                    <a:pt x="732" y="35"/>
                  </a:lnTo>
                  <a:cubicBezTo>
                    <a:pt x="732" y="35"/>
                    <a:pt x="732" y="35"/>
                    <a:pt x="733" y="36"/>
                  </a:cubicBezTo>
                  <a:lnTo>
                    <a:pt x="733" y="36"/>
                  </a:lnTo>
                  <a:cubicBezTo>
                    <a:pt x="718" y="29"/>
                    <a:pt x="703" y="24"/>
                    <a:pt x="690" y="20"/>
                  </a:cubicBezTo>
                  <a:cubicBezTo>
                    <a:pt x="671" y="7"/>
                    <a:pt x="649" y="1"/>
                    <a:pt x="626" y="1"/>
                  </a:cubicBezTo>
                  <a:cubicBezTo>
                    <a:pt x="612" y="1"/>
                    <a:pt x="597"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5"/>
          <p:cNvGrpSpPr/>
          <p:nvPr/>
        </p:nvGrpSpPr>
        <p:grpSpPr>
          <a:xfrm>
            <a:off x="1327432" y="152512"/>
            <a:ext cx="112191" cy="101253"/>
            <a:chOff x="4048600" y="570950"/>
            <a:chExt cx="54875" cy="52350"/>
          </a:xfrm>
        </p:grpSpPr>
        <p:sp>
          <p:nvSpPr>
            <p:cNvPr id="166" name="Google Shape;166;p15"/>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5"/>
          <p:cNvGrpSpPr/>
          <p:nvPr/>
        </p:nvGrpSpPr>
        <p:grpSpPr>
          <a:xfrm>
            <a:off x="94821" y="990853"/>
            <a:ext cx="1529262" cy="918806"/>
            <a:chOff x="352437" y="1149137"/>
            <a:chExt cx="2480502" cy="1575105"/>
          </a:xfrm>
        </p:grpSpPr>
        <p:sp>
          <p:nvSpPr>
            <p:cNvPr id="172" name="Google Shape;172;p15"/>
            <p:cNvSpPr/>
            <p:nvPr/>
          </p:nvSpPr>
          <p:spPr>
            <a:xfrm>
              <a:off x="603644" y="1305350"/>
              <a:ext cx="396028" cy="612721"/>
            </a:xfrm>
            <a:custGeom>
              <a:avLst/>
              <a:gdLst/>
              <a:ahLst/>
              <a:cxnLst/>
              <a:rect l="l" t="t" r="r" b="b"/>
              <a:pathLst>
                <a:path w="5595" h="8688" extrusionOk="0">
                  <a:moveTo>
                    <a:pt x="1432" y="5500"/>
                  </a:moveTo>
                  <a:cubicBezTo>
                    <a:pt x="1432" y="5501"/>
                    <a:pt x="1432" y="5501"/>
                    <a:pt x="1432" y="5501"/>
                  </a:cubicBezTo>
                  <a:lnTo>
                    <a:pt x="1432" y="5501"/>
                  </a:lnTo>
                  <a:cubicBezTo>
                    <a:pt x="1432" y="5501"/>
                    <a:pt x="1432" y="5501"/>
                    <a:pt x="1432" y="5500"/>
                  </a:cubicBezTo>
                  <a:close/>
                  <a:moveTo>
                    <a:pt x="5005" y="1"/>
                  </a:moveTo>
                  <a:cubicBezTo>
                    <a:pt x="4959" y="1"/>
                    <a:pt x="4907" y="4"/>
                    <a:pt x="4856" y="4"/>
                  </a:cubicBezTo>
                  <a:lnTo>
                    <a:pt x="4866" y="4"/>
                  </a:lnTo>
                  <a:cubicBezTo>
                    <a:pt x="4857" y="4"/>
                    <a:pt x="4849" y="5"/>
                    <a:pt x="4838" y="6"/>
                  </a:cubicBezTo>
                  <a:cubicBezTo>
                    <a:pt x="4832" y="6"/>
                    <a:pt x="4827" y="8"/>
                    <a:pt x="4822" y="10"/>
                  </a:cubicBezTo>
                  <a:cubicBezTo>
                    <a:pt x="4811" y="13"/>
                    <a:pt x="4802" y="15"/>
                    <a:pt x="4793" y="19"/>
                  </a:cubicBezTo>
                  <a:lnTo>
                    <a:pt x="4792" y="19"/>
                  </a:lnTo>
                  <a:lnTo>
                    <a:pt x="4776" y="27"/>
                  </a:lnTo>
                  <a:cubicBezTo>
                    <a:pt x="4770" y="31"/>
                    <a:pt x="4765" y="36"/>
                    <a:pt x="4759" y="40"/>
                  </a:cubicBezTo>
                  <a:cubicBezTo>
                    <a:pt x="4744" y="55"/>
                    <a:pt x="4729" y="67"/>
                    <a:pt x="4715" y="81"/>
                  </a:cubicBezTo>
                  <a:cubicBezTo>
                    <a:pt x="4692" y="107"/>
                    <a:pt x="4669" y="132"/>
                    <a:pt x="4648" y="160"/>
                  </a:cubicBezTo>
                  <a:cubicBezTo>
                    <a:pt x="4560" y="299"/>
                    <a:pt x="4477" y="442"/>
                    <a:pt x="4390" y="582"/>
                  </a:cubicBezTo>
                  <a:cubicBezTo>
                    <a:pt x="4347" y="653"/>
                    <a:pt x="4306" y="725"/>
                    <a:pt x="4264" y="798"/>
                  </a:cubicBezTo>
                  <a:cubicBezTo>
                    <a:pt x="4222" y="872"/>
                    <a:pt x="4178" y="945"/>
                    <a:pt x="4135" y="1020"/>
                  </a:cubicBezTo>
                  <a:cubicBezTo>
                    <a:pt x="4092" y="1097"/>
                    <a:pt x="4049" y="1174"/>
                    <a:pt x="4003" y="1250"/>
                  </a:cubicBezTo>
                  <a:cubicBezTo>
                    <a:pt x="3961" y="1325"/>
                    <a:pt x="3914" y="1394"/>
                    <a:pt x="3866" y="1465"/>
                  </a:cubicBezTo>
                  <a:lnTo>
                    <a:pt x="3568" y="1903"/>
                  </a:lnTo>
                  <a:cubicBezTo>
                    <a:pt x="3475" y="2041"/>
                    <a:pt x="3386" y="2181"/>
                    <a:pt x="3300" y="2325"/>
                  </a:cubicBezTo>
                  <a:cubicBezTo>
                    <a:pt x="3207" y="2478"/>
                    <a:pt x="3114" y="2630"/>
                    <a:pt x="3025" y="2786"/>
                  </a:cubicBezTo>
                  <a:cubicBezTo>
                    <a:pt x="2938" y="2936"/>
                    <a:pt x="2852" y="3087"/>
                    <a:pt x="2763" y="3235"/>
                  </a:cubicBezTo>
                  <a:cubicBezTo>
                    <a:pt x="2674" y="3386"/>
                    <a:pt x="2585" y="3538"/>
                    <a:pt x="2494" y="3688"/>
                  </a:cubicBezTo>
                  <a:cubicBezTo>
                    <a:pt x="2310" y="3987"/>
                    <a:pt x="2129" y="4289"/>
                    <a:pt x="1951" y="4592"/>
                  </a:cubicBezTo>
                  <a:cubicBezTo>
                    <a:pt x="1861" y="4745"/>
                    <a:pt x="1770" y="4896"/>
                    <a:pt x="1683" y="5047"/>
                  </a:cubicBezTo>
                  <a:cubicBezTo>
                    <a:pt x="1597" y="5196"/>
                    <a:pt x="1514" y="5348"/>
                    <a:pt x="1433" y="5499"/>
                  </a:cubicBezTo>
                  <a:lnTo>
                    <a:pt x="1433" y="5499"/>
                  </a:lnTo>
                  <a:cubicBezTo>
                    <a:pt x="1433" y="5499"/>
                    <a:pt x="1433" y="5499"/>
                    <a:pt x="1433" y="5499"/>
                  </a:cubicBezTo>
                  <a:lnTo>
                    <a:pt x="1433" y="5499"/>
                  </a:lnTo>
                  <a:cubicBezTo>
                    <a:pt x="1432" y="5500"/>
                    <a:pt x="1432" y="5500"/>
                    <a:pt x="1432" y="5500"/>
                  </a:cubicBezTo>
                  <a:lnTo>
                    <a:pt x="1432" y="5500"/>
                  </a:lnTo>
                  <a:cubicBezTo>
                    <a:pt x="1432" y="5500"/>
                    <a:pt x="1432" y="5500"/>
                    <a:pt x="1432" y="5500"/>
                  </a:cubicBezTo>
                  <a:lnTo>
                    <a:pt x="1432" y="5500"/>
                  </a:lnTo>
                  <a:cubicBezTo>
                    <a:pt x="1432" y="5501"/>
                    <a:pt x="1432" y="5501"/>
                    <a:pt x="1432" y="5501"/>
                  </a:cubicBezTo>
                  <a:cubicBezTo>
                    <a:pt x="1432" y="5501"/>
                    <a:pt x="1432" y="5501"/>
                    <a:pt x="1432" y="5501"/>
                  </a:cubicBezTo>
                  <a:lnTo>
                    <a:pt x="1432" y="5501"/>
                  </a:lnTo>
                  <a:cubicBezTo>
                    <a:pt x="1356" y="5644"/>
                    <a:pt x="1283" y="5789"/>
                    <a:pt x="1206" y="5930"/>
                  </a:cubicBezTo>
                  <a:cubicBezTo>
                    <a:pt x="1127" y="6073"/>
                    <a:pt x="1049" y="6216"/>
                    <a:pt x="969" y="6358"/>
                  </a:cubicBezTo>
                  <a:cubicBezTo>
                    <a:pt x="894" y="6505"/>
                    <a:pt x="819" y="6649"/>
                    <a:pt x="736" y="6790"/>
                  </a:cubicBezTo>
                  <a:cubicBezTo>
                    <a:pt x="654" y="6934"/>
                    <a:pt x="572" y="7077"/>
                    <a:pt x="494" y="7223"/>
                  </a:cubicBezTo>
                  <a:cubicBezTo>
                    <a:pt x="400" y="7399"/>
                    <a:pt x="307" y="7578"/>
                    <a:pt x="210" y="7754"/>
                  </a:cubicBezTo>
                  <a:cubicBezTo>
                    <a:pt x="173" y="7825"/>
                    <a:pt x="138" y="7898"/>
                    <a:pt x="101" y="7968"/>
                  </a:cubicBezTo>
                  <a:cubicBezTo>
                    <a:pt x="74" y="8028"/>
                    <a:pt x="44" y="8087"/>
                    <a:pt x="19" y="8147"/>
                  </a:cubicBezTo>
                  <a:lnTo>
                    <a:pt x="21" y="8147"/>
                  </a:lnTo>
                  <a:cubicBezTo>
                    <a:pt x="19" y="8151"/>
                    <a:pt x="18" y="8153"/>
                    <a:pt x="18" y="8156"/>
                  </a:cubicBezTo>
                  <a:cubicBezTo>
                    <a:pt x="14" y="8177"/>
                    <a:pt x="10" y="8199"/>
                    <a:pt x="8" y="8221"/>
                  </a:cubicBezTo>
                  <a:cubicBezTo>
                    <a:pt x="6" y="8223"/>
                    <a:pt x="8" y="8224"/>
                    <a:pt x="8" y="8225"/>
                  </a:cubicBezTo>
                  <a:cubicBezTo>
                    <a:pt x="3" y="8260"/>
                    <a:pt x="1" y="8295"/>
                    <a:pt x="0" y="8329"/>
                  </a:cubicBezTo>
                  <a:cubicBezTo>
                    <a:pt x="1" y="8354"/>
                    <a:pt x="3" y="8378"/>
                    <a:pt x="8" y="8401"/>
                  </a:cubicBezTo>
                  <a:cubicBezTo>
                    <a:pt x="11" y="8417"/>
                    <a:pt x="13" y="8432"/>
                    <a:pt x="18" y="8448"/>
                  </a:cubicBezTo>
                  <a:cubicBezTo>
                    <a:pt x="22" y="8461"/>
                    <a:pt x="26" y="8473"/>
                    <a:pt x="29" y="8484"/>
                  </a:cubicBezTo>
                  <a:cubicBezTo>
                    <a:pt x="29" y="8486"/>
                    <a:pt x="29" y="8486"/>
                    <a:pt x="31" y="8487"/>
                  </a:cubicBezTo>
                  <a:cubicBezTo>
                    <a:pt x="32" y="8489"/>
                    <a:pt x="34" y="8491"/>
                    <a:pt x="35" y="8493"/>
                  </a:cubicBezTo>
                  <a:cubicBezTo>
                    <a:pt x="43" y="8501"/>
                    <a:pt x="49" y="8509"/>
                    <a:pt x="57" y="8517"/>
                  </a:cubicBezTo>
                  <a:cubicBezTo>
                    <a:pt x="57" y="8518"/>
                    <a:pt x="58" y="8518"/>
                    <a:pt x="58" y="8518"/>
                  </a:cubicBezTo>
                  <a:cubicBezTo>
                    <a:pt x="64" y="8524"/>
                    <a:pt x="74" y="8530"/>
                    <a:pt x="80" y="8538"/>
                  </a:cubicBezTo>
                  <a:cubicBezTo>
                    <a:pt x="81" y="8538"/>
                    <a:pt x="83" y="8539"/>
                    <a:pt x="84" y="8539"/>
                  </a:cubicBezTo>
                  <a:cubicBezTo>
                    <a:pt x="116" y="8555"/>
                    <a:pt x="148" y="8572"/>
                    <a:pt x="179" y="8590"/>
                  </a:cubicBezTo>
                  <a:cubicBezTo>
                    <a:pt x="181" y="8591"/>
                    <a:pt x="181" y="8591"/>
                    <a:pt x="182" y="8591"/>
                  </a:cubicBezTo>
                  <a:cubicBezTo>
                    <a:pt x="182" y="8591"/>
                    <a:pt x="182" y="8592"/>
                    <a:pt x="183" y="8592"/>
                  </a:cubicBezTo>
                  <a:lnTo>
                    <a:pt x="184" y="8592"/>
                  </a:lnTo>
                  <a:cubicBezTo>
                    <a:pt x="218" y="8606"/>
                    <a:pt x="251" y="8617"/>
                    <a:pt x="284" y="8636"/>
                  </a:cubicBezTo>
                  <a:cubicBezTo>
                    <a:pt x="287" y="8637"/>
                    <a:pt x="291" y="8639"/>
                    <a:pt x="294" y="8642"/>
                  </a:cubicBezTo>
                  <a:cubicBezTo>
                    <a:pt x="303" y="8644"/>
                    <a:pt x="312" y="8649"/>
                    <a:pt x="321" y="8654"/>
                  </a:cubicBezTo>
                  <a:cubicBezTo>
                    <a:pt x="343" y="8662"/>
                    <a:pt x="367" y="8670"/>
                    <a:pt x="388" y="8677"/>
                  </a:cubicBezTo>
                  <a:cubicBezTo>
                    <a:pt x="401" y="8679"/>
                    <a:pt x="414" y="8682"/>
                    <a:pt x="429" y="8683"/>
                  </a:cubicBezTo>
                  <a:cubicBezTo>
                    <a:pt x="452" y="8684"/>
                    <a:pt x="476" y="8685"/>
                    <a:pt x="501" y="8687"/>
                  </a:cubicBezTo>
                  <a:cubicBezTo>
                    <a:pt x="543" y="8684"/>
                    <a:pt x="585" y="8682"/>
                    <a:pt x="628" y="8677"/>
                  </a:cubicBezTo>
                  <a:cubicBezTo>
                    <a:pt x="636" y="8675"/>
                    <a:pt x="645" y="8673"/>
                    <a:pt x="653" y="8672"/>
                  </a:cubicBezTo>
                  <a:cubicBezTo>
                    <a:pt x="657" y="8669"/>
                    <a:pt x="663" y="8668"/>
                    <a:pt x="667" y="8667"/>
                  </a:cubicBezTo>
                  <a:cubicBezTo>
                    <a:pt x="673" y="8662"/>
                    <a:pt x="679" y="8659"/>
                    <a:pt x="687" y="8656"/>
                  </a:cubicBezTo>
                  <a:cubicBezTo>
                    <a:pt x="708" y="8642"/>
                    <a:pt x="729" y="8625"/>
                    <a:pt x="751" y="8608"/>
                  </a:cubicBezTo>
                  <a:cubicBezTo>
                    <a:pt x="793" y="8571"/>
                    <a:pt x="836" y="8534"/>
                    <a:pt x="877" y="8494"/>
                  </a:cubicBezTo>
                  <a:cubicBezTo>
                    <a:pt x="947" y="8417"/>
                    <a:pt x="1014" y="8336"/>
                    <a:pt x="1077" y="8254"/>
                  </a:cubicBezTo>
                  <a:cubicBezTo>
                    <a:pt x="1100" y="8221"/>
                    <a:pt x="1122" y="8189"/>
                    <a:pt x="1143" y="8156"/>
                  </a:cubicBezTo>
                  <a:cubicBezTo>
                    <a:pt x="1164" y="8121"/>
                    <a:pt x="1183" y="8083"/>
                    <a:pt x="1203" y="8047"/>
                  </a:cubicBezTo>
                  <a:cubicBezTo>
                    <a:pt x="1236" y="7985"/>
                    <a:pt x="1275" y="7927"/>
                    <a:pt x="1311" y="7867"/>
                  </a:cubicBezTo>
                  <a:cubicBezTo>
                    <a:pt x="1396" y="7731"/>
                    <a:pt x="1473" y="7590"/>
                    <a:pt x="1550" y="7450"/>
                  </a:cubicBezTo>
                  <a:cubicBezTo>
                    <a:pt x="1597" y="7363"/>
                    <a:pt x="1641" y="7274"/>
                    <a:pt x="1690" y="7189"/>
                  </a:cubicBezTo>
                  <a:lnTo>
                    <a:pt x="1833" y="6938"/>
                  </a:lnTo>
                  <a:cubicBezTo>
                    <a:pt x="1913" y="6788"/>
                    <a:pt x="1993" y="6639"/>
                    <a:pt x="2077" y="6490"/>
                  </a:cubicBezTo>
                  <a:cubicBezTo>
                    <a:pt x="2163" y="6335"/>
                    <a:pt x="2258" y="6187"/>
                    <a:pt x="2354" y="6037"/>
                  </a:cubicBezTo>
                  <a:cubicBezTo>
                    <a:pt x="2397" y="5970"/>
                    <a:pt x="2437" y="5903"/>
                    <a:pt x="2477" y="5836"/>
                  </a:cubicBezTo>
                  <a:cubicBezTo>
                    <a:pt x="2524" y="5757"/>
                    <a:pt x="2572" y="5679"/>
                    <a:pt x="2622" y="5602"/>
                  </a:cubicBezTo>
                  <a:cubicBezTo>
                    <a:pt x="2707" y="5465"/>
                    <a:pt x="2784" y="5325"/>
                    <a:pt x="2865" y="5186"/>
                  </a:cubicBezTo>
                  <a:cubicBezTo>
                    <a:pt x="2953" y="5032"/>
                    <a:pt x="3048" y="4884"/>
                    <a:pt x="3143" y="4736"/>
                  </a:cubicBezTo>
                  <a:cubicBezTo>
                    <a:pt x="3232" y="4592"/>
                    <a:pt x="3321" y="4447"/>
                    <a:pt x="3412" y="4302"/>
                  </a:cubicBezTo>
                  <a:cubicBezTo>
                    <a:pt x="3506" y="4153"/>
                    <a:pt x="3602" y="4004"/>
                    <a:pt x="3695" y="3852"/>
                  </a:cubicBezTo>
                  <a:cubicBezTo>
                    <a:pt x="3785" y="3704"/>
                    <a:pt x="3871" y="3554"/>
                    <a:pt x="3960" y="3404"/>
                  </a:cubicBezTo>
                  <a:cubicBezTo>
                    <a:pt x="4059" y="3239"/>
                    <a:pt x="4164" y="3079"/>
                    <a:pt x="4259" y="2911"/>
                  </a:cubicBezTo>
                  <a:cubicBezTo>
                    <a:pt x="4357" y="2740"/>
                    <a:pt x="4460" y="2571"/>
                    <a:pt x="4554" y="2398"/>
                  </a:cubicBezTo>
                  <a:cubicBezTo>
                    <a:pt x="4591" y="2332"/>
                    <a:pt x="4625" y="2266"/>
                    <a:pt x="4660" y="2201"/>
                  </a:cubicBezTo>
                  <a:cubicBezTo>
                    <a:pt x="4702" y="2122"/>
                    <a:pt x="4747" y="2044"/>
                    <a:pt x="4794" y="1967"/>
                  </a:cubicBezTo>
                  <a:cubicBezTo>
                    <a:pt x="4877" y="1826"/>
                    <a:pt x="4955" y="1682"/>
                    <a:pt x="5034" y="1541"/>
                  </a:cubicBezTo>
                  <a:cubicBezTo>
                    <a:pt x="5076" y="1464"/>
                    <a:pt x="5120" y="1389"/>
                    <a:pt x="5163" y="1315"/>
                  </a:cubicBezTo>
                  <a:cubicBezTo>
                    <a:pt x="5173" y="1301"/>
                    <a:pt x="5181" y="1289"/>
                    <a:pt x="5188" y="1274"/>
                  </a:cubicBezTo>
                  <a:cubicBezTo>
                    <a:pt x="5196" y="1262"/>
                    <a:pt x="5203" y="1250"/>
                    <a:pt x="5210" y="1237"/>
                  </a:cubicBezTo>
                  <a:cubicBezTo>
                    <a:pt x="5219" y="1219"/>
                    <a:pt x="5229" y="1202"/>
                    <a:pt x="5239" y="1186"/>
                  </a:cubicBezTo>
                  <a:cubicBezTo>
                    <a:pt x="5244" y="1176"/>
                    <a:pt x="5249" y="1166"/>
                    <a:pt x="5255" y="1156"/>
                  </a:cubicBezTo>
                  <a:lnTo>
                    <a:pt x="5256" y="1156"/>
                  </a:lnTo>
                  <a:cubicBezTo>
                    <a:pt x="5260" y="1148"/>
                    <a:pt x="5266" y="1140"/>
                    <a:pt x="5270" y="1133"/>
                  </a:cubicBezTo>
                  <a:cubicBezTo>
                    <a:pt x="5352" y="992"/>
                    <a:pt x="5437" y="854"/>
                    <a:pt x="5516" y="711"/>
                  </a:cubicBezTo>
                  <a:cubicBezTo>
                    <a:pt x="5544" y="656"/>
                    <a:pt x="5570" y="604"/>
                    <a:pt x="5594" y="548"/>
                  </a:cubicBezTo>
                  <a:cubicBezTo>
                    <a:pt x="5594" y="547"/>
                    <a:pt x="5595" y="546"/>
                    <a:pt x="5595" y="545"/>
                  </a:cubicBezTo>
                  <a:cubicBezTo>
                    <a:pt x="5583" y="517"/>
                    <a:pt x="5573" y="490"/>
                    <a:pt x="5566" y="460"/>
                  </a:cubicBezTo>
                  <a:cubicBezTo>
                    <a:pt x="5559" y="428"/>
                    <a:pt x="5550" y="396"/>
                    <a:pt x="5543" y="362"/>
                  </a:cubicBezTo>
                  <a:cubicBezTo>
                    <a:pt x="5534" y="336"/>
                    <a:pt x="5527" y="310"/>
                    <a:pt x="5514" y="287"/>
                  </a:cubicBezTo>
                  <a:lnTo>
                    <a:pt x="5499" y="256"/>
                  </a:lnTo>
                  <a:cubicBezTo>
                    <a:pt x="5498" y="253"/>
                    <a:pt x="5496" y="252"/>
                    <a:pt x="5494" y="248"/>
                  </a:cubicBezTo>
                  <a:cubicBezTo>
                    <a:pt x="5486" y="240"/>
                    <a:pt x="5480" y="232"/>
                    <a:pt x="5472" y="223"/>
                  </a:cubicBezTo>
                  <a:cubicBezTo>
                    <a:pt x="5432" y="186"/>
                    <a:pt x="5388" y="149"/>
                    <a:pt x="5346" y="117"/>
                  </a:cubicBezTo>
                  <a:cubicBezTo>
                    <a:pt x="5324" y="103"/>
                    <a:pt x="5304" y="88"/>
                    <a:pt x="5282" y="76"/>
                  </a:cubicBezTo>
                  <a:lnTo>
                    <a:pt x="5282" y="76"/>
                  </a:lnTo>
                  <a:cubicBezTo>
                    <a:pt x="5282" y="76"/>
                    <a:pt x="5282" y="76"/>
                    <a:pt x="5282" y="76"/>
                  </a:cubicBezTo>
                  <a:cubicBezTo>
                    <a:pt x="5280" y="75"/>
                    <a:pt x="5279" y="73"/>
                    <a:pt x="5276" y="72"/>
                  </a:cubicBezTo>
                  <a:cubicBezTo>
                    <a:pt x="5250" y="60"/>
                    <a:pt x="5223" y="49"/>
                    <a:pt x="5196" y="39"/>
                  </a:cubicBezTo>
                  <a:cubicBezTo>
                    <a:pt x="5183" y="34"/>
                    <a:pt x="5172" y="30"/>
                    <a:pt x="5158" y="26"/>
                  </a:cubicBezTo>
                  <a:cubicBezTo>
                    <a:pt x="5116" y="15"/>
                    <a:pt x="5074" y="6"/>
                    <a:pt x="5029" y="3"/>
                  </a:cubicBezTo>
                  <a:cubicBezTo>
                    <a:pt x="5022" y="1"/>
                    <a:pt x="5014" y="1"/>
                    <a:pt x="5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1853593" y="2097346"/>
              <a:ext cx="184247" cy="285203"/>
            </a:xfrm>
            <a:custGeom>
              <a:avLst/>
              <a:gdLst/>
              <a:ahLst/>
              <a:cxnLst/>
              <a:rect l="l" t="t" r="r" b="b"/>
              <a:pathLst>
                <a:path w="2603" h="4044" extrusionOk="0">
                  <a:moveTo>
                    <a:pt x="44" y="3944"/>
                  </a:moveTo>
                  <a:lnTo>
                    <a:pt x="44" y="3944"/>
                  </a:lnTo>
                  <a:cubicBezTo>
                    <a:pt x="46" y="3945"/>
                    <a:pt x="48" y="3945"/>
                    <a:pt x="49" y="3945"/>
                  </a:cubicBezTo>
                  <a:cubicBezTo>
                    <a:pt x="47" y="3945"/>
                    <a:pt x="46" y="3945"/>
                    <a:pt x="44" y="3944"/>
                  </a:cubicBezTo>
                  <a:close/>
                  <a:moveTo>
                    <a:pt x="1973" y="0"/>
                  </a:moveTo>
                  <a:cubicBezTo>
                    <a:pt x="1897" y="153"/>
                    <a:pt x="1826" y="309"/>
                    <a:pt x="1754" y="462"/>
                  </a:cubicBezTo>
                  <a:cubicBezTo>
                    <a:pt x="1611" y="781"/>
                    <a:pt x="1443" y="1085"/>
                    <a:pt x="1289" y="1395"/>
                  </a:cubicBezTo>
                  <a:cubicBezTo>
                    <a:pt x="1251" y="1469"/>
                    <a:pt x="1216" y="1542"/>
                    <a:pt x="1176" y="1614"/>
                  </a:cubicBezTo>
                  <a:cubicBezTo>
                    <a:pt x="1136" y="1688"/>
                    <a:pt x="1096" y="1761"/>
                    <a:pt x="1059" y="1834"/>
                  </a:cubicBezTo>
                  <a:cubicBezTo>
                    <a:pt x="982" y="1986"/>
                    <a:pt x="916" y="2143"/>
                    <a:pt x="846" y="2297"/>
                  </a:cubicBezTo>
                  <a:cubicBezTo>
                    <a:pt x="779" y="2442"/>
                    <a:pt x="712" y="2586"/>
                    <a:pt x="636" y="2728"/>
                  </a:cubicBezTo>
                  <a:cubicBezTo>
                    <a:pt x="560" y="2871"/>
                    <a:pt x="481" y="3012"/>
                    <a:pt x="405" y="3157"/>
                  </a:cubicBezTo>
                  <a:cubicBezTo>
                    <a:pt x="336" y="3291"/>
                    <a:pt x="276" y="3430"/>
                    <a:pt x="212" y="3568"/>
                  </a:cubicBezTo>
                  <a:cubicBezTo>
                    <a:pt x="178" y="3638"/>
                    <a:pt x="142" y="3708"/>
                    <a:pt x="101" y="3776"/>
                  </a:cubicBezTo>
                  <a:cubicBezTo>
                    <a:pt x="69" y="3832"/>
                    <a:pt x="34" y="3884"/>
                    <a:pt x="1" y="3939"/>
                  </a:cubicBezTo>
                  <a:cubicBezTo>
                    <a:pt x="15" y="3940"/>
                    <a:pt x="29" y="3942"/>
                    <a:pt x="44" y="3944"/>
                  </a:cubicBezTo>
                  <a:lnTo>
                    <a:pt x="44" y="3944"/>
                  </a:lnTo>
                  <a:cubicBezTo>
                    <a:pt x="42" y="3944"/>
                    <a:pt x="41" y="3943"/>
                    <a:pt x="39" y="3942"/>
                  </a:cubicBezTo>
                  <a:lnTo>
                    <a:pt x="39" y="3942"/>
                  </a:lnTo>
                  <a:cubicBezTo>
                    <a:pt x="98" y="3953"/>
                    <a:pt x="156" y="3961"/>
                    <a:pt x="212" y="3971"/>
                  </a:cubicBezTo>
                  <a:cubicBezTo>
                    <a:pt x="261" y="3980"/>
                    <a:pt x="309" y="3994"/>
                    <a:pt x="358" y="4003"/>
                  </a:cubicBezTo>
                  <a:lnTo>
                    <a:pt x="509" y="4027"/>
                  </a:lnTo>
                  <a:cubicBezTo>
                    <a:pt x="568" y="4036"/>
                    <a:pt x="630" y="4039"/>
                    <a:pt x="691" y="4043"/>
                  </a:cubicBezTo>
                  <a:cubicBezTo>
                    <a:pt x="704" y="4044"/>
                    <a:pt x="717" y="4044"/>
                    <a:pt x="729" y="4044"/>
                  </a:cubicBezTo>
                  <a:cubicBezTo>
                    <a:pt x="771" y="4044"/>
                    <a:pt x="813" y="4042"/>
                    <a:pt x="854" y="4039"/>
                  </a:cubicBezTo>
                  <a:lnTo>
                    <a:pt x="854" y="4039"/>
                  </a:lnTo>
                  <a:cubicBezTo>
                    <a:pt x="853" y="4039"/>
                    <a:pt x="852" y="4040"/>
                    <a:pt x="852" y="4040"/>
                  </a:cubicBezTo>
                  <a:cubicBezTo>
                    <a:pt x="855" y="4040"/>
                    <a:pt x="856" y="4039"/>
                    <a:pt x="858" y="4039"/>
                  </a:cubicBezTo>
                  <a:lnTo>
                    <a:pt x="859" y="4039"/>
                  </a:lnTo>
                  <a:cubicBezTo>
                    <a:pt x="899" y="4036"/>
                    <a:pt x="939" y="4030"/>
                    <a:pt x="977" y="4023"/>
                  </a:cubicBezTo>
                  <a:cubicBezTo>
                    <a:pt x="986" y="4020"/>
                    <a:pt x="997" y="4019"/>
                    <a:pt x="1004" y="4017"/>
                  </a:cubicBezTo>
                  <a:cubicBezTo>
                    <a:pt x="1019" y="4012"/>
                    <a:pt x="1034" y="4008"/>
                    <a:pt x="1048" y="4006"/>
                  </a:cubicBezTo>
                  <a:cubicBezTo>
                    <a:pt x="1073" y="3991"/>
                    <a:pt x="1095" y="3975"/>
                    <a:pt x="1117" y="3960"/>
                  </a:cubicBezTo>
                  <a:lnTo>
                    <a:pt x="1117" y="3960"/>
                  </a:lnTo>
                  <a:lnTo>
                    <a:pt x="1110" y="3963"/>
                  </a:lnTo>
                  <a:cubicBezTo>
                    <a:pt x="1169" y="3921"/>
                    <a:pt x="1226" y="3879"/>
                    <a:pt x="1280" y="3832"/>
                  </a:cubicBezTo>
                  <a:cubicBezTo>
                    <a:pt x="1298" y="3812"/>
                    <a:pt x="1316" y="3795"/>
                    <a:pt x="1333" y="3775"/>
                  </a:cubicBezTo>
                  <a:cubicBezTo>
                    <a:pt x="1368" y="3730"/>
                    <a:pt x="1399" y="3683"/>
                    <a:pt x="1430" y="3635"/>
                  </a:cubicBezTo>
                  <a:cubicBezTo>
                    <a:pt x="1463" y="3580"/>
                    <a:pt x="1496" y="3526"/>
                    <a:pt x="1525" y="3471"/>
                  </a:cubicBezTo>
                  <a:cubicBezTo>
                    <a:pt x="1556" y="3413"/>
                    <a:pt x="1582" y="3352"/>
                    <a:pt x="1611" y="3292"/>
                  </a:cubicBezTo>
                  <a:cubicBezTo>
                    <a:pt x="1651" y="3208"/>
                    <a:pt x="1694" y="3126"/>
                    <a:pt x="1735" y="3041"/>
                  </a:cubicBezTo>
                  <a:cubicBezTo>
                    <a:pt x="1754" y="2999"/>
                    <a:pt x="1773" y="2955"/>
                    <a:pt x="1791" y="2912"/>
                  </a:cubicBezTo>
                  <a:cubicBezTo>
                    <a:pt x="1814" y="2861"/>
                    <a:pt x="1838" y="2810"/>
                    <a:pt x="1864" y="2760"/>
                  </a:cubicBezTo>
                  <a:cubicBezTo>
                    <a:pt x="1893" y="2702"/>
                    <a:pt x="1926" y="2645"/>
                    <a:pt x="1958" y="2588"/>
                  </a:cubicBezTo>
                  <a:cubicBezTo>
                    <a:pt x="2017" y="2486"/>
                    <a:pt x="2069" y="2381"/>
                    <a:pt x="2124" y="2278"/>
                  </a:cubicBezTo>
                  <a:cubicBezTo>
                    <a:pt x="2174" y="2184"/>
                    <a:pt x="2221" y="2087"/>
                    <a:pt x="2266" y="1991"/>
                  </a:cubicBezTo>
                  <a:cubicBezTo>
                    <a:pt x="2309" y="1901"/>
                    <a:pt x="2356" y="1812"/>
                    <a:pt x="2397" y="1720"/>
                  </a:cubicBezTo>
                  <a:cubicBezTo>
                    <a:pt x="2427" y="1653"/>
                    <a:pt x="2454" y="1587"/>
                    <a:pt x="2482" y="1520"/>
                  </a:cubicBezTo>
                  <a:cubicBezTo>
                    <a:pt x="2507" y="1457"/>
                    <a:pt x="2536" y="1392"/>
                    <a:pt x="2557" y="1325"/>
                  </a:cubicBezTo>
                  <a:cubicBezTo>
                    <a:pt x="2570" y="1280"/>
                    <a:pt x="2582" y="1235"/>
                    <a:pt x="2591" y="1190"/>
                  </a:cubicBezTo>
                  <a:cubicBezTo>
                    <a:pt x="2597" y="1142"/>
                    <a:pt x="2600" y="1093"/>
                    <a:pt x="2601" y="1045"/>
                  </a:cubicBezTo>
                  <a:lnTo>
                    <a:pt x="2601" y="1043"/>
                  </a:lnTo>
                  <a:lnTo>
                    <a:pt x="2601" y="1041"/>
                  </a:lnTo>
                  <a:cubicBezTo>
                    <a:pt x="2602" y="1020"/>
                    <a:pt x="2602" y="999"/>
                    <a:pt x="2601" y="977"/>
                  </a:cubicBezTo>
                  <a:lnTo>
                    <a:pt x="2601" y="973"/>
                  </a:lnTo>
                  <a:lnTo>
                    <a:pt x="2601" y="970"/>
                  </a:lnTo>
                  <a:cubicBezTo>
                    <a:pt x="2598" y="949"/>
                    <a:pt x="2596" y="928"/>
                    <a:pt x="2592" y="906"/>
                  </a:cubicBezTo>
                  <a:cubicBezTo>
                    <a:pt x="2591" y="897"/>
                    <a:pt x="2588" y="889"/>
                    <a:pt x="2586" y="880"/>
                  </a:cubicBezTo>
                  <a:cubicBezTo>
                    <a:pt x="2576" y="855"/>
                    <a:pt x="2562" y="829"/>
                    <a:pt x="2550" y="804"/>
                  </a:cubicBezTo>
                  <a:cubicBezTo>
                    <a:pt x="2533" y="771"/>
                    <a:pt x="2515" y="737"/>
                    <a:pt x="2498" y="704"/>
                  </a:cubicBezTo>
                  <a:cubicBezTo>
                    <a:pt x="2478" y="664"/>
                    <a:pt x="2454" y="626"/>
                    <a:pt x="2431" y="587"/>
                  </a:cubicBezTo>
                  <a:cubicBezTo>
                    <a:pt x="2409" y="551"/>
                    <a:pt x="2387" y="517"/>
                    <a:pt x="2363" y="483"/>
                  </a:cubicBezTo>
                  <a:cubicBezTo>
                    <a:pt x="2345" y="458"/>
                    <a:pt x="2327" y="436"/>
                    <a:pt x="2308" y="411"/>
                  </a:cubicBezTo>
                  <a:cubicBezTo>
                    <a:pt x="2286" y="381"/>
                    <a:pt x="2263" y="350"/>
                    <a:pt x="2241" y="318"/>
                  </a:cubicBezTo>
                  <a:cubicBezTo>
                    <a:pt x="2213" y="278"/>
                    <a:pt x="2183" y="237"/>
                    <a:pt x="2155" y="196"/>
                  </a:cubicBezTo>
                  <a:cubicBezTo>
                    <a:pt x="2142" y="179"/>
                    <a:pt x="2129" y="161"/>
                    <a:pt x="2113" y="143"/>
                  </a:cubicBezTo>
                  <a:cubicBezTo>
                    <a:pt x="2112" y="142"/>
                    <a:pt x="2111" y="141"/>
                    <a:pt x="2110" y="138"/>
                  </a:cubicBezTo>
                  <a:cubicBezTo>
                    <a:pt x="2081" y="109"/>
                    <a:pt x="2050" y="81"/>
                    <a:pt x="2020" y="54"/>
                  </a:cubicBezTo>
                  <a:cubicBezTo>
                    <a:pt x="2003" y="38"/>
                    <a:pt x="1987" y="21"/>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1996149" y="2251654"/>
              <a:ext cx="123091" cy="97324"/>
            </a:xfrm>
            <a:custGeom>
              <a:avLst/>
              <a:gdLst/>
              <a:ahLst/>
              <a:cxnLst/>
              <a:rect l="l" t="t" r="r" b="b"/>
              <a:pathLst>
                <a:path w="1739" h="1380" extrusionOk="0">
                  <a:moveTo>
                    <a:pt x="340" y="1"/>
                  </a:moveTo>
                  <a:cubicBezTo>
                    <a:pt x="330" y="22"/>
                    <a:pt x="320" y="40"/>
                    <a:pt x="312" y="61"/>
                  </a:cubicBezTo>
                  <a:cubicBezTo>
                    <a:pt x="277" y="137"/>
                    <a:pt x="238" y="205"/>
                    <a:pt x="201" y="275"/>
                  </a:cubicBezTo>
                  <a:cubicBezTo>
                    <a:pt x="163" y="352"/>
                    <a:pt x="123" y="427"/>
                    <a:pt x="81" y="501"/>
                  </a:cubicBezTo>
                  <a:cubicBezTo>
                    <a:pt x="54" y="549"/>
                    <a:pt x="26" y="596"/>
                    <a:pt x="0" y="646"/>
                  </a:cubicBezTo>
                  <a:lnTo>
                    <a:pt x="8" y="649"/>
                  </a:lnTo>
                  <a:cubicBezTo>
                    <a:pt x="55" y="679"/>
                    <a:pt x="105" y="703"/>
                    <a:pt x="153" y="729"/>
                  </a:cubicBezTo>
                  <a:cubicBezTo>
                    <a:pt x="206" y="759"/>
                    <a:pt x="260" y="787"/>
                    <a:pt x="313" y="818"/>
                  </a:cubicBezTo>
                  <a:cubicBezTo>
                    <a:pt x="413" y="878"/>
                    <a:pt x="514" y="937"/>
                    <a:pt x="617" y="993"/>
                  </a:cubicBezTo>
                  <a:lnTo>
                    <a:pt x="903" y="1139"/>
                  </a:lnTo>
                  <a:cubicBezTo>
                    <a:pt x="981" y="1179"/>
                    <a:pt x="1058" y="1220"/>
                    <a:pt x="1137" y="1257"/>
                  </a:cubicBezTo>
                  <a:cubicBezTo>
                    <a:pt x="1166" y="1271"/>
                    <a:pt x="1195" y="1283"/>
                    <a:pt x="1225" y="1296"/>
                  </a:cubicBezTo>
                  <a:cubicBezTo>
                    <a:pt x="1247" y="1306"/>
                    <a:pt x="1270" y="1318"/>
                    <a:pt x="1293" y="1325"/>
                  </a:cubicBezTo>
                  <a:cubicBezTo>
                    <a:pt x="1328" y="1338"/>
                    <a:pt x="1361" y="1353"/>
                    <a:pt x="1396" y="1365"/>
                  </a:cubicBezTo>
                  <a:cubicBezTo>
                    <a:pt x="1411" y="1370"/>
                    <a:pt x="1426" y="1376"/>
                    <a:pt x="1440" y="1379"/>
                  </a:cubicBezTo>
                  <a:cubicBezTo>
                    <a:pt x="1443" y="1379"/>
                    <a:pt x="1445" y="1380"/>
                    <a:pt x="1448" y="1380"/>
                  </a:cubicBezTo>
                  <a:cubicBezTo>
                    <a:pt x="1459" y="1380"/>
                    <a:pt x="1470" y="1379"/>
                    <a:pt x="1483" y="1377"/>
                  </a:cubicBezTo>
                  <a:cubicBezTo>
                    <a:pt x="1501" y="1370"/>
                    <a:pt x="1517" y="1362"/>
                    <a:pt x="1536" y="1356"/>
                  </a:cubicBezTo>
                  <a:cubicBezTo>
                    <a:pt x="1547" y="1351"/>
                    <a:pt x="1557" y="1346"/>
                    <a:pt x="1568" y="1339"/>
                  </a:cubicBezTo>
                  <a:cubicBezTo>
                    <a:pt x="1587" y="1328"/>
                    <a:pt x="1605" y="1315"/>
                    <a:pt x="1624" y="1301"/>
                  </a:cubicBezTo>
                  <a:cubicBezTo>
                    <a:pt x="1628" y="1298"/>
                    <a:pt x="1631" y="1293"/>
                    <a:pt x="1635" y="1289"/>
                  </a:cubicBezTo>
                  <a:cubicBezTo>
                    <a:pt x="1640" y="1283"/>
                    <a:pt x="1646" y="1276"/>
                    <a:pt x="1651" y="1268"/>
                  </a:cubicBezTo>
                  <a:cubicBezTo>
                    <a:pt x="1660" y="1258"/>
                    <a:pt x="1666" y="1245"/>
                    <a:pt x="1671" y="1233"/>
                  </a:cubicBezTo>
                  <a:lnTo>
                    <a:pt x="1671" y="1235"/>
                  </a:lnTo>
                  <a:cubicBezTo>
                    <a:pt x="1695" y="1190"/>
                    <a:pt x="1711" y="1142"/>
                    <a:pt x="1729" y="1095"/>
                  </a:cubicBezTo>
                  <a:cubicBezTo>
                    <a:pt x="1732" y="1088"/>
                    <a:pt x="1733" y="1080"/>
                    <a:pt x="1736" y="1074"/>
                  </a:cubicBezTo>
                  <a:cubicBezTo>
                    <a:pt x="1737" y="1069"/>
                    <a:pt x="1737" y="1064"/>
                    <a:pt x="1738" y="1057"/>
                  </a:cubicBezTo>
                  <a:lnTo>
                    <a:pt x="1738" y="1044"/>
                  </a:lnTo>
                  <a:cubicBezTo>
                    <a:pt x="1737" y="1015"/>
                    <a:pt x="1736" y="989"/>
                    <a:pt x="1734" y="961"/>
                  </a:cubicBezTo>
                  <a:cubicBezTo>
                    <a:pt x="1734" y="946"/>
                    <a:pt x="1736" y="932"/>
                    <a:pt x="1736" y="919"/>
                  </a:cubicBezTo>
                  <a:cubicBezTo>
                    <a:pt x="1734" y="916"/>
                    <a:pt x="1733" y="914"/>
                    <a:pt x="1731" y="910"/>
                  </a:cubicBezTo>
                  <a:cubicBezTo>
                    <a:pt x="1715" y="884"/>
                    <a:pt x="1698" y="861"/>
                    <a:pt x="1681" y="838"/>
                  </a:cubicBezTo>
                  <a:cubicBezTo>
                    <a:pt x="1662" y="822"/>
                    <a:pt x="1643" y="808"/>
                    <a:pt x="1622" y="792"/>
                  </a:cubicBezTo>
                  <a:cubicBezTo>
                    <a:pt x="1604" y="778"/>
                    <a:pt x="1584" y="764"/>
                    <a:pt x="1566" y="750"/>
                  </a:cubicBezTo>
                  <a:cubicBezTo>
                    <a:pt x="1488" y="696"/>
                    <a:pt x="1411" y="648"/>
                    <a:pt x="1330" y="598"/>
                  </a:cubicBezTo>
                  <a:cubicBezTo>
                    <a:pt x="1253" y="550"/>
                    <a:pt x="1176" y="500"/>
                    <a:pt x="1094" y="457"/>
                  </a:cubicBezTo>
                  <a:cubicBezTo>
                    <a:pt x="1094" y="457"/>
                    <a:pt x="1093" y="457"/>
                    <a:pt x="1093" y="456"/>
                  </a:cubicBezTo>
                  <a:cubicBezTo>
                    <a:pt x="1036" y="426"/>
                    <a:pt x="980" y="399"/>
                    <a:pt x="924" y="368"/>
                  </a:cubicBezTo>
                  <a:cubicBezTo>
                    <a:pt x="872" y="339"/>
                    <a:pt x="824" y="307"/>
                    <a:pt x="774" y="275"/>
                  </a:cubicBezTo>
                  <a:cubicBezTo>
                    <a:pt x="741" y="253"/>
                    <a:pt x="706" y="235"/>
                    <a:pt x="674" y="211"/>
                  </a:cubicBezTo>
                  <a:lnTo>
                    <a:pt x="585" y="149"/>
                  </a:lnTo>
                  <a:cubicBezTo>
                    <a:pt x="534" y="117"/>
                    <a:pt x="480" y="90"/>
                    <a:pt x="428" y="56"/>
                  </a:cubicBezTo>
                  <a:cubicBezTo>
                    <a:pt x="401" y="37"/>
                    <a:pt x="371" y="18"/>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05752" y="1380600"/>
              <a:ext cx="287023" cy="196835"/>
            </a:xfrm>
            <a:custGeom>
              <a:avLst/>
              <a:gdLst/>
              <a:ahLst/>
              <a:cxnLst/>
              <a:rect l="l" t="t" r="r" b="b"/>
              <a:pathLst>
                <a:path w="4055" h="2791" extrusionOk="0">
                  <a:moveTo>
                    <a:pt x="503" y="1"/>
                  </a:moveTo>
                  <a:cubicBezTo>
                    <a:pt x="476" y="59"/>
                    <a:pt x="447" y="115"/>
                    <a:pt x="419" y="171"/>
                  </a:cubicBezTo>
                  <a:cubicBezTo>
                    <a:pt x="342" y="320"/>
                    <a:pt x="264" y="466"/>
                    <a:pt x="182" y="613"/>
                  </a:cubicBezTo>
                  <a:cubicBezTo>
                    <a:pt x="143" y="682"/>
                    <a:pt x="102" y="750"/>
                    <a:pt x="60" y="819"/>
                  </a:cubicBezTo>
                  <a:cubicBezTo>
                    <a:pt x="40" y="852"/>
                    <a:pt x="19" y="886"/>
                    <a:pt x="0" y="919"/>
                  </a:cubicBezTo>
                  <a:cubicBezTo>
                    <a:pt x="58" y="955"/>
                    <a:pt x="117" y="990"/>
                    <a:pt x="176" y="1023"/>
                  </a:cubicBezTo>
                  <a:cubicBezTo>
                    <a:pt x="262" y="1072"/>
                    <a:pt x="349" y="1117"/>
                    <a:pt x="439" y="1162"/>
                  </a:cubicBezTo>
                  <a:cubicBezTo>
                    <a:pt x="601" y="1240"/>
                    <a:pt x="767" y="1316"/>
                    <a:pt x="927" y="1402"/>
                  </a:cubicBezTo>
                  <a:cubicBezTo>
                    <a:pt x="1018" y="1451"/>
                    <a:pt x="1107" y="1501"/>
                    <a:pt x="1198" y="1552"/>
                  </a:cubicBezTo>
                  <a:cubicBezTo>
                    <a:pt x="1278" y="1596"/>
                    <a:pt x="1363" y="1640"/>
                    <a:pt x="1447" y="1681"/>
                  </a:cubicBezTo>
                  <a:cubicBezTo>
                    <a:pt x="1494" y="1703"/>
                    <a:pt x="1543" y="1724"/>
                    <a:pt x="1588" y="1749"/>
                  </a:cubicBezTo>
                  <a:cubicBezTo>
                    <a:pt x="1643" y="1779"/>
                    <a:pt x="1698" y="1810"/>
                    <a:pt x="1752" y="1842"/>
                  </a:cubicBezTo>
                  <a:cubicBezTo>
                    <a:pt x="1850" y="1900"/>
                    <a:pt x="1951" y="1951"/>
                    <a:pt x="2051" y="2002"/>
                  </a:cubicBezTo>
                  <a:cubicBezTo>
                    <a:pt x="2051" y="2002"/>
                    <a:pt x="2052" y="2002"/>
                    <a:pt x="2052" y="2003"/>
                  </a:cubicBezTo>
                  <a:cubicBezTo>
                    <a:pt x="2054" y="2004"/>
                    <a:pt x="2056" y="2004"/>
                    <a:pt x="2057" y="2006"/>
                  </a:cubicBezTo>
                  <a:cubicBezTo>
                    <a:pt x="2117" y="2034"/>
                    <a:pt x="2176" y="2063"/>
                    <a:pt x="2235" y="2092"/>
                  </a:cubicBezTo>
                  <a:cubicBezTo>
                    <a:pt x="2300" y="2127"/>
                    <a:pt x="2366" y="2164"/>
                    <a:pt x="2432" y="2198"/>
                  </a:cubicBezTo>
                  <a:cubicBezTo>
                    <a:pt x="2433" y="2199"/>
                    <a:pt x="2436" y="2199"/>
                    <a:pt x="2437" y="2200"/>
                  </a:cubicBezTo>
                  <a:cubicBezTo>
                    <a:pt x="2438" y="2202"/>
                    <a:pt x="2439" y="2202"/>
                    <a:pt x="2441" y="2202"/>
                  </a:cubicBezTo>
                  <a:cubicBezTo>
                    <a:pt x="2620" y="2287"/>
                    <a:pt x="2799" y="2375"/>
                    <a:pt x="2975" y="2468"/>
                  </a:cubicBezTo>
                  <a:cubicBezTo>
                    <a:pt x="3066" y="2518"/>
                    <a:pt x="3160" y="2565"/>
                    <a:pt x="3252" y="2615"/>
                  </a:cubicBezTo>
                  <a:cubicBezTo>
                    <a:pt x="3331" y="2656"/>
                    <a:pt x="3408" y="2699"/>
                    <a:pt x="3489" y="2737"/>
                  </a:cubicBezTo>
                  <a:cubicBezTo>
                    <a:pt x="3491" y="2739"/>
                    <a:pt x="3493" y="2740"/>
                    <a:pt x="3495" y="2741"/>
                  </a:cubicBezTo>
                  <a:cubicBezTo>
                    <a:pt x="3496" y="2741"/>
                    <a:pt x="3496" y="2742"/>
                    <a:pt x="3497" y="2742"/>
                  </a:cubicBezTo>
                  <a:cubicBezTo>
                    <a:pt x="3517" y="2752"/>
                    <a:pt x="3538" y="2762"/>
                    <a:pt x="3558" y="2773"/>
                  </a:cubicBezTo>
                  <a:cubicBezTo>
                    <a:pt x="3567" y="2778"/>
                    <a:pt x="3576" y="2785"/>
                    <a:pt x="3585" y="2790"/>
                  </a:cubicBezTo>
                  <a:cubicBezTo>
                    <a:pt x="3644" y="2692"/>
                    <a:pt x="3705" y="2594"/>
                    <a:pt x="3764" y="2496"/>
                  </a:cubicBezTo>
                  <a:cubicBezTo>
                    <a:pt x="3848" y="2348"/>
                    <a:pt x="3937" y="2199"/>
                    <a:pt x="4025" y="2049"/>
                  </a:cubicBezTo>
                  <a:cubicBezTo>
                    <a:pt x="4034" y="2033"/>
                    <a:pt x="4046" y="2016"/>
                    <a:pt x="4054" y="1999"/>
                  </a:cubicBezTo>
                  <a:cubicBezTo>
                    <a:pt x="4044" y="1994"/>
                    <a:pt x="4032" y="1988"/>
                    <a:pt x="4022" y="1981"/>
                  </a:cubicBezTo>
                  <a:cubicBezTo>
                    <a:pt x="3985" y="1962"/>
                    <a:pt x="3948" y="1942"/>
                    <a:pt x="3911" y="1921"/>
                  </a:cubicBezTo>
                  <a:cubicBezTo>
                    <a:pt x="3836" y="1882"/>
                    <a:pt x="3760" y="1841"/>
                    <a:pt x="3686" y="1800"/>
                  </a:cubicBezTo>
                  <a:cubicBezTo>
                    <a:pt x="3605" y="1756"/>
                    <a:pt x="3527" y="1713"/>
                    <a:pt x="3448" y="1669"/>
                  </a:cubicBezTo>
                  <a:cubicBezTo>
                    <a:pt x="3374" y="1629"/>
                    <a:pt x="3300" y="1590"/>
                    <a:pt x="3225" y="1549"/>
                  </a:cubicBezTo>
                  <a:cubicBezTo>
                    <a:pt x="3077" y="1467"/>
                    <a:pt x="2929" y="1384"/>
                    <a:pt x="2779" y="1306"/>
                  </a:cubicBezTo>
                  <a:cubicBezTo>
                    <a:pt x="2705" y="1268"/>
                    <a:pt x="2633" y="1227"/>
                    <a:pt x="2559" y="1188"/>
                  </a:cubicBezTo>
                  <a:cubicBezTo>
                    <a:pt x="2490" y="1151"/>
                    <a:pt x="2418" y="1114"/>
                    <a:pt x="2347" y="1078"/>
                  </a:cubicBezTo>
                  <a:cubicBezTo>
                    <a:pt x="2266" y="1036"/>
                    <a:pt x="2184" y="996"/>
                    <a:pt x="2102" y="953"/>
                  </a:cubicBezTo>
                  <a:cubicBezTo>
                    <a:pt x="2025" y="913"/>
                    <a:pt x="1950" y="871"/>
                    <a:pt x="1876" y="828"/>
                  </a:cubicBezTo>
                  <a:lnTo>
                    <a:pt x="1659" y="704"/>
                  </a:lnTo>
                  <a:cubicBezTo>
                    <a:pt x="1581" y="658"/>
                    <a:pt x="1504" y="611"/>
                    <a:pt x="1427" y="564"/>
                  </a:cubicBezTo>
                  <a:cubicBezTo>
                    <a:pt x="1282" y="475"/>
                    <a:pt x="1140" y="379"/>
                    <a:pt x="991" y="295"/>
                  </a:cubicBezTo>
                  <a:cubicBezTo>
                    <a:pt x="838" y="210"/>
                    <a:pt x="688" y="123"/>
                    <a:pt x="542" y="27"/>
                  </a:cubicBezTo>
                  <a:cubicBezTo>
                    <a:pt x="529" y="17"/>
                    <a:pt x="516" y="10"/>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3975" y="1161620"/>
              <a:ext cx="267841" cy="469273"/>
            </a:xfrm>
            <a:custGeom>
              <a:avLst/>
              <a:gdLst/>
              <a:ahLst/>
              <a:cxnLst/>
              <a:rect l="l" t="t" r="r" b="b"/>
              <a:pathLst>
                <a:path w="3784" h="6654" extrusionOk="0">
                  <a:moveTo>
                    <a:pt x="3621" y="1"/>
                  </a:moveTo>
                  <a:cubicBezTo>
                    <a:pt x="3575" y="5"/>
                    <a:pt x="3532" y="15"/>
                    <a:pt x="3486" y="24"/>
                  </a:cubicBezTo>
                  <a:cubicBezTo>
                    <a:pt x="3471" y="32"/>
                    <a:pt x="3456" y="42"/>
                    <a:pt x="3441" y="51"/>
                  </a:cubicBezTo>
                  <a:cubicBezTo>
                    <a:pt x="3423" y="63"/>
                    <a:pt x="3406" y="77"/>
                    <a:pt x="3388" y="90"/>
                  </a:cubicBezTo>
                  <a:cubicBezTo>
                    <a:pt x="3375" y="103"/>
                    <a:pt x="3363" y="114"/>
                    <a:pt x="3351" y="128"/>
                  </a:cubicBezTo>
                  <a:cubicBezTo>
                    <a:pt x="3338" y="142"/>
                    <a:pt x="3326" y="155"/>
                    <a:pt x="3315" y="173"/>
                  </a:cubicBezTo>
                  <a:cubicBezTo>
                    <a:pt x="3292" y="206"/>
                    <a:pt x="3275" y="242"/>
                    <a:pt x="3257" y="277"/>
                  </a:cubicBezTo>
                  <a:cubicBezTo>
                    <a:pt x="3235" y="319"/>
                    <a:pt x="3214" y="360"/>
                    <a:pt x="3192" y="401"/>
                  </a:cubicBezTo>
                  <a:cubicBezTo>
                    <a:pt x="3155" y="473"/>
                    <a:pt x="3114" y="542"/>
                    <a:pt x="3075" y="615"/>
                  </a:cubicBezTo>
                  <a:cubicBezTo>
                    <a:pt x="3033" y="692"/>
                    <a:pt x="2995" y="770"/>
                    <a:pt x="2955" y="849"/>
                  </a:cubicBezTo>
                  <a:cubicBezTo>
                    <a:pt x="2918" y="921"/>
                    <a:pt x="2876" y="991"/>
                    <a:pt x="2837" y="1063"/>
                  </a:cubicBezTo>
                  <a:cubicBezTo>
                    <a:pt x="2798" y="1135"/>
                    <a:pt x="2757" y="1206"/>
                    <a:pt x="2719" y="1278"/>
                  </a:cubicBezTo>
                  <a:cubicBezTo>
                    <a:pt x="2677" y="1358"/>
                    <a:pt x="2636" y="1438"/>
                    <a:pt x="2595" y="1517"/>
                  </a:cubicBezTo>
                  <a:cubicBezTo>
                    <a:pt x="2512" y="1675"/>
                    <a:pt x="2429" y="1830"/>
                    <a:pt x="2347" y="1989"/>
                  </a:cubicBezTo>
                  <a:cubicBezTo>
                    <a:pt x="2333" y="2015"/>
                    <a:pt x="2319" y="2043"/>
                    <a:pt x="2306" y="2070"/>
                  </a:cubicBezTo>
                  <a:lnTo>
                    <a:pt x="2307" y="2070"/>
                  </a:lnTo>
                  <a:lnTo>
                    <a:pt x="2304" y="2078"/>
                  </a:lnTo>
                  <a:cubicBezTo>
                    <a:pt x="2302" y="2078"/>
                    <a:pt x="2302" y="2079"/>
                    <a:pt x="2302" y="2079"/>
                  </a:cubicBezTo>
                  <a:cubicBezTo>
                    <a:pt x="2291" y="2100"/>
                    <a:pt x="2283" y="2119"/>
                    <a:pt x="2273" y="2140"/>
                  </a:cubicBezTo>
                  <a:cubicBezTo>
                    <a:pt x="2268" y="2150"/>
                    <a:pt x="2262" y="2161"/>
                    <a:pt x="2256" y="2170"/>
                  </a:cubicBezTo>
                  <a:lnTo>
                    <a:pt x="2252" y="2177"/>
                  </a:lnTo>
                  <a:cubicBezTo>
                    <a:pt x="2246" y="2192"/>
                    <a:pt x="2239" y="2204"/>
                    <a:pt x="2233" y="2218"/>
                  </a:cubicBezTo>
                  <a:cubicBezTo>
                    <a:pt x="2231" y="2219"/>
                    <a:pt x="2231" y="2222"/>
                    <a:pt x="2230" y="2223"/>
                  </a:cubicBezTo>
                  <a:cubicBezTo>
                    <a:pt x="2228" y="2224"/>
                    <a:pt x="2228" y="2225"/>
                    <a:pt x="2227" y="2228"/>
                  </a:cubicBezTo>
                  <a:lnTo>
                    <a:pt x="2227" y="2229"/>
                  </a:lnTo>
                  <a:cubicBezTo>
                    <a:pt x="2153" y="2378"/>
                    <a:pt x="2069" y="2526"/>
                    <a:pt x="1986" y="2670"/>
                  </a:cubicBezTo>
                  <a:cubicBezTo>
                    <a:pt x="1904" y="2808"/>
                    <a:pt x="1821" y="2944"/>
                    <a:pt x="1739" y="3081"/>
                  </a:cubicBezTo>
                  <a:cubicBezTo>
                    <a:pt x="1649" y="3234"/>
                    <a:pt x="1561" y="3386"/>
                    <a:pt x="1478" y="3542"/>
                  </a:cubicBezTo>
                  <a:cubicBezTo>
                    <a:pt x="1396" y="3697"/>
                    <a:pt x="1318" y="3855"/>
                    <a:pt x="1234" y="4010"/>
                  </a:cubicBezTo>
                  <a:cubicBezTo>
                    <a:pt x="1173" y="4126"/>
                    <a:pt x="1109" y="4240"/>
                    <a:pt x="1047" y="4356"/>
                  </a:cubicBezTo>
                  <a:cubicBezTo>
                    <a:pt x="986" y="4466"/>
                    <a:pt x="929" y="4578"/>
                    <a:pt x="867" y="4688"/>
                  </a:cubicBezTo>
                  <a:cubicBezTo>
                    <a:pt x="806" y="4798"/>
                    <a:pt x="746" y="4911"/>
                    <a:pt x="687" y="5023"/>
                  </a:cubicBezTo>
                  <a:cubicBezTo>
                    <a:pt x="624" y="5140"/>
                    <a:pt x="560" y="5257"/>
                    <a:pt x="500" y="5375"/>
                  </a:cubicBezTo>
                  <a:cubicBezTo>
                    <a:pt x="454" y="5467"/>
                    <a:pt x="411" y="5560"/>
                    <a:pt x="365" y="5653"/>
                  </a:cubicBezTo>
                  <a:cubicBezTo>
                    <a:pt x="316" y="5752"/>
                    <a:pt x="268" y="5850"/>
                    <a:pt x="222" y="5950"/>
                  </a:cubicBezTo>
                  <a:cubicBezTo>
                    <a:pt x="201" y="6001"/>
                    <a:pt x="180" y="6052"/>
                    <a:pt x="158" y="6103"/>
                  </a:cubicBezTo>
                  <a:cubicBezTo>
                    <a:pt x="137" y="6154"/>
                    <a:pt x="113" y="6206"/>
                    <a:pt x="92" y="6257"/>
                  </a:cubicBezTo>
                  <a:cubicBezTo>
                    <a:pt x="67" y="6315"/>
                    <a:pt x="42" y="6376"/>
                    <a:pt x="19" y="6437"/>
                  </a:cubicBezTo>
                  <a:lnTo>
                    <a:pt x="19" y="6438"/>
                  </a:lnTo>
                  <a:cubicBezTo>
                    <a:pt x="5" y="6456"/>
                    <a:pt x="0" y="6480"/>
                    <a:pt x="8" y="6502"/>
                  </a:cubicBezTo>
                  <a:cubicBezTo>
                    <a:pt x="8" y="6505"/>
                    <a:pt x="9" y="6506"/>
                    <a:pt x="10" y="6507"/>
                  </a:cubicBezTo>
                  <a:lnTo>
                    <a:pt x="10" y="6511"/>
                  </a:lnTo>
                  <a:lnTo>
                    <a:pt x="10" y="6512"/>
                  </a:lnTo>
                  <a:lnTo>
                    <a:pt x="10" y="6515"/>
                  </a:lnTo>
                  <a:lnTo>
                    <a:pt x="10" y="6532"/>
                  </a:lnTo>
                  <a:cubicBezTo>
                    <a:pt x="15" y="6536"/>
                    <a:pt x="19" y="6541"/>
                    <a:pt x="23" y="6548"/>
                  </a:cubicBezTo>
                  <a:cubicBezTo>
                    <a:pt x="28" y="6556"/>
                    <a:pt x="34" y="6563"/>
                    <a:pt x="40" y="6571"/>
                  </a:cubicBezTo>
                  <a:cubicBezTo>
                    <a:pt x="40" y="6572"/>
                    <a:pt x="41" y="6572"/>
                    <a:pt x="42" y="6572"/>
                  </a:cubicBezTo>
                  <a:lnTo>
                    <a:pt x="42" y="6573"/>
                  </a:lnTo>
                  <a:cubicBezTo>
                    <a:pt x="50" y="6583"/>
                    <a:pt x="58" y="6592"/>
                    <a:pt x="67" y="6599"/>
                  </a:cubicBezTo>
                  <a:cubicBezTo>
                    <a:pt x="82" y="6610"/>
                    <a:pt x="98" y="6618"/>
                    <a:pt x="115" y="6625"/>
                  </a:cubicBezTo>
                  <a:cubicBezTo>
                    <a:pt x="116" y="6626"/>
                    <a:pt x="118" y="6626"/>
                    <a:pt x="119" y="6628"/>
                  </a:cubicBezTo>
                  <a:cubicBezTo>
                    <a:pt x="121" y="6629"/>
                    <a:pt x="122" y="6629"/>
                    <a:pt x="123" y="6629"/>
                  </a:cubicBezTo>
                  <a:cubicBezTo>
                    <a:pt x="123" y="6629"/>
                    <a:pt x="123" y="6630"/>
                    <a:pt x="124" y="6630"/>
                  </a:cubicBezTo>
                  <a:cubicBezTo>
                    <a:pt x="138" y="6635"/>
                    <a:pt x="150" y="6641"/>
                    <a:pt x="166" y="6642"/>
                  </a:cubicBezTo>
                  <a:cubicBezTo>
                    <a:pt x="180" y="6645"/>
                    <a:pt x="194" y="6647"/>
                    <a:pt x="209" y="6647"/>
                  </a:cubicBezTo>
                  <a:lnTo>
                    <a:pt x="219" y="6647"/>
                  </a:lnTo>
                  <a:cubicBezTo>
                    <a:pt x="221" y="6649"/>
                    <a:pt x="222" y="6650"/>
                    <a:pt x="225" y="6652"/>
                  </a:cubicBezTo>
                  <a:cubicBezTo>
                    <a:pt x="229" y="6652"/>
                    <a:pt x="231" y="6652"/>
                    <a:pt x="236" y="6654"/>
                  </a:cubicBezTo>
                  <a:lnTo>
                    <a:pt x="246" y="6654"/>
                  </a:lnTo>
                  <a:cubicBezTo>
                    <a:pt x="274" y="6647"/>
                    <a:pt x="303" y="6640"/>
                    <a:pt x="331" y="6631"/>
                  </a:cubicBezTo>
                  <a:cubicBezTo>
                    <a:pt x="344" y="6628"/>
                    <a:pt x="356" y="6623"/>
                    <a:pt x="370" y="6618"/>
                  </a:cubicBezTo>
                  <a:cubicBezTo>
                    <a:pt x="380" y="6613"/>
                    <a:pt x="389" y="6608"/>
                    <a:pt x="400" y="6600"/>
                  </a:cubicBezTo>
                  <a:cubicBezTo>
                    <a:pt x="407" y="6595"/>
                    <a:pt x="413" y="6590"/>
                    <a:pt x="421" y="6584"/>
                  </a:cubicBezTo>
                  <a:cubicBezTo>
                    <a:pt x="428" y="6578"/>
                    <a:pt x="436" y="6571"/>
                    <a:pt x="442" y="6563"/>
                  </a:cubicBezTo>
                  <a:cubicBezTo>
                    <a:pt x="464" y="6537"/>
                    <a:pt x="483" y="6512"/>
                    <a:pt x="502" y="6484"/>
                  </a:cubicBezTo>
                  <a:cubicBezTo>
                    <a:pt x="550" y="6411"/>
                    <a:pt x="596" y="6336"/>
                    <a:pt x="644" y="6265"/>
                  </a:cubicBezTo>
                  <a:cubicBezTo>
                    <a:pt x="699" y="6186"/>
                    <a:pt x="747" y="6107"/>
                    <a:pt x="792" y="6021"/>
                  </a:cubicBezTo>
                  <a:cubicBezTo>
                    <a:pt x="818" y="5970"/>
                    <a:pt x="843" y="5917"/>
                    <a:pt x="870" y="5866"/>
                  </a:cubicBezTo>
                  <a:cubicBezTo>
                    <a:pt x="901" y="5808"/>
                    <a:pt x="933" y="5749"/>
                    <a:pt x="966" y="5690"/>
                  </a:cubicBezTo>
                  <a:cubicBezTo>
                    <a:pt x="1027" y="5572"/>
                    <a:pt x="1093" y="5459"/>
                    <a:pt x="1155" y="5341"/>
                  </a:cubicBezTo>
                  <a:lnTo>
                    <a:pt x="1155" y="5341"/>
                  </a:lnTo>
                  <a:cubicBezTo>
                    <a:pt x="1155" y="5343"/>
                    <a:pt x="1154" y="5344"/>
                    <a:pt x="1154" y="5345"/>
                  </a:cubicBezTo>
                  <a:cubicBezTo>
                    <a:pt x="1155" y="5343"/>
                    <a:pt x="1157" y="5340"/>
                    <a:pt x="1158" y="5336"/>
                  </a:cubicBezTo>
                  <a:cubicBezTo>
                    <a:pt x="1227" y="5194"/>
                    <a:pt x="1290" y="5046"/>
                    <a:pt x="1360" y="4902"/>
                  </a:cubicBezTo>
                  <a:cubicBezTo>
                    <a:pt x="1437" y="4742"/>
                    <a:pt x="1510" y="4581"/>
                    <a:pt x="1593" y="4423"/>
                  </a:cubicBezTo>
                  <a:cubicBezTo>
                    <a:pt x="1673" y="4270"/>
                    <a:pt x="1756" y="4117"/>
                    <a:pt x="1843" y="3969"/>
                  </a:cubicBezTo>
                  <a:cubicBezTo>
                    <a:pt x="1886" y="3895"/>
                    <a:pt x="1932" y="3824"/>
                    <a:pt x="1975" y="3751"/>
                  </a:cubicBezTo>
                  <a:cubicBezTo>
                    <a:pt x="2017" y="3679"/>
                    <a:pt x="2058" y="3605"/>
                    <a:pt x="2099" y="3532"/>
                  </a:cubicBezTo>
                  <a:cubicBezTo>
                    <a:pt x="2164" y="3411"/>
                    <a:pt x="2228" y="3292"/>
                    <a:pt x="2292" y="3171"/>
                  </a:cubicBezTo>
                  <a:lnTo>
                    <a:pt x="2292" y="3173"/>
                  </a:lnTo>
                  <a:cubicBezTo>
                    <a:pt x="2293" y="3172"/>
                    <a:pt x="2293" y="3171"/>
                    <a:pt x="2294" y="3168"/>
                  </a:cubicBezTo>
                  <a:cubicBezTo>
                    <a:pt x="2295" y="3167"/>
                    <a:pt x="2295" y="3166"/>
                    <a:pt x="2298" y="3164"/>
                  </a:cubicBezTo>
                  <a:cubicBezTo>
                    <a:pt x="2335" y="3088"/>
                    <a:pt x="2370" y="3012"/>
                    <a:pt x="2407" y="2936"/>
                  </a:cubicBezTo>
                  <a:cubicBezTo>
                    <a:pt x="2447" y="2852"/>
                    <a:pt x="2489" y="2770"/>
                    <a:pt x="2531" y="2687"/>
                  </a:cubicBezTo>
                  <a:cubicBezTo>
                    <a:pt x="2605" y="2538"/>
                    <a:pt x="2688" y="2394"/>
                    <a:pt x="2765" y="2248"/>
                  </a:cubicBezTo>
                  <a:cubicBezTo>
                    <a:pt x="2847" y="2093"/>
                    <a:pt x="2924" y="1934"/>
                    <a:pt x="3010" y="1779"/>
                  </a:cubicBezTo>
                  <a:cubicBezTo>
                    <a:pt x="3089" y="1630"/>
                    <a:pt x="3166" y="1481"/>
                    <a:pt x="3244" y="1332"/>
                  </a:cubicBezTo>
                  <a:cubicBezTo>
                    <a:pt x="3293" y="1238"/>
                    <a:pt x="3341" y="1143"/>
                    <a:pt x="3389" y="1048"/>
                  </a:cubicBezTo>
                  <a:cubicBezTo>
                    <a:pt x="3436" y="958"/>
                    <a:pt x="3484" y="871"/>
                    <a:pt x="3529" y="780"/>
                  </a:cubicBezTo>
                  <a:lnTo>
                    <a:pt x="3529" y="782"/>
                  </a:lnTo>
                  <a:cubicBezTo>
                    <a:pt x="3606" y="628"/>
                    <a:pt x="3678" y="473"/>
                    <a:pt x="3739" y="313"/>
                  </a:cubicBezTo>
                  <a:cubicBezTo>
                    <a:pt x="3755" y="267"/>
                    <a:pt x="3770" y="220"/>
                    <a:pt x="3784" y="174"/>
                  </a:cubicBezTo>
                  <a:lnTo>
                    <a:pt x="3760" y="143"/>
                  </a:lnTo>
                  <a:cubicBezTo>
                    <a:pt x="3738" y="114"/>
                    <a:pt x="3720" y="83"/>
                    <a:pt x="3698" y="55"/>
                  </a:cubicBezTo>
                  <a:cubicBezTo>
                    <a:pt x="3693" y="49"/>
                    <a:pt x="3687" y="44"/>
                    <a:pt x="3681" y="39"/>
                  </a:cubicBezTo>
                  <a:cubicBezTo>
                    <a:pt x="3677" y="35"/>
                    <a:pt x="3673" y="34"/>
                    <a:pt x="3670" y="31"/>
                  </a:cubicBezTo>
                  <a:cubicBezTo>
                    <a:pt x="3656" y="20"/>
                    <a:pt x="3641" y="11"/>
                    <a:pt x="3626" y="4"/>
                  </a:cubicBezTo>
                  <a:lnTo>
                    <a:pt x="3625" y="4"/>
                  </a:lnTo>
                  <a:cubicBezTo>
                    <a:pt x="3624" y="3"/>
                    <a:pt x="3622" y="3"/>
                    <a:pt x="3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1994096" y="2247282"/>
              <a:ext cx="53936" cy="68621"/>
            </a:xfrm>
            <a:custGeom>
              <a:avLst/>
              <a:gdLst/>
              <a:ahLst/>
              <a:cxnLst/>
              <a:rect l="l" t="t" r="r" b="b"/>
              <a:pathLst>
                <a:path w="762" h="973" extrusionOk="0">
                  <a:moveTo>
                    <a:pt x="429" y="1"/>
                  </a:moveTo>
                  <a:cubicBezTo>
                    <a:pt x="398" y="1"/>
                    <a:pt x="367" y="16"/>
                    <a:pt x="351" y="43"/>
                  </a:cubicBezTo>
                  <a:cubicBezTo>
                    <a:pt x="346" y="50"/>
                    <a:pt x="342" y="59"/>
                    <a:pt x="338" y="66"/>
                  </a:cubicBezTo>
                  <a:cubicBezTo>
                    <a:pt x="328" y="71"/>
                    <a:pt x="321" y="78"/>
                    <a:pt x="315" y="86"/>
                  </a:cubicBezTo>
                  <a:cubicBezTo>
                    <a:pt x="296" y="108"/>
                    <a:pt x="285" y="136"/>
                    <a:pt x="271" y="162"/>
                  </a:cubicBezTo>
                  <a:cubicBezTo>
                    <a:pt x="261" y="182"/>
                    <a:pt x="251" y="200"/>
                    <a:pt x="243" y="220"/>
                  </a:cubicBezTo>
                  <a:cubicBezTo>
                    <a:pt x="220" y="265"/>
                    <a:pt x="199" y="311"/>
                    <a:pt x="178" y="355"/>
                  </a:cubicBezTo>
                  <a:cubicBezTo>
                    <a:pt x="140" y="441"/>
                    <a:pt x="99" y="524"/>
                    <a:pt x="57" y="608"/>
                  </a:cubicBezTo>
                  <a:lnTo>
                    <a:pt x="57" y="607"/>
                  </a:lnTo>
                  <a:cubicBezTo>
                    <a:pt x="45" y="629"/>
                    <a:pt x="33" y="653"/>
                    <a:pt x="21" y="676"/>
                  </a:cubicBezTo>
                  <a:cubicBezTo>
                    <a:pt x="0" y="716"/>
                    <a:pt x="9" y="766"/>
                    <a:pt x="49" y="788"/>
                  </a:cubicBezTo>
                  <a:lnTo>
                    <a:pt x="64" y="797"/>
                  </a:lnTo>
                  <a:cubicBezTo>
                    <a:pt x="73" y="834"/>
                    <a:pt x="109" y="862"/>
                    <a:pt x="147" y="862"/>
                  </a:cubicBezTo>
                  <a:cubicBezTo>
                    <a:pt x="155" y="862"/>
                    <a:pt x="163" y="861"/>
                    <a:pt x="171" y="859"/>
                  </a:cubicBezTo>
                  <a:cubicBezTo>
                    <a:pt x="178" y="865"/>
                    <a:pt x="186" y="871"/>
                    <a:pt x="194" y="875"/>
                  </a:cubicBezTo>
                  <a:lnTo>
                    <a:pt x="207" y="879"/>
                  </a:lnTo>
                  <a:cubicBezTo>
                    <a:pt x="209" y="882"/>
                    <a:pt x="212" y="885"/>
                    <a:pt x="214" y="887"/>
                  </a:cubicBezTo>
                  <a:cubicBezTo>
                    <a:pt x="219" y="895"/>
                    <a:pt x="228" y="896"/>
                    <a:pt x="235" y="900"/>
                  </a:cubicBezTo>
                  <a:cubicBezTo>
                    <a:pt x="236" y="913"/>
                    <a:pt x="238" y="927"/>
                    <a:pt x="246" y="938"/>
                  </a:cubicBezTo>
                  <a:cubicBezTo>
                    <a:pt x="262" y="960"/>
                    <a:pt x="288" y="972"/>
                    <a:pt x="314" y="972"/>
                  </a:cubicBezTo>
                  <a:cubicBezTo>
                    <a:pt x="331" y="972"/>
                    <a:pt x="348" y="967"/>
                    <a:pt x="361" y="957"/>
                  </a:cubicBezTo>
                  <a:cubicBezTo>
                    <a:pt x="385" y="937"/>
                    <a:pt x="403" y="908"/>
                    <a:pt x="416" y="881"/>
                  </a:cubicBezTo>
                  <a:cubicBezTo>
                    <a:pt x="429" y="861"/>
                    <a:pt x="440" y="839"/>
                    <a:pt x="451" y="819"/>
                  </a:cubicBezTo>
                  <a:cubicBezTo>
                    <a:pt x="476" y="775"/>
                    <a:pt x="501" y="731"/>
                    <a:pt x="525" y="685"/>
                  </a:cubicBezTo>
                  <a:cubicBezTo>
                    <a:pt x="573" y="598"/>
                    <a:pt x="621" y="514"/>
                    <a:pt x="667" y="427"/>
                  </a:cubicBezTo>
                  <a:cubicBezTo>
                    <a:pt x="688" y="388"/>
                    <a:pt x="708" y="349"/>
                    <a:pt x="730" y="308"/>
                  </a:cubicBezTo>
                  <a:cubicBezTo>
                    <a:pt x="740" y="289"/>
                    <a:pt x="754" y="270"/>
                    <a:pt x="757" y="248"/>
                  </a:cubicBezTo>
                  <a:lnTo>
                    <a:pt x="757" y="245"/>
                  </a:lnTo>
                  <a:cubicBezTo>
                    <a:pt x="762" y="199"/>
                    <a:pt x="733" y="156"/>
                    <a:pt x="687" y="151"/>
                  </a:cubicBezTo>
                  <a:cubicBezTo>
                    <a:pt x="683" y="150"/>
                    <a:pt x="679" y="150"/>
                    <a:pt x="675" y="150"/>
                  </a:cubicBezTo>
                  <a:cubicBezTo>
                    <a:pt x="665" y="150"/>
                    <a:pt x="654" y="152"/>
                    <a:pt x="643" y="156"/>
                  </a:cubicBezTo>
                  <a:cubicBezTo>
                    <a:pt x="636" y="143"/>
                    <a:pt x="627" y="133"/>
                    <a:pt x="612" y="127"/>
                  </a:cubicBezTo>
                  <a:cubicBezTo>
                    <a:pt x="602" y="123"/>
                    <a:pt x="591" y="120"/>
                    <a:pt x="579" y="120"/>
                  </a:cubicBezTo>
                  <a:cubicBezTo>
                    <a:pt x="574" y="120"/>
                    <a:pt x="569" y="120"/>
                    <a:pt x="564" y="122"/>
                  </a:cubicBezTo>
                  <a:cubicBezTo>
                    <a:pt x="560" y="118"/>
                    <a:pt x="554" y="113"/>
                    <a:pt x="549" y="110"/>
                  </a:cubicBezTo>
                  <a:cubicBezTo>
                    <a:pt x="549" y="110"/>
                    <a:pt x="548" y="108"/>
                    <a:pt x="547" y="108"/>
                  </a:cubicBezTo>
                  <a:cubicBezTo>
                    <a:pt x="533" y="101"/>
                    <a:pt x="517" y="97"/>
                    <a:pt x="501" y="97"/>
                  </a:cubicBezTo>
                  <a:cubicBezTo>
                    <a:pt x="508" y="60"/>
                    <a:pt x="488" y="20"/>
                    <a:pt x="452" y="4"/>
                  </a:cubicBezTo>
                  <a:cubicBezTo>
                    <a:pt x="445" y="2"/>
                    <a:pt x="437" y="1"/>
                    <a:pt x="429"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2047537" y="2296790"/>
              <a:ext cx="12599" cy="11778"/>
            </a:xfrm>
            <a:custGeom>
              <a:avLst/>
              <a:gdLst/>
              <a:ahLst/>
              <a:cxnLst/>
              <a:rect l="l" t="t" r="r" b="b"/>
              <a:pathLst>
                <a:path w="178" h="167" extrusionOk="0">
                  <a:moveTo>
                    <a:pt x="90" y="1"/>
                  </a:moveTo>
                  <a:cubicBezTo>
                    <a:pt x="49" y="1"/>
                    <a:pt x="14" y="31"/>
                    <a:pt x="7" y="71"/>
                  </a:cubicBezTo>
                  <a:cubicBezTo>
                    <a:pt x="1" y="116"/>
                    <a:pt x="33" y="159"/>
                    <a:pt x="77" y="166"/>
                  </a:cubicBezTo>
                  <a:cubicBezTo>
                    <a:pt x="81" y="166"/>
                    <a:pt x="85" y="167"/>
                    <a:pt x="88" y="167"/>
                  </a:cubicBezTo>
                  <a:cubicBezTo>
                    <a:pt x="129" y="167"/>
                    <a:pt x="164" y="136"/>
                    <a:pt x="171" y="96"/>
                  </a:cubicBezTo>
                  <a:cubicBezTo>
                    <a:pt x="177" y="50"/>
                    <a:pt x="145" y="8"/>
                    <a:pt x="102" y="2"/>
                  </a:cubicBezTo>
                  <a:cubicBezTo>
                    <a:pt x="98" y="1"/>
                    <a:pt x="94" y="1"/>
                    <a:pt x="90"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2064383" y="2306311"/>
              <a:ext cx="12529" cy="11707"/>
            </a:xfrm>
            <a:custGeom>
              <a:avLst/>
              <a:gdLst/>
              <a:ahLst/>
              <a:cxnLst/>
              <a:rect l="l" t="t" r="r" b="b"/>
              <a:pathLst>
                <a:path w="177" h="166" extrusionOk="0">
                  <a:moveTo>
                    <a:pt x="89" y="0"/>
                  </a:moveTo>
                  <a:cubicBezTo>
                    <a:pt x="49" y="0"/>
                    <a:pt x="14" y="30"/>
                    <a:pt x="6" y="70"/>
                  </a:cubicBezTo>
                  <a:cubicBezTo>
                    <a:pt x="0" y="115"/>
                    <a:pt x="32" y="158"/>
                    <a:pt x="76" y="165"/>
                  </a:cubicBezTo>
                  <a:cubicBezTo>
                    <a:pt x="80" y="166"/>
                    <a:pt x="84" y="166"/>
                    <a:pt x="88" y="166"/>
                  </a:cubicBezTo>
                  <a:cubicBezTo>
                    <a:pt x="128" y="166"/>
                    <a:pt x="164" y="135"/>
                    <a:pt x="170" y="95"/>
                  </a:cubicBezTo>
                  <a:cubicBezTo>
                    <a:pt x="177" y="49"/>
                    <a:pt x="145" y="7"/>
                    <a:pt x="100" y="1"/>
                  </a:cubicBezTo>
                  <a:cubicBezTo>
                    <a:pt x="96" y="0"/>
                    <a:pt x="93" y="0"/>
                    <a:pt x="89"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1848850" y="2093537"/>
              <a:ext cx="162587" cy="293243"/>
            </a:xfrm>
            <a:custGeom>
              <a:avLst/>
              <a:gdLst/>
              <a:ahLst/>
              <a:cxnLst/>
              <a:rect l="l" t="t" r="r" b="b"/>
              <a:pathLst>
                <a:path w="2297" h="4158" extrusionOk="0">
                  <a:moveTo>
                    <a:pt x="2102" y="0"/>
                  </a:moveTo>
                  <a:cubicBezTo>
                    <a:pt x="2078" y="0"/>
                    <a:pt x="2054" y="10"/>
                    <a:pt x="2039" y="29"/>
                  </a:cubicBezTo>
                  <a:cubicBezTo>
                    <a:pt x="2019" y="32"/>
                    <a:pt x="1999" y="46"/>
                    <a:pt x="1988" y="66"/>
                  </a:cubicBezTo>
                  <a:cubicBezTo>
                    <a:pt x="1954" y="135"/>
                    <a:pt x="1919" y="202"/>
                    <a:pt x="1885" y="270"/>
                  </a:cubicBezTo>
                  <a:lnTo>
                    <a:pt x="1885" y="269"/>
                  </a:lnTo>
                  <a:lnTo>
                    <a:pt x="1878" y="284"/>
                  </a:lnTo>
                  <a:cubicBezTo>
                    <a:pt x="1863" y="311"/>
                    <a:pt x="1863" y="344"/>
                    <a:pt x="1878" y="368"/>
                  </a:cubicBezTo>
                  <a:cubicBezTo>
                    <a:pt x="1872" y="381"/>
                    <a:pt x="1867" y="394"/>
                    <a:pt x="1859" y="405"/>
                  </a:cubicBezTo>
                  <a:cubicBezTo>
                    <a:pt x="1848" y="429"/>
                    <a:pt x="1838" y="452"/>
                    <a:pt x="1827" y="475"/>
                  </a:cubicBezTo>
                  <a:cubicBezTo>
                    <a:pt x="1800" y="533"/>
                    <a:pt x="1776" y="590"/>
                    <a:pt x="1749" y="647"/>
                  </a:cubicBezTo>
                  <a:cubicBezTo>
                    <a:pt x="1692" y="769"/>
                    <a:pt x="1634" y="888"/>
                    <a:pt x="1576" y="1008"/>
                  </a:cubicBezTo>
                  <a:cubicBezTo>
                    <a:pt x="1486" y="1182"/>
                    <a:pt x="1394" y="1353"/>
                    <a:pt x="1304" y="1528"/>
                  </a:cubicBezTo>
                  <a:cubicBezTo>
                    <a:pt x="1216" y="1695"/>
                    <a:pt x="1129" y="1862"/>
                    <a:pt x="1038" y="2029"/>
                  </a:cubicBezTo>
                  <a:cubicBezTo>
                    <a:pt x="956" y="2179"/>
                    <a:pt x="872" y="2328"/>
                    <a:pt x="790" y="2477"/>
                  </a:cubicBezTo>
                  <a:cubicBezTo>
                    <a:pt x="701" y="2641"/>
                    <a:pt x="616" y="2806"/>
                    <a:pt x="533" y="2973"/>
                  </a:cubicBezTo>
                  <a:cubicBezTo>
                    <a:pt x="514" y="3011"/>
                    <a:pt x="496" y="3052"/>
                    <a:pt x="479" y="3092"/>
                  </a:cubicBezTo>
                  <a:cubicBezTo>
                    <a:pt x="464" y="3123"/>
                    <a:pt x="450" y="3154"/>
                    <a:pt x="436" y="3185"/>
                  </a:cubicBezTo>
                  <a:cubicBezTo>
                    <a:pt x="398" y="3274"/>
                    <a:pt x="359" y="3364"/>
                    <a:pt x="324" y="3453"/>
                  </a:cubicBezTo>
                  <a:cubicBezTo>
                    <a:pt x="319" y="3467"/>
                    <a:pt x="313" y="3478"/>
                    <a:pt x="307" y="3491"/>
                  </a:cubicBezTo>
                  <a:cubicBezTo>
                    <a:pt x="269" y="3565"/>
                    <a:pt x="229" y="3638"/>
                    <a:pt x="189" y="3711"/>
                  </a:cubicBezTo>
                  <a:cubicBezTo>
                    <a:pt x="155" y="3773"/>
                    <a:pt x="120" y="3833"/>
                    <a:pt x="88" y="3895"/>
                  </a:cubicBezTo>
                  <a:cubicBezTo>
                    <a:pt x="73" y="3923"/>
                    <a:pt x="57" y="3952"/>
                    <a:pt x="43" y="3980"/>
                  </a:cubicBezTo>
                  <a:cubicBezTo>
                    <a:pt x="33" y="4000"/>
                    <a:pt x="21" y="4021"/>
                    <a:pt x="14" y="4043"/>
                  </a:cubicBezTo>
                  <a:cubicBezTo>
                    <a:pt x="1" y="4078"/>
                    <a:pt x="10" y="4117"/>
                    <a:pt x="38" y="4140"/>
                  </a:cubicBezTo>
                  <a:cubicBezTo>
                    <a:pt x="53" y="4152"/>
                    <a:pt x="71" y="4158"/>
                    <a:pt x="89" y="4158"/>
                  </a:cubicBezTo>
                  <a:cubicBezTo>
                    <a:pt x="106" y="4158"/>
                    <a:pt x="124" y="4152"/>
                    <a:pt x="139" y="4141"/>
                  </a:cubicBezTo>
                  <a:cubicBezTo>
                    <a:pt x="155" y="4129"/>
                    <a:pt x="171" y="4114"/>
                    <a:pt x="186" y="4098"/>
                  </a:cubicBezTo>
                  <a:cubicBezTo>
                    <a:pt x="199" y="4106"/>
                    <a:pt x="216" y="4110"/>
                    <a:pt x="232" y="4110"/>
                  </a:cubicBezTo>
                  <a:cubicBezTo>
                    <a:pt x="237" y="4110"/>
                    <a:pt x="243" y="4110"/>
                    <a:pt x="248" y="4109"/>
                  </a:cubicBezTo>
                  <a:cubicBezTo>
                    <a:pt x="262" y="4117"/>
                    <a:pt x="277" y="4122"/>
                    <a:pt x="293" y="4122"/>
                  </a:cubicBezTo>
                  <a:cubicBezTo>
                    <a:pt x="306" y="4122"/>
                    <a:pt x="320" y="4118"/>
                    <a:pt x="333" y="4112"/>
                  </a:cubicBezTo>
                  <a:lnTo>
                    <a:pt x="332" y="4112"/>
                  </a:lnTo>
                  <a:cubicBezTo>
                    <a:pt x="348" y="4104"/>
                    <a:pt x="364" y="4094"/>
                    <a:pt x="376" y="4078"/>
                  </a:cubicBezTo>
                  <a:cubicBezTo>
                    <a:pt x="397" y="4050"/>
                    <a:pt x="412" y="4020"/>
                    <a:pt x="426" y="3989"/>
                  </a:cubicBezTo>
                  <a:cubicBezTo>
                    <a:pt x="436" y="3968"/>
                    <a:pt x="444" y="3947"/>
                    <a:pt x="454" y="3926"/>
                  </a:cubicBezTo>
                  <a:cubicBezTo>
                    <a:pt x="491" y="3838"/>
                    <a:pt x="533" y="3753"/>
                    <a:pt x="576" y="3668"/>
                  </a:cubicBezTo>
                  <a:cubicBezTo>
                    <a:pt x="662" y="3497"/>
                    <a:pt x="741" y="3320"/>
                    <a:pt x="823" y="3149"/>
                  </a:cubicBezTo>
                  <a:cubicBezTo>
                    <a:pt x="885" y="3031"/>
                    <a:pt x="956" y="2920"/>
                    <a:pt x="1022" y="2803"/>
                  </a:cubicBezTo>
                  <a:cubicBezTo>
                    <a:pt x="1110" y="2649"/>
                    <a:pt x="1203" y="2500"/>
                    <a:pt x="1287" y="2344"/>
                  </a:cubicBezTo>
                  <a:cubicBezTo>
                    <a:pt x="1328" y="2267"/>
                    <a:pt x="1368" y="2190"/>
                    <a:pt x="1410" y="2115"/>
                  </a:cubicBezTo>
                  <a:cubicBezTo>
                    <a:pt x="1453" y="2041"/>
                    <a:pt x="1497" y="1969"/>
                    <a:pt x="1538" y="1895"/>
                  </a:cubicBezTo>
                  <a:cubicBezTo>
                    <a:pt x="1622" y="1745"/>
                    <a:pt x="1689" y="1589"/>
                    <a:pt x="1761" y="1434"/>
                  </a:cubicBezTo>
                  <a:cubicBezTo>
                    <a:pt x="1832" y="1281"/>
                    <a:pt x="1905" y="1129"/>
                    <a:pt x="1978" y="979"/>
                  </a:cubicBezTo>
                  <a:cubicBezTo>
                    <a:pt x="1978" y="977"/>
                    <a:pt x="1979" y="976"/>
                    <a:pt x="1979" y="975"/>
                  </a:cubicBezTo>
                  <a:lnTo>
                    <a:pt x="1979" y="975"/>
                  </a:lnTo>
                  <a:cubicBezTo>
                    <a:pt x="1979" y="975"/>
                    <a:pt x="1979" y="976"/>
                    <a:pt x="1978" y="976"/>
                  </a:cubicBezTo>
                  <a:cubicBezTo>
                    <a:pt x="2013" y="907"/>
                    <a:pt x="2050" y="839"/>
                    <a:pt x="2082" y="769"/>
                  </a:cubicBezTo>
                  <a:cubicBezTo>
                    <a:pt x="2101" y="731"/>
                    <a:pt x="2118" y="692"/>
                    <a:pt x="2128" y="649"/>
                  </a:cubicBezTo>
                  <a:lnTo>
                    <a:pt x="2128" y="648"/>
                  </a:lnTo>
                  <a:lnTo>
                    <a:pt x="2128" y="646"/>
                  </a:lnTo>
                  <a:cubicBezTo>
                    <a:pt x="2129" y="639"/>
                    <a:pt x="2132" y="630"/>
                    <a:pt x="2134" y="623"/>
                  </a:cubicBezTo>
                  <a:cubicBezTo>
                    <a:pt x="2141" y="605"/>
                    <a:pt x="2147" y="589"/>
                    <a:pt x="2153" y="573"/>
                  </a:cubicBezTo>
                  <a:cubicBezTo>
                    <a:pt x="2154" y="571"/>
                    <a:pt x="2157" y="567"/>
                    <a:pt x="2158" y="564"/>
                  </a:cubicBezTo>
                  <a:cubicBezTo>
                    <a:pt x="2175" y="523"/>
                    <a:pt x="2194" y="483"/>
                    <a:pt x="2211" y="442"/>
                  </a:cubicBezTo>
                  <a:cubicBezTo>
                    <a:pt x="2227" y="407"/>
                    <a:pt x="2241" y="370"/>
                    <a:pt x="2255" y="335"/>
                  </a:cubicBezTo>
                  <a:cubicBezTo>
                    <a:pt x="2263" y="310"/>
                    <a:pt x="2272" y="285"/>
                    <a:pt x="2278" y="261"/>
                  </a:cubicBezTo>
                  <a:cubicBezTo>
                    <a:pt x="2278" y="259"/>
                    <a:pt x="2280" y="258"/>
                    <a:pt x="2280" y="256"/>
                  </a:cubicBezTo>
                  <a:cubicBezTo>
                    <a:pt x="2287" y="239"/>
                    <a:pt x="2293" y="222"/>
                    <a:pt x="2296" y="205"/>
                  </a:cubicBezTo>
                  <a:cubicBezTo>
                    <a:pt x="2297" y="200"/>
                    <a:pt x="2297" y="194"/>
                    <a:pt x="2297" y="189"/>
                  </a:cubicBezTo>
                  <a:cubicBezTo>
                    <a:pt x="2297" y="155"/>
                    <a:pt x="2277" y="124"/>
                    <a:pt x="2246" y="112"/>
                  </a:cubicBezTo>
                  <a:cubicBezTo>
                    <a:pt x="2236" y="107"/>
                    <a:pt x="2225" y="105"/>
                    <a:pt x="2215" y="105"/>
                  </a:cubicBezTo>
                  <a:cubicBezTo>
                    <a:pt x="2205" y="105"/>
                    <a:pt x="2197" y="107"/>
                    <a:pt x="2189" y="110"/>
                  </a:cubicBezTo>
                  <a:cubicBezTo>
                    <a:pt x="2185" y="110"/>
                    <a:pt x="2183" y="110"/>
                    <a:pt x="2180" y="112"/>
                  </a:cubicBezTo>
                  <a:cubicBezTo>
                    <a:pt x="2184" y="99"/>
                    <a:pt x="2185" y="88"/>
                    <a:pt x="2184" y="76"/>
                  </a:cubicBezTo>
                  <a:cubicBezTo>
                    <a:pt x="2183" y="60"/>
                    <a:pt x="2177" y="47"/>
                    <a:pt x="2168" y="34"/>
                  </a:cubicBezTo>
                  <a:cubicBezTo>
                    <a:pt x="2153" y="12"/>
                    <a:pt x="2128" y="0"/>
                    <a:pt x="2102"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1998555" y="2169845"/>
              <a:ext cx="12529" cy="11707"/>
            </a:xfrm>
            <a:custGeom>
              <a:avLst/>
              <a:gdLst/>
              <a:ahLst/>
              <a:cxnLst/>
              <a:rect l="l" t="t" r="r" b="b"/>
              <a:pathLst>
                <a:path w="177" h="166" extrusionOk="0">
                  <a:moveTo>
                    <a:pt x="89" y="0"/>
                  </a:moveTo>
                  <a:cubicBezTo>
                    <a:pt x="47" y="0"/>
                    <a:pt x="12" y="30"/>
                    <a:pt x="6" y="70"/>
                  </a:cubicBezTo>
                  <a:cubicBezTo>
                    <a:pt x="0" y="115"/>
                    <a:pt x="32" y="158"/>
                    <a:pt x="77" y="165"/>
                  </a:cubicBezTo>
                  <a:cubicBezTo>
                    <a:pt x="80" y="166"/>
                    <a:pt x="84" y="166"/>
                    <a:pt x="88" y="166"/>
                  </a:cubicBezTo>
                  <a:cubicBezTo>
                    <a:pt x="128" y="166"/>
                    <a:pt x="163" y="136"/>
                    <a:pt x="171" y="95"/>
                  </a:cubicBezTo>
                  <a:cubicBezTo>
                    <a:pt x="177" y="49"/>
                    <a:pt x="145" y="7"/>
                    <a:pt x="100" y="1"/>
                  </a:cubicBezTo>
                  <a:cubicBezTo>
                    <a:pt x="96" y="0"/>
                    <a:pt x="93" y="0"/>
                    <a:pt x="89"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1913333" y="2345946"/>
              <a:ext cx="12599" cy="11778"/>
            </a:xfrm>
            <a:custGeom>
              <a:avLst/>
              <a:gdLst/>
              <a:ahLst/>
              <a:cxnLst/>
              <a:rect l="l" t="t" r="r" b="b"/>
              <a:pathLst>
                <a:path w="178" h="167" extrusionOk="0">
                  <a:moveTo>
                    <a:pt x="90" y="1"/>
                  </a:moveTo>
                  <a:cubicBezTo>
                    <a:pt x="49" y="1"/>
                    <a:pt x="14" y="31"/>
                    <a:pt x="7" y="70"/>
                  </a:cubicBezTo>
                  <a:cubicBezTo>
                    <a:pt x="1" y="116"/>
                    <a:pt x="33" y="158"/>
                    <a:pt x="76" y="165"/>
                  </a:cubicBezTo>
                  <a:cubicBezTo>
                    <a:pt x="80" y="166"/>
                    <a:pt x="84" y="166"/>
                    <a:pt x="88" y="166"/>
                  </a:cubicBezTo>
                  <a:cubicBezTo>
                    <a:pt x="128" y="166"/>
                    <a:pt x="164" y="136"/>
                    <a:pt x="170" y="95"/>
                  </a:cubicBezTo>
                  <a:cubicBezTo>
                    <a:pt x="177" y="50"/>
                    <a:pt x="144" y="8"/>
                    <a:pt x="101" y="1"/>
                  </a:cubicBezTo>
                  <a:cubicBezTo>
                    <a:pt x="97" y="1"/>
                    <a:pt x="93" y="1"/>
                    <a:pt x="90"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1922322" y="2329020"/>
              <a:ext cx="12599" cy="11707"/>
            </a:xfrm>
            <a:custGeom>
              <a:avLst/>
              <a:gdLst/>
              <a:ahLst/>
              <a:cxnLst/>
              <a:rect l="l" t="t" r="r" b="b"/>
              <a:pathLst>
                <a:path w="178" h="166" extrusionOk="0">
                  <a:moveTo>
                    <a:pt x="92" y="0"/>
                  </a:moveTo>
                  <a:cubicBezTo>
                    <a:pt x="50" y="0"/>
                    <a:pt x="14" y="30"/>
                    <a:pt x="8" y="71"/>
                  </a:cubicBezTo>
                  <a:cubicBezTo>
                    <a:pt x="1" y="116"/>
                    <a:pt x="34" y="159"/>
                    <a:pt x="77" y="165"/>
                  </a:cubicBezTo>
                  <a:cubicBezTo>
                    <a:pt x="81" y="165"/>
                    <a:pt x="85" y="166"/>
                    <a:pt x="89" y="166"/>
                  </a:cubicBezTo>
                  <a:cubicBezTo>
                    <a:pt x="129" y="166"/>
                    <a:pt x="165" y="136"/>
                    <a:pt x="171" y="96"/>
                  </a:cubicBezTo>
                  <a:cubicBezTo>
                    <a:pt x="177" y="50"/>
                    <a:pt x="145" y="8"/>
                    <a:pt x="102" y="1"/>
                  </a:cubicBezTo>
                  <a:cubicBezTo>
                    <a:pt x="99" y="1"/>
                    <a:pt x="95" y="0"/>
                    <a:pt x="92"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12988" y="1301612"/>
              <a:ext cx="370688" cy="619492"/>
            </a:xfrm>
            <a:custGeom>
              <a:avLst/>
              <a:gdLst/>
              <a:ahLst/>
              <a:cxnLst/>
              <a:rect l="l" t="t" r="r" b="b"/>
              <a:pathLst>
                <a:path w="5237" h="8784" extrusionOk="0">
                  <a:moveTo>
                    <a:pt x="5108" y="341"/>
                  </a:moveTo>
                  <a:lnTo>
                    <a:pt x="5108" y="341"/>
                  </a:lnTo>
                  <a:cubicBezTo>
                    <a:pt x="5108" y="341"/>
                    <a:pt x="5108" y="341"/>
                    <a:pt x="5107" y="341"/>
                  </a:cubicBezTo>
                  <a:lnTo>
                    <a:pt x="5107" y="341"/>
                  </a:lnTo>
                  <a:cubicBezTo>
                    <a:pt x="5108" y="341"/>
                    <a:pt x="5108" y="341"/>
                    <a:pt x="5108" y="341"/>
                  </a:cubicBezTo>
                  <a:close/>
                  <a:moveTo>
                    <a:pt x="4810" y="534"/>
                  </a:moveTo>
                  <a:cubicBezTo>
                    <a:pt x="4810" y="535"/>
                    <a:pt x="4809" y="535"/>
                    <a:pt x="4809" y="536"/>
                  </a:cubicBezTo>
                  <a:lnTo>
                    <a:pt x="4809" y="536"/>
                  </a:lnTo>
                  <a:cubicBezTo>
                    <a:pt x="4809" y="535"/>
                    <a:pt x="4810" y="535"/>
                    <a:pt x="4810" y="534"/>
                  </a:cubicBezTo>
                  <a:close/>
                  <a:moveTo>
                    <a:pt x="4809" y="536"/>
                  </a:moveTo>
                  <a:lnTo>
                    <a:pt x="4809" y="536"/>
                  </a:lnTo>
                  <a:cubicBezTo>
                    <a:pt x="4809" y="536"/>
                    <a:pt x="4809" y="536"/>
                    <a:pt x="4808" y="537"/>
                  </a:cubicBezTo>
                  <a:cubicBezTo>
                    <a:pt x="4809" y="537"/>
                    <a:pt x="4809" y="536"/>
                    <a:pt x="4809" y="536"/>
                  </a:cubicBezTo>
                  <a:close/>
                  <a:moveTo>
                    <a:pt x="4907" y="686"/>
                  </a:moveTo>
                  <a:lnTo>
                    <a:pt x="4907" y="686"/>
                  </a:lnTo>
                  <a:cubicBezTo>
                    <a:pt x="4905" y="688"/>
                    <a:pt x="4904" y="691"/>
                    <a:pt x="4902" y="693"/>
                  </a:cubicBezTo>
                  <a:cubicBezTo>
                    <a:pt x="4905" y="691"/>
                    <a:pt x="4906" y="689"/>
                    <a:pt x="4907" y="686"/>
                  </a:cubicBezTo>
                  <a:close/>
                  <a:moveTo>
                    <a:pt x="5145" y="1"/>
                  </a:moveTo>
                  <a:cubicBezTo>
                    <a:pt x="5110" y="1"/>
                    <a:pt x="5079" y="24"/>
                    <a:pt x="5070" y="59"/>
                  </a:cubicBezTo>
                  <a:cubicBezTo>
                    <a:pt x="5067" y="62"/>
                    <a:pt x="5067" y="64"/>
                    <a:pt x="5066" y="66"/>
                  </a:cubicBezTo>
                  <a:lnTo>
                    <a:pt x="5059" y="85"/>
                  </a:lnTo>
                  <a:cubicBezTo>
                    <a:pt x="5049" y="104"/>
                    <a:pt x="5037" y="124"/>
                    <a:pt x="5026" y="144"/>
                  </a:cubicBezTo>
                  <a:cubicBezTo>
                    <a:pt x="5016" y="164"/>
                    <a:pt x="5005" y="185"/>
                    <a:pt x="4993" y="205"/>
                  </a:cubicBezTo>
                  <a:cubicBezTo>
                    <a:pt x="4978" y="232"/>
                    <a:pt x="4959" y="260"/>
                    <a:pt x="4947" y="291"/>
                  </a:cubicBezTo>
                  <a:cubicBezTo>
                    <a:pt x="4936" y="319"/>
                    <a:pt x="4924" y="345"/>
                    <a:pt x="4911" y="372"/>
                  </a:cubicBezTo>
                  <a:cubicBezTo>
                    <a:pt x="4880" y="428"/>
                    <a:pt x="4846" y="480"/>
                    <a:pt x="4810" y="534"/>
                  </a:cubicBezTo>
                  <a:lnTo>
                    <a:pt x="4810" y="534"/>
                  </a:lnTo>
                  <a:cubicBezTo>
                    <a:pt x="4811" y="534"/>
                    <a:pt x="4811" y="534"/>
                    <a:pt x="4812" y="534"/>
                  </a:cubicBezTo>
                  <a:lnTo>
                    <a:pt x="4812" y="534"/>
                  </a:lnTo>
                  <a:cubicBezTo>
                    <a:pt x="4658" y="756"/>
                    <a:pt x="4514" y="984"/>
                    <a:pt x="4375" y="1215"/>
                  </a:cubicBezTo>
                  <a:cubicBezTo>
                    <a:pt x="4303" y="1337"/>
                    <a:pt x="4232" y="1457"/>
                    <a:pt x="4162" y="1580"/>
                  </a:cubicBezTo>
                  <a:cubicBezTo>
                    <a:pt x="4096" y="1694"/>
                    <a:pt x="4036" y="1813"/>
                    <a:pt x="3977" y="1932"/>
                  </a:cubicBezTo>
                  <a:lnTo>
                    <a:pt x="3977" y="1932"/>
                  </a:lnTo>
                  <a:cubicBezTo>
                    <a:pt x="3977" y="1932"/>
                    <a:pt x="3977" y="1932"/>
                    <a:pt x="3977" y="1932"/>
                  </a:cubicBezTo>
                  <a:lnTo>
                    <a:pt x="3977" y="1932"/>
                  </a:lnTo>
                  <a:cubicBezTo>
                    <a:pt x="3917" y="2046"/>
                    <a:pt x="3853" y="2155"/>
                    <a:pt x="3787" y="2265"/>
                  </a:cubicBezTo>
                  <a:cubicBezTo>
                    <a:pt x="3723" y="2376"/>
                    <a:pt x="3657" y="2484"/>
                    <a:pt x="3591" y="2594"/>
                  </a:cubicBezTo>
                  <a:cubicBezTo>
                    <a:pt x="3529" y="2697"/>
                    <a:pt x="3463" y="2798"/>
                    <a:pt x="3403" y="2902"/>
                  </a:cubicBezTo>
                  <a:cubicBezTo>
                    <a:pt x="3339" y="3011"/>
                    <a:pt x="3276" y="3120"/>
                    <a:pt x="3214" y="3230"/>
                  </a:cubicBezTo>
                  <a:cubicBezTo>
                    <a:pt x="3125" y="3387"/>
                    <a:pt x="3038" y="3546"/>
                    <a:pt x="2946" y="3703"/>
                  </a:cubicBezTo>
                  <a:cubicBezTo>
                    <a:pt x="2861" y="3852"/>
                    <a:pt x="2769" y="3996"/>
                    <a:pt x="2677" y="4142"/>
                  </a:cubicBezTo>
                  <a:cubicBezTo>
                    <a:pt x="2586" y="4290"/>
                    <a:pt x="2497" y="4440"/>
                    <a:pt x="2408" y="4589"/>
                  </a:cubicBezTo>
                  <a:cubicBezTo>
                    <a:pt x="2317" y="4740"/>
                    <a:pt x="2224" y="4890"/>
                    <a:pt x="2137" y="5044"/>
                  </a:cubicBezTo>
                  <a:cubicBezTo>
                    <a:pt x="2049" y="5194"/>
                    <a:pt x="1958" y="5344"/>
                    <a:pt x="1868" y="5496"/>
                  </a:cubicBezTo>
                  <a:cubicBezTo>
                    <a:pt x="1783" y="5641"/>
                    <a:pt x="1707" y="5793"/>
                    <a:pt x="1628" y="5942"/>
                  </a:cubicBezTo>
                  <a:cubicBezTo>
                    <a:pt x="1547" y="6091"/>
                    <a:pt x="1458" y="6234"/>
                    <a:pt x="1378" y="6384"/>
                  </a:cubicBezTo>
                  <a:cubicBezTo>
                    <a:pt x="1357" y="6422"/>
                    <a:pt x="1340" y="6465"/>
                    <a:pt x="1316" y="6503"/>
                  </a:cubicBezTo>
                  <a:cubicBezTo>
                    <a:pt x="1296" y="6539"/>
                    <a:pt x="1274" y="6574"/>
                    <a:pt x="1251" y="6610"/>
                  </a:cubicBezTo>
                  <a:cubicBezTo>
                    <a:pt x="1207" y="6678"/>
                    <a:pt x="1160" y="6744"/>
                    <a:pt x="1119" y="6813"/>
                  </a:cubicBezTo>
                  <a:cubicBezTo>
                    <a:pt x="1077" y="6886"/>
                    <a:pt x="1032" y="6958"/>
                    <a:pt x="989" y="7029"/>
                  </a:cubicBezTo>
                  <a:cubicBezTo>
                    <a:pt x="943" y="7105"/>
                    <a:pt x="895" y="7181"/>
                    <a:pt x="849" y="7258"/>
                  </a:cubicBezTo>
                  <a:cubicBezTo>
                    <a:pt x="757" y="7412"/>
                    <a:pt x="671" y="7567"/>
                    <a:pt x="578" y="7721"/>
                  </a:cubicBezTo>
                  <a:cubicBezTo>
                    <a:pt x="536" y="7792"/>
                    <a:pt x="489" y="7857"/>
                    <a:pt x="444" y="7927"/>
                  </a:cubicBezTo>
                  <a:cubicBezTo>
                    <a:pt x="395" y="8004"/>
                    <a:pt x="345" y="8082"/>
                    <a:pt x="300" y="8161"/>
                  </a:cubicBezTo>
                  <a:cubicBezTo>
                    <a:pt x="260" y="8236"/>
                    <a:pt x="224" y="8311"/>
                    <a:pt x="183" y="8385"/>
                  </a:cubicBezTo>
                  <a:lnTo>
                    <a:pt x="109" y="8512"/>
                  </a:lnTo>
                  <a:cubicBezTo>
                    <a:pt x="86" y="8552"/>
                    <a:pt x="65" y="8593"/>
                    <a:pt x="42" y="8631"/>
                  </a:cubicBezTo>
                  <a:cubicBezTo>
                    <a:pt x="39" y="8636"/>
                    <a:pt x="32" y="8643"/>
                    <a:pt x="29" y="8649"/>
                  </a:cubicBezTo>
                  <a:cubicBezTo>
                    <a:pt x="0" y="8684"/>
                    <a:pt x="7" y="8737"/>
                    <a:pt x="42" y="8765"/>
                  </a:cubicBezTo>
                  <a:cubicBezTo>
                    <a:pt x="57" y="8777"/>
                    <a:pt x="75" y="8783"/>
                    <a:pt x="93" y="8783"/>
                  </a:cubicBezTo>
                  <a:cubicBezTo>
                    <a:pt x="117" y="8783"/>
                    <a:pt x="142" y="8773"/>
                    <a:pt x="158" y="8753"/>
                  </a:cubicBezTo>
                  <a:cubicBezTo>
                    <a:pt x="183" y="8723"/>
                    <a:pt x="201" y="8690"/>
                    <a:pt x="220" y="8655"/>
                  </a:cubicBezTo>
                  <a:cubicBezTo>
                    <a:pt x="237" y="8626"/>
                    <a:pt x="252" y="8597"/>
                    <a:pt x="269" y="8569"/>
                  </a:cubicBezTo>
                  <a:cubicBezTo>
                    <a:pt x="305" y="8507"/>
                    <a:pt x="339" y="8445"/>
                    <a:pt x="372" y="8383"/>
                  </a:cubicBezTo>
                  <a:cubicBezTo>
                    <a:pt x="403" y="8323"/>
                    <a:pt x="433" y="8261"/>
                    <a:pt x="468" y="8201"/>
                  </a:cubicBezTo>
                  <a:cubicBezTo>
                    <a:pt x="505" y="8141"/>
                    <a:pt x="541" y="8082"/>
                    <a:pt x="579" y="8022"/>
                  </a:cubicBezTo>
                  <a:cubicBezTo>
                    <a:pt x="618" y="7964"/>
                    <a:pt x="656" y="7907"/>
                    <a:pt x="693" y="7849"/>
                  </a:cubicBezTo>
                  <a:cubicBezTo>
                    <a:pt x="731" y="7790"/>
                    <a:pt x="767" y="7731"/>
                    <a:pt x="800" y="7671"/>
                  </a:cubicBezTo>
                  <a:cubicBezTo>
                    <a:pt x="866" y="7558"/>
                    <a:pt x="929" y="7444"/>
                    <a:pt x="997" y="7333"/>
                  </a:cubicBezTo>
                  <a:cubicBezTo>
                    <a:pt x="1046" y="7255"/>
                    <a:pt x="1092" y="7179"/>
                    <a:pt x="1140" y="7101"/>
                  </a:cubicBezTo>
                  <a:cubicBezTo>
                    <a:pt x="1183" y="7030"/>
                    <a:pt x="1224" y="6957"/>
                    <a:pt x="1270" y="6886"/>
                  </a:cubicBezTo>
                  <a:cubicBezTo>
                    <a:pt x="1316" y="6811"/>
                    <a:pt x="1366" y="6739"/>
                    <a:pt x="1413" y="6665"/>
                  </a:cubicBezTo>
                  <a:cubicBezTo>
                    <a:pt x="1455" y="6598"/>
                    <a:pt x="1490" y="6528"/>
                    <a:pt x="1527" y="6457"/>
                  </a:cubicBezTo>
                  <a:cubicBezTo>
                    <a:pt x="1611" y="6301"/>
                    <a:pt x="1704" y="6149"/>
                    <a:pt x="1789" y="5992"/>
                  </a:cubicBezTo>
                  <a:cubicBezTo>
                    <a:pt x="1827" y="5921"/>
                    <a:pt x="1862" y="5849"/>
                    <a:pt x="1899" y="5779"/>
                  </a:cubicBezTo>
                  <a:cubicBezTo>
                    <a:pt x="1944" y="5700"/>
                    <a:pt x="1987" y="5621"/>
                    <a:pt x="2032" y="5543"/>
                  </a:cubicBezTo>
                  <a:cubicBezTo>
                    <a:pt x="2075" y="5471"/>
                    <a:pt x="2119" y="5401"/>
                    <a:pt x="2161" y="5330"/>
                  </a:cubicBezTo>
                  <a:cubicBezTo>
                    <a:pt x="2208" y="5251"/>
                    <a:pt x="2254" y="5173"/>
                    <a:pt x="2300" y="5093"/>
                  </a:cubicBezTo>
                  <a:cubicBezTo>
                    <a:pt x="2383" y="4949"/>
                    <a:pt x="2471" y="4807"/>
                    <a:pt x="2556" y="4665"/>
                  </a:cubicBezTo>
                  <a:cubicBezTo>
                    <a:pt x="2645" y="4515"/>
                    <a:pt x="2733" y="4367"/>
                    <a:pt x="2826" y="4219"/>
                  </a:cubicBezTo>
                  <a:cubicBezTo>
                    <a:pt x="2922" y="4067"/>
                    <a:pt x="3017" y="3912"/>
                    <a:pt x="3107" y="3757"/>
                  </a:cubicBezTo>
                  <a:cubicBezTo>
                    <a:pt x="3282" y="3452"/>
                    <a:pt x="3447" y="3143"/>
                    <a:pt x="3632" y="2843"/>
                  </a:cubicBezTo>
                  <a:cubicBezTo>
                    <a:pt x="3725" y="2692"/>
                    <a:pt x="3818" y="2541"/>
                    <a:pt x="3908" y="2387"/>
                  </a:cubicBezTo>
                  <a:cubicBezTo>
                    <a:pt x="3952" y="2314"/>
                    <a:pt x="3997" y="2240"/>
                    <a:pt x="4040" y="2164"/>
                  </a:cubicBezTo>
                  <a:cubicBezTo>
                    <a:pt x="4083" y="2087"/>
                    <a:pt x="4124" y="2007"/>
                    <a:pt x="4164" y="1927"/>
                  </a:cubicBezTo>
                  <a:lnTo>
                    <a:pt x="4164" y="1927"/>
                  </a:lnTo>
                  <a:cubicBezTo>
                    <a:pt x="4164" y="1929"/>
                    <a:pt x="4163" y="1930"/>
                    <a:pt x="4163" y="1931"/>
                  </a:cubicBezTo>
                  <a:cubicBezTo>
                    <a:pt x="4274" y="1714"/>
                    <a:pt x="4397" y="1503"/>
                    <a:pt x="4522" y="1293"/>
                  </a:cubicBezTo>
                  <a:cubicBezTo>
                    <a:pt x="4645" y="1087"/>
                    <a:pt x="4773" y="884"/>
                    <a:pt x="4909" y="683"/>
                  </a:cubicBezTo>
                  <a:lnTo>
                    <a:pt x="4909" y="683"/>
                  </a:lnTo>
                  <a:cubicBezTo>
                    <a:pt x="4908" y="684"/>
                    <a:pt x="4907" y="685"/>
                    <a:pt x="4907" y="686"/>
                  </a:cubicBezTo>
                  <a:lnTo>
                    <a:pt x="4907" y="686"/>
                  </a:lnTo>
                  <a:cubicBezTo>
                    <a:pt x="4955" y="619"/>
                    <a:pt x="5001" y="551"/>
                    <a:pt x="5042" y="479"/>
                  </a:cubicBezTo>
                  <a:cubicBezTo>
                    <a:pt x="5058" y="449"/>
                    <a:pt x="5076" y="417"/>
                    <a:pt x="5088" y="385"/>
                  </a:cubicBezTo>
                  <a:cubicBezTo>
                    <a:pt x="5094" y="370"/>
                    <a:pt x="5099" y="357"/>
                    <a:pt x="5107" y="341"/>
                  </a:cubicBezTo>
                  <a:lnTo>
                    <a:pt x="5107" y="341"/>
                  </a:lnTo>
                  <a:cubicBezTo>
                    <a:pt x="5107" y="342"/>
                    <a:pt x="5107" y="342"/>
                    <a:pt x="5106" y="343"/>
                  </a:cubicBezTo>
                  <a:lnTo>
                    <a:pt x="5106" y="343"/>
                  </a:lnTo>
                  <a:cubicBezTo>
                    <a:pt x="5130" y="300"/>
                    <a:pt x="5152" y="257"/>
                    <a:pt x="5176" y="216"/>
                  </a:cubicBezTo>
                  <a:cubicBezTo>
                    <a:pt x="5195" y="181"/>
                    <a:pt x="5217" y="146"/>
                    <a:pt x="5227" y="108"/>
                  </a:cubicBezTo>
                  <a:cubicBezTo>
                    <a:pt x="5228" y="104"/>
                    <a:pt x="5228" y="100"/>
                    <a:pt x="5231" y="98"/>
                  </a:cubicBezTo>
                  <a:cubicBezTo>
                    <a:pt x="5237" y="57"/>
                    <a:pt x="5211" y="17"/>
                    <a:pt x="5171" y="5"/>
                  </a:cubicBezTo>
                  <a:cubicBezTo>
                    <a:pt x="5162" y="2"/>
                    <a:pt x="5153" y="1"/>
                    <a:pt x="5145"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504478" y="1379330"/>
              <a:ext cx="71420" cy="91189"/>
            </a:xfrm>
            <a:custGeom>
              <a:avLst/>
              <a:gdLst/>
              <a:ahLst/>
              <a:cxnLst/>
              <a:rect l="l" t="t" r="r" b="b"/>
              <a:pathLst>
                <a:path w="1009" h="1293" extrusionOk="0">
                  <a:moveTo>
                    <a:pt x="528" y="1"/>
                  </a:moveTo>
                  <a:cubicBezTo>
                    <a:pt x="525" y="1"/>
                    <a:pt x="522" y="1"/>
                    <a:pt x="519" y="1"/>
                  </a:cubicBezTo>
                  <a:lnTo>
                    <a:pt x="516" y="1"/>
                  </a:lnTo>
                  <a:cubicBezTo>
                    <a:pt x="481" y="2"/>
                    <a:pt x="456" y="29"/>
                    <a:pt x="447" y="60"/>
                  </a:cubicBezTo>
                  <a:cubicBezTo>
                    <a:pt x="438" y="81"/>
                    <a:pt x="434" y="102"/>
                    <a:pt x="429" y="123"/>
                  </a:cubicBezTo>
                  <a:cubicBezTo>
                    <a:pt x="426" y="144"/>
                    <a:pt x="421" y="163"/>
                    <a:pt x="418" y="184"/>
                  </a:cubicBezTo>
                  <a:cubicBezTo>
                    <a:pt x="371" y="249"/>
                    <a:pt x="334" y="321"/>
                    <a:pt x="294" y="389"/>
                  </a:cubicBezTo>
                  <a:cubicBezTo>
                    <a:pt x="263" y="443"/>
                    <a:pt x="233" y="500"/>
                    <a:pt x="202" y="556"/>
                  </a:cubicBezTo>
                  <a:cubicBezTo>
                    <a:pt x="174" y="608"/>
                    <a:pt x="145" y="662"/>
                    <a:pt x="117" y="716"/>
                  </a:cubicBezTo>
                  <a:cubicBezTo>
                    <a:pt x="101" y="748"/>
                    <a:pt x="83" y="781"/>
                    <a:pt x="67" y="812"/>
                  </a:cubicBezTo>
                  <a:cubicBezTo>
                    <a:pt x="46" y="849"/>
                    <a:pt x="26" y="886"/>
                    <a:pt x="10" y="926"/>
                  </a:cubicBezTo>
                  <a:cubicBezTo>
                    <a:pt x="1" y="949"/>
                    <a:pt x="3" y="974"/>
                    <a:pt x="11" y="994"/>
                  </a:cubicBezTo>
                  <a:cubicBezTo>
                    <a:pt x="5" y="1024"/>
                    <a:pt x="15" y="1056"/>
                    <a:pt x="40" y="1076"/>
                  </a:cubicBezTo>
                  <a:cubicBezTo>
                    <a:pt x="44" y="1079"/>
                    <a:pt x="49" y="1082"/>
                    <a:pt x="55" y="1085"/>
                  </a:cubicBezTo>
                  <a:lnTo>
                    <a:pt x="50" y="1092"/>
                  </a:lnTo>
                  <a:cubicBezTo>
                    <a:pt x="30" y="1132"/>
                    <a:pt x="55" y="1184"/>
                    <a:pt x="93" y="1201"/>
                  </a:cubicBezTo>
                  <a:cubicBezTo>
                    <a:pt x="103" y="1205"/>
                    <a:pt x="114" y="1208"/>
                    <a:pt x="124" y="1208"/>
                  </a:cubicBezTo>
                  <a:cubicBezTo>
                    <a:pt x="134" y="1208"/>
                    <a:pt x="144" y="1206"/>
                    <a:pt x="154" y="1202"/>
                  </a:cubicBezTo>
                  <a:cubicBezTo>
                    <a:pt x="163" y="1238"/>
                    <a:pt x="197" y="1261"/>
                    <a:pt x="233" y="1261"/>
                  </a:cubicBezTo>
                  <a:cubicBezTo>
                    <a:pt x="242" y="1261"/>
                    <a:pt x="252" y="1259"/>
                    <a:pt x="262" y="1255"/>
                  </a:cubicBezTo>
                  <a:cubicBezTo>
                    <a:pt x="281" y="1280"/>
                    <a:pt x="309" y="1292"/>
                    <a:pt x="337" y="1292"/>
                  </a:cubicBezTo>
                  <a:cubicBezTo>
                    <a:pt x="347" y="1292"/>
                    <a:pt x="357" y="1291"/>
                    <a:pt x="366" y="1287"/>
                  </a:cubicBezTo>
                  <a:cubicBezTo>
                    <a:pt x="369" y="1287"/>
                    <a:pt x="370" y="1285"/>
                    <a:pt x="372" y="1284"/>
                  </a:cubicBezTo>
                  <a:lnTo>
                    <a:pt x="372" y="1284"/>
                  </a:lnTo>
                  <a:lnTo>
                    <a:pt x="374" y="1283"/>
                  </a:lnTo>
                  <a:cubicBezTo>
                    <a:pt x="388" y="1276"/>
                    <a:pt x="400" y="1267"/>
                    <a:pt x="412" y="1253"/>
                  </a:cubicBezTo>
                  <a:cubicBezTo>
                    <a:pt x="439" y="1225"/>
                    <a:pt x="460" y="1189"/>
                    <a:pt x="484" y="1155"/>
                  </a:cubicBezTo>
                  <a:cubicBezTo>
                    <a:pt x="501" y="1129"/>
                    <a:pt x="517" y="1102"/>
                    <a:pt x="532" y="1073"/>
                  </a:cubicBezTo>
                  <a:cubicBezTo>
                    <a:pt x="551" y="1045"/>
                    <a:pt x="563" y="1014"/>
                    <a:pt x="581" y="984"/>
                  </a:cubicBezTo>
                  <a:cubicBezTo>
                    <a:pt x="635" y="880"/>
                    <a:pt x="684" y="771"/>
                    <a:pt x="736" y="665"/>
                  </a:cubicBezTo>
                  <a:lnTo>
                    <a:pt x="736" y="665"/>
                  </a:lnTo>
                  <a:cubicBezTo>
                    <a:pt x="735" y="665"/>
                    <a:pt x="735" y="665"/>
                    <a:pt x="735" y="666"/>
                  </a:cubicBezTo>
                  <a:lnTo>
                    <a:pt x="735" y="666"/>
                  </a:lnTo>
                  <a:cubicBezTo>
                    <a:pt x="781" y="583"/>
                    <a:pt x="827" y="500"/>
                    <a:pt x="869" y="414"/>
                  </a:cubicBezTo>
                  <a:cubicBezTo>
                    <a:pt x="907" y="339"/>
                    <a:pt x="939" y="261"/>
                    <a:pt x="976" y="187"/>
                  </a:cubicBezTo>
                  <a:cubicBezTo>
                    <a:pt x="984" y="173"/>
                    <a:pt x="992" y="158"/>
                    <a:pt x="998" y="143"/>
                  </a:cubicBezTo>
                  <a:cubicBezTo>
                    <a:pt x="1001" y="137"/>
                    <a:pt x="1003" y="130"/>
                    <a:pt x="1003" y="123"/>
                  </a:cubicBezTo>
                  <a:cubicBezTo>
                    <a:pt x="1008" y="87"/>
                    <a:pt x="990" y="50"/>
                    <a:pt x="954" y="34"/>
                  </a:cubicBezTo>
                  <a:cubicBezTo>
                    <a:pt x="944" y="30"/>
                    <a:pt x="934" y="28"/>
                    <a:pt x="924" y="28"/>
                  </a:cubicBezTo>
                  <a:cubicBezTo>
                    <a:pt x="891" y="28"/>
                    <a:pt x="860" y="48"/>
                    <a:pt x="846" y="79"/>
                  </a:cubicBezTo>
                  <a:cubicBezTo>
                    <a:pt x="846" y="80"/>
                    <a:pt x="845" y="80"/>
                    <a:pt x="845" y="81"/>
                  </a:cubicBezTo>
                  <a:lnTo>
                    <a:pt x="834" y="105"/>
                  </a:lnTo>
                  <a:cubicBezTo>
                    <a:pt x="820" y="92"/>
                    <a:pt x="806" y="82"/>
                    <a:pt x="789" y="81"/>
                  </a:cubicBezTo>
                  <a:cubicBezTo>
                    <a:pt x="786" y="81"/>
                    <a:pt x="782" y="81"/>
                    <a:pt x="779" y="81"/>
                  </a:cubicBezTo>
                  <a:cubicBezTo>
                    <a:pt x="767" y="81"/>
                    <a:pt x="754" y="82"/>
                    <a:pt x="743" y="86"/>
                  </a:cubicBezTo>
                  <a:cubicBezTo>
                    <a:pt x="729" y="75"/>
                    <a:pt x="711" y="69"/>
                    <a:pt x="694" y="69"/>
                  </a:cubicBezTo>
                  <a:cubicBezTo>
                    <a:pt x="687" y="69"/>
                    <a:pt x="680" y="70"/>
                    <a:pt x="674" y="72"/>
                  </a:cubicBezTo>
                  <a:cubicBezTo>
                    <a:pt x="665" y="45"/>
                    <a:pt x="643" y="23"/>
                    <a:pt x="617" y="17"/>
                  </a:cubicBezTo>
                  <a:cubicBezTo>
                    <a:pt x="610" y="15"/>
                    <a:pt x="603" y="14"/>
                    <a:pt x="596" y="14"/>
                  </a:cubicBezTo>
                  <a:cubicBezTo>
                    <a:pt x="589" y="14"/>
                    <a:pt x="582" y="15"/>
                    <a:pt x="576" y="17"/>
                  </a:cubicBezTo>
                  <a:cubicBezTo>
                    <a:pt x="562" y="6"/>
                    <a:pt x="545" y="1"/>
                    <a:pt x="52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744218" y="1527574"/>
              <a:ext cx="12529" cy="11707"/>
            </a:xfrm>
            <a:custGeom>
              <a:avLst/>
              <a:gdLst/>
              <a:ahLst/>
              <a:cxnLst/>
              <a:rect l="l" t="t" r="r" b="b"/>
              <a:pathLst>
                <a:path w="177" h="166" extrusionOk="0">
                  <a:moveTo>
                    <a:pt x="89" y="1"/>
                  </a:moveTo>
                  <a:cubicBezTo>
                    <a:pt x="50" y="1"/>
                    <a:pt x="13" y="30"/>
                    <a:pt x="7" y="69"/>
                  </a:cubicBezTo>
                  <a:cubicBezTo>
                    <a:pt x="1" y="114"/>
                    <a:pt x="30" y="156"/>
                    <a:pt x="74" y="165"/>
                  </a:cubicBezTo>
                  <a:cubicBezTo>
                    <a:pt x="78" y="165"/>
                    <a:pt x="83" y="166"/>
                    <a:pt x="87" y="166"/>
                  </a:cubicBezTo>
                  <a:cubicBezTo>
                    <a:pt x="126" y="166"/>
                    <a:pt x="164" y="137"/>
                    <a:pt x="169" y="98"/>
                  </a:cubicBezTo>
                  <a:cubicBezTo>
                    <a:pt x="176" y="52"/>
                    <a:pt x="146" y="10"/>
                    <a:pt x="102" y="2"/>
                  </a:cubicBezTo>
                  <a:cubicBezTo>
                    <a:pt x="98" y="1"/>
                    <a:pt x="94" y="1"/>
                    <a:pt x="89"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592390" y="1449150"/>
              <a:ext cx="12458" cy="11707"/>
            </a:xfrm>
            <a:custGeom>
              <a:avLst/>
              <a:gdLst/>
              <a:ahLst/>
              <a:cxnLst/>
              <a:rect l="l" t="t" r="r" b="b"/>
              <a:pathLst>
                <a:path w="176" h="166" extrusionOk="0">
                  <a:moveTo>
                    <a:pt x="87" y="1"/>
                  </a:moveTo>
                  <a:cubicBezTo>
                    <a:pt x="49" y="1"/>
                    <a:pt x="12" y="30"/>
                    <a:pt x="7" y="69"/>
                  </a:cubicBezTo>
                  <a:cubicBezTo>
                    <a:pt x="0" y="114"/>
                    <a:pt x="30" y="157"/>
                    <a:pt x="74" y="164"/>
                  </a:cubicBezTo>
                  <a:cubicBezTo>
                    <a:pt x="78" y="165"/>
                    <a:pt x="83" y="165"/>
                    <a:pt x="88" y="165"/>
                  </a:cubicBezTo>
                  <a:cubicBezTo>
                    <a:pt x="126" y="165"/>
                    <a:pt x="163" y="137"/>
                    <a:pt x="169" y="97"/>
                  </a:cubicBezTo>
                  <a:cubicBezTo>
                    <a:pt x="176" y="52"/>
                    <a:pt x="146" y="9"/>
                    <a:pt x="101" y="2"/>
                  </a:cubicBezTo>
                  <a:cubicBezTo>
                    <a:pt x="97" y="1"/>
                    <a:pt x="92" y="1"/>
                    <a:pt x="8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576464" y="1440687"/>
              <a:ext cx="12599" cy="11707"/>
            </a:xfrm>
            <a:custGeom>
              <a:avLst/>
              <a:gdLst/>
              <a:ahLst/>
              <a:cxnLst/>
              <a:rect l="l" t="t" r="r" b="b"/>
              <a:pathLst>
                <a:path w="178" h="166" extrusionOk="0">
                  <a:moveTo>
                    <a:pt x="90" y="0"/>
                  </a:moveTo>
                  <a:cubicBezTo>
                    <a:pt x="51" y="0"/>
                    <a:pt x="13" y="29"/>
                    <a:pt x="8" y="68"/>
                  </a:cubicBezTo>
                  <a:cubicBezTo>
                    <a:pt x="0" y="114"/>
                    <a:pt x="30" y="156"/>
                    <a:pt x="75" y="164"/>
                  </a:cubicBezTo>
                  <a:cubicBezTo>
                    <a:pt x="79" y="165"/>
                    <a:pt x="83" y="165"/>
                    <a:pt x="87" y="165"/>
                  </a:cubicBezTo>
                  <a:cubicBezTo>
                    <a:pt x="127" y="165"/>
                    <a:pt x="164" y="136"/>
                    <a:pt x="170" y="97"/>
                  </a:cubicBezTo>
                  <a:cubicBezTo>
                    <a:pt x="178" y="53"/>
                    <a:pt x="148" y="10"/>
                    <a:pt x="103" y="1"/>
                  </a:cubicBezTo>
                  <a:cubicBezTo>
                    <a:pt x="98" y="1"/>
                    <a:pt x="94" y="0"/>
                    <a:pt x="9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1144281" y="1671233"/>
              <a:ext cx="793330" cy="673514"/>
            </a:xfrm>
            <a:custGeom>
              <a:avLst/>
              <a:gdLst/>
              <a:ahLst/>
              <a:cxnLst/>
              <a:rect l="l" t="t" r="r" b="b"/>
              <a:pathLst>
                <a:path w="11208" h="9550" extrusionOk="0">
                  <a:moveTo>
                    <a:pt x="357" y="3512"/>
                  </a:moveTo>
                  <a:lnTo>
                    <a:pt x="357" y="3512"/>
                  </a:lnTo>
                  <a:cubicBezTo>
                    <a:pt x="356" y="3512"/>
                    <a:pt x="356" y="3513"/>
                    <a:pt x="356" y="3514"/>
                  </a:cubicBezTo>
                  <a:cubicBezTo>
                    <a:pt x="356" y="3513"/>
                    <a:pt x="357" y="3512"/>
                    <a:pt x="357" y="3512"/>
                  </a:cubicBezTo>
                  <a:close/>
                  <a:moveTo>
                    <a:pt x="2315" y="1"/>
                  </a:moveTo>
                  <a:cubicBezTo>
                    <a:pt x="2312" y="7"/>
                    <a:pt x="2308" y="12"/>
                    <a:pt x="2306" y="18"/>
                  </a:cubicBezTo>
                  <a:cubicBezTo>
                    <a:pt x="2296" y="39"/>
                    <a:pt x="2288" y="63"/>
                    <a:pt x="2280" y="80"/>
                  </a:cubicBezTo>
                  <a:cubicBezTo>
                    <a:pt x="2262" y="112"/>
                    <a:pt x="2245" y="143"/>
                    <a:pt x="2226" y="175"/>
                  </a:cubicBezTo>
                  <a:cubicBezTo>
                    <a:pt x="2184" y="247"/>
                    <a:pt x="2137" y="318"/>
                    <a:pt x="2091" y="387"/>
                  </a:cubicBezTo>
                  <a:cubicBezTo>
                    <a:pt x="2049" y="453"/>
                    <a:pt x="2008" y="521"/>
                    <a:pt x="1968" y="590"/>
                  </a:cubicBezTo>
                  <a:cubicBezTo>
                    <a:pt x="1929" y="659"/>
                    <a:pt x="1888" y="729"/>
                    <a:pt x="1846" y="797"/>
                  </a:cubicBezTo>
                  <a:cubicBezTo>
                    <a:pt x="1805" y="869"/>
                    <a:pt x="1765" y="939"/>
                    <a:pt x="1720" y="1009"/>
                  </a:cubicBezTo>
                  <a:cubicBezTo>
                    <a:pt x="1674" y="1081"/>
                    <a:pt x="1631" y="1153"/>
                    <a:pt x="1585" y="1226"/>
                  </a:cubicBezTo>
                  <a:cubicBezTo>
                    <a:pt x="1544" y="1292"/>
                    <a:pt x="1507" y="1360"/>
                    <a:pt x="1467" y="1426"/>
                  </a:cubicBezTo>
                  <a:cubicBezTo>
                    <a:pt x="1425" y="1494"/>
                    <a:pt x="1383" y="1562"/>
                    <a:pt x="1343" y="1632"/>
                  </a:cubicBezTo>
                  <a:cubicBezTo>
                    <a:pt x="1260" y="1775"/>
                    <a:pt x="1179" y="1921"/>
                    <a:pt x="1105" y="2068"/>
                  </a:cubicBezTo>
                  <a:cubicBezTo>
                    <a:pt x="1062" y="2161"/>
                    <a:pt x="1018" y="2253"/>
                    <a:pt x="971" y="2342"/>
                  </a:cubicBezTo>
                  <a:cubicBezTo>
                    <a:pt x="930" y="2425"/>
                    <a:pt x="888" y="2507"/>
                    <a:pt x="841" y="2588"/>
                  </a:cubicBezTo>
                  <a:cubicBezTo>
                    <a:pt x="789" y="2678"/>
                    <a:pt x="734" y="2767"/>
                    <a:pt x="681" y="2857"/>
                  </a:cubicBezTo>
                  <a:cubicBezTo>
                    <a:pt x="630" y="2944"/>
                    <a:pt x="584" y="3036"/>
                    <a:pt x="540" y="3127"/>
                  </a:cubicBezTo>
                  <a:lnTo>
                    <a:pt x="540" y="3127"/>
                  </a:lnTo>
                  <a:cubicBezTo>
                    <a:pt x="541" y="3124"/>
                    <a:pt x="542" y="3121"/>
                    <a:pt x="543" y="3118"/>
                  </a:cubicBezTo>
                  <a:lnTo>
                    <a:pt x="543" y="3118"/>
                  </a:lnTo>
                  <a:cubicBezTo>
                    <a:pt x="482" y="3249"/>
                    <a:pt x="420" y="3381"/>
                    <a:pt x="357" y="3512"/>
                  </a:cubicBezTo>
                  <a:lnTo>
                    <a:pt x="357" y="3512"/>
                  </a:lnTo>
                  <a:cubicBezTo>
                    <a:pt x="357" y="3512"/>
                    <a:pt x="357" y="3512"/>
                    <a:pt x="357" y="3512"/>
                  </a:cubicBezTo>
                  <a:lnTo>
                    <a:pt x="357" y="3512"/>
                  </a:lnTo>
                  <a:cubicBezTo>
                    <a:pt x="312" y="3605"/>
                    <a:pt x="268" y="3701"/>
                    <a:pt x="221" y="3794"/>
                  </a:cubicBezTo>
                  <a:cubicBezTo>
                    <a:pt x="174" y="3885"/>
                    <a:pt x="123" y="3976"/>
                    <a:pt x="74" y="4068"/>
                  </a:cubicBezTo>
                  <a:cubicBezTo>
                    <a:pt x="52" y="4116"/>
                    <a:pt x="31" y="4164"/>
                    <a:pt x="9" y="4213"/>
                  </a:cubicBezTo>
                  <a:cubicBezTo>
                    <a:pt x="9" y="4228"/>
                    <a:pt x="5" y="4240"/>
                    <a:pt x="0" y="4250"/>
                  </a:cubicBezTo>
                  <a:cubicBezTo>
                    <a:pt x="56" y="4281"/>
                    <a:pt x="110" y="4315"/>
                    <a:pt x="164" y="4349"/>
                  </a:cubicBezTo>
                  <a:cubicBezTo>
                    <a:pt x="238" y="4396"/>
                    <a:pt x="315" y="4444"/>
                    <a:pt x="389" y="4493"/>
                  </a:cubicBezTo>
                  <a:cubicBezTo>
                    <a:pt x="538" y="4590"/>
                    <a:pt x="686" y="4687"/>
                    <a:pt x="832" y="4785"/>
                  </a:cubicBezTo>
                  <a:cubicBezTo>
                    <a:pt x="981" y="4885"/>
                    <a:pt x="1130" y="4987"/>
                    <a:pt x="1281" y="5085"/>
                  </a:cubicBezTo>
                  <a:cubicBezTo>
                    <a:pt x="1356" y="5134"/>
                    <a:pt x="1431" y="5182"/>
                    <a:pt x="1509" y="5229"/>
                  </a:cubicBezTo>
                  <a:cubicBezTo>
                    <a:pt x="1589" y="5277"/>
                    <a:pt x="1672" y="5322"/>
                    <a:pt x="1751" y="5366"/>
                  </a:cubicBezTo>
                  <a:cubicBezTo>
                    <a:pt x="1907" y="5454"/>
                    <a:pt x="2059" y="5552"/>
                    <a:pt x="2208" y="5652"/>
                  </a:cubicBezTo>
                  <a:cubicBezTo>
                    <a:pt x="2355" y="5750"/>
                    <a:pt x="2504" y="5848"/>
                    <a:pt x="2653" y="5944"/>
                  </a:cubicBezTo>
                  <a:cubicBezTo>
                    <a:pt x="2802" y="6039"/>
                    <a:pt x="2952" y="6130"/>
                    <a:pt x="3103" y="6217"/>
                  </a:cubicBezTo>
                  <a:cubicBezTo>
                    <a:pt x="3249" y="6300"/>
                    <a:pt x="3396" y="6377"/>
                    <a:pt x="3542" y="6460"/>
                  </a:cubicBezTo>
                  <a:cubicBezTo>
                    <a:pt x="3704" y="6552"/>
                    <a:pt x="3862" y="6648"/>
                    <a:pt x="4021" y="6744"/>
                  </a:cubicBezTo>
                  <a:cubicBezTo>
                    <a:pt x="4166" y="6834"/>
                    <a:pt x="4316" y="6918"/>
                    <a:pt x="4460" y="7009"/>
                  </a:cubicBezTo>
                  <a:cubicBezTo>
                    <a:pt x="4610" y="7102"/>
                    <a:pt x="4760" y="7193"/>
                    <a:pt x="4913" y="7279"/>
                  </a:cubicBezTo>
                  <a:cubicBezTo>
                    <a:pt x="4995" y="7325"/>
                    <a:pt x="5074" y="7371"/>
                    <a:pt x="5156" y="7417"/>
                  </a:cubicBezTo>
                  <a:cubicBezTo>
                    <a:pt x="5235" y="7461"/>
                    <a:pt x="5313" y="7511"/>
                    <a:pt x="5392" y="7558"/>
                  </a:cubicBezTo>
                  <a:cubicBezTo>
                    <a:pt x="5690" y="7740"/>
                    <a:pt x="5992" y="7915"/>
                    <a:pt x="6291" y="8095"/>
                  </a:cubicBezTo>
                  <a:cubicBezTo>
                    <a:pt x="6364" y="8140"/>
                    <a:pt x="6439" y="8182"/>
                    <a:pt x="6513" y="8225"/>
                  </a:cubicBezTo>
                  <a:cubicBezTo>
                    <a:pt x="6589" y="8268"/>
                    <a:pt x="6667" y="8310"/>
                    <a:pt x="6744" y="8353"/>
                  </a:cubicBezTo>
                  <a:cubicBezTo>
                    <a:pt x="6903" y="8441"/>
                    <a:pt x="7058" y="8534"/>
                    <a:pt x="7215" y="8624"/>
                  </a:cubicBezTo>
                  <a:cubicBezTo>
                    <a:pt x="7363" y="8708"/>
                    <a:pt x="7514" y="8785"/>
                    <a:pt x="7662" y="8869"/>
                  </a:cubicBezTo>
                  <a:lnTo>
                    <a:pt x="7905" y="9004"/>
                  </a:lnTo>
                  <a:cubicBezTo>
                    <a:pt x="7977" y="9043"/>
                    <a:pt x="8051" y="9081"/>
                    <a:pt x="8123" y="9121"/>
                  </a:cubicBezTo>
                  <a:cubicBezTo>
                    <a:pt x="8275" y="9205"/>
                    <a:pt x="8425" y="9296"/>
                    <a:pt x="8578" y="9378"/>
                  </a:cubicBezTo>
                  <a:cubicBezTo>
                    <a:pt x="8685" y="9436"/>
                    <a:pt x="8791" y="9493"/>
                    <a:pt x="8898" y="9550"/>
                  </a:cubicBezTo>
                  <a:cubicBezTo>
                    <a:pt x="8939" y="9481"/>
                    <a:pt x="8979" y="9408"/>
                    <a:pt x="9020" y="9337"/>
                  </a:cubicBezTo>
                  <a:cubicBezTo>
                    <a:pt x="9064" y="9259"/>
                    <a:pt x="9111" y="9181"/>
                    <a:pt x="9159" y="9104"/>
                  </a:cubicBezTo>
                  <a:cubicBezTo>
                    <a:pt x="9201" y="9034"/>
                    <a:pt x="9245" y="8963"/>
                    <a:pt x="9285" y="8892"/>
                  </a:cubicBezTo>
                  <a:cubicBezTo>
                    <a:pt x="9329" y="8815"/>
                    <a:pt x="9369" y="8738"/>
                    <a:pt x="9407" y="8658"/>
                  </a:cubicBezTo>
                  <a:cubicBezTo>
                    <a:pt x="9440" y="8580"/>
                    <a:pt x="9475" y="8503"/>
                    <a:pt x="9512" y="8428"/>
                  </a:cubicBezTo>
                  <a:cubicBezTo>
                    <a:pt x="9547" y="8354"/>
                    <a:pt x="9589" y="8280"/>
                    <a:pt x="9629" y="8208"/>
                  </a:cubicBezTo>
                  <a:cubicBezTo>
                    <a:pt x="9711" y="8056"/>
                    <a:pt x="9799" y="7907"/>
                    <a:pt x="9883" y="7755"/>
                  </a:cubicBezTo>
                  <a:cubicBezTo>
                    <a:pt x="9969" y="7604"/>
                    <a:pt x="10052" y="7451"/>
                    <a:pt x="10136" y="7299"/>
                  </a:cubicBezTo>
                  <a:cubicBezTo>
                    <a:pt x="10219" y="7153"/>
                    <a:pt x="10294" y="7004"/>
                    <a:pt x="10377" y="6857"/>
                  </a:cubicBezTo>
                  <a:cubicBezTo>
                    <a:pt x="10461" y="6706"/>
                    <a:pt x="10547" y="6555"/>
                    <a:pt x="10628" y="6400"/>
                  </a:cubicBezTo>
                  <a:cubicBezTo>
                    <a:pt x="10705" y="6253"/>
                    <a:pt x="10775" y="6103"/>
                    <a:pt x="10853" y="5954"/>
                  </a:cubicBezTo>
                  <a:cubicBezTo>
                    <a:pt x="10927" y="5812"/>
                    <a:pt x="11006" y="5669"/>
                    <a:pt x="11081" y="5525"/>
                  </a:cubicBezTo>
                  <a:cubicBezTo>
                    <a:pt x="11118" y="5454"/>
                    <a:pt x="11158" y="5384"/>
                    <a:pt x="11195" y="5311"/>
                  </a:cubicBezTo>
                  <a:lnTo>
                    <a:pt x="11208" y="5288"/>
                  </a:lnTo>
                  <a:cubicBezTo>
                    <a:pt x="11146" y="5257"/>
                    <a:pt x="11085" y="5225"/>
                    <a:pt x="11023" y="5193"/>
                  </a:cubicBezTo>
                  <a:cubicBezTo>
                    <a:pt x="10947" y="5153"/>
                    <a:pt x="10873" y="5113"/>
                    <a:pt x="10798" y="5074"/>
                  </a:cubicBezTo>
                  <a:cubicBezTo>
                    <a:pt x="10724" y="5033"/>
                    <a:pt x="10651" y="4988"/>
                    <a:pt x="10576" y="4947"/>
                  </a:cubicBezTo>
                  <a:cubicBezTo>
                    <a:pt x="10506" y="4909"/>
                    <a:pt x="10434" y="4871"/>
                    <a:pt x="10362" y="4833"/>
                  </a:cubicBezTo>
                  <a:cubicBezTo>
                    <a:pt x="10203" y="4746"/>
                    <a:pt x="10048" y="4654"/>
                    <a:pt x="9892" y="4564"/>
                  </a:cubicBezTo>
                  <a:cubicBezTo>
                    <a:pt x="9744" y="4479"/>
                    <a:pt x="9595" y="4399"/>
                    <a:pt x="9450" y="4311"/>
                  </a:cubicBezTo>
                  <a:cubicBezTo>
                    <a:pt x="9294" y="4218"/>
                    <a:pt x="9140" y="4123"/>
                    <a:pt x="8986" y="4029"/>
                  </a:cubicBezTo>
                  <a:lnTo>
                    <a:pt x="8530" y="3754"/>
                  </a:lnTo>
                  <a:cubicBezTo>
                    <a:pt x="8387" y="3667"/>
                    <a:pt x="8248" y="3578"/>
                    <a:pt x="8106" y="3490"/>
                  </a:cubicBezTo>
                  <a:cubicBezTo>
                    <a:pt x="7957" y="3397"/>
                    <a:pt x="7803" y="3307"/>
                    <a:pt x="7649" y="3220"/>
                  </a:cubicBezTo>
                  <a:cubicBezTo>
                    <a:pt x="7494" y="3131"/>
                    <a:pt x="7339" y="3044"/>
                    <a:pt x="7181" y="2959"/>
                  </a:cubicBezTo>
                  <a:cubicBezTo>
                    <a:pt x="7028" y="2877"/>
                    <a:pt x="6871" y="2796"/>
                    <a:pt x="6720" y="2711"/>
                  </a:cubicBezTo>
                  <a:cubicBezTo>
                    <a:pt x="6569" y="2625"/>
                    <a:pt x="6419" y="2536"/>
                    <a:pt x="6270" y="2446"/>
                  </a:cubicBezTo>
                  <a:cubicBezTo>
                    <a:pt x="6120" y="2353"/>
                    <a:pt x="5968" y="2265"/>
                    <a:pt x="5815" y="2180"/>
                  </a:cubicBezTo>
                  <a:cubicBezTo>
                    <a:pt x="5646" y="2084"/>
                    <a:pt x="5477" y="1988"/>
                    <a:pt x="5312" y="1886"/>
                  </a:cubicBezTo>
                  <a:cubicBezTo>
                    <a:pt x="5150" y="1787"/>
                    <a:pt x="4995" y="1679"/>
                    <a:pt x="4836" y="1571"/>
                  </a:cubicBezTo>
                  <a:cubicBezTo>
                    <a:pt x="4835" y="1571"/>
                    <a:pt x="4835" y="1571"/>
                    <a:pt x="4835" y="1570"/>
                  </a:cubicBezTo>
                  <a:lnTo>
                    <a:pt x="4833" y="1568"/>
                  </a:lnTo>
                  <a:cubicBezTo>
                    <a:pt x="4831" y="1567"/>
                    <a:pt x="4830" y="1566"/>
                    <a:pt x="4828" y="1565"/>
                  </a:cubicBezTo>
                  <a:lnTo>
                    <a:pt x="4827" y="1563"/>
                  </a:lnTo>
                  <a:cubicBezTo>
                    <a:pt x="4749" y="1512"/>
                    <a:pt x="4672" y="1464"/>
                    <a:pt x="4593" y="1417"/>
                  </a:cubicBezTo>
                  <a:cubicBezTo>
                    <a:pt x="4518" y="1371"/>
                    <a:pt x="4444" y="1329"/>
                    <a:pt x="4371" y="1283"/>
                  </a:cubicBezTo>
                  <a:cubicBezTo>
                    <a:pt x="4223" y="1195"/>
                    <a:pt x="4079" y="1102"/>
                    <a:pt x="3935" y="1008"/>
                  </a:cubicBezTo>
                  <a:cubicBezTo>
                    <a:pt x="3780" y="906"/>
                    <a:pt x="3625" y="803"/>
                    <a:pt x="3471" y="700"/>
                  </a:cubicBezTo>
                  <a:cubicBezTo>
                    <a:pt x="3326" y="606"/>
                    <a:pt x="3177" y="519"/>
                    <a:pt x="3026" y="436"/>
                  </a:cubicBezTo>
                  <a:cubicBezTo>
                    <a:pt x="2887" y="359"/>
                    <a:pt x="2747" y="281"/>
                    <a:pt x="2614" y="194"/>
                  </a:cubicBezTo>
                  <a:cubicBezTo>
                    <a:pt x="2545" y="147"/>
                    <a:pt x="2474" y="102"/>
                    <a:pt x="2403" y="55"/>
                  </a:cubicBezTo>
                  <a:cubicBezTo>
                    <a:pt x="2374" y="37"/>
                    <a:pt x="2344" y="19"/>
                    <a:pt x="2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1471509" y="1867081"/>
              <a:ext cx="465112" cy="477384"/>
            </a:xfrm>
            <a:custGeom>
              <a:avLst/>
              <a:gdLst/>
              <a:ahLst/>
              <a:cxnLst/>
              <a:rect l="l" t="t" r="r" b="b"/>
              <a:pathLst>
                <a:path w="6571" h="6769" extrusionOk="0">
                  <a:moveTo>
                    <a:pt x="4987" y="2308"/>
                  </a:moveTo>
                  <a:cubicBezTo>
                    <a:pt x="4996" y="2314"/>
                    <a:pt x="5005" y="2318"/>
                    <a:pt x="5013" y="2323"/>
                  </a:cubicBezTo>
                  <a:cubicBezTo>
                    <a:pt x="5006" y="2330"/>
                    <a:pt x="4996" y="2335"/>
                    <a:pt x="4987" y="2340"/>
                  </a:cubicBezTo>
                  <a:cubicBezTo>
                    <a:pt x="4985" y="2342"/>
                    <a:pt x="4982" y="2344"/>
                    <a:pt x="4980" y="2346"/>
                  </a:cubicBezTo>
                  <a:cubicBezTo>
                    <a:pt x="4984" y="2338"/>
                    <a:pt x="4986" y="2329"/>
                    <a:pt x="4987" y="2320"/>
                  </a:cubicBezTo>
                  <a:lnTo>
                    <a:pt x="4987" y="2308"/>
                  </a:lnTo>
                  <a:close/>
                  <a:moveTo>
                    <a:pt x="6453" y="2736"/>
                  </a:moveTo>
                  <a:cubicBezTo>
                    <a:pt x="6453" y="2736"/>
                    <a:pt x="6453" y="2738"/>
                    <a:pt x="6453" y="2739"/>
                  </a:cubicBezTo>
                  <a:lnTo>
                    <a:pt x="6453" y="2739"/>
                  </a:lnTo>
                  <a:cubicBezTo>
                    <a:pt x="6453" y="2738"/>
                    <a:pt x="6453" y="2737"/>
                    <a:pt x="6453" y="2736"/>
                  </a:cubicBezTo>
                  <a:close/>
                  <a:moveTo>
                    <a:pt x="633" y="4268"/>
                  </a:moveTo>
                  <a:lnTo>
                    <a:pt x="631" y="4269"/>
                  </a:lnTo>
                  <a:cubicBezTo>
                    <a:pt x="631" y="4269"/>
                    <a:pt x="632" y="4269"/>
                    <a:pt x="633" y="4268"/>
                  </a:cubicBezTo>
                  <a:close/>
                  <a:moveTo>
                    <a:pt x="518" y="4469"/>
                  </a:moveTo>
                  <a:cubicBezTo>
                    <a:pt x="518" y="4475"/>
                    <a:pt x="515" y="4479"/>
                    <a:pt x="516" y="4484"/>
                  </a:cubicBezTo>
                  <a:lnTo>
                    <a:pt x="513" y="4486"/>
                  </a:lnTo>
                  <a:cubicBezTo>
                    <a:pt x="504" y="4482"/>
                    <a:pt x="496" y="4479"/>
                    <a:pt x="485" y="4476"/>
                  </a:cubicBezTo>
                  <a:cubicBezTo>
                    <a:pt x="496" y="4475"/>
                    <a:pt x="507" y="4471"/>
                    <a:pt x="518" y="4469"/>
                  </a:cubicBezTo>
                  <a:close/>
                  <a:moveTo>
                    <a:pt x="2793" y="5983"/>
                  </a:moveTo>
                  <a:cubicBezTo>
                    <a:pt x="2796" y="5985"/>
                    <a:pt x="2797" y="5987"/>
                    <a:pt x="2800" y="5988"/>
                  </a:cubicBezTo>
                  <a:lnTo>
                    <a:pt x="2800" y="5988"/>
                  </a:lnTo>
                  <a:cubicBezTo>
                    <a:pt x="2798" y="5986"/>
                    <a:pt x="2795" y="5985"/>
                    <a:pt x="2793" y="5983"/>
                  </a:cubicBezTo>
                  <a:close/>
                  <a:moveTo>
                    <a:pt x="2476" y="1"/>
                  </a:moveTo>
                  <a:cubicBezTo>
                    <a:pt x="2474" y="1"/>
                    <a:pt x="2473" y="1"/>
                    <a:pt x="2472" y="1"/>
                  </a:cubicBezTo>
                  <a:cubicBezTo>
                    <a:pt x="2430" y="7"/>
                    <a:pt x="2391" y="47"/>
                    <a:pt x="2394" y="93"/>
                  </a:cubicBezTo>
                  <a:cubicBezTo>
                    <a:pt x="2397" y="126"/>
                    <a:pt x="2402" y="158"/>
                    <a:pt x="2412" y="189"/>
                  </a:cubicBezTo>
                  <a:cubicBezTo>
                    <a:pt x="2420" y="214"/>
                    <a:pt x="2430" y="239"/>
                    <a:pt x="2437" y="264"/>
                  </a:cubicBezTo>
                  <a:cubicBezTo>
                    <a:pt x="2446" y="306"/>
                    <a:pt x="2451" y="348"/>
                    <a:pt x="2458" y="390"/>
                  </a:cubicBezTo>
                  <a:cubicBezTo>
                    <a:pt x="2456" y="406"/>
                    <a:pt x="2458" y="424"/>
                    <a:pt x="2466" y="439"/>
                  </a:cubicBezTo>
                  <a:cubicBezTo>
                    <a:pt x="2471" y="470"/>
                    <a:pt x="2477" y="501"/>
                    <a:pt x="2482" y="530"/>
                  </a:cubicBezTo>
                  <a:cubicBezTo>
                    <a:pt x="2488" y="560"/>
                    <a:pt x="2492" y="590"/>
                    <a:pt x="2497" y="618"/>
                  </a:cubicBezTo>
                  <a:cubicBezTo>
                    <a:pt x="2507" y="682"/>
                    <a:pt x="2517" y="745"/>
                    <a:pt x="2526" y="808"/>
                  </a:cubicBezTo>
                  <a:cubicBezTo>
                    <a:pt x="2536" y="874"/>
                    <a:pt x="2542" y="941"/>
                    <a:pt x="2550" y="1008"/>
                  </a:cubicBezTo>
                  <a:lnTo>
                    <a:pt x="2550" y="1005"/>
                  </a:lnTo>
                  <a:cubicBezTo>
                    <a:pt x="2556" y="1053"/>
                    <a:pt x="2561" y="1101"/>
                    <a:pt x="2564" y="1148"/>
                  </a:cubicBezTo>
                  <a:cubicBezTo>
                    <a:pt x="2566" y="1200"/>
                    <a:pt x="2567" y="1253"/>
                    <a:pt x="2567" y="1304"/>
                  </a:cubicBezTo>
                  <a:cubicBezTo>
                    <a:pt x="2565" y="1409"/>
                    <a:pt x="2561" y="1515"/>
                    <a:pt x="2557" y="1621"/>
                  </a:cubicBezTo>
                  <a:cubicBezTo>
                    <a:pt x="2554" y="1725"/>
                    <a:pt x="2546" y="1830"/>
                    <a:pt x="2533" y="1933"/>
                  </a:cubicBezTo>
                  <a:cubicBezTo>
                    <a:pt x="2525" y="1970"/>
                    <a:pt x="2515" y="2008"/>
                    <a:pt x="2507" y="2044"/>
                  </a:cubicBezTo>
                  <a:cubicBezTo>
                    <a:pt x="2483" y="2118"/>
                    <a:pt x="2458" y="2194"/>
                    <a:pt x="2431" y="2268"/>
                  </a:cubicBezTo>
                  <a:cubicBezTo>
                    <a:pt x="2404" y="2340"/>
                    <a:pt x="2379" y="2414"/>
                    <a:pt x="2352" y="2486"/>
                  </a:cubicBezTo>
                  <a:cubicBezTo>
                    <a:pt x="2296" y="2634"/>
                    <a:pt x="2233" y="2782"/>
                    <a:pt x="2169" y="2927"/>
                  </a:cubicBezTo>
                  <a:cubicBezTo>
                    <a:pt x="2170" y="2924"/>
                    <a:pt x="2170" y="2923"/>
                    <a:pt x="2172" y="2921"/>
                  </a:cubicBezTo>
                  <a:lnTo>
                    <a:pt x="2172" y="2921"/>
                  </a:lnTo>
                  <a:cubicBezTo>
                    <a:pt x="2170" y="2923"/>
                    <a:pt x="2169" y="2928"/>
                    <a:pt x="2168" y="2931"/>
                  </a:cubicBezTo>
                  <a:cubicBezTo>
                    <a:pt x="2168" y="2931"/>
                    <a:pt x="2168" y="2932"/>
                    <a:pt x="2167" y="2932"/>
                  </a:cubicBezTo>
                  <a:lnTo>
                    <a:pt x="2167" y="2931"/>
                  </a:lnTo>
                  <a:cubicBezTo>
                    <a:pt x="2147" y="2972"/>
                    <a:pt x="2126" y="3013"/>
                    <a:pt x="2106" y="3052"/>
                  </a:cubicBezTo>
                  <a:cubicBezTo>
                    <a:pt x="2082" y="3096"/>
                    <a:pt x="2057" y="3137"/>
                    <a:pt x="2033" y="3179"/>
                  </a:cubicBezTo>
                  <a:cubicBezTo>
                    <a:pt x="2008" y="3220"/>
                    <a:pt x="1982" y="3258"/>
                    <a:pt x="1954" y="3298"/>
                  </a:cubicBezTo>
                  <a:cubicBezTo>
                    <a:pt x="1928" y="3334"/>
                    <a:pt x="1901" y="3369"/>
                    <a:pt x="1873" y="3405"/>
                  </a:cubicBezTo>
                  <a:cubicBezTo>
                    <a:pt x="1829" y="3457"/>
                    <a:pt x="1786" y="3507"/>
                    <a:pt x="1739" y="3555"/>
                  </a:cubicBezTo>
                  <a:cubicBezTo>
                    <a:pt x="1689" y="3607"/>
                    <a:pt x="1636" y="3656"/>
                    <a:pt x="1585" y="3707"/>
                  </a:cubicBezTo>
                  <a:cubicBezTo>
                    <a:pt x="1544" y="3742"/>
                    <a:pt x="1504" y="3775"/>
                    <a:pt x="1463" y="3809"/>
                  </a:cubicBezTo>
                  <a:cubicBezTo>
                    <a:pt x="1424" y="3840"/>
                    <a:pt x="1380" y="3870"/>
                    <a:pt x="1339" y="3899"/>
                  </a:cubicBezTo>
                  <a:cubicBezTo>
                    <a:pt x="1219" y="3981"/>
                    <a:pt x="1094" y="4057"/>
                    <a:pt x="966" y="4128"/>
                  </a:cubicBezTo>
                  <a:cubicBezTo>
                    <a:pt x="859" y="4179"/>
                    <a:pt x="750" y="4223"/>
                    <a:pt x="639" y="4265"/>
                  </a:cubicBezTo>
                  <a:lnTo>
                    <a:pt x="636" y="4267"/>
                  </a:lnTo>
                  <a:lnTo>
                    <a:pt x="636" y="4267"/>
                  </a:lnTo>
                  <a:cubicBezTo>
                    <a:pt x="636" y="4267"/>
                    <a:pt x="636" y="4266"/>
                    <a:pt x="636" y="4266"/>
                  </a:cubicBezTo>
                  <a:lnTo>
                    <a:pt x="636" y="4266"/>
                  </a:lnTo>
                  <a:cubicBezTo>
                    <a:pt x="609" y="4275"/>
                    <a:pt x="581" y="4284"/>
                    <a:pt x="555" y="4291"/>
                  </a:cubicBezTo>
                  <a:cubicBezTo>
                    <a:pt x="486" y="4306"/>
                    <a:pt x="418" y="4318"/>
                    <a:pt x="350" y="4331"/>
                  </a:cubicBezTo>
                  <a:cubicBezTo>
                    <a:pt x="293" y="4341"/>
                    <a:pt x="237" y="4349"/>
                    <a:pt x="180" y="4356"/>
                  </a:cubicBezTo>
                  <a:lnTo>
                    <a:pt x="182" y="4356"/>
                  </a:lnTo>
                  <a:cubicBezTo>
                    <a:pt x="162" y="4358"/>
                    <a:pt x="144" y="4359"/>
                    <a:pt x="124" y="4361"/>
                  </a:cubicBezTo>
                  <a:cubicBezTo>
                    <a:pt x="114" y="4357"/>
                    <a:pt x="104" y="4356"/>
                    <a:pt x="94" y="4356"/>
                  </a:cubicBezTo>
                  <a:cubicBezTo>
                    <a:pt x="64" y="4356"/>
                    <a:pt x="36" y="4371"/>
                    <a:pt x="21" y="4399"/>
                  </a:cubicBezTo>
                  <a:cubicBezTo>
                    <a:pt x="0" y="4439"/>
                    <a:pt x="16" y="4490"/>
                    <a:pt x="54" y="4512"/>
                  </a:cubicBezTo>
                  <a:cubicBezTo>
                    <a:pt x="70" y="4519"/>
                    <a:pt x="88" y="4524"/>
                    <a:pt x="105" y="4526"/>
                  </a:cubicBezTo>
                  <a:cubicBezTo>
                    <a:pt x="110" y="4527"/>
                    <a:pt x="115" y="4527"/>
                    <a:pt x="121" y="4527"/>
                  </a:cubicBezTo>
                  <a:cubicBezTo>
                    <a:pt x="144" y="4527"/>
                    <a:pt x="167" y="4523"/>
                    <a:pt x="190" y="4521"/>
                  </a:cubicBezTo>
                  <a:cubicBezTo>
                    <a:pt x="209" y="4518"/>
                    <a:pt x="228" y="4517"/>
                    <a:pt x="249" y="4515"/>
                  </a:cubicBezTo>
                  <a:cubicBezTo>
                    <a:pt x="263" y="4513"/>
                    <a:pt x="275" y="4511"/>
                    <a:pt x="288" y="4508"/>
                  </a:cubicBezTo>
                  <a:lnTo>
                    <a:pt x="288" y="4508"/>
                  </a:lnTo>
                  <a:cubicBezTo>
                    <a:pt x="286" y="4522"/>
                    <a:pt x="288" y="4536"/>
                    <a:pt x="293" y="4552"/>
                  </a:cubicBezTo>
                  <a:cubicBezTo>
                    <a:pt x="304" y="4578"/>
                    <a:pt x="330" y="4593"/>
                    <a:pt x="353" y="4599"/>
                  </a:cubicBezTo>
                  <a:cubicBezTo>
                    <a:pt x="414" y="4618"/>
                    <a:pt x="472" y="4641"/>
                    <a:pt x="532" y="4665"/>
                  </a:cubicBezTo>
                  <a:cubicBezTo>
                    <a:pt x="609" y="4701"/>
                    <a:pt x="686" y="4737"/>
                    <a:pt x="761" y="4774"/>
                  </a:cubicBezTo>
                  <a:cubicBezTo>
                    <a:pt x="755" y="4795"/>
                    <a:pt x="756" y="4819"/>
                    <a:pt x="770" y="4841"/>
                  </a:cubicBezTo>
                  <a:cubicBezTo>
                    <a:pt x="805" y="4894"/>
                    <a:pt x="863" y="4925"/>
                    <a:pt x="918" y="4956"/>
                  </a:cubicBezTo>
                  <a:cubicBezTo>
                    <a:pt x="977" y="4992"/>
                    <a:pt x="1039" y="5024"/>
                    <a:pt x="1102" y="5054"/>
                  </a:cubicBezTo>
                  <a:cubicBezTo>
                    <a:pt x="1169" y="5089"/>
                    <a:pt x="1236" y="5122"/>
                    <a:pt x="1302" y="5160"/>
                  </a:cubicBezTo>
                  <a:cubicBezTo>
                    <a:pt x="1369" y="5197"/>
                    <a:pt x="1436" y="5237"/>
                    <a:pt x="1503" y="5275"/>
                  </a:cubicBezTo>
                  <a:cubicBezTo>
                    <a:pt x="1568" y="5311"/>
                    <a:pt x="1631" y="5349"/>
                    <a:pt x="1695" y="5384"/>
                  </a:cubicBezTo>
                  <a:cubicBezTo>
                    <a:pt x="1719" y="5397"/>
                    <a:pt x="1743" y="5410"/>
                    <a:pt x="1766" y="5421"/>
                  </a:cubicBezTo>
                  <a:cubicBezTo>
                    <a:pt x="1831" y="5457"/>
                    <a:pt x="1895" y="5492"/>
                    <a:pt x="1960" y="5528"/>
                  </a:cubicBezTo>
                  <a:cubicBezTo>
                    <a:pt x="2116" y="5614"/>
                    <a:pt x="2275" y="5696"/>
                    <a:pt x="2432" y="5777"/>
                  </a:cubicBezTo>
                  <a:lnTo>
                    <a:pt x="2536" y="5832"/>
                  </a:lnTo>
                  <a:cubicBezTo>
                    <a:pt x="2574" y="5852"/>
                    <a:pt x="2612" y="5874"/>
                    <a:pt x="2650" y="5895"/>
                  </a:cubicBezTo>
                  <a:lnTo>
                    <a:pt x="2669" y="5906"/>
                  </a:lnTo>
                  <a:cubicBezTo>
                    <a:pt x="2684" y="5935"/>
                    <a:pt x="2711" y="5952"/>
                    <a:pt x="2744" y="5952"/>
                  </a:cubicBezTo>
                  <a:cubicBezTo>
                    <a:pt x="2763" y="5964"/>
                    <a:pt x="2783" y="5976"/>
                    <a:pt x="2802" y="5988"/>
                  </a:cubicBezTo>
                  <a:cubicBezTo>
                    <a:pt x="2802" y="5988"/>
                    <a:pt x="2801" y="5988"/>
                    <a:pt x="2800" y="5988"/>
                  </a:cubicBezTo>
                  <a:lnTo>
                    <a:pt x="2800" y="5988"/>
                  </a:lnTo>
                  <a:cubicBezTo>
                    <a:pt x="2921" y="6063"/>
                    <a:pt x="3039" y="6139"/>
                    <a:pt x="3158" y="6215"/>
                  </a:cubicBezTo>
                  <a:cubicBezTo>
                    <a:pt x="3279" y="6295"/>
                    <a:pt x="3403" y="6365"/>
                    <a:pt x="3530" y="6432"/>
                  </a:cubicBezTo>
                  <a:cubicBezTo>
                    <a:pt x="3595" y="6467"/>
                    <a:pt x="3662" y="6503"/>
                    <a:pt x="3728" y="6540"/>
                  </a:cubicBezTo>
                  <a:cubicBezTo>
                    <a:pt x="3790" y="6573"/>
                    <a:pt x="3850" y="6608"/>
                    <a:pt x="3913" y="6639"/>
                  </a:cubicBezTo>
                  <a:cubicBezTo>
                    <a:pt x="3970" y="6669"/>
                    <a:pt x="4031" y="6694"/>
                    <a:pt x="4092" y="6719"/>
                  </a:cubicBezTo>
                  <a:cubicBezTo>
                    <a:pt x="4119" y="6729"/>
                    <a:pt x="4146" y="6738"/>
                    <a:pt x="4172" y="6750"/>
                  </a:cubicBezTo>
                  <a:cubicBezTo>
                    <a:pt x="4178" y="6753"/>
                    <a:pt x="4186" y="6756"/>
                    <a:pt x="4192" y="6760"/>
                  </a:cubicBezTo>
                  <a:cubicBezTo>
                    <a:pt x="4205" y="6766"/>
                    <a:pt x="4218" y="6769"/>
                    <a:pt x="4231" y="6769"/>
                  </a:cubicBezTo>
                  <a:cubicBezTo>
                    <a:pt x="4260" y="6769"/>
                    <a:pt x="4288" y="6754"/>
                    <a:pt x="4305" y="6725"/>
                  </a:cubicBezTo>
                  <a:cubicBezTo>
                    <a:pt x="4307" y="6719"/>
                    <a:pt x="4310" y="6714"/>
                    <a:pt x="4311" y="6707"/>
                  </a:cubicBezTo>
                  <a:cubicBezTo>
                    <a:pt x="4333" y="6702"/>
                    <a:pt x="4352" y="6689"/>
                    <a:pt x="4368" y="6670"/>
                  </a:cubicBezTo>
                  <a:cubicBezTo>
                    <a:pt x="4418" y="6607"/>
                    <a:pt x="4469" y="6542"/>
                    <a:pt x="4510" y="6473"/>
                  </a:cubicBezTo>
                  <a:cubicBezTo>
                    <a:pt x="4531" y="6438"/>
                    <a:pt x="4553" y="6404"/>
                    <a:pt x="4572" y="6368"/>
                  </a:cubicBezTo>
                  <a:cubicBezTo>
                    <a:pt x="4590" y="6335"/>
                    <a:pt x="4606" y="6302"/>
                    <a:pt x="4622" y="6268"/>
                  </a:cubicBezTo>
                  <a:cubicBezTo>
                    <a:pt x="4658" y="6196"/>
                    <a:pt x="4698" y="6127"/>
                    <a:pt x="4737" y="6057"/>
                  </a:cubicBezTo>
                  <a:cubicBezTo>
                    <a:pt x="4758" y="6024"/>
                    <a:pt x="4780" y="5989"/>
                    <a:pt x="4804" y="5957"/>
                  </a:cubicBezTo>
                  <a:cubicBezTo>
                    <a:pt x="4828" y="5924"/>
                    <a:pt x="4856" y="5890"/>
                    <a:pt x="4879" y="5855"/>
                  </a:cubicBezTo>
                  <a:cubicBezTo>
                    <a:pt x="4925" y="5787"/>
                    <a:pt x="4970" y="5719"/>
                    <a:pt x="5014" y="5649"/>
                  </a:cubicBezTo>
                  <a:cubicBezTo>
                    <a:pt x="5107" y="5503"/>
                    <a:pt x="5204" y="5362"/>
                    <a:pt x="5289" y="5212"/>
                  </a:cubicBezTo>
                  <a:cubicBezTo>
                    <a:pt x="5331" y="5141"/>
                    <a:pt x="5365" y="5068"/>
                    <a:pt x="5401" y="4994"/>
                  </a:cubicBezTo>
                  <a:cubicBezTo>
                    <a:pt x="5437" y="4919"/>
                    <a:pt x="5471" y="4843"/>
                    <a:pt x="5498" y="4765"/>
                  </a:cubicBezTo>
                  <a:cubicBezTo>
                    <a:pt x="5549" y="4616"/>
                    <a:pt x="5602" y="4467"/>
                    <a:pt x="5663" y="4323"/>
                  </a:cubicBezTo>
                  <a:cubicBezTo>
                    <a:pt x="5716" y="4208"/>
                    <a:pt x="5770" y="4094"/>
                    <a:pt x="5831" y="3981"/>
                  </a:cubicBezTo>
                  <a:cubicBezTo>
                    <a:pt x="5894" y="3868"/>
                    <a:pt x="5957" y="3753"/>
                    <a:pt x="6014" y="3636"/>
                  </a:cubicBezTo>
                  <a:cubicBezTo>
                    <a:pt x="6069" y="3525"/>
                    <a:pt x="6121" y="3414"/>
                    <a:pt x="6178" y="3305"/>
                  </a:cubicBezTo>
                  <a:cubicBezTo>
                    <a:pt x="6192" y="3278"/>
                    <a:pt x="6206" y="3253"/>
                    <a:pt x="6218" y="3226"/>
                  </a:cubicBezTo>
                  <a:cubicBezTo>
                    <a:pt x="6226" y="3206"/>
                    <a:pt x="6235" y="3186"/>
                    <a:pt x="6242" y="3165"/>
                  </a:cubicBezTo>
                  <a:cubicBezTo>
                    <a:pt x="6254" y="3140"/>
                    <a:pt x="6265" y="3115"/>
                    <a:pt x="6278" y="3093"/>
                  </a:cubicBezTo>
                  <a:cubicBezTo>
                    <a:pt x="6294" y="3069"/>
                    <a:pt x="6309" y="3047"/>
                    <a:pt x="6324" y="3026"/>
                  </a:cubicBezTo>
                  <a:cubicBezTo>
                    <a:pt x="6339" y="3004"/>
                    <a:pt x="6352" y="2980"/>
                    <a:pt x="6366" y="2957"/>
                  </a:cubicBezTo>
                  <a:cubicBezTo>
                    <a:pt x="6373" y="2948"/>
                    <a:pt x="6378" y="2939"/>
                    <a:pt x="6384" y="2930"/>
                  </a:cubicBezTo>
                  <a:cubicBezTo>
                    <a:pt x="6404" y="2902"/>
                    <a:pt x="6416" y="2871"/>
                    <a:pt x="6426" y="2839"/>
                  </a:cubicBezTo>
                  <a:cubicBezTo>
                    <a:pt x="6435" y="2808"/>
                    <a:pt x="6442" y="2777"/>
                    <a:pt x="6450" y="2746"/>
                  </a:cubicBezTo>
                  <a:lnTo>
                    <a:pt x="6450" y="2747"/>
                  </a:lnTo>
                  <a:cubicBezTo>
                    <a:pt x="6450" y="2746"/>
                    <a:pt x="6450" y="2746"/>
                    <a:pt x="6451" y="2744"/>
                  </a:cubicBezTo>
                  <a:cubicBezTo>
                    <a:pt x="6452" y="2743"/>
                    <a:pt x="6452" y="2741"/>
                    <a:pt x="6453" y="2739"/>
                  </a:cubicBezTo>
                  <a:lnTo>
                    <a:pt x="6453" y="2739"/>
                  </a:lnTo>
                  <a:cubicBezTo>
                    <a:pt x="6452" y="2740"/>
                    <a:pt x="6452" y="2740"/>
                    <a:pt x="6452" y="2741"/>
                  </a:cubicBezTo>
                  <a:cubicBezTo>
                    <a:pt x="6457" y="2727"/>
                    <a:pt x="6462" y="2715"/>
                    <a:pt x="6467" y="2703"/>
                  </a:cubicBezTo>
                  <a:cubicBezTo>
                    <a:pt x="6469" y="2696"/>
                    <a:pt x="6472" y="2690"/>
                    <a:pt x="6476" y="2685"/>
                  </a:cubicBezTo>
                  <a:cubicBezTo>
                    <a:pt x="6477" y="2684"/>
                    <a:pt x="6478" y="2681"/>
                    <a:pt x="6479" y="2680"/>
                  </a:cubicBezTo>
                  <a:cubicBezTo>
                    <a:pt x="6488" y="2671"/>
                    <a:pt x="6497" y="2663"/>
                    <a:pt x="6503" y="2653"/>
                  </a:cubicBezTo>
                  <a:cubicBezTo>
                    <a:pt x="6513" y="2641"/>
                    <a:pt x="6521" y="2628"/>
                    <a:pt x="6530" y="2614"/>
                  </a:cubicBezTo>
                  <a:cubicBezTo>
                    <a:pt x="6539" y="2599"/>
                    <a:pt x="6549" y="2588"/>
                    <a:pt x="6557" y="2573"/>
                  </a:cubicBezTo>
                  <a:cubicBezTo>
                    <a:pt x="6562" y="2565"/>
                    <a:pt x="6565" y="2556"/>
                    <a:pt x="6566" y="2547"/>
                  </a:cubicBezTo>
                  <a:cubicBezTo>
                    <a:pt x="6570" y="2524"/>
                    <a:pt x="6563" y="2498"/>
                    <a:pt x="6552" y="2478"/>
                  </a:cubicBezTo>
                  <a:cubicBezTo>
                    <a:pt x="6543" y="2459"/>
                    <a:pt x="6531" y="2445"/>
                    <a:pt x="6515" y="2431"/>
                  </a:cubicBezTo>
                  <a:cubicBezTo>
                    <a:pt x="6506" y="2421"/>
                    <a:pt x="6485" y="2408"/>
                    <a:pt x="6473" y="2402"/>
                  </a:cubicBezTo>
                  <a:cubicBezTo>
                    <a:pt x="6457" y="2393"/>
                    <a:pt x="6440" y="2386"/>
                    <a:pt x="6421" y="2376"/>
                  </a:cubicBezTo>
                  <a:cubicBezTo>
                    <a:pt x="6386" y="2360"/>
                    <a:pt x="6351" y="2341"/>
                    <a:pt x="6316" y="2324"/>
                  </a:cubicBezTo>
                  <a:cubicBezTo>
                    <a:pt x="6255" y="2293"/>
                    <a:pt x="6199" y="2256"/>
                    <a:pt x="6137" y="2225"/>
                  </a:cubicBezTo>
                  <a:cubicBezTo>
                    <a:pt x="6009" y="2161"/>
                    <a:pt x="5880" y="2102"/>
                    <a:pt x="5751" y="2041"/>
                  </a:cubicBezTo>
                  <a:cubicBezTo>
                    <a:pt x="5744" y="2020"/>
                    <a:pt x="5730" y="2001"/>
                    <a:pt x="5709" y="1989"/>
                  </a:cubicBezTo>
                  <a:cubicBezTo>
                    <a:pt x="5707" y="1988"/>
                    <a:pt x="5704" y="1985"/>
                    <a:pt x="5700" y="1984"/>
                  </a:cubicBezTo>
                  <a:cubicBezTo>
                    <a:pt x="5626" y="1937"/>
                    <a:pt x="5554" y="1884"/>
                    <a:pt x="5478" y="1836"/>
                  </a:cubicBezTo>
                  <a:cubicBezTo>
                    <a:pt x="5395" y="1782"/>
                    <a:pt x="5307" y="1733"/>
                    <a:pt x="5218" y="1686"/>
                  </a:cubicBezTo>
                  <a:cubicBezTo>
                    <a:pt x="5127" y="1640"/>
                    <a:pt x="5037" y="1593"/>
                    <a:pt x="4946" y="1545"/>
                  </a:cubicBezTo>
                  <a:cubicBezTo>
                    <a:pt x="4859" y="1498"/>
                    <a:pt x="4773" y="1448"/>
                    <a:pt x="4687" y="1398"/>
                  </a:cubicBezTo>
                  <a:lnTo>
                    <a:pt x="4687" y="1398"/>
                  </a:lnTo>
                  <a:cubicBezTo>
                    <a:pt x="4687" y="1398"/>
                    <a:pt x="4687" y="1399"/>
                    <a:pt x="4688" y="1399"/>
                  </a:cubicBezTo>
                  <a:cubicBezTo>
                    <a:pt x="4687" y="1398"/>
                    <a:pt x="4686" y="1397"/>
                    <a:pt x="4685" y="1397"/>
                  </a:cubicBezTo>
                  <a:lnTo>
                    <a:pt x="4685" y="1397"/>
                  </a:lnTo>
                  <a:cubicBezTo>
                    <a:pt x="4686" y="1397"/>
                    <a:pt x="4686" y="1398"/>
                    <a:pt x="4687" y="1398"/>
                  </a:cubicBezTo>
                  <a:lnTo>
                    <a:pt x="4687" y="1398"/>
                  </a:lnTo>
                  <a:cubicBezTo>
                    <a:pt x="4686" y="1397"/>
                    <a:pt x="4686" y="1397"/>
                    <a:pt x="4684" y="1396"/>
                  </a:cubicBezTo>
                  <a:lnTo>
                    <a:pt x="4684" y="1396"/>
                  </a:lnTo>
                  <a:cubicBezTo>
                    <a:pt x="4685" y="1397"/>
                    <a:pt x="4685" y="1397"/>
                    <a:pt x="4685" y="1397"/>
                  </a:cubicBezTo>
                  <a:lnTo>
                    <a:pt x="4685" y="1397"/>
                  </a:lnTo>
                  <a:cubicBezTo>
                    <a:pt x="4685" y="1397"/>
                    <a:pt x="4684" y="1396"/>
                    <a:pt x="4684" y="1396"/>
                  </a:cubicBezTo>
                  <a:lnTo>
                    <a:pt x="4684" y="1396"/>
                  </a:lnTo>
                  <a:cubicBezTo>
                    <a:pt x="4684" y="1396"/>
                    <a:pt x="4684" y="1396"/>
                    <a:pt x="4684" y="1396"/>
                  </a:cubicBezTo>
                  <a:lnTo>
                    <a:pt x="4684" y="1396"/>
                  </a:lnTo>
                  <a:cubicBezTo>
                    <a:pt x="4684" y="1396"/>
                    <a:pt x="4683" y="1395"/>
                    <a:pt x="4683" y="1395"/>
                  </a:cubicBezTo>
                  <a:cubicBezTo>
                    <a:pt x="4683" y="1395"/>
                    <a:pt x="4682" y="1395"/>
                    <a:pt x="4682" y="1394"/>
                  </a:cubicBezTo>
                  <a:lnTo>
                    <a:pt x="4683" y="1394"/>
                  </a:lnTo>
                  <a:cubicBezTo>
                    <a:pt x="4614" y="1350"/>
                    <a:pt x="4547" y="1302"/>
                    <a:pt x="4480" y="1255"/>
                  </a:cubicBezTo>
                  <a:cubicBezTo>
                    <a:pt x="4413" y="1205"/>
                    <a:pt x="4347" y="1154"/>
                    <a:pt x="4280" y="1105"/>
                  </a:cubicBezTo>
                  <a:cubicBezTo>
                    <a:pt x="4217" y="1059"/>
                    <a:pt x="4155" y="1012"/>
                    <a:pt x="4089" y="971"/>
                  </a:cubicBezTo>
                  <a:cubicBezTo>
                    <a:pt x="4013" y="921"/>
                    <a:pt x="3935" y="876"/>
                    <a:pt x="3857" y="833"/>
                  </a:cubicBezTo>
                  <a:cubicBezTo>
                    <a:pt x="3789" y="793"/>
                    <a:pt x="3719" y="757"/>
                    <a:pt x="3649" y="721"/>
                  </a:cubicBezTo>
                  <a:cubicBezTo>
                    <a:pt x="3568" y="679"/>
                    <a:pt x="3489" y="637"/>
                    <a:pt x="3409" y="595"/>
                  </a:cubicBezTo>
                  <a:cubicBezTo>
                    <a:pt x="3265" y="519"/>
                    <a:pt x="3125" y="435"/>
                    <a:pt x="2988" y="352"/>
                  </a:cubicBezTo>
                  <a:lnTo>
                    <a:pt x="2988" y="352"/>
                  </a:lnTo>
                  <a:cubicBezTo>
                    <a:pt x="2989" y="353"/>
                    <a:pt x="2990" y="353"/>
                    <a:pt x="2991" y="354"/>
                  </a:cubicBezTo>
                  <a:cubicBezTo>
                    <a:pt x="2949" y="328"/>
                    <a:pt x="2908" y="302"/>
                    <a:pt x="2865" y="276"/>
                  </a:cubicBezTo>
                  <a:lnTo>
                    <a:pt x="2865" y="276"/>
                  </a:lnTo>
                  <a:cubicBezTo>
                    <a:pt x="2866" y="277"/>
                    <a:pt x="2867" y="277"/>
                    <a:pt x="2869" y="279"/>
                  </a:cubicBezTo>
                  <a:cubicBezTo>
                    <a:pt x="2846" y="265"/>
                    <a:pt x="2821" y="251"/>
                    <a:pt x="2798" y="238"/>
                  </a:cubicBezTo>
                  <a:cubicBezTo>
                    <a:pt x="2769" y="221"/>
                    <a:pt x="2741" y="203"/>
                    <a:pt x="2711" y="188"/>
                  </a:cubicBezTo>
                  <a:cubicBezTo>
                    <a:pt x="2684" y="172"/>
                    <a:pt x="2655" y="157"/>
                    <a:pt x="2625" y="142"/>
                  </a:cubicBezTo>
                  <a:cubicBezTo>
                    <a:pt x="2606" y="132"/>
                    <a:pt x="2586" y="126"/>
                    <a:pt x="2565" y="122"/>
                  </a:cubicBezTo>
                  <a:cubicBezTo>
                    <a:pt x="2565" y="121"/>
                    <a:pt x="2565" y="121"/>
                    <a:pt x="2564" y="120"/>
                  </a:cubicBezTo>
                  <a:lnTo>
                    <a:pt x="2564" y="120"/>
                  </a:lnTo>
                  <a:cubicBezTo>
                    <a:pt x="2564" y="120"/>
                    <a:pt x="2565" y="120"/>
                    <a:pt x="2565" y="121"/>
                  </a:cubicBezTo>
                  <a:lnTo>
                    <a:pt x="2557" y="81"/>
                  </a:lnTo>
                  <a:lnTo>
                    <a:pt x="2557" y="79"/>
                  </a:lnTo>
                  <a:cubicBezTo>
                    <a:pt x="2553" y="36"/>
                    <a:pt x="2518" y="1"/>
                    <a:pt x="2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507254" y="2133313"/>
              <a:ext cx="12316" cy="11637"/>
            </a:xfrm>
            <a:custGeom>
              <a:avLst/>
              <a:gdLst/>
              <a:ahLst/>
              <a:cxnLst/>
              <a:rect l="l" t="t" r="r" b="b"/>
              <a:pathLst>
                <a:path w="174" h="165" extrusionOk="0">
                  <a:moveTo>
                    <a:pt x="88" y="0"/>
                  </a:moveTo>
                  <a:cubicBezTo>
                    <a:pt x="50" y="0"/>
                    <a:pt x="12" y="26"/>
                    <a:pt x="6" y="65"/>
                  </a:cubicBezTo>
                  <a:cubicBezTo>
                    <a:pt x="0" y="110"/>
                    <a:pt x="24" y="153"/>
                    <a:pt x="69" y="163"/>
                  </a:cubicBezTo>
                  <a:cubicBezTo>
                    <a:pt x="75" y="164"/>
                    <a:pt x="80" y="165"/>
                    <a:pt x="85" y="165"/>
                  </a:cubicBezTo>
                  <a:cubicBezTo>
                    <a:pt x="123" y="165"/>
                    <a:pt x="161" y="138"/>
                    <a:pt x="167" y="100"/>
                  </a:cubicBezTo>
                  <a:cubicBezTo>
                    <a:pt x="173" y="55"/>
                    <a:pt x="150" y="12"/>
                    <a:pt x="104" y="2"/>
                  </a:cubicBezTo>
                  <a:cubicBezTo>
                    <a:pt x="99" y="1"/>
                    <a:pt x="93" y="0"/>
                    <a:pt x="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1523534" y="2121888"/>
              <a:ext cx="12387" cy="11707"/>
            </a:xfrm>
            <a:custGeom>
              <a:avLst/>
              <a:gdLst/>
              <a:ahLst/>
              <a:cxnLst/>
              <a:rect l="l" t="t" r="r" b="b"/>
              <a:pathLst>
                <a:path w="175" h="166" extrusionOk="0">
                  <a:moveTo>
                    <a:pt x="90" y="0"/>
                  </a:moveTo>
                  <a:cubicBezTo>
                    <a:pt x="51" y="0"/>
                    <a:pt x="13" y="27"/>
                    <a:pt x="7" y="66"/>
                  </a:cubicBezTo>
                  <a:cubicBezTo>
                    <a:pt x="0" y="110"/>
                    <a:pt x="25" y="154"/>
                    <a:pt x="70" y="164"/>
                  </a:cubicBezTo>
                  <a:cubicBezTo>
                    <a:pt x="75" y="165"/>
                    <a:pt x="80" y="165"/>
                    <a:pt x="85" y="165"/>
                  </a:cubicBezTo>
                  <a:cubicBezTo>
                    <a:pt x="123" y="165"/>
                    <a:pt x="161" y="139"/>
                    <a:pt x="168" y="100"/>
                  </a:cubicBezTo>
                  <a:cubicBezTo>
                    <a:pt x="175" y="56"/>
                    <a:pt x="150" y="12"/>
                    <a:pt x="105" y="2"/>
                  </a:cubicBezTo>
                  <a:cubicBezTo>
                    <a:pt x="100" y="1"/>
                    <a:pt x="95"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1504352" y="2113002"/>
              <a:ext cx="12458" cy="11637"/>
            </a:xfrm>
            <a:custGeom>
              <a:avLst/>
              <a:gdLst/>
              <a:ahLst/>
              <a:cxnLst/>
              <a:rect l="l" t="t" r="r" b="b"/>
              <a:pathLst>
                <a:path w="176" h="165" extrusionOk="0">
                  <a:moveTo>
                    <a:pt x="89" y="0"/>
                  </a:moveTo>
                  <a:cubicBezTo>
                    <a:pt x="51" y="0"/>
                    <a:pt x="12" y="27"/>
                    <a:pt x="7" y="65"/>
                  </a:cubicBezTo>
                  <a:cubicBezTo>
                    <a:pt x="1" y="110"/>
                    <a:pt x="26" y="153"/>
                    <a:pt x="70" y="163"/>
                  </a:cubicBezTo>
                  <a:cubicBezTo>
                    <a:pt x="75" y="164"/>
                    <a:pt x="81" y="165"/>
                    <a:pt x="87" y="165"/>
                  </a:cubicBezTo>
                  <a:cubicBezTo>
                    <a:pt x="125" y="165"/>
                    <a:pt x="163" y="138"/>
                    <a:pt x="168" y="100"/>
                  </a:cubicBezTo>
                  <a:cubicBezTo>
                    <a:pt x="175" y="55"/>
                    <a:pt x="150"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1612295" y="1914686"/>
              <a:ext cx="12387" cy="11637"/>
            </a:xfrm>
            <a:custGeom>
              <a:avLst/>
              <a:gdLst/>
              <a:ahLst/>
              <a:cxnLst/>
              <a:rect l="l" t="t" r="r" b="b"/>
              <a:pathLst>
                <a:path w="175" h="165" extrusionOk="0">
                  <a:moveTo>
                    <a:pt x="89" y="0"/>
                  </a:moveTo>
                  <a:cubicBezTo>
                    <a:pt x="50" y="0"/>
                    <a:pt x="13" y="27"/>
                    <a:pt x="7" y="65"/>
                  </a:cubicBezTo>
                  <a:cubicBezTo>
                    <a:pt x="0" y="110"/>
                    <a:pt x="25" y="152"/>
                    <a:pt x="70" y="163"/>
                  </a:cubicBezTo>
                  <a:cubicBezTo>
                    <a:pt x="76" y="164"/>
                    <a:pt x="81" y="164"/>
                    <a:pt x="86" y="164"/>
                  </a:cubicBezTo>
                  <a:cubicBezTo>
                    <a:pt x="124" y="164"/>
                    <a:pt x="161" y="138"/>
                    <a:pt x="168" y="100"/>
                  </a:cubicBezTo>
                  <a:cubicBezTo>
                    <a:pt x="174" y="54"/>
                    <a:pt x="150"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612012" y="1896561"/>
              <a:ext cx="12387" cy="11637"/>
            </a:xfrm>
            <a:custGeom>
              <a:avLst/>
              <a:gdLst/>
              <a:ahLst/>
              <a:cxnLst/>
              <a:rect l="l" t="t" r="r" b="b"/>
              <a:pathLst>
                <a:path w="175" h="165" extrusionOk="0">
                  <a:moveTo>
                    <a:pt x="89" y="0"/>
                  </a:moveTo>
                  <a:cubicBezTo>
                    <a:pt x="51" y="0"/>
                    <a:pt x="13" y="27"/>
                    <a:pt x="7" y="65"/>
                  </a:cubicBezTo>
                  <a:cubicBezTo>
                    <a:pt x="1" y="110"/>
                    <a:pt x="25" y="152"/>
                    <a:pt x="70" y="163"/>
                  </a:cubicBezTo>
                  <a:cubicBezTo>
                    <a:pt x="76" y="164"/>
                    <a:pt x="81" y="165"/>
                    <a:pt x="87" y="165"/>
                  </a:cubicBezTo>
                  <a:cubicBezTo>
                    <a:pt x="124" y="165"/>
                    <a:pt x="162" y="138"/>
                    <a:pt x="168" y="100"/>
                  </a:cubicBezTo>
                  <a:cubicBezTo>
                    <a:pt x="174" y="54"/>
                    <a:pt x="151"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1466058" y="1941838"/>
              <a:ext cx="12387" cy="11707"/>
            </a:xfrm>
            <a:custGeom>
              <a:avLst/>
              <a:gdLst/>
              <a:ahLst/>
              <a:cxnLst/>
              <a:rect l="l" t="t" r="r" b="b"/>
              <a:pathLst>
                <a:path w="175" h="166" extrusionOk="0">
                  <a:moveTo>
                    <a:pt x="88" y="1"/>
                  </a:moveTo>
                  <a:cubicBezTo>
                    <a:pt x="50" y="1"/>
                    <a:pt x="12" y="27"/>
                    <a:pt x="6" y="66"/>
                  </a:cubicBezTo>
                  <a:cubicBezTo>
                    <a:pt x="0" y="111"/>
                    <a:pt x="25" y="153"/>
                    <a:pt x="69" y="164"/>
                  </a:cubicBezTo>
                  <a:cubicBezTo>
                    <a:pt x="75" y="165"/>
                    <a:pt x="80" y="166"/>
                    <a:pt x="86" y="166"/>
                  </a:cubicBezTo>
                  <a:cubicBezTo>
                    <a:pt x="124" y="166"/>
                    <a:pt x="162" y="139"/>
                    <a:pt x="167" y="101"/>
                  </a:cubicBezTo>
                  <a:cubicBezTo>
                    <a:pt x="174" y="55"/>
                    <a:pt x="150" y="13"/>
                    <a:pt x="104" y="3"/>
                  </a:cubicBezTo>
                  <a:cubicBezTo>
                    <a:pt x="99" y="2"/>
                    <a:pt x="93" y="1"/>
                    <a:pt x="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1292641" y="2005451"/>
              <a:ext cx="12387" cy="11707"/>
            </a:xfrm>
            <a:custGeom>
              <a:avLst/>
              <a:gdLst/>
              <a:ahLst/>
              <a:cxnLst/>
              <a:rect l="l" t="t" r="r" b="b"/>
              <a:pathLst>
                <a:path w="175" h="166" extrusionOk="0">
                  <a:moveTo>
                    <a:pt x="89" y="0"/>
                  </a:moveTo>
                  <a:cubicBezTo>
                    <a:pt x="51" y="0"/>
                    <a:pt x="13" y="27"/>
                    <a:pt x="6" y="66"/>
                  </a:cubicBezTo>
                  <a:cubicBezTo>
                    <a:pt x="0" y="110"/>
                    <a:pt x="25" y="153"/>
                    <a:pt x="70" y="164"/>
                  </a:cubicBezTo>
                  <a:cubicBezTo>
                    <a:pt x="75" y="165"/>
                    <a:pt x="80" y="165"/>
                    <a:pt x="85" y="165"/>
                  </a:cubicBezTo>
                  <a:cubicBezTo>
                    <a:pt x="122" y="165"/>
                    <a:pt x="161" y="139"/>
                    <a:pt x="168" y="100"/>
                  </a:cubicBezTo>
                  <a:cubicBezTo>
                    <a:pt x="174" y="55"/>
                    <a:pt x="150" y="12"/>
                    <a:pt x="104" y="2"/>
                  </a:cubicBezTo>
                  <a:cubicBezTo>
                    <a:pt x="99"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1309134" y="2015184"/>
              <a:ext cx="12387" cy="11637"/>
            </a:xfrm>
            <a:custGeom>
              <a:avLst/>
              <a:gdLst/>
              <a:ahLst/>
              <a:cxnLst/>
              <a:rect l="l" t="t" r="r" b="b"/>
              <a:pathLst>
                <a:path w="175" h="165" extrusionOk="0">
                  <a:moveTo>
                    <a:pt x="89" y="0"/>
                  </a:moveTo>
                  <a:cubicBezTo>
                    <a:pt x="51" y="0"/>
                    <a:pt x="13" y="27"/>
                    <a:pt x="8" y="65"/>
                  </a:cubicBezTo>
                  <a:cubicBezTo>
                    <a:pt x="0" y="110"/>
                    <a:pt x="25" y="153"/>
                    <a:pt x="70" y="163"/>
                  </a:cubicBezTo>
                  <a:cubicBezTo>
                    <a:pt x="76" y="164"/>
                    <a:pt x="82" y="165"/>
                    <a:pt x="87" y="165"/>
                  </a:cubicBezTo>
                  <a:cubicBezTo>
                    <a:pt x="124" y="165"/>
                    <a:pt x="161" y="139"/>
                    <a:pt x="168" y="100"/>
                  </a:cubicBezTo>
                  <a:cubicBezTo>
                    <a:pt x="175" y="55"/>
                    <a:pt x="150" y="12"/>
                    <a:pt x="106"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1379421" y="1749234"/>
              <a:ext cx="12316" cy="11707"/>
            </a:xfrm>
            <a:custGeom>
              <a:avLst/>
              <a:gdLst/>
              <a:ahLst/>
              <a:cxnLst/>
              <a:rect l="l" t="t" r="r" b="b"/>
              <a:pathLst>
                <a:path w="174" h="166" extrusionOk="0">
                  <a:moveTo>
                    <a:pt x="89" y="1"/>
                  </a:moveTo>
                  <a:cubicBezTo>
                    <a:pt x="51" y="1"/>
                    <a:pt x="13" y="27"/>
                    <a:pt x="6" y="66"/>
                  </a:cubicBezTo>
                  <a:cubicBezTo>
                    <a:pt x="0" y="110"/>
                    <a:pt x="24" y="153"/>
                    <a:pt x="69" y="164"/>
                  </a:cubicBezTo>
                  <a:cubicBezTo>
                    <a:pt x="74" y="165"/>
                    <a:pt x="79" y="166"/>
                    <a:pt x="84" y="166"/>
                  </a:cubicBezTo>
                  <a:cubicBezTo>
                    <a:pt x="123" y="166"/>
                    <a:pt x="162" y="139"/>
                    <a:pt x="167" y="100"/>
                  </a:cubicBezTo>
                  <a:cubicBezTo>
                    <a:pt x="173" y="56"/>
                    <a:pt x="150" y="12"/>
                    <a:pt x="104" y="2"/>
                  </a:cubicBezTo>
                  <a:cubicBezTo>
                    <a:pt x="99" y="1"/>
                    <a:pt x="94"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1397329" y="1761223"/>
              <a:ext cx="12458" cy="11707"/>
            </a:xfrm>
            <a:custGeom>
              <a:avLst/>
              <a:gdLst/>
              <a:ahLst/>
              <a:cxnLst/>
              <a:rect l="l" t="t" r="r" b="b"/>
              <a:pathLst>
                <a:path w="176" h="166" extrusionOk="0">
                  <a:moveTo>
                    <a:pt x="90" y="1"/>
                  </a:moveTo>
                  <a:cubicBezTo>
                    <a:pt x="52" y="1"/>
                    <a:pt x="13" y="27"/>
                    <a:pt x="7" y="66"/>
                  </a:cubicBezTo>
                  <a:cubicBezTo>
                    <a:pt x="1" y="111"/>
                    <a:pt x="26" y="154"/>
                    <a:pt x="70" y="164"/>
                  </a:cubicBezTo>
                  <a:cubicBezTo>
                    <a:pt x="75" y="165"/>
                    <a:pt x="80" y="166"/>
                    <a:pt x="85" y="166"/>
                  </a:cubicBezTo>
                  <a:cubicBezTo>
                    <a:pt x="123" y="166"/>
                    <a:pt x="163" y="139"/>
                    <a:pt x="168" y="100"/>
                  </a:cubicBezTo>
                  <a:cubicBezTo>
                    <a:pt x="175" y="56"/>
                    <a:pt x="151" y="13"/>
                    <a:pt x="105" y="2"/>
                  </a:cubicBezTo>
                  <a:cubicBezTo>
                    <a:pt x="100" y="1"/>
                    <a:pt x="95"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1381261" y="1766724"/>
              <a:ext cx="12529" cy="11707"/>
            </a:xfrm>
            <a:custGeom>
              <a:avLst/>
              <a:gdLst/>
              <a:ahLst/>
              <a:cxnLst/>
              <a:rect l="l" t="t" r="r" b="b"/>
              <a:pathLst>
                <a:path w="177" h="166" extrusionOk="0">
                  <a:moveTo>
                    <a:pt x="90" y="0"/>
                  </a:moveTo>
                  <a:cubicBezTo>
                    <a:pt x="52" y="0"/>
                    <a:pt x="13" y="27"/>
                    <a:pt x="7" y="66"/>
                  </a:cubicBezTo>
                  <a:cubicBezTo>
                    <a:pt x="1" y="110"/>
                    <a:pt x="25" y="153"/>
                    <a:pt x="70" y="164"/>
                  </a:cubicBezTo>
                  <a:cubicBezTo>
                    <a:pt x="75" y="165"/>
                    <a:pt x="80" y="165"/>
                    <a:pt x="85" y="165"/>
                  </a:cubicBezTo>
                  <a:cubicBezTo>
                    <a:pt x="123" y="165"/>
                    <a:pt x="163" y="139"/>
                    <a:pt x="168" y="100"/>
                  </a:cubicBezTo>
                  <a:cubicBezTo>
                    <a:pt x="176" y="55"/>
                    <a:pt x="152" y="11"/>
                    <a:pt x="105" y="2"/>
                  </a:cubicBezTo>
                  <a:cubicBezTo>
                    <a:pt x="100" y="1"/>
                    <a:pt x="95"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1136637" y="1664745"/>
              <a:ext cx="196634" cy="322229"/>
            </a:xfrm>
            <a:custGeom>
              <a:avLst/>
              <a:gdLst/>
              <a:ahLst/>
              <a:cxnLst/>
              <a:rect l="l" t="t" r="r" b="b"/>
              <a:pathLst>
                <a:path w="2778" h="4569" extrusionOk="0">
                  <a:moveTo>
                    <a:pt x="1163" y="3840"/>
                  </a:moveTo>
                  <a:cubicBezTo>
                    <a:pt x="1165" y="3841"/>
                    <a:pt x="1167" y="3842"/>
                    <a:pt x="1168" y="3844"/>
                  </a:cubicBezTo>
                  <a:cubicBezTo>
                    <a:pt x="1171" y="3845"/>
                    <a:pt x="1172" y="3846"/>
                    <a:pt x="1175" y="3847"/>
                  </a:cubicBezTo>
                  <a:cubicBezTo>
                    <a:pt x="1147" y="3868"/>
                    <a:pt x="1119" y="3888"/>
                    <a:pt x="1093" y="3908"/>
                  </a:cubicBezTo>
                  <a:cubicBezTo>
                    <a:pt x="1099" y="3899"/>
                    <a:pt x="1105" y="3891"/>
                    <a:pt x="1110" y="3882"/>
                  </a:cubicBezTo>
                  <a:cubicBezTo>
                    <a:pt x="1121" y="3873"/>
                    <a:pt x="1132" y="3865"/>
                    <a:pt x="1144" y="3855"/>
                  </a:cubicBezTo>
                  <a:cubicBezTo>
                    <a:pt x="1150" y="3851"/>
                    <a:pt x="1157" y="3845"/>
                    <a:pt x="1163" y="3840"/>
                  </a:cubicBezTo>
                  <a:close/>
                  <a:moveTo>
                    <a:pt x="2451" y="1"/>
                  </a:moveTo>
                  <a:cubicBezTo>
                    <a:pt x="2429" y="1"/>
                    <a:pt x="2407" y="11"/>
                    <a:pt x="2390" y="31"/>
                  </a:cubicBezTo>
                  <a:cubicBezTo>
                    <a:pt x="2378" y="43"/>
                    <a:pt x="2372" y="59"/>
                    <a:pt x="2368" y="75"/>
                  </a:cubicBezTo>
                  <a:cubicBezTo>
                    <a:pt x="2365" y="93"/>
                    <a:pt x="2369" y="108"/>
                    <a:pt x="2377" y="124"/>
                  </a:cubicBezTo>
                  <a:cubicBezTo>
                    <a:pt x="2352" y="125"/>
                    <a:pt x="2326" y="136"/>
                    <a:pt x="2312" y="161"/>
                  </a:cubicBezTo>
                  <a:cubicBezTo>
                    <a:pt x="2264" y="253"/>
                    <a:pt x="2214" y="343"/>
                    <a:pt x="2164" y="434"/>
                  </a:cubicBezTo>
                  <a:cubicBezTo>
                    <a:pt x="2163" y="436"/>
                    <a:pt x="2162" y="438"/>
                    <a:pt x="2159" y="440"/>
                  </a:cubicBezTo>
                  <a:cubicBezTo>
                    <a:pt x="2086" y="552"/>
                    <a:pt x="2016" y="665"/>
                    <a:pt x="1947" y="779"/>
                  </a:cubicBezTo>
                  <a:cubicBezTo>
                    <a:pt x="1913" y="837"/>
                    <a:pt x="1877" y="895"/>
                    <a:pt x="1844" y="954"/>
                  </a:cubicBezTo>
                  <a:cubicBezTo>
                    <a:pt x="1811" y="1014"/>
                    <a:pt x="1779" y="1074"/>
                    <a:pt x="1745" y="1135"/>
                  </a:cubicBezTo>
                  <a:cubicBezTo>
                    <a:pt x="1715" y="1188"/>
                    <a:pt x="1687" y="1240"/>
                    <a:pt x="1658" y="1293"/>
                  </a:cubicBezTo>
                  <a:cubicBezTo>
                    <a:pt x="1646" y="1313"/>
                    <a:pt x="1634" y="1333"/>
                    <a:pt x="1621" y="1353"/>
                  </a:cubicBezTo>
                  <a:cubicBezTo>
                    <a:pt x="1579" y="1421"/>
                    <a:pt x="1536" y="1491"/>
                    <a:pt x="1495" y="1559"/>
                  </a:cubicBezTo>
                  <a:cubicBezTo>
                    <a:pt x="1478" y="1587"/>
                    <a:pt x="1460" y="1616"/>
                    <a:pt x="1441" y="1644"/>
                  </a:cubicBezTo>
                  <a:cubicBezTo>
                    <a:pt x="1420" y="1679"/>
                    <a:pt x="1395" y="1713"/>
                    <a:pt x="1377" y="1749"/>
                  </a:cubicBezTo>
                  <a:cubicBezTo>
                    <a:pt x="1367" y="1768"/>
                    <a:pt x="1356" y="1787"/>
                    <a:pt x="1349" y="1809"/>
                  </a:cubicBezTo>
                  <a:cubicBezTo>
                    <a:pt x="1346" y="1821"/>
                    <a:pt x="1343" y="1834"/>
                    <a:pt x="1341" y="1847"/>
                  </a:cubicBezTo>
                  <a:cubicBezTo>
                    <a:pt x="1338" y="1858"/>
                    <a:pt x="1339" y="1871"/>
                    <a:pt x="1342" y="1883"/>
                  </a:cubicBezTo>
                  <a:cubicBezTo>
                    <a:pt x="1317" y="1925"/>
                    <a:pt x="1291" y="1966"/>
                    <a:pt x="1266" y="2007"/>
                  </a:cubicBezTo>
                  <a:cubicBezTo>
                    <a:pt x="1253" y="2030"/>
                    <a:pt x="1250" y="2059"/>
                    <a:pt x="1261" y="2082"/>
                  </a:cubicBezTo>
                  <a:cubicBezTo>
                    <a:pt x="1247" y="2105"/>
                    <a:pt x="1234" y="2128"/>
                    <a:pt x="1220" y="2149"/>
                  </a:cubicBezTo>
                  <a:cubicBezTo>
                    <a:pt x="1207" y="2155"/>
                    <a:pt x="1194" y="2162"/>
                    <a:pt x="1187" y="2173"/>
                  </a:cubicBezTo>
                  <a:cubicBezTo>
                    <a:pt x="1119" y="2262"/>
                    <a:pt x="1077" y="2366"/>
                    <a:pt x="1032" y="2467"/>
                  </a:cubicBezTo>
                  <a:cubicBezTo>
                    <a:pt x="1016" y="2499"/>
                    <a:pt x="1002" y="2531"/>
                    <a:pt x="986" y="2565"/>
                  </a:cubicBezTo>
                  <a:cubicBezTo>
                    <a:pt x="966" y="2606"/>
                    <a:pt x="944" y="2644"/>
                    <a:pt x="922" y="2683"/>
                  </a:cubicBezTo>
                  <a:cubicBezTo>
                    <a:pt x="872" y="2769"/>
                    <a:pt x="822" y="2854"/>
                    <a:pt x="772" y="2941"/>
                  </a:cubicBezTo>
                  <a:cubicBezTo>
                    <a:pt x="739" y="2998"/>
                    <a:pt x="707" y="3055"/>
                    <a:pt x="673" y="3109"/>
                  </a:cubicBezTo>
                  <a:cubicBezTo>
                    <a:pt x="630" y="3185"/>
                    <a:pt x="585" y="3257"/>
                    <a:pt x="544" y="3331"/>
                  </a:cubicBezTo>
                  <a:cubicBezTo>
                    <a:pt x="495" y="3421"/>
                    <a:pt x="447" y="3509"/>
                    <a:pt x="398" y="3597"/>
                  </a:cubicBezTo>
                  <a:cubicBezTo>
                    <a:pt x="364" y="3659"/>
                    <a:pt x="332" y="3722"/>
                    <a:pt x="301" y="3785"/>
                  </a:cubicBezTo>
                  <a:cubicBezTo>
                    <a:pt x="280" y="3826"/>
                    <a:pt x="260" y="3870"/>
                    <a:pt x="238" y="3912"/>
                  </a:cubicBezTo>
                  <a:cubicBezTo>
                    <a:pt x="222" y="3945"/>
                    <a:pt x="207" y="3981"/>
                    <a:pt x="192" y="4017"/>
                  </a:cubicBezTo>
                  <a:cubicBezTo>
                    <a:pt x="176" y="4052"/>
                    <a:pt x="161" y="4087"/>
                    <a:pt x="148" y="4123"/>
                  </a:cubicBezTo>
                  <a:cubicBezTo>
                    <a:pt x="130" y="4170"/>
                    <a:pt x="113" y="4217"/>
                    <a:pt x="97" y="4264"/>
                  </a:cubicBezTo>
                  <a:cubicBezTo>
                    <a:pt x="89" y="4275"/>
                    <a:pt x="82" y="4289"/>
                    <a:pt x="77" y="4300"/>
                  </a:cubicBezTo>
                  <a:cubicBezTo>
                    <a:pt x="64" y="4329"/>
                    <a:pt x="71" y="4365"/>
                    <a:pt x="92" y="4388"/>
                  </a:cubicBezTo>
                  <a:cubicBezTo>
                    <a:pt x="79" y="4394"/>
                    <a:pt x="68" y="4401"/>
                    <a:pt x="55" y="4409"/>
                  </a:cubicBezTo>
                  <a:cubicBezTo>
                    <a:pt x="31" y="4423"/>
                    <a:pt x="14" y="4445"/>
                    <a:pt x="9" y="4474"/>
                  </a:cubicBezTo>
                  <a:cubicBezTo>
                    <a:pt x="1" y="4518"/>
                    <a:pt x="33" y="4559"/>
                    <a:pt x="77" y="4567"/>
                  </a:cubicBezTo>
                  <a:cubicBezTo>
                    <a:pt x="81" y="4568"/>
                    <a:pt x="86" y="4569"/>
                    <a:pt x="90" y="4569"/>
                  </a:cubicBezTo>
                  <a:cubicBezTo>
                    <a:pt x="107" y="4569"/>
                    <a:pt x="123" y="4563"/>
                    <a:pt x="139" y="4558"/>
                  </a:cubicBezTo>
                  <a:cubicBezTo>
                    <a:pt x="171" y="4551"/>
                    <a:pt x="202" y="4542"/>
                    <a:pt x="233" y="4532"/>
                  </a:cubicBezTo>
                  <a:cubicBezTo>
                    <a:pt x="307" y="4512"/>
                    <a:pt x="382" y="4491"/>
                    <a:pt x="456" y="4475"/>
                  </a:cubicBezTo>
                  <a:cubicBezTo>
                    <a:pt x="523" y="4459"/>
                    <a:pt x="591" y="4443"/>
                    <a:pt x="657" y="4420"/>
                  </a:cubicBezTo>
                  <a:cubicBezTo>
                    <a:pt x="725" y="4397"/>
                    <a:pt x="792" y="4372"/>
                    <a:pt x="858" y="4342"/>
                  </a:cubicBezTo>
                  <a:cubicBezTo>
                    <a:pt x="930" y="4312"/>
                    <a:pt x="997" y="4272"/>
                    <a:pt x="1063" y="4232"/>
                  </a:cubicBezTo>
                  <a:cubicBezTo>
                    <a:pt x="1125" y="4195"/>
                    <a:pt x="1187" y="4155"/>
                    <a:pt x="1245" y="4113"/>
                  </a:cubicBezTo>
                  <a:cubicBezTo>
                    <a:pt x="1311" y="4067"/>
                    <a:pt x="1374" y="4019"/>
                    <a:pt x="1437" y="3971"/>
                  </a:cubicBezTo>
                  <a:cubicBezTo>
                    <a:pt x="1494" y="3927"/>
                    <a:pt x="1554" y="3883"/>
                    <a:pt x="1608" y="3837"/>
                  </a:cubicBezTo>
                  <a:cubicBezTo>
                    <a:pt x="1674" y="3782"/>
                    <a:pt x="1737" y="3726"/>
                    <a:pt x="1796" y="3665"/>
                  </a:cubicBezTo>
                  <a:cubicBezTo>
                    <a:pt x="1854" y="3605"/>
                    <a:pt x="1910" y="3543"/>
                    <a:pt x="1963" y="3479"/>
                  </a:cubicBezTo>
                  <a:cubicBezTo>
                    <a:pt x="1994" y="3439"/>
                    <a:pt x="2026" y="3401"/>
                    <a:pt x="2059" y="3362"/>
                  </a:cubicBezTo>
                  <a:cubicBezTo>
                    <a:pt x="2085" y="3330"/>
                    <a:pt x="2112" y="3299"/>
                    <a:pt x="2138" y="3266"/>
                  </a:cubicBezTo>
                  <a:cubicBezTo>
                    <a:pt x="2190" y="3199"/>
                    <a:pt x="2242" y="3132"/>
                    <a:pt x="2287" y="3058"/>
                  </a:cubicBezTo>
                  <a:cubicBezTo>
                    <a:pt x="2332" y="2983"/>
                    <a:pt x="2373" y="2906"/>
                    <a:pt x="2409" y="2825"/>
                  </a:cubicBezTo>
                  <a:cubicBezTo>
                    <a:pt x="2447" y="2745"/>
                    <a:pt x="2480" y="2662"/>
                    <a:pt x="2513" y="2580"/>
                  </a:cubicBezTo>
                  <a:cubicBezTo>
                    <a:pt x="2544" y="2498"/>
                    <a:pt x="2566" y="2415"/>
                    <a:pt x="2591" y="2333"/>
                  </a:cubicBezTo>
                  <a:cubicBezTo>
                    <a:pt x="2616" y="2253"/>
                    <a:pt x="2640" y="2174"/>
                    <a:pt x="2659" y="2093"/>
                  </a:cubicBezTo>
                  <a:cubicBezTo>
                    <a:pt x="2683" y="1987"/>
                    <a:pt x="2701" y="1880"/>
                    <a:pt x="2719" y="1773"/>
                  </a:cubicBezTo>
                  <a:cubicBezTo>
                    <a:pt x="2729" y="1710"/>
                    <a:pt x="2737" y="1648"/>
                    <a:pt x="2746" y="1585"/>
                  </a:cubicBezTo>
                  <a:cubicBezTo>
                    <a:pt x="2757" y="1496"/>
                    <a:pt x="2768" y="1405"/>
                    <a:pt x="2773" y="1316"/>
                  </a:cubicBezTo>
                  <a:cubicBezTo>
                    <a:pt x="2778" y="1224"/>
                    <a:pt x="2777" y="1133"/>
                    <a:pt x="2775" y="1042"/>
                  </a:cubicBezTo>
                  <a:cubicBezTo>
                    <a:pt x="2772" y="955"/>
                    <a:pt x="2765" y="869"/>
                    <a:pt x="2758" y="782"/>
                  </a:cubicBezTo>
                  <a:cubicBezTo>
                    <a:pt x="2752" y="698"/>
                    <a:pt x="2746" y="614"/>
                    <a:pt x="2731" y="529"/>
                  </a:cubicBezTo>
                  <a:cubicBezTo>
                    <a:pt x="2712" y="418"/>
                    <a:pt x="2693" y="301"/>
                    <a:pt x="2649" y="196"/>
                  </a:cubicBezTo>
                  <a:cubicBezTo>
                    <a:pt x="2633" y="161"/>
                    <a:pt x="2602" y="132"/>
                    <a:pt x="2565" y="131"/>
                  </a:cubicBezTo>
                  <a:cubicBezTo>
                    <a:pt x="2562" y="130"/>
                    <a:pt x="2559" y="129"/>
                    <a:pt x="2555" y="127"/>
                  </a:cubicBezTo>
                  <a:cubicBezTo>
                    <a:pt x="2545" y="89"/>
                    <a:pt x="2533" y="46"/>
                    <a:pt x="2500" y="22"/>
                  </a:cubicBezTo>
                  <a:cubicBezTo>
                    <a:pt x="2486" y="8"/>
                    <a:pt x="2468" y="1"/>
                    <a:pt x="24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2252098" y="2406386"/>
              <a:ext cx="71" cy="71"/>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616810" y="1911301"/>
              <a:ext cx="71" cy="71"/>
            </a:xfrm>
            <a:custGeom>
              <a:avLst/>
              <a:gdLst/>
              <a:ahLst/>
              <a:cxnLst/>
              <a:rect l="l" t="t" r="r" b="b"/>
              <a:pathLst>
                <a:path w="1" h="1" extrusionOk="0">
                  <a:moveTo>
                    <a:pt x="0"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352437" y="1149137"/>
              <a:ext cx="2480502" cy="1575105"/>
            </a:xfrm>
            <a:custGeom>
              <a:avLst/>
              <a:gdLst/>
              <a:ahLst/>
              <a:cxnLst/>
              <a:rect l="l" t="t" r="r" b="b"/>
              <a:pathLst>
                <a:path w="35044" h="22334" extrusionOk="0">
                  <a:moveTo>
                    <a:pt x="8375" y="2225"/>
                  </a:moveTo>
                  <a:lnTo>
                    <a:pt x="8375" y="2225"/>
                  </a:lnTo>
                  <a:cubicBezTo>
                    <a:pt x="8374" y="2225"/>
                    <a:pt x="8374" y="2225"/>
                    <a:pt x="8374" y="2225"/>
                  </a:cubicBezTo>
                  <a:cubicBezTo>
                    <a:pt x="8374" y="2225"/>
                    <a:pt x="8374" y="2225"/>
                    <a:pt x="8375" y="2225"/>
                  </a:cubicBezTo>
                  <a:close/>
                  <a:moveTo>
                    <a:pt x="8839" y="2291"/>
                  </a:moveTo>
                  <a:cubicBezTo>
                    <a:pt x="8839" y="2291"/>
                    <a:pt x="8839" y="2291"/>
                    <a:pt x="8839" y="2291"/>
                  </a:cubicBezTo>
                  <a:cubicBezTo>
                    <a:pt x="8839" y="2291"/>
                    <a:pt x="8839" y="2291"/>
                    <a:pt x="8839" y="2291"/>
                  </a:cubicBezTo>
                  <a:close/>
                  <a:moveTo>
                    <a:pt x="2241" y="2328"/>
                  </a:moveTo>
                  <a:lnTo>
                    <a:pt x="2241" y="2328"/>
                  </a:lnTo>
                  <a:cubicBezTo>
                    <a:pt x="2240" y="2329"/>
                    <a:pt x="2240" y="2331"/>
                    <a:pt x="2239" y="2332"/>
                  </a:cubicBezTo>
                  <a:lnTo>
                    <a:pt x="2239" y="2332"/>
                  </a:lnTo>
                  <a:cubicBezTo>
                    <a:pt x="2240" y="2331"/>
                    <a:pt x="2240" y="2329"/>
                    <a:pt x="2241" y="2328"/>
                  </a:cubicBezTo>
                  <a:close/>
                  <a:moveTo>
                    <a:pt x="2704" y="3307"/>
                  </a:moveTo>
                  <a:lnTo>
                    <a:pt x="2704" y="3307"/>
                  </a:lnTo>
                  <a:cubicBezTo>
                    <a:pt x="2704" y="3307"/>
                    <a:pt x="2705" y="3307"/>
                    <a:pt x="2705" y="3308"/>
                  </a:cubicBezTo>
                  <a:lnTo>
                    <a:pt x="2705" y="3308"/>
                  </a:lnTo>
                  <a:cubicBezTo>
                    <a:pt x="2705" y="3307"/>
                    <a:pt x="2705" y="3307"/>
                    <a:pt x="2704" y="3307"/>
                  </a:cubicBezTo>
                  <a:close/>
                  <a:moveTo>
                    <a:pt x="8344" y="4511"/>
                  </a:moveTo>
                  <a:cubicBezTo>
                    <a:pt x="8343" y="4512"/>
                    <a:pt x="8343" y="4513"/>
                    <a:pt x="8343" y="4514"/>
                  </a:cubicBezTo>
                  <a:lnTo>
                    <a:pt x="8343" y="4514"/>
                  </a:lnTo>
                  <a:cubicBezTo>
                    <a:pt x="8343" y="4513"/>
                    <a:pt x="8343" y="4512"/>
                    <a:pt x="8344" y="4511"/>
                  </a:cubicBezTo>
                  <a:close/>
                  <a:moveTo>
                    <a:pt x="8109" y="4622"/>
                  </a:moveTo>
                  <a:lnTo>
                    <a:pt x="8109" y="4622"/>
                  </a:lnTo>
                  <a:cubicBezTo>
                    <a:pt x="8108" y="4623"/>
                    <a:pt x="8107" y="4624"/>
                    <a:pt x="8107" y="4626"/>
                  </a:cubicBezTo>
                  <a:cubicBezTo>
                    <a:pt x="8107" y="4624"/>
                    <a:pt x="8108" y="4623"/>
                    <a:pt x="8109" y="4622"/>
                  </a:cubicBezTo>
                  <a:close/>
                  <a:moveTo>
                    <a:pt x="4218" y="5288"/>
                  </a:moveTo>
                  <a:lnTo>
                    <a:pt x="4218" y="5288"/>
                  </a:lnTo>
                  <a:cubicBezTo>
                    <a:pt x="4219" y="5288"/>
                    <a:pt x="4219" y="5289"/>
                    <a:pt x="4220" y="5289"/>
                  </a:cubicBezTo>
                  <a:lnTo>
                    <a:pt x="4220" y="5289"/>
                  </a:lnTo>
                  <a:cubicBezTo>
                    <a:pt x="4220" y="5288"/>
                    <a:pt x="4218" y="5288"/>
                    <a:pt x="4218" y="5288"/>
                  </a:cubicBezTo>
                  <a:close/>
                  <a:moveTo>
                    <a:pt x="4602" y="5484"/>
                  </a:moveTo>
                  <a:lnTo>
                    <a:pt x="4602" y="5484"/>
                  </a:lnTo>
                  <a:cubicBezTo>
                    <a:pt x="4602" y="5484"/>
                    <a:pt x="4602" y="5484"/>
                    <a:pt x="4603" y="5485"/>
                  </a:cubicBezTo>
                  <a:lnTo>
                    <a:pt x="4603" y="5485"/>
                  </a:lnTo>
                  <a:cubicBezTo>
                    <a:pt x="4602" y="5484"/>
                    <a:pt x="4602" y="5484"/>
                    <a:pt x="4602" y="5484"/>
                  </a:cubicBezTo>
                  <a:close/>
                  <a:moveTo>
                    <a:pt x="1318" y="5518"/>
                  </a:moveTo>
                  <a:cubicBezTo>
                    <a:pt x="1318" y="5518"/>
                    <a:pt x="1318" y="5518"/>
                    <a:pt x="1318" y="5518"/>
                  </a:cubicBezTo>
                  <a:cubicBezTo>
                    <a:pt x="1318" y="5518"/>
                    <a:pt x="1318" y="5518"/>
                    <a:pt x="1318" y="5518"/>
                  </a:cubicBezTo>
                  <a:close/>
                  <a:moveTo>
                    <a:pt x="5656" y="6024"/>
                  </a:moveTo>
                  <a:cubicBezTo>
                    <a:pt x="5656" y="6024"/>
                    <a:pt x="5656" y="6024"/>
                    <a:pt x="5656" y="6024"/>
                  </a:cubicBezTo>
                  <a:lnTo>
                    <a:pt x="5656" y="6024"/>
                  </a:lnTo>
                  <a:cubicBezTo>
                    <a:pt x="5656" y="6024"/>
                    <a:pt x="5656" y="6024"/>
                    <a:pt x="5656" y="6024"/>
                  </a:cubicBezTo>
                  <a:close/>
                  <a:moveTo>
                    <a:pt x="2665" y="3279"/>
                  </a:moveTo>
                  <a:cubicBezTo>
                    <a:pt x="2679" y="3289"/>
                    <a:pt x="2694" y="3299"/>
                    <a:pt x="2708" y="3309"/>
                  </a:cubicBezTo>
                  <a:cubicBezTo>
                    <a:pt x="2707" y="3308"/>
                    <a:pt x="2706" y="3308"/>
                    <a:pt x="2705" y="3308"/>
                  </a:cubicBezTo>
                  <a:lnTo>
                    <a:pt x="2705" y="3308"/>
                  </a:lnTo>
                  <a:cubicBezTo>
                    <a:pt x="2854" y="3406"/>
                    <a:pt x="3005" y="3494"/>
                    <a:pt x="3157" y="3578"/>
                  </a:cubicBezTo>
                  <a:cubicBezTo>
                    <a:pt x="3305" y="3661"/>
                    <a:pt x="3447" y="3758"/>
                    <a:pt x="3593" y="3848"/>
                  </a:cubicBezTo>
                  <a:cubicBezTo>
                    <a:pt x="3670" y="3896"/>
                    <a:pt x="3747" y="3942"/>
                    <a:pt x="3825" y="3988"/>
                  </a:cubicBezTo>
                  <a:lnTo>
                    <a:pt x="4042" y="4112"/>
                  </a:lnTo>
                  <a:cubicBezTo>
                    <a:pt x="4116" y="4154"/>
                    <a:pt x="4191" y="4196"/>
                    <a:pt x="4268" y="4237"/>
                  </a:cubicBezTo>
                  <a:cubicBezTo>
                    <a:pt x="4350" y="4279"/>
                    <a:pt x="4433" y="4319"/>
                    <a:pt x="4513" y="4361"/>
                  </a:cubicBezTo>
                  <a:cubicBezTo>
                    <a:pt x="4584" y="4398"/>
                    <a:pt x="4656" y="4434"/>
                    <a:pt x="4725" y="4471"/>
                  </a:cubicBezTo>
                  <a:cubicBezTo>
                    <a:pt x="4799" y="4510"/>
                    <a:pt x="4871" y="4551"/>
                    <a:pt x="4945" y="4589"/>
                  </a:cubicBezTo>
                  <a:cubicBezTo>
                    <a:pt x="5095" y="4667"/>
                    <a:pt x="5243" y="4751"/>
                    <a:pt x="5391" y="4832"/>
                  </a:cubicBezTo>
                  <a:cubicBezTo>
                    <a:pt x="5465" y="4873"/>
                    <a:pt x="5539" y="4912"/>
                    <a:pt x="5614" y="4953"/>
                  </a:cubicBezTo>
                  <a:cubicBezTo>
                    <a:pt x="5693" y="4996"/>
                    <a:pt x="5772" y="5040"/>
                    <a:pt x="5852" y="5083"/>
                  </a:cubicBezTo>
                  <a:cubicBezTo>
                    <a:pt x="5927" y="5123"/>
                    <a:pt x="6002" y="5164"/>
                    <a:pt x="6077" y="5206"/>
                  </a:cubicBezTo>
                  <a:cubicBezTo>
                    <a:pt x="6113" y="5226"/>
                    <a:pt x="6151" y="5245"/>
                    <a:pt x="6188" y="5264"/>
                  </a:cubicBezTo>
                  <a:cubicBezTo>
                    <a:pt x="6198" y="5270"/>
                    <a:pt x="6210" y="5275"/>
                    <a:pt x="6222" y="5281"/>
                  </a:cubicBezTo>
                  <a:cubicBezTo>
                    <a:pt x="6212" y="5298"/>
                    <a:pt x="6200" y="5316"/>
                    <a:pt x="6191" y="5332"/>
                  </a:cubicBezTo>
                  <a:cubicBezTo>
                    <a:pt x="6101" y="5482"/>
                    <a:pt x="6014" y="5631"/>
                    <a:pt x="5925" y="5780"/>
                  </a:cubicBezTo>
                  <a:cubicBezTo>
                    <a:pt x="5865" y="5878"/>
                    <a:pt x="5806" y="5976"/>
                    <a:pt x="5745" y="6074"/>
                  </a:cubicBezTo>
                  <a:cubicBezTo>
                    <a:pt x="5736" y="6068"/>
                    <a:pt x="5728" y="6063"/>
                    <a:pt x="5719" y="6057"/>
                  </a:cubicBezTo>
                  <a:cubicBezTo>
                    <a:pt x="5698" y="6044"/>
                    <a:pt x="5678" y="6034"/>
                    <a:pt x="5656" y="6024"/>
                  </a:cubicBezTo>
                  <a:lnTo>
                    <a:pt x="5656" y="6024"/>
                  </a:lnTo>
                  <a:cubicBezTo>
                    <a:pt x="5656" y="6024"/>
                    <a:pt x="5656" y="6024"/>
                    <a:pt x="5656" y="6024"/>
                  </a:cubicBezTo>
                  <a:lnTo>
                    <a:pt x="5656" y="6024"/>
                  </a:lnTo>
                  <a:cubicBezTo>
                    <a:pt x="5656" y="6024"/>
                    <a:pt x="5656" y="6024"/>
                    <a:pt x="5656" y="6024"/>
                  </a:cubicBezTo>
                  <a:lnTo>
                    <a:pt x="5656" y="6024"/>
                  </a:lnTo>
                  <a:cubicBezTo>
                    <a:pt x="5656" y="6024"/>
                    <a:pt x="5656" y="6024"/>
                    <a:pt x="5656" y="6024"/>
                  </a:cubicBezTo>
                  <a:cubicBezTo>
                    <a:pt x="5656" y="6024"/>
                    <a:pt x="5656"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4" y="6023"/>
                    <a:pt x="5654" y="6023"/>
                    <a:pt x="5653" y="6023"/>
                  </a:cubicBezTo>
                  <a:lnTo>
                    <a:pt x="5653" y="6023"/>
                  </a:lnTo>
                  <a:cubicBezTo>
                    <a:pt x="5654" y="6023"/>
                    <a:pt x="5654" y="6023"/>
                    <a:pt x="5655" y="6024"/>
                  </a:cubicBezTo>
                  <a:lnTo>
                    <a:pt x="5655" y="6024"/>
                  </a:lnTo>
                  <a:cubicBezTo>
                    <a:pt x="5654" y="6023"/>
                    <a:pt x="5653" y="6023"/>
                    <a:pt x="5652" y="6023"/>
                  </a:cubicBezTo>
                  <a:cubicBezTo>
                    <a:pt x="5653" y="6023"/>
                    <a:pt x="5653" y="6023"/>
                    <a:pt x="5653" y="6023"/>
                  </a:cubicBezTo>
                  <a:lnTo>
                    <a:pt x="5653" y="6023"/>
                  </a:lnTo>
                  <a:cubicBezTo>
                    <a:pt x="5652" y="6022"/>
                    <a:pt x="5651" y="6022"/>
                    <a:pt x="5649" y="6021"/>
                  </a:cubicBezTo>
                  <a:cubicBezTo>
                    <a:pt x="5569" y="5982"/>
                    <a:pt x="5491" y="5938"/>
                    <a:pt x="5413" y="5898"/>
                  </a:cubicBezTo>
                  <a:cubicBezTo>
                    <a:pt x="5320" y="5848"/>
                    <a:pt x="5227" y="5801"/>
                    <a:pt x="5135" y="5753"/>
                  </a:cubicBezTo>
                  <a:cubicBezTo>
                    <a:pt x="4961" y="5657"/>
                    <a:pt x="4783" y="5570"/>
                    <a:pt x="4603" y="5485"/>
                  </a:cubicBezTo>
                  <a:lnTo>
                    <a:pt x="4603" y="5485"/>
                  </a:lnTo>
                  <a:cubicBezTo>
                    <a:pt x="4603" y="5485"/>
                    <a:pt x="4603" y="5485"/>
                    <a:pt x="4603" y="5485"/>
                  </a:cubicBezTo>
                  <a:cubicBezTo>
                    <a:pt x="4602" y="5484"/>
                    <a:pt x="4599" y="5484"/>
                    <a:pt x="4598" y="5482"/>
                  </a:cubicBezTo>
                  <a:cubicBezTo>
                    <a:pt x="4597" y="5481"/>
                    <a:pt x="4595" y="5481"/>
                    <a:pt x="4593" y="5480"/>
                  </a:cubicBezTo>
                  <a:lnTo>
                    <a:pt x="4594" y="5480"/>
                  </a:lnTo>
                  <a:cubicBezTo>
                    <a:pt x="4527" y="5446"/>
                    <a:pt x="4461" y="5409"/>
                    <a:pt x="4396" y="5374"/>
                  </a:cubicBezTo>
                  <a:cubicBezTo>
                    <a:pt x="4337" y="5343"/>
                    <a:pt x="4279" y="5317"/>
                    <a:pt x="4220" y="5289"/>
                  </a:cubicBezTo>
                  <a:lnTo>
                    <a:pt x="4220" y="5289"/>
                  </a:lnTo>
                  <a:cubicBezTo>
                    <a:pt x="4220" y="5289"/>
                    <a:pt x="4220" y="5289"/>
                    <a:pt x="4220" y="5289"/>
                  </a:cubicBezTo>
                  <a:cubicBezTo>
                    <a:pt x="4217" y="5288"/>
                    <a:pt x="4216" y="5286"/>
                    <a:pt x="4213" y="5285"/>
                  </a:cubicBezTo>
                  <a:lnTo>
                    <a:pt x="4215" y="5285"/>
                  </a:lnTo>
                  <a:cubicBezTo>
                    <a:pt x="4213" y="5285"/>
                    <a:pt x="4213" y="5284"/>
                    <a:pt x="4212" y="5284"/>
                  </a:cubicBezTo>
                  <a:cubicBezTo>
                    <a:pt x="4110" y="5233"/>
                    <a:pt x="4011" y="5182"/>
                    <a:pt x="3913" y="5124"/>
                  </a:cubicBezTo>
                  <a:cubicBezTo>
                    <a:pt x="3859" y="5092"/>
                    <a:pt x="3804" y="5062"/>
                    <a:pt x="3748" y="5031"/>
                  </a:cubicBezTo>
                  <a:cubicBezTo>
                    <a:pt x="3702" y="5006"/>
                    <a:pt x="3655" y="4985"/>
                    <a:pt x="3607" y="4961"/>
                  </a:cubicBezTo>
                  <a:cubicBezTo>
                    <a:pt x="3523" y="4920"/>
                    <a:pt x="3439" y="4877"/>
                    <a:pt x="3356" y="4832"/>
                  </a:cubicBezTo>
                  <a:cubicBezTo>
                    <a:pt x="3267" y="4782"/>
                    <a:pt x="3178" y="4732"/>
                    <a:pt x="3087" y="4682"/>
                  </a:cubicBezTo>
                  <a:cubicBezTo>
                    <a:pt x="2927" y="4595"/>
                    <a:pt x="2761" y="4521"/>
                    <a:pt x="2598" y="4442"/>
                  </a:cubicBezTo>
                  <a:cubicBezTo>
                    <a:pt x="2509" y="4396"/>
                    <a:pt x="2421" y="4351"/>
                    <a:pt x="2337" y="4303"/>
                  </a:cubicBezTo>
                  <a:cubicBezTo>
                    <a:pt x="2278" y="4269"/>
                    <a:pt x="2220" y="4233"/>
                    <a:pt x="2162" y="4199"/>
                  </a:cubicBezTo>
                  <a:cubicBezTo>
                    <a:pt x="2183" y="4165"/>
                    <a:pt x="2203" y="4132"/>
                    <a:pt x="2223" y="4098"/>
                  </a:cubicBezTo>
                  <a:cubicBezTo>
                    <a:pt x="2264" y="4030"/>
                    <a:pt x="2306" y="3962"/>
                    <a:pt x="2344" y="3892"/>
                  </a:cubicBezTo>
                  <a:cubicBezTo>
                    <a:pt x="2425" y="3746"/>
                    <a:pt x="2504" y="3599"/>
                    <a:pt x="2581" y="3451"/>
                  </a:cubicBezTo>
                  <a:cubicBezTo>
                    <a:pt x="2611" y="3394"/>
                    <a:pt x="2638" y="3336"/>
                    <a:pt x="2665" y="3279"/>
                  </a:cubicBezTo>
                  <a:close/>
                  <a:moveTo>
                    <a:pt x="3781" y="173"/>
                  </a:moveTo>
                  <a:cubicBezTo>
                    <a:pt x="3784" y="173"/>
                    <a:pt x="3787" y="175"/>
                    <a:pt x="3788" y="175"/>
                  </a:cubicBezTo>
                  <a:cubicBezTo>
                    <a:pt x="3803" y="182"/>
                    <a:pt x="3817" y="191"/>
                    <a:pt x="3831" y="201"/>
                  </a:cubicBezTo>
                  <a:cubicBezTo>
                    <a:pt x="3835" y="203"/>
                    <a:pt x="3838" y="206"/>
                    <a:pt x="3840" y="208"/>
                  </a:cubicBezTo>
                  <a:cubicBezTo>
                    <a:pt x="3846" y="214"/>
                    <a:pt x="3854" y="219"/>
                    <a:pt x="3860" y="227"/>
                  </a:cubicBezTo>
                  <a:cubicBezTo>
                    <a:pt x="3882" y="255"/>
                    <a:pt x="3898" y="286"/>
                    <a:pt x="3922" y="315"/>
                  </a:cubicBezTo>
                  <a:lnTo>
                    <a:pt x="3945" y="346"/>
                  </a:lnTo>
                  <a:cubicBezTo>
                    <a:pt x="3932" y="393"/>
                    <a:pt x="3917" y="439"/>
                    <a:pt x="3901" y="485"/>
                  </a:cubicBezTo>
                  <a:cubicBezTo>
                    <a:pt x="3839" y="645"/>
                    <a:pt x="3767" y="800"/>
                    <a:pt x="3691" y="953"/>
                  </a:cubicBezTo>
                  <a:lnTo>
                    <a:pt x="3691" y="952"/>
                  </a:lnTo>
                  <a:cubicBezTo>
                    <a:pt x="3645" y="1040"/>
                    <a:pt x="3597" y="1130"/>
                    <a:pt x="3551" y="1220"/>
                  </a:cubicBezTo>
                  <a:cubicBezTo>
                    <a:pt x="3503" y="1314"/>
                    <a:pt x="3454" y="1410"/>
                    <a:pt x="3406" y="1504"/>
                  </a:cubicBezTo>
                  <a:cubicBezTo>
                    <a:pt x="3328" y="1652"/>
                    <a:pt x="3251" y="1803"/>
                    <a:pt x="3171" y="1951"/>
                  </a:cubicBezTo>
                  <a:cubicBezTo>
                    <a:pt x="3086" y="2105"/>
                    <a:pt x="3010" y="2263"/>
                    <a:pt x="2927" y="2420"/>
                  </a:cubicBezTo>
                  <a:cubicBezTo>
                    <a:pt x="2850" y="2566"/>
                    <a:pt x="2767" y="2710"/>
                    <a:pt x="2693" y="2859"/>
                  </a:cubicBezTo>
                  <a:cubicBezTo>
                    <a:pt x="2651" y="2941"/>
                    <a:pt x="2610" y="3024"/>
                    <a:pt x="2569" y="3108"/>
                  </a:cubicBezTo>
                  <a:cubicBezTo>
                    <a:pt x="2531" y="3184"/>
                    <a:pt x="2497" y="3259"/>
                    <a:pt x="2458" y="3336"/>
                  </a:cubicBezTo>
                  <a:cubicBezTo>
                    <a:pt x="2457" y="3339"/>
                    <a:pt x="2456" y="3342"/>
                    <a:pt x="2455" y="3345"/>
                  </a:cubicBezTo>
                  <a:cubicBezTo>
                    <a:pt x="2455" y="3344"/>
                    <a:pt x="2455" y="3344"/>
                    <a:pt x="2456" y="3342"/>
                  </a:cubicBezTo>
                  <a:lnTo>
                    <a:pt x="2456" y="3342"/>
                  </a:lnTo>
                  <a:cubicBezTo>
                    <a:pt x="2393" y="3464"/>
                    <a:pt x="2329" y="3584"/>
                    <a:pt x="2264" y="3703"/>
                  </a:cubicBezTo>
                  <a:cubicBezTo>
                    <a:pt x="2223" y="3777"/>
                    <a:pt x="2182" y="3851"/>
                    <a:pt x="2139" y="3923"/>
                  </a:cubicBezTo>
                  <a:cubicBezTo>
                    <a:pt x="2095" y="3996"/>
                    <a:pt x="2050" y="4067"/>
                    <a:pt x="2007" y="4141"/>
                  </a:cubicBezTo>
                  <a:cubicBezTo>
                    <a:pt x="1920" y="4289"/>
                    <a:pt x="1838" y="4441"/>
                    <a:pt x="1757" y="4595"/>
                  </a:cubicBezTo>
                  <a:cubicBezTo>
                    <a:pt x="1676" y="4753"/>
                    <a:pt x="1601" y="4914"/>
                    <a:pt x="1525" y="5073"/>
                  </a:cubicBezTo>
                  <a:cubicBezTo>
                    <a:pt x="1456" y="5218"/>
                    <a:pt x="1393" y="5363"/>
                    <a:pt x="1322" y="5508"/>
                  </a:cubicBezTo>
                  <a:lnTo>
                    <a:pt x="1323" y="5508"/>
                  </a:lnTo>
                  <a:cubicBezTo>
                    <a:pt x="1322" y="5508"/>
                    <a:pt x="1322" y="5508"/>
                    <a:pt x="1322" y="5510"/>
                  </a:cubicBezTo>
                  <a:cubicBezTo>
                    <a:pt x="1321" y="5512"/>
                    <a:pt x="1319" y="5514"/>
                    <a:pt x="1318" y="5518"/>
                  </a:cubicBezTo>
                  <a:lnTo>
                    <a:pt x="1318" y="5518"/>
                  </a:lnTo>
                  <a:cubicBezTo>
                    <a:pt x="1318" y="5517"/>
                    <a:pt x="1319" y="5517"/>
                    <a:pt x="1320" y="5516"/>
                  </a:cubicBezTo>
                  <a:lnTo>
                    <a:pt x="1320" y="5516"/>
                  </a:lnTo>
                  <a:cubicBezTo>
                    <a:pt x="1258" y="5632"/>
                    <a:pt x="1192" y="5746"/>
                    <a:pt x="1130" y="5863"/>
                  </a:cubicBezTo>
                  <a:cubicBezTo>
                    <a:pt x="1098" y="5923"/>
                    <a:pt x="1065" y="5980"/>
                    <a:pt x="1034" y="6038"/>
                  </a:cubicBezTo>
                  <a:cubicBezTo>
                    <a:pt x="1007" y="6090"/>
                    <a:pt x="982" y="6143"/>
                    <a:pt x="956" y="6194"/>
                  </a:cubicBezTo>
                  <a:cubicBezTo>
                    <a:pt x="957" y="6192"/>
                    <a:pt x="960" y="6188"/>
                    <a:pt x="961" y="6186"/>
                  </a:cubicBezTo>
                  <a:lnTo>
                    <a:pt x="961" y="6186"/>
                  </a:lnTo>
                  <a:cubicBezTo>
                    <a:pt x="916" y="6274"/>
                    <a:pt x="864" y="6357"/>
                    <a:pt x="807" y="6439"/>
                  </a:cubicBezTo>
                  <a:cubicBezTo>
                    <a:pt x="759" y="6511"/>
                    <a:pt x="713" y="6584"/>
                    <a:pt x="665" y="6657"/>
                  </a:cubicBezTo>
                  <a:cubicBezTo>
                    <a:pt x="646" y="6683"/>
                    <a:pt x="626" y="6709"/>
                    <a:pt x="605" y="6736"/>
                  </a:cubicBezTo>
                  <a:cubicBezTo>
                    <a:pt x="599" y="6743"/>
                    <a:pt x="592" y="6750"/>
                    <a:pt x="584" y="6757"/>
                  </a:cubicBezTo>
                  <a:cubicBezTo>
                    <a:pt x="576" y="6762"/>
                    <a:pt x="570" y="6767"/>
                    <a:pt x="563" y="6774"/>
                  </a:cubicBezTo>
                  <a:cubicBezTo>
                    <a:pt x="552" y="6779"/>
                    <a:pt x="543" y="6786"/>
                    <a:pt x="533" y="6791"/>
                  </a:cubicBezTo>
                  <a:cubicBezTo>
                    <a:pt x="519" y="6796"/>
                    <a:pt x="507" y="6801"/>
                    <a:pt x="494" y="6805"/>
                  </a:cubicBezTo>
                  <a:cubicBezTo>
                    <a:pt x="467" y="6812"/>
                    <a:pt x="439" y="6821"/>
                    <a:pt x="410" y="6827"/>
                  </a:cubicBezTo>
                  <a:cubicBezTo>
                    <a:pt x="408" y="6827"/>
                    <a:pt x="407" y="6827"/>
                    <a:pt x="404" y="6828"/>
                  </a:cubicBezTo>
                  <a:lnTo>
                    <a:pt x="398" y="6828"/>
                  </a:lnTo>
                  <a:cubicBezTo>
                    <a:pt x="393" y="6828"/>
                    <a:pt x="389" y="6828"/>
                    <a:pt x="387" y="6827"/>
                  </a:cubicBezTo>
                  <a:cubicBezTo>
                    <a:pt x="384" y="6826"/>
                    <a:pt x="383" y="6824"/>
                    <a:pt x="381" y="6822"/>
                  </a:cubicBezTo>
                  <a:lnTo>
                    <a:pt x="371" y="6822"/>
                  </a:lnTo>
                  <a:cubicBezTo>
                    <a:pt x="356" y="6822"/>
                    <a:pt x="342" y="6819"/>
                    <a:pt x="327" y="6817"/>
                  </a:cubicBezTo>
                  <a:cubicBezTo>
                    <a:pt x="314" y="6815"/>
                    <a:pt x="300" y="6810"/>
                    <a:pt x="286" y="6803"/>
                  </a:cubicBezTo>
                  <a:cubicBezTo>
                    <a:pt x="285" y="6802"/>
                    <a:pt x="284" y="6802"/>
                    <a:pt x="281" y="6801"/>
                  </a:cubicBezTo>
                  <a:cubicBezTo>
                    <a:pt x="280" y="6801"/>
                    <a:pt x="278" y="6800"/>
                    <a:pt x="276" y="6798"/>
                  </a:cubicBezTo>
                  <a:lnTo>
                    <a:pt x="278" y="6798"/>
                  </a:lnTo>
                  <a:cubicBezTo>
                    <a:pt x="260" y="6791"/>
                    <a:pt x="245" y="6782"/>
                    <a:pt x="229" y="6772"/>
                  </a:cubicBezTo>
                  <a:cubicBezTo>
                    <a:pt x="220" y="6765"/>
                    <a:pt x="213" y="6757"/>
                    <a:pt x="205" y="6748"/>
                  </a:cubicBezTo>
                  <a:lnTo>
                    <a:pt x="205" y="6748"/>
                  </a:lnTo>
                  <a:cubicBezTo>
                    <a:pt x="205" y="6748"/>
                    <a:pt x="206" y="6748"/>
                    <a:pt x="206" y="6748"/>
                  </a:cubicBezTo>
                  <a:lnTo>
                    <a:pt x="204" y="6746"/>
                  </a:lnTo>
                  <a:lnTo>
                    <a:pt x="204" y="6746"/>
                  </a:lnTo>
                  <a:cubicBezTo>
                    <a:pt x="204" y="6746"/>
                    <a:pt x="204" y="6746"/>
                    <a:pt x="204" y="6746"/>
                  </a:cubicBezTo>
                  <a:lnTo>
                    <a:pt x="203" y="6746"/>
                  </a:lnTo>
                  <a:cubicBezTo>
                    <a:pt x="196" y="6739"/>
                    <a:pt x="191" y="6731"/>
                    <a:pt x="185" y="6724"/>
                  </a:cubicBezTo>
                  <a:cubicBezTo>
                    <a:pt x="181" y="6718"/>
                    <a:pt x="176" y="6714"/>
                    <a:pt x="171" y="6710"/>
                  </a:cubicBezTo>
                  <a:lnTo>
                    <a:pt x="171" y="6692"/>
                  </a:lnTo>
                  <a:lnTo>
                    <a:pt x="171" y="6689"/>
                  </a:lnTo>
                  <a:lnTo>
                    <a:pt x="171" y="6688"/>
                  </a:lnTo>
                  <a:cubicBezTo>
                    <a:pt x="170" y="6684"/>
                    <a:pt x="170" y="6682"/>
                    <a:pt x="167" y="6679"/>
                  </a:cubicBezTo>
                  <a:cubicBezTo>
                    <a:pt x="161" y="6657"/>
                    <a:pt x="166" y="6633"/>
                    <a:pt x="179" y="6615"/>
                  </a:cubicBezTo>
                  <a:lnTo>
                    <a:pt x="179" y="6614"/>
                  </a:lnTo>
                  <a:cubicBezTo>
                    <a:pt x="201" y="6553"/>
                    <a:pt x="227" y="6492"/>
                    <a:pt x="253" y="6434"/>
                  </a:cubicBezTo>
                  <a:cubicBezTo>
                    <a:pt x="275" y="6382"/>
                    <a:pt x="296" y="6330"/>
                    <a:pt x="319" y="6280"/>
                  </a:cubicBezTo>
                  <a:cubicBezTo>
                    <a:pt x="341" y="6229"/>
                    <a:pt x="361" y="6178"/>
                    <a:pt x="383" y="6127"/>
                  </a:cubicBezTo>
                  <a:cubicBezTo>
                    <a:pt x="429" y="6027"/>
                    <a:pt x="476" y="5928"/>
                    <a:pt x="526" y="5830"/>
                  </a:cubicBezTo>
                  <a:cubicBezTo>
                    <a:pt x="570" y="5738"/>
                    <a:pt x="614" y="5644"/>
                    <a:pt x="661" y="5552"/>
                  </a:cubicBezTo>
                  <a:cubicBezTo>
                    <a:pt x="720" y="5434"/>
                    <a:pt x="785" y="5317"/>
                    <a:pt x="848" y="5200"/>
                  </a:cubicBezTo>
                  <a:cubicBezTo>
                    <a:pt x="907" y="5088"/>
                    <a:pt x="966" y="4975"/>
                    <a:pt x="1028" y="4865"/>
                  </a:cubicBezTo>
                  <a:cubicBezTo>
                    <a:pt x="1089" y="4755"/>
                    <a:pt x="1147" y="4643"/>
                    <a:pt x="1208" y="4533"/>
                  </a:cubicBezTo>
                  <a:cubicBezTo>
                    <a:pt x="1270" y="4417"/>
                    <a:pt x="1334" y="4304"/>
                    <a:pt x="1394" y="4187"/>
                  </a:cubicBezTo>
                  <a:cubicBezTo>
                    <a:pt x="1478" y="4032"/>
                    <a:pt x="1555" y="3875"/>
                    <a:pt x="1638" y="3719"/>
                  </a:cubicBezTo>
                  <a:cubicBezTo>
                    <a:pt x="1721" y="3563"/>
                    <a:pt x="1809" y="3411"/>
                    <a:pt x="1900" y="3258"/>
                  </a:cubicBezTo>
                  <a:cubicBezTo>
                    <a:pt x="1982" y="3122"/>
                    <a:pt x="2065" y="2985"/>
                    <a:pt x="2147" y="2847"/>
                  </a:cubicBezTo>
                  <a:cubicBezTo>
                    <a:pt x="2231" y="2701"/>
                    <a:pt x="2313" y="2555"/>
                    <a:pt x="2388" y="2405"/>
                  </a:cubicBezTo>
                  <a:cubicBezTo>
                    <a:pt x="2389" y="2404"/>
                    <a:pt x="2389" y="2402"/>
                    <a:pt x="2390" y="2400"/>
                  </a:cubicBezTo>
                  <a:cubicBezTo>
                    <a:pt x="2391" y="2399"/>
                    <a:pt x="2391" y="2396"/>
                    <a:pt x="2393" y="2395"/>
                  </a:cubicBezTo>
                  <a:cubicBezTo>
                    <a:pt x="2400" y="2381"/>
                    <a:pt x="2406" y="2369"/>
                    <a:pt x="2412" y="2354"/>
                  </a:cubicBezTo>
                  <a:lnTo>
                    <a:pt x="2416" y="2347"/>
                  </a:lnTo>
                  <a:cubicBezTo>
                    <a:pt x="2422" y="2338"/>
                    <a:pt x="2426" y="2327"/>
                    <a:pt x="2433" y="2317"/>
                  </a:cubicBezTo>
                  <a:cubicBezTo>
                    <a:pt x="2443" y="2296"/>
                    <a:pt x="2452" y="2276"/>
                    <a:pt x="2463" y="2256"/>
                  </a:cubicBezTo>
                  <a:cubicBezTo>
                    <a:pt x="2463" y="2256"/>
                    <a:pt x="2463" y="2255"/>
                    <a:pt x="2464" y="2255"/>
                  </a:cubicBezTo>
                  <a:lnTo>
                    <a:pt x="2468" y="2247"/>
                  </a:lnTo>
                  <a:cubicBezTo>
                    <a:pt x="2482" y="2220"/>
                    <a:pt x="2495" y="2193"/>
                    <a:pt x="2509" y="2166"/>
                  </a:cubicBezTo>
                  <a:cubicBezTo>
                    <a:pt x="2591" y="2007"/>
                    <a:pt x="2674" y="1852"/>
                    <a:pt x="2757" y="1694"/>
                  </a:cubicBezTo>
                  <a:cubicBezTo>
                    <a:pt x="2798" y="1614"/>
                    <a:pt x="2839" y="1535"/>
                    <a:pt x="2881" y="1455"/>
                  </a:cubicBezTo>
                  <a:cubicBezTo>
                    <a:pt x="2918" y="1383"/>
                    <a:pt x="2959" y="1312"/>
                    <a:pt x="2999" y="1240"/>
                  </a:cubicBezTo>
                  <a:cubicBezTo>
                    <a:pt x="3038" y="1168"/>
                    <a:pt x="3080" y="1098"/>
                    <a:pt x="3117" y="1026"/>
                  </a:cubicBezTo>
                  <a:cubicBezTo>
                    <a:pt x="3158" y="949"/>
                    <a:pt x="3196" y="869"/>
                    <a:pt x="3237" y="792"/>
                  </a:cubicBezTo>
                  <a:cubicBezTo>
                    <a:pt x="3276" y="719"/>
                    <a:pt x="3317" y="650"/>
                    <a:pt x="3354" y="578"/>
                  </a:cubicBezTo>
                  <a:cubicBezTo>
                    <a:pt x="3376" y="537"/>
                    <a:pt x="3397" y="496"/>
                    <a:pt x="3418" y="454"/>
                  </a:cubicBezTo>
                  <a:cubicBezTo>
                    <a:pt x="3437" y="418"/>
                    <a:pt x="3454" y="383"/>
                    <a:pt x="3477" y="350"/>
                  </a:cubicBezTo>
                  <a:cubicBezTo>
                    <a:pt x="3487" y="333"/>
                    <a:pt x="3500" y="319"/>
                    <a:pt x="3513" y="305"/>
                  </a:cubicBezTo>
                  <a:cubicBezTo>
                    <a:pt x="3525" y="291"/>
                    <a:pt x="3537" y="280"/>
                    <a:pt x="3550" y="267"/>
                  </a:cubicBezTo>
                  <a:cubicBezTo>
                    <a:pt x="3567" y="253"/>
                    <a:pt x="3583" y="240"/>
                    <a:pt x="3603" y="228"/>
                  </a:cubicBezTo>
                  <a:cubicBezTo>
                    <a:pt x="3617" y="219"/>
                    <a:pt x="3633" y="209"/>
                    <a:pt x="3648" y="201"/>
                  </a:cubicBezTo>
                  <a:cubicBezTo>
                    <a:pt x="3692" y="192"/>
                    <a:pt x="3737" y="182"/>
                    <a:pt x="3781" y="173"/>
                  </a:cubicBezTo>
                  <a:close/>
                  <a:moveTo>
                    <a:pt x="202" y="6945"/>
                  </a:moveTo>
                  <a:cubicBezTo>
                    <a:pt x="202" y="6945"/>
                    <a:pt x="202" y="6945"/>
                    <a:pt x="203" y="6946"/>
                  </a:cubicBezTo>
                  <a:cubicBezTo>
                    <a:pt x="202" y="6946"/>
                    <a:pt x="202" y="6945"/>
                    <a:pt x="202" y="6945"/>
                  </a:cubicBezTo>
                  <a:close/>
                  <a:moveTo>
                    <a:pt x="207" y="6948"/>
                  </a:moveTo>
                  <a:cubicBezTo>
                    <a:pt x="208" y="6950"/>
                    <a:pt x="208" y="6950"/>
                    <a:pt x="209" y="6950"/>
                  </a:cubicBezTo>
                  <a:cubicBezTo>
                    <a:pt x="208" y="6949"/>
                    <a:pt x="208" y="6948"/>
                    <a:pt x="207" y="6948"/>
                  </a:cubicBezTo>
                  <a:close/>
                  <a:moveTo>
                    <a:pt x="475" y="6975"/>
                  </a:moveTo>
                  <a:lnTo>
                    <a:pt x="471" y="6976"/>
                  </a:lnTo>
                  <a:cubicBezTo>
                    <a:pt x="472" y="6976"/>
                    <a:pt x="473" y="6976"/>
                    <a:pt x="475" y="6975"/>
                  </a:cubicBezTo>
                  <a:close/>
                  <a:moveTo>
                    <a:pt x="4985" y="7716"/>
                  </a:moveTo>
                  <a:cubicBezTo>
                    <a:pt x="4985" y="7716"/>
                    <a:pt x="4984" y="7716"/>
                    <a:pt x="4984" y="7716"/>
                  </a:cubicBezTo>
                  <a:lnTo>
                    <a:pt x="4984" y="7716"/>
                  </a:lnTo>
                  <a:cubicBezTo>
                    <a:pt x="4985" y="7716"/>
                    <a:pt x="4985" y="7716"/>
                    <a:pt x="4985" y="7716"/>
                  </a:cubicBezTo>
                  <a:close/>
                  <a:moveTo>
                    <a:pt x="4613" y="8046"/>
                  </a:moveTo>
                  <a:cubicBezTo>
                    <a:pt x="4611" y="8048"/>
                    <a:pt x="4609" y="8052"/>
                    <a:pt x="4608" y="8055"/>
                  </a:cubicBezTo>
                  <a:cubicBezTo>
                    <a:pt x="4610" y="8052"/>
                    <a:pt x="4611" y="8049"/>
                    <a:pt x="4613" y="8046"/>
                  </a:cubicBezTo>
                  <a:close/>
                  <a:moveTo>
                    <a:pt x="4525" y="8572"/>
                  </a:moveTo>
                  <a:lnTo>
                    <a:pt x="4525" y="8572"/>
                  </a:lnTo>
                  <a:cubicBezTo>
                    <a:pt x="4524" y="8572"/>
                    <a:pt x="4524" y="8573"/>
                    <a:pt x="4524" y="8573"/>
                  </a:cubicBezTo>
                  <a:lnTo>
                    <a:pt x="4524" y="8573"/>
                  </a:lnTo>
                  <a:cubicBezTo>
                    <a:pt x="4525" y="8573"/>
                    <a:pt x="4525" y="8573"/>
                    <a:pt x="4525" y="8572"/>
                  </a:cubicBezTo>
                  <a:close/>
                  <a:moveTo>
                    <a:pt x="5389" y="9154"/>
                  </a:moveTo>
                  <a:cubicBezTo>
                    <a:pt x="5389" y="9155"/>
                    <a:pt x="5388" y="9155"/>
                    <a:pt x="5388" y="9155"/>
                  </a:cubicBezTo>
                  <a:cubicBezTo>
                    <a:pt x="5388" y="9155"/>
                    <a:pt x="5388" y="9155"/>
                    <a:pt x="5389" y="9154"/>
                  </a:cubicBezTo>
                  <a:close/>
                  <a:moveTo>
                    <a:pt x="6407" y="9922"/>
                  </a:moveTo>
                  <a:cubicBezTo>
                    <a:pt x="6408" y="9923"/>
                    <a:pt x="6409" y="9923"/>
                    <a:pt x="6410" y="9924"/>
                  </a:cubicBezTo>
                  <a:cubicBezTo>
                    <a:pt x="6409" y="9923"/>
                    <a:pt x="6408" y="9923"/>
                    <a:pt x="6407" y="9922"/>
                  </a:cubicBezTo>
                  <a:close/>
                  <a:moveTo>
                    <a:pt x="8561" y="2215"/>
                  </a:moveTo>
                  <a:cubicBezTo>
                    <a:pt x="8570" y="2215"/>
                    <a:pt x="8577" y="2215"/>
                    <a:pt x="8585" y="2216"/>
                  </a:cubicBezTo>
                  <a:cubicBezTo>
                    <a:pt x="8629" y="2220"/>
                    <a:pt x="8673" y="2230"/>
                    <a:pt x="8716" y="2241"/>
                  </a:cubicBezTo>
                  <a:cubicBezTo>
                    <a:pt x="8730" y="2245"/>
                    <a:pt x="8741" y="2249"/>
                    <a:pt x="8754" y="2254"/>
                  </a:cubicBezTo>
                  <a:cubicBezTo>
                    <a:pt x="8779" y="2263"/>
                    <a:pt x="8807" y="2275"/>
                    <a:pt x="8833" y="2287"/>
                  </a:cubicBezTo>
                  <a:cubicBezTo>
                    <a:pt x="8835" y="2288"/>
                    <a:pt x="8836" y="2290"/>
                    <a:pt x="8839" y="2291"/>
                  </a:cubicBezTo>
                  <a:lnTo>
                    <a:pt x="8839" y="2291"/>
                  </a:lnTo>
                  <a:cubicBezTo>
                    <a:pt x="8839" y="2291"/>
                    <a:pt x="8838" y="2291"/>
                    <a:pt x="8838" y="2290"/>
                  </a:cubicBezTo>
                  <a:lnTo>
                    <a:pt x="8838" y="2290"/>
                  </a:lnTo>
                  <a:cubicBezTo>
                    <a:pt x="8860" y="2303"/>
                    <a:pt x="8881" y="2318"/>
                    <a:pt x="8902" y="2332"/>
                  </a:cubicBezTo>
                  <a:cubicBezTo>
                    <a:pt x="8947" y="2364"/>
                    <a:pt x="8989" y="2401"/>
                    <a:pt x="9029" y="2438"/>
                  </a:cubicBezTo>
                  <a:cubicBezTo>
                    <a:pt x="9036" y="2446"/>
                    <a:pt x="9043" y="2454"/>
                    <a:pt x="9051" y="2463"/>
                  </a:cubicBezTo>
                  <a:cubicBezTo>
                    <a:pt x="9052" y="2466"/>
                    <a:pt x="9053" y="2468"/>
                    <a:pt x="9056" y="2470"/>
                  </a:cubicBezTo>
                  <a:lnTo>
                    <a:pt x="9071" y="2501"/>
                  </a:lnTo>
                  <a:cubicBezTo>
                    <a:pt x="9082" y="2525"/>
                    <a:pt x="9091" y="2551"/>
                    <a:pt x="9099" y="2577"/>
                  </a:cubicBezTo>
                  <a:cubicBezTo>
                    <a:pt x="9108" y="2609"/>
                    <a:pt x="9115" y="2642"/>
                    <a:pt x="9123" y="2675"/>
                  </a:cubicBezTo>
                  <a:cubicBezTo>
                    <a:pt x="9129" y="2705"/>
                    <a:pt x="9140" y="2732"/>
                    <a:pt x="9151" y="2759"/>
                  </a:cubicBezTo>
                  <a:cubicBezTo>
                    <a:pt x="9151" y="2761"/>
                    <a:pt x="9150" y="2762"/>
                    <a:pt x="9150" y="2763"/>
                  </a:cubicBezTo>
                  <a:cubicBezTo>
                    <a:pt x="9128" y="2820"/>
                    <a:pt x="9101" y="2874"/>
                    <a:pt x="9073" y="2928"/>
                  </a:cubicBezTo>
                  <a:cubicBezTo>
                    <a:pt x="8994" y="3070"/>
                    <a:pt x="8908" y="3208"/>
                    <a:pt x="8828" y="3349"/>
                  </a:cubicBezTo>
                  <a:cubicBezTo>
                    <a:pt x="8824" y="3356"/>
                    <a:pt x="8819" y="3364"/>
                    <a:pt x="8815" y="3371"/>
                  </a:cubicBezTo>
                  <a:lnTo>
                    <a:pt x="8812" y="3371"/>
                  </a:lnTo>
                  <a:cubicBezTo>
                    <a:pt x="8807" y="3381"/>
                    <a:pt x="8800" y="3390"/>
                    <a:pt x="8795" y="3401"/>
                  </a:cubicBezTo>
                  <a:lnTo>
                    <a:pt x="8757" y="3470"/>
                  </a:lnTo>
                  <a:cubicBezTo>
                    <a:pt x="8745" y="3490"/>
                    <a:pt x="8733" y="3511"/>
                    <a:pt x="8721" y="3531"/>
                  </a:cubicBezTo>
                  <a:cubicBezTo>
                    <a:pt x="8676" y="3605"/>
                    <a:pt x="8633" y="3681"/>
                    <a:pt x="8592" y="3758"/>
                  </a:cubicBezTo>
                  <a:cubicBezTo>
                    <a:pt x="8511" y="3901"/>
                    <a:pt x="8434" y="4046"/>
                    <a:pt x="8350" y="4185"/>
                  </a:cubicBezTo>
                  <a:cubicBezTo>
                    <a:pt x="8304" y="4262"/>
                    <a:pt x="8260" y="4340"/>
                    <a:pt x="8216" y="4418"/>
                  </a:cubicBezTo>
                  <a:cubicBezTo>
                    <a:pt x="8180" y="4483"/>
                    <a:pt x="8146" y="4550"/>
                    <a:pt x="8111" y="4616"/>
                  </a:cubicBezTo>
                  <a:lnTo>
                    <a:pt x="8111" y="4616"/>
                  </a:lnTo>
                  <a:cubicBezTo>
                    <a:pt x="8112" y="4616"/>
                    <a:pt x="8112" y="4616"/>
                    <a:pt x="8112" y="4615"/>
                  </a:cubicBezTo>
                  <a:lnTo>
                    <a:pt x="8112" y="4615"/>
                  </a:lnTo>
                  <a:cubicBezTo>
                    <a:pt x="8016" y="4789"/>
                    <a:pt x="7915" y="4958"/>
                    <a:pt x="7817" y="5129"/>
                  </a:cubicBezTo>
                  <a:cubicBezTo>
                    <a:pt x="7721" y="5295"/>
                    <a:pt x="7616" y="5456"/>
                    <a:pt x="7517" y="5621"/>
                  </a:cubicBezTo>
                  <a:cubicBezTo>
                    <a:pt x="7428" y="5770"/>
                    <a:pt x="7342" y="5921"/>
                    <a:pt x="7251" y="6069"/>
                  </a:cubicBezTo>
                  <a:cubicBezTo>
                    <a:pt x="7159" y="6220"/>
                    <a:pt x="7064" y="6370"/>
                    <a:pt x="6968" y="6519"/>
                  </a:cubicBezTo>
                  <a:cubicBezTo>
                    <a:pt x="6877" y="6664"/>
                    <a:pt x="6790" y="6810"/>
                    <a:pt x="6698" y="6953"/>
                  </a:cubicBezTo>
                  <a:cubicBezTo>
                    <a:pt x="6604" y="7102"/>
                    <a:pt x="6508" y="7250"/>
                    <a:pt x="6420" y="7404"/>
                  </a:cubicBezTo>
                  <a:cubicBezTo>
                    <a:pt x="6341" y="7543"/>
                    <a:pt x="6263" y="7683"/>
                    <a:pt x="6177" y="7819"/>
                  </a:cubicBezTo>
                  <a:cubicBezTo>
                    <a:pt x="6127" y="7896"/>
                    <a:pt x="6080" y="7974"/>
                    <a:pt x="6032" y="8054"/>
                  </a:cubicBezTo>
                  <a:cubicBezTo>
                    <a:pt x="5992" y="8121"/>
                    <a:pt x="5952" y="8189"/>
                    <a:pt x="5909" y="8255"/>
                  </a:cubicBezTo>
                  <a:cubicBezTo>
                    <a:pt x="5815" y="8405"/>
                    <a:pt x="5719" y="8552"/>
                    <a:pt x="5632" y="8707"/>
                  </a:cubicBezTo>
                  <a:cubicBezTo>
                    <a:pt x="5549" y="8855"/>
                    <a:pt x="5469" y="9004"/>
                    <a:pt x="5389" y="9153"/>
                  </a:cubicBezTo>
                  <a:lnTo>
                    <a:pt x="5389" y="9153"/>
                  </a:lnTo>
                  <a:cubicBezTo>
                    <a:pt x="5342" y="9237"/>
                    <a:pt x="5293" y="9323"/>
                    <a:pt x="5245" y="9407"/>
                  </a:cubicBezTo>
                  <a:cubicBezTo>
                    <a:pt x="5196" y="9491"/>
                    <a:pt x="5151" y="9581"/>
                    <a:pt x="5106" y="9667"/>
                  </a:cubicBezTo>
                  <a:cubicBezTo>
                    <a:pt x="5106" y="9666"/>
                    <a:pt x="5107" y="9665"/>
                    <a:pt x="5108" y="9664"/>
                  </a:cubicBezTo>
                  <a:lnTo>
                    <a:pt x="5108" y="9664"/>
                  </a:lnTo>
                  <a:cubicBezTo>
                    <a:pt x="5030" y="9805"/>
                    <a:pt x="4952" y="9946"/>
                    <a:pt x="4866" y="10084"/>
                  </a:cubicBezTo>
                  <a:cubicBezTo>
                    <a:pt x="4830" y="10145"/>
                    <a:pt x="4791" y="10202"/>
                    <a:pt x="4757" y="10264"/>
                  </a:cubicBezTo>
                  <a:cubicBezTo>
                    <a:pt x="4737" y="10301"/>
                    <a:pt x="4719" y="10338"/>
                    <a:pt x="4697" y="10373"/>
                  </a:cubicBezTo>
                  <a:cubicBezTo>
                    <a:pt x="4676" y="10405"/>
                    <a:pt x="4655" y="10438"/>
                    <a:pt x="4631" y="10470"/>
                  </a:cubicBezTo>
                  <a:cubicBezTo>
                    <a:pt x="4568" y="10553"/>
                    <a:pt x="4502" y="10634"/>
                    <a:pt x="4432" y="10711"/>
                  </a:cubicBezTo>
                  <a:cubicBezTo>
                    <a:pt x="4389" y="10749"/>
                    <a:pt x="4349" y="10787"/>
                    <a:pt x="4305" y="10825"/>
                  </a:cubicBezTo>
                  <a:cubicBezTo>
                    <a:pt x="4284" y="10841"/>
                    <a:pt x="4263" y="10858"/>
                    <a:pt x="4241" y="10872"/>
                  </a:cubicBezTo>
                  <a:cubicBezTo>
                    <a:pt x="4233" y="10876"/>
                    <a:pt x="4227" y="10879"/>
                    <a:pt x="4221" y="10883"/>
                  </a:cubicBezTo>
                  <a:cubicBezTo>
                    <a:pt x="4216" y="10884"/>
                    <a:pt x="4211" y="10885"/>
                    <a:pt x="4207" y="10888"/>
                  </a:cubicBezTo>
                  <a:cubicBezTo>
                    <a:pt x="4197" y="10889"/>
                    <a:pt x="4190" y="10892"/>
                    <a:pt x="4182" y="10893"/>
                  </a:cubicBezTo>
                  <a:cubicBezTo>
                    <a:pt x="4140" y="10898"/>
                    <a:pt x="4097" y="10900"/>
                    <a:pt x="4055" y="10903"/>
                  </a:cubicBezTo>
                  <a:cubicBezTo>
                    <a:pt x="4030" y="10903"/>
                    <a:pt x="4006" y="10902"/>
                    <a:pt x="3983" y="10899"/>
                  </a:cubicBezTo>
                  <a:cubicBezTo>
                    <a:pt x="3969" y="10898"/>
                    <a:pt x="3955" y="10895"/>
                    <a:pt x="3942" y="10893"/>
                  </a:cubicBezTo>
                  <a:cubicBezTo>
                    <a:pt x="3919" y="10887"/>
                    <a:pt x="3897" y="10878"/>
                    <a:pt x="3875" y="10871"/>
                  </a:cubicBezTo>
                  <a:cubicBezTo>
                    <a:pt x="3866" y="10864"/>
                    <a:pt x="3857" y="10861"/>
                    <a:pt x="3848" y="10858"/>
                  </a:cubicBezTo>
                  <a:cubicBezTo>
                    <a:pt x="3844" y="10857"/>
                    <a:pt x="3840" y="10854"/>
                    <a:pt x="3838" y="10852"/>
                  </a:cubicBezTo>
                  <a:cubicBezTo>
                    <a:pt x="3805" y="10833"/>
                    <a:pt x="3772" y="10822"/>
                    <a:pt x="3738" y="10809"/>
                  </a:cubicBezTo>
                  <a:cubicBezTo>
                    <a:pt x="3737" y="10809"/>
                    <a:pt x="3736" y="10807"/>
                    <a:pt x="3736" y="10807"/>
                  </a:cubicBezTo>
                  <a:lnTo>
                    <a:pt x="3737" y="10807"/>
                  </a:lnTo>
                  <a:cubicBezTo>
                    <a:pt x="3736" y="10806"/>
                    <a:pt x="3734" y="10806"/>
                    <a:pt x="3732" y="10805"/>
                  </a:cubicBezTo>
                  <a:cubicBezTo>
                    <a:pt x="3701" y="10787"/>
                    <a:pt x="3669" y="10770"/>
                    <a:pt x="3636" y="10754"/>
                  </a:cubicBezTo>
                  <a:cubicBezTo>
                    <a:pt x="3635" y="10753"/>
                    <a:pt x="3634" y="10753"/>
                    <a:pt x="3633" y="10753"/>
                  </a:cubicBezTo>
                  <a:cubicBezTo>
                    <a:pt x="3625" y="10745"/>
                    <a:pt x="3616" y="10738"/>
                    <a:pt x="3608" y="10732"/>
                  </a:cubicBezTo>
                  <a:cubicBezTo>
                    <a:pt x="3601" y="10724"/>
                    <a:pt x="3594" y="10717"/>
                    <a:pt x="3587" y="10709"/>
                  </a:cubicBezTo>
                  <a:cubicBezTo>
                    <a:pt x="3586" y="10708"/>
                    <a:pt x="3583" y="10706"/>
                    <a:pt x="3582" y="10703"/>
                  </a:cubicBezTo>
                  <a:cubicBezTo>
                    <a:pt x="3582" y="10702"/>
                    <a:pt x="3582" y="10702"/>
                    <a:pt x="3581" y="10700"/>
                  </a:cubicBezTo>
                  <a:cubicBezTo>
                    <a:pt x="3576" y="10689"/>
                    <a:pt x="3572" y="10677"/>
                    <a:pt x="3570" y="10665"/>
                  </a:cubicBezTo>
                  <a:cubicBezTo>
                    <a:pt x="3566" y="10648"/>
                    <a:pt x="3562" y="10634"/>
                    <a:pt x="3560" y="10618"/>
                  </a:cubicBezTo>
                  <a:lnTo>
                    <a:pt x="3560" y="10618"/>
                  </a:lnTo>
                  <a:cubicBezTo>
                    <a:pt x="3560" y="10621"/>
                    <a:pt x="3561" y="10625"/>
                    <a:pt x="3561" y="10628"/>
                  </a:cubicBezTo>
                  <a:cubicBezTo>
                    <a:pt x="3557" y="10601"/>
                    <a:pt x="3554" y="10573"/>
                    <a:pt x="3551" y="10545"/>
                  </a:cubicBezTo>
                  <a:cubicBezTo>
                    <a:pt x="3552" y="10511"/>
                    <a:pt x="3555" y="10476"/>
                    <a:pt x="3560" y="10441"/>
                  </a:cubicBezTo>
                  <a:cubicBezTo>
                    <a:pt x="3560" y="10439"/>
                    <a:pt x="3560" y="10435"/>
                    <a:pt x="3561" y="10432"/>
                  </a:cubicBezTo>
                  <a:lnTo>
                    <a:pt x="3561" y="10437"/>
                  </a:lnTo>
                  <a:cubicBezTo>
                    <a:pt x="3563" y="10415"/>
                    <a:pt x="3567" y="10393"/>
                    <a:pt x="3571" y="10372"/>
                  </a:cubicBezTo>
                  <a:cubicBezTo>
                    <a:pt x="3572" y="10369"/>
                    <a:pt x="3573" y="10367"/>
                    <a:pt x="3573" y="10363"/>
                  </a:cubicBezTo>
                  <a:lnTo>
                    <a:pt x="3572" y="10363"/>
                  </a:lnTo>
                  <a:cubicBezTo>
                    <a:pt x="3597" y="10303"/>
                    <a:pt x="3627" y="10244"/>
                    <a:pt x="3655" y="10184"/>
                  </a:cubicBezTo>
                  <a:cubicBezTo>
                    <a:pt x="3690" y="10112"/>
                    <a:pt x="3726" y="10039"/>
                    <a:pt x="3763" y="9969"/>
                  </a:cubicBezTo>
                  <a:lnTo>
                    <a:pt x="3763" y="9970"/>
                  </a:lnTo>
                  <a:cubicBezTo>
                    <a:pt x="3861" y="9791"/>
                    <a:pt x="3955" y="9609"/>
                    <a:pt x="4052" y="9428"/>
                  </a:cubicBezTo>
                  <a:lnTo>
                    <a:pt x="4052" y="9428"/>
                  </a:lnTo>
                  <a:cubicBezTo>
                    <a:pt x="4051" y="9431"/>
                    <a:pt x="4049" y="9435"/>
                    <a:pt x="4047" y="9439"/>
                  </a:cubicBezTo>
                  <a:cubicBezTo>
                    <a:pt x="4125" y="9294"/>
                    <a:pt x="4207" y="9150"/>
                    <a:pt x="4289" y="9006"/>
                  </a:cubicBezTo>
                  <a:cubicBezTo>
                    <a:pt x="4372" y="8863"/>
                    <a:pt x="4448" y="8718"/>
                    <a:pt x="4524" y="8573"/>
                  </a:cubicBezTo>
                  <a:lnTo>
                    <a:pt x="4524" y="8573"/>
                  </a:lnTo>
                  <a:cubicBezTo>
                    <a:pt x="4523" y="8573"/>
                    <a:pt x="4523" y="8574"/>
                    <a:pt x="4522" y="8574"/>
                  </a:cubicBezTo>
                  <a:cubicBezTo>
                    <a:pt x="4600" y="8432"/>
                    <a:pt x="4680" y="8289"/>
                    <a:pt x="4758" y="8146"/>
                  </a:cubicBezTo>
                  <a:cubicBezTo>
                    <a:pt x="4835" y="8004"/>
                    <a:pt x="4908" y="7860"/>
                    <a:pt x="4984" y="7717"/>
                  </a:cubicBezTo>
                  <a:lnTo>
                    <a:pt x="4984" y="7717"/>
                  </a:lnTo>
                  <a:cubicBezTo>
                    <a:pt x="4984" y="7717"/>
                    <a:pt x="4984" y="7717"/>
                    <a:pt x="4984" y="7717"/>
                  </a:cubicBezTo>
                  <a:cubicBezTo>
                    <a:pt x="4984" y="7717"/>
                    <a:pt x="4984" y="7717"/>
                    <a:pt x="4984" y="7716"/>
                  </a:cubicBezTo>
                  <a:lnTo>
                    <a:pt x="4984" y="7716"/>
                  </a:lnTo>
                  <a:cubicBezTo>
                    <a:pt x="4984" y="7716"/>
                    <a:pt x="4984" y="7716"/>
                    <a:pt x="4984" y="7716"/>
                  </a:cubicBezTo>
                  <a:lnTo>
                    <a:pt x="4984" y="7716"/>
                  </a:lnTo>
                  <a:cubicBezTo>
                    <a:pt x="4984" y="7716"/>
                    <a:pt x="4985" y="7716"/>
                    <a:pt x="4985" y="7715"/>
                  </a:cubicBezTo>
                  <a:lnTo>
                    <a:pt x="4985" y="7715"/>
                  </a:lnTo>
                  <a:cubicBezTo>
                    <a:pt x="4985" y="7715"/>
                    <a:pt x="4985" y="7715"/>
                    <a:pt x="4985" y="7716"/>
                  </a:cubicBezTo>
                  <a:lnTo>
                    <a:pt x="4985" y="7716"/>
                  </a:lnTo>
                  <a:cubicBezTo>
                    <a:pt x="5065" y="7564"/>
                    <a:pt x="5149" y="7412"/>
                    <a:pt x="5235" y="7263"/>
                  </a:cubicBezTo>
                  <a:cubicBezTo>
                    <a:pt x="5321" y="7112"/>
                    <a:pt x="5413" y="6961"/>
                    <a:pt x="5502" y="6808"/>
                  </a:cubicBezTo>
                  <a:cubicBezTo>
                    <a:pt x="5681" y="6505"/>
                    <a:pt x="5861" y="6203"/>
                    <a:pt x="6045" y="5904"/>
                  </a:cubicBezTo>
                  <a:cubicBezTo>
                    <a:pt x="6136" y="5755"/>
                    <a:pt x="6224" y="5602"/>
                    <a:pt x="6315" y="5451"/>
                  </a:cubicBezTo>
                  <a:cubicBezTo>
                    <a:pt x="6404" y="5303"/>
                    <a:pt x="6490" y="5152"/>
                    <a:pt x="6576" y="5002"/>
                  </a:cubicBezTo>
                  <a:cubicBezTo>
                    <a:pt x="6664" y="4846"/>
                    <a:pt x="6757" y="4693"/>
                    <a:pt x="6850" y="4540"/>
                  </a:cubicBezTo>
                  <a:cubicBezTo>
                    <a:pt x="6936" y="4398"/>
                    <a:pt x="7025" y="4257"/>
                    <a:pt x="7118" y="4118"/>
                  </a:cubicBezTo>
                  <a:lnTo>
                    <a:pt x="7416" y="3680"/>
                  </a:lnTo>
                  <a:cubicBezTo>
                    <a:pt x="7464" y="3609"/>
                    <a:pt x="7513" y="3539"/>
                    <a:pt x="7554" y="3465"/>
                  </a:cubicBezTo>
                  <a:cubicBezTo>
                    <a:pt x="7600" y="3389"/>
                    <a:pt x="7642" y="3312"/>
                    <a:pt x="7686" y="3235"/>
                  </a:cubicBezTo>
                  <a:cubicBezTo>
                    <a:pt x="7729" y="3160"/>
                    <a:pt x="7772" y="3087"/>
                    <a:pt x="7815" y="3013"/>
                  </a:cubicBezTo>
                  <a:cubicBezTo>
                    <a:pt x="7856" y="2940"/>
                    <a:pt x="7897" y="2868"/>
                    <a:pt x="7941" y="2797"/>
                  </a:cubicBezTo>
                  <a:cubicBezTo>
                    <a:pt x="8028" y="2657"/>
                    <a:pt x="8111" y="2513"/>
                    <a:pt x="8199" y="2375"/>
                  </a:cubicBezTo>
                  <a:cubicBezTo>
                    <a:pt x="8220" y="2346"/>
                    <a:pt x="8242" y="2322"/>
                    <a:pt x="8267" y="2296"/>
                  </a:cubicBezTo>
                  <a:cubicBezTo>
                    <a:pt x="8281" y="2282"/>
                    <a:pt x="8294" y="2268"/>
                    <a:pt x="8309" y="2255"/>
                  </a:cubicBezTo>
                  <a:cubicBezTo>
                    <a:pt x="8314" y="2251"/>
                    <a:pt x="8320" y="2247"/>
                    <a:pt x="8327" y="2243"/>
                  </a:cubicBezTo>
                  <a:cubicBezTo>
                    <a:pt x="8331" y="2241"/>
                    <a:pt x="8336" y="2240"/>
                    <a:pt x="8340" y="2237"/>
                  </a:cubicBezTo>
                  <a:cubicBezTo>
                    <a:pt x="8351" y="2231"/>
                    <a:pt x="8364" y="2227"/>
                    <a:pt x="8376" y="2224"/>
                  </a:cubicBezTo>
                  <a:lnTo>
                    <a:pt x="8376" y="2224"/>
                  </a:lnTo>
                  <a:cubicBezTo>
                    <a:pt x="8376" y="2225"/>
                    <a:pt x="8375" y="2225"/>
                    <a:pt x="8375" y="2225"/>
                  </a:cubicBezTo>
                  <a:lnTo>
                    <a:pt x="8375" y="2225"/>
                  </a:lnTo>
                  <a:cubicBezTo>
                    <a:pt x="8380" y="2224"/>
                    <a:pt x="8384" y="2222"/>
                    <a:pt x="8390" y="2221"/>
                  </a:cubicBezTo>
                  <a:cubicBezTo>
                    <a:pt x="8400" y="2220"/>
                    <a:pt x="8407" y="2219"/>
                    <a:pt x="8417" y="2219"/>
                  </a:cubicBezTo>
                  <a:lnTo>
                    <a:pt x="8407" y="2219"/>
                  </a:lnTo>
                  <a:cubicBezTo>
                    <a:pt x="8458" y="2219"/>
                    <a:pt x="8510" y="2216"/>
                    <a:pt x="8561" y="2215"/>
                  </a:cubicBezTo>
                  <a:close/>
                  <a:moveTo>
                    <a:pt x="23003" y="16359"/>
                  </a:moveTo>
                  <a:cubicBezTo>
                    <a:pt x="23002" y="16360"/>
                    <a:pt x="23002" y="16361"/>
                    <a:pt x="23002" y="16361"/>
                  </a:cubicBezTo>
                  <a:cubicBezTo>
                    <a:pt x="23003" y="16361"/>
                    <a:pt x="23003" y="16360"/>
                    <a:pt x="23003" y="16359"/>
                  </a:cubicBezTo>
                  <a:close/>
                  <a:moveTo>
                    <a:pt x="23131" y="16431"/>
                  </a:moveTo>
                  <a:cubicBezTo>
                    <a:pt x="23131" y="16431"/>
                    <a:pt x="23131" y="16432"/>
                    <a:pt x="23130" y="16433"/>
                  </a:cubicBezTo>
                  <a:cubicBezTo>
                    <a:pt x="23131" y="16432"/>
                    <a:pt x="23131" y="16432"/>
                    <a:pt x="23131" y="16431"/>
                  </a:cubicBezTo>
                  <a:close/>
                  <a:moveTo>
                    <a:pt x="22949" y="16482"/>
                  </a:moveTo>
                  <a:lnTo>
                    <a:pt x="22949" y="16482"/>
                  </a:lnTo>
                  <a:cubicBezTo>
                    <a:pt x="22947" y="16484"/>
                    <a:pt x="22946" y="16487"/>
                    <a:pt x="22946" y="16490"/>
                  </a:cubicBezTo>
                  <a:cubicBezTo>
                    <a:pt x="22947" y="16488"/>
                    <a:pt x="22948" y="16485"/>
                    <a:pt x="22949" y="16482"/>
                  </a:cubicBezTo>
                  <a:close/>
                  <a:moveTo>
                    <a:pt x="24124" y="16775"/>
                  </a:moveTo>
                  <a:lnTo>
                    <a:pt x="24124" y="16775"/>
                  </a:lnTo>
                  <a:cubicBezTo>
                    <a:pt x="24126" y="16776"/>
                    <a:pt x="24129" y="16778"/>
                    <a:pt x="24131" y="16779"/>
                  </a:cubicBezTo>
                  <a:lnTo>
                    <a:pt x="24131" y="16779"/>
                  </a:lnTo>
                  <a:cubicBezTo>
                    <a:pt x="24129" y="16777"/>
                    <a:pt x="24127" y="16776"/>
                    <a:pt x="24124" y="16775"/>
                  </a:cubicBezTo>
                  <a:close/>
                  <a:moveTo>
                    <a:pt x="23945" y="16865"/>
                  </a:moveTo>
                  <a:cubicBezTo>
                    <a:pt x="23945" y="16866"/>
                    <a:pt x="23946" y="16866"/>
                    <a:pt x="23947" y="16866"/>
                  </a:cubicBezTo>
                  <a:lnTo>
                    <a:pt x="23947" y="16866"/>
                  </a:lnTo>
                  <a:cubicBezTo>
                    <a:pt x="23946" y="16866"/>
                    <a:pt x="23945" y="16865"/>
                    <a:pt x="23945" y="16865"/>
                  </a:cubicBezTo>
                  <a:close/>
                  <a:moveTo>
                    <a:pt x="24503" y="16957"/>
                  </a:moveTo>
                  <a:lnTo>
                    <a:pt x="24503" y="16957"/>
                  </a:lnTo>
                  <a:cubicBezTo>
                    <a:pt x="24504" y="16957"/>
                    <a:pt x="24505" y="16958"/>
                    <a:pt x="24506" y="16958"/>
                  </a:cubicBezTo>
                  <a:lnTo>
                    <a:pt x="24506" y="16958"/>
                  </a:lnTo>
                  <a:cubicBezTo>
                    <a:pt x="24505" y="16958"/>
                    <a:pt x="24504" y="16957"/>
                    <a:pt x="24503" y="16957"/>
                  </a:cubicBezTo>
                  <a:close/>
                  <a:moveTo>
                    <a:pt x="23561" y="15640"/>
                  </a:moveTo>
                  <a:cubicBezTo>
                    <a:pt x="23592" y="15658"/>
                    <a:pt x="23623" y="15676"/>
                    <a:pt x="23650" y="15696"/>
                  </a:cubicBezTo>
                  <a:cubicBezTo>
                    <a:pt x="23701" y="15729"/>
                    <a:pt x="23756" y="15757"/>
                    <a:pt x="23807" y="15790"/>
                  </a:cubicBezTo>
                  <a:cubicBezTo>
                    <a:pt x="23836" y="15808"/>
                    <a:pt x="23866" y="15831"/>
                    <a:pt x="23896" y="15852"/>
                  </a:cubicBezTo>
                  <a:cubicBezTo>
                    <a:pt x="23928" y="15874"/>
                    <a:pt x="23964" y="15893"/>
                    <a:pt x="23996" y="15915"/>
                  </a:cubicBezTo>
                  <a:cubicBezTo>
                    <a:pt x="24047" y="15946"/>
                    <a:pt x="24094" y="15979"/>
                    <a:pt x="24146" y="16007"/>
                  </a:cubicBezTo>
                  <a:cubicBezTo>
                    <a:pt x="24203" y="16037"/>
                    <a:pt x="24259" y="16066"/>
                    <a:pt x="24316" y="16095"/>
                  </a:cubicBezTo>
                  <a:lnTo>
                    <a:pt x="24315" y="16095"/>
                  </a:lnTo>
                  <a:cubicBezTo>
                    <a:pt x="24397" y="16139"/>
                    <a:pt x="24474" y="16189"/>
                    <a:pt x="24552" y="16239"/>
                  </a:cubicBezTo>
                  <a:cubicBezTo>
                    <a:pt x="24631" y="16287"/>
                    <a:pt x="24710" y="16337"/>
                    <a:pt x="24786" y="16388"/>
                  </a:cubicBezTo>
                  <a:cubicBezTo>
                    <a:pt x="24805" y="16402"/>
                    <a:pt x="24824" y="16416"/>
                    <a:pt x="24842" y="16431"/>
                  </a:cubicBezTo>
                  <a:cubicBezTo>
                    <a:pt x="24862" y="16446"/>
                    <a:pt x="24883" y="16461"/>
                    <a:pt x="24902" y="16476"/>
                  </a:cubicBezTo>
                  <a:cubicBezTo>
                    <a:pt x="24920" y="16500"/>
                    <a:pt x="24935" y="16524"/>
                    <a:pt x="24951" y="16549"/>
                  </a:cubicBezTo>
                  <a:lnTo>
                    <a:pt x="24951" y="16548"/>
                  </a:lnTo>
                  <a:cubicBezTo>
                    <a:pt x="24953" y="16550"/>
                    <a:pt x="24955" y="16553"/>
                    <a:pt x="24956" y="16556"/>
                  </a:cubicBezTo>
                  <a:cubicBezTo>
                    <a:pt x="24956" y="16571"/>
                    <a:pt x="24955" y="16584"/>
                    <a:pt x="24955" y="16600"/>
                  </a:cubicBezTo>
                  <a:cubicBezTo>
                    <a:pt x="24955" y="16627"/>
                    <a:pt x="24957" y="16655"/>
                    <a:pt x="24957" y="16683"/>
                  </a:cubicBezTo>
                  <a:lnTo>
                    <a:pt x="24957" y="16696"/>
                  </a:lnTo>
                  <a:cubicBezTo>
                    <a:pt x="24957" y="16701"/>
                    <a:pt x="24956" y="16708"/>
                    <a:pt x="24955" y="16713"/>
                  </a:cubicBezTo>
                  <a:cubicBezTo>
                    <a:pt x="24954" y="16720"/>
                    <a:pt x="24951" y="16727"/>
                    <a:pt x="24950" y="16734"/>
                  </a:cubicBezTo>
                  <a:cubicBezTo>
                    <a:pt x="24930" y="16780"/>
                    <a:pt x="24914" y="16828"/>
                    <a:pt x="24890" y="16873"/>
                  </a:cubicBezTo>
                  <a:lnTo>
                    <a:pt x="24890" y="16871"/>
                  </a:lnTo>
                  <a:cubicBezTo>
                    <a:pt x="24884" y="16884"/>
                    <a:pt x="24879" y="16896"/>
                    <a:pt x="24871" y="16906"/>
                  </a:cubicBezTo>
                  <a:cubicBezTo>
                    <a:pt x="24866" y="16915"/>
                    <a:pt x="24859" y="16921"/>
                    <a:pt x="24854" y="16927"/>
                  </a:cubicBezTo>
                  <a:lnTo>
                    <a:pt x="24842" y="16938"/>
                  </a:lnTo>
                  <a:cubicBezTo>
                    <a:pt x="24825" y="16952"/>
                    <a:pt x="24806" y="16964"/>
                    <a:pt x="24788" y="16978"/>
                  </a:cubicBezTo>
                  <a:cubicBezTo>
                    <a:pt x="24777" y="16983"/>
                    <a:pt x="24765" y="16989"/>
                    <a:pt x="24755" y="16993"/>
                  </a:cubicBezTo>
                  <a:cubicBezTo>
                    <a:pt x="24738" y="17000"/>
                    <a:pt x="24721" y="17009"/>
                    <a:pt x="24702" y="17014"/>
                  </a:cubicBezTo>
                  <a:cubicBezTo>
                    <a:pt x="24691" y="17015"/>
                    <a:pt x="24679" y="17017"/>
                    <a:pt x="24667" y="17017"/>
                  </a:cubicBezTo>
                  <a:cubicBezTo>
                    <a:pt x="24665" y="17017"/>
                    <a:pt x="24662" y="17015"/>
                    <a:pt x="24660" y="17015"/>
                  </a:cubicBezTo>
                  <a:cubicBezTo>
                    <a:pt x="24645" y="17012"/>
                    <a:pt x="24630" y="17005"/>
                    <a:pt x="24615" y="17000"/>
                  </a:cubicBezTo>
                  <a:cubicBezTo>
                    <a:pt x="24579" y="16987"/>
                    <a:pt x="24543" y="16972"/>
                    <a:pt x="24506" y="16958"/>
                  </a:cubicBezTo>
                  <a:lnTo>
                    <a:pt x="24506" y="16958"/>
                  </a:lnTo>
                  <a:cubicBezTo>
                    <a:pt x="24508" y="16959"/>
                    <a:pt x="24510" y="16960"/>
                    <a:pt x="24511" y="16960"/>
                  </a:cubicBezTo>
                  <a:lnTo>
                    <a:pt x="24511" y="16960"/>
                  </a:lnTo>
                  <a:cubicBezTo>
                    <a:pt x="24489" y="16952"/>
                    <a:pt x="24466" y="16941"/>
                    <a:pt x="24445" y="16931"/>
                  </a:cubicBezTo>
                  <a:cubicBezTo>
                    <a:pt x="24415" y="16918"/>
                    <a:pt x="24386" y="16906"/>
                    <a:pt x="24357" y="16892"/>
                  </a:cubicBezTo>
                  <a:cubicBezTo>
                    <a:pt x="24281" y="16856"/>
                    <a:pt x="24206" y="16817"/>
                    <a:pt x="24131" y="16779"/>
                  </a:cubicBezTo>
                  <a:lnTo>
                    <a:pt x="24131" y="16779"/>
                  </a:lnTo>
                  <a:cubicBezTo>
                    <a:pt x="24132" y="16779"/>
                    <a:pt x="24133" y="16780"/>
                    <a:pt x="24133" y="16780"/>
                  </a:cubicBezTo>
                  <a:cubicBezTo>
                    <a:pt x="24035" y="16727"/>
                    <a:pt x="23937" y="16678"/>
                    <a:pt x="23839" y="16628"/>
                  </a:cubicBezTo>
                  <a:cubicBezTo>
                    <a:pt x="23736" y="16573"/>
                    <a:pt x="23634" y="16513"/>
                    <a:pt x="23534" y="16453"/>
                  </a:cubicBezTo>
                  <a:cubicBezTo>
                    <a:pt x="23480" y="16423"/>
                    <a:pt x="23428" y="16393"/>
                    <a:pt x="23374" y="16365"/>
                  </a:cubicBezTo>
                  <a:cubicBezTo>
                    <a:pt x="23325" y="16339"/>
                    <a:pt x="23276" y="16315"/>
                    <a:pt x="23228" y="16285"/>
                  </a:cubicBezTo>
                  <a:cubicBezTo>
                    <a:pt x="23226" y="16283"/>
                    <a:pt x="23224" y="16282"/>
                    <a:pt x="23222" y="16281"/>
                  </a:cubicBezTo>
                  <a:cubicBezTo>
                    <a:pt x="23248" y="16232"/>
                    <a:pt x="23276" y="16183"/>
                    <a:pt x="23303" y="16135"/>
                  </a:cubicBezTo>
                  <a:cubicBezTo>
                    <a:pt x="23345" y="16060"/>
                    <a:pt x="23383" y="15985"/>
                    <a:pt x="23423" y="15908"/>
                  </a:cubicBezTo>
                  <a:cubicBezTo>
                    <a:pt x="23460" y="15838"/>
                    <a:pt x="23499" y="15770"/>
                    <a:pt x="23532" y="15699"/>
                  </a:cubicBezTo>
                  <a:cubicBezTo>
                    <a:pt x="23541" y="15679"/>
                    <a:pt x="23551" y="15661"/>
                    <a:pt x="23561" y="15640"/>
                  </a:cubicBezTo>
                  <a:close/>
                  <a:moveTo>
                    <a:pt x="21250" y="17391"/>
                  </a:moveTo>
                  <a:cubicBezTo>
                    <a:pt x="21251" y="17392"/>
                    <a:pt x="21253" y="17392"/>
                    <a:pt x="21254" y="17392"/>
                  </a:cubicBezTo>
                  <a:lnTo>
                    <a:pt x="21254" y="17392"/>
                  </a:lnTo>
                  <a:cubicBezTo>
                    <a:pt x="21253" y="17392"/>
                    <a:pt x="21252" y="17391"/>
                    <a:pt x="21250" y="17391"/>
                  </a:cubicBezTo>
                  <a:close/>
                  <a:moveTo>
                    <a:pt x="23185" y="13451"/>
                  </a:moveTo>
                  <a:cubicBezTo>
                    <a:pt x="23196" y="13467"/>
                    <a:pt x="23211" y="13485"/>
                    <a:pt x="23230" y="13501"/>
                  </a:cubicBezTo>
                  <a:cubicBezTo>
                    <a:pt x="23260" y="13528"/>
                    <a:pt x="23290" y="13555"/>
                    <a:pt x="23318" y="13584"/>
                  </a:cubicBezTo>
                  <a:lnTo>
                    <a:pt x="23318" y="13584"/>
                  </a:lnTo>
                  <a:cubicBezTo>
                    <a:pt x="23317" y="13583"/>
                    <a:pt x="23317" y="13583"/>
                    <a:pt x="23317" y="13582"/>
                  </a:cubicBezTo>
                  <a:lnTo>
                    <a:pt x="23317" y="13582"/>
                  </a:lnTo>
                  <a:cubicBezTo>
                    <a:pt x="23319" y="13585"/>
                    <a:pt x="23321" y="13586"/>
                    <a:pt x="23322" y="13588"/>
                  </a:cubicBezTo>
                  <a:lnTo>
                    <a:pt x="23322" y="13588"/>
                  </a:lnTo>
                  <a:cubicBezTo>
                    <a:pt x="23321" y="13587"/>
                    <a:pt x="23319" y="13585"/>
                    <a:pt x="23318" y="13584"/>
                  </a:cubicBezTo>
                  <a:lnTo>
                    <a:pt x="23318" y="13584"/>
                  </a:lnTo>
                  <a:cubicBezTo>
                    <a:pt x="23319" y="13586"/>
                    <a:pt x="23321" y="13588"/>
                    <a:pt x="23322" y="13588"/>
                  </a:cubicBezTo>
                  <a:lnTo>
                    <a:pt x="23322" y="13588"/>
                  </a:lnTo>
                  <a:cubicBezTo>
                    <a:pt x="23322" y="13588"/>
                    <a:pt x="23322" y="13588"/>
                    <a:pt x="23322" y="13588"/>
                  </a:cubicBezTo>
                  <a:lnTo>
                    <a:pt x="23322" y="13588"/>
                  </a:lnTo>
                  <a:cubicBezTo>
                    <a:pt x="23322" y="13588"/>
                    <a:pt x="23322" y="13588"/>
                    <a:pt x="23322" y="13588"/>
                  </a:cubicBezTo>
                  <a:cubicBezTo>
                    <a:pt x="23322" y="13588"/>
                    <a:pt x="23322" y="13588"/>
                    <a:pt x="23322" y="13588"/>
                  </a:cubicBezTo>
                  <a:lnTo>
                    <a:pt x="23322" y="13588"/>
                  </a:lnTo>
                  <a:cubicBezTo>
                    <a:pt x="23323" y="13589"/>
                    <a:pt x="23323" y="13590"/>
                    <a:pt x="23323" y="13591"/>
                  </a:cubicBezTo>
                  <a:cubicBezTo>
                    <a:pt x="23339" y="13608"/>
                    <a:pt x="23353" y="13628"/>
                    <a:pt x="23366" y="13647"/>
                  </a:cubicBezTo>
                  <a:cubicBezTo>
                    <a:pt x="23365" y="13645"/>
                    <a:pt x="23364" y="13644"/>
                    <a:pt x="23364" y="13642"/>
                  </a:cubicBezTo>
                  <a:lnTo>
                    <a:pt x="23364" y="13642"/>
                  </a:lnTo>
                  <a:cubicBezTo>
                    <a:pt x="23395" y="13685"/>
                    <a:pt x="23427" y="13728"/>
                    <a:pt x="23456" y="13772"/>
                  </a:cubicBezTo>
                  <a:cubicBezTo>
                    <a:pt x="23453" y="13769"/>
                    <a:pt x="23452" y="13766"/>
                    <a:pt x="23449" y="13763"/>
                  </a:cubicBezTo>
                  <a:lnTo>
                    <a:pt x="23449" y="13763"/>
                  </a:lnTo>
                  <a:cubicBezTo>
                    <a:pt x="23472" y="13794"/>
                    <a:pt x="23494" y="13826"/>
                    <a:pt x="23516" y="13856"/>
                  </a:cubicBezTo>
                  <a:cubicBezTo>
                    <a:pt x="23536" y="13881"/>
                    <a:pt x="23554" y="13905"/>
                    <a:pt x="23572" y="13929"/>
                  </a:cubicBezTo>
                  <a:cubicBezTo>
                    <a:pt x="23596" y="13963"/>
                    <a:pt x="23617" y="13998"/>
                    <a:pt x="23639" y="14032"/>
                  </a:cubicBezTo>
                  <a:cubicBezTo>
                    <a:pt x="23664" y="14071"/>
                    <a:pt x="23686" y="14109"/>
                    <a:pt x="23707" y="14150"/>
                  </a:cubicBezTo>
                  <a:lnTo>
                    <a:pt x="23707" y="14150"/>
                  </a:lnTo>
                  <a:cubicBezTo>
                    <a:pt x="23707" y="14150"/>
                    <a:pt x="23706" y="14150"/>
                    <a:pt x="23706" y="14150"/>
                  </a:cubicBezTo>
                  <a:lnTo>
                    <a:pt x="23706" y="14150"/>
                  </a:lnTo>
                  <a:cubicBezTo>
                    <a:pt x="23723" y="14184"/>
                    <a:pt x="23740" y="14217"/>
                    <a:pt x="23758" y="14251"/>
                  </a:cubicBezTo>
                  <a:cubicBezTo>
                    <a:pt x="23771" y="14275"/>
                    <a:pt x="23785" y="14301"/>
                    <a:pt x="23794" y="14328"/>
                  </a:cubicBezTo>
                  <a:cubicBezTo>
                    <a:pt x="23797" y="14337"/>
                    <a:pt x="23799" y="14345"/>
                    <a:pt x="23802" y="14354"/>
                  </a:cubicBezTo>
                  <a:cubicBezTo>
                    <a:pt x="23805" y="14376"/>
                    <a:pt x="23809" y="14397"/>
                    <a:pt x="23810" y="14418"/>
                  </a:cubicBezTo>
                  <a:lnTo>
                    <a:pt x="23810" y="14419"/>
                  </a:lnTo>
                  <a:cubicBezTo>
                    <a:pt x="23810" y="14422"/>
                    <a:pt x="23810" y="14423"/>
                    <a:pt x="23812" y="14426"/>
                  </a:cubicBezTo>
                  <a:lnTo>
                    <a:pt x="23812" y="14423"/>
                  </a:lnTo>
                  <a:cubicBezTo>
                    <a:pt x="23814" y="14445"/>
                    <a:pt x="23814" y="14466"/>
                    <a:pt x="23812" y="14488"/>
                  </a:cubicBezTo>
                  <a:lnTo>
                    <a:pt x="23812" y="14490"/>
                  </a:lnTo>
                  <a:lnTo>
                    <a:pt x="23812" y="14492"/>
                  </a:lnTo>
                  <a:cubicBezTo>
                    <a:pt x="23810" y="14541"/>
                    <a:pt x="23808" y="14590"/>
                    <a:pt x="23802" y="14638"/>
                  </a:cubicBezTo>
                  <a:cubicBezTo>
                    <a:pt x="23794" y="14684"/>
                    <a:pt x="23782" y="14729"/>
                    <a:pt x="23768" y="14773"/>
                  </a:cubicBezTo>
                  <a:lnTo>
                    <a:pt x="23768" y="14772"/>
                  </a:lnTo>
                  <a:cubicBezTo>
                    <a:pt x="23747" y="14839"/>
                    <a:pt x="23718" y="14903"/>
                    <a:pt x="23692" y="14968"/>
                  </a:cubicBezTo>
                  <a:cubicBezTo>
                    <a:pt x="23665" y="15035"/>
                    <a:pt x="23637" y="15102"/>
                    <a:pt x="23608" y="15169"/>
                  </a:cubicBezTo>
                  <a:cubicBezTo>
                    <a:pt x="23567" y="15260"/>
                    <a:pt x="23520" y="15348"/>
                    <a:pt x="23477" y="15439"/>
                  </a:cubicBezTo>
                  <a:cubicBezTo>
                    <a:pt x="23431" y="15534"/>
                    <a:pt x="23385" y="15631"/>
                    <a:pt x="23335" y="15725"/>
                  </a:cubicBezTo>
                  <a:cubicBezTo>
                    <a:pt x="23279" y="15828"/>
                    <a:pt x="23227" y="15934"/>
                    <a:pt x="23170" y="16036"/>
                  </a:cubicBezTo>
                  <a:cubicBezTo>
                    <a:pt x="23138" y="16093"/>
                    <a:pt x="23102" y="16150"/>
                    <a:pt x="23075" y="16208"/>
                  </a:cubicBezTo>
                  <a:cubicBezTo>
                    <a:pt x="23049" y="16258"/>
                    <a:pt x="23026" y="16308"/>
                    <a:pt x="23003" y="16359"/>
                  </a:cubicBezTo>
                  <a:lnTo>
                    <a:pt x="23003" y="16359"/>
                  </a:lnTo>
                  <a:cubicBezTo>
                    <a:pt x="23003" y="16359"/>
                    <a:pt x="23003" y="16359"/>
                    <a:pt x="23003" y="16359"/>
                  </a:cubicBezTo>
                  <a:lnTo>
                    <a:pt x="23003" y="16359"/>
                  </a:lnTo>
                  <a:cubicBezTo>
                    <a:pt x="22985" y="16401"/>
                    <a:pt x="22967" y="16441"/>
                    <a:pt x="22949" y="16482"/>
                  </a:cubicBezTo>
                  <a:lnTo>
                    <a:pt x="22949" y="16482"/>
                  </a:lnTo>
                  <a:cubicBezTo>
                    <a:pt x="22950" y="16481"/>
                    <a:pt x="22950" y="16481"/>
                    <a:pt x="22951" y="16480"/>
                  </a:cubicBezTo>
                  <a:lnTo>
                    <a:pt x="22951" y="16480"/>
                  </a:lnTo>
                  <a:cubicBezTo>
                    <a:pt x="22911" y="16568"/>
                    <a:pt x="22865" y="16653"/>
                    <a:pt x="22823" y="16740"/>
                  </a:cubicBezTo>
                  <a:cubicBezTo>
                    <a:pt x="22794" y="16800"/>
                    <a:pt x="22768" y="16860"/>
                    <a:pt x="22737" y="16919"/>
                  </a:cubicBezTo>
                  <a:cubicBezTo>
                    <a:pt x="22708" y="16973"/>
                    <a:pt x="22675" y="17027"/>
                    <a:pt x="22642" y="17081"/>
                  </a:cubicBezTo>
                  <a:cubicBezTo>
                    <a:pt x="22610" y="17131"/>
                    <a:pt x="22579" y="17179"/>
                    <a:pt x="22543" y="17225"/>
                  </a:cubicBezTo>
                  <a:cubicBezTo>
                    <a:pt x="22526" y="17244"/>
                    <a:pt x="22510" y="17261"/>
                    <a:pt x="22493" y="17280"/>
                  </a:cubicBezTo>
                  <a:cubicBezTo>
                    <a:pt x="22438" y="17327"/>
                    <a:pt x="22380" y="17369"/>
                    <a:pt x="22322" y="17411"/>
                  </a:cubicBezTo>
                  <a:cubicBezTo>
                    <a:pt x="22322" y="17411"/>
                    <a:pt x="22323" y="17411"/>
                    <a:pt x="22323" y="17411"/>
                  </a:cubicBezTo>
                  <a:lnTo>
                    <a:pt x="22323" y="17411"/>
                  </a:lnTo>
                  <a:cubicBezTo>
                    <a:pt x="22302" y="17425"/>
                    <a:pt x="22281" y="17439"/>
                    <a:pt x="22259" y="17453"/>
                  </a:cubicBezTo>
                  <a:cubicBezTo>
                    <a:pt x="22245" y="17457"/>
                    <a:pt x="22230" y="17462"/>
                    <a:pt x="22216" y="17464"/>
                  </a:cubicBezTo>
                  <a:cubicBezTo>
                    <a:pt x="22208" y="17466"/>
                    <a:pt x="22198" y="17468"/>
                    <a:pt x="22188" y="17471"/>
                  </a:cubicBezTo>
                  <a:cubicBezTo>
                    <a:pt x="22149" y="17478"/>
                    <a:pt x="22110" y="17483"/>
                    <a:pt x="22070" y="17487"/>
                  </a:cubicBezTo>
                  <a:lnTo>
                    <a:pt x="22069" y="17487"/>
                  </a:lnTo>
                  <a:cubicBezTo>
                    <a:pt x="22066" y="17487"/>
                    <a:pt x="22065" y="17487"/>
                    <a:pt x="22063" y="17488"/>
                  </a:cubicBezTo>
                  <a:lnTo>
                    <a:pt x="22065" y="17488"/>
                  </a:lnTo>
                  <a:cubicBezTo>
                    <a:pt x="22021" y="17491"/>
                    <a:pt x="21976" y="17493"/>
                    <a:pt x="21931" y="17493"/>
                  </a:cubicBezTo>
                  <a:cubicBezTo>
                    <a:pt x="21921" y="17493"/>
                    <a:pt x="21911" y="17493"/>
                    <a:pt x="21901" y="17493"/>
                  </a:cubicBezTo>
                  <a:cubicBezTo>
                    <a:pt x="21841" y="17488"/>
                    <a:pt x="21780" y="17484"/>
                    <a:pt x="21720" y="17476"/>
                  </a:cubicBezTo>
                  <a:cubicBezTo>
                    <a:pt x="21669" y="17468"/>
                    <a:pt x="21620" y="17462"/>
                    <a:pt x="21569" y="17453"/>
                  </a:cubicBezTo>
                  <a:cubicBezTo>
                    <a:pt x="21519" y="17445"/>
                    <a:pt x="21472" y="17430"/>
                    <a:pt x="21423" y="17420"/>
                  </a:cubicBezTo>
                  <a:cubicBezTo>
                    <a:pt x="21368" y="17410"/>
                    <a:pt x="21311" y="17402"/>
                    <a:pt x="21254" y="17392"/>
                  </a:cubicBezTo>
                  <a:lnTo>
                    <a:pt x="21254" y="17392"/>
                  </a:lnTo>
                  <a:cubicBezTo>
                    <a:pt x="21256" y="17393"/>
                    <a:pt x="21258" y="17394"/>
                    <a:pt x="21260" y="17394"/>
                  </a:cubicBezTo>
                  <a:cubicBezTo>
                    <a:pt x="21244" y="17391"/>
                    <a:pt x="21228" y="17389"/>
                    <a:pt x="21212" y="17388"/>
                  </a:cubicBezTo>
                  <a:cubicBezTo>
                    <a:pt x="21245" y="17334"/>
                    <a:pt x="21280" y="17280"/>
                    <a:pt x="21312" y="17225"/>
                  </a:cubicBezTo>
                  <a:cubicBezTo>
                    <a:pt x="21352" y="17158"/>
                    <a:pt x="21389" y="17089"/>
                    <a:pt x="21423" y="17017"/>
                  </a:cubicBezTo>
                  <a:cubicBezTo>
                    <a:pt x="21487" y="16880"/>
                    <a:pt x="21547" y="16740"/>
                    <a:pt x="21616" y="16606"/>
                  </a:cubicBezTo>
                  <a:cubicBezTo>
                    <a:pt x="21692" y="16462"/>
                    <a:pt x="21770" y="16320"/>
                    <a:pt x="21848" y="16177"/>
                  </a:cubicBezTo>
                  <a:cubicBezTo>
                    <a:pt x="21922" y="16036"/>
                    <a:pt x="21989" y="15890"/>
                    <a:pt x="22056" y="15745"/>
                  </a:cubicBezTo>
                  <a:cubicBezTo>
                    <a:pt x="22127" y="15593"/>
                    <a:pt x="22192" y="15435"/>
                    <a:pt x="22270" y="15283"/>
                  </a:cubicBezTo>
                  <a:cubicBezTo>
                    <a:pt x="22307" y="15208"/>
                    <a:pt x="22347" y="15135"/>
                    <a:pt x="22386" y="15063"/>
                  </a:cubicBezTo>
                  <a:cubicBezTo>
                    <a:pt x="22425" y="14991"/>
                    <a:pt x="22462" y="14918"/>
                    <a:pt x="22499" y="14844"/>
                  </a:cubicBezTo>
                  <a:cubicBezTo>
                    <a:pt x="22654" y="14533"/>
                    <a:pt x="22822" y="14230"/>
                    <a:pt x="22966" y="13914"/>
                  </a:cubicBezTo>
                  <a:cubicBezTo>
                    <a:pt x="23036" y="13759"/>
                    <a:pt x="23109" y="13603"/>
                    <a:pt x="23185" y="13451"/>
                  </a:cubicBezTo>
                  <a:close/>
                  <a:moveTo>
                    <a:pt x="26401" y="17775"/>
                  </a:moveTo>
                  <a:cubicBezTo>
                    <a:pt x="26403" y="17777"/>
                    <a:pt x="26406" y="17779"/>
                    <a:pt x="26409" y="17779"/>
                  </a:cubicBezTo>
                  <a:cubicBezTo>
                    <a:pt x="26406" y="17778"/>
                    <a:pt x="26404" y="17777"/>
                    <a:pt x="26401" y="17775"/>
                  </a:cubicBezTo>
                  <a:close/>
                  <a:moveTo>
                    <a:pt x="20789" y="17816"/>
                  </a:moveTo>
                  <a:cubicBezTo>
                    <a:pt x="20787" y="17818"/>
                    <a:pt x="20785" y="17820"/>
                    <a:pt x="20785" y="17823"/>
                  </a:cubicBezTo>
                  <a:cubicBezTo>
                    <a:pt x="20786" y="17820"/>
                    <a:pt x="20787" y="17818"/>
                    <a:pt x="20789" y="17816"/>
                  </a:cubicBezTo>
                  <a:close/>
                  <a:moveTo>
                    <a:pt x="26713" y="17946"/>
                  </a:moveTo>
                  <a:cubicBezTo>
                    <a:pt x="26715" y="17947"/>
                    <a:pt x="26717" y="17948"/>
                    <a:pt x="26719" y="17949"/>
                  </a:cubicBezTo>
                  <a:cubicBezTo>
                    <a:pt x="26717" y="17948"/>
                    <a:pt x="26715" y="17947"/>
                    <a:pt x="26713" y="17946"/>
                  </a:cubicBezTo>
                  <a:close/>
                  <a:moveTo>
                    <a:pt x="8865" y="3596"/>
                  </a:moveTo>
                  <a:cubicBezTo>
                    <a:pt x="8871" y="3601"/>
                    <a:pt x="8877" y="3604"/>
                    <a:pt x="8886" y="3609"/>
                  </a:cubicBezTo>
                  <a:cubicBezTo>
                    <a:pt x="8945" y="3650"/>
                    <a:pt x="9004" y="3686"/>
                    <a:pt x="9063" y="3725"/>
                  </a:cubicBezTo>
                  <a:cubicBezTo>
                    <a:pt x="9179" y="3795"/>
                    <a:pt x="9289" y="3870"/>
                    <a:pt x="9404" y="3938"/>
                  </a:cubicBezTo>
                  <a:cubicBezTo>
                    <a:pt x="9559" y="4031"/>
                    <a:pt x="9719" y="4114"/>
                    <a:pt x="9876" y="4202"/>
                  </a:cubicBezTo>
                  <a:cubicBezTo>
                    <a:pt x="9955" y="4248"/>
                    <a:pt x="10032" y="4297"/>
                    <a:pt x="10111" y="4344"/>
                  </a:cubicBezTo>
                  <a:cubicBezTo>
                    <a:pt x="10180" y="4386"/>
                    <a:pt x="10249" y="4426"/>
                    <a:pt x="10319" y="4465"/>
                  </a:cubicBezTo>
                  <a:cubicBezTo>
                    <a:pt x="10480" y="4556"/>
                    <a:pt x="10640" y="4649"/>
                    <a:pt x="10800" y="4744"/>
                  </a:cubicBezTo>
                  <a:cubicBezTo>
                    <a:pt x="10946" y="4831"/>
                    <a:pt x="11093" y="4914"/>
                    <a:pt x="11239" y="5001"/>
                  </a:cubicBezTo>
                  <a:cubicBezTo>
                    <a:pt x="11393" y="5094"/>
                    <a:pt x="11547" y="5187"/>
                    <a:pt x="11702" y="5279"/>
                  </a:cubicBezTo>
                  <a:cubicBezTo>
                    <a:pt x="11853" y="5367"/>
                    <a:pt x="12001" y="5455"/>
                    <a:pt x="12151" y="5546"/>
                  </a:cubicBezTo>
                  <a:cubicBezTo>
                    <a:pt x="12467" y="5738"/>
                    <a:pt x="12782" y="5933"/>
                    <a:pt x="13098" y="6121"/>
                  </a:cubicBezTo>
                  <a:cubicBezTo>
                    <a:pt x="13248" y="6210"/>
                    <a:pt x="13399" y="6294"/>
                    <a:pt x="13550" y="6382"/>
                  </a:cubicBezTo>
                  <a:cubicBezTo>
                    <a:pt x="13712" y="6476"/>
                    <a:pt x="13874" y="6571"/>
                    <a:pt x="14035" y="6669"/>
                  </a:cubicBezTo>
                  <a:cubicBezTo>
                    <a:pt x="14182" y="6760"/>
                    <a:pt x="14325" y="6853"/>
                    <a:pt x="14474" y="6939"/>
                  </a:cubicBezTo>
                  <a:cubicBezTo>
                    <a:pt x="14634" y="7033"/>
                    <a:pt x="14795" y="7126"/>
                    <a:pt x="14956" y="7219"/>
                  </a:cubicBezTo>
                  <a:cubicBezTo>
                    <a:pt x="15264" y="7396"/>
                    <a:pt x="15565" y="7586"/>
                    <a:pt x="15869" y="7771"/>
                  </a:cubicBezTo>
                  <a:cubicBezTo>
                    <a:pt x="16024" y="7864"/>
                    <a:pt x="16181" y="7953"/>
                    <a:pt x="16336" y="8047"/>
                  </a:cubicBezTo>
                  <a:cubicBezTo>
                    <a:pt x="16490" y="8142"/>
                    <a:pt x="16642" y="8235"/>
                    <a:pt x="16795" y="8333"/>
                  </a:cubicBezTo>
                  <a:cubicBezTo>
                    <a:pt x="16952" y="8432"/>
                    <a:pt x="17108" y="8531"/>
                    <a:pt x="17266" y="8629"/>
                  </a:cubicBezTo>
                  <a:cubicBezTo>
                    <a:pt x="17405" y="8716"/>
                    <a:pt x="17546" y="8799"/>
                    <a:pt x="17688" y="8885"/>
                  </a:cubicBezTo>
                  <a:cubicBezTo>
                    <a:pt x="17997" y="9071"/>
                    <a:pt x="18302" y="9267"/>
                    <a:pt x="18611" y="9457"/>
                  </a:cubicBezTo>
                  <a:cubicBezTo>
                    <a:pt x="18763" y="9550"/>
                    <a:pt x="18917" y="9644"/>
                    <a:pt x="19070" y="9736"/>
                  </a:cubicBezTo>
                  <a:cubicBezTo>
                    <a:pt x="19230" y="9830"/>
                    <a:pt x="19391" y="9924"/>
                    <a:pt x="19548" y="10025"/>
                  </a:cubicBezTo>
                  <a:cubicBezTo>
                    <a:pt x="19705" y="10124"/>
                    <a:pt x="19860" y="10224"/>
                    <a:pt x="20017" y="10322"/>
                  </a:cubicBezTo>
                  <a:cubicBezTo>
                    <a:pt x="20165" y="10414"/>
                    <a:pt x="20316" y="10502"/>
                    <a:pt x="20466" y="10589"/>
                  </a:cubicBezTo>
                  <a:cubicBezTo>
                    <a:pt x="20613" y="10675"/>
                    <a:pt x="20760" y="10761"/>
                    <a:pt x="20904" y="10851"/>
                  </a:cubicBezTo>
                  <a:cubicBezTo>
                    <a:pt x="21065" y="10950"/>
                    <a:pt x="21227" y="11050"/>
                    <a:pt x="21388" y="11150"/>
                  </a:cubicBezTo>
                  <a:cubicBezTo>
                    <a:pt x="21688" y="11336"/>
                    <a:pt x="21989" y="11518"/>
                    <a:pt x="22293" y="11694"/>
                  </a:cubicBezTo>
                  <a:cubicBezTo>
                    <a:pt x="22602" y="11870"/>
                    <a:pt x="22906" y="12054"/>
                    <a:pt x="23207" y="12244"/>
                  </a:cubicBezTo>
                  <a:lnTo>
                    <a:pt x="23505" y="12433"/>
                  </a:lnTo>
                  <a:cubicBezTo>
                    <a:pt x="23491" y="12462"/>
                    <a:pt x="23477" y="12491"/>
                    <a:pt x="23463" y="12519"/>
                  </a:cubicBezTo>
                  <a:cubicBezTo>
                    <a:pt x="23431" y="12589"/>
                    <a:pt x="23400" y="12659"/>
                    <a:pt x="23365" y="12727"/>
                  </a:cubicBezTo>
                  <a:cubicBezTo>
                    <a:pt x="23296" y="12866"/>
                    <a:pt x="23224" y="13004"/>
                    <a:pt x="23153" y="13143"/>
                  </a:cubicBezTo>
                  <a:cubicBezTo>
                    <a:pt x="23087" y="13269"/>
                    <a:pt x="23021" y="13394"/>
                    <a:pt x="22962" y="13523"/>
                  </a:cubicBezTo>
                  <a:cubicBezTo>
                    <a:pt x="22886" y="13685"/>
                    <a:pt x="22812" y="13849"/>
                    <a:pt x="22735" y="14010"/>
                  </a:cubicBezTo>
                  <a:cubicBezTo>
                    <a:pt x="22659" y="14166"/>
                    <a:pt x="22576" y="14321"/>
                    <a:pt x="22497" y="14476"/>
                  </a:cubicBezTo>
                  <a:cubicBezTo>
                    <a:pt x="22419" y="14628"/>
                    <a:pt x="22347" y="14779"/>
                    <a:pt x="22268" y="14930"/>
                  </a:cubicBezTo>
                  <a:cubicBezTo>
                    <a:pt x="22229" y="15004"/>
                    <a:pt x="22188" y="15077"/>
                    <a:pt x="22149" y="15150"/>
                  </a:cubicBezTo>
                  <a:cubicBezTo>
                    <a:pt x="22110" y="15226"/>
                    <a:pt x="22074" y="15305"/>
                    <a:pt x="22037" y="15383"/>
                  </a:cubicBezTo>
                  <a:cubicBezTo>
                    <a:pt x="22001" y="15462"/>
                    <a:pt x="21966" y="15542"/>
                    <a:pt x="21931" y="15620"/>
                  </a:cubicBezTo>
                  <a:cubicBezTo>
                    <a:pt x="21896" y="15699"/>
                    <a:pt x="21860" y="15776"/>
                    <a:pt x="21823" y="15854"/>
                  </a:cubicBezTo>
                  <a:cubicBezTo>
                    <a:pt x="21754" y="16003"/>
                    <a:pt x="21674" y="16148"/>
                    <a:pt x="21595" y="16292"/>
                  </a:cubicBezTo>
                  <a:cubicBezTo>
                    <a:pt x="21515" y="16439"/>
                    <a:pt x="21438" y="16584"/>
                    <a:pt x="21369" y="16735"/>
                  </a:cubicBezTo>
                  <a:cubicBezTo>
                    <a:pt x="21338" y="16802"/>
                    <a:pt x="21309" y="16872"/>
                    <a:pt x="21277" y="16937"/>
                  </a:cubicBezTo>
                  <a:cubicBezTo>
                    <a:pt x="21244" y="17007"/>
                    <a:pt x="21208" y="17077"/>
                    <a:pt x="21167" y="17144"/>
                  </a:cubicBezTo>
                  <a:cubicBezTo>
                    <a:pt x="21100" y="17254"/>
                    <a:pt x="21030" y="17362"/>
                    <a:pt x="20967" y="17474"/>
                  </a:cubicBezTo>
                  <a:cubicBezTo>
                    <a:pt x="20906" y="17587"/>
                    <a:pt x="20854" y="17704"/>
                    <a:pt x="20789" y="17816"/>
                  </a:cubicBezTo>
                  <a:lnTo>
                    <a:pt x="20789" y="17816"/>
                  </a:lnTo>
                  <a:cubicBezTo>
                    <a:pt x="20789" y="17815"/>
                    <a:pt x="20790" y="17814"/>
                    <a:pt x="20791" y="17813"/>
                  </a:cubicBezTo>
                  <a:lnTo>
                    <a:pt x="20791" y="17813"/>
                  </a:lnTo>
                  <a:cubicBezTo>
                    <a:pt x="20755" y="17871"/>
                    <a:pt x="20719" y="17928"/>
                    <a:pt x="20683" y="17987"/>
                  </a:cubicBezTo>
                  <a:cubicBezTo>
                    <a:pt x="20645" y="18050"/>
                    <a:pt x="20610" y="18114"/>
                    <a:pt x="20576" y="18180"/>
                  </a:cubicBezTo>
                  <a:cubicBezTo>
                    <a:pt x="20560" y="18214"/>
                    <a:pt x="20544" y="18248"/>
                    <a:pt x="20529" y="18283"/>
                  </a:cubicBezTo>
                  <a:cubicBezTo>
                    <a:pt x="20507" y="18274"/>
                    <a:pt x="20485" y="18265"/>
                    <a:pt x="20463" y="18255"/>
                  </a:cubicBezTo>
                  <a:cubicBezTo>
                    <a:pt x="20406" y="18227"/>
                    <a:pt x="20349" y="18200"/>
                    <a:pt x="20292" y="18175"/>
                  </a:cubicBezTo>
                  <a:cubicBezTo>
                    <a:pt x="20150" y="18102"/>
                    <a:pt x="20009" y="18026"/>
                    <a:pt x="19871" y="17946"/>
                  </a:cubicBezTo>
                  <a:cubicBezTo>
                    <a:pt x="19723" y="17860"/>
                    <a:pt x="19575" y="17773"/>
                    <a:pt x="19428" y="17693"/>
                  </a:cubicBezTo>
                  <a:cubicBezTo>
                    <a:pt x="19275" y="17608"/>
                    <a:pt x="19124" y="17522"/>
                    <a:pt x="18973" y="17437"/>
                  </a:cubicBezTo>
                  <a:cubicBezTo>
                    <a:pt x="18819" y="17348"/>
                    <a:pt x="18662" y="17260"/>
                    <a:pt x="18506" y="17175"/>
                  </a:cubicBezTo>
                  <a:cubicBezTo>
                    <a:pt x="18349" y="17087"/>
                    <a:pt x="18192" y="16999"/>
                    <a:pt x="18037" y="16906"/>
                  </a:cubicBezTo>
                  <a:cubicBezTo>
                    <a:pt x="17893" y="16821"/>
                    <a:pt x="17752" y="16731"/>
                    <a:pt x="17606" y="16646"/>
                  </a:cubicBezTo>
                  <a:cubicBezTo>
                    <a:pt x="17443" y="16549"/>
                    <a:pt x="17279" y="16455"/>
                    <a:pt x="17117" y="16358"/>
                  </a:cubicBezTo>
                  <a:cubicBezTo>
                    <a:pt x="16968" y="16271"/>
                    <a:pt x="16824" y="16179"/>
                    <a:pt x="16677" y="16091"/>
                  </a:cubicBezTo>
                  <a:cubicBezTo>
                    <a:pt x="16526" y="16000"/>
                    <a:pt x="16376" y="15909"/>
                    <a:pt x="16225" y="15818"/>
                  </a:cubicBezTo>
                  <a:cubicBezTo>
                    <a:pt x="16076" y="15728"/>
                    <a:pt x="15926" y="15637"/>
                    <a:pt x="15775" y="15544"/>
                  </a:cubicBezTo>
                  <a:cubicBezTo>
                    <a:pt x="15628" y="15455"/>
                    <a:pt x="15482" y="15363"/>
                    <a:pt x="15334" y="15276"/>
                  </a:cubicBezTo>
                  <a:cubicBezTo>
                    <a:pt x="15021" y="15092"/>
                    <a:pt x="14702" y="14919"/>
                    <a:pt x="14391" y="14732"/>
                  </a:cubicBezTo>
                  <a:cubicBezTo>
                    <a:pt x="14240" y="14641"/>
                    <a:pt x="14090" y="14548"/>
                    <a:pt x="13940" y="14457"/>
                  </a:cubicBezTo>
                  <a:cubicBezTo>
                    <a:pt x="13795" y="14368"/>
                    <a:pt x="13648" y="14280"/>
                    <a:pt x="13501" y="14191"/>
                  </a:cubicBezTo>
                  <a:cubicBezTo>
                    <a:pt x="13195" y="14004"/>
                    <a:pt x="12897" y="13807"/>
                    <a:pt x="12586" y="13629"/>
                  </a:cubicBezTo>
                  <a:cubicBezTo>
                    <a:pt x="12434" y="13541"/>
                    <a:pt x="12278" y="13456"/>
                    <a:pt x="12124" y="13370"/>
                  </a:cubicBezTo>
                  <a:cubicBezTo>
                    <a:pt x="11967" y="13279"/>
                    <a:pt x="11809" y="13189"/>
                    <a:pt x="11655" y="13096"/>
                  </a:cubicBezTo>
                  <a:cubicBezTo>
                    <a:pt x="11502" y="13004"/>
                    <a:pt x="11347" y="12913"/>
                    <a:pt x="11194" y="12819"/>
                  </a:cubicBezTo>
                  <a:cubicBezTo>
                    <a:pt x="11043" y="12725"/>
                    <a:pt x="10891" y="12629"/>
                    <a:pt x="10740" y="12533"/>
                  </a:cubicBezTo>
                  <a:cubicBezTo>
                    <a:pt x="10434" y="12337"/>
                    <a:pt x="10129" y="12136"/>
                    <a:pt x="9817" y="11948"/>
                  </a:cubicBezTo>
                  <a:cubicBezTo>
                    <a:pt x="9517" y="11769"/>
                    <a:pt x="9219" y="11589"/>
                    <a:pt x="8919" y="11415"/>
                  </a:cubicBezTo>
                  <a:cubicBezTo>
                    <a:pt x="8764" y="11325"/>
                    <a:pt x="8608" y="11236"/>
                    <a:pt x="8452" y="11147"/>
                  </a:cubicBezTo>
                  <a:cubicBezTo>
                    <a:pt x="8303" y="11062"/>
                    <a:pt x="8154" y="10972"/>
                    <a:pt x="8006" y="10883"/>
                  </a:cubicBezTo>
                  <a:cubicBezTo>
                    <a:pt x="7854" y="10787"/>
                    <a:pt x="7699" y="10693"/>
                    <a:pt x="7541" y="10601"/>
                  </a:cubicBezTo>
                  <a:cubicBezTo>
                    <a:pt x="7462" y="10556"/>
                    <a:pt x="7381" y="10512"/>
                    <a:pt x="7303" y="10466"/>
                  </a:cubicBezTo>
                  <a:cubicBezTo>
                    <a:pt x="7261" y="10443"/>
                    <a:pt x="7220" y="10420"/>
                    <a:pt x="7180" y="10396"/>
                  </a:cubicBezTo>
                  <a:cubicBezTo>
                    <a:pt x="7145" y="10374"/>
                    <a:pt x="7111" y="10353"/>
                    <a:pt x="7076" y="10331"/>
                  </a:cubicBezTo>
                  <a:cubicBezTo>
                    <a:pt x="7016" y="10291"/>
                    <a:pt x="6958" y="10249"/>
                    <a:pt x="6900" y="10207"/>
                  </a:cubicBezTo>
                  <a:cubicBezTo>
                    <a:pt x="6849" y="10167"/>
                    <a:pt x="6796" y="10130"/>
                    <a:pt x="6741" y="10095"/>
                  </a:cubicBezTo>
                  <a:cubicBezTo>
                    <a:pt x="6713" y="10077"/>
                    <a:pt x="6682" y="10058"/>
                    <a:pt x="6652" y="10041"/>
                  </a:cubicBezTo>
                  <a:cubicBezTo>
                    <a:pt x="6626" y="10026"/>
                    <a:pt x="6595" y="10013"/>
                    <a:pt x="6566" y="10000"/>
                  </a:cubicBezTo>
                  <a:cubicBezTo>
                    <a:pt x="6513" y="9974"/>
                    <a:pt x="6458" y="9949"/>
                    <a:pt x="6405" y="9922"/>
                  </a:cubicBezTo>
                  <a:lnTo>
                    <a:pt x="6405" y="9922"/>
                  </a:lnTo>
                  <a:cubicBezTo>
                    <a:pt x="6405" y="9922"/>
                    <a:pt x="6406" y="9922"/>
                    <a:pt x="6407" y="9922"/>
                  </a:cubicBezTo>
                  <a:lnTo>
                    <a:pt x="6407" y="9922"/>
                  </a:lnTo>
                  <a:cubicBezTo>
                    <a:pt x="6288" y="9860"/>
                    <a:pt x="6174" y="9788"/>
                    <a:pt x="6056" y="9723"/>
                  </a:cubicBezTo>
                  <a:cubicBezTo>
                    <a:pt x="5994" y="9688"/>
                    <a:pt x="5930" y="9657"/>
                    <a:pt x="5865" y="9629"/>
                  </a:cubicBezTo>
                  <a:cubicBezTo>
                    <a:pt x="5813" y="9607"/>
                    <a:pt x="5759" y="9587"/>
                    <a:pt x="5707" y="9563"/>
                  </a:cubicBezTo>
                  <a:cubicBezTo>
                    <a:pt x="5656" y="9536"/>
                    <a:pt x="5606" y="9501"/>
                    <a:pt x="5558" y="9469"/>
                  </a:cubicBezTo>
                  <a:cubicBezTo>
                    <a:pt x="5532" y="9452"/>
                    <a:pt x="5506" y="9434"/>
                    <a:pt x="5478" y="9418"/>
                  </a:cubicBezTo>
                  <a:cubicBezTo>
                    <a:pt x="5465" y="9411"/>
                    <a:pt x="5449" y="9403"/>
                    <a:pt x="5435" y="9393"/>
                  </a:cubicBezTo>
                  <a:cubicBezTo>
                    <a:pt x="5445" y="9377"/>
                    <a:pt x="5454" y="9359"/>
                    <a:pt x="5465" y="9342"/>
                  </a:cubicBezTo>
                  <a:cubicBezTo>
                    <a:pt x="5509" y="9262"/>
                    <a:pt x="5553" y="9180"/>
                    <a:pt x="5597" y="9098"/>
                  </a:cubicBezTo>
                  <a:lnTo>
                    <a:pt x="5597" y="9099"/>
                  </a:lnTo>
                  <a:cubicBezTo>
                    <a:pt x="5694" y="8921"/>
                    <a:pt x="5790" y="8740"/>
                    <a:pt x="5898" y="8567"/>
                  </a:cubicBezTo>
                  <a:cubicBezTo>
                    <a:pt x="5952" y="8483"/>
                    <a:pt x="6006" y="8400"/>
                    <a:pt x="6058" y="8315"/>
                  </a:cubicBezTo>
                  <a:cubicBezTo>
                    <a:pt x="6111" y="8230"/>
                    <a:pt x="6161" y="8145"/>
                    <a:pt x="6213" y="8059"/>
                  </a:cubicBezTo>
                  <a:cubicBezTo>
                    <a:pt x="6254" y="7988"/>
                    <a:pt x="6299" y="7920"/>
                    <a:pt x="6343" y="7850"/>
                  </a:cubicBezTo>
                  <a:cubicBezTo>
                    <a:pt x="6386" y="7781"/>
                    <a:pt x="6426" y="7711"/>
                    <a:pt x="6466" y="7641"/>
                  </a:cubicBezTo>
                  <a:cubicBezTo>
                    <a:pt x="6546" y="7495"/>
                    <a:pt x="6629" y="7352"/>
                    <a:pt x="6719" y="7211"/>
                  </a:cubicBezTo>
                  <a:cubicBezTo>
                    <a:pt x="6812" y="7064"/>
                    <a:pt x="6904" y="6914"/>
                    <a:pt x="6998" y="6765"/>
                  </a:cubicBezTo>
                  <a:cubicBezTo>
                    <a:pt x="7093" y="6614"/>
                    <a:pt x="7189" y="6461"/>
                    <a:pt x="7286" y="6310"/>
                  </a:cubicBezTo>
                  <a:cubicBezTo>
                    <a:pt x="7380" y="6161"/>
                    <a:pt x="7469" y="6007"/>
                    <a:pt x="7560" y="5856"/>
                  </a:cubicBezTo>
                  <a:cubicBezTo>
                    <a:pt x="7647" y="5709"/>
                    <a:pt x="7736" y="5565"/>
                    <a:pt x="7825" y="5420"/>
                  </a:cubicBezTo>
                  <a:cubicBezTo>
                    <a:pt x="7918" y="5271"/>
                    <a:pt x="8003" y="5116"/>
                    <a:pt x="8092" y="4964"/>
                  </a:cubicBezTo>
                  <a:cubicBezTo>
                    <a:pt x="8134" y="4892"/>
                    <a:pt x="8177" y="4820"/>
                    <a:pt x="8217" y="4747"/>
                  </a:cubicBezTo>
                  <a:cubicBezTo>
                    <a:pt x="8260" y="4672"/>
                    <a:pt x="8298" y="4594"/>
                    <a:pt x="8340" y="4518"/>
                  </a:cubicBezTo>
                  <a:lnTo>
                    <a:pt x="8340" y="4518"/>
                  </a:lnTo>
                  <a:cubicBezTo>
                    <a:pt x="8355" y="4492"/>
                    <a:pt x="8368" y="4465"/>
                    <a:pt x="8383" y="4438"/>
                  </a:cubicBezTo>
                  <a:cubicBezTo>
                    <a:pt x="8423" y="4366"/>
                    <a:pt x="8466" y="4294"/>
                    <a:pt x="8509" y="4223"/>
                  </a:cubicBezTo>
                  <a:cubicBezTo>
                    <a:pt x="8553" y="4148"/>
                    <a:pt x="8597" y="4070"/>
                    <a:pt x="8639" y="3993"/>
                  </a:cubicBezTo>
                  <a:cubicBezTo>
                    <a:pt x="8712" y="3860"/>
                    <a:pt x="8788" y="3727"/>
                    <a:pt x="8865" y="3596"/>
                  </a:cubicBezTo>
                  <a:close/>
                  <a:moveTo>
                    <a:pt x="32991" y="21398"/>
                  </a:moveTo>
                  <a:lnTo>
                    <a:pt x="32991" y="21398"/>
                  </a:lnTo>
                  <a:cubicBezTo>
                    <a:pt x="32991" y="21399"/>
                    <a:pt x="32991" y="21399"/>
                    <a:pt x="32991" y="21399"/>
                  </a:cubicBezTo>
                  <a:cubicBezTo>
                    <a:pt x="32991" y="21399"/>
                    <a:pt x="32991" y="21399"/>
                    <a:pt x="32991" y="21398"/>
                  </a:cubicBezTo>
                  <a:close/>
                  <a:moveTo>
                    <a:pt x="33887" y="21678"/>
                  </a:moveTo>
                  <a:cubicBezTo>
                    <a:pt x="33887" y="21678"/>
                    <a:pt x="33887" y="21678"/>
                    <a:pt x="33888" y="21678"/>
                  </a:cubicBezTo>
                  <a:cubicBezTo>
                    <a:pt x="33888" y="21678"/>
                    <a:pt x="33887" y="21678"/>
                    <a:pt x="33887" y="21678"/>
                  </a:cubicBezTo>
                  <a:close/>
                  <a:moveTo>
                    <a:pt x="34127" y="21811"/>
                  </a:moveTo>
                  <a:lnTo>
                    <a:pt x="34127" y="21811"/>
                  </a:lnTo>
                  <a:cubicBezTo>
                    <a:pt x="34130" y="21812"/>
                    <a:pt x="34133" y="21814"/>
                    <a:pt x="34136" y="21816"/>
                  </a:cubicBezTo>
                  <a:cubicBezTo>
                    <a:pt x="34134" y="21814"/>
                    <a:pt x="34130" y="21812"/>
                    <a:pt x="34127" y="21811"/>
                  </a:cubicBezTo>
                  <a:close/>
                  <a:moveTo>
                    <a:pt x="34969" y="22288"/>
                  </a:moveTo>
                  <a:cubicBezTo>
                    <a:pt x="34970" y="22289"/>
                    <a:pt x="34970" y="22289"/>
                    <a:pt x="34970" y="22289"/>
                  </a:cubicBezTo>
                  <a:lnTo>
                    <a:pt x="34970" y="22289"/>
                  </a:lnTo>
                  <a:cubicBezTo>
                    <a:pt x="34970" y="22289"/>
                    <a:pt x="34970" y="22288"/>
                    <a:pt x="34969" y="22288"/>
                  </a:cubicBezTo>
                  <a:close/>
                  <a:moveTo>
                    <a:pt x="34950" y="22309"/>
                  </a:moveTo>
                  <a:cubicBezTo>
                    <a:pt x="34954" y="22311"/>
                    <a:pt x="34957" y="22312"/>
                    <a:pt x="34960" y="22312"/>
                  </a:cubicBezTo>
                  <a:cubicBezTo>
                    <a:pt x="34957" y="22311"/>
                    <a:pt x="34954" y="22310"/>
                    <a:pt x="34950" y="22309"/>
                  </a:cubicBezTo>
                  <a:close/>
                  <a:moveTo>
                    <a:pt x="3780" y="0"/>
                  </a:moveTo>
                  <a:cubicBezTo>
                    <a:pt x="3764" y="2"/>
                    <a:pt x="3726" y="17"/>
                    <a:pt x="3688" y="25"/>
                  </a:cubicBezTo>
                  <a:cubicBezTo>
                    <a:pt x="3666" y="28"/>
                    <a:pt x="3644" y="33"/>
                    <a:pt x="3623" y="37"/>
                  </a:cubicBezTo>
                  <a:lnTo>
                    <a:pt x="3619" y="37"/>
                  </a:lnTo>
                  <a:cubicBezTo>
                    <a:pt x="3604" y="40"/>
                    <a:pt x="3590" y="44"/>
                    <a:pt x="3577" y="52"/>
                  </a:cubicBezTo>
                  <a:cubicBezTo>
                    <a:pt x="3554" y="63"/>
                    <a:pt x="3532" y="78"/>
                    <a:pt x="3511" y="92"/>
                  </a:cubicBezTo>
                  <a:cubicBezTo>
                    <a:pt x="3475" y="116"/>
                    <a:pt x="3440" y="144"/>
                    <a:pt x="3411" y="175"/>
                  </a:cubicBezTo>
                  <a:cubicBezTo>
                    <a:pt x="3367" y="219"/>
                    <a:pt x="3332" y="268"/>
                    <a:pt x="3303" y="324"/>
                  </a:cubicBezTo>
                  <a:cubicBezTo>
                    <a:pt x="3280" y="365"/>
                    <a:pt x="3260" y="408"/>
                    <a:pt x="3238" y="449"/>
                  </a:cubicBezTo>
                  <a:cubicBezTo>
                    <a:pt x="3199" y="525"/>
                    <a:pt x="3158" y="600"/>
                    <a:pt x="3117" y="673"/>
                  </a:cubicBezTo>
                  <a:cubicBezTo>
                    <a:pt x="3077" y="744"/>
                    <a:pt x="3042" y="818"/>
                    <a:pt x="3003" y="890"/>
                  </a:cubicBezTo>
                  <a:cubicBezTo>
                    <a:pt x="2923" y="1041"/>
                    <a:pt x="2838" y="1189"/>
                    <a:pt x="2757" y="1341"/>
                  </a:cubicBezTo>
                  <a:cubicBezTo>
                    <a:pt x="2715" y="1416"/>
                    <a:pt x="2675" y="1496"/>
                    <a:pt x="2636" y="1573"/>
                  </a:cubicBezTo>
                  <a:cubicBezTo>
                    <a:pt x="2595" y="1651"/>
                    <a:pt x="2553" y="1729"/>
                    <a:pt x="2512" y="1807"/>
                  </a:cubicBezTo>
                  <a:cubicBezTo>
                    <a:pt x="2432" y="1957"/>
                    <a:pt x="2354" y="2110"/>
                    <a:pt x="2277" y="2260"/>
                  </a:cubicBezTo>
                  <a:lnTo>
                    <a:pt x="2277" y="2259"/>
                  </a:lnTo>
                  <a:cubicBezTo>
                    <a:pt x="2276" y="2262"/>
                    <a:pt x="2274" y="2265"/>
                    <a:pt x="2272" y="2270"/>
                  </a:cubicBezTo>
                  <a:cubicBezTo>
                    <a:pt x="2265" y="2281"/>
                    <a:pt x="2259" y="2295"/>
                    <a:pt x="2252" y="2308"/>
                  </a:cubicBezTo>
                  <a:cubicBezTo>
                    <a:pt x="2252" y="2308"/>
                    <a:pt x="2251" y="2308"/>
                    <a:pt x="2251" y="2309"/>
                  </a:cubicBezTo>
                  <a:cubicBezTo>
                    <a:pt x="2250" y="2312"/>
                    <a:pt x="2247" y="2316"/>
                    <a:pt x="2246" y="2318"/>
                  </a:cubicBezTo>
                  <a:lnTo>
                    <a:pt x="2246" y="2319"/>
                  </a:lnTo>
                  <a:cubicBezTo>
                    <a:pt x="2242" y="2325"/>
                    <a:pt x="2240" y="2330"/>
                    <a:pt x="2238" y="2334"/>
                  </a:cubicBezTo>
                  <a:lnTo>
                    <a:pt x="2238" y="2334"/>
                  </a:lnTo>
                  <a:cubicBezTo>
                    <a:pt x="2238" y="2334"/>
                    <a:pt x="2239" y="2333"/>
                    <a:pt x="2239" y="2332"/>
                  </a:cubicBezTo>
                  <a:lnTo>
                    <a:pt x="2239" y="2332"/>
                  </a:lnTo>
                  <a:cubicBezTo>
                    <a:pt x="2238" y="2334"/>
                    <a:pt x="2236" y="2336"/>
                    <a:pt x="2236" y="2338"/>
                  </a:cubicBezTo>
                  <a:cubicBezTo>
                    <a:pt x="2236" y="2337"/>
                    <a:pt x="2237" y="2335"/>
                    <a:pt x="2238" y="2334"/>
                  </a:cubicBezTo>
                  <a:lnTo>
                    <a:pt x="2238" y="2334"/>
                  </a:lnTo>
                  <a:cubicBezTo>
                    <a:pt x="2173" y="2460"/>
                    <a:pt x="2106" y="2584"/>
                    <a:pt x="2035" y="2706"/>
                  </a:cubicBezTo>
                  <a:cubicBezTo>
                    <a:pt x="1963" y="2830"/>
                    <a:pt x="1889" y="2954"/>
                    <a:pt x="1816" y="3077"/>
                  </a:cubicBezTo>
                  <a:cubicBezTo>
                    <a:pt x="1739" y="3203"/>
                    <a:pt x="1663" y="3329"/>
                    <a:pt x="1591" y="3457"/>
                  </a:cubicBezTo>
                  <a:cubicBezTo>
                    <a:pt x="1517" y="3587"/>
                    <a:pt x="1449" y="3719"/>
                    <a:pt x="1382" y="3852"/>
                  </a:cubicBezTo>
                  <a:cubicBezTo>
                    <a:pt x="1305" y="4004"/>
                    <a:pt x="1223" y="4154"/>
                    <a:pt x="1142" y="4304"/>
                  </a:cubicBezTo>
                  <a:cubicBezTo>
                    <a:pt x="1060" y="4453"/>
                    <a:pt x="982" y="4603"/>
                    <a:pt x="899" y="4751"/>
                  </a:cubicBezTo>
                  <a:cubicBezTo>
                    <a:pt x="861" y="4822"/>
                    <a:pt x="821" y="4893"/>
                    <a:pt x="781" y="4965"/>
                  </a:cubicBezTo>
                  <a:cubicBezTo>
                    <a:pt x="744" y="5037"/>
                    <a:pt x="707" y="5109"/>
                    <a:pt x="668" y="5180"/>
                  </a:cubicBezTo>
                  <a:cubicBezTo>
                    <a:pt x="627" y="5254"/>
                    <a:pt x="585" y="5327"/>
                    <a:pt x="547" y="5404"/>
                  </a:cubicBezTo>
                  <a:cubicBezTo>
                    <a:pt x="510" y="5477"/>
                    <a:pt x="474" y="5551"/>
                    <a:pt x="438" y="5625"/>
                  </a:cubicBezTo>
                  <a:cubicBezTo>
                    <a:pt x="361" y="5783"/>
                    <a:pt x="281" y="5939"/>
                    <a:pt x="213" y="6100"/>
                  </a:cubicBezTo>
                  <a:cubicBezTo>
                    <a:pt x="152" y="6240"/>
                    <a:pt x="93" y="6378"/>
                    <a:pt x="37" y="6518"/>
                  </a:cubicBezTo>
                  <a:cubicBezTo>
                    <a:pt x="31" y="6534"/>
                    <a:pt x="25" y="6549"/>
                    <a:pt x="20" y="6566"/>
                  </a:cubicBezTo>
                  <a:cubicBezTo>
                    <a:pt x="13" y="6586"/>
                    <a:pt x="12" y="6609"/>
                    <a:pt x="10" y="6630"/>
                  </a:cubicBezTo>
                  <a:cubicBezTo>
                    <a:pt x="5" y="6673"/>
                    <a:pt x="0" y="6719"/>
                    <a:pt x="15" y="6762"/>
                  </a:cubicBezTo>
                  <a:cubicBezTo>
                    <a:pt x="27" y="6802"/>
                    <a:pt x="52" y="6842"/>
                    <a:pt x="87" y="6867"/>
                  </a:cubicBezTo>
                  <a:cubicBezTo>
                    <a:pt x="92" y="6870"/>
                    <a:pt x="98" y="6872"/>
                    <a:pt x="103" y="6875"/>
                  </a:cubicBezTo>
                  <a:cubicBezTo>
                    <a:pt x="110" y="6883"/>
                    <a:pt x="114" y="6889"/>
                    <a:pt x="120" y="6894"/>
                  </a:cubicBezTo>
                  <a:cubicBezTo>
                    <a:pt x="133" y="6905"/>
                    <a:pt x="146" y="6916"/>
                    <a:pt x="160" y="6925"/>
                  </a:cubicBezTo>
                  <a:cubicBezTo>
                    <a:pt x="174" y="6932"/>
                    <a:pt x="186" y="6939"/>
                    <a:pt x="201" y="6945"/>
                  </a:cubicBezTo>
                  <a:lnTo>
                    <a:pt x="201" y="6945"/>
                  </a:lnTo>
                  <a:cubicBezTo>
                    <a:pt x="202" y="6946"/>
                    <a:pt x="203" y="6946"/>
                    <a:pt x="204" y="6947"/>
                  </a:cubicBezTo>
                  <a:cubicBezTo>
                    <a:pt x="204" y="6947"/>
                    <a:pt x="206" y="6947"/>
                    <a:pt x="207" y="6948"/>
                  </a:cubicBezTo>
                  <a:lnTo>
                    <a:pt x="207" y="6948"/>
                  </a:lnTo>
                  <a:cubicBezTo>
                    <a:pt x="207" y="6948"/>
                    <a:pt x="207" y="6948"/>
                    <a:pt x="207" y="6948"/>
                  </a:cubicBezTo>
                  <a:lnTo>
                    <a:pt x="207" y="6948"/>
                  </a:lnTo>
                  <a:cubicBezTo>
                    <a:pt x="224" y="6957"/>
                    <a:pt x="243" y="6966"/>
                    <a:pt x="263" y="6972"/>
                  </a:cubicBezTo>
                  <a:cubicBezTo>
                    <a:pt x="284" y="6979"/>
                    <a:pt x="306" y="6982"/>
                    <a:pt x="327" y="6984"/>
                  </a:cubicBezTo>
                  <a:cubicBezTo>
                    <a:pt x="341" y="6986"/>
                    <a:pt x="354" y="6986"/>
                    <a:pt x="368" y="6986"/>
                  </a:cubicBezTo>
                  <a:cubicBezTo>
                    <a:pt x="383" y="6986"/>
                    <a:pt x="399" y="6985"/>
                    <a:pt x="415" y="6984"/>
                  </a:cubicBezTo>
                  <a:lnTo>
                    <a:pt x="419" y="6984"/>
                  </a:lnTo>
                  <a:cubicBezTo>
                    <a:pt x="424" y="6983"/>
                    <a:pt x="430" y="6982"/>
                    <a:pt x="436" y="6981"/>
                  </a:cubicBezTo>
                  <a:cubicBezTo>
                    <a:pt x="451" y="6978"/>
                    <a:pt x="466" y="6977"/>
                    <a:pt x="480" y="6973"/>
                  </a:cubicBezTo>
                  <a:lnTo>
                    <a:pt x="480" y="6973"/>
                  </a:lnTo>
                  <a:cubicBezTo>
                    <a:pt x="478" y="6973"/>
                    <a:pt x="476" y="6974"/>
                    <a:pt x="475" y="6975"/>
                  </a:cubicBezTo>
                  <a:lnTo>
                    <a:pt x="475" y="6975"/>
                  </a:lnTo>
                  <a:lnTo>
                    <a:pt x="482" y="6972"/>
                  </a:lnTo>
                  <a:cubicBezTo>
                    <a:pt x="485" y="6971"/>
                    <a:pt x="485" y="6970"/>
                    <a:pt x="487" y="6968"/>
                  </a:cubicBezTo>
                  <a:lnTo>
                    <a:pt x="522" y="6961"/>
                  </a:lnTo>
                  <a:cubicBezTo>
                    <a:pt x="560" y="6950"/>
                    <a:pt x="597" y="6937"/>
                    <a:pt x="631" y="6917"/>
                  </a:cubicBezTo>
                  <a:cubicBezTo>
                    <a:pt x="664" y="6896"/>
                    <a:pt x="695" y="6873"/>
                    <a:pt x="721" y="6843"/>
                  </a:cubicBezTo>
                  <a:cubicBezTo>
                    <a:pt x="756" y="6805"/>
                    <a:pt x="786" y="6764"/>
                    <a:pt x="812" y="6721"/>
                  </a:cubicBezTo>
                  <a:cubicBezTo>
                    <a:pt x="842" y="6676"/>
                    <a:pt x="870" y="6631"/>
                    <a:pt x="900" y="6585"/>
                  </a:cubicBezTo>
                  <a:cubicBezTo>
                    <a:pt x="931" y="6538"/>
                    <a:pt x="965" y="6490"/>
                    <a:pt x="996" y="6441"/>
                  </a:cubicBezTo>
                  <a:cubicBezTo>
                    <a:pt x="1025" y="6394"/>
                    <a:pt x="1054" y="6348"/>
                    <a:pt x="1080" y="6299"/>
                  </a:cubicBezTo>
                  <a:cubicBezTo>
                    <a:pt x="1106" y="6250"/>
                    <a:pt x="1130" y="6201"/>
                    <a:pt x="1153" y="6152"/>
                  </a:cubicBezTo>
                  <a:lnTo>
                    <a:pt x="1153" y="6152"/>
                  </a:lnTo>
                  <a:cubicBezTo>
                    <a:pt x="1153" y="6153"/>
                    <a:pt x="1152" y="6155"/>
                    <a:pt x="1152" y="6156"/>
                  </a:cubicBezTo>
                  <a:cubicBezTo>
                    <a:pt x="1183" y="6096"/>
                    <a:pt x="1216" y="6038"/>
                    <a:pt x="1247" y="5980"/>
                  </a:cubicBezTo>
                  <a:cubicBezTo>
                    <a:pt x="1281" y="5919"/>
                    <a:pt x="1313" y="5858"/>
                    <a:pt x="1347" y="5797"/>
                  </a:cubicBezTo>
                  <a:cubicBezTo>
                    <a:pt x="1409" y="5685"/>
                    <a:pt x="1471" y="5573"/>
                    <a:pt x="1525" y="5455"/>
                  </a:cubicBezTo>
                  <a:cubicBezTo>
                    <a:pt x="1579" y="5336"/>
                    <a:pt x="1634" y="5216"/>
                    <a:pt x="1690" y="5095"/>
                  </a:cubicBezTo>
                  <a:cubicBezTo>
                    <a:pt x="1746" y="4975"/>
                    <a:pt x="1802" y="4855"/>
                    <a:pt x="1861" y="4736"/>
                  </a:cubicBezTo>
                  <a:cubicBezTo>
                    <a:pt x="1931" y="4603"/>
                    <a:pt x="2003" y="4470"/>
                    <a:pt x="2077" y="4339"/>
                  </a:cubicBezTo>
                  <a:cubicBezTo>
                    <a:pt x="2107" y="4356"/>
                    <a:pt x="2136" y="4373"/>
                    <a:pt x="2165" y="4391"/>
                  </a:cubicBezTo>
                  <a:cubicBezTo>
                    <a:pt x="2238" y="4434"/>
                    <a:pt x="2309" y="4475"/>
                    <a:pt x="2382" y="4514"/>
                  </a:cubicBezTo>
                  <a:cubicBezTo>
                    <a:pt x="2525" y="4589"/>
                    <a:pt x="2671" y="4657"/>
                    <a:pt x="2816" y="4726"/>
                  </a:cubicBezTo>
                  <a:cubicBezTo>
                    <a:pt x="2948" y="4791"/>
                    <a:pt x="3076" y="4861"/>
                    <a:pt x="3203" y="4933"/>
                  </a:cubicBezTo>
                  <a:cubicBezTo>
                    <a:pt x="3269" y="4969"/>
                    <a:pt x="3335" y="5006"/>
                    <a:pt x="3402" y="5041"/>
                  </a:cubicBezTo>
                  <a:cubicBezTo>
                    <a:pt x="3467" y="5074"/>
                    <a:pt x="3532" y="5107"/>
                    <a:pt x="3597" y="5138"/>
                  </a:cubicBezTo>
                  <a:lnTo>
                    <a:pt x="3597" y="5138"/>
                  </a:lnTo>
                  <a:cubicBezTo>
                    <a:pt x="3646" y="5163"/>
                    <a:pt x="3696" y="5187"/>
                    <a:pt x="3743" y="5214"/>
                  </a:cubicBezTo>
                  <a:cubicBezTo>
                    <a:pt x="3795" y="5244"/>
                    <a:pt x="3848" y="5275"/>
                    <a:pt x="3899" y="5306"/>
                  </a:cubicBezTo>
                  <a:cubicBezTo>
                    <a:pt x="3996" y="5361"/>
                    <a:pt x="4097" y="5409"/>
                    <a:pt x="4197" y="5458"/>
                  </a:cubicBezTo>
                  <a:lnTo>
                    <a:pt x="4196" y="5458"/>
                  </a:lnTo>
                  <a:cubicBezTo>
                    <a:pt x="4229" y="5475"/>
                    <a:pt x="4264" y="5490"/>
                    <a:pt x="4299" y="5508"/>
                  </a:cubicBezTo>
                  <a:cubicBezTo>
                    <a:pt x="4336" y="5529"/>
                    <a:pt x="4374" y="5549"/>
                    <a:pt x="4412" y="5570"/>
                  </a:cubicBezTo>
                  <a:cubicBezTo>
                    <a:pt x="4484" y="5609"/>
                    <a:pt x="4559" y="5644"/>
                    <a:pt x="4632" y="5680"/>
                  </a:cubicBezTo>
                  <a:lnTo>
                    <a:pt x="4631" y="5680"/>
                  </a:lnTo>
                  <a:cubicBezTo>
                    <a:pt x="4716" y="5722"/>
                    <a:pt x="4801" y="5764"/>
                    <a:pt x="4885" y="5806"/>
                  </a:cubicBezTo>
                  <a:cubicBezTo>
                    <a:pt x="4974" y="5852"/>
                    <a:pt x="5060" y="5900"/>
                    <a:pt x="5150" y="5945"/>
                  </a:cubicBezTo>
                  <a:cubicBezTo>
                    <a:pt x="5239" y="5991"/>
                    <a:pt x="5327" y="6038"/>
                    <a:pt x="5415" y="6085"/>
                  </a:cubicBezTo>
                  <a:cubicBezTo>
                    <a:pt x="5478" y="6118"/>
                    <a:pt x="5540" y="6152"/>
                    <a:pt x="5605" y="6182"/>
                  </a:cubicBezTo>
                  <a:cubicBezTo>
                    <a:pt x="5622" y="6190"/>
                    <a:pt x="5637" y="6200"/>
                    <a:pt x="5652" y="6211"/>
                  </a:cubicBezTo>
                  <a:cubicBezTo>
                    <a:pt x="5648" y="6219"/>
                    <a:pt x="5643" y="6225"/>
                    <a:pt x="5640" y="6233"/>
                  </a:cubicBezTo>
                  <a:cubicBezTo>
                    <a:pt x="5461" y="6538"/>
                    <a:pt x="5280" y="6840"/>
                    <a:pt x="5101" y="7144"/>
                  </a:cubicBezTo>
                  <a:cubicBezTo>
                    <a:pt x="4928" y="7439"/>
                    <a:pt x="4773" y="7745"/>
                    <a:pt x="4613" y="8046"/>
                  </a:cubicBezTo>
                  <a:lnTo>
                    <a:pt x="4613" y="8046"/>
                  </a:lnTo>
                  <a:cubicBezTo>
                    <a:pt x="4613" y="8046"/>
                    <a:pt x="4613" y="8046"/>
                    <a:pt x="4613" y="8046"/>
                  </a:cubicBezTo>
                  <a:lnTo>
                    <a:pt x="4613" y="8046"/>
                  </a:lnTo>
                  <a:cubicBezTo>
                    <a:pt x="4548" y="8164"/>
                    <a:pt x="4482" y="8283"/>
                    <a:pt x="4417" y="8402"/>
                  </a:cubicBezTo>
                  <a:cubicBezTo>
                    <a:pt x="4352" y="8516"/>
                    <a:pt x="4293" y="8635"/>
                    <a:pt x="4232" y="8751"/>
                  </a:cubicBezTo>
                  <a:cubicBezTo>
                    <a:pt x="4232" y="8751"/>
                    <a:pt x="4233" y="8749"/>
                    <a:pt x="4233" y="8748"/>
                  </a:cubicBezTo>
                  <a:lnTo>
                    <a:pt x="4233" y="8748"/>
                  </a:lnTo>
                  <a:cubicBezTo>
                    <a:pt x="4140" y="8922"/>
                    <a:pt x="4038" y="9090"/>
                    <a:pt x="3945" y="9262"/>
                  </a:cubicBezTo>
                  <a:cubicBezTo>
                    <a:pt x="3856" y="9423"/>
                    <a:pt x="3770" y="9587"/>
                    <a:pt x="3684" y="9750"/>
                  </a:cubicBezTo>
                  <a:lnTo>
                    <a:pt x="3684" y="9749"/>
                  </a:lnTo>
                  <a:cubicBezTo>
                    <a:pt x="3646" y="9817"/>
                    <a:pt x="3609" y="9884"/>
                    <a:pt x="3574" y="9952"/>
                  </a:cubicBezTo>
                  <a:cubicBezTo>
                    <a:pt x="3537" y="10026"/>
                    <a:pt x="3501" y="10099"/>
                    <a:pt x="3468" y="10174"/>
                  </a:cubicBezTo>
                  <a:cubicBezTo>
                    <a:pt x="3452" y="10208"/>
                    <a:pt x="3437" y="10240"/>
                    <a:pt x="3422" y="10274"/>
                  </a:cubicBezTo>
                  <a:cubicBezTo>
                    <a:pt x="3414" y="10290"/>
                    <a:pt x="3407" y="10307"/>
                    <a:pt x="3402" y="10325"/>
                  </a:cubicBezTo>
                  <a:cubicBezTo>
                    <a:pt x="3393" y="10356"/>
                    <a:pt x="3390" y="10389"/>
                    <a:pt x="3386" y="10420"/>
                  </a:cubicBezTo>
                  <a:cubicBezTo>
                    <a:pt x="3383" y="10446"/>
                    <a:pt x="3381" y="10472"/>
                    <a:pt x="3380" y="10498"/>
                  </a:cubicBezTo>
                  <a:cubicBezTo>
                    <a:pt x="3376" y="10539"/>
                    <a:pt x="3380" y="10581"/>
                    <a:pt x="3385" y="10623"/>
                  </a:cubicBezTo>
                  <a:cubicBezTo>
                    <a:pt x="3391" y="10666"/>
                    <a:pt x="3399" y="10707"/>
                    <a:pt x="3414" y="10747"/>
                  </a:cubicBezTo>
                  <a:cubicBezTo>
                    <a:pt x="3433" y="10790"/>
                    <a:pt x="3459" y="10823"/>
                    <a:pt x="3495" y="10854"/>
                  </a:cubicBezTo>
                  <a:cubicBezTo>
                    <a:pt x="3507" y="10865"/>
                    <a:pt x="3521" y="10878"/>
                    <a:pt x="3536" y="10888"/>
                  </a:cubicBezTo>
                  <a:cubicBezTo>
                    <a:pt x="3553" y="10898"/>
                    <a:pt x="3573" y="10908"/>
                    <a:pt x="3593" y="10917"/>
                  </a:cubicBezTo>
                  <a:lnTo>
                    <a:pt x="3592" y="10917"/>
                  </a:lnTo>
                  <a:cubicBezTo>
                    <a:pt x="3604" y="10924"/>
                    <a:pt x="3617" y="10931"/>
                    <a:pt x="3630" y="10939"/>
                  </a:cubicBezTo>
                  <a:cubicBezTo>
                    <a:pt x="3654" y="10955"/>
                    <a:pt x="3680" y="10961"/>
                    <a:pt x="3707" y="10971"/>
                  </a:cubicBezTo>
                  <a:lnTo>
                    <a:pt x="3707" y="10971"/>
                  </a:lnTo>
                  <a:cubicBezTo>
                    <a:pt x="3707" y="10971"/>
                    <a:pt x="3706" y="10971"/>
                    <a:pt x="3706" y="10971"/>
                  </a:cubicBezTo>
                  <a:lnTo>
                    <a:pt x="3706" y="10971"/>
                  </a:lnTo>
                  <a:cubicBezTo>
                    <a:pt x="3707" y="10971"/>
                    <a:pt x="3707" y="10971"/>
                    <a:pt x="3707" y="10971"/>
                  </a:cubicBezTo>
                  <a:lnTo>
                    <a:pt x="3707" y="10971"/>
                  </a:lnTo>
                  <a:cubicBezTo>
                    <a:pt x="3707" y="10971"/>
                    <a:pt x="3707" y="10971"/>
                    <a:pt x="3707" y="10971"/>
                  </a:cubicBezTo>
                  <a:lnTo>
                    <a:pt x="3707" y="10971"/>
                  </a:lnTo>
                  <a:cubicBezTo>
                    <a:pt x="3707" y="10971"/>
                    <a:pt x="3708" y="10971"/>
                    <a:pt x="3708" y="10971"/>
                  </a:cubicBezTo>
                  <a:lnTo>
                    <a:pt x="3708" y="10971"/>
                  </a:lnTo>
                  <a:cubicBezTo>
                    <a:pt x="3708" y="10971"/>
                    <a:pt x="3708" y="10971"/>
                    <a:pt x="3707" y="10971"/>
                  </a:cubicBezTo>
                  <a:lnTo>
                    <a:pt x="3707" y="10971"/>
                  </a:lnTo>
                  <a:cubicBezTo>
                    <a:pt x="3708" y="10971"/>
                    <a:pt x="3708" y="10971"/>
                    <a:pt x="3708" y="10971"/>
                  </a:cubicBezTo>
                  <a:cubicBezTo>
                    <a:pt x="3708" y="10971"/>
                    <a:pt x="3708" y="10971"/>
                    <a:pt x="3708" y="10971"/>
                  </a:cubicBezTo>
                  <a:lnTo>
                    <a:pt x="3708" y="10971"/>
                  </a:lnTo>
                  <a:cubicBezTo>
                    <a:pt x="3717" y="10975"/>
                    <a:pt x="3726" y="10978"/>
                    <a:pt x="3734" y="10983"/>
                  </a:cubicBezTo>
                  <a:cubicBezTo>
                    <a:pt x="3752" y="10992"/>
                    <a:pt x="3765" y="11002"/>
                    <a:pt x="3780" y="11014"/>
                  </a:cubicBezTo>
                  <a:cubicBezTo>
                    <a:pt x="3798" y="11026"/>
                    <a:pt x="3817" y="11032"/>
                    <a:pt x="3836" y="11032"/>
                  </a:cubicBezTo>
                  <a:cubicBezTo>
                    <a:pt x="3837" y="11032"/>
                    <a:pt x="3839" y="11032"/>
                    <a:pt x="3840" y="11032"/>
                  </a:cubicBezTo>
                  <a:cubicBezTo>
                    <a:pt x="3841" y="11033"/>
                    <a:pt x="3844" y="11033"/>
                    <a:pt x="3845" y="11034"/>
                  </a:cubicBezTo>
                  <a:cubicBezTo>
                    <a:pt x="3907" y="11053"/>
                    <a:pt x="3971" y="11061"/>
                    <a:pt x="4034" y="11061"/>
                  </a:cubicBezTo>
                  <a:cubicBezTo>
                    <a:pt x="4056" y="11061"/>
                    <a:pt x="4078" y="11060"/>
                    <a:pt x="4100" y="11058"/>
                  </a:cubicBezTo>
                  <a:cubicBezTo>
                    <a:pt x="4159" y="11053"/>
                    <a:pt x="4221" y="11052"/>
                    <a:pt x="4274" y="11027"/>
                  </a:cubicBezTo>
                  <a:cubicBezTo>
                    <a:pt x="4325" y="11002"/>
                    <a:pt x="4371" y="10967"/>
                    <a:pt x="4414" y="10930"/>
                  </a:cubicBezTo>
                  <a:cubicBezTo>
                    <a:pt x="4444" y="10905"/>
                    <a:pt x="4472" y="10882"/>
                    <a:pt x="4500" y="10856"/>
                  </a:cubicBezTo>
                  <a:cubicBezTo>
                    <a:pt x="4562" y="10796"/>
                    <a:pt x="4616" y="10730"/>
                    <a:pt x="4671" y="10663"/>
                  </a:cubicBezTo>
                  <a:cubicBezTo>
                    <a:pt x="4701" y="10626"/>
                    <a:pt x="4730" y="10589"/>
                    <a:pt x="4758" y="10551"/>
                  </a:cubicBezTo>
                  <a:cubicBezTo>
                    <a:pt x="4780" y="10517"/>
                    <a:pt x="4805" y="10485"/>
                    <a:pt x="4825" y="10449"/>
                  </a:cubicBezTo>
                  <a:cubicBezTo>
                    <a:pt x="4866" y="10374"/>
                    <a:pt x="4907" y="10299"/>
                    <a:pt x="4951" y="10227"/>
                  </a:cubicBezTo>
                  <a:cubicBezTo>
                    <a:pt x="4993" y="10156"/>
                    <a:pt x="5038" y="10087"/>
                    <a:pt x="5080" y="10015"/>
                  </a:cubicBezTo>
                  <a:cubicBezTo>
                    <a:pt x="5163" y="9869"/>
                    <a:pt x="5244" y="9723"/>
                    <a:pt x="5321" y="9574"/>
                  </a:cubicBezTo>
                  <a:lnTo>
                    <a:pt x="5321" y="9574"/>
                  </a:lnTo>
                  <a:cubicBezTo>
                    <a:pt x="5320" y="9575"/>
                    <a:pt x="5320" y="9576"/>
                    <a:pt x="5320" y="9577"/>
                  </a:cubicBezTo>
                  <a:cubicBezTo>
                    <a:pt x="5327" y="9563"/>
                    <a:pt x="5337" y="9548"/>
                    <a:pt x="5344" y="9533"/>
                  </a:cubicBezTo>
                  <a:cubicBezTo>
                    <a:pt x="5358" y="9541"/>
                    <a:pt x="5373" y="9548"/>
                    <a:pt x="5385" y="9556"/>
                  </a:cubicBezTo>
                  <a:cubicBezTo>
                    <a:pt x="5441" y="9588"/>
                    <a:pt x="5494" y="9626"/>
                    <a:pt x="5547" y="9662"/>
                  </a:cubicBezTo>
                  <a:cubicBezTo>
                    <a:pt x="5599" y="9696"/>
                    <a:pt x="5654" y="9722"/>
                    <a:pt x="5710" y="9743"/>
                  </a:cubicBezTo>
                  <a:cubicBezTo>
                    <a:pt x="5770" y="9767"/>
                    <a:pt x="5831" y="9792"/>
                    <a:pt x="5888" y="9821"/>
                  </a:cubicBezTo>
                  <a:lnTo>
                    <a:pt x="5888" y="9821"/>
                  </a:lnTo>
                  <a:cubicBezTo>
                    <a:pt x="5889" y="9822"/>
                    <a:pt x="5890" y="9822"/>
                    <a:pt x="5891" y="9824"/>
                  </a:cubicBezTo>
                  <a:cubicBezTo>
                    <a:pt x="6006" y="9882"/>
                    <a:pt x="6116" y="9951"/>
                    <a:pt x="6226" y="10015"/>
                  </a:cubicBezTo>
                  <a:cubicBezTo>
                    <a:pt x="6335" y="10077"/>
                    <a:pt x="6447" y="10126"/>
                    <a:pt x="6559" y="10180"/>
                  </a:cubicBezTo>
                  <a:cubicBezTo>
                    <a:pt x="6580" y="10191"/>
                    <a:pt x="6602" y="10202"/>
                    <a:pt x="6623" y="10217"/>
                  </a:cubicBezTo>
                  <a:cubicBezTo>
                    <a:pt x="6644" y="10231"/>
                    <a:pt x="6665" y="10245"/>
                    <a:pt x="6687" y="10259"/>
                  </a:cubicBezTo>
                  <a:lnTo>
                    <a:pt x="6687" y="10259"/>
                  </a:lnTo>
                  <a:cubicBezTo>
                    <a:pt x="6778" y="10323"/>
                    <a:pt x="6867" y="10390"/>
                    <a:pt x="6959" y="10454"/>
                  </a:cubicBezTo>
                  <a:cubicBezTo>
                    <a:pt x="7044" y="10511"/>
                    <a:pt x="7133" y="10561"/>
                    <a:pt x="7221" y="10610"/>
                  </a:cubicBezTo>
                  <a:cubicBezTo>
                    <a:pt x="7415" y="10718"/>
                    <a:pt x="7607" y="10829"/>
                    <a:pt x="7797" y="10947"/>
                  </a:cubicBezTo>
                  <a:cubicBezTo>
                    <a:pt x="7957" y="11045"/>
                    <a:pt x="8117" y="11143"/>
                    <a:pt x="8278" y="11238"/>
                  </a:cubicBezTo>
                  <a:cubicBezTo>
                    <a:pt x="8432" y="11326"/>
                    <a:pt x="8586" y="11411"/>
                    <a:pt x="8738" y="11500"/>
                  </a:cubicBezTo>
                  <a:cubicBezTo>
                    <a:pt x="9041" y="11676"/>
                    <a:pt x="9341" y="11855"/>
                    <a:pt x="9640" y="12034"/>
                  </a:cubicBezTo>
                  <a:cubicBezTo>
                    <a:pt x="9799" y="12128"/>
                    <a:pt x="9955" y="12224"/>
                    <a:pt x="10110" y="12323"/>
                  </a:cubicBezTo>
                  <a:cubicBezTo>
                    <a:pt x="10251" y="12415"/>
                    <a:pt x="10392" y="12506"/>
                    <a:pt x="10534" y="12597"/>
                  </a:cubicBezTo>
                  <a:cubicBezTo>
                    <a:pt x="10682" y="12692"/>
                    <a:pt x="10832" y="12788"/>
                    <a:pt x="10982" y="12881"/>
                  </a:cubicBezTo>
                  <a:cubicBezTo>
                    <a:pt x="11132" y="12973"/>
                    <a:pt x="11283" y="13066"/>
                    <a:pt x="11436" y="13156"/>
                  </a:cubicBezTo>
                  <a:cubicBezTo>
                    <a:pt x="11593" y="13251"/>
                    <a:pt x="11751" y="13345"/>
                    <a:pt x="11909" y="13435"/>
                  </a:cubicBezTo>
                  <a:cubicBezTo>
                    <a:pt x="12066" y="13524"/>
                    <a:pt x="12225" y="13611"/>
                    <a:pt x="12381" y="13700"/>
                  </a:cubicBezTo>
                  <a:cubicBezTo>
                    <a:pt x="12539" y="13790"/>
                    <a:pt x="12695" y="13881"/>
                    <a:pt x="12847" y="13976"/>
                  </a:cubicBezTo>
                  <a:cubicBezTo>
                    <a:pt x="12996" y="14071"/>
                    <a:pt x="13145" y="14167"/>
                    <a:pt x="13295" y="14259"/>
                  </a:cubicBezTo>
                  <a:cubicBezTo>
                    <a:pt x="13449" y="14353"/>
                    <a:pt x="13603" y="14445"/>
                    <a:pt x="13758" y="14538"/>
                  </a:cubicBezTo>
                  <a:cubicBezTo>
                    <a:pt x="13914" y="14632"/>
                    <a:pt x="14069" y="14729"/>
                    <a:pt x="14226" y="14825"/>
                  </a:cubicBezTo>
                  <a:cubicBezTo>
                    <a:pt x="14372" y="14913"/>
                    <a:pt x="14517" y="14999"/>
                    <a:pt x="14665" y="15083"/>
                  </a:cubicBezTo>
                  <a:cubicBezTo>
                    <a:pt x="14816" y="15169"/>
                    <a:pt x="14969" y="15253"/>
                    <a:pt x="15120" y="15341"/>
                  </a:cubicBezTo>
                  <a:cubicBezTo>
                    <a:pt x="15423" y="15518"/>
                    <a:pt x="15721" y="15704"/>
                    <a:pt x="16020" y="15886"/>
                  </a:cubicBezTo>
                  <a:cubicBezTo>
                    <a:pt x="16328" y="16074"/>
                    <a:pt x="16636" y="16260"/>
                    <a:pt x="16944" y="16446"/>
                  </a:cubicBezTo>
                  <a:cubicBezTo>
                    <a:pt x="17100" y="16540"/>
                    <a:pt x="17256" y="16632"/>
                    <a:pt x="17415" y="16724"/>
                  </a:cubicBezTo>
                  <a:cubicBezTo>
                    <a:pt x="17562" y="16808"/>
                    <a:pt x="17706" y="16897"/>
                    <a:pt x="17851" y="16985"/>
                  </a:cubicBezTo>
                  <a:cubicBezTo>
                    <a:pt x="17999" y="17076"/>
                    <a:pt x="18150" y="17164"/>
                    <a:pt x="18303" y="17248"/>
                  </a:cubicBezTo>
                  <a:cubicBezTo>
                    <a:pt x="18460" y="17336"/>
                    <a:pt x="18617" y="17422"/>
                    <a:pt x="18773" y="17513"/>
                  </a:cubicBezTo>
                  <a:cubicBezTo>
                    <a:pt x="18925" y="17599"/>
                    <a:pt x="19078" y="17687"/>
                    <a:pt x="19231" y="17772"/>
                  </a:cubicBezTo>
                  <a:cubicBezTo>
                    <a:pt x="19379" y="17854"/>
                    <a:pt x="19526" y="17936"/>
                    <a:pt x="19672" y="18021"/>
                  </a:cubicBezTo>
                  <a:cubicBezTo>
                    <a:pt x="19831" y="18113"/>
                    <a:pt x="19990" y="18205"/>
                    <a:pt x="20153" y="18288"/>
                  </a:cubicBezTo>
                  <a:cubicBezTo>
                    <a:pt x="20230" y="18328"/>
                    <a:pt x="20311" y="18366"/>
                    <a:pt x="20389" y="18402"/>
                  </a:cubicBezTo>
                  <a:cubicBezTo>
                    <a:pt x="20390" y="18403"/>
                    <a:pt x="20392" y="18403"/>
                    <a:pt x="20393" y="18404"/>
                  </a:cubicBezTo>
                  <a:cubicBezTo>
                    <a:pt x="20398" y="18406"/>
                    <a:pt x="20401" y="18407"/>
                    <a:pt x="20406" y="18408"/>
                  </a:cubicBezTo>
                  <a:cubicBezTo>
                    <a:pt x="20419" y="18413"/>
                    <a:pt x="20434" y="18418"/>
                    <a:pt x="20446" y="18423"/>
                  </a:cubicBezTo>
                  <a:cubicBezTo>
                    <a:pt x="20449" y="18424"/>
                    <a:pt x="20451" y="18424"/>
                    <a:pt x="20454" y="18426"/>
                  </a:cubicBezTo>
                  <a:lnTo>
                    <a:pt x="20466" y="18430"/>
                  </a:lnTo>
                  <a:lnTo>
                    <a:pt x="20554" y="18465"/>
                  </a:lnTo>
                  <a:cubicBezTo>
                    <a:pt x="20564" y="18469"/>
                    <a:pt x="20573" y="18471"/>
                    <a:pt x="20581" y="18475"/>
                  </a:cubicBezTo>
                  <a:lnTo>
                    <a:pt x="20601" y="18483"/>
                  </a:lnTo>
                  <a:lnTo>
                    <a:pt x="20602" y="18483"/>
                  </a:lnTo>
                  <a:lnTo>
                    <a:pt x="20617" y="18452"/>
                  </a:lnTo>
                  <a:cubicBezTo>
                    <a:pt x="20625" y="18439"/>
                    <a:pt x="20631" y="18426"/>
                    <a:pt x="20638" y="18413"/>
                  </a:cubicBezTo>
                  <a:cubicBezTo>
                    <a:pt x="20640" y="18411"/>
                    <a:pt x="20641" y="18410"/>
                    <a:pt x="20641" y="18407"/>
                  </a:cubicBezTo>
                  <a:cubicBezTo>
                    <a:pt x="20651" y="18385"/>
                    <a:pt x="20662" y="18361"/>
                    <a:pt x="20673" y="18339"/>
                  </a:cubicBezTo>
                  <a:cubicBezTo>
                    <a:pt x="20672" y="18337"/>
                    <a:pt x="20669" y="18337"/>
                    <a:pt x="20668" y="18336"/>
                  </a:cubicBezTo>
                  <a:cubicBezTo>
                    <a:pt x="20708" y="18252"/>
                    <a:pt x="20750" y="18168"/>
                    <a:pt x="20796" y="18089"/>
                  </a:cubicBezTo>
                  <a:cubicBezTo>
                    <a:pt x="20863" y="17979"/>
                    <a:pt x="20934" y="17870"/>
                    <a:pt x="20992" y="17754"/>
                  </a:cubicBezTo>
                  <a:cubicBezTo>
                    <a:pt x="21022" y="17696"/>
                    <a:pt x="21050" y="17635"/>
                    <a:pt x="21081" y="17577"/>
                  </a:cubicBezTo>
                  <a:cubicBezTo>
                    <a:pt x="21090" y="17561"/>
                    <a:pt x="21100" y="17544"/>
                    <a:pt x="21110" y="17527"/>
                  </a:cubicBezTo>
                  <a:cubicBezTo>
                    <a:pt x="21112" y="17529"/>
                    <a:pt x="21116" y="17530"/>
                    <a:pt x="21118" y="17530"/>
                  </a:cubicBezTo>
                  <a:cubicBezTo>
                    <a:pt x="21148" y="17535"/>
                    <a:pt x="21178" y="17537"/>
                    <a:pt x="21208" y="17541"/>
                  </a:cubicBezTo>
                  <a:cubicBezTo>
                    <a:pt x="21261" y="17550"/>
                    <a:pt x="21314" y="17558"/>
                    <a:pt x="21369" y="17567"/>
                  </a:cubicBezTo>
                  <a:cubicBezTo>
                    <a:pt x="21365" y="17567"/>
                    <a:pt x="21363" y="17566"/>
                    <a:pt x="21358" y="17566"/>
                  </a:cubicBezTo>
                  <a:cubicBezTo>
                    <a:pt x="21417" y="17576"/>
                    <a:pt x="21476" y="17594"/>
                    <a:pt x="21534" y="17604"/>
                  </a:cubicBezTo>
                  <a:cubicBezTo>
                    <a:pt x="21601" y="17614"/>
                    <a:pt x="21668" y="17625"/>
                    <a:pt x="21735" y="17633"/>
                  </a:cubicBezTo>
                  <a:cubicBezTo>
                    <a:pt x="21802" y="17640"/>
                    <a:pt x="21868" y="17644"/>
                    <a:pt x="21935" y="17644"/>
                  </a:cubicBezTo>
                  <a:cubicBezTo>
                    <a:pt x="22033" y="17644"/>
                    <a:pt x="22130" y="17635"/>
                    <a:pt x="22226" y="17614"/>
                  </a:cubicBezTo>
                  <a:cubicBezTo>
                    <a:pt x="22258" y="17608"/>
                    <a:pt x="22296" y="17602"/>
                    <a:pt x="22324" y="17585"/>
                  </a:cubicBezTo>
                  <a:cubicBezTo>
                    <a:pt x="22359" y="17565"/>
                    <a:pt x="22391" y="17541"/>
                    <a:pt x="22425" y="17517"/>
                  </a:cubicBezTo>
                  <a:cubicBezTo>
                    <a:pt x="22480" y="17477"/>
                    <a:pt x="22535" y="17437"/>
                    <a:pt x="22585" y="17391"/>
                  </a:cubicBezTo>
                  <a:cubicBezTo>
                    <a:pt x="22635" y="17348"/>
                    <a:pt x="22678" y="17292"/>
                    <a:pt x="22714" y="17239"/>
                  </a:cubicBezTo>
                  <a:cubicBezTo>
                    <a:pt x="22753" y="17179"/>
                    <a:pt x="22792" y="17117"/>
                    <a:pt x="22826" y="17055"/>
                  </a:cubicBezTo>
                  <a:cubicBezTo>
                    <a:pt x="22891" y="16943"/>
                    <a:pt x="22941" y="16826"/>
                    <a:pt x="22999" y="16710"/>
                  </a:cubicBezTo>
                  <a:cubicBezTo>
                    <a:pt x="23047" y="16616"/>
                    <a:pt x="23091" y="16520"/>
                    <a:pt x="23134" y="16424"/>
                  </a:cubicBezTo>
                  <a:lnTo>
                    <a:pt x="23134" y="16424"/>
                  </a:lnTo>
                  <a:cubicBezTo>
                    <a:pt x="23133" y="16426"/>
                    <a:pt x="23133" y="16429"/>
                    <a:pt x="23131" y="16431"/>
                  </a:cubicBezTo>
                  <a:lnTo>
                    <a:pt x="23131" y="16431"/>
                  </a:lnTo>
                  <a:cubicBezTo>
                    <a:pt x="23134" y="16427"/>
                    <a:pt x="23135" y="16424"/>
                    <a:pt x="23138" y="16419"/>
                  </a:cubicBezTo>
                  <a:cubicBezTo>
                    <a:pt x="23159" y="16433"/>
                    <a:pt x="23182" y="16446"/>
                    <a:pt x="23206" y="16457"/>
                  </a:cubicBezTo>
                  <a:cubicBezTo>
                    <a:pt x="23242" y="16477"/>
                    <a:pt x="23277" y="16497"/>
                    <a:pt x="23311" y="16515"/>
                  </a:cubicBezTo>
                  <a:cubicBezTo>
                    <a:pt x="23386" y="16555"/>
                    <a:pt x="23459" y="16598"/>
                    <a:pt x="23531" y="16642"/>
                  </a:cubicBezTo>
                  <a:cubicBezTo>
                    <a:pt x="23666" y="16724"/>
                    <a:pt x="23808" y="16793"/>
                    <a:pt x="23948" y="16866"/>
                  </a:cubicBezTo>
                  <a:cubicBezTo>
                    <a:pt x="23947" y="16866"/>
                    <a:pt x="23947" y="16866"/>
                    <a:pt x="23947" y="16866"/>
                  </a:cubicBezTo>
                  <a:lnTo>
                    <a:pt x="23947" y="16866"/>
                  </a:lnTo>
                  <a:cubicBezTo>
                    <a:pt x="24048" y="16918"/>
                    <a:pt x="24148" y="16973"/>
                    <a:pt x="24249" y="17021"/>
                  </a:cubicBezTo>
                  <a:cubicBezTo>
                    <a:pt x="24289" y="17042"/>
                    <a:pt x="24332" y="17059"/>
                    <a:pt x="24373" y="17077"/>
                  </a:cubicBezTo>
                  <a:cubicBezTo>
                    <a:pt x="24400" y="17090"/>
                    <a:pt x="24426" y="17101"/>
                    <a:pt x="24453" y="17110"/>
                  </a:cubicBezTo>
                  <a:lnTo>
                    <a:pt x="24453" y="17110"/>
                  </a:lnTo>
                  <a:cubicBezTo>
                    <a:pt x="24452" y="17110"/>
                    <a:pt x="24451" y="17109"/>
                    <a:pt x="24449" y="17109"/>
                  </a:cubicBezTo>
                  <a:lnTo>
                    <a:pt x="24449" y="17109"/>
                  </a:lnTo>
                  <a:cubicBezTo>
                    <a:pt x="24452" y="17110"/>
                    <a:pt x="24455" y="17111"/>
                    <a:pt x="24457" y="17112"/>
                  </a:cubicBezTo>
                  <a:lnTo>
                    <a:pt x="24457" y="17112"/>
                  </a:lnTo>
                  <a:cubicBezTo>
                    <a:pt x="24456" y="17111"/>
                    <a:pt x="24454" y="17111"/>
                    <a:pt x="24453" y="17110"/>
                  </a:cubicBezTo>
                  <a:lnTo>
                    <a:pt x="24453" y="17110"/>
                  </a:lnTo>
                  <a:cubicBezTo>
                    <a:pt x="24455" y="17111"/>
                    <a:pt x="24456" y="17112"/>
                    <a:pt x="24459" y="17112"/>
                  </a:cubicBezTo>
                  <a:lnTo>
                    <a:pt x="24459" y="17112"/>
                  </a:lnTo>
                  <a:cubicBezTo>
                    <a:pt x="24458" y="17112"/>
                    <a:pt x="24458" y="17112"/>
                    <a:pt x="24457" y="17112"/>
                  </a:cubicBezTo>
                  <a:lnTo>
                    <a:pt x="24457" y="17112"/>
                  </a:lnTo>
                  <a:cubicBezTo>
                    <a:pt x="24458" y="17112"/>
                    <a:pt x="24459" y="17112"/>
                    <a:pt x="24460" y="17113"/>
                  </a:cubicBezTo>
                  <a:cubicBezTo>
                    <a:pt x="24459" y="17113"/>
                    <a:pt x="24459" y="17113"/>
                    <a:pt x="24459" y="17112"/>
                  </a:cubicBezTo>
                  <a:lnTo>
                    <a:pt x="24459" y="17112"/>
                  </a:lnTo>
                  <a:cubicBezTo>
                    <a:pt x="24498" y="17129"/>
                    <a:pt x="24537" y="17145"/>
                    <a:pt x="24578" y="17158"/>
                  </a:cubicBezTo>
                  <a:cubicBezTo>
                    <a:pt x="24606" y="17166"/>
                    <a:pt x="24631" y="17171"/>
                    <a:pt x="24659" y="17171"/>
                  </a:cubicBezTo>
                  <a:cubicBezTo>
                    <a:pt x="24663" y="17171"/>
                    <a:pt x="24668" y="17171"/>
                    <a:pt x="24673" y="17171"/>
                  </a:cubicBezTo>
                  <a:cubicBezTo>
                    <a:pt x="24688" y="17169"/>
                    <a:pt x="24703" y="17169"/>
                    <a:pt x="24718" y="17165"/>
                  </a:cubicBezTo>
                  <a:cubicBezTo>
                    <a:pt x="24751" y="17157"/>
                    <a:pt x="24782" y="17144"/>
                    <a:pt x="24812" y="17129"/>
                  </a:cubicBezTo>
                  <a:cubicBezTo>
                    <a:pt x="24847" y="17114"/>
                    <a:pt x="24878" y="17095"/>
                    <a:pt x="24907" y="17072"/>
                  </a:cubicBezTo>
                  <a:cubicBezTo>
                    <a:pt x="24929" y="17056"/>
                    <a:pt x="24950" y="17039"/>
                    <a:pt x="24966" y="17019"/>
                  </a:cubicBezTo>
                  <a:cubicBezTo>
                    <a:pt x="24982" y="16999"/>
                    <a:pt x="24993" y="16978"/>
                    <a:pt x="25007" y="16957"/>
                  </a:cubicBezTo>
                  <a:cubicBezTo>
                    <a:pt x="25036" y="16979"/>
                    <a:pt x="25068" y="16997"/>
                    <a:pt x="25099" y="17016"/>
                  </a:cubicBezTo>
                  <a:cubicBezTo>
                    <a:pt x="25165" y="17059"/>
                    <a:pt x="25229" y="17101"/>
                    <a:pt x="25295" y="17143"/>
                  </a:cubicBezTo>
                  <a:cubicBezTo>
                    <a:pt x="25416" y="17220"/>
                    <a:pt x="25542" y="17291"/>
                    <a:pt x="25668" y="17361"/>
                  </a:cubicBezTo>
                  <a:cubicBezTo>
                    <a:pt x="25730" y="17397"/>
                    <a:pt x="25792" y="17432"/>
                    <a:pt x="25852" y="17470"/>
                  </a:cubicBezTo>
                  <a:cubicBezTo>
                    <a:pt x="25915" y="17511"/>
                    <a:pt x="25978" y="17551"/>
                    <a:pt x="26043" y="17591"/>
                  </a:cubicBezTo>
                  <a:cubicBezTo>
                    <a:pt x="26159" y="17658"/>
                    <a:pt x="26281" y="17714"/>
                    <a:pt x="26401" y="17775"/>
                  </a:cubicBezTo>
                  <a:lnTo>
                    <a:pt x="26401" y="17775"/>
                  </a:lnTo>
                  <a:cubicBezTo>
                    <a:pt x="26400" y="17775"/>
                    <a:pt x="26400" y="17775"/>
                    <a:pt x="26400" y="17774"/>
                  </a:cubicBezTo>
                  <a:lnTo>
                    <a:pt x="26400" y="17774"/>
                  </a:lnTo>
                  <a:cubicBezTo>
                    <a:pt x="26505" y="17830"/>
                    <a:pt x="26608" y="17891"/>
                    <a:pt x="26713" y="17946"/>
                  </a:cubicBezTo>
                  <a:lnTo>
                    <a:pt x="26713" y="17946"/>
                  </a:lnTo>
                  <a:cubicBezTo>
                    <a:pt x="26712" y="17945"/>
                    <a:pt x="26710" y="17944"/>
                    <a:pt x="26709" y="17943"/>
                  </a:cubicBezTo>
                  <a:lnTo>
                    <a:pt x="26709" y="17943"/>
                  </a:lnTo>
                  <a:cubicBezTo>
                    <a:pt x="26717" y="17948"/>
                    <a:pt x="26725" y="17952"/>
                    <a:pt x="26733" y="17956"/>
                  </a:cubicBezTo>
                  <a:lnTo>
                    <a:pt x="26733" y="17956"/>
                  </a:lnTo>
                  <a:cubicBezTo>
                    <a:pt x="26733" y="17956"/>
                    <a:pt x="26732" y="17955"/>
                    <a:pt x="26731" y="17955"/>
                  </a:cubicBezTo>
                  <a:lnTo>
                    <a:pt x="26731" y="17955"/>
                  </a:lnTo>
                  <a:cubicBezTo>
                    <a:pt x="26732" y="17956"/>
                    <a:pt x="26734" y="17957"/>
                    <a:pt x="26736" y="17958"/>
                  </a:cubicBezTo>
                  <a:lnTo>
                    <a:pt x="26736" y="17958"/>
                  </a:lnTo>
                  <a:cubicBezTo>
                    <a:pt x="26735" y="17957"/>
                    <a:pt x="26734" y="17957"/>
                    <a:pt x="26733" y="17956"/>
                  </a:cubicBezTo>
                  <a:lnTo>
                    <a:pt x="26733" y="17956"/>
                  </a:lnTo>
                  <a:cubicBezTo>
                    <a:pt x="26735" y="17958"/>
                    <a:pt x="26737" y="17959"/>
                    <a:pt x="26739" y="17959"/>
                  </a:cubicBezTo>
                  <a:lnTo>
                    <a:pt x="26739" y="17959"/>
                  </a:lnTo>
                  <a:cubicBezTo>
                    <a:pt x="26738" y="17959"/>
                    <a:pt x="26737" y="17958"/>
                    <a:pt x="26736" y="17958"/>
                  </a:cubicBezTo>
                  <a:lnTo>
                    <a:pt x="26736" y="17958"/>
                  </a:lnTo>
                  <a:cubicBezTo>
                    <a:pt x="26737" y="17958"/>
                    <a:pt x="26739" y="17959"/>
                    <a:pt x="26740" y="17960"/>
                  </a:cubicBezTo>
                  <a:cubicBezTo>
                    <a:pt x="26740" y="17960"/>
                    <a:pt x="26739" y="17960"/>
                    <a:pt x="26739" y="17959"/>
                  </a:cubicBezTo>
                  <a:lnTo>
                    <a:pt x="26739" y="17959"/>
                  </a:lnTo>
                  <a:cubicBezTo>
                    <a:pt x="26750" y="17966"/>
                    <a:pt x="26760" y="17971"/>
                    <a:pt x="26771" y="17978"/>
                  </a:cubicBezTo>
                  <a:cubicBezTo>
                    <a:pt x="26781" y="17981"/>
                    <a:pt x="26788" y="17985"/>
                    <a:pt x="26796" y="17990"/>
                  </a:cubicBezTo>
                  <a:cubicBezTo>
                    <a:pt x="26823" y="18005"/>
                    <a:pt x="26852" y="18019"/>
                    <a:pt x="26879" y="18034"/>
                  </a:cubicBezTo>
                  <a:lnTo>
                    <a:pt x="26879" y="18034"/>
                  </a:lnTo>
                  <a:cubicBezTo>
                    <a:pt x="26879" y="18034"/>
                    <a:pt x="26879" y="18034"/>
                    <a:pt x="26879" y="18034"/>
                  </a:cubicBezTo>
                  <a:cubicBezTo>
                    <a:pt x="26992" y="18093"/>
                    <a:pt x="27104" y="18154"/>
                    <a:pt x="27215" y="18215"/>
                  </a:cubicBezTo>
                  <a:cubicBezTo>
                    <a:pt x="27331" y="18277"/>
                    <a:pt x="27449" y="18334"/>
                    <a:pt x="27567" y="18391"/>
                  </a:cubicBezTo>
                  <a:cubicBezTo>
                    <a:pt x="27568" y="18392"/>
                    <a:pt x="27569" y="18392"/>
                    <a:pt x="27571" y="18393"/>
                  </a:cubicBezTo>
                  <a:lnTo>
                    <a:pt x="27571" y="18393"/>
                  </a:lnTo>
                  <a:lnTo>
                    <a:pt x="27576" y="18396"/>
                  </a:lnTo>
                  <a:cubicBezTo>
                    <a:pt x="27576" y="18396"/>
                    <a:pt x="27576" y="18397"/>
                    <a:pt x="27577" y="18397"/>
                  </a:cubicBezTo>
                  <a:lnTo>
                    <a:pt x="27576" y="18397"/>
                  </a:lnTo>
                  <a:cubicBezTo>
                    <a:pt x="27599" y="18408"/>
                    <a:pt x="27624" y="18421"/>
                    <a:pt x="27647" y="18433"/>
                  </a:cubicBezTo>
                  <a:cubicBezTo>
                    <a:pt x="27652" y="18436"/>
                    <a:pt x="27656" y="18437"/>
                    <a:pt x="27660" y="18440"/>
                  </a:cubicBezTo>
                  <a:lnTo>
                    <a:pt x="27660" y="18440"/>
                  </a:lnTo>
                  <a:cubicBezTo>
                    <a:pt x="27660" y="18440"/>
                    <a:pt x="27660" y="18440"/>
                    <a:pt x="27660" y="18440"/>
                  </a:cubicBezTo>
                  <a:cubicBezTo>
                    <a:pt x="27661" y="18442"/>
                    <a:pt x="27663" y="18442"/>
                    <a:pt x="27664" y="18443"/>
                  </a:cubicBezTo>
                  <a:cubicBezTo>
                    <a:pt x="27665" y="18443"/>
                    <a:pt x="27665" y="18444"/>
                    <a:pt x="27666" y="18444"/>
                  </a:cubicBezTo>
                  <a:cubicBezTo>
                    <a:pt x="27666" y="18444"/>
                    <a:pt x="27668" y="18444"/>
                    <a:pt x="27668" y="18445"/>
                  </a:cubicBezTo>
                  <a:cubicBezTo>
                    <a:pt x="27805" y="18517"/>
                    <a:pt x="27941" y="18595"/>
                    <a:pt x="28077" y="18674"/>
                  </a:cubicBezTo>
                  <a:cubicBezTo>
                    <a:pt x="28212" y="18753"/>
                    <a:pt x="28345" y="18835"/>
                    <a:pt x="28479" y="18916"/>
                  </a:cubicBezTo>
                  <a:cubicBezTo>
                    <a:pt x="28615" y="18995"/>
                    <a:pt x="28750" y="19079"/>
                    <a:pt x="28888" y="19156"/>
                  </a:cubicBezTo>
                  <a:cubicBezTo>
                    <a:pt x="29025" y="19233"/>
                    <a:pt x="29164" y="19306"/>
                    <a:pt x="29302" y="19381"/>
                  </a:cubicBezTo>
                  <a:cubicBezTo>
                    <a:pt x="29459" y="19465"/>
                    <a:pt x="29613" y="19551"/>
                    <a:pt x="29769" y="19635"/>
                  </a:cubicBezTo>
                  <a:cubicBezTo>
                    <a:pt x="29923" y="19719"/>
                    <a:pt x="30076" y="19804"/>
                    <a:pt x="30227" y="19892"/>
                  </a:cubicBezTo>
                  <a:cubicBezTo>
                    <a:pt x="30380" y="19982"/>
                    <a:pt x="30534" y="20068"/>
                    <a:pt x="30689" y="20152"/>
                  </a:cubicBezTo>
                  <a:cubicBezTo>
                    <a:pt x="30844" y="20237"/>
                    <a:pt x="31001" y="20320"/>
                    <a:pt x="31154" y="20407"/>
                  </a:cubicBezTo>
                  <a:cubicBezTo>
                    <a:pt x="31230" y="20449"/>
                    <a:pt x="31306" y="20493"/>
                    <a:pt x="31381" y="20537"/>
                  </a:cubicBezTo>
                  <a:cubicBezTo>
                    <a:pt x="31456" y="20579"/>
                    <a:pt x="31531" y="20618"/>
                    <a:pt x="31606" y="20658"/>
                  </a:cubicBezTo>
                  <a:cubicBezTo>
                    <a:pt x="31682" y="20698"/>
                    <a:pt x="31758" y="20738"/>
                    <a:pt x="31834" y="20779"/>
                  </a:cubicBezTo>
                  <a:cubicBezTo>
                    <a:pt x="31907" y="20820"/>
                    <a:pt x="31980" y="20861"/>
                    <a:pt x="32052" y="20900"/>
                  </a:cubicBezTo>
                  <a:cubicBezTo>
                    <a:pt x="32211" y="20987"/>
                    <a:pt x="32369" y="21073"/>
                    <a:pt x="32527" y="21157"/>
                  </a:cubicBezTo>
                  <a:cubicBezTo>
                    <a:pt x="32681" y="21240"/>
                    <a:pt x="32836" y="21318"/>
                    <a:pt x="32991" y="21398"/>
                  </a:cubicBezTo>
                  <a:lnTo>
                    <a:pt x="32991" y="21398"/>
                  </a:lnTo>
                  <a:cubicBezTo>
                    <a:pt x="32989" y="21397"/>
                    <a:pt x="32985" y="21395"/>
                    <a:pt x="32983" y="21394"/>
                  </a:cubicBezTo>
                  <a:lnTo>
                    <a:pt x="32983" y="21394"/>
                  </a:lnTo>
                  <a:cubicBezTo>
                    <a:pt x="33164" y="21487"/>
                    <a:pt x="33344" y="21584"/>
                    <a:pt x="33525" y="21678"/>
                  </a:cubicBezTo>
                  <a:lnTo>
                    <a:pt x="33578" y="21705"/>
                  </a:lnTo>
                  <a:lnTo>
                    <a:pt x="33577" y="21705"/>
                  </a:lnTo>
                  <a:cubicBezTo>
                    <a:pt x="33649" y="21743"/>
                    <a:pt x="33723" y="21780"/>
                    <a:pt x="33796" y="21818"/>
                  </a:cubicBezTo>
                  <a:lnTo>
                    <a:pt x="33796" y="21817"/>
                  </a:lnTo>
                  <a:cubicBezTo>
                    <a:pt x="33808" y="21822"/>
                    <a:pt x="33820" y="21828"/>
                    <a:pt x="33831" y="21834"/>
                  </a:cubicBezTo>
                  <a:cubicBezTo>
                    <a:pt x="33830" y="21834"/>
                    <a:pt x="33829" y="21833"/>
                    <a:pt x="33827" y="21833"/>
                  </a:cubicBezTo>
                  <a:lnTo>
                    <a:pt x="33827" y="21833"/>
                  </a:lnTo>
                  <a:cubicBezTo>
                    <a:pt x="33836" y="21838"/>
                    <a:pt x="33846" y="21842"/>
                    <a:pt x="33853" y="21847"/>
                  </a:cubicBezTo>
                  <a:cubicBezTo>
                    <a:pt x="33852" y="21845"/>
                    <a:pt x="33850" y="21844"/>
                    <a:pt x="33848" y="21843"/>
                  </a:cubicBezTo>
                  <a:lnTo>
                    <a:pt x="33848" y="21843"/>
                  </a:lnTo>
                  <a:cubicBezTo>
                    <a:pt x="33945" y="21894"/>
                    <a:pt x="34042" y="21943"/>
                    <a:pt x="34140" y="21992"/>
                  </a:cubicBezTo>
                  <a:lnTo>
                    <a:pt x="34275" y="22058"/>
                  </a:lnTo>
                  <a:cubicBezTo>
                    <a:pt x="34286" y="22061"/>
                    <a:pt x="34299" y="22065"/>
                    <a:pt x="34309" y="22069"/>
                  </a:cubicBezTo>
                  <a:cubicBezTo>
                    <a:pt x="34440" y="22113"/>
                    <a:pt x="34565" y="22178"/>
                    <a:pt x="34696" y="22226"/>
                  </a:cubicBezTo>
                  <a:cubicBezTo>
                    <a:pt x="34729" y="22237"/>
                    <a:pt x="34761" y="22247"/>
                    <a:pt x="34795" y="22259"/>
                  </a:cubicBezTo>
                  <a:cubicBezTo>
                    <a:pt x="34793" y="22258"/>
                    <a:pt x="34791" y="22257"/>
                    <a:pt x="34790" y="22257"/>
                  </a:cubicBezTo>
                  <a:lnTo>
                    <a:pt x="34790" y="22257"/>
                  </a:lnTo>
                  <a:cubicBezTo>
                    <a:pt x="34836" y="22272"/>
                    <a:pt x="34883" y="22289"/>
                    <a:pt x="34930" y="22304"/>
                  </a:cubicBezTo>
                  <a:cubicBezTo>
                    <a:pt x="34937" y="22306"/>
                    <a:pt x="34944" y="22307"/>
                    <a:pt x="34950" y="22309"/>
                  </a:cubicBezTo>
                  <a:lnTo>
                    <a:pt x="34950" y="22309"/>
                  </a:lnTo>
                  <a:cubicBezTo>
                    <a:pt x="34950" y="22309"/>
                    <a:pt x="34950" y="22309"/>
                    <a:pt x="34950" y="22309"/>
                  </a:cubicBezTo>
                  <a:lnTo>
                    <a:pt x="34950" y="22309"/>
                  </a:lnTo>
                  <a:cubicBezTo>
                    <a:pt x="34981" y="22317"/>
                    <a:pt x="35013" y="22324"/>
                    <a:pt x="35044" y="22334"/>
                  </a:cubicBezTo>
                  <a:cubicBezTo>
                    <a:pt x="35022" y="22319"/>
                    <a:pt x="35000" y="22307"/>
                    <a:pt x="34978" y="22293"/>
                  </a:cubicBezTo>
                  <a:lnTo>
                    <a:pt x="34980" y="22293"/>
                  </a:lnTo>
                  <a:cubicBezTo>
                    <a:pt x="34978" y="22292"/>
                    <a:pt x="34977" y="22292"/>
                    <a:pt x="34976" y="22291"/>
                  </a:cubicBezTo>
                  <a:lnTo>
                    <a:pt x="34975" y="22291"/>
                  </a:lnTo>
                  <a:cubicBezTo>
                    <a:pt x="34973" y="22290"/>
                    <a:pt x="34972" y="22290"/>
                    <a:pt x="34970" y="22289"/>
                  </a:cubicBezTo>
                  <a:lnTo>
                    <a:pt x="34970" y="22289"/>
                  </a:lnTo>
                  <a:cubicBezTo>
                    <a:pt x="34970" y="22289"/>
                    <a:pt x="34971" y="22290"/>
                    <a:pt x="34971" y="22290"/>
                  </a:cubicBezTo>
                  <a:lnTo>
                    <a:pt x="34971" y="22290"/>
                  </a:lnTo>
                  <a:cubicBezTo>
                    <a:pt x="34904" y="22254"/>
                    <a:pt x="34838" y="22215"/>
                    <a:pt x="34774" y="22178"/>
                  </a:cubicBezTo>
                  <a:cubicBezTo>
                    <a:pt x="34708" y="22141"/>
                    <a:pt x="34644" y="22100"/>
                    <a:pt x="34579" y="22061"/>
                  </a:cubicBezTo>
                  <a:cubicBezTo>
                    <a:pt x="34429" y="21977"/>
                    <a:pt x="34276" y="21896"/>
                    <a:pt x="34126" y="21810"/>
                  </a:cubicBezTo>
                  <a:lnTo>
                    <a:pt x="34126" y="21810"/>
                  </a:lnTo>
                  <a:cubicBezTo>
                    <a:pt x="34127" y="21810"/>
                    <a:pt x="34127" y="21811"/>
                    <a:pt x="34127" y="21811"/>
                  </a:cubicBezTo>
                  <a:lnTo>
                    <a:pt x="34127" y="21811"/>
                  </a:lnTo>
                  <a:cubicBezTo>
                    <a:pt x="34073" y="21779"/>
                    <a:pt x="34018" y="21748"/>
                    <a:pt x="33964" y="21718"/>
                  </a:cubicBezTo>
                  <a:cubicBezTo>
                    <a:pt x="33948" y="21708"/>
                    <a:pt x="33930" y="21699"/>
                    <a:pt x="33913" y="21692"/>
                  </a:cubicBezTo>
                  <a:lnTo>
                    <a:pt x="33913" y="21692"/>
                  </a:lnTo>
                  <a:cubicBezTo>
                    <a:pt x="33914" y="21692"/>
                    <a:pt x="33915" y="21693"/>
                    <a:pt x="33917" y="21693"/>
                  </a:cubicBezTo>
                  <a:cubicBezTo>
                    <a:pt x="33907" y="21688"/>
                    <a:pt x="33895" y="21682"/>
                    <a:pt x="33885" y="21677"/>
                  </a:cubicBezTo>
                  <a:lnTo>
                    <a:pt x="33885" y="21677"/>
                  </a:lnTo>
                  <a:cubicBezTo>
                    <a:pt x="33885" y="21677"/>
                    <a:pt x="33886" y="21677"/>
                    <a:pt x="33887" y="21678"/>
                  </a:cubicBezTo>
                  <a:lnTo>
                    <a:pt x="33887" y="21678"/>
                  </a:lnTo>
                  <a:cubicBezTo>
                    <a:pt x="33810" y="21638"/>
                    <a:pt x="33733" y="21600"/>
                    <a:pt x="33655" y="21560"/>
                  </a:cubicBezTo>
                  <a:cubicBezTo>
                    <a:pt x="33639" y="21552"/>
                    <a:pt x="33625" y="21544"/>
                    <a:pt x="33608" y="21537"/>
                  </a:cubicBezTo>
                  <a:cubicBezTo>
                    <a:pt x="33606" y="21536"/>
                    <a:pt x="33604" y="21535"/>
                    <a:pt x="33602" y="21534"/>
                  </a:cubicBezTo>
                  <a:lnTo>
                    <a:pt x="33602" y="21534"/>
                  </a:lnTo>
                  <a:cubicBezTo>
                    <a:pt x="33603" y="21534"/>
                    <a:pt x="33603" y="21534"/>
                    <a:pt x="33603" y="21534"/>
                  </a:cubicBezTo>
                  <a:cubicBezTo>
                    <a:pt x="33602" y="21533"/>
                    <a:pt x="33601" y="21532"/>
                    <a:pt x="33599" y="21532"/>
                  </a:cubicBezTo>
                  <a:lnTo>
                    <a:pt x="33599" y="21532"/>
                  </a:lnTo>
                  <a:cubicBezTo>
                    <a:pt x="33599" y="21532"/>
                    <a:pt x="33599" y="21532"/>
                    <a:pt x="33599" y="21532"/>
                  </a:cubicBezTo>
                  <a:lnTo>
                    <a:pt x="33599" y="21532"/>
                  </a:lnTo>
                  <a:cubicBezTo>
                    <a:pt x="33599" y="21532"/>
                    <a:pt x="33599" y="21532"/>
                    <a:pt x="33599" y="21532"/>
                  </a:cubicBezTo>
                  <a:lnTo>
                    <a:pt x="33599" y="21532"/>
                  </a:lnTo>
                  <a:cubicBezTo>
                    <a:pt x="33599" y="21532"/>
                    <a:pt x="33599" y="21532"/>
                    <a:pt x="33599" y="21532"/>
                  </a:cubicBezTo>
                  <a:lnTo>
                    <a:pt x="33599" y="21532"/>
                  </a:lnTo>
                  <a:cubicBezTo>
                    <a:pt x="33597" y="21531"/>
                    <a:pt x="33596" y="21529"/>
                    <a:pt x="33594" y="21529"/>
                  </a:cubicBezTo>
                  <a:lnTo>
                    <a:pt x="33594" y="21529"/>
                  </a:lnTo>
                  <a:cubicBezTo>
                    <a:pt x="33596" y="21530"/>
                    <a:pt x="33597" y="21531"/>
                    <a:pt x="33599" y="21532"/>
                  </a:cubicBezTo>
                  <a:lnTo>
                    <a:pt x="33599" y="21532"/>
                  </a:lnTo>
                  <a:cubicBezTo>
                    <a:pt x="33313" y="21381"/>
                    <a:pt x="33026" y="21233"/>
                    <a:pt x="32738" y="21084"/>
                  </a:cubicBezTo>
                  <a:cubicBezTo>
                    <a:pt x="32509" y="20964"/>
                    <a:pt x="32281" y="20841"/>
                    <a:pt x="32054" y="20714"/>
                  </a:cubicBezTo>
                  <a:cubicBezTo>
                    <a:pt x="31938" y="20651"/>
                    <a:pt x="31824" y="20590"/>
                    <a:pt x="31708" y="20529"/>
                  </a:cubicBezTo>
                  <a:cubicBezTo>
                    <a:pt x="31600" y="20472"/>
                    <a:pt x="31494" y="20414"/>
                    <a:pt x="31388" y="20353"/>
                  </a:cubicBezTo>
                  <a:cubicBezTo>
                    <a:pt x="31314" y="20312"/>
                    <a:pt x="31244" y="20270"/>
                    <a:pt x="31170" y="20228"/>
                  </a:cubicBezTo>
                  <a:cubicBezTo>
                    <a:pt x="31097" y="20188"/>
                    <a:pt x="31023" y="20149"/>
                    <a:pt x="30950" y="20109"/>
                  </a:cubicBezTo>
                  <a:cubicBezTo>
                    <a:pt x="30793" y="20025"/>
                    <a:pt x="30636" y="19940"/>
                    <a:pt x="30482" y="19852"/>
                  </a:cubicBezTo>
                  <a:cubicBezTo>
                    <a:pt x="30331" y="19764"/>
                    <a:pt x="30178" y="19672"/>
                    <a:pt x="30023" y="19587"/>
                  </a:cubicBezTo>
                  <a:cubicBezTo>
                    <a:pt x="29871" y="19505"/>
                    <a:pt x="29718" y="19421"/>
                    <a:pt x="29565" y="19337"/>
                  </a:cubicBezTo>
                  <a:cubicBezTo>
                    <a:pt x="29487" y="19294"/>
                    <a:pt x="29412" y="19253"/>
                    <a:pt x="29335" y="19212"/>
                  </a:cubicBezTo>
                  <a:cubicBezTo>
                    <a:pt x="29253" y="19170"/>
                    <a:pt x="29173" y="19127"/>
                    <a:pt x="29093" y="19083"/>
                  </a:cubicBezTo>
                  <a:cubicBezTo>
                    <a:pt x="29012" y="19036"/>
                    <a:pt x="28932" y="18991"/>
                    <a:pt x="28851" y="18945"/>
                  </a:cubicBezTo>
                  <a:cubicBezTo>
                    <a:pt x="28773" y="18900"/>
                    <a:pt x="28697" y="18854"/>
                    <a:pt x="28620" y="18807"/>
                  </a:cubicBezTo>
                  <a:cubicBezTo>
                    <a:pt x="28470" y="18716"/>
                    <a:pt x="28318" y="18628"/>
                    <a:pt x="28169" y="18536"/>
                  </a:cubicBezTo>
                  <a:cubicBezTo>
                    <a:pt x="28096" y="18494"/>
                    <a:pt x="28022" y="18451"/>
                    <a:pt x="27949" y="18411"/>
                  </a:cubicBezTo>
                  <a:cubicBezTo>
                    <a:pt x="27876" y="18372"/>
                    <a:pt x="27805" y="18330"/>
                    <a:pt x="27732" y="18293"/>
                  </a:cubicBezTo>
                  <a:cubicBezTo>
                    <a:pt x="27706" y="18281"/>
                    <a:pt x="27680" y="18267"/>
                    <a:pt x="27654" y="18253"/>
                  </a:cubicBezTo>
                  <a:cubicBezTo>
                    <a:pt x="27648" y="18251"/>
                    <a:pt x="27642" y="18247"/>
                    <a:pt x="27637" y="18244"/>
                  </a:cubicBezTo>
                  <a:lnTo>
                    <a:pt x="27635" y="18243"/>
                  </a:lnTo>
                  <a:cubicBezTo>
                    <a:pt x="27634" y="18242"/>
                    <a:pt x="27633" y="18242"/>
                    <a:pt x="27632" y="18242"/>
                  </a:cubicBezTo>
                  <a:cubicBezTo>
                    <a:pt x="27532" y="18190"/>
                    <a:pt x="27432" y="18144"/>
                    <a:pt x="27333" y="18093"/>
                  </a:cubicBezTo>
                  <a:lnTo>
                    <a:pt x="27333" y="18093"/>
                  </a:lnTo>
                  <a:cubicBezTo>
                    <a:pt x="27335" y="18094"/>
                    <a:pt x="27339" y="18096"/>
                    <a:pt x="27343" y="18098"/>
                  </a:cubicBezTo>
                  <a:cubicBezTo>
                    <a:pt x="27181" y="18012"/>
                    <a:pt x="27020" y="17926"/>
                    <a:pt x="26859" y="17841"/>
                  </a:cubicBezTo>
                  <a:lnTo>
                    <a:pt x="26859" y="17841"/>
                  </a:lnTo>
                  <a:cubicBezTo>
                    <a:pt x="26860" y="17842"/>
                    <a:pt x="26861" y="17843"/>
                    <a:pt x="26862" y="17843"/>
                  </a:cubicBezTo>
                  <a:lnTo>
                    <a:pt x="26862" y="17843"/>
                  </a:lnTo>
                  <a:cubicBezTo>
                    <a:pt x="26857" y="17841"/>
                    <a:pt x="26854" y="17839"/>
                    <a:pt x="26850" y="17836"/>
                  </a:cubicBezTo>
                  <a:lnTo>
                    <a:pt x="26850" y="17836"/>
                  </a:lnTo>
                  <a:cubicBezTo>
                    <a:pt x="26854" y="17838"/>
                    <a:pt x="26856" y="17840"/>
                    <a:pt x="26860" y="17841"/>
                  </a:cubicBezTo>
                  <a:cubicBezTo>
                    <a:pt x="26848" y="17835"/>
                    <a:pt x="26833" y="17828"/>
                    <a:pt x="26820" y="17821"/>
                  </a:cubicBezTo>
                  <a:cubicBezTo>
                    <a:pt x="26820" y="17821"/>
                    <a:pt x="26819" y="17821"/>
                    <a:pt x="26819" y="17820"/>
                  </a:cubicBezTo>
                  <a:cubicBezTo>
                    <a:pt x="26819" y="17820"/>
                    <a:pt x="26818" y="17820"/>
                    <a:pt x="26818" y="17819"/>
                  </a:cubicBezTo>
                  <a:cubicBezTo>
                    <a:pt x="26811" y="17816"/>
                    <a:pt x="26806" y="17812"/>
                    <a:pt x="26799" y="17809"/>
                  </a:cubicBezTo>
                  <a:cubicBezTo>
                    <a:pt x="26799" y="17809"/>
                    <a:pt x="26798" y="17809"/>
                    <a:pt x="26798" y="17808"/>
                  </a:cubicBezTo>
                  <a:cubicBezTo>
                    <a:pt x="26797" y="17807"/>
                    <a:pt x="26794" y="17805"/>
                    <a:pt x="26792" y="17805"/>
                  </a:cubicBezTo>
                  <a:lnTo>
                    <a:pt x="26793" y="17805"/>
                  </a:lnTo>
                  <a:cubicBezTo>
                    <a:pt x="26788" y="17804"/>
                    <a:pt x="26784" y="17801"/>
                    <a:pt x="26779" y="17798"/>
                  </a:cubicBezTo>
                  <a:lnTo>
                    <a:pt x="26779" y="17798"/>
                  </a:lnTo>
                  <a:cubicBezTo>
                    <a:pt x="26780" y="17799"/>
                    <a:pt x="26781" y="17799"/>
                    <a:pt x="26782" y="17799"/>
                  </a:cubicBezTo>
                  <a:cubicBezTo>
                    <a:pt x="26698" y="17756"/>
                    <a:pt x="26616" y="17709"/>
                    <a:pt x="26534" y="17663"/>
                  </a:cubicBezTo>
                  <a:cubicBezTo>
                    <a:pt x="26448" y="17616"/>
                    <a:pt x="26363" y="17576"/>
                    <a:pt x="26276" y="17532"/>
                  </a:cubicBezTo>
                  <a:lnTo>
                    <a:pt x="26276" y="17532"/>
                  </a:lnTo>
                  <a:cubicBezTo>
                    <a:pt x="26276" y="17532"/>
                    <a:pt x="26276" y="17533"/>
                    <a:pt x="26277" y="17533"/>
                  </a:cubicBezTo>
                  <a:lnTo>
                    <a:pt x="26277" y="17533"/>
                  </a:lnTo>
                  <a:cubicBezTo>
                    <a:pt x="26227" y="17508"/>
                    <a:pt x="26177" y="17482"/>
                    <a:pt x="26128" y="17453"/>
                  </a:cubicBezTo>
                  <a:cubicBezTo>
                    <a:pt x="26081" y="17425"/>
                    <a:pt x="26034" y="17395"/>
                    <a:pt x="25988" y="17366"/>
                  </a:cubicBezTo>
                  <a:cubicBezTo>
                    <a:pt x="25939" y="17335"/>
                    <a:pt x="25891" y="17303"/>
                    <a:pt x="25841" y="17273"/>
                  </a:cubicBezTo>
                  <a:cubicBezTo>
                    <a:pt x="25792" y="17243"/>
                    <a:pt x="25740" y="17216"/>
                    <a:pt x="25690" y="17188"/>
                  </a:cubicBezTo>
                  <a:cubicBezTo>
                    <a:pt x="25638" y="17159"/>
                    <a:pt x="25586" y="17129"/>
                    <a:pt x="25535" y="17100"/>
                  </a:cubicBezTo>
                  <a:cubicBezTo>
                    <a:pt x="25483" y="17070"/>
                    <a:pt x="25434" y="17038"/>
                    <a:pt x="25383" y="17007"/>
                  </a:cubicBezTo>
                  <a:cubicBezTo>
                    <a:pt x="25331" y="16973"/>
                    <a:pt x="25280" y="16941"/>
                    <a:pt x="25228" y="16906"/>
                  </a:cubicBezTo>
                  <a:cubicBezTo>
                    <a:pt x="25186" y="16878"/>
                    <a:pt x="25141" y="16853"/>
                    <a:pt x="25098" y="16825"/>
                  </a:cubicBezTo>
                  <a:cubicBezTo>
                    <a:pt x="25095" y="16823"/>
                    <a:pt x="25093" y="16822"/>
                    <a:pt x="25090" y="16819"/>
                  </a:cubicBezTo>
                  <a:cubicBezTo>
                    <a:pt x="25085" y="16813"/>
                    <a:pt x="25079" y="16811"/>
                    <a:pt x="25073" y="16807"/>
                  </a:cubicBezTo>
                  <a:lnTo>
                    <a:pt x="25080" y="16788"/>
                  </a:lnTo>
                  <a:cubicBezTo>
                    <a:pt x="25088" y="16770"/>
                    <a:pt x="25091" y="16751"/>
                    <a:pt x="25095" y="16732"/>
                  </a:cubicBezTo>
                  <a:cubicBezTo>
                    <a:pt x="25096" y="16729"/>
                    <a:pt x="25096" y="16725"/>
                    <a:pt x="25098" y="16720"/>
                  </a:cubicBezTo>
                  <a:cubicBezTo>
                    <a:pt x="25104" y="16684"/>
                    <a:pt x="25100" y="16651"/>
                    <a:pt x="25099" y="16616"/>
                  </a:cubicBezTo>
                  <a:cubicBezTo>
                    <a:pt x="25099" y="16605"/>
                    <a:pt x="25098" y="16593"/>
                    <a:pt x="25099" y="16581"/>
                  </a:cubicBezTo>
                  <a:cubicBezTo>
                    <a:pt x="25099" y="16570"/>
                    <a:pt x="25102" y="16560"/>
                    <a:pt x="25100" y="16548"/>
                  </a:cubicBezTo>
                  <a:cubicBezTo>
                    <a:pt x="25099" y="16507"/>
                    <a:pt x="25084" y="16473"/>
                    <a:pt x="25062" y="16438"/>
                  </a:cubicBezTo>
                  <a:cubicBezTo>
                    <a:pt x="25047" y="16414"/>
                    <a:pt x="25030" y="16389"/>
                    <a:pt x="25013" y="16366"/>
                  </a:cubicBezTo>
                  <a:cubicBezTo>
                    <a:pt x="24994" y="16339"/>
                    <a:pt x="24965" y="16321"/>
                    <a:pt x="24939" y="16302"/>
                  </a:cubicBezTo>
                  <a:cubicBezTo>
                    <a:pt x="24915" y="16283"/>
                    <a:pt x="24892" y="16264"/>
                    <a:pt x="24867" y="16247"/>
                  </a:cubicBezTo>
                  <a:cubicBezTo>
                    <a:pt x="24821" y="16213"/>
                    <a:pt x="24770" y="16180"/>
                    <a:pt x="24721" y="16149"/>
                  </a:cubicBezTo>
                  <a:cubicBezTo>
                    <a:pt x="24671" y="16118"/>
                    <a:pt x="24622" y="16090"/>
                    <a:pt x="24574" y="16059"/>
                  </a:cubicBezTo>
                  <a:cubicBezTo>
                    <a:pt x="24521" y="16025"/>
                    <a:pt x="24469" y="15993"/>
                    <a:pt x="24414" y="15962"/>
                  </a:cubicBezTo>
                  <a:cubicBezTo>
                    <a:pt x="24374" y="15938"/>
                    <a:pt x="24331" y="15917"/>
                    <a:pt x="24287" y="15896"/>
                  </a:cubicBezTo>
                  <a:lnTo>
                    <a:pt x="24287" y="15896"/>
                  </a:lnTo>
                  <a:cubicBezTo>
                    <a:pt x="24287" y="15896"/>
                    <a:pt x="24287" y="15896"/>
                    <a:pt x="24287" y="15896"/>
                  </a:cubicBezTo>
                  <a:cubicBezTo>
                    <a:pt x="24287" y="15896"/>
                    <a:pt x="24287" y="15896"/>
                    <a:pt x="24287" y="15896"/>
                  </a:cubicBezTo>
                  <a:lnTo>
                    <a:pt x="24287" y="15896"/>
                  </a:lnTo>
                  <a:cubicBezTo>
                    <a:pt x="24287" y="15896"/>
                    <a:pt x="24287" y="15896"/>
                    <a:pt x="24287" y="15896"/>
                  </a:cubicBezTo>
                  <a:lnTo>
                    <a:pt x="24287" y="15896"/>
                  </a:lnTo>
                  <a:cubicBezTo>
                    <a:pt x="24287" y="15895"/>
                    <a:pt x="24286" y="15895"/>
                    <a:pt x="24285" y="15895"/>
                  </a:cubicBezTo>
                  <a:lnTo>
                    <a:pt x="24285" y="15895"/>
                  </a:lnTo>
                  <a:cubicBezTo>
                    <a:pt x="24286" y="15895"/>
                    <a:pt x="24286" y="15895"/>
                    <a:pt x="24287" y="15896"/>
                  </a:cubicBezTo>
                  <a:lnTo>
                    <a:pt x="24287" y="15896"/>
                  </a:lnTo>
                  <a:cubicBezTo>
                    <a:pt x="24286" y="15895"/>
                    <a:pt x="24286" y="15895"/>
                    <a:pt x="24285" y="15895"/>
                  </a:cubicBezTo>
                  <a:lnTo>
                    <a:pt x="24285" y="15895"/>
                  </a:lnTo>
                  <a:cubicBezTo>
                    <a:pt x="24285" y="15895"/>
                    <a:pt x="24285" y="15895"/>
                    <a:pt x="24285" y="15895"/>
                  </a:cubicBezTo>
                  <a:lnTo>
                    <a:pt x="24285" y="15895"/>
                  </a:lnTo>
                  <a:cubicBezTo>
                    <a:pt x="24227" y="15864"/>
                    <a:pt x="24170" y="15834"/>
                    <a:pt x="24115" y="15800"/>
                  </a:cubicBezTo>
                  <a:cubicBezTo>
                    <a:pt x="24078" y="15775"/>
                    <a:pt x="24041" y="15754"/>
                    <a:pt x="24003" y="15730"/>
                  </a:cubicBezTo>
                  <a:cubicBezTo>
                    <a:pt x="23949" y="15697"/>
                    <a:pt x="23897" y="15656"/>
                    <a:pt x="23841" y="15623"/>
                  </a:cubicBezTo>
                  <a:cubicBezTo>
                    <a:pt x="23794" y="15596"/>
                    <a:pt x="23747" y="15568"/>
                    <a:pt x="23702" y="15538"/>
                  </a:cubicBezTo>
                  <a:cubicBezTo>
                    <a:pt x="23686" y="15527"/>
                    <a:pt x="23666" y="15517"/>
                    <a:pt x="23648" y="15506"/>
                  </a:cubicBezTo>
                  <a:cubicBezTo>
                    <a:pt x="23635" y="15498"/>
                    <a:pt x="23624" y="15491"/>
                    <a:pt x="23611" y="15483"/>
                  </a:cubicBezTo>
                  <a:cubicBezTo>
                    <a:pt x="23633" y="15437"/>
                    <a:pt x="23655" y="15390"/>
                    <a:pt x="23679" y="15344"/>
                  </a:cubicBezTo>
                  <a:cubicBezTo>
                    <a:pt x="23704" y="15296"/>
                    <a:pt x="23728" y="15248"/>
                    <a:pt x="23749" y="15197"/>
                  </a:cubicBezTo>
                  <a:cubicBezTo>
                    <a:pt x="23784" y="15114"/>
                    <a:pt x="23819" y="15029"/>
                    <a:pt x="23852" y="14947"/>
                  </a:cubicBezTo>
                  <a:cubicBezTo>
                    <a:pt x="23867" y="14909"/>
                    <a:pt x="23885" y="14872"/>
                    <a:pt x="23896" y="14835"/>
                  </a:cubicBezTo>
                  <a:cubicBezTo>
                    <a:pt x="23908" y="14797"/>
                    <a:pt x="23918" y="14760"/>
                    <a:pt x="23927" y="14722"/>
                  </a:cubicBezTo>
                  <a:cubicBezTo>
                    <a:pt x="23932" y="14701"/>
                    <a:pt x="23936" y="14678"/>
                    <a:pt x="23939" y="14658"/>
                  </a:cubicBezTo>
                  <a:cubicBezTo>
                    <a:pt x="23948" y="14605"/>
                    <a:pt x="23951" y="14552"/>
                    <a:pt x="23953" y="14498"/>
                  </a:cubicBezTo>
                  <a:cubicBezTo>
                    <a:pt x="23955" y="14436"/>
                    <a:pt x="23953" y="14376"/>
                    <a:pt x="23939" y="14314"/>
                  </a:cubicBezTo>
                  <a:cubicBezTo>
                    <a:pt x="23925" y="14245"/>
                    <a:pt x="23890" y="14185"/>
                    <a:pt x="23859" y="14123"/>
                  </a:cubicBezTo>
                  <a:cubicBezTo>
                    <a:pt x="23838" y="14083"/>
                    <a:pt x="23819" y="14043"/>
                    <a:pt x="23797" y="14004"/>
                  </a:cubicBezTo>
                  <a:cubicBezTo>
                    <a:pt x="23774" y="13968"/>
                    <a:pt x="23752" y="13930"/>
                    <a:pt x="23728" y="13894"/>
                  </a:cubicBezTo>
                  <a:cubicBezTo>
                    <a:pt x="23706" y="13858"/>
                    <a:pt x="23681" y="13824"/>
                    <a:pt x="23656" y="13790"/>
                  </a:cubicBezTo>
                  <a:cubicBezTo>
                    <a:pt x="23630" y="13757"/>
                    <a:pt x="23603" y="13723"/>
                    <a:pt x="23578" y="13687"/>
                  </a:cubicBezTo>
                  <a:lnTo>
                    <a:pt x="23578" y="13687"/>
                  </a:lnTo>
                  <a:cubicBezTo>
                    <a:pt x="23581" y="13690"/>
                    <a:pt x="23582" y="13693"/>
                    <a:pt x="23585" y="13696"/>
                  </a:cubicBezTo>
                  <a:cubicBezTo>
                    <a:pt x="23556" y="13653"/>
                    <a:pt x="23525" y="13610"/>
                    <a:pt x="23494" y="13568"/>
                  </a:cubicBezTo>
                  <a:lnTo>
                    <a:pt x="23494" y="13568"/>
                  </a:lnTo>
                  <a:cubicBezTo>
                    <a:pt x="23496" y="13571"/>
                    <a:pt x="23498" y="13574"/>
                    <a:pt x="23500" y="13577"/>
                  </a:cubicBezTo>
                  <a:cubicBezTo>
                    <a:pt x="23470" y="13535"/>
                    <a:pt x="23441" y="13491"/>
                    <a:pt x="23405" y="13454"/>
                  </a:cubicBezTo>
                  <a:cubicBezTo>
                    <a:pt x="23385" y="13434"/>
                    <a:pt x="23365" y="13414"/>
                    <a:pt x="23344" y="13395"/>
                  </a:cubicBezTo>
                  <a:cubicBezTo>
                    <a:pt x="23328" y="13382"/>
                    <a:pt x="23313" y="13370"/>
                    <a:pt x="23299" y="13354"/>
                  </a:cubicBezTo>
                  <a:cubicBezTo>
                    <a:pt x="23292" y="13347"/>
                    <a:pt x="23287" y="13341"/>
                    <a:pt x="23283" y="13334"/>
                  </a:cubicBezTo>
                  <a:lnTo>
                    <a:pt x="23282" y="13331"/>
                  </a:lnTo>
                  <a:cubicBezTo>
                    <a:pt x="23277" y="13320"/>
                    <a:pt x="23273" y="13309"/>
                    <a:pt x="23267" y="13297"/>
                  </a:cubicBezTo>
                  <a:cubicBezTo>
                    <a:pt x="23259" y="13287"/>
                    <a:pt x="23253" y="13278"/>
                    <a:pt x="23247" y="13268"/>
                  </a:cubicBezTo>
                  <a:cubicBezTo>
                    <a:pt x="23304" y="13156"/>
                    <a:pt x="23360" y="13046"/>
                    <a:pt x="23417" y="12936"/>
                  </a:cubicBezTo>
                  <a:cubicBezTo>
                    <a:pt x="23488" y="12797"/>
                    <a:pt x="23552" y="12655"/>
                    <a:pt x="23621" y="12513"/>
                  </a:cubicBezTo>
                  <a:cubicBezTo>
                    <a:pt x="23623" y="12513"/>
                    <a:pt x="23623" y="12514"/>
                    <a:pt x="23624" y="12514"/>
                  </a:cubicBezTo>
                  <a:cubicBezTo>
                    <a:pt x="23629" y="12501"/>
                    <a:pt x="23634" y="12487"/>
                    <a:pt x="23639" y="12474"/>
                  </a:cubicBezTo>
                  <a:cubicBezTo>
                    <a:pt x="23653" y="12439"/>
                    <a:pt x="23666" y="12403"/>
                    <a:pt x="23679" y="12369"/>
                  </a:cubicBezTo>
                  <a:cubicBezTo>
                    <a:pt x="23680" y="12365"/>
                    <a:pt x="23681" y="12361"/>
                    <a:pt x="23683" y="12358"/>
                  </a:cubicBezTo>
                  <a:cubicBezTo>
                    <a:pt x="23683" y="12356"/>
                    <a:pt x="23685" y="12354"/>
                    <a:pt x="23685" y="12353"/>
                  </a:cubicBezTo>
                  <a:cubicBezTo>
                    <a:pt x="23666" y="12343"/>
                    <a:pt x="23649" y="12330"/>
                    <a:pt x="23632" y="12319"/>
                  </a:cubicBezTo>
                  <a:lnTo>
                    <a:pt x="23577" y="12288"/>
                  </a:lnTo>
                  <a:cubicBezTo>
                    <a:pt x="23569" y="12284"/>
                    <a:pt x="23562" y="12279"/>
                    <a:pt x="23554" y="12276"/>
                  </a:cubicBezTo>
                  <a:lnTo>
                    <a:pt x="23554" y="12277"/>
                  </a:lnTo>
                  <a:cubicBezTo>
                    <a:pt x="23409" y="12185"/>
                    <a:pt x="23267" y="12091"/>
                    <a:pt x="23121" y="12000"/>
                  </a:cubicBezTo>
                  <a:cubicBezTo>
                    <a:pt x="22976" y="11911"/>
                    <a:pt x="22832" y="11822"/>
                    <a:pt x="22686" y="11735"/>
                  </a:cubicBezTo>
                  <a:cubicBezTo>
                    <a:pt x="22528" y="11642"/>
                    <a:pt x="22367" y="11550"/>
                    <a:pt x="22209" y="11458"/>
                  </a:cubicBezTo>
                  <a:cubicBezTo>
                    <a:pt x="22057" y="11370"/>
                    <a:pt x="21906" y="11280"/>
                    <a:pt x="21757" y="11188"/>
                  </a:cubicBezTo>
                  <a:cubicBezTo>
                    <a:pt x="21447" y="10999"/>
                    <a:pt x="21141" y="10805"/>
                    <a:pt x="20831" y="10619"/>
                  </a:cubicBezTo>
                  <a:cubicBezTo>
                    <a:pt x="20532" y="10440"/>
                    <a:pt x="20227" y="10271"/>
                    <a:pt x="19933" y="10083"/>
                  </a:cubicBezTo>
                  <a:cubicBezTo>
                    <a:pt x="19773" y="9980"/>
                    <a:pt x="19613" y="9877"/>
                    <a:pt x="19450" y="9776"/>
                  </a:cubicBezTo>
                  <a:cubicBezTo>
                    <a:pt x="19299" y="9682"/>
                    <a:pt x="19143" y="9594"/>
                    <a:pt x="18989" y="9501"/>
                  </a:cubicBezTo>
                  <a:cubicBezTo>
                    <a:pt x="18839" y="9410"/>
                    <a:pt x="18691" y="9320"/>
                    <a:pt x="18542" y="9228"/>
                  </a:cubicBezTo>
                  <a:cubicBezTo>
                    <a:pt x="18395" y="9136"/>
                    <a:pt x="18247" y="9043"/>
                    <a:pt x="18097" y="8950"/>
                  </a:cubicBezTo>
                  <a:cubicBezTo>
                    <a:pt x="17785" y="8757"/>
                    <a:pt x="17468" y="8568"/>
                    <a:pt x="17154" y="8373"/>
                  </a:cubicBezTo>
                  <a:cubicBezTo>
                    <a:pt x="17015" y="8287"/>
                    <a:pt x="16875" y="8196"/>
                    <a:pt x="16736" y="8109"/>
                  </a:cubicBezTo>
                  <a:cubicBezTo>
                    <a:pt x="16571" y="8005"/>
                    <a:pt x="16406" y="7905"/>
                    <a:pt x="16240" y="7807"/>
                  </a:cubicBezTo>
                  <a:cubicBezTo>
                    <a:pt x="16095" y="7722"/>
                    <a:pt x="15951" y="7637"/>
                    <a:pt x="15807" y="7549"/>
                  </a:cubicBezTo>
                  <a:cubicBezTo>
                    <a:pt x="15642" y="7447"/>
                    <a:pt x="15476" y="7345"/>
                    <a:pt x="15311" y="7245"/>
                  </a:cubicBezTo>
                  <a:cubicBezTo>
                    <a:pt x="15006" y="7060"/>
                    <a:pt x="14693" y="6889"/>
                    <a:pt x="14387" y="6703"/>
                  </a:cubicBezTo>
                  <a:cubicBezTo>
                    <a:pt x="14241" y="6613"/>
                    <a:pt x="14095" y="6520"/>
                    <a:pt x="13949" y="6433"/>
                  </a:cubicBezTo>
                  <a:cubicBezTo>
                    <a:pt x="13798" y="6344"/>
                    <a:pt x="13647" y="6254"/>
                    <a:pt x="13495" y="6167"/>
                  </a:cubicBezTo>
                  <a:cubicBezTo>
                    <a:pt x="13326" y="6070"/>
                    <a:pt x="13158" y="5972"/>
                    <a:pt x="12991" y="5873"/>
                  </a:cubicBezTo>
                  <a:cubicBezTo>
                    <a:pt x="12838" y="5782"/>
                    <a:pt x="12687" y="5689"/>
                    <a:pt x="12536" y="5596"/>
                  </a:cubicBezTo>
                  <a:lnTo>
                    <a:pt x="12071" y="5313"/>
                  </a:lnTo>
                  <a:cubicBezTo>
                    <a:pt x="11926" y="5225"/>
                    <a:pt x="11777" y="5142"/>
                    <a:pt x="11633" y="5054"/>
                  </a:cubicBezTo>
                  <a:cubicBezTo>
                    <a:pt x="11476" y="4960"/>
                    <a:pt x="11318" y="4864"/>
                    <a:pt x="11161" y="4771"/>
                  </a:cubicBezTo>
                  <a:cubicBezTo>
                    <a:pt x="11014" y="4686"/>
                    <a:pt x="10867" y="4600"/>
                    <a:pt x="10721" y="4513"/>
                  </a:cubicBezTo>
                  <a:cubicBezTo>
                    <a:pt x="10561" y="4419"/>
                    <a:pt x="10399" y="4329"/>
                    <a:pt x="10239" y="4237"/>
                  </a:cubicBezTo>
                  <a:cubicBezTo>
                    <a:pt x="10088" y="4147"/>
                    <a:pt x="9939" y="4053"/>
                    <a:pt x="9785" y="3969"/>
                  </a:cubicBezTo>
                  <a:cubicBezTo>
                    <a:pt x="9708" y="3928"/>
                    <a:pt x="9631" y="3887"/>
                    <a:pt x="9557" y="3844"/>
                  </a:cubicBezTo>
                  <a:cubicBezTo>
                    <a:pt x="9482" y="3801"/>
                    <a:pt x="9409" y="3757"/>
                    <a:pt x="9337" y="3711"/>
                  </a:cubicBezTo>
                  <a:cubicBezTo>
                    <a:pt x="9269" y="3667"/>
                    <a:pt x="9200" y="3624"/>
                    <a:pt x="9130" y="3579"/>
                  </a:cubicBezTo>
                  <a:cubicBezTo>
                    <a:pt x="9063" y="3538"/>
                    <a:pt x="8995" y="3497"/>
                    <a:pt x="8928" y="3453"/>
                  </a:cubicBezTo>
                  <a:lnTo>
                    <a:pt x="8928" y="3453"/>
                  </a:lnTo>
                  <a:cubicBezTo>
                    <a:pt x="8928" y="3453"/>
                    <a:pt x="8928" y="3454"/>
                    <a:pt x="8928" y="3454"/>
                  </a:cubicBezTo>
                  <a:lnTo>
                    <a:pt x="8928" y="3454"/>
                  </a:lnTo>
                  <a:cubicBezTo>
                    <a:pt x="8926" y="3453"/>
                    <a:pt x="8925" y="3452"/>
                    <a:pt x="8923" y="3449"/>
                  </a:cubicBezTo>
                  <a:cubicBezTo>
                    <a:pt x="8990" y="3337"/>
                    <a:pt x="9057" y="3223"/>
                    <a:pt x="9123" y="3110"/>
                  </a:cubicBezTo>
                  <a:cubicBezTo>
                    <a:pt x="9162" y="3041"/>
                    <a:pt x="9203" y="2970"/>
                    <a:pt x="9238" y="2898"/>
                  </a:cubicBezTo>
                  <a:cubicBezTo>
                    <a:pt x="9253" y="2866"/>
                    <a:pt x="9270" y="2831"/>
                    <a:pt x="9280" y="2797"/>
                  </a:cubicBezTo>
                  <a:cubicBezTo>
                    <a:pt x="9283" y="2788"/>
                    <a:pt x="9285" y="2777"/>
                    <a:pt x="9286" y="2768"/>
                  </a:cubicBezTo>
                  <a:cubicBezTo>
                    <a:pt x="9288" y="2761"/>
                    <a:pt x="9289" y="2751"/>
                    <a:pt x="9289" y="2743"/>
                  </a:cubicBezTo>
                  <a:cubicBezTo>
                    <a:pt x="9289" y="2725"/>
                    <a:pt x="9284" y="2709"/>
                    <a:pt x="9278" y="2692"/>
                  </a:cubicBezTo>
                  <a:cubicBezTo>
                    <a:pt x="9269" y="2671"/>
                    <a:pt x="9260" y="2650"/>
                    <a:pt x="9255" y="2630"/>
                  </a:cubicBezTo>
                  <a:cubicBezTo>
                    <a:pt x="9234" y="2541"/>
                    <a:pt x="9214" y="2451"/>
                    <a:pt x="9165" y="2372"/>
                  </a:cubicBezTo>
                  <a:cubicBezTo>
                    <a:pt x="9142" y="2334"/>
                    <a:pt x="9106" y="2303"/>
                    <a:pt x="9073" y="2273"/>
                  </a:cubicBezTo>
                  <a:cubicBezTo>
                    <a:pt x="9033" y="2242"/>
                    <a:pt x="8997" y="2210"/>
                    <a:pt x="8956" y="2181"/>
                  </a:cubicBezTo>
                  <a:cubicBezTo>
                    <a:pt x="8876" y="2126"/>
                    <a:pt x="8788" y="2086"/>
                    <a:pt x="8692" y="2065"/>
                  </a:cubicBezTo>
                  <a:cubicBezTo>
                    <a:pt x="8641" y="2055"/>
                    <a:pt x="8592" y="2045"/>
                    <a:pt x="8540" y="2044"/>
                  </a:cubicBezTo>
                  <a:cubicBezTo>
                    <a:pt x="8497" y="2044"/>
                    <a:pt x="8454" y="2047"/>
                    <a:pt x="8412" y="2047"/>
                  </a:cubicBezTo>
                  <a:lnTo>
                    <a:pt x="8412" y="2047"/>
                  </a:lnTo>
                  <a:cubicBezTo>
                    <a:pt x="8406" y="2047"/>
                    <a:pt x="8400" y="2046"/>
                    <a:pt x="8393" y="2046"/>
                  </a:cubicBezTo>
                  <a:cubicBezTo>
                    <a:pt x="8384" y="2046"/>
                    <a:pt x="8375" y="2047"/>
                    <a:pt x="8366" y="2049"/>
                  </a:cubicBezTo>
                  <a:cubicBezTo>
                    <a:pt x="8299" y="2056"/>
                    <a:pt x="8232" y="2076"/>
                    <a:pt x="8180" y="2121"/>
                  </a:cubicBezTo>
                  <a:cubicBezTo>
                    <a:pt x="8149" y="2148"/>
                    <a:pt x="8118" y="2178"/>
                    <a:pt x="8089" y="2209"/>
                  </a:cubicBezTo>
                  <a:cubicBezTo>
                    <a:pt x="8068" y="2232"/>
                    <a:pt x="8048" y="2257"/>
                    <a:pt x="8031" y="2283"/>
                  </a:cubicBezTo>
                  <a:cubicBezTo>
                    <a:pt x="7955" y="2403"/>
                    <a:pt x="7883" y="2525"/>
                    <a:pt x="7809" y="2648"/>
                  </a:cubicBezTo>
                  <a:cubicBezTo>
                    <a:pt x="7767" y="2721"/>
                    <a:pt x="7722" y="2793"/>
                    <a:pt x="7679" y="2866"/>
                  </a:cubicBezTo>
                  <a:lnTo>
                    <a:pt x="7551" y="3091"/>
                  </a:lnTo>
                  <a:cubicBezTo>
                    <a:pt x="7510" y="3161"/>
                    <a:pt x="7470" y="3233"/>
                    <a:pt x="7429" y="3305"/>
                  </a:cubicBezTo>
                  <a:cubicBezTo>
                    <a:pt x="7381" y="3386"/>
                    <a:pt x="7333" y="3466"/>
                    <a:pt x="7281" y="3545"/>
                  </a:cubicBezTo>
                  <a:cubicBezTo>
                    <a:pt x="7238" y="3610"/>
                    <a:pt x="7191" y="3675"/>
                    <a:pt x="7148" y="3739"/>
                  </a:cubicBezTo>
                  <a:cubicBezTo>
                    <a:pt x="7097" y="3814"/>
                    <a:pt x="7046" y="3889"/>
                    <a:pt x="6995" y="3963"/>
                  </a:cubicBezTo>
                  <a:cubicBezTo>
                    <a:pt x="6896" y="4110"/>
                    <a:pt x="6801" y="4258"/>
                    <a:pt x="6708" y="4409"/>
                  </a:cubicBezTo>
                  <a:cubicBezTo>
                    <a:pt x="6615" y="4562"/>
                    <a:pt x="6522" y="4714"/>
                    <a:pt x="6432" y="4868"/>
                  </a:cubicBezTo>
                  <a:lnTo>
                    <a:pt x="6281" y="5127"/>
                  </a:lnTo>
                  <a:cubicBezTo>
                    <a:pt x="6147" y="5059"/>
                    <a:pt x="6015" y="4986"/>
                    <a:pt x="5883" y="4915"/>
                  </a:cubicBezTo>
                  <a:cubicBezTo>
                    <a:pt x="5803" y="4872"/>
                    <a:pt x="5726" y="4830"/>
                    <a:pt x="5647" y="4786"/>
                  </a:cubicBezTo>
                  <a:cubicBezTo>
                    <a:pt x="5578" y="4748"/>
                    <a:pt x="5509" y="4711"/>
                    <a:pt x="5440" y="4673"/>
                  </a:cubicBezTo>
                  <a:lnTo>
                    <a:pt x="5223" y="4553"/>
                  </a:lnTo>
                  <a:cubicBezTo>
                    <a:pt x="5151" y="4513"/>
                    <a:pt x="5076" y="4476"/>
                    <a:pt x="5003" y="4436"/>
                  </a:cubicBezTo>
                  <a:cubicBezTo>
                    <a:pt x="4930" y="4398"/>
                    <a:pt x="4858" y="4356"/>
                    <a:pt x="4785" y="4317"/>
                  </a:cubicBezTo>
                  <a:cubicBezTo>
                    <a:pt x="4719" y="4283"/>
                    <a:pt x="4652" y="4249"/>
                    <a:pt x="4587" y="4216"/>
                  </a:cubicBezTo>
                  <a:cubicBezTo>
                    <a:pt x="4505" y="4175"/>
                    <a:pt x="4422" y="4133"/>
                    <a:pt x="4341" y="4092"/>
                  </a:cubicBezTo>
                  <a:cubicBezTo>
                    <a:pt x="4264" y="4053"/>
                    <a:pt x="4188" y="4011"/>
                    <a:pt x="4114" y="3966"/>
                  </a:cubicBezTo>
                  <a:cubicBezTo>
                    <a:pt x="4041" y="3924"/>
                    <a:pt x="3966" y="3884"/>
                    <a:pt x="3894" y="3841"/>
                  </a:cubicBezTo>
                  <a:cubicBezTo>
                    <a:pt x="3813" y="3794"/>
                    <a:pt x="3734" y="3746"/>
                    <a:pt x="3655" y="3697"/>
                  </a:cubicBezTo>
                  <a:cubicBezTo>
                    <a:pt x="3583" y="3653"/>
                    <a:pt x="3512" y="3608"/>
                    <a:pt x="3443" y="3564"/>
                  </a:cubicBezTo>
                  <a:cubicBezTo>
                    <a:pt x="3371" y="3517"/>
                    <a:pt x="3299" y="3471"/>
                    <a:pt x="3223" y="3429"/>
                  </a:cubicBezTo>
                  <a:cubicBezTo>
                    <a:pt x="3144" y="3386"/>
                    <a:pt x="3063" y="3341"/>
                    <a:pt x="2985" y="3293"/>
                  </a:cubicBezTo>
                  <a:cubicBezTo>
                    <a:pt x="2914" y="3251"/>
                    <a:pt x="2844" y="3206"/>
                    <a:pt x="2774" y="3161"/>
                  </a:cubicBezTo>
                  <a:lnTo>
                    <a:pt x="2774" y="3161"/>
                  </a:lnTo>
                  <a:cubicBezTo>
                    <a:pt x="2776" y="3163"/>
                    <a:pt x="2778" y="3164"/>
                    <a:pt x="2779" y="3165"/>
                  </a:cubicBezTo>
                  <a:cubicBezTo>
                    <a:pt x="2766" y="3155"/>
                    <a:pt x="2751" y="3146"/>
                    <a:pt x="2735" y="3135"/>
                  </a:cubicBezTo>
                  <a:cubicBezTo>
                    <a:pt x="2730" y="3132"/>
                    <a:pt x="2725" y="3128"/>
                    <a:pt x="2720" y="3125"/>
                  </a:cubicBezTo>
                  <a:cubicBezTo>
                    <a:pt x="2740" y="3083"/>
                    <a:pt x="2759" y="3041"/>
                    <a:pt x="2779" y="2999"/>
                  </a:cubicBezTo>
                  <a:cubicBezTo>
                    <a:pt x="2849" y="2865"/>
                    <a:pt x="2921" y="2733"/>
                    <a:pt x="2993" y="2601"/>
                  </a:cubicBezTo>
                  <a:cubicBezTo>
                    <a:pt x="3067" y="2459"/>
                    <a:pt x="3139" y="2319"/>
                    <a:pt x="3211" y="2178"/>
                  </a:cubicBezTo>
                  <a:cubicBezTo>
                    <a:pt x="3280" y="2041"/>
                    <a:pt x="3356" y="1909"/>
                    <a:pt x="3426" y="1772"/>
                  </a:cubicBezTo>
                  <a:cubicBezTo>
                    <a:pt x="3496" y="1636"/>
                    <a:pt x="3567" y="1500"/>
                    <a:pt x="3636" y="1364"/>
                  </a:cubicBezTo>
                  <a:cubicBezTo>
                    <a:pt x="3791" y="1063"/>
                    <a:pt x="3963" y="766"/>
                    <a:pt x="4064" y="441"/>
                  </a:cubicBezTo>
                  <a:cubicBezTo>
                    <a:pt x="4073" y="414"/>
                    <a:pt x="4083" y="388"/>
                    <a:pt x="4087" y="361"/>
                  </a:cubicBezTo>
                  <a:cubicBezTo>
                    <a:pt x="4089" y="347"/>
                    <a:pt x="4089" y="332"/>
                    <a:pt x="4088" y="318"/>
                  </a:cubicBezTo>
                  <a:cubicBezTo>
                    <a:pt x="4085" y="291"/>
                    <a:pt x="4074" y="268"/>
                    <a:pt x="4059" y="245"/>
                  </a:cubicBezTo>
                  <a:cubicBezTo>
                    <a:pt x="4049" y="229"/>
                    <a:pt x="4036" y="215"/>
                    <a:pt x="4026" y="199"/>
                  </a:cubicBezTo>
                  <a:cubicBezTo>
                    <a:pt x="4004" y="168"/>
                    <a:pt x="3986" y="135"/>
                    <a:pt x="3960" y="109"/>
                  </a:cubicBezTo>
                  <a:cubicBezTo>
                    <a:pt x="3928" y="72"/>
                    <a:pt x="3888" y="45"/>
                    <a:pt x="3845" y="22"/>
                  </a:cubicBezTo>
                  <a:cubicBezTo>
                    <a:pt x="3826" y="12"/>
                    <a:pt x="3803" y="2"/>
                    <a:pt x="37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360931" y="1635336"/>
              <a:ext cx="354" cy="353"/>
            </a:xfrm>
            <a:custGeom>
              <a:avLst/>
              <a:gdLst/>
              <a:ahLst/>
              <a:cxnLst/>
              <a:rect l="l" t="t" r="r" b="b"/>
              <a:pathLst>
                <a:path w="5" h="5" extrusionOk="0">
                  <a:moveTo>
                    <a:pt x="1" y="1"/>
                  </a:moveTo>
                  <a:cubicBezTo>
                    <a:pt x="1" y="2"/>
                    <a:pt x="3" y="4"/>
                    <a:pt x="4" y="4"/>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129629" y="1655154"/>
              <a:ext cx="823413" cy="704897"/>
            </a:xfrm>
            <a:custGeom>
              <a:avLst/>
              <a:gdLst/>
              <a:ahLst/>
              <a:cxnLst/>
              <a:rect l="l" t="t" r="r" b="b"/>
              <a:pathLst>
                <a:path w="11633" h="9995" extrusionOk="0">
                  <a:moveTo>
                    <a:pt x="2525" y="223"/>
                  </a:moveTo>
                  <a:cubicBezTo>
                    <a:pt x="2552" y="246"/>
                    <a:pt x="2581" y="266"/>
                    <a:pt x="2609" y="283"/>
                  </a:cubicBezTo>
                  <a:cubicBezTo>
                    <a:pt x="2680" y="330"/>
                    <a:pt x="2751" y="375"/>
                    <a:pt x="2820" y="422"/>
                  </a:cubicBezTo>
                  <a:cubicBezTo>
                    <a:pt x="2953" y="509"/>
                    <a:pt x="3093" y="587"/>
                    <a:pt x="3232" y="664"/>
                  </a:cubicBezTo>
                  <a:cubicBezTo>
                    <a:pt x="3383" y="747"/>
                    <a:pt x="3532" y="834"/>
                    <a:pt x="3677" y="928"/>
                  </a:cubicBezTo>
                  <a:cubicBezTo>
                    <a:pt x="3831" y="1031"/>
                    <a:pt x="3986" y="1134"/>
                    <a:pt x="4141" y="1236"/>
                  </a:cubicBezTo>
                  <a:cubicBezTo>
                    <a:pt x="4284" y="1330"/>
                    <a:pt x="4429" y="1423"/>
                    <a:pt x="4577" y="1511"/>
                  </a:cubicBezTo>
                  <a:cubicBezTo>
                    <a:pt x="4650" y="1557"/>
                    <a:pt x="4724" y="1599"/>
                    <a:pt x="4799" y="1645"/>
                  </a:cubicBezTo>
                  <a:cubicBezTo>
                    <a:pt x="4878" y="1692"/>
                    <a:pt x="4956" y="1742"/>
                    <a:pt x="5035" y="1791"/>
                  </a:cubicBezTo>
                  <a:cubicBezTo>
                    <a:pt x="5037" y="1793"/>
                    <a:pt x="5038" y="1794"/>
                    <a:pt x="5040" y="1795"/>
                  </a:cubicBezTo>
                  <a:lnTo>
                    <a:pt x="5042" y="1796"/>
                  </a:lnTo>
                  <a:cubicBezTo>
                    <a:pt x="5042" y="1798"/>
                    <a:pt x="5042" y="1798"/>
                    <a:pt x="5043" y="1798"/>
                  </a:cubicBezTo>
                  <a:cubicBezTo>
                    <a:pt x="5202" y="1905"/>
                    <a:pt x="5357" y="2013"/>
                    <a:pt x="5519" y="2113"/>
                  </a:cubicBezTo>
                  <a:cubicBezTo>
                    <a:pt x="5684" y="2214"/>
                    <a:pt x="5853" y="2311"/>
                    <a:pt x="6022" y="2407"/>
                  </a:cubicBezTo>
                  <a:cubicBezTo>
                    <a:pt x="6175" y="2492"/>
                    <a:pt x="6327" y="2580"/>
                    <a:pt x="6477" y="2672"/>
                  </a:cubicBezTo>
                  <a:cubicBezTo>
                    <a:pt x="6626" y="2763"/>
                    <a:pt x="6776" y="2852"/>
                    <a:pt x="6927" y="2937"/>
                  </a:cubicBezTo>
                  <a:cubicBezTo>
                    <a:pt x="7078" y="3023"/>
                    <a:pt x="7235" y="3104"/>
                    <a:pt x="7388" y="3186"/>
                  </a:cubicBezTo>
                  <a:cubicBezTo>
                    <a:pt x="7546" y="3271"/>
                    <a:pt x="7701" y="3358"/>
                    <a:pt x="7856" y="3446"/>
                  </a:cubicBezTo>
                  <a:cubicBezTo>
                    <a:pt x="8010" y="3534"/>
                    <a:pt x="8164" y="3623"/>
                    <a:pt x="8313" y="3716"/>
                  </a:cubicBezTo>
                  <a:cubicBezTo>
                    <a:pt x="8455" y="3804"/>
                    <a:pt x="8594" y="3895"/>
                    <a:pt x="8737" y="3981"/>
                  </a:cubicBezTo>
                  <a:lnTo>
                    <a:pt x="9193" y="4256"/>
                  </a:lnTo>
                  <a:cubicBezTo>
                    <a:pt x="9347" y="4349"/>
                    <a:pt x="9501" y="4445"/>
                    <a:pt x="9657" y="4538"/>
                  </a:cubicBezTo>
                  <a:cubicBezTo>
                    <a:pt x="9802" y="4626"/>
                    <a:pt x="9951" y="4706"/>
                    <a:pt x="10099" y="4791"/>
                  </a:cubicBezTo>
                  <a:cubicBezTo>
                    <a:pt x="10255" y="4881"/>
                    <a:pt x="10410" y="4973"/>
                    <a:pt x="10569" y="5059"/>
                  </a:cubicBezTo>
                  <a:cubicBezTo>
                    <a:pt x="10641" y="5098"/>
                    <a:pt x="10713" y="5135"/>
                    <a:pt x="10783" y="5174"/>
                  </a:cubicBezTo>
                  <a:cubicBezTo>
                    <a:pt x="10858" y="5215"/>
                    <a:pt x="10931" y="5259"/>
                    <a:pt x="11005" y="5300"/>
                  </a:cubicBezTo>
                  <a:cubicBezTo>
                    <a:pt x="11080" y="5340"/>
                    <a:pt x="11154" y="5380"/>
                    <a:pt x="11230" y="5419"/>
                  </a:cubicBezTo>
                  <a:cubicBezTo>
                    <a:pt x="11292" y="5452"/>
                    <a:pt x="11353" y="5484"/>
                    <a:pt x="11415" y="5515"/>
                  </a:cubicBezTo>
                  <a:lnTo>
                    <a:pt x="11402" y="5537"/>
                  </a:lnTo>
                  <a:cubicBezTo>
                    <a:pt x="11365" y="5610"/>
                    <a:pt x="11325" y="5681"/>
                    <a:pt x="11288" y="5752"/>
                  </a:cubicBezTo>
                  <a:cubicBezTo>
                    <a:pt x="11213" y="5896"/>
                    <a:pt x="11134" y="6038"/>
                    <a:pt x="11060" y="6181"/>
                  </a:cubicBezTo>
                  <a:cubicBezTo>
                    <a:pt x="10982" y="6330"/>
                    <a:pt x="10912" y="6480"/>
                    <a:pt x="10835" y="6626"/>
                  </a:cubicBezTo>
                  <a:cubicBezTo>
                    <a:pt x="10754" y="6781"/>
                    <a:pt x="10668" y="6933"/>
                    <a:pt x="10584" y="7084"/>
                  </a:cubicBezTo>
                  <a:cubicBezTo>
                    <a:pt x="10501" y="7230"/>
                    <a:pt x="10426" y="7379"/>
                    <a:pt x="10343" y="7526"/>
                  </a:cubicBezTo>
                  <a:cubicBezTo>
                    <a:pt x="10259" y="7678"/>
                    <a:pt x="10176" y="7831"/>
                    <a:pt x="10090" y="7982"/>
                  </a:cubicBezTo>
                  <a:cubicBezTo>
                    <a:pt x="10006" y="8133"/>
                    <a:pt x="9918" y="8282"/>
                    <a:pt x="9836" y="8435"/>
                  </a:cubicBezTo>
                  <a:cubicBezTo>
                    <a:pt x="9796" y="8507"/>
                    <a:pt x="9754" y="8581"/>
                    <a:pt x="9719" y="8654"/>
                  </a:cubicBezTo>
                  <a:cubicBezTo>
                    <a:pt x="9681" y="8734"/>
                    <a:pt x="9645" y="8813"/>
                    <a:pt x="9609" y="8894"/>
                  </a:cubicBezTo>
                  <a:cubicBezTo>
                    <a:pt x="9610" y="8890"/>
                    <a:pt x="9611" y="8888"/>
                    <a:pt x="9612" y="8884"/>
                  </a:cubicBezTo>
                  <a:lnTo>
                    <a:pt x="9612" y="8884"/>
                  </a:lnTo>
                  <a:cubicBezTo>
                    <a:pt x="9574" y="8962"/>
                    <a:pt x="9534" y="9040"/>
                    <a:pt x="9491" y="9117"/>
                  </a:cubicBezTo>
                  <a:cubicBezTo>
                    <a:pt x="9451" y="9189"/>
                    <a:pt x="9407" y="9260"/>
                    <a:pt x="9364" y="9329"/>
                  </a:cubicBezTo>
                  <a:cubicBezTo>
                    <a:pt x="9316" y="9406"/>
                    <a:pt x="9270" y="9484"/>
                    <a:pt x="9225" y="9562"/>
                  </a:cubicBezTo>
                  <a:cubicBezTo>
                    <a:pt x="9185" y="9633"/>
                    <a:pt x="9145" y="9706"/>
                    <a:pt x="9104" y="9777"/>
                  </a:cubicBezTo>
                  <a:cubicBezTo>
                    <a:pt x="8997" y="9720"/>
                    <a:pt x="8891" y="9663"/>
                    <a:pt x="8785" y="9605"/>
                  </a:cubicBezTo>
                  <a:cubicBezTo>
                    <a:pt x="8631" y="9523"/>
                    <a:pt x="8482" y="9432"/>
                    <a:pt x="8330" y="9348"/>
                  </a:cubicBezTo>
                  <a:cubicBezTo>
                    <a:pt x="8258" y="9308"/>
                    <a:pt x="8184" y="9270"/>
                    <a:pt x="8112" y="9231"/>
                  </a:cubicBezTo>
                  <a:lnTo>
                    <a:pt x="7868" y="9096"/>
                  </a:lnTo>
                  <a:cubicBezTo>
                    <a:pt x="7721" y="9012"/>
                    <a:pt x="7570" y="8935"/>
                    <a:pt x="7422" y="8850"/>
                  </a:cubicBezTo>
                  <a:cubicBezTo>
                    <a:pt x="7264" y="8761"/>
                    <a:pt x="7109" y="8668"/>
                    <a:pt x="6951" y="8580"/>
                  </a:cubicBezTo>
                  <a:cubicBezTo>
                    <a:pt x="6874" y="8537"/>
                    <a:pt x="6796" y="8494"/>
                    <a:pt x="6720" y="8452"/>
                  </a:cubicBezTo>
                  <a:cubicBezTo>
                    <a:pt x="6646" y="8409"/>
                    <a:pt x="6571" y="8367"/>
                    <a:pt x="6498" y="8322"/>
                  </a:cubicBezTo>
                  <a:cubicBezTo>
                    <a:pt x="6199" y="8142"/>
                    <a:pt x="5896" y="7967"/>
                    <a:pt x="5599" y="7785"/>
                  </a:cubicBezTo>
                  <a:cubicBezTo>
                    <a:pt x="5520" y="7738"/>
                    <a:pt x="5442" y="7688"/>
                    <a:pt x="5363" y="7643"/>
                  </a:cubicBezTo>
                  <a:cubicBezTo>
                    <a:pt x="5281" y="7598"/>
                    <a:pt x="5200" y="7552"/>
                    <a:pt x="5120" y="7506"/>
                  </a:cubicBezTo>
                  <a:cubicBezTo>
                    <a:pt x="4967" y="7420"/>
                    <a:pt x="4817" y="7328"/>
                    <a:pt x="4667" y="7235"/>
                  </a:cubicBezTo>
                  <a:cubicBezTo>
                    <a:pt x="4523" y="7145"/>
                    <a:pt x="4373" y="7059"/>
                    <a:pt x="4228" y="6971"/>
                  </a:cubicBezTo>
                  <a:cubicBezTo>
                    <a:pt x="4069" y="6874"/>
                    <a:pt x="3910" y="6779"/>
                    <a:pt x="3749" y="6687"/>
                  </a:cubicBezTo>
                  <a:cubicBezTo>
                    <a:pt x="3603" y="6604"/>
                    <a:pt x="3456" y="6527"/>
                    <a:pt x="3310" y="6444"/>
                  </a:cubicBezTo>
                  <a:cubicBezTo>
                    <a:pt x="3159" y="6357"/>
                    <a:pt x="3009" y="6265"/>
                    <a:pt x="2860" y="6171"/>
                  </a:cubicBezTo>
                  <a:cubicBezTo>
                    <a:pt x="2711" y="6074"/>
                    <a:pt x="2562" y="5976"/>
                    <a:pt x="2413" y="5878"/>
                  </a:cubicBezTo>
                  <a:cubicBezTo>
                    <a:pt x="2266" y="5779"/>
                    <a:pt x="2114" y="5681"/>
                    <a:pt x="1958" y="5593"/>
                  </a:cubicBezTo>
                  <a:cubicBezTo>
                    <a:pt x="1879" y="5548"/>
                    <a:pt x="1796" y="5504"/>
                    <a:pt x="1716" y="5455"/>
                  </a:cubicBezTo>
                  <a:cubicBezTo>
                    <a:pt x="1638" y="5408"/>
                    <a:pt x="1563" y="5361"/>
                    <a:pt x="1488" y="5312"/>
                  </a:cubicBezTo>
                  <a:cubicBezTo>
                    <a:pt x="1337" y="5214"/>
                    <a:pt x="1188" y="5112"/>
                    <a:pt x="1039" y="5011"/>
                  </a:cubicBezTo>
                  <a:cubicBezTo>
                    <a:pt x="893" y="4913"/>
                    <a:pt x="745" y="4817"/>
                    <a:pt x="596" y="4720"/>
                  </a:cubicBezTo>
                  <a:cubicBezTo>
                    <a:pt x="522" y="4670"/>
                    <a:pt x="445" y="4623"/>
                    <a:pt x="371" y="4575"/>
                  </a:cubicBezTo>
                  <a:cubicBezTo>
                    <a:pt x="316" y="4541"/>
                    <a:pt x="261" y="4509"/>
                    <a:pt x="207" y="4477"/>
                  </a:cubicBezTo>
                  <a:cubicBezTo>
                    <a:pt x="212" y="4467"/>
                    <a:pt x="214" y="4456"/>
                    <a:pt x="214" y="4442"/>
                  </a:cubicBezTo>
                  <a:cubicBezTo>
                    <a:pt x="238" y="4390"/>
                    <a:pt x="261" y="4337"/>
                    <a:pt x="287" y="4283"/>
                  </a:cubicBezTo>
                  <a:lnTo>
                    <a:pt x="287" y="4283"/>
                  </a:lnTo>
                  <a:cubicBezTo>
                    <a:pt x="286" y="4288"/>
                    <a:pt x="284" y="4291"/>
                    <a:pt x="283" y="4294"/>
                  </a:cubicBezTo>
                  <a:cubicBezTo>
                    <a:pt x="331" y="4203"/>
                    <a:pt x="384" y="4112"/>
                    <a:pt x="429" y="4020"/>
                  </a:cubicBezTo>
                  <a:cubicBezTo>
                    <a:pt x="476" y="3927"/>
                    <a:pt x="521" y="3832"/>
                    <a:pt x="565" y="3739"/>
                  </a:cubicBezTo>
                  <a:lnTo>
                    <a:pt x="565" y="3739"/>
                  </a:lnTo>
                  <a:cubicBezTo>
                    <a:pt x="565" y="3739"/>
                    <a:pt x="565" y="3739"/>
                    <a:pt x="565" y="3739"/>
                  </a:cubicBezTo>
                  <a:lnTo>
                    <a:pt x="565" y="3739"/>
                  </a:lnTo>
                  <a:cubicBezTo>
                    <a:pt x="628" y="3608"/>
                    <a:pt x="690" y="3476"/>
                    <a:pt x="751" y="3344"/>
                  </a:cubicBezTo>
                  <a:lnTo>
                    <a:pt x="751" y="3344"/>
                  </a:lnTo>
                  <a:cubicBezTo>
                    <a:pt x="750" y="3348"/>
                    <a:pt x="749" y="3352"/>
                    <a:pt x="748" y="3355"/>
                  </a:cubicBezTo>
                  <a:cubicBezTo>
                    <a:pt x="791" y="3264"/>
                    <a:pt x="838" y="3172"/>
                    <a:pt x="889" y="3084"/>
                  </a:cubicBezTo>
                  <a:cubicBezTo>
                    <a:pt x="942" y="2993"/>
                    <a:pt x="997" y="2905"/>
                    <a:pt x="1049" y="2815"/>
                  </a:cubicBezTo>
                  <a:cubicBezTo>
                    <a:pt x="1096" y="2734"/>
                    <a:pt x="1138" y="2652"/>
                    <a:pt x="1179" y="2569"/>
                  </a:cubicBezTo>
                  <a:cubicBezTo>
                    <a:pt x="1226" y="2479"/>
                    <a:pt x="1270" y="2388"/>
                    <a:pt x="1313" y="2295"/>
                  </a:cubicBezTo>
                  <a:cubicBezTo>
                    <a:pt x="1388" y="2147"/>
                    <a:pt x="1468" y="2002"/>
                    <a:pt x="1551" y="1858"/>
                  </a:cubicBezTo>
                  <a:cubicBezTo>
                    <a:pt x="1591" y="1789"/>
                    <a:pt x="1633" y="1721"/>
                    <a:pt x="1675" y="1652"/>
                  </a:cubicBezTo>
                  <a:cubicBezTo>
                    <a:pt x="1715" y="1587"/>
                    <a:pt x="1752" y="1518"/>
                    <a:pt x="1793" y="1453"/>
                  </a:cubicBezTo>
                  <a:lnTo>
                    <a:pt x="1929" y="1236"/>
                  </a:lnTo>
                  <a:cubicBezTo>
                    <a:pt x="1973" y="1166"/>
                    <a:pt x="2013" y="1095"/>
                    <a:pt x="2054" y="1024"/>
                  </a:cubicBezTo>
                  <a:cubicBezTo>
                    <a:pt x="2096" y="955"/>
                    <a:pt x="2137" y="886"/>
                    <a:pt x="2177" y="816"/>
                  </a:cubicBezTo>
                  <a:cubicBezTo>
                    <a:pt x="2216" y="748"/>
                    <a:pt x="2257" y="680"/>
                    <a:pt x="2299" y="614"/>
                  </a:cubicBezTo>
                  <a:lnTo>
                    <a:pt x="2299" y="614"/>
                  </a:lnTo>
                  <a:lnTo>
                    <a:pt x="2297" y="617"/>
                  </a:lnTo>
                  <a:cubicBezTo>
                    <a:pt x="2343" y="546"/>
                    <a:pt x="2392" y="475"/>
                    <a:pt x="2435" y="402"/>
                  </a:cubicBezTo>
                  <a:cubicBezTo>
                    <a:pt x="2453" y="370"/>
                    <a:pt x="2471" y="339"/>
                    <a:pt x="2488" y="307"/>
                  </a:cubicBezTo>
                  <a:cubicBezTo>
                    <a:pt x="2498" y="287"/>
                    <a:pt x="2505" y="263"/>
                    <a:pt x="2515" y="242"/>
                  </a:cubicBezTo>
                  <a:cubicBezTo>
                    <a:pt x="2519" y="236"/>
                    <a:pt x="2521" y="230"/>
                    <a:pt x="2525" y="223"/>
                  </a:cubicBezTo>
                  <a:close/>
                  <a:moveTo>
                    <a:pt x="2470" y="1"/>
                  </a:moveTo>
                  <a:cubicBezTo>
                    <a:pt x="2469" y="3"/>
                    <a:pt x="2469" y="4"/>
                    <a:pt x="2468" y="5"/>
                  </a:cubicBezTo>
                  <a:cubicBezTo>
                    <a:pt x="2467" y="10"/>
                    <a:pt x="2466" y="14"/>
                    <a:pt x="2464" y="18"/>
                  </a:cubicBezTo>
                  <a:lnTo>
                    <a:pt x="2462" y="18"/>
                  </a:lnTo>
                  <a:cubicBezTo>
                    <a:pt x="2449" y="40"/>
                    <a:pt x="2435" y="62"/>
                    <a:pt x="2421" y="84"/>
                  </a:cubicBezTo>
                  <a:cubicBezTo>
                    <a:pt x="2421" y="85"/>
                    <a:pt x="2419" y="85"/>
                    <a:pt x="2419" y="86"/>
                  </a:cubicBezTo>
                  <a:cubicBezTo>
                    <a:pt x="2416" y="95"/>
                    <a:pt x="2410" y="101"/>
                    <a:pt x="2405" y="108"/>
                  </a:cubicBezTo>
                  <a:cubicBezTo>
                    <a:pt x="2400" y="120"/>
                    <a:pt x="2393" y="131"/>
                    <a:pt x="2386" y="142"/>
                  </a:cubicBezTo>
                  <a:cubicBezTo>
                    <a:pt x="2381" y="148"/>
                    <a:pt x="2377" y="153"/>
                    <a:pt x="2374" y="158"/>
                  </a:cubicBezTo>
                  <a:cubicBezTo>
                    <a:pt x="2371" y="162"/>
                    <a:pt x="2370" y="165"/>
                    <a:pt x="2367" y="169"/>
                  </a:cubicBezTo>
                  <a:cubicBezTo>
                    <a:pt x="2359" y="185"/>
                    <a:pt x="2352" y="203"/>
                    <a:pt x="2345" y="219"/>
                  </a:cubicBezTo>
                  <a:cubicBezTo>
                    <a:pt x="2309" y="294"/>
                    <a:pt x="2264" y="365"/>
                    <a:pt x="2220" y="435"/>
                  </a:cubicBezTo>
                  <a:cubicBezTo>
                    <a:pt x="2222" y="432"/>
                    <a:pt x="2225" y="428"/>
                    <a:pt x="2226" y="426"/>
                  </a:cubicBezTo>
                  <a:lnTo>
                    <a:pt x="2226" y="426"/>
                  </a:lnTo>
                  <a:cubicBezTo>
                    <a:pt x="2201" y="462"/>
                    <a:pt x="2176" y="499"/>
                    <a:pt x="2152" y="536"/>
                  </a:cubicBezTo>
                  <a:cubicBezTo>
                    <a:pt x="2107" y="608"/>
                    <a:pt x="2063" y="683"/>
                    <a:pt x="2020" y="756"/>
                  </a:cubicBezTo>
                  <a:cubicBezTo>
                    <a:pt x="1977" y="829"/>
                    <a:pt x="1933" y="903"/>
                    <a:pt x="1889" y="978"/>
                  </a:cubicBezTo>
                  <a:cubicBezTo>
                    <a:pt x="1845" y="1054"/>
                    <a:pt x="1799" y="1129"/>
                    <a:pt x="1752" y="1204"/>
                  </a:cubicBezTo>
                  <a:cubicBezTo>
                    <a:pt x="1707" y="1276"/>
                    <a:pt x="1662" y="1346"/>
                    <a:pt x="1619" y="1419"/>
                  </a:cubicBezTo>
                  <a:cubicBezTo>
                    <a:pt x="1531" y="1567"/>
                    <a:pt x="1441" y="1713"/>
                    <a:pt x="1356" y="1862"/>
                  </a:cubicBezTo>
                  <a:cubicBezTo>
                    <a:pt x="1314" y="1937"/>
                    <a:pt x="1273" y="2011"/>
                    <a:pt x="1234" y="2086"/>
                  </a:cubicBezTo>
                  <a:cubicBezTo>
                    <a:pt x="1194" y="2160"/>
                    <a:pt x="1158" y="2234"/>
                    <a:pt x="1122" y="2309"/>
                  </a:cubicBezTo>
                  <a:cubicBezTo>
                    <a:pt x="1025" y="2509"/>
                    <a:pt x="924" y="2707"/>
                    <a:pt x="809" y="2894"/>
                  </a:cubicBezTo>
                  <a:cubicBezTo>
                    <a:pt x="754" y="2987"/>
                    <a:pt x="695" y="3079"/>
                    <a:pt x="648" y="3177"/>
                  </a:cubicBezTo>
                  <a:cubicBezTo>
                    <a:pt x="597" y="3281"/>
                    <a:pt x="549" y="3388"/>
                    <a:pt x="499" y="3492"/>
                  </a:cubicBezTo>
                  <a:cubicBezTo>
                    <a:pt x="453" y="3589"/>
                    <a:pt x="404" y="3688"/>
                    <a:pt x="358" y="3786"/>
                  </a:cubicBezTo>
                  <a:cubicBezTo>
                    <a:pt x="326" y="3853"/>
                    <a:pt x="295" y="3920"/>
                    <a:pt x="260" y="3986"/>
                  </a:cubicBezTo>
                  <a:cubicBezTo>
                    <a:pt x="223" y="4055"/>
                    <a:pt x="182" y="4122"/>
                    <a:pt x="147" y="4194"/>
                  </a:cubicBezTo>
                  <a:cubicBezTo>
                    <a:pt x="112" y="4259"/>
                    <a:pt x="84" y="4328"/>
                    <a:pt x="54" y="4395"/>
                  </a:cubicBezTo>
                  <a:cubicBezTo>
                    <a:pt x="42" y="4425"/>
                    <a:pt x="24" y="4455"/>
                    <a:pt x="24" y="4487"/>
                  </a:cubicBezTo>
                  <a:cubicBezTo>
                    <a:pt x="21" y="4496"/>
                    <a:pt x="18" y="4503"/>
                    <a:pt x="14" y="4513"/>
                  </a:cubicBezTo>
                  <a:cubicBezTo>
                    <a:pt x="9" y="4524"/>
                    <a:pt x="6" y="4537"/>
                    <a:pt x="1" y="4549"/>
                  </a:cubicBezTo>
                  <a:cubicBezTo>
                    <a:pt x="3" y="4550"/>
                    <a:pt x="4" y="4551"/>
                    <a:pt x="7" y="4554"/>
                  </a:cubicBezTo>
                  <a:cubicBezTo>
                    <a:pt x="21" y="4563"/>
                    <a:pt x="35" y="4570"/>
                    <a:pt x="48" y="4580"/>
                  </a:cubicBezTo>
                  <a:lnTo>
                    <a:pt x="49" y="4581"/>
                  </a:lnTo>
                  <a:cubicBezTo>
                    <a:pt x="65" y="4590"/>
                    <a:pt x="80" y="4600"/>
                    <a:pt x="97" y="4610"/>
                  </a:cubicBezTo>
                  <a:cubicBezTo>
                    <a:pt x="115" y="4620"/>
                    <a:pt x="132" y="4630"/>
                    <a:pt x="150" y="4640"/>
                  </a:cubicBezTo>
                  <a:cubicBezTo>
                    <a:pt x="171" y="4652"/>
                    <a:pt x="194" y="4663"/>
                    <a:pt x="213" y="4679"/>
                  </a:cubicBezTo>
                  <a:cubicBezTo>
                    <a:pt x="353" y="4764"/>
                    <a:pt x="489" y="4853"/>
                    <a:pt x="625" y="4942"/>
                  </a:cubicBezTo>
                  <a:cubicBezTo>
                    <a:pt x="772" y="5038"/>
                    <a:pt x="919" y="5136"/>
                    <a:pt x="1065" y="5234"/>
                  </a:cubicBezTo>
                  <a:cubicBezTo>
                    <a:pt x="1134" y="5280"/>
                    <a:pt x="1204" y="5327"/>
                    <a:pt x="1273" y="5374"/>
                  </a:cubicBezTo>
                  <a:cubicBezTo>
                    <a:pt x="1308" y="5397"/>
                    <a:pt x="1344" y="5422"/>
                    <a:pt x="1380" y="5445"/>
                  </a:cubicBezTo>
                  <a:cubicBezTo>
                    <a:pt x="1420" y="5471"/>
                    <a:pt x="1458" y="5498"/>
                    <a:pt x="1498" y="5523"/>
                  </a:cubicBezTo>
                  <a:cubicBezTo>
                    <a:pt x="1578" y="5570"/>
                    <a:pt x="1657" y="5619"/>
                    <a:pt x="1738" y="5664"/>
                  </a:cubicBezTo>
                  <a:cubicBezTo>
                    <a:pt x="1814" y="5709"/>
                    <a:pt x="1891" y="5752"/>
                    <a:pt x="1969" y="5796"/>
                  </a:cubicBezTo>
                  <a:cubicBezTo>
                    <a:pt x="2119" y="5884"/>
                    <a:pt x="2266" y="5983"/>
                    <a:pt x="2411" y="6080"/>
                  </a:cubicBezTo>
                  <a:cubicBezTo>
                    <a:pt x="2562" y="6179"/>
                    <a:pt x="2713" y="6278"/>
                    <a:pt x="2867" y="6374"/>
                  </a:cubicBezTo>
                  <a:cubicBezTo>
                    <a:pt x="3010" y="6463"/>
                    <a:pt x="3151" y="6551"/>
                    <a:pt x="3299" y="6632"/>
                  </a:cubicBezTo>
                  <a:cubicBezTo>
                    <a:pt x="3458" y="6721"/>
                    <a:pt x="3618" y="6808"/>
                    <a:pt x="3776" y="6896"/>
                  </a:cubicBezTo>
                  <a:cubicBezTo>
                    <a:pt x="3929" y="6984"/>
                    <a:pt x="4079" y="7079"/>
                    <a:pt x="4232" y="7171"/>
                  </a:cubicBezTo>
                  <a:cubicBezTo>
                    <a:pt x="4377" y="7259"/>
                    <a:pt x="4524" y="7344"/>
                    <a:pt x="4668" y="7434"/>
                  </a:cubicBezTo>
                  <a:cubicBezTo>
                    <a:pt x="4746" y="7482"/>
                    <a:pt x="4822" y="7531"/>
                    <a:pt x="4901" y="7574"/>
                  </a:cubicBezTo>
                  <a:cubicBezTo>
                    <a:pt x="4981" y="7620"/>
                    <a:pt x="5063" y="7666"/>
                    <a:pt x="5143" y="7712"/>
                  </a:cubicBezTo>
                  <a:cubicBezTo>
                    <a:pt x="5297" y="7796"/>
                    <a:pt x="5447" y="7888"/>
                    <a:pt x="5596" y="7980"/>
                  </a:cubicBezTo>
                  <a:cubicBezTo>
                    <a:pt x="5741" y="8069"/>
                    <a:pt x="5888" y="8152"/>
                    <a:pt x="6035" y="8240"/>
                  </a:cubicBezTo>
                  <a:cubicBezTo>
                    <a:pt x="6189" y="8331"/>
                    <a:pt x="6340" y="8425"/>
                    <a:pt x="6494" y="8516"/>
                  </a:cubicBezTo>
                  <a:cubicBezTo>
                    <a:pt x="6569" y="8559"/>
                    <a:pt x="6644" y="8601"/>
                    <a:pt x="6720" y="8645"/>
                  </a:cubicBezTo>
                  <a:cubicBezTo>
                    <a:pt x="6797" y="8687"/>
                    <a:pt x="6875" y="8728"/>
                    <a:pt x="6952" y="8772"/>
                  </a:cubicBezTo>
                  <a:cubicBezTo>
                    <a:pt x="7108" y="8862"/>
                    <a:pt x="7263" y="8955"/>
                    <a:pt x="7422" y="9042"/>
                  </a:cubicBezTo>
                  <a:cubicBezTo>
                    <a:pt x="7496" y="9083"/>
                    <a:pt x="7573" y="9122"/>
                    <a:pt x="7649" y="9166"/>
                  </a:cubicBezTo>
                  <a:cubicBezTo>
                    <a:pt x="7722" y="9207"/>
                    <a:pt x="7795" y="9248"/>
                    <a:pt x="7871" y="9291"/>
                  </a:cubicBezTo>
                  <a:cubicBezTo>
                    <a:pt x="8022" y="9375"/>
                    <a:pt x="8177" y="9456"/>
                    <a:pt x="8329" y="9542"/>
                  </a:cubicBezTo>
                  <a:cubicBezTo>
                    <a:pt x="8407" y="9587"/>
                    <a:pt x="8486" y="9633"/>
                    <a:pt x="8564" y="9678"/>
                  </a:cubicBezTo>
                  <a:cubicBezTo>
                    <a:pt x="8639" y="9720"/>
                    <a:pt x="8714" y="9760"/>
                    <a:pt x="8789" y="9798"/>
                  </a:cubicBezTo>
                  <a:cubicBezTo>
                    <a:pt x="8842" y="9826"/>
                    <a:pt x="8893" y="9854"/>
                    <a:pt x="8946" y="9883"/>
                  </a:cubicBezTo>
                  <a:cubicBezTo>
                    <a:pt x="8971" y="9894"/>
                    <a:pt x="8996" y="9907"/>
                    <a:pt x="9018" y="9919"/>
                  </a:cubicBezTo>
                  <a:cubicBezTo>
                    <a:pt x="9028" y="9923"/>
                    <a:pt x="9036" y="9927"/>
                    <a:pt x="9044" y="9932"/>
                  </a:cubicBezTo>
                  <a:lnTo>
                    <a:pt x="9046" y="9932"/>
                  </a:lnTo>
                  <a:cubicBezTo>
                    <a:pt x="9047" y="9933"/>
                    <a:pt x="9048" y="9933"/>
                    <a:pt x="9051" y="9935"/>
                  </a:cubicBezTo>
                  <a:lnTo>
                    <a:pt x="9052" y="9936"/>
                  </a:lnTo>
                  <a:cubicBezTo>
                    <a:pt x="9058" y="9938"/>
                    <a:pt x="9064" y="9941"/>
                    <a:pt x="9070" y="9945"/>
                  </a:cubicBezTo>
                  <a:cubicBezTo>
                    <a:pt x="9100" y="9958"/>
                    <a:pt x="9129" y="9974"/>
                    <a:pt x="9157" y="9989"/>
                  </a:cubicBezTo>
                  <a:cubicBezTo>
                    <a:pt x="9161" y="9991"/>
                    <a:pt x="9165" y="9993"/>
                    <a:pt x="9168" y="9994"/>
                  </a:cubicBezTo>
                  <a:lnTo>
                    <a:pt x="9203" y="9929"/>
                  </a:lnTo>
                  <a:lnTo>
                    <a:pt x="9245" y="9855"/>
                  </a:lnTo>
                  <a:cubicBezTo>
                    <a:pt x="9244" y="9855"/>
                    <a:pt x="9244" y="9854"/>
                    <a:pt x="9243" y="9854"/>
                  </a:cubicBezTo>
                  <a:cubicBezTo>
                    <a:pt x="9250" y="9842"/>
                    <a:pt x="9260" y="9828"/>
                    <a:pt x="9268" y="9814"/>
                  </a:cubicBezTo>
                  <a:cubicBezTo>
                    <a:pt x="9294" y="9771"/>
                    <a:pt x="9316" y="9725"/>
                    <a:pt x="9342" y="9682"/>
                  </a:cubicBezTo>
                  <a:cubicBezTo>
                    <a:pt x="9397" y="9586"/>
                    <a:pt x="9454" y="9491"/>
                    <a:pt x="9512" y="9396"/>
                  </a:cubicBezTo>
                  <a:cubicBezTo>
                    <a:pt x="9569" y="9301"/>
                    <a:pt x="9630" y="9204"/>
                    <a:pt x="9682" y="9103"/>
                  </a:cubicBezTo>
                  <a:cubicBezTo>
                    <a:pt x="9734" y="9003"/>
                    <a:pt x="9780" y="8899"/>
                    <a:pt x="9827" y="8795"/>
                  </a:cubicBezTo>
                  <a:cubicBezTo>
                    <a:pt x="9975" y="8496"/>
                    <a:pt x="10147" y="8213"/>
                    <a:pt x="10306" y="7920"/>
                  </a:cubicBezTo>
                  <a:cubicBezTo>
                    <a:pt x="10388" y="7773"/>
                    <a:pt x="10471" y="7625"/>
                    <a:pt x="10551" y="7476"/>
                  </a:cubicBezTo>
                  <a:cubicBezTo>
                    <a:pt x="10631" y="7327"/>
                    <a:pt x="10713" y="7179"/>
                    <a:pt x="10796" y="7031"/>
                  </a:cubicBezTo>
                  <a:cubicBezTo>
                    <a:pt x="10878" y="6886"/>
                    <a:pt x="10958" y="6739"/>
                    <a:pt x="11033" y="6591"/>
                  </a:cubicBezTo>
                  <a:cubicBezTo>
                    <a:pt x="11107" y="6439"/>
                    <a:pt x="11183" y="6289"/>
                    <a:pt x="11262" y="6140"/>
                  </a:cubicBezTo>
                  <a:cubicBezTo>
                    <a:pt x="11386" y="5908"/>
                    <a:pt x="11509" y="5676"/>
                    <a:pt x="11632" y="5443"/>
                  </a:cubicBezTo>
                  <a:cubicBezTo>
                    <a:pt x="11601" y="5430"/>
                    <a:pt x="11570" y="5414"/>
                    <a:pt x="11540" y="5397"/>
                  </a:cubicBezTo>
                  <a:cubicBezTo>
                    <a:pt x="11526" y="5390"/>
                    <a:pt x="11513" y="5382"/>
                    <a:pt x="11497" y="5375"/>
                  </a:cubicBezTo>
                  <a:cubicBezTo>
                    <a:pt x="11459" y="5356"/>
                    <a:pt x="11422" y="5338"/>
                    <a:pt x="11386" y="5317"/>
                  </a:cubicBezTo>
                  <a:cubicBezTo>
                    <a:pt x="11371" y="5309"/>
                    <a:pt x="11359" y="5302"/>
                    <a:pt x="11344" y="5292"/>
                  </a:cubicBezTo>
                  <a:cubicBezTo>
                    <a:pt x="11286" y="5261"/>
                    <a:pt x="11226" y="5230"/>
                    <a:pt x="11167" y="5198"/>
                  </a:cubicBezTo>
                  <a:cubicBezTo>
                    <a:pt x="11056" y="5139"/>
                    <a:pt x="10950" y="5075"/>
                    <a:pt x="10840" y="5014"/>
                  </a:cubicBezTo>
                  <a:cubicBezTo>
                    <a:pt x="10770" y="4974"/>
                    <a:pt x="10697" y="4937"/>
                    <a:pt x="10625" y="4897"/>
                  </a:cubicBezTo>
                  <a:cubicBezTo>
                    <a:pt x="10545" y="4855"/>
                    <a:pt x="10467" y="4811"/>
                    <a:pt x="10389" y="4765"/>
                  </a:cubicBezTo>
                  <a:cubicBezTo>
                    <a:pt x="10243" y="4682"/>
                    <a:pt x="10099" y="4596"/>
                    <a:pt x="9952" y="4514"/>
                  </a:cubicBezTo>
                  <a:cubicBezTo>
                    <a:pt x="9800" y="4427"/>
                    <a:pt x="9650" y="4337"/>
                    <a:pt x="9500" y="4245"/>
                  </a:cubicBezTo>
                  <a:cubicBezTo>
                    <a:pt x="9341" y="4148"/>
                    <a:pt x="9182" y="4053"/>
                    <a:pt x="9023" y="3956"/>
                  </a:cubicBezTo>
                  <a:cubicBezTo>
                    <a:pt x="8874" y="3866"/>
                    <a:pt x="8723" y="3776"/>
                    <a:pt x="8574" y="3682"/>
                  </a:cubicBezTo>
                  <a:cubicBezTo>
                    <a:pt x="8434" y="3594"/>
                    <a:pt x="8295" y="3503"/>
                    <a:pt x="8151" y="3420"/>
                  </a:cubicBezTo>
                  <a:cubicBezTo>
                    <a:pt x="7995" y="3328"/>
                    <a:pt x="7837" y="3238"/>
                    <a:pt x="7679" y="3150"/>
                  </a:cubicBezTo>
                  <a:cubicBezTo>
                    <a:pt x="7525" y="3065"/>
                    <a:pt x="7370" y="2985"/>
                    <a:pt x="7215" y="2903"/>
                  </a:cubicBezTo>
                  <a:cubicBezTo>
                    <a:pt x="7061" y="2820"/>
                    <a:pt x="6907" y="2732"/>
                    <a:pt x="6756" y="2642"/>
                  </a:cubicBezTo>
                  <a:cubicBezTo>
                    <a:pt x="6605" y="2553"/>
                    <a:pt x="6457" y="2460"/>
                    <a:pt x="6304" y="2371"/>
                  </a:cubicBezTo>
                  <a:cubicBezTo>
                    <a:pt x="6153" y="2283"/>
                    <a:pt x="6000" y="2200"/>
                    <a:pt x="5849" y="2110"/>
                  </a:cubicBezTo>
                  <a:cubicBezTo>
                    <a:pt x="5775" y="2067"/>
                    <a:pt x="5698" y="2022"/>
                    <a:pt x="5625" y="1978"/>
                  </a:cubicBezTo>
                  <a:cubicBezTo>
                    <a:pt x="5546" y="1929"/>
                    <a:pt x="5468" y="1880"/>
                    <a:pt x="5391" y="1829"/>
                  </a:cubicBezTo>
                  <a:lnTo>
                    <a:pt x="5391" y="1829"/>
                  </a:lnTo>
                  <a:cubicBezTo>
                    <a:pt x="5218" y="1711"/>
                    <a:pt x="5047" y="1593"/>
                    <a:pt x="4869" y="1488"/>
                  </a:cubicBezTo>
                  <a:cubicBezTo>
                    <a:pt x="4780" y="1436"/>
                    <a:pt x="4691" y="1385"/>
                    <a:pt x="4604" y="1330"/>
                  </a:cubicBezTo>
                  <a:cubicBezTo>
                    <a:pt x="4518" y="1276"/>
                    <a:pt x="4431" y="1223"/>
                    <a:pt x="4346" y="1166"/>
                  </a:cubicBezTo>
                  <a:cubicBezTo>
                    <a:pt x="4192" y="1066"/>
                    <a:pt x="4039" y="962"/>
                    <a:pt x="3884" y="861"/>
                  </a:cubicBezTo>
                  <a:cubicBezTo>
                    <a:pt x="3738" y="766"/>
                    <a:pt x="3589" y="670"/>
                    <a:pt x="3437" y="584"/>
                  </a:cubicBezTo>
                  <a:cubicBezTo>
                    <a:pt x="3286" y="498"/>
                    <a:pt x="3131" y="420"/>
                    <a:pt x="2985" y="326"/>
                  </a:cubicBezTo>
                  <a:cubicBezTo>
                    <a:pt x="2912" y="278"/>
                    <a:pt x="2839" y="231"/>
                    <a:pt x="2763" y="183"/>
                  </a:cubicBezTo>
                  <a:cubicBezTo>
                    <a:pt x="2716" y="150"/>
                    <a:pt x="2665" y="119"/>
                    <a:pt x="2615" y="87"/>
                  </a:cubicBezTo>
                  <a:lnTo>
                    <a:pt x="2617" y="86"/>
                  </a:lnTo>
                  <a:cubicBezTo>
                    <a:pt x="2602" y="77"/>
                    <a:pt x="2587" y="70"/>
                    <a:pt x="2572" y="60"/>
                  </a:cubicBezTo>
                  <a:cubicBezTo>
                    <a:pt x="2570" y="59"/>
                    <a:pt x="2567" y="56"/>
                    <a:pt x="2563" y="55"/>
                  </a:cubicBezTo>
                  <a:cubicBezTo>
                    <a:pt x="2556" y="51"/>
                    <a:pt x="2548" y="46"/>
                    <a:pt x="2540" y="42"/>
                  </a:cubicBezTo>
                  <a:cubicBezTo>
                    <a:pt x="2529" y="36"/>
                    <a:pt x="2517" y="29"/>
                    <a:pt x="2505" y="21"/>
                  </a:cubicBezTo>
                  <a:cubicBezTo>
                    <a:pt x="2496" y="16"/>
                    <a:pt x="2489" y="12"/>
                    <a:pt x="2480" y="6"/>
                  </a:cubicBezTo>
                  <a:cubicBezTo>
                    <a:pt x="2475" y="5"/>
                    <a:pt x="2473" y="3"/>
                    <a:pt x="2470" y="1"/>
                  </a:cubicBezTo>
                  <a:close/>
                </a:path>
              </a:pathLst>
            </a:custGeom>
            <a:solidFill>
              <a:schemeClr val="dk2"/>
            </a:solidFill>
            <a:ln w="9525" cap="flat" cmpd="sng">
              <a:solidFill>
                <a:srgbClr val="522C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a:off x="7735896" y="2401814"/>
            <a:ext cx="739398" cy="631133"/>
            <a:chOff x="6865115" y="1773524"/>
            <a:chExt cx="739398" cy="631133"/>
          </a:xfrm>
        </p:grpSpPr>
        <p:sp>
          <p:nvSpPr>
            <p:cNvPr id="209" name="Google Shape;209;p15"/>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rgbClr val="FFED8D">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5"/>
          <p:cNvSpPr/>
          <p:nvPr/>
        </p:nvSpPr>
        <p:spPr>
          <a:xfrm>
            <a:off x="364434" y="2322415"/>
            <a:ext cx="112267" cy="106224"/>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2111709" y="1459564"/>
            <a:ext cx="184604" cy="179075"/>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15"/>
          <p:cNvGrpSpPr/>
          <p:nvPr/>
        </p:nvGrpSpPr>
        <p:grpSpPr>
          <a:xfrm flipH="1">
            <a:off x="7278096" y="1474196"/>
            <a:ext cx="739398" cy="631133"/>
            <a:chOff x="6865115" y="1773524"/>
            <a:chExt cx="739398" cy="631133"/>
          </a:xfrm>
        </p:grpSpPr>
        <p:sp>
          <p:nvSpPr>
            <p:cNvPr id="230" name="Google Shape;230;p15"/>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5"/>
          <p:cNvSpPr/>
          <p:nvPr/>
        </p:nvSpPr>
        <p:spPr>
          <a:xfrm>
            <a:off x="8514387" y="2016677"/>
            <a:ext cx="182100" cy="182100"/>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7393700" y="4589250"/>
            <a:ext cx="182100" cy="182100"/>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8;p15">
            <a:extLst>
              <a:ext uri="{FF2B5EF4-FFF2-40B4-BE49-F238E27FC236}">
                <a16:creationId xmlns:a16="http://schemas.microsoft.com/office/drawing/2014/main" id="{40802523-7971-6C0C-8E2F-51F489EF4A7B}"/>
              </a:ext>
            </a:extLst>
          </p:cNvPr>
          <p:cNvSpPr txBox="1">
            <a:spLocks/>
          </p:cNvSpPr>
          <p:nvPr/>
        </p:nvSpPr>
        <p:spPr>
          <a:xfrm>
            <a:off x="1701949" y="2536968"/>
            <a:ext cx="6063808" cy="11014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5200"/>
              <a:buFont typeface="Anton"/>
              <a:buNone/>
              <a:defRPr sz="55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2pPr>
            <a:lvl3pPr marR="0" lvl="2"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3pPr>
            <a:lvl4pPr marR="0" lvl="3"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4pPr>
            <a:lvl5pPr marR="0" lvl="4"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5pPr>
            <a:lvl6pPr marR="0" lvl="5"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6pPr>
            <a:lvl7pPr marR="0" lvl="6"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7pPr>
            <a:lvl8pPr marR="0" lvl="7"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8pPr>
            <a:lvl9pPr marR="0" lvl="8"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9pPr>
          </a:lstStyle>
          <a:p>
            <a:br>
              <a:rPr lang="en-IN" sz="2400" dirty="0"/>
            </a:br>
            <a:r>
              <a:rPr lang="en-IN" sz="2400" dirty="0">
                <a:solidFill>
                  <a:schemeClr val="accent6"/>
                </a:solidFill>
              </a:rPr>
              <a:t>Patient Appointment and Management System with Real-Time Analysis</a:t>
            </a:r>
          </a:p>
        </p:txBody>
      </p:sp>
      <p:pic>
        <p:nvPicPr>
          <p:cNvPr id="6" name="Picture 5">
            <a:extLst>
              <a:ext uri="{FF2B5EF4-FFF2-40B4-BE49-F238E27FC236}">
                <a16:creationId xmlns:a16="http://schemas.microsoft.com/office/drawing/2014/main" id="{302BC948-C2E5-0A30-3F76-E5A92CE4B017}"/>
              </a:ext>
            </a:extLst>
          </p:cNvPr>
          <p:cNvPicPr>
            <a:picLocks noChangeAspect="1"/>
          </p:cNvPicPr>
          <p:nvPr/>
        </p:nvPicPr>
        <p:blipFill>
          <a:blip r:embed="rId3"/>
          <a:stretch>
            <a:fillRect/>
          </a:stretch>
        </p:blipFill>
        <p:spPr>
          <a:xfrm>
            <a:off x="2986751" y="166514"/>
            <a:ext cx="3124181" cy="1115779"/>
          </a:xfrm>
          <a:prstGeom prst="rect">
            <a:avLst/>
          </a:prstGeom>
          <a:noFill/>
        </p:spPr>
      </p:pic>
      <p:sp>
        <p:nvSpPr>
          <p:cNvPr id="7" name="Google Shape;134;p15">
            <a:extLst>
              <a:ext uri="{FF2B5EF4-FFF2-40B4-BE49-F238E27FC236}">
                <a16:creationId xmlns:a16="http://schemas.microsoft.com/office/drawing/2014/main" id="{EA7EBFA6-E543-7556-CD11-110E10154D73}"/>
              </a:ext>
            </a:extLst>
          </p:cNvPr>
          <p:cNvSpPr txBox="1">
            <a:spLocks/>
          </p:cNvSpPr>
          <p:nvPr/>
        </p:nvSpPr>
        <p:spPr>
          <a:xfrm>
            <a:off x="4644409" y="3929554"/>
            <a:ext cx="2684774" cy="27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Josefin Sans"/>
              <a:buNone/>
              <a:defRPr sz="1600" b="0"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5pPr>
            <a:lvl6pPr marL="2743200" marR="0" lvl="5"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9pPr>
          </a:lstStyle>
          <a:p>
            <a:pPr marL="0" indent="0"/>
            <a:r>
              <a:rPr lang="en-IN" dirty="0"/>
              <a:t>D23CS104-Denis Ruparel</a:t>
            </a:r>
          </a:p>
        </p:txBody>
      </p:sp>
      <p:sp>
        <p:nvSpPr>
          <p:cNvPr id="8" name="Google Shape;134;p15">
            <a:extLst>
              <a:ext uri="{FF2B5EF4-FFF2-40B4-BE49-F238E27FC236}">
                <a16:creationId xmlns:a16="http://schemas.microsoft.com/office/drawing/2014/main" id="{3BFC8955-9B43-9BE4-C4E0-273690FED5A1}"/>
              </a:ext>
            </a:extLst>
          </p:cNvPr>
          <p:cNvSpPr txBox="1">
            <a:spLocks/>
          </p:cNvSpPr>
          <p:nvPr/>
        </p:nvSpPr>
        <p:spPr>
          <a:xfrm>
            <a:off x="3354309" y="4266345"/>
            <a:ext cx="2819274" cy="27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Josefin Sans"/>
              <a:buNone/>
              <a:defRPr sz="1600" b="0"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5pPr>
            <a:lvl6pPr marL="2743200" marR="0" lvl="5"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9pPr>
          </a:lstStyle>
          <a:p>
            <a:pPr marL="0" indent="0"/>
            <a:r>
              <a:rPr lang="en-IN" dirty="0"/>
              <a:t>D23CS108-Tanay Mahale</a:t>
            </a:r>
          </a:p>
        </p:txBody>
      </p:sp>
      <p:sp>
        <p:nvSpPr>
          <p:cNvPr id="9" name="Google Shape;228;p15">
            <a:extLst>
              <a:ext uri="{FF2B5EF4-FFF2-40B4-BE49-F238E27FC236}">
                <a16:creationId xmlns:a16="http://schemas.microsoft.com/office/drawing/2014/main" id="{D214DE26-1198-531F-5900-E931A82ADEE6}"/>
              </a:ext>
            </a:extLst>
          </p:cNvPr>
          <p:cNvSpPr/>
          <p:nvPr/>
        </p:nvSpPr>
        <p:spPr>
          <a:xfrm>
            <a:off x="2166421" y="4022884"/>
            <a:ext cx="76606" cy="76676"/>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p15">
            <a:extLst>
              <a:ext uri="{FF2B5EF4-FFF2-40B4-BE49-F238E27FC236}">
                <a16:creationId xmlns:a16="http://schemas.microsoft.com/office/drawing/2014/main" id="{6CEB2C8E-FF5F-F33D-B1CD-5006D9C661B9}"/>
              </a:ext>
            </a:extLst>
          </p:cNvPr>
          <p:cNvSpPr/>
          <p:nvPr/>
        </p:nvSpPr>
        <p:spPr>
          <a:xfrm>
            <a:off x="4730043" y="4020598"/>
            <a:ext cx="76606" cy="76676"/>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p15">
            <a:extLst>
              <a:ext uri="{FF2B5EF4-FFF2-40B4-BE49-F238E27FC236}">
                <a16:creationId xmlns:a16="http://schemas.microsoft.com/office/drawing/2014/main" id="{1005164B-3C41-3240-2460-68B8AF8DAA24}"/>
              </a:ext>
            </a:extLst>
          </p:cNvPr>
          <p:cNvSpPr/>
          <p:nvPr/>
        </p:nvSpPr>
        <p:spPr>
          <a:xfrm>
            <a:off x="3483157" y="4362355"/>
            <a:ext cx="76606" cy="76676"/>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p15">
            <a:extLst>
              <a:ext uri="{FF2B5EF4-FFF2-40B4-BE49-F238E27FC236}">
                <a16:creationId xmlns:a16="http://schemas.microsoft.com/office/drawing/2014/main" id="{F4838918-D96B-A15B-0583-A1F29C6B7044}"/>
              </a:ext>
            </a:extLst>
          </p:cNvPr>
          <p:cNvSpPr txBox="1">
            <a:spLocks/>
          </p:cNvSpPr>
          <p:nvPr/>
        </p:nvSpPr>
        <p:spPr>
          <a:xfrm>
            <a:off x="1964703" y="4702652"/>
            <a:ext cx="5364480" cy="27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Josefin Sans"/>
              <a:buNone/>
              <a:defRPr sz="1600" b="0"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5pPr>
            <a:lvl6pPr marL="2743200" marR="0" lvl="5"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9pPr>
          </a:lstStyle>
          <a:p>
            <a:pPr marL="0" indent="0"/>
            <a:r>
              <a:rPr lang="en-US" b="1" dirty="0">
                <a:latin typeface="+mn-lt"/>
              </a:rPr>
              <a:t>Under the Guidance of:</a:t>
            </a:r>
            <a:r>
              <a:rPr lang="en-US" dirty="0">
                <a:latin typeface="+mn-lt"/>
              </a:rPr>
              <a:t> </a:t>
            </a:r>
            <a:r>
              <a:rPr lang="en-IN" dirty="0" err="1">
                <a:latin typeface="+mn-lt"/>
              </a:rPr>
              <a:t>Asst.Prof</a:t>
            </a:r>
            <a:r>
              <a:rPr lang="en-IN" dirty="0">
                <a:latin typeface="+mn-lt"/>
              </a:rPr>
              <a:t>. Dr.Jigar Sarda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10000" fill="remove" nodeType="withEffect">
                                  <p:stCondLst>
                                    <p:cond delay="500"/>
                                  </p:stCondLst>
                                  <p:childTnLst>
                                    <p:animRot by="21600000">
                                      <p:cBhvr>
                                        <p:cTn id="6" dur="2000" fill="hold"/>
                                        <p:tgtEl>
                                          <p:spTgt spid="147"/>
                                        </p:tgtEl>
                                        <p:attrNameLst>
                                          <p:attrName>r</p:attrName>
                                        </p:attrNameLst>
                                      </p:cBhvr>
                                    </p:animRot>
                                  </p:childTnLst>
                                </p:cTn>
                              </p:par>
                              <p:par>
                                <p:cTn id="7" presetID="8" presetClass="emph" presetSubtype="0" repeatCount="10000" fill="remove" nodeType="withEffect">
                                  <p:stCondLst>
                                    <p:cond delay="500"/>
                                  </p:stCondLst>
                                  <p:childTnLst>
                                    <p:animRot by="21600000">
                                      <p:cBhvr>
                                        <p:cTn id="8" dur="2000" fill="hold"/>
                                        <p:tgtEl>
                                          <p:spTgt spid="165"/>
                                        </p:tgtEl>
                                        <p:attrNameLst>
                                          <p:attrName>r</p:attrName>
                                        </p:attrNameLst>
                                      </p:cBhvr>
                                    </p:animRot>
                                  </p:childTnLst>
                                </p:cTn>
                              </p:par>
                              <p:par>
                                <p:cTn id="9" presetID="8" presetClass="emph" presetSubtype="0" repeatCount="10000" fill="remove" nodeType="withEffect">
                                  <p:stCondLst>
                                    <p:cond delay="500"/>
                                  </p:stCondLst>
                                  <p:childTnLst>
                                    <p:animRot by="21600000">
                                      <p:cBhvr>
                                        <p:cTn id="10" dur="2000" fill="hold"/>
                                        <p:tgtEl>
                                          <p:spTgt spid="141"/>
                                        </p:tgtEl>
                                        <p:attrNameLst>
                                          <p:attrName>r</p:attrName>
                                        </p:attrNameLst>
                                      </p:cBhvr>
                                    </p:animRot>
                                  </p:childTnLst>
                                </p:cTn>
                              </p:par>
                              <p:par>
                                <p:cTn id="11" presetID="8" presetClass="emph" presetSubtype="0" repeatCount="10000" fill="remove" grpId="0" nodeType="withEffect">
                                  <p:stCondLst>
                                    <p:cond delay="500"/>
                                  </p:stCondLst>
                                  <p:childTnLst>
                                    <p:animRot by="21600000">
                                      <p:cBhvr>
                                        <p:cTn id="12" dur="2000" fill="hold"/>
                                        <p:tgtEl>
                                          <p:spTgt spid="227"/>
                                        </p:tgtEl>
                                        <p:attrNameLst>
                                          <p:attrName>r</p:attrName>
                                        </p:attrNameLst>
                                      </p:cBhvr>
                                    </p:animRot>
                                  </p:childTnLst>
                                </p:cTn>
                              </p:par>
                              <p:par>
                                <p:cTn id="13" presetID="8" presetClass="emph" presetSubtype="0" repeatCount="10000" fill="remove" grpId="0" nodeType="withEffect">
                                  <p:stCondLst>
                                    <p:cond delay="500"/>
                                  </p:stCondLst>
                                  <p:childTnLst>
                                    <p:animRot by="21600000">
                                      <p:cBhvr>
                                        <p:cTn id="14" dur="2000" fill="hold"/>
                                        <p:tgtEl>
                                          <p:spTgt spid="228"/>
                                        </p:tgtEl>
                                        <p:attrNameLst>
                                          <p:attrName>r</p:attrName>
                                        </p:attrNameLst>
                                      </p:cBhvr>
                                    </p:animRot>
                                  </p:childTnLst>
                                </p:cTn>
                              </p:par>
                              <p:par>
                                <p:cTn id="15" presetID="8" presetClass="emph" presetSubtype="0" repeatCount="10000" fill="remove" nodeType="withEffect">
                                  <p:stCondLst>
                                    <p:cond delay="500"/>
                                  </p:stCondLst>
                                  <p:childTnLst>
                                    <p:animRot by="21600000">
                                      <p:cBhvr>
                                        <p:cTn id="16" dur="2000" fill="hold"/>
                                        <p:tgtEl>
                                          <p:spTgt spid="123"/>
                                        </p:tgtEl>
                                        <p:attrNameLst>
                                          <p:attrName>r</p:attrName>
                                        </p:attrNameLst>
                                      </p:cBhvr>
                                    </p:animRot>
                                  </p:childTnLst>
                                </p:cTn>
                              </p:par>
                              <p:par>
                                <p:cTn id="17" presetID="8" presetClass="emph" presetSubtype="0" repeatCount="10000" fill="remove" nodeType="withEffect">
                                  <p:stCondLst>
                                    <p:cond delay="500"/>
                                  </p:stCondLst>
                                  <p:childTnLst>
                                    <p:animRot by="21600000">
                                      <p:cBhvr>
                                        <p:cTn id="18" dur="2000" fill="hold"/>
                                        <p:tgtEl>
                                          <p:spTgt spid="107"/>
                                        </p:tgtEl>
                                        <p:attrNameLst>
                                          <p:attrName>r</p:attrName>
                                        </p:attrNameLst>
                                      </p:cBhvr>
                                    </p:animRot>
                                  </p:childTnLst>
                                </p:cTn>
                              </p:par>
                              <p:par>
                                <p:cTn id="19" presetID="8" presetClass="emph" presetSubtype="0" repeatCount="10000" fill="remove" grpId="0" nodeType="withEffect">
                                  <p:stCondLst>
                                    <p:cond delay="500"/>
                                  </p:stCondLst>
                                  <p:childTnLst>
                                    <p:animRot by="21600000">
                                      <p:cBhvr>
                                        <p:cTn id="20" dur="2000" fill="hold"/>
                                        <p:tgtEl>
                                          <p:spTgt spid="248"/>
                                        </p:tgtEl>
                                        <p:attrNameLst>
                                          <p:attrName>r</p:attrName>
                                        </p:attrNameLst>
                                      </p:cBhvr>
                                    </p:animRot>
                                  </p:childTnLst>
                                </p:cTn>
                              </p:par>
                              <p:par>
                                <p:cTn id="21" presetID="8" presetClass="emph" presetSubtype="0" repeatCount="10000" fill="remove" nodeType="withEffect">
                                  <p:stCondLst>
                                    <p:cond delay="500"/>
                                  </p:stCondLst>
                                  <p:childTnLst>
                                    <p:animRot by="21600000">
                                      <p:cBhvr>
                                        <p:cTn id="22" dur="2000" fill="hold"/>
                                        <p:tgtEl>
                                          <p:spTgt spid="89"/>
                                        </p:tgtEl>
                                        <p:attrNameLst>
                                          <p:attrName>r</p:attrName>
                                        </p:attrNameLst>
                                      </p:cBhvr>
                                    </p:animRot>
                                  </p:childTnLst>
                                </p:cTn>
                              </p:par>
                              <p:par>
                                <p:cTn id="23" presetID="8" presetClass="emph" presetSubtype="0" repeatCount="10000" fill="remove" nodeType="withEffect">
                                  <p:stCondLst>
                                    <p:cond delay="500"/>
                                  </p:stCondLst>
                                  <p:childTnLst>
                                    <p:animRot by="21600000">
                                      <p:cBhvr>
                                        <p:cTn id="24" dur="2000" fill="hold"/>
                                        <p:tgtEl>
                                          <p:spTgt spid="117"/>
                                        </p:tgtEl>
                                        <p:attrNameLst>
                                          <p:attrName>r</p:attrName>
                                        </p:attrNameLst>
                                      </p:cBhvr>
                                    </p:animRot>
                                  </p:childTnLst>
                                </p:cTn>
                              </p:par>
                              <p:par>
                                <p:cTn id="25" presetID="8" presetClass="emph" presetSubtype="0" repeatCount="10000" fill="remove" nodeType="withEffect">
                                  <p:stCondLst>
                                    <p:cond delay="500"/>
                                  </p:stCondLst>
                                  <p:childTnLst>
                                    <p:animRot by="21600000">
                                      <p:cBhvr>
                                        <p:cTn id="26" dur="2000" fill="hold"/>
                                        <p:tgtEl>
                                          <p:spTgt spid="135"/>
                                        </p:tgtEl>
                                        <p:attrNameLst>
                                          <p:attrName>r</p:attrName>
                                        </p:attrNameLst>
                                      </p:cBhvr>
                                    </p:animRot>
                                  </p:childTnLst>
                                </p:cTn>
                              </p:par>
                              <p:par>
                                <p:cTn id="27" presetID="8" presetClass="emph" presetSubtype="0" repeatCount="10000" fill="remove" grpId="0" nodeType="withEffect">
                                  <p:stCondLst>
                                    <p:cond delay="500"/>
                                  </p:stCondLst>
                                  <p:childTnLst>
                                    <p:animRot by="21600000">
                                      <p:cBhvr>
                                        <p:cTn id="28" dur="2000" fill="hold"/>
                                        <p:tgtEl>
                                          <p:spTgt spid="249"/>
                                        </p:tgtEl>
                                        <p:attrNameLst>
                                          <p:attrName>r</p:attrName>
                                        </p:attrNameLst>
                                      </p:cBhvr>
                                    </p:animRot>
                                  </p:childTnLst>
                                </p:cTn>
                              </p:par>
                              <p:par>
                                <p:cTn id="29" presetID="32" presetClass="emph" presetSubtype="0" repeatCount="indefinite" fill="hold" nodeType="withEffect">
                                  <p:stCondLst>
                                    <p:cond delay="0"/>
                                  </p:stCondLst>
                                  <p:childTnLst>
                                    <p:animRot by="120000">
                                      <p:cBhvr>
                                        <p:cTn id="30" dur="200" fill="hold">
                                          <p:stCondLst>
                                            <p:cond delay="0"/>
                                          </p:stCondLst>
                                        </p:cTn>
                                        <p:tgtEl>
                                          <p:spTgt spid="171"/>
                                        </p:tgtEl>
                                        <p:attrNameLst>
                                          <p:attrName>r</p:attrName>
                                        </p:attrNameLst>
                                      </p:cBhvr>
                                    </p:animRot>
                                    <p:animRot by="-240000">
                                      <p:cBhvr>
                                        <p:cTn id="31" dur="400" fill="hold">
                                          <p:stCondLst>
                                            <p:cond delay="400"/>
                                          </p:stCondLst>
                                        </p:cTn>
                                        <p:tgtEl>
                                          <p:spTgt spid="171"/>
                                        </p:tgtEl>
                                        <p:attrNameLst>
                                          <p:attrName>r</p:attrName>
                                        </p:attrNameLst>
                                      </p:cBhvr>
                                    </p:animRot>
                                    <p:animRot by="240000">
                                      <p:cBhvr>
                                        <p:cTn id="32" dur="400" fill="hold">
                                          <p:stCondLst>
                                            <p:cond delay="800"/>
                                          </p:stCondLst>
                                        </p:cTn>
                                        <p:tgtEl>
                                          <p:spTgt spid="171"/>
                                        </p:tgtEl>
                                        <p:attrNameLst>
                                          <p:attrName>r</p:attrName>
                                        </p:attrNameLst>
                                      </p:cBhvr>
                                    </p:animRot>
                                    <p:animRot by="-240000">
                                      <p:cBhvr>
                                        <p:cTn id="33" dur="400" fill="hold">
                                          <p:stCondLst>
                                            <p:cond delay="1200"/>
                                          </p:stCondLst>
                                        </p:cTn>
                                        <p:tgtEl>
                                          <p:spTgt spid="171"/>
                                        </p:tgtEl>
                                        <p:attrNameLst>
                                          <p:attrName>r</p:attrName>
                                        </p:attrNameLst>
                                      </p:cBhvr>
                                    </p:animRot>
                                    <p:animRot by="120000">
                                      <p:cBhvr>
                                        <p:cTn id="34" dur="400" fill="hold">
                                          <p:stCondLst>
                                            <p:cond delay="1600"/>
                                          </p:stCondLst>
                                        </p:cTn>
                                        <p:tgtEl>
                                          <p:spTgt spid="171"/>
                                        </p:tgtEl>
                                        <p:attrNameLst>
                                          <p:attrName>r</p:attrName>
                                        </p:attrNameLst>
                                      </p:cBhvr>
                                    </p:animRot>
                                  </p:childTnLst>
                                </p:cTn>
                              </p:par>
                              <p:par>
                                <p:cTn id="35" presetID="32" presetClass="emph" presetSubtype="0" repeatCount="indefinite" fill="hold" nodeType="withEffect">
                                  <p:stCondLst>
                                    <p:cond delay="0"/>
                                  </p:stCondLst>
                                  <p:childTnLst>
                                    <p:animRot by="120000">
                                      <p:cBhvr>
                                        <p:cTn id="36" dur="200" fill="hold">
                                          <p:stCondLst>
                                            <p:cond delay="0"/>
                                          </p:stCondLst>
                                        </p:cTn>
                                        <p:tgtEl>
                                          <p:spTgt spid="229"/>
                                        </p:tgtEl>
                                        <p:attrNameLst>
                                          <p:attrName>r</p:attrName>
                                        </p:attrNameLst>
                                      </p:cBhvr>
                                    </p:animRot>
                                    <p:animRot by="-240000">
                                      <p:cBhvr>
                                        <p:cTn id="37" dur="400" fill="hold">
                                          <p:stCondLst>
                                            <p:cond delay="400"/>
                                          </p:stCondLst>
                                        </p:cTn>
                                        <p:tgtEl>
                                          <p:spTgt spid="229"/>
                                        </p:tgtEl>
                                        <p:attrNameLst>
                                          <p:attrName>r</p:attrName>
                                        </p:attrNameLst>
                                      </p:cBhvr>
                                    </p:animRot>
                                    <p:animRot by="240000">
                                      <p:cBhvr>
                                        <p:cTn id="38" dur="400" fill="hold">
                                          <p:stCondLst>
                                            <p:cond delay="800"/>
                                          </p:stCondLst>
                                        </p:cTn>
                                        <p:tgtEl>
                                          <p:spTgt spid="229"/>
                                        </p:tgtEl>
                                        <p:attrNameLst>
                                          <p:attrName>r</p:attrName>
                                        </p:attrNameLst>
                                      </p:cBhvr>
                                    </p:animRot>
                                    <p:animRot by="-240000">
                                      <p:cBhvr>
                                        <p:cTn id="39" dur="400" fill="hold">
                                          <p:stCondLst>
                                            <p:cond delay="1200"/>
                                          </p:stCondLst>
                                        </p:cTn>
                                        <p:tgtEl>
                                          <p:spTgt spid="229"/>
                                        </p:tgtEl>
                                        <p:attrNameLst>
                                          <p:attrName>r</p:attrName>
                                        </p:attrNameLst>
                                      </p:cBhvr>
                                    </p:animRot>
                                    <p:animRot by="120000">
                                      <p:cBhvr>
                                        <p:cTn id="40" dur="400" fill="hold">
                                          <p:stCondLst>
                                            <p:cond delay="1600"/>
                                          </p:stCondLst>
                                        </p:cTn>
                                        <p:tgtEl>
                                          <p:spTgt spid="229"/>
                                        </p:tgtEl>
                                        <p:attrNameLst>
                                          <p:attrName>r</p:attrName>
                                        </p:attrNameLst>
                                      </p:cBhvr>
                                    </p:animRot>
                                  </p:childTnLst>
                                </p:cTn>
                              </p:par>
                              <p:par>
                                <p:cTn id="41" presetID="32" presetClass="emph" presetSubtype="0" repeatCount="indefinite" fill="hold" nodeType="withEffect">
                                  <p:stCondLst>
                                    <p:cond delay="0"/>
                                  </p:stCondLst>
                                  <p:childTnLst>
                                    <p:animRot by="120000">
                                      <p:cBhvr>
                                        <p:cTn id="42" dur="200" fill="hold">
                                          <p:stCondLst>
                                            <p:cond delay="0"/>
                                          </p:stCondLst>
                                        </p:cTn>
                                        <p:tgtEl>
                                          <p:spTgt spid="208"/>
                                        </p:tgtEl>
                                        <p:attrNameLst>
                                          <p:attrName>r</p:attrName>
                                        </p:attrNameLst>
                                      </p:cBhvr>
                                    </p:animRot>
                                    <p:animRot by="-240000">
                                      <p:cBhvr>
                                        <p:cTn id="43" dur="400" fill="hold">
                                          <p:stCondLst>
                                            <p:cond delay="400"/>
                                          </p:stCondLst>
                                        </p:cTn>
                                        <p:tgtEl>
                                          <p:spTgt spid="208"/>
                                        </p:tgtEl>
                                        <p:attrNameLst>
                                          <p:attrName>r</p:attrName>
                                        </p:attrNameLst>
                                      </p:cBhvr>
                                    </p:animRot>
                                    <p:animRot by="240000">
                                      <p:cBhvr>
                                        <p:cTn id="44" dur="400" fill="hold">
                                          <p:stCondLst>
                                            <p:cond delay="800"/>
                                          </p:stCondLst>
                                        </p:cTn>
                                        <p:tgtEl>
                                          <p:spTgt spid="208"/>
                                        </p:tgtEl>
                                        <p:attrNameLst>
                                          <p:attrName>r</p:attrName>
                                        </p:attrNameLst>
                                      </p:cBhvr>
                                    </p:animRot>
                                    <p:animRot by="-240000">
                                      <p:cBhvr>
                                        <p:cTn id="45" dur="400" fill="hold">
                                          <p:stCondLst>
                                            <p:cond delay="1200"/>
                                          </p:stCondLst>
                                        </p:cTn>
                                        <p:tgtEl>
                                          <p:spTgt spid="208"/>
                                        </p:tgtEl>
                                        <p:attrNameLst>
                                          <p:attrName>r</p:attrName>
                                        </p:attrNameLst>
                                      </p:cBhvr>
                                    </p:animRot>
                                    <p:animRot by="120000">
                                      <p:cBhvr>
                                        <p:cTn id="46" dur="400" fill="hold">
                                          <p:stCondLst>
                                            <p:cond delay="1600"/>
                                          </p:stCondLst>
                                        </p:cTn>
                                        <p:tgtEl>
                                          <p:spTgt spid="208"/>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2000"/>
                                        <p:tgtEl>
                                          <p:spTgt spid="6"/>
                                        </p:tgtEl>
                                      </p:cBhvr>
                                    </p:animEffect>
                                  </p:childTnLst>
                                </p:cTn>
                              </p:par>
                            </p:childTnLst>
                          </p:cTn>
                        </p:par>
                        <p:par>
                          <p:cTn id="52" fill="hold">
                            <p:stCondLst>
                              <p:cond delay="2000"/>
                            </p:stCondLst>
                            <p:childTnLst>
                              <p:par>
                                <p:cTn id="53" presetID="14" presetClass="entr" presetSubtype="5" fill="hold" grpId="0" nodeType="afterEffect">
                                  <p:stCondLst>
                                    <p:cond delay="0"/>
                                  </p:stCondLst>
                                  <p:iterate type="lt">
                                    <p:tmPct val="6667"/>
                                  </p:iterate>
                                  <p:childTnLst>
                                    <p:set>
                                      <p:cBhvr>
                                        <p:cTn id="54" dur="1" fill="hold">
                                          <p:stCondLst>
                                            <p:cond delay="0"/>
                                          </p:stCondLst>
                                        </p:cTn>
                                        <p:tgtEl>
                                          <p:spTgt spid="88"/>
                                        </p:tgtEl>
                                        <p:attrNameLst>
                                          <p:attrName>style.visibility</p:attrName>
                                        </p:attrNameLst>
                                      </p:cBhvr>
                                      <p:to>
                                        <p:strVal val="visible"/>
                                      </p:to>
                                    </p:set>
                                    <p:animEffect transition="in" filter="randombar(vertical)">
                                      <p:cBhvr>
                                        <p:cTn id="55" dur="2000"/>
                                        <p:tgtEl>
                                          <p:spTgt spid="88"/>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p:cTn id="58" dur="2000" fill="hold"/>
                                        <p:tgtEl>
                                          <p:spTgt spid="2"/>
                                        </p:tgtEl>
                                        <p:attrNameLst>
                                          <p:attrName>ppt_w</p:attrName>
                                        </p:attrNameLst>
                                      </p:cBhvr>
                                      <p:tavLst>
                                        <p:tav tm="0">
                                          <p:val>
                                            <p:fltVal val="0"/>
                                          </p:val>
                                        </p:tav>
                                        <p:tav tm="100000">
                                          <p:val>
                                            <p:strVal val="#ppt_w"/>
                                          </p:val>
                                        </p:tav>
                                      </p:tavLst>
                                    </p:anim>
                                    <p:anim calcmode="lin" valueType="num">
                                      <p:cBhvr>
                                        <p:cTn id="59" dur="2000" fill="hold"/>
                                        <p:tgtEl>
                                          <p:spTgt spid="2"/>
                                        </p:tgtEl>
                                        <p:attrNameLst>
                                          <p:attrName>ppt_h</p:attrName>
                                        </p:attrNameLst>
                                      </p:cBhvr>
                                      <p:tavLst>
                                        <p:tav tm="0">
                                          <p:val>
                                            <p:fltVal val="0"/>
                                          </p:val>
                                        </p:tav>
                                        <p:tav tm="100000">
                                          <p:val>
                                            <p:strVal val="#ppt_h"/>
                                          </p:val>
                                        </p:tav>
                                      </p:tavLst>
                                    </p:anim>
                                    <p:animEffect transition="in" filter="fade">
                                      <p:cBhvr>
                                        <p:cTn id="60" dur="2000"/>
                                        <p:tgtEl>
                                          <p:spTgt spid="2"/>
                                        </p:tgtEl>
                                      </p:cBhvr>
                                    </p:animEffect>
                                  </p:childTnLst>
                                </p:cTn>
                              </p:par>
                            </p:childTnLst>
                          </p:cTn>
                        </p:par>
                        <p:par>
                          <p:cTn id="61" fill="hold">
                            <p:stCondLst>
                              <p:cond delay="5200"/>
                            </p:stCondLst>
                            <p:childTnLst>
                              <p:par>
                                <p:cTn id="62" presetID="42"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1000"/>
                                        <p:tgtEl>
                                          <p:spTgt spid="10"/>
                                        </p:tgtEl>
                                      </p:cBhvr>
                                    </p:animEffect>
                                    <p:anim calcmode="lin" valueType="num">
                                      <p:cBhvr>
                                        <p:cTn id="65" dur="1000" fill="hold"/>
                                        <p:tgtEl>
                                          <p:spTgt spid="10"/>
                                        </p:tgtEl>
                                        <p:attrNameLst>
                                          <p:attrName>ppt_x</p:attrName>
                                        </p:attrNameLst>
                                      </p:cBhvr>
                                      <p:tavLst>
                                        <p:tav tm="0">
                                          <p:val>
                                            <p:strVal val="#ppt_x"/>
                                          </p:val>
                                        </p:tav>
                                        <p:tav tm="100000">
                                          <p:val>
                                            <p:strVal val="#ppt_x"/>
                                          </p:val>
                                        </p:tav>
                                      </p:tavLst>
                                    </p:anim>
                                    <p:anim calcmode="lin" valueType="num">
                                      <p:cBhvr>
                                        <p:cTn id="66" dur="1000" fill="hold"/>
                                        <p:tgtEl>
                                          <p:spTgt spid="1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1000"/>
                                        <p:tgtEl>
                                          <p:spTgt spid="9"/>
                                        </p:tgtEl>
                                      </p:cBhvr>
                                    </p:animEffect>
                                    <p:anim calcmode="lin" valueType="num">
                                      <p:cBhvr>
                                        <p:cTn id="70" dur="1000" fill="hold"/>
                                        <p:tgtEl>
                                          <p:spTgt spid="9"/>
                                        </p:tgtEl>
                                        <p:attrNameLst>
                                          <p:attrName>ppt_x</p:attrName>
                                        </p:attrNameLst>
                                      </p:cBhvr>
                                      <p:tavLst>
                                        <p:tav tm="0">
                                          <p:val>
                                            <p:strVal val="#ppt_x"/>
                                          </p:val>
                                        </p:tav>
                                        <p:tav tm="100000">
                                          <p:val>
                                            <p:strVal val="#ppt_x"/>
                                          </p:val>
                                        </p:tav>
                                      </p:tavLst>
                                    </p:anim>
                                    <p:anim calcmode="lin" valueType="num">
                                      <p:cBhvr>
                                        <p:cTn id="71" dur="1000" fill="hold"/>
                                        <p:tgtEl>
                                          <p:spTgt spid="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anim calcmode="lin" valueType="num">
                                      <p:cBhvr>
                                        <p:cTn id="75" dur="1000" fill="hold"/>
                                        <p:tgtEl>
                                          <p:spTgt spid="11"/>
                                        </p:tgtEl>
                                        <p:attrNameLst>
                                          <p:attrName>ppt_x</p:attrName>
                                        </p:attrNameLst>
                                      </p:cBhvr>
                                      <p:tavLst>
                                        <p:tav tm="0">
                                          <p:val>
                                            <p:strVal val="#ppt_x"/>
                                          </p:val>
                                        </p:tav>
                                        <p:tav tm="100000">
                                          <p:val>
                                            <p:strVal val="#ppt_x"/>
                                          </p:val>
                                        </p:tav>
                                      </p:tavLst>
                                    </p:anim>
                                    <p:anim calcmode="lin" valueType="num">
                                      <p:cBhvr>
                                        <p:cTn id="76" dur="1000" fill="hold"/>
                                        <p:tgtEl>
                                          <p:spTgt spid="1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34">
                                            <p:txEl>
                                              <p:pRg st="0" end="0"/>
                                            </p:txEl>
                                          </p:spTgt>
                                        </p:tgtEl>
                                        <p:attrNameLst>
                                          <p:attrName>style.visibility</p:attrName>
                                        </p:attrNameLst>
                                      </p:cBhvr>
                                      <p:to>
                                        <p:strVal val="visible"/>
                                      </p:to>
                                    </p:set>
                                    <p:animEffect transition="in" filter="fade">
                                      <p:cBhvr>
                                        <p:cTn id="79" dur="1000"/>
                                        <p:tgtEl>
                                          <p:spTgt spid="134">
                                            <p:txEl>
                                              <p:pRg st="0" end="0"/>
                                            </p:txEl>
                                          </p:spTgt>
                                        </p:tgtEl>
                                      </p:cBhvr>
                                    </p:animEffect>
                                    <p:anim calcmode="lin" valueType="num">
                                      <p:cBhvr>
                                        <p:cTn id="80" dur="1000" fill="hold"/>
                                        <p:tgtEl>
                                          <p:spTgt spid="134">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134">
                                            <p:txEl>
                                              <p:pRg st="0" end="0"/>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1000"/>
                                        <p:tgtEl>
                                          <p:spTgt spid="7"/>
                                        </p:tgtEl>
                                      </p:cBhvr>
                                    </p:animEffect>
                                    <p:anim calcmode="lin" valueType="num">
                                      <p:cBhvr>
                                        <p:cTn id="85" dur="1000" fill="hold"/>
                                        <p:tgtEl>
                                          <p:spTgt spid="7"/>
                                        </p:tgtEl>
                                        <p:attrNameLst>
                                          <p:attrName>ppt_x</p:attrName>
                                        </p:attrNameLst>
                                      </p:cBhvr>
                                      <p:tavLst>
                                        <p:tav tm="0">
                                          <p:val>
                                            <p:strVal val="#ppt_x"/>
                                          </p:val>
                                        </p:tav>
                                        <p:tav tm="100000">
                                          <p:val>
                                            <p:strVal val="#ppt_x"/>
                                          </p:val>
                                        </p:tav>
                                      </p:tavLst>
                                    </p:anim>
                                    <p:anim calcmode="lin" valueType="num">
                                      <p:cBhvr>
                                        <p:cTn id="86" dur="1000" fill="hold"/>
                                        <p:tgtEl>
                                          <p:spTgt spid="7"/>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1000"/>
                                        <p:tgtEl>
                                          <p:spTgt spid="8"/>
                                        </p:tgtEl>
                                      </p:cBhvr>
                                    </p:animEffect>
                                    <p:anim calcmode="lin" valueType="num">
                                      <p:cBhvr>
                                        <p:cTn id="90" dur="1000" fill="hold"/>
                                        <p:tgtEl>
                                          <p:spTgt spid="8"/>
                                        </p:tgtEl>
                                        <p:attrNameLst>
                                          <p:attrName>ppt_x</p:attrName>
                                        </p:attrNameLst>
                                      </p:cBhvr>
                                      <p:tavLst>
                                        <p:tav tm="0">
                                          <p:val>
                                            <p:strVal val="#ppt_x"/>
                                          </p:val>
                                        </p:tav>
                                        <p:tav tm="100000">
                                          <p:val>
                                            <p:strVal val="#ppt_x"/>
                                          </p:val>
                                        </p:tav>
                                      </p:tavLst>
                                    </p:anim>
                                    <p:anim calcmode="lin" valueType="num">
                                      <p:cBhvr>
                                        <p:cTn id="91" dur="1000" fill="hold"/>
                                        <p:tgtEl>
                                          <p:spTgt spid="8"/>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33"/>
                                        </p:tgtEl>
                                        <p:attrNameLst>
                                          <p:attrName>style.visibility</p:attrName>
                                        </p:attrNameLst>
                                      </p:cBhvr>
                                      <p:to>
                                        <p:strVal val="visible"/>
                                      </p:to>
                                    </p:set>
                                    <p:animEffect transition="in" filter="fade">
                                      <p:cBhvr>
                                        <p:cTn id="94" dur="1000"/>
                                        <p:tgtEl>
                                          <p:spTgt spid="133"/>
                                        </p:tgtEl>
                                      </p:cBhvr>
                                    </p:animEffect>
                                    <p:anim calcmode="lin" valueType="num">
                                      <p:cBhvr>
                                        <p:cTn id="95" dur="1000" fill="hold"/>
                                        <p:tgtEl>
                                          <p:spTgt spid="133"/>
                                        </p:tgtEl>
                                        <p:attrNameLst>
                                          <p:attrName>ppt_x</p:attrName>
                                        </p:attrNameLst>
                                      </p:cBhvr>
                                      <p:tavLst>
                                        <p:tav tm="0">
                                          <p:val>
                                            <p:strVal val="#ppt_x"/>
                                          </p:val>
                                        </p:tav>
                                        <p:tav tm="100000">
                                          <p:val>
                                            <p:strVal val="#ppt_x"/>
                                          </p:val>
                                        </p:tav>
                                      </p:tavLst>
                                    </p:anim>
                                    <p:anim calcmode="lin" valueType="num">
                                      <p:cBhvr>
                                        <p:cTn id="96" dur="1000" fill="hold"/>
                                        <p:tgtEl>
                                          <p:spTgt spid="133"/>
                                        </p:tgtEl>
                                        <p:attrNameLst>
                                          <p:attrName>ppt_y</p:attrName>
                                        </p:attrNameLst>
                                      </p:cBhvr>
                                      <p:tavLst>
                                        <p:tav tm="0">
                                          <p:val>
                                            <p:strVal val="#ppt_y+.1"/>
                                          </p:val>
                                        </p:tav>
                                        <p:tav tm="100000">
                                          <p:val>
                                            <p:strVal val="#ppt_y"/>
                                          </p:val>
                                        </p:tav>
                                      </p:tavLst>
                                    </p:anim>
                                  </p:childTnLst>
                                </p:cTn>
                              </p:par>
                            </p:childTnLst>
                          </p:cTn>
                        </p:par>
                        <p:par>
                          <p:cTn id="97" fill="hold">
                            <p:stCondLst>
                              <p:cond delay="6200"/>
                            </p:stCondLst>
                            <p:childTnLst>
                              <p:par>
                                <p:cTn id="98" presetID="2" presetClass="entr" presetSubtype="4" fill="hold" grpId="0" nodeType="afterEffect">
                                  <p:stCondLst>
                                    <p:cond delay="0"/>
                                  </p:stCondLst>
                                  <p:childTnLst>
                                    <p:set>
                                      <p:cBhvr>
                                        <p:cTn id="99" dur="1" fill="hold">
                                          <p:stCondLst>
                                            <p:cond delay="0"/>
                                          </p:stCondLst>
                                        </p:cTn>
                                        <p:tgtEl>
                                          <p:spTgt spid="12"/>
                                        </p:tgtEl>
                                        <p:attrNameLst>
                                          <p:attrName>style.visibility</p:attrName>
                                        </p:attrNameLst>
                                      </p:cBhvr>
                                      <p:to>
                                        <p:strVal val="visible"/>
                                      </p:to>
                                    </p:set>
                                    <p:anim calcmode="lin" valueType="num">
                                      <p:cBhvr additive="base">
                                        <p:cTn id="100" dur="2000" fill="hold"/>
                                        <p:tgtEl>
                                          <p:spTgt spid="12"/>
                                        </p:tgtEl>
                                        <p:attrNameLst>
                                          <p:attrName>ppt_x</p:attrName>
                                        </p:attrNameLst>
                                      </p:cBhvr>
                                      <p:tavLst>
                                        <p:tav tm="0">
                                          <p:val>
                                            <p:strVal val="#ppt_x"/>
                                          </p:val>
                                        </p:tav>
                                        <p:tav tm="100000">
                                          <p:val>
                                            <p:strVal val="#ppt_x"/>
                                          </p:val>
                                        </p:tav>
                                      </p:tavLst>
                                    </p:anim>
                                    <p:anim calcmode="lin" valueType="num">
                                      <p:cBhvr additive="base">
                                        <p:cTn id="101" dur="2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33" grpId="0" animBg="1"/>
      <p:bldP spid="134" grpId="0" build="p"/>
      <p:bldP spid="227" grpId="0" animBg="1"/>
      <p:bldP spid="228" grpId="0" animBg="1"/>
      <p:bldP spid="248" grpId="0" animBg="1"/>
      <p:bldP spid="249" grpId="0" animBg="1"/>
      <p:bldP spid="2" grpId="0"/>
      <p:bldP spid="7" grpId="0"/>
      <p:bldP spid="8" grpId="0"/>
      <p:bldP spid="9" grpId="0" animBg="1"/>
      <p:bldP spid="10" grpId="0" animBg="1"/>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437" name="Picture 436">
            <a:extLst>
              <a:ext uri="{FF2B5EF4-FFF2-40B4-BE49-F238E27FC236}">
                <a16:creationId xmlns:a16="http://schemas.microsoft.com/office/drawing/2014/main" id="{9B49F5E6-12B2-8945-08EE-B4D5AB684A64}"/>
              </a:ext>
            </a:extLst>
          </p:cNvPr>
          <p:cNvPicPr>
            <a:picLocks noChangeAspect="1"/>
          </p:cNvPicPr>
          <p:nvPr/>
        </p:nvPicPr>
        <p:blipFill>
          <a:blip r:embed="rId3"/>
          <a:stretch>
            <a:fillRect/>
          </a:stretch>
        </p:blipFill>
        <p:spPr>
          <a:xfrm>
            <a:off x="114299" y="129800"/>
            <a:ext cx="8850557" cy="4893359"/>
          </a:xfrm>
          <a:prstGeom prst="rect">
            <a:avLst/>
          </a:prstGeom>
        </p:spPr>
      </p:pic>
      <p:pic>
        <p:nvPicPr>
          <p:cNvPr id="234" name="Picture 233">
            <a:extLst>
              <a:ext uri="{FF2B5EF4-FFF2-40B4-BE49-F238E27FC236}">
                <a16:creationId xmlns:a16="http://schemas.microsoft.com/office/drawing/2014/main" id="{4877F096-31DB-5826-C04E-D187849417EC}"/>
              </a:ext>
            </a:extLst>
          </p:cNvPr>
          <p:cNvPicPr>
            <a:picLocks noChangeAspect="1"/>
          </p:cNvPicPr>
          <p:nvPr/>
        </p:nvPicPr>
        <p:blipFill>
          <a:blip r:embed="rId4"/>
          <a:stretch>
            <a:fillRect/>
          </a:stretch>
        </p:blipFill>
        <p:spPr>
          <a:xfrm>
            <a:off x="231395" y="1016207"/>
            <a:ext cx="1598950" cy="3852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
          <a:extLst>
            <a:ext uri="{FF2B5EF4-FFF2-40B4-BE49-F238E27FC236}">
              <a16:creationId xmlns:a16="http://schemas.microsoft.com/office/drawing/2014/main" id="{F6BD4A31-2D50-5B7B-DE85-5F1C98AA9DE2}"/>
            </a:ext>
          </a:extLst>
        </p:cNvPr>
        <p:cNvGrpSpPr/>
        <p:nvPr/>
      </p:nvGrpSpPr>
      <p:grpSpPr>
        <a:xfrm>
          <a:off x="0" y="0"/>
          <a:ext cx="0" cy="0"/>
          <a:chOff x="0" y="0"/>
          <a:chExt cx="0" cy="0"/>
        </a:xfrm>
      </p:grpSpPr>
      <p:grpSp>
        <p:nvGrpSpPr>
          <p:cNvPr id="165" name="Google Shape;165;p15">
            <a:extLst>
              <a:ext uri="{FF2B5EF4-FFF2-40B4-BE49-F238E27FC236}">
                <a16:creationId xmlns:a16="http://schemas.microsoft.com/office/drawing/2014/main" id="{67C45D45-1EE5-55A4-6508-A7C4E1F5087C}"/>
              </a:ext>
            </a:extLst>
          </p:cNvPr>
          <p:cNvGrpSpPr/>
          <p:nvPr/>
        </p:nvGrpSpPr>
        <p:grpSpPr>
          <a:xfrm>
            <a:off x="1327432" y="152512"/>
            <a:ext cx="112191" cy="101253"/>
            <a:chOff x="4048600" y="570950"/>
            <a:chExt cx="54875" cy="52350"/>
          </a:xfrm>
        </p:grpSpPr>
        <p:sp>
          <p:nvSpPr>
            <p:cNvPr id="166" name="Google Shape;166;p15">
              <a:extLst>
                <a:ext uri="{FF2B5EF4-FFF2-40B4-BE49-F238E27FC236}">
                  <a16:creationId xmlns:a16="http://schemas.microsoft.com/office/drawing/2014/main" id="{BEA81AAD-D08D-B09B-4EA5-33D9FD6699FC}"/>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a:extLst>
                <a:ext uri="{FF2B5EF4-FFF2-40B4-BE49-F238E27FC236}">
                  <a16:creationId xmlns:a16="http://schemas.microsoft.com/office/drawing/2014/main" id="{3D1077F1-84B9-AAAD-7ACB-A09969EB63A0}"/>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a:extLst>
                <a:ext uri="{FF2B5EF4-FFF2-40B4-BE49-F238E27FC236}">
                  <a16:creationId xmlns:a16="http://schemas.microsoft.com/office/drawing/2014/main" id="{9D6BA576-F8CB-4356-37F7-C6E48C1CA5D6}"/>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a:extLst>
                <a:ext uri="{FF2B5EF4-FFF2-40B4-BE49-F238E27FC236}">
                  <a16:creationId xmlns:a16="http://schemas.microsoft.com/office/drawing/2014/main" id="{E7B1989A-848D-D435-7956-0688A6826A87}"/>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a:extLst>
                <a:ext uri="{FF2B5EF4-FFF2-40B4-BE49-F238E27FC236}">
                  <a16:creationId xmlns:a16="http://schemas.microsoft.com/office/drawing/2014/main" id="{B9030C83-A08C-C418-41E5-5EF0066B5641}"/>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5">
            <a:extLst>
              <a:ext uri="{FF2B5EF4-FFF2-40B4-BE49-F238E27FC236}">
                <a16:creationId xmlns:a16="http://schemas.microsoft.com/office/drawing/2014/main" id="{CFDD069B-CA98-B9BF-273A-F9B4D8867441}"/>
              </a:ext>
            </a:extLst>
          </p:cNvPr>
          <p:cNvGrpSpPr/>
          <p:nvPr/>
        </p:nvGrpSpPr>
        <p:grpSpPr>
          <a:xfrm rot="17013906">
            <a:off x="-97372" y="3252841"/>
            <a:ext cx="983248" cy="573895"/>
            <a:chOff x="352437" y="1149137"/>
            <a:chExt cx="2480502" cy="1575105"/>
          </a:xfrm>
        </p:grpSpPr>
        <p:sp>
          <p:nvSpPr>
            <p:cNvPr id="172" name="Google Shape;172;p15">
              <a:extLst>
                <a:ext uri="{FF2B5EF4-FFF2-40B4-BE49-F238E27FC236}">
                  <a16:creationId xmlns:a16="http://schemas.microsoft.com/office/drawing/2014/main" id="{8205405E-B61D-33F4-4EB5-88268B885E20}"/>
                </a:ext>
              </a:extLst>
            </p:cNvPr>
            <p:cNvSpPr/>
            <p:nvPr/>
          </p:nvSpPr>
          <p:spPr>
            <a:xfrm>
              <a:off x="603644" y="1305350"/>
              <a:ext cx="396028" cy="612721"/>
            </a:xfrm>
            <a:custGeom>
              <a:avLst/>
              <a:gdLst/>
              <a:ahLst/>
              <a:cxnLst/>
              <a:rect l="l" t="t" r="r" b="b"/>
              <a:pathLst>
                <a:path w="5595" h="8688" extrusionOk="0">
                  <a:moveTo>
                    <a:pt x="1432" y="5500"/>
                  </a:moveTo>
                  <a:cubicBezTo>
                    <a:pt x="1432" y="5501"/>
                    <a:pt x="1432" y="5501"/>
                    <a:pt x="1432" y="5501"/>
                  </a:cubicBezTo>
                  <a:lnTo>
                    <a:pt x="1432" y="5501"/>
                  </a:lnTo>
                  <a:cubicBezTo>
                    <a:pt x="1432" y="5501"/>
                    <a:pt x="1432" y="5501"/>
                    <a:pt x="1432" y="5500"/>
                  </a:cubicBezTo>
                  <a:close/>
                  <a:moveTo>
                    <a:pt x="5005" y="1"/>
                  </a:moveTo>
                  <a:cubicBezTo>
                    <a:pt x="4959" y="1"/>
                    <a:pt x="4907" y="4"/>
                    <a:pt x="4856" y="4"/>
                  </a:cubicBezTo>
                  <a:lnTo>
                    <a:pt x="4866" y="4"/>
                  </a:lnTo>
                  <a:cubicBezTo>
                    <a:pt x="4857" y="4"/>
                    <a:pt x="4849" y="5"/>
                    <a:pt x="4838" y="6"/>
                  </a:cubicBezTo>
                  <a:cubicBezTo>
                    <a:pt x="4832" y="6"/>
                    <a:pt x="4827" y="8"/>
                    <a:pt x="4822" y="10"/>
                  </a:cubicBezTo>
                  <a:cubicBezTo>
                    <a:pt x="4811" y="13"/>
                    <a:pt x="4802" y="15"/>
                    <a:pt x="4793" y="19"/>
                  </a:cubicBezTo>
                  <a:lnTo>
                    <a:pt x="4792" y="19"/>
                  </a:lnTo>
                  <a:lnTo>
                    <a:pt x="4776" y="27"/>
                  </a:lnTo>
                  <a:cubicBezTo>
                    <a:pt x="4770" y="31"/>
                    <a:pt x="4765" y="36"/>
                    <a:pt x="4759" y="40"/>
                  </a:cubicBezTo>
                  <a:cubicBezTo>
                    <a:pt x="4744" y="55"/>
                    <a:pt x="4729" y="67"/>
                    <a:pt x="4715" y="81"/>
                  </a:cubicBezTo>
                  <a:cubicBezTo>
                    <a:pt x="4692" y="107"/>
                    <a:pt x="4669" y="132"/>
                    <a:pt x="4648" y="160"/>
                  </a:cubicBezTo>
                  <a:cubicBezTo>
                    <a:pt x="4560" y="299"/>
                    <a:pt x="4477" y="442"/>
                    <a:pt x="4390" y="582"/>
                  </a:cubicBezTo>
                  <a:cubicBezTo>
                    <a:pt x="4347" y="653"/>
                    <a:pt x="4306" y="725"/>
                    <a:pt x="4264" y="798"/>
                  </a:cubicBezTo>
                  <a:cubicBezTo>
                    <a:pt x="4222" y="872"/>
                    <a:pt x="4178" y="945"/>
                    <a:pt x="4135" y="1020"/>
                  </a:cubicBezTo>
                  <a:cubicBezTo>
                    <a:pt x="4092" y="1097"/>
                    <a:pt x="4049" y="1174"/>
                    <a:pt x="4003" y="1250"/>
                  </a:cubicBezTo>
                  <a:cubicBezTo>
                    <a:pt x="3961" y="1325"/>
                    <a:pt x="3914" y="1394"/>
                    <a:pt x="3866" y="1465"/>
                  </a:cubicBezTo>
                  <a:lnTo>
                    <a:pt x="3568" y="1903"/>
                  </a:lnTo>
                  <a:cubicBezTo>
                    <a:pt x="3475" y="2041"/>
                    <a:pt x="3386" y="2181"/>
                    <a:pt x="3300" y="2325"/>
                  </a:cubicBezTo>
                  <a:cubicBezTo>
                    <a:pt x="3207" y="2478"/>
                    <a:pt x="3114" y="2630"/>
                    <a:pt x="3025" y="2786"/>
                  </a:cubicBezTo>
                  <a:cubicBezTo>
                    <a:pt x="2938" y="2936"/>
                    <a:pt x="2852" y="3087"/>
                    <a:pt x="2763" y="3235"/>
                  </a:cubicBezTo>
                  <a:cubicBezTo>
                    <a:pt x="2674" y="3386"/>
                    <a:pt x="2585" y="3538"/>
                    <a:pt x="2494" y="3688"/>
                  </a:cubicBezTo>
                  <a:cubicBezTo>
                    <a:pt x="2310" y="3987"/>
                    <a:pt x="2129" y="4289"/>
                    <a:pt x="1951" y="4592"/>
                  </a:cubicBezTo>
                  <a:cubicBezTo>
                    <a:pt x="1861" y="4745"/>
                    <a:pt x="1770" y="4896"/>
                    <a:pt x="1683" y="5047"/>
                  </a:cubicBezTo>
                  <a:cubicBezTo>
                    <a:pt x="1597" y="5196"/>
                    <a:pt x="1514" y="5348"/>
                    <a:pt x="1433" y="5499"/>
                  </a:cubicBezTo>
                  <a:lnTo>
                    <a:pt x="1433" y="5499"/>
                  </a:lnTo>
                  <a:cubicBezTo>
                    <a:pt x="1433" y="5499"/>
                    <a:pt x="1433" y="5499"/>
                    <a:pt x="1433" y="5499"/>
                  </a:cubicBezTo>
                  <a:lnTo>
                    <a:pt x="1433" y="5499"/>
                  </a:lnTo>
                  <a:cubicBezTo>
                    <a:pt x="1432" y="5500"/>
                    <a:pt x="1432" y="5500"/>
                    <a:pt x="1432" y="5500"/>
                  </a:cubicBezTo>
                  <a:lnTo>
                    <a:pt x="1432" y="5500"/>
                  </a:lnTo>
                  <a:cubicBezTo>
                    <a:pt x="1432" y="5500"/>
                    <a:pt x="1432" y="5500"/>
                    <a:pt x="1432" y="5500"/>
                  </a:cubicBezTo>
                  <a:lnTo>
                    <a:pt x="1432" y="5500"/>
                  </a:lnTo>
                  <a:cubicBezTo>
                    <a:pt x="1432" y="5501"/>
                    <a:pt x="1432" y="5501"/>
                    <a:pt x="1432" y="5501"/>
                  </a:cubicBezTo>
                  <a:cubicBezTo>
                    <a:pt x="1432" y="5501"/>
                    <a:pt x="1432" y="5501"/>
                    <a:pt x="1432" y="5501"/>
                  </a:cubicBezTo>
                  <a:lnTo>
                    <a:pt x="1432" y="5501"/>
                  </a:lnTo>
                  <a:cubicBezTo>
                    <a:pt x="1356" y="5644"/>
                    <a:pt x="1283" y="5789"/>
                    <a:pt x="1206" y="5930"/>
                  </a:cubicBezTo>
                  <a:cubicBezTo>
                    <a:pt x="1127" y="6073"/>
                    <a:pt x="1049" y="6216"/>
                    <a:pt x="969" y="6358"/>
                  </a:cubicBezTo>
                  <a:cubicBezTo>
                    <a:pt x="894" y="6505"/>
                    <a:pt x="819" y="6649"/>
                    <a:pt x="736" y="6790"/>
                  </a:cubicBezTo>
                  <a:cubicBezTo>
                    <a:pt x="654" y="6934"/>
                    <a:pt x="572" y="7077"/>
                    <a:pt x="494" y="7223"/>
                  </a:cubicBezTo>
                  <a:cubicBezTo>
                    <a:pt x="400" y="7399"/>
                    <a:pt x="307" y="7578"/>
                    <a:pt x="210" y="7754"/>
                  </a:cubicBezTo>
                  <a:cubicBezTo>
                    <a:pt x="173" y="7825"/>
                    <a:pt x="138" y="7898"/>
                    <a:pt x="101" y="7968"/>
                  </a:cubicBezTo>
                  <a:cubicBezTo>
                    <a:pt x="74" y="8028"/>
                    <a:pt x="44" y="8087"/>
                    <a:pt x="19" y="8147"/>
                  </a:cubicBezTo>
                  <a:lnTo>
                    <a:pt x="21" y="8147"/>
                  </a:lnTo>
                  <a:cubicBezTo>
                    <a:pt x="19" y="8151"/>
                    <a:pt x="18" y="8153"/>
                    <a:pt x="18" y="8156"/>
                  </a:cubicBezTo>
                  <a:cubicBezTo>
                    <a:pt x="14" y="8177"/>
                    <a:pt x="10" y="8199"/>
                    <a:pt x="8" y="8221"/>
                  </a:cubicBezTo>
                  <a:cubicBezTo>
                    <a:pt x="6" y="8223"/>
                    <a:pt x="8" y="8224"/>
                    <a:pt x="8" y="8225"/>
                  </a:cubicBezTo>
                  <a:cubicBezTo>
                    <a:pt x="3" y="8260"/>
                    <a:pt x="1" y="8295"/>
                    <a:pt x="0" y="8329"/>
                  </a:cubicBezTo>
                  <a:cubicBezTo>
                    <a:pt x="1" y="8354"/>
                    <a:pt x="3" y="8378"/>
                    <a:pt x="8" y="8401"/>
                  </a:cubicBezTo>
                  <a:cubicBezTo>
                    <a:pt x="11" y="8417"/>
                    <a:pt x="13" y="8432"/>
                    <a:pt x="18" y="8448"/>
                  </a:cubicBezTo>
                  <a:cubicBezTo>
                    <a:pt x="22" y="8461"/>
                    <a:pt x="26" y="8473"/>
                    <a:pt x="29" y="8484"/>
                  </a:cubicBezTo>
                  <a:cubicBezTo>
                    <a:pt x="29" y="8486"/>
                    <a:pt x="29" y="8486"/>
                    <a:pt x="31" y="8487"/>
                  </a:cubicBezTo>
                  <a:cubicBezTo>
                    <a:pt x="32" y="8489"/>
                    <a:pt x="34" y="8491"/>
                    <a:pt x="35" y="8493"/>
                  </a:cubicBezTo>
                  <a:cubicBezTo>
                    <a:pt x="43" y="8501"/>
                    <a:pt x="49" y="8509"/>
                    <a:pt x="57" y="8517"/>
                  </a:cubicBezTo>
                  <a:cubicBezTo>
                    <a:pt x="57" y="8518"/>
                    <a:pt x="58" y="8518"/>
                    <a:pt x="58" y="8518"/>
                  </a:cubicBezTo>
                  <a:cubicBezTo>
                    <a:pt x="64" y="8524"/>
                    <a:pt x="74" y="8530"/>
                    <a:pt x="80" y="8538"/>
                  </a:cubicBezTo>
                  <a:cubicBezTo>
                    <a:pt x="81" y="8538"/>
                    <a:pt x="83" y="8539"/>
                    <a:pt x="84" y="8539"/>
                  </a:cubicBezTo>
                  <a:cubicBezTo>
                    <a:pt x="116" y="8555"/>
                    <a:pt x="148" y="8572"/>
                    <a:pt x="179" y="8590"/>
                  </a:cubicBezTo>
                  <a:cubicBezTo>
                    <a:pt x="181" y="8591"/>
                    <a:pt x="181" y="8591"/>
                    <a:pt x="182" y="8591"/>
                  </a:cubicBezTo>
                  <a:cubicBezTo>
                    <a:pt x="182" y="8591"/>
                    <a:pt x="182" y="8592"/>
                    <a:pt x="183" y="8592"/>
                  </a:cubicBezTo>
                  <a:lnTo>
                    <a:pt x="184" y="8592"/>
                  </a:lnTo>
                  <a:cubicBezTo>
                    <a:pt x="218" y="8606"/>
                    <a:pt x="251" y="8617"/>
                    <a:pt x="284" y="8636"/>
                  </a:cubicBezTo>
                  <a:cubicBezTo>
                    <a:pt x="287" y="8637"/>
                    <a:pt x="291" y="8639"/>
                    <a:pt x="294" y="8642"/>
                  </a:cubicBezTo>
                  <a:cubicBezTo>
                    <a:pt x="303" y="8644"/>
                    <a:pt x="312" y="8649"/>
                    <a:pt x="321" y="8654"/>
                  </a:cubicBezTo>
                  <a:cubicBezTo>
                    <a:pt x="343" y="8662"/>
                    <a:pt x="367" y="8670"/>
                    <a:pt x="388" y="8677"/>
                  </a:cubicBezTo>
                  <a:cubicBezTo>
                    <a:pt x="401" y="8679"/>
                    <a:pt x="414" y="8682"/>
                    <a:pt x="429" y="8683"/>
                  </a:cubicBezTo>
                  <a:cubicBezTo>
                    <a:pt x="452" y="8684"/>
                    <a:pt x="476" y="8685"/>
                    <a:pt x="501" y="8687"/>
                  </a:cubicBezTo>
                  <a:cubicBezTo>
                    <a:pt x="543" y="8684"/>
                    <a:pt x="585" y="8682"/>
                    <a:pt x="628" y="8677"/>
                  </a:cubicBezTo>
                  <a:cubicBezTo>
                    <a:pt x="636" y="8675"/>
                    <a:pt x="645" y="8673"/>
                    <a:pt x="653" y="8672"/>
                  </a:cubicBezTo>
                  <a:cubicBezTo>
                    <a:pt x="657" y="8669"/>
                    <a:pt x="663" y="8668"/>
                    <a:pt x="667" y="8667"/>
                  </a:cubicBezTo>
                  <a:cubicBezTo>
                    <a:pt x="673" y="8662"/>
                    <a:pt x="679" y="8659"/>
                    <a:pt x="687" y="8656"/>
                  </a:cubicBezTo>
                  <a:cubicBezTo>
                    <a:pt x="708" y="8642"/>
                    <a:pt x="729" y="8625"/>
                    <a:pt x="751" y="8608"/>
                  </a:cubicBezTo>
                  <a:cubicBezTo>
                    <a:pt x="793" y="8571"/>
                    <a:pt x="836" y="8534"/>
                    <a:pt x="877" y="8494"/>
                  </a:cubicBezTo>
                  <a:cubicBezTo>
                    <a:pt x="947" y="8417"/>
                    <a:pt x="1014" y="8336"/>
                    <a:pt x="1077" y="8254"/>
                  </a:cubicBezTo>
                  <a:cubicBezTo>
                    <a:pt x="1100" y="8221"/>
                    <a:pt x="1122" y="8189"/>
                    <a:pt x="1143" y="8156"/>
                  </a:cubicBezTo>
                  <a:cubicBezTo>
                    <a:pt x="1164" y="8121"/>
                    <a:pt x="1183" y="8083"/>
                    <a:pt x="1203" y="8047"/>
                  </a:cubicBezTo>
                  <a:cubicBezTo>
                    <a:pt x="1236" y="7985"/>
                    <a:pt x="1275" y="7927"/>
                    <a:pt x="1311" y="7867"/>
                  </a:cubicBezTo>
                  <a:cubicBezTo>
                    <a:pt x="1396" y="7731"/>
                    <a:pt x="1473" y="7590"/>
                    <a:pt x="1550" y="7450"/>
                  </a:cubicBezTo>
                  <a:cubicBezTo>
                    <a:pt x="1597" y="7363"/>
                    <a:pt x="1641" y="7274"/>
                    <a:pt x="1690" y="7189"/>
                  </a:cubicBezTo>
                  <a:lnTo>
                    <a:pt x="1833" y="6938"/>
                  </a:lnTo>
                  <a:cubicBezTo>
                    <a:pt x="1913" y="6788"/>
                    <a:pt x="1993" y="6639"/>
                    <a:pt x="2077" y="6490"/>
                  </a:cubicBezTo>
                  <a:cubicBezTo>
                    <a:pt x="2163" y="6335"/>
                    <a:pt x="2258" y="6187"/>
                    <a:pt x="2354" y="6037"/>
                  </a:cubicBezTo>
                  <a:cubicBezTo>
                    <a:pt x="2397" y="5970"/>
                    <a:pt x="2437" y="5903"/>
                    <a:pt x="2477" y="5836"/>
                  </a:cubicBezTo>
                  <a:cubicBezTo>
                    <a:pt x="2524" y="5757"/>
                    <a:pt x="2572" y="5679"/>
                    <a:pt x="2622" y="5602"/>
                  </a:cubicBezTo>
                  <a:cubicBezTo>
                    <a:pt x="2707" y="5465"/>
                    <a:pt x="2784" y="5325"/>
                    <a:pt x="2865" y="5186"/>
                  </a:cubicBezTo>
                  <a:cubicBezTo>
                    <a:pt x="2953" y="5032"/>
                    <a:pt x="3048" y="4884"/>
                    <a:pt x="3143" y="4736"/>
                  </a:cubicBezTo>
                  <a:cubicBezTo>
                    <a:pt x="3232" y="4592"/>
                    <a:pt x="3321" y="4447"/>
                    <a:pt x="3412" y="4302"/>
                  </a:cubicBezTo>
                  <a:cubicBezTo>
                    <a:pt x="3506" y="4153"/>
                    <a:pt x="3602" y="4004"/>
                    <a:pt x="3695" y="3852"/>
                  </a:cubicBezTo>
                  <a:cubicBezTo>
                    <a:pt x="3785" y="3704"/>
                    <a:pt x="3871" y="3554"/>
                    <a:pt x="3960" y="3404"/>
                  </a:cubicBezTo>
                  <a:cubicBezTo>
                    <a:pt x="4059" y="3239"/>
                    <a:pt x="4164" y="3079"/>
                    <a:pt x="4259" y="2911"/>
                  </a:cubicBezTo>
                  <a:cubicBezTo>
                    <a:pt x="4357" y="2740"/>
                    <a:pt x="4460" y="2571"/>
                    <a:pt x="4554" y="2398"/>
                  </a:cubicBezTo>
                  <a:cubicBezTo>
                    <a:pt x="4591" y="2332"/>
                    <a:pt x="4625" y="2266"/>
                    <a:pt x="4660" y="2201"/>
                  </a:cubicBezTo>
                  <a:cubicBezTo>
                    <a:pt x="4702" y="2122"/>
                    <a:pt x="4747" y="2044"/>
                    <a:pt x="4794" y="1967"/>
                  </a:cubicBezTo>
                  <a:cubicBezTo>
                    <a:pt x="4877" y="1826"/>
                    <a:pt x="4955" y="1682"/>
                    <a:pt x="5034" y="1541"/>
                  </a:cubicBezTo>
                  <a:cubicBezTo>
                    <a:pt x="5076" y="1464"/>
                    <a:pt x="5120" y="1389"/>
                    <a:pt x="5163" y="1315"/>
                  </a:cubicBezTo>
                  <a:cubicBezTo>
                    <a:pt x="5173" y="1301"/>
                    <a:pt x="5181" y="1289"/>
                    <a:pt x="5188" y="1274"/>
                  </a:cubicBezTo>
                  <a:cubicBezTo>
                    <a:pt x="5196" y="1262"/>
                    <a:pt x="5203" y="1250"/>
                    <a:pt x="5210" y="1237"/>
                  </a:cubicBezTo>
                  <a:cubicBezTo>
                    <a:pt x="5219" y="1219"/>
                    <a:pt x="5229" y="1202"/>
                    <a:pt x="5239" y="1186"/>
                  </a:cubicBezTo>
                  <a:cubicBezTo>
                    <a:pt x="5244" y="1176"/>
                    <a:pt x="5249" y="1166"/>
                    <a:pt x="5255" y="1156"/>
                  </a:cubicBezTo>
                  <a:lnTo>
                    <a:pt x="5256" y="1156"/>
                  </a:lnTo>
                  <a:cubicBezTo>
                    <a:pt x="5260" y="1148"/>
                    <a:pt x="5266" y="1140"/>
                    <a:pt x="5270" y="1133"/>
                  </a:cubicBezTo>
                  <a:cubicBezTo>
                    <a:pt x="5352" y="992"/>
                    <a:pt x="5437" y="854"/>
                    <a:pt x="5516" y="711"/>
                  </a:cubicBezTo>
                  <a:cubicBezTo>
                    <a:pt x="5544" y="656"/>
                    <a:pt x="5570" y="604"/>
                    <a:pt x="5594" y="548"/>
                  </a:cubicBezTo>
                  <a:cubicBezTo>
                    <a:pt x="5594" y="547"/>
                    <a:pt x="5595" y="546"/>
                    <a:pt x="5595" y="545"/>
                  </a:cubicBezTo>
                  <a:cubicBezTo>
                    <a:pt x="5583" y="517"/>
                    <a:pt x="5573" y="490"/>
                    <a:pt x="5566" y="460"/>
                  </a:cubicBezTo>
                  <a:cubicBezTo>
                    <a:pt x="5559" y="428"/>
                    <a:pt x="5550" y="396"/>
                    <a:pt x="5543" y="362"/>
                  </a:cubicBezTo>
                  <a:cubicBezTo>
                    <a:pt x="5534" y="336"/>
                    <a:pt x="5527" y="310"/>
                    <a:pt x="5514" y="287"/>
                  </a:cubicBezTo>
                  <a:lnTo>
                    <a:pt x="5499" y="256"/>
                  </a:lnTo>
                  <a:cubicBezTo>
                    <a:pt x="5498" y="253"/>
                    <a:pt x="5496" y="252"/>
                    <a:pt x="5494" y="248"/>
                  </a:cubicBezTo>
                  <a:cubicBezTo>
                    <a:pt x="5486" y="240"/>
                    <a:pt x="5480" y="232"/>
                    <a:pt x="5472" y="223"/>
                  </a:cubicBezTo>
                  <a:cubicBezTo>
                    <a:pt x="5432" y="186"/>
                    <a:pt x="5388" y="149"/>
                    <a:pt x="5346" y="117"/>
                  </a:cubicBezTo>
                  <a:cubicBezTo>
                    <a:pt x="5324" y="103"/>
                    <a:pt x="5304" y="88"/>
                    <a:pt x="5282" y="76"/>
                  </a:cubicBezTo>
                  <a:lnTo>
                    <a:pt x="5282" y="76"/>
                  </a:lnTo>
                  <a:cubicBezTo>
                    <a:pt x="5282" y="76"/>
                    <a:pt x="5282" y="76"/>
                    <a:pt x="5282" y="76"/>
                  </a:cubicBezTo>
                  <a:cubicBezTo>
                    <a:pt x="5280" y="75"/>
                    <a:pt x="5279" y="73"/>
                    <a:pt x="5276" y="72"/>
                  </a:cubicBezTo>
                  <a:cubicBezTo>
                    <a:pt x="5250" y="60"/>
                    <a:pt x="5223" y="49"/>
                    <a:pt x="5196" y="39"/>
                  </a:cubicBezTo>
                  <a:cubicBezTo>
                    <a:pt x="5183" y="34"/>
                    <a:pt x="5172" y="30"/>
                    <a:pt x="5158" y="26"/>
                  </a:cubicBezTo>
                  <a:cubicBezTo>
                    <a:pt x="5116" y="15"/>
                    <a:pt x="5074" y="6"/>
                    <a:pt x="5029" y="3"/>
                  </a:cubicBezTo>
                  <a:cubicBezTo>
                    <a:pt x="5022" y="1"/>
                    <a:pt x="5014" y="1"/>
                    <a:pt x="5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a:extLst>
                <a:ext uri="{FF2B5EF4-FFF2-40B4-BE49-F238E27FC236}">
                  <a16:creationId xmlns:a16="http://schemas.microsoft.com/office/drawing/2014/main" id="{580E4602-2E69-C669-80D8-B8B5F4AD0D43}"/>
                </a:ext>
              </a:extLst>
            </p:cNvPr>
            <p:cNvSpPr/>
            <p:nvPr/>
          </p:nvSpPr>
          <p:spPr>
            <a:xfrm>
              <a:off x="1853593" y="2097346"/>
              <a:ext cx="184247" cy="285203"/>
            </a:xfrm>
            <a:custGeom>
              <a:avLst/>
              <a:gdLst/>
              <a:ahLst/>
              <a:cxnLst/>
              <a:rect l="l" t="t" r="r" b="b"/>
              <a:pathLst>
                <a:path w="2603" h="4044" extrusionOk="0">
                  <a:moveTo>
                    <a:pt x="44" y="3944"/>
                  </a:moveTo>
                  <a:lnTo>
                    <a:pt x="44" y="3944"/>
                  </a:lnTo>
                  <a:cubicBezTo>
                    <a:pt x="46" y="3945"/>
                    <a:pt x="48" y="3945"/>
                    <a:pt x="49" y="3945"/>
                  </a:cubicBezTo>
                  <a:cubicBezTo>
                    <a:pt x="47" y="3945"/>
                    <a:pt x="46" y="3945"/>
                    <a:pt x="44" y="3944"/>
                  </a:cubicBezTo>
                  <a:close/>
                  <a:moveTo>
                    <a:pt x="1973" y="0"/>
                  </a:moveTo>
                  <a:cubicBezTo>
                    <a:pt x="1897" y="153"/>
                    <a:pt x="1826" y="309"/>
                    <a:pt x="1754" y="462"/>
                  </a:cubicBezTo>
                  <a:cubicBezTo>
                    <a:pt x="1611" y="781"/>
                    <a:pt x="1443" y="1085"/>
                    <a:pt x="1289" y="1395"/>
                  </a:cubicBezTo>
                  <a:cubicBezTo>
                    <a:pt x="1251" y="1469"/>
                    <a:pt x="1216" y="1542"/>
                    <a:pt x="1176" y="1614"/>
                  </a:cubicBezTo>
                  <a:cubicBezTo>
                    <a:pt x="1136" y="1688"/>
                    <a:pt x="1096" y="1761"/>
                    <a:pt x="1059" y="1834"/>
                  </a:cubicBezTo>
                  <a:cubicBezTo>
                    <a:pt x="982" y="1986"/>
                    <a:pt x="916" y="2143"/>
                    <a:pt x="846" y="2297"/>
                  </a:cubicBezTo>
                  <a:cubicBezTo>
                    <a:pt x="779" y="2442"/>
                    <a:pt x="712" y="2586"/>
                    <a:pt x="636" y="2728"/>
                  </a:cubicBezTo>
                  <a:cubicBezTo>
                    <a:pt x="560" y="2871"/>
                    <a:pt x="481" y="3012"/>
                    <a:pt x="405" y="3157"/>
                  </a:cubicBezTo>
                  <a:cubicBezTo>
                    <a:pt x="336" y="3291"/>
                    <a:pt x="276" y="3430"/>
                    <a:pt x="212" y="3568"/>
                  </a:cubicBezTo>
                  <a:cubicBezTo>
                    <a:pt x="178" y="3638"/>
                    <a:pt x="142" y="3708"/>
                    <a:pt x="101" y="3776"/>
                  </a:cubicBezTo>
                  <a:cubicBezTo>
                    <a:pt x="69" y="3832"/>
                    <a:pt x="34" y="3884"/>
                    <a:pt x="1" y="3939"/>
                  </a:cubicBezTo>
                  <a:cubicBezTo>
                    <a:pt x="15" y="3940"/>
                    <a:pt x="29" y="3942"/>
                    <a:pt x="44" y="3944"/>
                  </a:cubicBezTo>
                  <a:lnTo>
                    <a:pt x="44" y="3944"/>
                  </a:lnTo>
                  <a:cubicBezTo>
                    <a:pt x="42" y="3944"/>
                    <a:pt x="41" y="3943"/>
                    <a:pt x="39" y="3942"/>
                  </a:cubicBezTo>
                  <a:lnTo>
                    <a:pt x="39" y="3942"/>
                  </a:lnTo>
                  <a:cubicBezTo>
                    <a:pt x="98" y="3953"/>
                    <a:pt x="156" y="3961"/>
                    <a:pt x="212" y="3971"/>
                  </a:cubicBezTo>
                  <a:cubicBezTo>
                    <a:pt x="261" y="3980"/>
                    <a:pt x="309" y="3994"/>
                    <a:pt x="358" y="4003"/>
                  </a:cubicBezTo>
                  <a:lnTo>
                    <a:pt x="509" y="4027"/>
                  </a:lnTo>
                  <a:cubicBezTo>
                    <a:pt x="568" y="4036"/>
                    <a:pt x="630" y="4039"/>
                    <a:pt x="691" y="4043"/>
                  </a:cubicBezTo>
                  <a:cubicBezTo>
                    <a:pt x="704" y="4044"/>
                    <a:pt x="717" y="4044"/>
                    <a:pt x="729" y="4044"/>
                  </a:cubicBezTo>
                  <a:cubicBezTo>
                    <a:pt x="771" y="4044"/>
                    <a:pt x="813" y="4042"/>
                    <a:pt x="854" y="4039"/>
                  </a:cubicBezTo>
                  <a:lnTo>
                    <a:pt x="854" y="4039"/>
                  </a:lnTo>
                  <a:cubicBezTo>
                    <a:pt x="853" y="4039"/>
                    <a:pt x="852" y="4040"/>
                    <a:pt x="852" y="4040"/>
                  </a:cubicBezTo>
                  <a:cubicBezTo>
                    <a:pt x="855" y="4040"/>
                    <a:pt x="856" y="4039"/>
                    <a:pt x="858" y="4039"/>
                  </a:cubicBezTo>
                  <a:lnTo>
                    <a:pt x="859" y="4039"/>
                  </a:lnTo>
                  <a:cubicBezTo>
                    <a:pt x="899" y="4036"/>
                    <a:pt x="939" y="4030"/>
                    <a:pt x="977" y="4023"/>
                  </a:cubicBezTo>
                  <a:cubicBezTo>
                    <a:pt x="986" y="4020"/>
                    <a:pt x="997" y="4019"/>
                    <a:pt x="1004" y="4017"/>
                  </a:cubicBezTo>
                  <a:cubicBezTo>
                    <a:pt x="1019" y="4012"/>
                    <a:pt x="1034" y="4008"/>
                    <a:pt x="1048" y="4006"/>
                  </a:cubicBezTo>
                  <a:cubicBezTo>
                    <a:pt x="1073" y="3991"/>
                    <a:pt x="1095" y="3975"/>
                    <a:pt x="1117" y="3960"/>
                  </a:cubicBezTo>
                  <a:lnTo>
                    <a:pt x="1117" y="3960"/>
                  </a:lnTo>
                  <a:lnTo>
                    <a:pt x="1110" y="3963"/>
                  </a:lnTo>
                  <a:cubicBezTo>
                    <a:pt x="1169" y="3921"/>
                    <a:pt x="1226" y="3879"/>
                    <a:pt x="1280" y="3832"/>
                  </a:cubicBezTo>
                  <a:cubicBezTo>
                    <a:pt x="1298" y="3812"/>
                    <a:pt x="1316" y="3795"/>
                    <a:pt x="1333" y="3775"/>
                  </a:cubicBezTo>
                  <a:cubicBezTo>
                    <a:pt x="1368" y="3730"/>
                    <a:pt x="1399" y="3683"/>
                    <a:pt x="1430" y="3635"/>
                  </a:cubicBezTo>
                  <a:cubicBezTo>
                    <a:pt x="1463" y="3580"/>
                    <a:pt x="1496" y="3526"/>
                    <a:pt x="1525" y="3471"/>
                  </a:cubicBezTo>
                  <a:cubicBezTo>
                    <a:pt x="1556" y="3413"/>
                    <a:pt x="1582" y="3352"/>
                    <a:pt x="1611" y="3292"/>
                  </a:cubicBezTo>
                  <a:cubicBezTo>
                    <a:pt x="1651" y="3208"/>
                    <a:pt x="1694" y="3126"/>
                    <a:pt x="1735" y="3041"/>
                  </a:cubicBezTo>
                  <a:cubicBezTo>
                    <a:pt x="1754" y="2999"/>
                    <a:pt x="1773" y="2955"/>
                    <a:pt x="1791" y="2912"/>
                  </a:cubicBezTo>
                  <a:cubicBezTo>
                    <a:pt x="1814" y="2861"/>
                    <a:pt x="1838" y="2810"/>
                    <a:pt x="1864" y="2760"/>
                  </a:cubicBezTo>
                  <a:cubicBezTo>
                    <a:pt x="1893" y="2702"/>
                    <a:pt x="1926" y="2645"/>
                    <a:pt x="1958" y="2588"/>
                  </a:cubicBezTo>
                  <a:cubicBezTo>
                    <a:pt x="2017" y="2486"/>
                    <a:pt x="2069" y="2381"/>
                    <a:pt x="2124" y="2278"/>
                  </a:cubicBezTo>
                  <a:cubicBezTo>
                    <a:pt x="2174" y="2184"/>
                    <a:pt x="2221" y="2087"/>
                    <a:pt x="2266" y="1991"/>
                  </a:cubicBezTo>
                  <a:cubicBezTo>
                    <a:pt x="2309" y="1901"/>
                    <a:pt x="2356" y="1812"/>
                    <a:pt x="2397" y="1720"/>
                  </a:cubicBezTo>
                  <a:cubicBezTo>
                    <a:pt x="2427" y="1653"/>
                    <a:pt x="2454" y="1587"/>
                    <a:pt x="2482" y="1520"/>
                  </a:cubicBezTo>
                  <a:cubicBezTo>
                    <a:pt x="2507" y="1457"/>
                    <a:pt x="2536" y="1392"/>
                    <a:pt x="2557" y="1325"/>
                  </a:cubicBezTo>
                  <a:cubicBezTo>
                    <a:pt x="2570" y="1280"/>
                    <a:pt x="2582" y="1235"/>
                    <a:pt x="2591" y="1190"/>
                  </a:cubicBezTo>
                  <a:cubicBezTo>
                    <a:pt x="2597" y="1142"/>
                    <a:pt x="2600" y="1093"/>
                    <a:pt x="2601" y="1045"/>
                  </a:cubicBezTo>
                  <a:lnTo>
                    <a:pt x="2601" y="1043"/>
                  </a:lnTo>
                  <a:lnTo>
                    <a:pt x="2601" y="1041"/>
                  </a:lnTo>
                  <a:cubicBezTo>
                    <a:pt x="2602" y="1020"/>
                    <a:pt x="2602" y="999"/>
                    <a:pt x="2601" y="977"/>
                  </a:cubicBezTo>
                  <a:lnTo>
                    <a:pt x="2601" y="973"/>
                  </a:lnTo>
                  <a:lnTo>
                    <a:pt x="2601" y="970"/>
                  </a:lnTo>
                  <a:cubicBezTo>
                    <a:pt x="2598" y="949"/>
                    <a:pt x="2596" y="928"/>
                    <a:pt x="2592" y="906"/>
                  </a:cubicBezTo>
                  <a:cubicBezTo>
                    <a:pt x="2591" y="897"/>
                    <a:pt x="2588" y="889"/>
                    <a:pt x="2586" y="880"/>
                  </a:cubicBezTo>
                  <a:cubicBezTo>
                    <a:pt x="2576" y="855"/>
                    <a:pt x="2562" y="829"/>
                    <a:pt x="2550" y="804"/>
                  </a:cubicBezTo>
                  <a:cubicBezTo>
                    <a:pt x="2533" y="771"/>
                    <a:pt x="2515" y="737"/>
                    <a:pt x="2498" y="704"/>
                  </a:cubicBezTo>
                  <a:cubicBezTo>
                    <a:pt x="2478" y="664"/>
                    <a:pt x="2454" y="626"/>
                    <a:pt x="2431" y="587"/>
                  </a:cubicBezTo>
                  <a:cubicBezTo>
                    <a:pt x="2409" y="551"/>
                    <a:pt x="2387" y="517"/>
                    <a:pt x="2363" y="483"/>
                  </a:cubicBezTo>
                  <a:cubicBezTo>
                    <a:pt x="2345" y="458"/>
                    <a:pt x="2327" y="436"/>
                    <a:pt x="2308" y="411"/>
                  </a:cubicBezTo>
                  <a:cubicBezTo>
                    <a:pt x="2286" y="381"/>
                    <a:pt x="2263" y="350"/>
                    <a:pt x="2241" y="318"/>
                  </a:cubicBezTo>
                  <a:cubicBezTo>
                    <a:pt x="2213" y="278"/>
                    <a:pt x="2183" y="237"/>
                    <a:pt x="2155" y="196"/>
                  </a:cubicBezTo>
                  <a:cubicBezTo>
                    <a:pt x="2142" y="179"/>
                    <a:pt x="2129" y="161"/>
                    <a:pt x="2113" y="143"/>
                  </a:cubicBezTo>
                  <a:cubicBezTo>
                    <a:pt x="2112" y="142"/>
                    <a:pt x="2111" y="141"/>
                    <a:pt x="2110" y="138"/>
                  </a:cubicBezTo>
                  <a:cubicBezTo>
                    <a:pt x="2081" y="109"/>
                    <a:pt x="2050" y="81"/>
                    <a:pt x="2020" y="54"/>
                  </a:cubicBezTo>
                  <a:cubicBezTo>
                    <a:pt x="2003" y="38"/>
                    <a:pt x="1987" y="21"/>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a:extLst>
                <a:ext uri="{FF2B5EF4-FFF2-40B4-BE49-F238E27FC236}">
                  <a16:creationId xmlns:a16="http://schemas.microsoft.com/office/drawing/2014/main" id="{7FE9679C-FAF9-6E80-89A0-403EEC4A19C9}"/>
                </a:ext>
              </a:extLst>
            </p:cNvPr>
            <p:cNvSpPr/>
            <p:nvPr/>
          </p:nvSpPr>
          <p:spPr>
            <a:xfrm>
              <a:off x="1996149" y="2251654"/>
              <a:ext cx="123091" cy="97324"/>
            </a:xfrm>
            <a:custGeom>
              <a:avLst/>
              <a:gdLst/>
              <a:ahLst/>
              <a:cxnLst/>
              <a:rect l="l" t="t" r="r" b="b"/>
              <a:pathLst>
                <a:path w="1739" h="1380" extrusionOk="0">
                  <a:moveTo>
                    <a:pt x="340" y="1"/>
                  </a:moveTo>
                  <a:cubicBezTo>
                    <a:pt x="330" y="22"/>
                    <a:pt x="320" y="40"/>
                    <a:pt x="312" y="61"/>
                  </a:cubicBezTo>
                  <a:cubicBezTo>
                    <a:pt x="277" y="137"/>
                    <a:pt x="238" y="205"/>
                    <a:pt x="201" y="275"/>
                  </a:cubicBezTo>
                  <a:cubicBezTo>
                    <a:pt x="163" y="352"/>
                    <a:pt x="123" y="427"/>
                    <a:pt x="81" y="501"/>
                  </a:cubicBezTo>
                  <a:cubicBezTo>
                    <a:pt x="54" y="549"/>
                    <a:pt x="26" y="596"/>
                    <a:pt x="0" y="646"/>
                  </a:cubicBezTo>
                  <a:lnTo>
                    <a:pt x="8" y="649"/>
                  </a:lnTo>
                  <a:cubicBezTo>
                    <a:pt x="55" y="679"/>
                    <a:pt x="105" y="703"/>
                    <a:pt x="153" y="729"/>
                  </a:cubicBezTo>
                  <a:cubicBezTo>
                    <a:pt x="206" y="759"/>
                    <a:pt x="260" y="787"/>
                    <a:pt x="313" y="818"/>
                  </a:cubicBezTo>
                  <a:cubicBezTo>
                    <a:pt x="413" y="878"/>
                    <a:pt x="514" y="937"/>
                    <a:pt x="617" y="993"/>
                  </a:cubicBezTo>
                  <a:lnTo>
                    <a:pt x="903" y="1139"/>
                  </a:lnTo>
                  <a:cubicBezTo>
                    <a:pt x="981" y="1179"/>
                    <a:pt x="1058" y="1220"/>
                    <a:pt x="1137" y="1257"/>
                  </a:cubicBezTo>
                  <a:cubicBezTo>
                    <a:pt x="1166" y="1271"/>
                    <a:pt x="1195" y="1283"/>
                    <a:pt x="1225" y="1296"/>
                  </a:cubicBezTo>
                  <a:cubicBezTo>
                    <a:pt x="1247" y="1306"/>
                    <a:pt x="1270" y="1318"/>
                    <a:pt x="1293" y="1325"/>
                  </a:cubicBezTo>
                  <a:cubicBezTo>
                    <a:pt x="1328" y="1338"/>
                    <a:pt x="1361" y="1353"/>
                    <a:pt x="1396" y="1365"/>
                  </a:cubicBezTo>
                  <a:cubicBezTo>
                    <a:pt x="1411" y="1370"/>
                    <a:pt x="1426" y="1376"/>
                    <a:pt x="1440" y="1379"/>
                  </a:cubicBezTo>
                  <a:cubicBezTo>
                    <a:pt x="1443" y="1379"/>
                    <a:pt x="1445" y="1380"/>
                    <a:pt x="1448" y="1380"/>
                  </a:cubicBezTo>
                  <a:cubicBezTo>
                    <a:pt x="1459" y="1380"/>
                    <a:pt x="1470" y="1379"/>
                    <a:pt x="1483" y="1377"/>
                  </a:cubicBezTo>
                  <a:cubicBezTo>
                    <a:pt x="1501" y="1370"/>
                    <a:pt x="1517" y="1362"/>
                    <a:pt x="1536" y="1356"/>
                  </a:cubicBezTo>
                  <a:cubicBezTo>
                    <a:pt x="1547" y="1351"/>
                    <a:pt x="1557" y="1346"/>
                    <a:pt x="1568" y="1339"/>
                  </a:cubicBezTo>
                  <a:cubicBezTo>
                    <a:pt x="1587" y="1328"/>
                    <a:pt x="1605" y="1315"/>
                    <a:pt x="1624" y="1301"/>
                  </a:cubicBezTo>
                  <a:cubicBezTo>
                    <a:pt x="1628" y="1298"/>
                    <a:pt x="1631" y="1293"/>
                    <a:pt x="1635" y="1289"/>
                  </a:cubicBezTo>
                  <a:cubicBezTo>
                    <a:pt x="1640" y="1283"/>
                    <a:pt x="1646" y="1276"/>
                    <a:pt x="1651" y="1268"/>
                  </a:cubicBezTo>
                  <a:cubicBezTo>
                    <a:pt x="1660" y="1258"/>
                    <a:pt x="1666" y="1245"/>
                    <a:pt x="1671" y="1233"/>
                  </a:cubicBezTo>
                  <a:lnTo>
                    <a:pt x="1671" y="1235"/>
                  </a:lnTo>
                  <a:cubicBezTo>
                    <a:pt x="1695" y="1190"/>
                    <a:pt x="1711" y="1142"/>
                    <a:pt x="1729" y="1095"/>
                  </a:cubicBezTo>
                  <a:cubicBezTo>
                    <a:pt x="1732" y="1088"/>
                    <a:pt x="1733" y="1080"/>
                    <a:pt x="1736" y="1074"/>
                  </a:cubicBezTo>
                  <a:cubicBezTo>
                    <a:pt x="1737" y="1069"/>
                    <a:pt x="1737" y="1064"/>
                    <a:pt x="1738" y="1057"/>
                  </a:cubicBezTo>
                  <a:lnTo>
                    <a:pt x="1738" y="1044"/>
                  </a:lnTo>
                  <a:cubicBezTo>
                    <a:pt x="1737" y="1015"/>
                    <a:pt x="1736" y="989"/>
                    <a:pt x="1734" y="961"/>
                  </a:cubicBezTo>
                  <a:cubicBezTo>
                    <a:pt x="1734" y="946"/>
                    <a:pt x="1736" y="932"/>
                    <a:pt x="1736" y="919"/>
                  </a:cubicBezTo>
                  <a:cubicBezTo>
                    <a:pt x="1734" y="916"/>
                    <a:pt x="1733" y="914"/>
                    <a:pt x="1731" y="910"/>
                  </a:cubicBezTo>
                  <a:cubicBezTo>
                    <a:pt x="1715" y="884"/>
                    <a:pt x="1698" y="861"/>
                    <a:pt x="1681" y="838"/>
                  </a:cubicBezTo>
                  <a:cubicBezTo>
                    <a:pt x="1662" y="822"/>
                    <a:pt x="1643" y="808"/>
                    <a:pt x="1622" y="792"/>
                  </a:cubicBezTo>
                  <a:cubicBezTo>
                    <a:pt x="1604" y="778"/>
                    <a:pt x="1584" y="764"/>
                    <a:pt x="1566" y="750"/>
                  </a:cubicBezTo>
                  <a:cubicBezTo>
                    <a:pt x="1488" y="696"/>
                    <a:pt x="1411" y="648"/>
                    <a:pt x="1330" y="598"/>
                  </a:cubicBezTo>
                  <a:cubicBezTo>
                    <a:pt x="1253" y="550"/>
                    <a:pt x="1176" y="500"/>
                    <a:pt x="1094" y="457"/>
                  </a:cubicBezTo>
                  <a:cubicBezTo>
                    <a:pt x="1094" y="457"/>
                    <a:pt x="1093" y="457"/>
                    <a:pt x="1093" y="456"/>
                  </a:cubicBezTo>
                  <a:cubicBezTo>
                    <a:pt x="1036" y="426"/>
                    <a:pt x="980" y="399"/>
                    <a:pt x="924" y="368"/>
                  </a:cubicBezTo>
                  <a:cubicBezTo>
                    <a:pt x="872" y="339"/>
                    <a:pt x="824" y="307"/>
                    <a:pt x="774" y="275"/>
                  </a:cubicBezTo>
                  <a:cubicBezTo>
                    <a:pt x="741" y="253"/>
                    <a:pt x="706" y="235"/>
                    <a:pt x="674" y="211"/>
                  </a:cubicBezTo>
                  <a:lnTo>
                    <a:pt x="585" y="149"/>
                  </a:lnTo>
                  <a:cubicBezTo>
                    <a:pt x="534" y="117"/>
                    <a:pt x="480" y="90"/>
                    <a:pt x="428" y="56"/>
                  </a:cubicBezTo>
                  <a:cubicBezTo>
                    <a:pt x="401" y="37"/>
                    <a:pt x="371" y="18"/>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a:extLst>
                <a:ext uri="{FF2B5EF4-FFF2-40B4-BE49-F238E27FC236}">
                  <a16:creationId xmlns:a16="http://schemas.microsoft.com/office/drawing/2014/main" id="{5ACDD826-5170-35D3-6993-578A671577F4}"/>
                </a:ext>
              </a:extLst>
            </p:cNvPr>
            <p:cNvSpPr/>
            <p:nvPr/>
          </p:nvSpPr>
          <p:spPr>
            <a:xfrm>
              <a:off x="505752" y="1380600"/>
              <a:ext cx="287023" cy="196835"/>
            </a:xfrm>
            <a:custGeom>
              <a:avLst/>
              <a:gdLst/>
              <a:ahLst/>
              <a:cxnLst/>
              <a:rect l="l" t="t" r="r" b="b"/>
              <a:pathLst>
                <a:path w="4055" h="2791" extrusionOk="0">
                  <a:moveTo>
                    <a:pt x="503" y="1"/>
                  </a:moveTo>
                  <a:cubicBezTo>
                    <a:pt x="476" y="59"/>
                    <a:pt x="447" y="115"/>
                    <a:pt x="419" y="171"/>
                  </a:cubicBezTo>
                  <a:cubicBezTo>
                    <a:pt x="342" y="320"/>
                    <a:pt x="264" y="466"/>
                    <a:pt x="182" y="613"/>
                  </a:cubicBezTo>
                  <a:cubicBezTo>
                    <a:pt x="143" y="682"/>
                    <a:pt x="102" y="750"/>
                    <a:pt x="60" y="819"/>
                  </a:cubicBezTo>
                  <a:cubicBezTo>
                    <a:pt x="40" y="852"/>
                    <a:pt x="19" y="886"/>
                    <a:pt x="0" y="919"/>
                  </a:cubicBezTo>
                  <a:cubicBezTo>
                    <a:pt x="58" y="955"/>
                    <a:pt x="117" y="990"/>
                    <a:pt x="176" y="1023"/>
                  </a:cubicBezTo>
                  <a:cubicBezTo>
                    <a:pt x="262" y="1072"/>
                    <a:pt x="349" y="1117"/>
                    <a:pt x="439" y="1162"/>
                  </a:cubicBezTo>
                  <a:cubicBezTo>
                    <a:pt x="601" y="1240"/>
                    <a:pt x="767" y="1316"/>
                    <a:pt x="927" y="1402"/>
                  </a:cubicBezTo>
                  <a:cubicBezTo>
                    <a:pt x="1018" y="1451"/>
                    <a:pt x="1107" y="1501"/>
                    <a:pt x="1198" y="1552"/>
                  </a:cubicBezTo>
                  <a:cubicBezTo>
                    <a:pt x="1278" y="1596"/>
                    <a:pt x="1363" y="1640"/>
                    <a:pt x="1447" y="1681"/>
                  </a:cubicBezTo>
                  <a:cubicBezTo>
                    <a:pt x="1494" y="1703"/>
                    <a:pt x="1543" y="1724"/>
                    <a:pt x="1588" y="1749"/>
                  </a:cubicBezTo>
                  <a:cubicBezTo>
                    <a:pt x="1643" y="1779"/>
                    <a:pt x="1698" y="1810"/>
                    <a:pt x="1752" y="1842"/>
                  </a:cubicBezTo>
                  <a:cubicBezTo>
                    <a:pt x="1850" y="1900"/>
                    <a:pt x="1951" y="1951"/>
                    <a:pt x="2051" y="2002"/>
                  </a:cubicBezTo>
                  <a:cubicBezTo>
                    <a:pt x="2051" y="2002"/>
                    <a:pt x="2052" y="2002"/>
                    <a:pt x="2052" y="2003"/>
                  </a:cubicBezTo>
                  <a:cubicBezTo>
                    <a:pt x="2054" y="2004"/>
                    <a:pt x="2056" y="2004"/>
                    <a:pt x="2057" y="2006"/>
                  </a:cubicBezTo>
                  <a:cubicBezTo>
                    <a:pt x="2117" y="2034"/>
                    <a:pt x="2176" y="2063"/>
                    <a:pt x="2235" y="2092"/>
                  </a:cubicBezTo>
                  <a:cubicBezTo>
                    <a:pt x="2300" y="2127"/>
                    <a:pt x="2366" y="2164"/>
                    <a:pt x="2432" y="2198"/>
                  </a:cubicBezTo>
                  <a:cubicBezTo>
                    <a:pt x="2433" y="2199"/>
                    <a:pt x="2436" y="2199"/>
                    <a:pt x="2437" y="2200"/>
                  </a:cubicBezTo>
                  <a:cubicBezTo>
                    <a:pt x="2438" y="2202"/>
                    <a:pt x="2439" y="2202"/>
                    <a:pt x="2441" y="2202"/>
                  </a:cubicBezTo>
                  <a:cubicBezTo>
                    <a:pt x="2620" y="2287"/>
                    <a:pt x="2799" y="2375"/>
                    <a:pt x="2975" y="2468"/>
                  </a:cubicBezTo>
                  <a:cubicBezTo>
                    <a:pt x="3066" y="2518"/>
                    <a:pt x="3160" y="2565"/>
                    <a:pt x="3252" y="2615"/>
                  </a:cubicBezTo>
                  <a:cubicBezTo>
                    <a:pt x="3331" y="2656"/>
                    <a:pt x="3408" y="2699"/>
                    <a:pt x="3489" y="2737"/>
                  </a:cubicBezTo>
                  <a:cubicBezTo>
                    <a:pt x="3491" y="2739"/>
                    <a:pt x="3493" y="2740"/>
                    <a:pt x="3495" y="2741"/>
                  </a:cubicBezTo>
                  <a:cubicBezTo>
                    <a:pt x="3496" y="2741"/>
                    <a:pt x="3496" y="2742"/>
                    <a:pt x="3497" y="2742"/>
                  </a:cubicBezTo>
                  <a:cubicBezTo>
                    <a:pt x="3517" y="2752"/>
                    <a:pt x="3538" y="2762"/>
                    <a:pt x="3558" y="2773"/>
                  </a:cubicBezTo>
                  <a:cubicBezTo>
                    <a:pt x="3567" y="2778"/>
                    <a:pt x="3576" y="2785"/>
                    <a:pt x="3585" y="2790"/>
                  </a:cubicBezTo>
                  <a:cubicBezTo>
                    <a:pt x="3644" y="2692"/>
                    <a:pt x="3705" y="2594"/>
                    <a:pt x="3764" y="2496"/>
                  </a:cubicBezTo>
                  <a:cubicBezTo>
                    <a:pt x="3848" y="2348"/>
                    <a:pt x="3937" y="2199"/>
                    <a:pt x="4025" y="2049"/>
                  </a:cubicBezTo>
                  <a:cubicBezTo>
                    <a:pt x="4034" y="2033"/>
                    <a:pt x="4046" y="2016"/>
                    <a:pt x="4054" y="1999"/>
                  </a:cubicBezTo>
                  <a:cubicBezTo>
                    <a:pt x="4044" y="1994"/>
                    <a:pt x="4032" y="1988"/>
                    <a:pt x="4022" y="1981"/>
                  </a:cubicBezTo>
                  <a:cubicBezTo>
                    <a:pt x="3985" y="1962"/>
                    <a:pt x="3948" y="1942"/>
                    <a:pt x="3911" y="1921"/>
                  </a:cubicBezTo>
                  <a:cubicBezTo>
                    <a:pt x="3836" y="1882"/>
                    <a:pt x="3760" y="1841"/>
                    <a:pt x="3686" y="1800"/>
                  </a:cubicBezTo>
                  <a:cubicBezTo>
                    <a:pt x="3605" y="1756"/>
                    <a:pt x="3527" y="1713"/>
                    <a:pt x="3448" y="1669"/>
                  </a:cubicBezTo>
                  <a:cubicBezTo>
                    <a:pt x="3374" y="1629"/>
                    <a:pt x="3300" y="1590"/>
                    <a:pt x="3225" y="1549"/>
                  </a:cubicBezTo>
                  <a:cubicBezTo>
                    <a:pt x="3077" y="1467"/>
                    <a:pt x="2929" y="1384"/>
                    <a:pt x="2779" y="1306"/>
                  </a:cubicBezTo>
                  <a:cubicBezTo>
                    <a:pt x="2705" y="1268"/>
                    <a:pt x="2633" y="1227"/>
                    <a:pt x="2559" y="1188"/>
                  </a:cubicBezTo>
                  <a:cubicBezTo>
                    <a:pt x="2490" y="1151"/>
                    <a:pt x="2418" y="1114"/>
                    <a:pt x="2347" y="1078"/>
                  </a:cubicBezTo>
                  <a:cubicBezTo>
                    <a:pt x="2266" y="1036"/>
                    <a:pt x="2184" y="996"/>
                    <a:pt x="2102" y="953"/>
                  </a:cubicBezTo>
                  <a:cubicBezTo>
                    <a:pt x="2025" y="913"/>
                    <a:pt x="1950" y="871"/>
                    <a:pt x="1876" y="828"/>
                  </a:cubicBezTo>
                  <a:lnTo>
                    <a:pt x="1659" y="704"/>
                  </a:lnTo>
                  <a:cubicBezTo>
                    <a:pt x="1581" y="658"/>
                    <a:pt x="1504" y="611"/>
                    <a:pt x="1427" y="564"/>
                  </a:cubicBezTo>
                  <a:cubicBezTo>
                    <a:pt x="1282" y="475"/>
                    <a:pt x="1140" y="379"/>
                    <a:pt x="991" y="295"/>
                  </a:cubicBezTo>
                  <a:cubicBezTo>
                    <a:pt x="838" y="210"/>
                    <a:pt x="688" y="123"/>
                    <a:pt x="542" y="27"/>
                  </a:cubicBezTo>
                  <a:cubicBezTo>
                    <a:pt x="529" y="17"/>
                    <a:pt x="516" y="10"/>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a:extLst>
                <a:ext uri="{FF2B5EF4-FFF2-40B4-BE49-F238E27FC236}">
                  <a16:creationId xmlns:a16="http://schemas.microsoft.com/office/drawing/2014/main" id="{A0899C31-15D9-4002-7A02-FA33761BBC7B}"/>
                </a:ext>
              </a:extLst>
            </p:cNvPr>
            <p:cNvSpPr/>
            <p:nvPr/>
          </p:nvSpPr>
          <p:spPr>
            <a:xfrm>
              <a:off x="363975" y="1161620"/>
              <a:ext cx="267841" cy="469273"/>
            </a:xfrm>
            <a:custGeom>
              <a:avLst/>
              <a:gdLst/>
              <a:ahLst/>
              <a:cxnLst/>
              <a:rect l="l" t="t" r="r" b="b"/>
              <a:pathLst>
                <a:path w="3784" h="6654" extrusionOk="0">
                  <a:moveTo>
                    <a:pt x="3621" y="1"/>
                  </a:moveTo>
                  <a:cubicBezTo>
                    <a:pt x="3575" y="5"/>
                    <a:pt x="3532" y="15"/>
                    <a:pt x="3486" y="24"/>
                  </a:cubicBezTo>
                  <a:cubicBezTo>
                    <a:pt x="3471" y="32"/>
                    <a:pt x="3456" y="42"/>
                    <a:pt x="3441" y="51"/>
                  </a:cubicBezTo>
                  <a:cubicBezTo>
                    <a:pt x="3423" y="63"/>
                    <a:pt x="3406" y="77"/>
                    <a:pt x="3388" y="90"/>
                  </a:cubicBezTo>
                  <a:cubicBezTo>
                    <a:pt x="3375" y="103"/>
                    <a:pt x="3363" y="114"/>
                    <a:pt x="3351" y="128"/>
                  </a:cubicBezTo>
                  <a:cubicBezTo>
                    <a:pt x="3338" y="142"/>
                    <a:pt x="3326" y="155"/>
                    <a:pt x="3315" y="173"/>
                  </a:cubicBezTo>
                  <a:cubicBezTo>
                    <a:pt x="3292" y="206"/>
                    <a:pt x="3275" y="242"/>
                    <a:pt x="3257" y="277"/>
                  </a:cubicBezTo>
                  <a:cubicBezTo>
                    <a:pt x="3235" y="319"/>
                    <a:pt x="3214" y="360"/>
                    <a:pt x="3192" y="401"/>
                  </a:cubicBezTo>
                  <a:cubicBezTo>
                    <a:pt x="3155" y="473"/>
                    <a:pt x="3114" y="542"/>
                    <a:pt x="3075" y="615"/>
                  </a:cubicBezTo>
                  <a:cubicBezTo>
                    <a:pt x="3033" y="692"/>
                    <a:pt x="2995" y="770"/>
                    <a:pt x="2955" y="849"/>
                  </a:cubicBezTo>
                  <a:cubicBezTo>
                    <a:pt x="2918" y="921"/>
                    <a:pt x="2876" y="991"/>
                    <a:pt x="2837" y="1063"/>
                  </a:cubicBezTo>
                  <a:cubicBezTo>
                    <a:pt x="2798" y="1135"/>
                    <a:pt x="2757" y="1206"/>
                    <a:pt x="2719" y="1278"/>
                  </a:cubicBezTo>
                  <a:cubicBezTo>
                    <a:pt x="2677" y="1358"/>
                    <a:pt x="2636" y="1438"/>
                    <a:pt x="2595" y="1517"/>
                  </a:cubicBezTo>
                  <a:cubicBezTo>
                    <a:pt x="2512" y="1675"/>
                    <a:pt x="2429" y="1830"/>
                    <a:pt x="2347" y="1989"/>
                  </a:cubicBezTo>
                  <a:cubicBezTo>
                    <a:pt x="2333" y="2015"/>
                    <a:pt x="2319" y="2043"/>
                    <a:pt x="2306" y="2070"/>
                  </a:cubicBezTo>
                  <a:lnTo>
                    <a:pt x="2307" y="2070"/>
                  </a:lnTo>
                  <a:lnTo>
                    <a:pt x="2304" y="2078"/>
                  </a:lnTo>
                  <a:cubicBezTo>
                    <a:pt x="2302" y="2078"/>
                    <a:pt x="2302" y="2079"/>
                    <a:pt x="2302" y="2079"/>
                  </a:cubicBezTo>
                  <a:cubicBezTo>
                    <a:pt x="2291" y="2100"/>
                    <a:pt x="2283" y="2119"/>
                    <a:pt x="2273" y="2140"/>
                  </a:cubicBezTo>
                  <a:cubicBezTo>
                    <a:pt x="2268" y="2150"/>
                    <a:pt x="2262" y="2161"/>
                    <a:pt x="2256" y="2170"/>
                  </a:cubicBezTo>
                  <a:lnTo>
                    <a:pt x="2252" y="2177"/>
                  </a:lnTo>
                  <a:cubicBezTo>
                    <a:pt x="2246" y="2192"/>
                    <a:pt x="2239" y="2204"/>
                    <a:pt x="2233" y="2218"/>
                  </a:cubicBezTo>
                  <a:cubicBezTo>
                    <a:pt x="2231" y="2219"/>
                    <a:pt x="2231" y="2222"/>
                    <a:pt x="2230" y="2223"/>
                  </a:cubicBezTo>
                  <a:cubicBezTo>
                    <a:pt x="2228" y="2224"/>
                    <a:pt x="2228" y="2225"/>
                    <a:pt x="2227" y="2228"/>
                  </a:cubicBezTo>
                  <a:lnTo>
                    <a:pt x="2227" y="2229"/>
                  </a:lnTo>
                  <a:cubicBezTo>
                    <a:pt x="2153" y="2378"/>
                    <a:pt x="2069" y="2526"/>
                    <a:pt x="1986" y="2670"/>
                  </a:cubicBezTo>
                  <a:cubicBezTo>
                    <a:pt x="1904" y="2808"/>
                    <a:pt x="1821" y="2944"/>
                    <a:pt x="1739" y="3081"/>
                  </a:cubicBezTo>
                  <a:cubicBezTo>
                    <a:pt x="1649" y="3234"/>
                    <a:pt x="1561" y="3386"/>
                    <a:pt x="1478" y="3542"/>
                  </a:cubicBezTo>
                  <a:cubicBezTo>
                    <a:pt x="1396" y="3697"/>
                    <a:pt x="1318" y="3855"/>
                    <a:pt x="1234" y="4010"/>
                  </a:cubicBezTo>
                  <a:cubicBezTo>
                    <a:pt x="1173" y="4126"/>
                    <a:pt x="1109" y="4240"/>
                    <a:pt x="1047" y="4356"/>
                  </a:cubicBezTo>
                  <a:cubicBezTo>
                    <a:pt x="986" y="4466"/>
                    <a:pt x="929" y="4578"/>
                    <a:pt x="867" y="4688"/>
                  </a:cubicBezTo>
                  <a:cubicBezTo>
                    <a:pt x="806" y="4798"/>
                    <a:pt x="746" y="4911"/>
                    <a:pt x="687" y="5023"/>
                  </a:cubicBezTo>
                  <a:cubicBezTo>
                    <a:pt x="624" y="5140"/>
                    <a:pt x="560" y="5257"/>
                    <a:pt x="500" y="5375"/>
                  </a:cubicBezTo>
                  <a:cubicBezTo>
                    <a:pt x="454" y="5467"/>
                    <a:pt x="411" y="5560"/>
                    <a:pt x="365" y="5653"/>
                  </a:cubicBezTo>
                  <a:cubicBezTo>
                    <a:pt x="316" y="5752"/>
                    <a:pt x="268" y="5850"/>
                    <a:pt x="222" y="5950"/>
                  </a:cubicBezTo>
                  <a:cubicBezTo>
                    <a:pt x="201" y="6001"/>
                    <a:pt x="180" y="6052"/>
                    <a:pt x="158" y="6103"/>
                  </a:cubicBezTo>
                  <a:cubicBezTo>
                    <a:pt x="137" y="6154"/>
                    <a:pt x="113" y="6206"/>
                    <a:pt x="92" y="6257"/>
                  </a:cubicBezTo>
                  <a:cubicBezTo>
                    <a:pt x="67" y="6315"/>
                    <a:pt x="42" y="6376"/>
                    <a:pt x="19" y="6437"/>
                  </a:cubicBezTo>
                  <a:lnTo>
                    <a:pt x="19" y="6438"/>
                  </a:lnTo>
                  <a:cubicBezTo>
                    <a:pt x="5" y="6456"/>
                    <a:pt x="0" y="6480"/>
                    <a:pt x="8" y="6502"/>
                  </a:cubicBezTo>
                  <a:cubicBezTo>
                    <a:pt x="8" y="6505"/>
                    <a:pt x="9" y="6506"/>
                    <a:pt x="10" y="6507"/>
                  </a:cubicBezTo>
                  <a:lnTo>
                    <a:pt x="10" y="6511"/>
                  </a:lnTo>
                  <a:lnTo>
                    <a:pt x="10" y="6512"/>
                  </a:lnTo>
                  <a:lnTo>
                    <a:pt x="10" y="6515"/>
                  </a:lnTo>
                  <a:lnTo>
                    <a:pt x="10" y="6532"/>
                  </a:lnTo>
                  <a:cubicBezTo>
                    <a:pt x="15" y="6536"/>
                    <a:pt x="19" y="6541"/>
                    <a:pt x="23" y="6548"/>
                  </a:cubicBezTo>
                  <a:cubicBezTo>
                    <a:pt x="28" y="6556"/>
                    <a:pt x="34" y="6563"/>
                    <a:pt x="40" y="6571"/>
                  </a:cubicBezTo>
                  <a:cubicBezTo>
                    <a:pt x="40" y="6572"/>
                    <a:pt x="41" y="6572"/>
                    <a:pt x="42" y="6572"/>
                  </a:cubicBezTo>
                  <a:lnTo>
                    <a:pt x="42" y="6573"/>
                  </a:lnTo>
                  <a:cubicBezTo>
                    <a:pt x="50" y="6583"/>
                    <a:pt x="58" y="6592"/>
                    <a:pt x="67" y="6599"/>
                  </a:cubicBezTo>
                  <a:cubicBezTo>
                    <a:pt x="82" y="6610"/>
                    <a:pt x="98" y="6618"/>
                    <a:pt x="115" y="6625"/>
                  </a:cubicBezTo>
                  <a:cubicBezTo>
                    <a:pt x="116" y="6626"/>
                    <a:pt x="118" y="6626"/>
                    <a:pt x="119" y="6628"/>
                  </a:cubicBezTo>
                  <a:cubicBezTo>
                    <a:pt x="121" y="6629"/>
                    <a:pt x="122" y="6629"/>
                    <a:pt x="123" y="6629"/>
                  </a:cubicBezTo>
                  <a:cubicBezTo>
                    <a:pt x="123" y="6629"/>
                    <a:pt x="123" y="6630"/>
                    <a:pt x="124" y="6630"/>
                  </a:cubicBezTo>
                  <a:cubicBezTo>
                    <a:pt x="138" y="6635"/>
                    <a:pt x="150" y="6641"/>
                    <a:pt x="166" y="6642"/>
                  </a:cubicBezTo>
                  <a:cubicBezTo>
                    <a:pt x="180" y="6645"/>
                    <a:pt x="194" y="6647"/>
                    <a:pt x="209" y="6647"/>
                  </a:cubicBezTo>
                  <a:lnTo>
                    <a:pt x="219" y="6647"/>
                  </a:lnTo>
                  <a:cubicBezTo>
                    <a:pt x="221" y="6649"/>
                    <a:pt x="222" y="6650"/>
                    <a:pt x="225" y="6652"/>
                  </a:cubicBezTo>
                  <a:cubicBezTo>
                    <a:pt x="229" y="6652"/>
                    <a:pt x="231" y="6652"/>
                    <a:pt x="236" y="6654"/>
                  </a:cubicBezTo>
                  <a:lnTo>
                    <a:pt x="246" y="6654"/>
                  </a:lnTo>
                  <a:cubicBezTo>
                    <a:pt x="274" y="6647"/>
                    <a:pt x="303" y="6640"/>
                    <a:pt x="331" y="6631"/>
                  </a:cubicBezTo>
                  <a:cubicBezTo>
                    <a:pt x="344" y="6628"/>
                    <a:pt x="356" y="6623"/>
                    <a:pt x="370" y="6618"/>
                  </a:cubicBezTo>
                  <a:cubicBezTo>
                    <a:pt x="380" y="6613"/>
                    <a:pt x="389" y="6608"/>
                    <a:pt x="400" y="6600"/>
                  </a:cubicBezTo>
                  <a:cubicBezTo>
                    <a:pt x="407" y="6595"/>
                    <a:pt x="413" y="6590"/>
                    <a:pt x="421" y="6584"/>
                  </a:cubicBezTo>
                  <a:cubicBezTo>
                    <a:pt x="428" y="6578"/>
                    <a:pt x="436" y="6571"/>
                    <a:pt x="442" y="6563"/>
                  </a:cubicBezTo>
                  <a:cubicBezTo>
                    <a:pt x="464" y="6537"/>
                    <a:pt x="483" y="6512"/>
                    <a:pt x="502" y="6484"/>
                  </a:cubicBezTo>
                  <a:cubicBezTo>
                    <a:pt x="550" y="6411"/>
                    <a:pt x="596" y="6336"/>
                    <a:pt x="644" y="6265"/>
                  </a:cubicBezTo>
                  <a:cubicBezTo>
                    <a:pt x="699" y="6186"/>
                    <a:pt x="747" y="6107"/>
                    <a:pt x="792" y="6021"/>
                  </a:cubicBezTo>
                  <a:cubicBezTo>
                    <a:pt x="818" y="5970"/>
                    <a:pt x="843" y="5917"/>
                    <a:pt x="870" y="5866"/>
                  </a:cubicBezTo>
                  <a:cubicBezTo>
                    <a:pt x="901" y="5808"/>
                    <a:pt x="933" y="5749"/>
                    <a:pt x="966" y="5690"/>
                  </a:cubicBezTo>
                  <a:cubicBezTo>
                    <a:pt x="1027" y="5572"/>
                    <a:pt x="1093" y="5459"/>
                    <a:pt x="1155" y="5341"/>
                  </a:cubicBezTo>
                  <a:lnTo>
                    <a:pt x="1155" y="5341"/>
                  </a:lnTo>
                  <a:cubicBezTo>
                    <a:pt x="1155" y="5343"/>
                    <a:pt x="1154" y="5344"/>
                    <a:pt x="1154" y="5345"/>
                  </a:cubicBezTo>
                  <a:cubicBezTo>
                    <a:pt x="1155" y="5343"/>
                    <a:pt x="1157" y="5340"/>
                    <a:pt x="1158" y="5336"/>
                  </a:cubicBezTo>
                  <a:cubicBezTo>
                    <a:pt x="1227" y="5194"/>
                    <a:pt x="1290" y="5046"/>
                    <a:pt x="1360" y="4902"/>
                  </a:cubicBezTo>
                  <a:cubicBezTo>
                    <a:pt x="1437" y="4742"/>
                    <a:pt x="1510" y="4581"/>
                    <a:pt x="1593" y="4423"/>
                  </a:cubicBezTo>
                  <a:cubicBezTo>
                    <a:pt x="1673" y="4270"/>
                    <a:pt x="1756" y="4117"/>
                    <a:pt x="1843" y="3969"/>
                  </a:cubicBezTo>
                  <a:cubicBezTo>
                    <a:pt x="1886" y="3895"/>
                    <a:pt x="1932" y="3824"/>
                    <a:pt x="1975" y="3751"/>
                  </a:cubicBezTo>
                  <a:cubicBezTo>
                    <a:pt x="2017" y="3679"/>
                    <a:pt x="2058" y="3605"/>
                    <a:pt x="2099" y="3532"/>
                  </a:cubicBezTo>
                  <a:cubicBezTo>
                    <a:pt x="2164" y="3411"/>
                    <a:pt x="2228" y="3292"/>
                    <a:pt x="2292" y="3171"/>
                  </a:cubicBezTo>
                  <a:lnTo>
                    <a:pt x="2292" y="3173"/>
                  </a:lnTo>
                  <a:cubicBezTo>
                    <a:pt x="2293" y="3172"/>
                    <a:pt x="2293" y="3171"/>
                    <a:pt x="2294" y="3168"/>
                  </a:cubicBezTo>
                  <a:cubicBezTo>
                    <a:pt x="2295" y="3167"/>
                    <a:pt x="2295" y="3166"/>
                    <a:pt x="2298" y="3164"/>
                  </a:cubicBezTo>
                  <a:cubicBezTo>
                    <a:pt x="2335" y="3088"/>
                    <a:pt x="2370" y="3012"/>
                    <a:pt x="2407" y="2936"/>
                  </a:cubicBezTo>
                  <a:cubicBezTo>
                    <a:pt x="2447" y="2852"/>
                    <a:pt x="2489" y="2770"/>
                    <a:pt x="2531" y="2687"/>
                  </a:cubicBezTo>
                  <a:cubicBezTo>
                    <a:pt x="2605" y="2538"/>
                    <a:pt x="2688" y="2394"/>
                    <a:pt x="2765" y="2248"/>
                  </a:cubicBezTo>
                  <a:cubicBezTo>
                    <a:pt x="2847" y="2093"/>
                    <a:pt x="2924" y="1934"/>
                    <a:pt x="3010" y="1779"/>
                  </a:cubicBezTo>
                  <a:cubicBezTo>
                    <a:pt x="3089" y="1630"/>
                    <a:pt x="3166" y="1481"/>
                    <a:pt x="3244" y="1332"/>
                  </a:cubicBezTo>
                  <a:cubicBezTo>
                    <a:pt x="3293" y="1238"/>
                    <a:pt x="3341" y="1143"/>
                    <a:pt x="3389" y="1048"/>
                  </a:cubicBezTo>
                  <a:cubicBezTo>
                    <a:pt x="3436" y="958"/>
                    <a:pt x="3484" y="871"/>
                    <a:pt x="3529" y="780"/>
                  </a:cubicBezTo>
                  <a:lnTo>
                    <a:pt x="3529" y="782"/>
                  </a:lnTo>
                  <a:cubicBezTo>
                    <a:pt x="3606" y="628"/>
                    <a:pt x="3678" y="473"/>
                    <a:pt x="3739" y="313"/>
                  </a:cubicBezTo>
                  <a:cubicBezTo>
                    <a:pt x="3755" y="267"/>
                    <a:pt x="3770" y="220"/>
                    <a:pt x="3784" y="174"/>
                  </a:cubicBezTo>
                  <a:lnTo>
                    <a:pt x="3760" y="143"/>
                  </a:lnTo>
                  <a:cubicBezTo>
                    <a:pt x="3738" y="114"/>
                    <a:pt x="3720" y="83"/>
                    <a:pt x="3698" y="55"/>
                  </a:cubicBezTo>
                  <a:cubicBezTo>
                    <a:pt x="3693" y="49"/>
                    <a:pt x="3687" y="44"/>
                    <a:pt x="3681" y="39"/>
                  </a:cubicBezTo>
                  <a:cubicBezTo>
                    <a:pt x="3677" y="35"/>
                    <a:pt x="3673" y="34"/>
                    <a:pt x="3670" y="31"/>
                  </a:cubicBezTo>
                  <a:cubicBezTo>
                    <a:pt x="3656" y="20"/>
                    <a:pt x="3641" y="11"/>
                    <a:pt x="3626" y="4"/>
                  </a:cubicBezTo>
                  <a:lnTo>
                    <a:pt x="3625" y="4"/>
                  </a:lnTo>
                  <a:cubicBezTo>
                    <a:pt x="3624" y="3"/>
                    <a:pt x="3622" y="3"/>
                    <a:pt x="3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a:extLst>
                <a:ext uri="{FF2B5EF4-FFF2-40B4-BE49-F238E27FC236}">
                  <a16:creationId xmlns:a16="http://schemas.microsoft.com/office/drawing/2014/main" id="{645A288A-DF3A-9CA5-ACB8-D915762570C3}"/>
                </a:ext>
              </a:extLst>
            </p:cNvPr>
            <p:cNvSpPr/>
            <p:nvPr/>
          </p:nvSpPr>
          <p:spPr>
            <a:xfrm>
              <a:off x="1994096" y="2247282"/>
              <a:ext cx="53936" cy="68621"/>
            </a:xfrm>
            <a:custGeom>
              <a:avLst/>
              <a:gdLst/>
              <a:ahLst/>
              <a:cxnLst/>
              <a:rect l="l" t="t" r="r" b="b"/>
              <a:pathLst>
                <a:path w="762" h="973" extrusionOk="0">
                  <a:moveTo>
                    <a:pt x="429" y="1"/>
                  </a:moveTo>
                  <a:cubicBezTo>
                    <a:pt x="398" y="1"/>
                    <a:pt x="367" y="16"/>
                    <a:pt x="351" y="43"/>
                  </a:cubicBezTo>
                  <a:cubicBezTo>
                    <a:pt x="346" y="50"/>
                    <a:pt x="342" y="59"/>
                    <a:pt x="338" y="66"/>
                  </a:cubicBezTo>
                  <a:cubicBezTo>
                    <a:pt x="328" y="71"/>
                    <a:pt x="321" y="78"/>
                    <a:pt x="315" y="86"/>
                  </a:cubicBezTo>
                  <a:cubicBezTo>
                    <a:pt x="296" y="108"/>
                    <a:pt x="285" y="136"/>
                    <a:pt x="271" y="162"/>
                  </a:cubicBezTo>
                  <a:cubicBezTo>
                    <a:pt x="261" y="182"/>
                    <a:pt x="251" y="200"/>
                    <a:pt x="243" y="220"/>
                  </a:cubicBezTo>
                  <a:cubicBezTo>
                    <a:pt x="220" y="265"/>
                    <a:pt x="199" y="311"/>
                    <a:pt x="178" y="355"/>
                  </a:cubicBezTo>
                  <a:cubicBezTo>
                    <a:pt x="140" y="441"/>
                    <a:pt x="99" y="524"/>
                    <a:pt x="57" y="608"/>
                  </a:cubicBezTo>
                  <a:lnTo>
                    <a:pt x="57" y="607"/>
                  </a:lnTo>
                  <a:cubicBezTo>
                    <a:pt x="45" y="629"/>
                    <a:pt x="33" y="653"/>
                    <a:pt x="21" y="676"/>
                  </a:cubicBezTo>
                  <a:cubicBezTo>
                    <a:pt x="0" y="716"/>
                    <a:pt x="9" y="766"/>
                    <a:pt x="49" y="788"/>
                  </a:cubicBezTo>
                  <a:lnTo>
                    <a:pt x="64" y="797"/>
                  </a:lnTo>
                  <a:cubicBezTo>
                    <a:pt x="73" y="834"/>
                    <a:pt x="109" y="862"/>
                    <a:pt x="147" y="862"/>
                  </a:cubicBezTo>
                  <a:cubicBezTo>
                    <a:pt x="155" y="862"/>
                    <a:pt x="163" y="861"/>
                    <a:pt x="171" y="859"/>
                  </a:cubicBezTo>
                  <a:cubicBezTo>
                    <a:pt x="178" y="865"/>
                    <a:pt x="186" y="871"/>
                    <a:pt x="194" y="875"/>
                  </a:cubicBezTo>
                  <a:lnTo>
                    <a:pt x="207" y="879"/>
                  </a:lnTo>
                  <a:cubicBezTo>
                    <a:pt x="209" y="882"/>
                    <a:pt x="212" y="885"/>
                    <a:pt x="214" y="887"/>
                  </a:cubicBezTo>
                  <a:cubicBezTo>
                    <a:pt x="219" y="895"/>
                    <a:pt x="228" y="896"/>
                    <a:pt x="235" y="900"/>
                  </a:cubicBezTo>
                  <a:cubicBezTo>
                    <a:pt x="236" y="913"/>
                    <a:pt x="238" y="927"/>
                    <a:pt x="246" y="938"/>
                  </a:cubicBezTo>
                  <a:cubicBezTo>
                    <a:pt x="262" y="960"/>
                    <a:pt x="288" y="972"/>
                    <a:pt x="314" y="972"/>
                  </a:cubicBezTo>
                  <a:cubicBezTo>
                    <a:pt x="331" y="972"/>
                    <a:pt x="348" y="967"/>
                    <a:pt x="361" y="957"/>
                  </a:cubicBezTo>
                  <a:cubicBezTo>
                    <a:pt x="385" y="937"/>
                    <a:pt x="403" y="908"/>
                    <a:pt x="416" y="881"/>
                  </a:cubicBezTo>
                  <a:cubicBezTo>
                    <a:pt x="429" y="861"/>
                    <a:pt x="440" y="839"/>
                    <a:pt x="451" y="819"/>
                  </a:cubicBezTo>
                  <a:cubicBezTo>
                    <a:pt x="476" y="775"/>
                    <a:pt x="501" y="731"/>
                    <a:pt x="525" y="685"/>
                  </a:cubicBezTo>
                  <a:cubicBezTo>
                    <a:pt x="573" y="598"/>
                    <a:pt x="621" y="514"/>
                    <a:pt x="667" y="427"/>
                  </a:cubicBezTo>
                  <a:cubicBezTo>
                    <a:pt x="688" y="388"/>
                    <a:pt x="708" y="349"/>
                    <a:pt x="730" y="308"/>
                  </a:cubicBezTo>
                  <a:cubicBezTo>
                    <a:pt x="740" y="289"/>
                    <a:pt x="754" y="270"/>
                    <a:pt x="757" y="248"/>
                  </a:cubicBezTo>
                  <a:lnTo>
                    <a:pt x="757" y="245"/>
                  </a:lnTo>
                  <a:cubicBezTo>
                    <a:pt x="762" y="199"/>
                    <a:pt x="733" y="156"/>
                    <a:pt x="687" y="151"/>
                  </a:cubicBezTo>
                  <a:cubicBezTo>
                    <a:pt x="683" y="150"/>
                    <a:pt x="679" y="150"/>
                    <a:pt x="675" y="150"/>
                  </a:cubicBezTo>
                  <a:cubicBezTo>
                    <a:pt x="665" y="150"/>
                    <a:pt x="654" y="152"/>
                    <a:pt x="643" y="156"/>
                  </a:cubicBezTo>
                  <a:cubicBezTo>
                    <a:pt x="636" y="143"/>
                    <a:pt x="627" y="133"/>
                    <a:pt x="612" y="127"/>
                  </a:cubicBezTo>
                  <a:cubicBezTo>
                    <a:pt x="602" y="123"/>
                    <a:pt x="591" y="120"/>
                    <a:pt x="579" y="120"/>
                  </a:cubicBezTo>
                  <a:cubicBezTo>
                    <a:pt x="574" y="120"/>
                    <a:pt x="569" y="120"/>
                    <a:pt x="564" y="122"/>
                  </a:cubicBezTo>
                  <a:cubicBezTo>
                    <a:pt x="560" y="118"/>
                    <a:pt x="554" y="113"/>
                    <a:pt x="549" y="110"/>
                  </a:cubicBezTo>
                  <a:cubicBezTo>
                    <a:pt x="549" y="110"/>
                    <a:pt x="548" y="108"/>
                    <a:pt x="547" y="108"/>
                  </a:cubicBezTo>
                  <a:cubicBezTo>
                    <a:pt x="533" y="101"/>
                    <a:pt x="517" y="97"/>
                    <a:pt x="501" y="97"/>
                  </a:cubicBezTo>
                  <a:cubicBezTo>
                    <a:pt x="508" y="60"/>
                    <a:pt x="488" y="20"/>
                    <a:pt x="452" y="4"/>
                  </a:cubicBezTo>
                  <a:cubicBezTo>
                    <a:pt x="445" y="2"/>
                    <a:pt x="437" y="1"/>
                    <a:pt x="429"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a:extLst>
                <a:ext uri="{FF2B5EF4-FFF2-40B4-BE49-F238E27FC236}">
                  <a16:creationId xmlns:a16="http://schemas.microsoft.com/office/drawing/2014/main" id="{6E520DBB-56D6-F9E9-3D15-D14EEBC49E5D}"/>
                </a:ext>
              </a:extLst>
            </p:cNvPr>
            <p:cNvSpPr/>
            <p:nvPr/>
          </p:nvSpPr>
          <p:spPr>
            <a:xfrm>
              <a:off x="2047537" y="2296790"/>
              <a:ext cx="12599" cy="11778"/>
            </a:xfrm>
            <a:custGeom>
              <a:avLst/>
              <a:gdLst/>
              <a:ahLst/>
              <a:cxnLst/>
              <a:rect l="l" t="t" r="r" b="b"/>
              <a:pathLst>
                <a:path w="178" h="167" extrusionOk="0">
                  <a:moveTo>
                    <a:pt x="90" y="1"/>
                  </a:moveTo>
                  <a:cubicBezTo>
                    <a:pt x="49" y="1"/>
                    <a:pt x="14" y="31"/>
                    <a:pt x="7" y="71"/>
                  </a:cubicBezTo>
                  <a:cubicBezTo>
                    <a:pt x="1" y="116"/>
                    <a:pt x="33" y="159"/>
                    <a:pt x="77" y="166"/>
                  </a:cubicBezTo>
                  <a:cubicBezTo>
                    <a:pt x="81" y="166"/>
                    <a:pt x="85" y="167"/>
                    <a:pt x="88" y="167"/>
                  </a:cubicBezTo>
                  <a:cubicBezTo>
                    <a:pt x="129" y="167"/>
                    <a:pt x="164" y="136"/>
                    <a:pt x="171" y="96"/>
                  </a:cubicBezTo>
                  <a:cubicBezTo>
                    <a:pt x="177" y="50"/>
                    <a:pt x="145" y="8"/>
                    <a:pt x="102" y="2"/>
                  </a:cubicBezTo>
                  <a:cubicBezTo>
                    <a:pt x="98" y="1"/>
                    <a:pt x="94" y="1"/>
                    <a:pt x="90"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a:extLst>
                <a:ext uri="{FF2B5EF4-FFF2-40B4-BE49-F238E27FC236}">
                  <a16:creationId xmlns:a16="http://schemas.microsoft.com/office/drawing/2014/main" id="{01C5A2C8-1B27-B3FC-90B6-8FD36135105C}"/>
                </a:ext>
              </a:extLst>
            </p:cNvPr>
            <p:cNvSpPr/>
            <p:nvPr/>
          </p:nvSpPr>
          <p:spPr>
            <a:xfrm>
              <a:off x="2064383" y="2306311"/>
              <a:ext cx="12529" cy="11707"/>
            </a:xfrm>
            <a:custGeom>
              <a:avLst/>
              <a:gdLst/>
              <a:ahLst/>
              <a:cxnLst/>
              <a:rect l="l" t="t" r="r" b="b"/>
              <a:pathLst>
                <a:path w="177" h="166" extrusionOk="0">
                  <a:moveTo>
                    <a:pt x="89" y="0"/>
                  </a:moveTo>
                  <a:cubicBezTo>
                    <a:pt x="49" y="0"/>
                    <a:pt x="14" y="30"/>
                    <a:pt x="6" y="70"/>
                  </a:cubicBezTo>
                  <a:cubicBezTo>
                    <a:pt x="0" y="115"/>
                    <a:pt x="32" y="158"/>
                    <a:pt x="76" y="165"/>
                  </a:cubicBezTo>
                  <a:cubicBezTo>
                    <a:pt x="80" y="166"/>
                    <a:pt x="84" y="166"/>
                    <a:pt x="88" y="166"/>
                  </a:cubicBezTo>
                  <a:cubicBezTo>
                    <a:pt x="128" y="166"/>
                    <a:pt x="164" y="135"/>
                    <a:pt x="170" y="95"/>
                  </a:cubicBezTo>
                  <a:cubicBezTo>
                    <a:pt x="177" y="49"/>
                    <a:pt x="145" y="7"/>
                    <a:pt x="100" y="1"/>
                  </a:cubicBezTo>
                  <a:cubicBezTo>
                    <a:pt x="96" y="0"/>
                    <a:pt x="93" y="0"/>
                    <a:pt x="89"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a:extLst>
                <a:ext uri="{FF2B5EF4-FFF2-40B4-BE49-F238E27FC236}">
                  <a16:creationId xmlns:a16="http://schemas.microsoft.com/office/drawing/2014/main" id="{116FEBEE-A9B9-FA55-1E68-4523DE273B71}"/>
                </a:ext>
              </a:extLst>
            </p:cNvPr>
            <p:cNvSpPr/>
            <p:nvPr/>
          </p:nvSpPr>
          <p:spPr>
            <a:xfrm>
              <a:off x="1848850" y="2093537"/>
              <a:ext cx="162587" cy="293243"/>
            </a:xfrm>
            <a:custGeom>
              <a:avLst/>
              <a:gdLst/>
              <a:ahLst/>
              <a:cxnLst/>
              <a:rect l="l" t="t" r="r" b="b"/>
              <a:pathLst>
                <a:path w="2297" h="4158" extrusionOk="0">
                  <a:moveTo>
                    <a:pt x="2102" y="0"/>
                  </a:moveTo>
                  <a:cubicBezTo>
                    <a:pt x="2078" y="0"/>
                    <a:pt x="2054" y="10"/>
                    <a:pt x="2039" y="29"/>
                  </a:cubicBezTo>
                  <a:cubicBezTo>
                    <a:pt x="2019" y="32"/>
                    <a:pt x="1999" y="46"/>
                    <a:pt x="1988" y="66"/>
                  </a:cubicBezTo>
                  <a:cubicBezTo>
                    <a:pt x="1954" y="135"/>
                    <a:pt x="1919" y="202"/>
                    <a:pt x="1885" y="270"/>
                  </a:cubicBezTo>
                  <a:lnTo>
                    <a:pt x="1885" y="269"/>
                  </a:lnTo>
                  <a:lnTo>
                    <a:pt x="1878" y="284"/>
                  </a:lnTo>
                  <a:cubicBezTo>
                    <a:pt x="1863" y="311"/>
                    <a:pt x="1863" y="344"/>
                    <a:pt x="1878" y="368"/>
                  </a:cubicBezTo>
                  <a:cubicBezTo>
                    <a:pt x="1872" y="381"/>
                    <a:pt x="1867" y="394"/>
                    <a:pt x="1859" y="405"/>
                  </a:cubicBezTo>
                  <a:cubicBezTo>
                    <a:pt x="1848" y="429"/>
                    <a:pt x="1838" y="452"/>
                    <a:pt x="1827" y="475"/>
                  </a:cubicBezTo>
                  <a:cubicBezTo>
                    <a:pt x="1800" y="533"/>
                    <a:pt x="1776" y="590"/>
                    <a:pt x="1749" y="647"/>
                  </a:cubicBezTo>
                  <a:cubicBezTo>
                    <a:pt x="1692" y="769"/>
                    <a:pt x="1634" y="888"/>
                    <a:pt x="1576" y="1008"/>
                  </a:cubicBezTo>
                  <a:cubicBezTo>
                    <a:pt x="1486" y="1182"/>
                    <a:pt x="1394" y="1353"/>
                    <a:pt x="1304" y="1528"/>
                  </a:cubicBezTo>
                  <a:cubicBezTo>
                    <a:pt x="1216" y="1695"/>
                    <a:pt x="1129" y="1862"/>
                    <a:pt x="1038" y="2029"/>
                  </a:cubicBezTo>
                  <a:cubicBezTo>
                    <a:pt x="956" y="2179"/>
                    <a:pt x="872" y="2328"/>
                    <a:pt x="790" y="2477"/>
                  </a:cubicBezTo>
                  <a:cubicBezTo>
                    <a:pt x="701" y="2641"/>
                    <a:pt x="616" y="2806"/>
                    <a:pt x="533" y="2973"/>
                  </a:cubicBezTo>
                  <a:cubicBezTo>
                    <a:pt x="514" y="3011"/>
                    <a:pt x="496" y="3052"/>
                    <a:pt x="479" y="3092"/>
                  </a:cubicBezTo>
                  <a:cubicBezTo>
                    <a:pt x="464" y="3123"/>
                    <a:pt x="450" y="3154"/>
                    <a:pt x="436" y="3185"/>
                  </a:cubicBezTo>
                  <a:cubicBezTo>
                    <a:pt x="398" y="3274"/>
                    <a:pt x="359" y="3364"/>
                    <a:pt x="324" y="3453"/>
                  </a:cubicBezTo>
                  <a:cubicBezTo>
                    <a:pt x="319" y="3467"/>
                    <a:pt x="313" y="3478"/>
                    <a:pt x="307" y="3491"/>
                  </a:cubicBezTo>
                  <a:cubicBezTo>
                    <a:pt x="269" y="3565"/>
                    <a:pt x="229" y="3638"/>
                    <a:pt x="189" y="3711"/>
                  </a:cubicBezTo>
                  <a:cubicBezTo>
                    <a:pt x="155" y="3773"/>
                    <a:pt x="120" y="3833"/>
                    <a:pt x="88" y="3895"/>
                  </a:cubicBezTo>
                  <a:cubicBezTo>
                    <a:pt x="73" y="3923"/>
                    <a:pt x="57" y="3952"/>
                    <a:pt x="43" y="3980"/>
                  </a:cubicBezTo>
                  <a:cubicBezTo>
                    <a:pt x="33" y="4000"/>
                    <a:pt x="21" y="4021"/>
                    <a:pt x="14" y="4043"/>
                  </a:cubicBezTo>
                  <a:cubicBezTo>
                    <a:pt x="1" y="4078"/>
                    <a:pt x="10" y="4117"/>
                    <a:pt x="38" y="4140"/>
                  </a:cubicBezTo>
                  <a:cubicBezTo>
                    <a:pt x="53" y="4152"/>
                    <a:pt x="71" y="4158"/>
                    <a:pt x="89" y="4158"/>
                  </a:cubicBezTo>
                  <a:cubicBezTo>
                    <a:pt x="106" y="4158"/>
                    <a:pt x="124" y="4152"/>
                    <a:pt x="139" y="4141"/>
                  </a:cubicBezTo>
                  <a:cubicBezTo>
                    <a:pt x="155" y="4129"/>
                    <a:pt x="171" y="4114"/>
                    <a:pt x="186" y="4098"/>
                  </a:cubicBezTo>
                  <a:cubicBezTo>
                    <a:pt x="199" y="4106"/>
                    <a:pt x="216" y="4110"/>
                    <a:pt x="232" y="4110"/>
                  </a:cubicBezTo>
                  <a:cubicBezTo>
                    <a:pt x="237" y="4110"/>
                    <a:pt x="243" y="4110"/>
                    <a:pt x="248" y="4109"/>
                  </a:cubicBezTo>
                  <a:cubicBezTo>
                    <a:pt x="262" y="4117"/>
                    <a:pt x="277" y="4122"/>
                    <a:pt x="293" y="4122"/>
                  </a:cubicBezTo>
                  <a:cubicBezTo>
                    <a:pt x="306" y="4122"/>
                    <a:pt x="320" y="4118"/>
                    <a:pt x="333" y="4112"/>
                  </a:cubicBezTo>
                  <a:lnTo>
                    <a:pt x="332" y="4112"/>
                  </a:lnTo>
                  <a:cubicBezTo>
                    <a:pt x="348" y="4104"/>
                    <a:pt x="364" y="4094"/>
                    <a:pt x="376" y="4078"/>
                  </a:cubicBezTo>
                  <a:cubicBezTo>
                    <a:pt x="397" y="4050"/>
                    <a:pt x="412" y="4020"/>
                    <a:pt x="426" y="3989"/>
                  </a:cubicBezTo>
                  <a:cubicBezTo>
                    <a:pt x="436" y="3968"/>
                    <a:pt x="444" y="3947"/>
                    <a:pt x="454" y="3926"/>
                  </a:cubicBezTo>
                  <a:cubicBezTo>
                    <a:pt x="491" y="3838"/>
                    <a:pt x="533" y="3753"/>
                    <a:pt x="576" y="3668"/>
                  </a:cubicBezTo>
                  <a:cubicBezTo>
                    <a:pt x="662" y="3497"/>
                    <a:pt x="741" y="3320"/>
                    <a:pt x="823" y="3149"/>
                  </a:cubicBezTo>
                  <a:cubicBezTo>
                    <a:pt x="885" y="3031"/>
                    <a:pt x="956" y="2920"/>
                    <a:pt x="1022" y="2803"/>
                  </a:cubicBezTo>
                  <a:cubicBezTo>
                    <a:pt x="1110" y="2649"/>
                    <a:pt x="1203" y="2500"/>
                    <a:pt x="1287" y="2344"/>
                  </a:cubicBezTo>
                  <a:cubicBezTo>
                    <a:pt x="1328" y="2267"/>
                    <a:pt x="1368" y="2190"/>
                    <a:pt x="1410" y="2115"/>
                  </a:cubicBezTo>
                  <a:cubicBezTo>
                    <a:pt x="1453" y="2041"/>
                    <a:pt x="1497" y="1969"/>
                    <a:pt x="1538" y="1895"/>
                  </a:cubicBezTo>
                  <a:cubicBezTo>
                    <a:pt x="1622" y="1745"/>
                    <a:pt x="1689" y="1589"/>
                    <a:pt x="1761" y="1434"/>
                  </a:cubicBezTo>
                  <a:cubicBezTo>
                    <a:pt x="1832" y="1281"/>
                    <a:pt x="1905" y="1129"/>
                    <a:pt x="1978" y="979"/>
                  </a:cubicBezTo>
                  <a:cubicBezTo>
                    <a:pt x="1978" y="977"/>
                    <a:pt x="1979" y="976"/>
                    <a:pt x="1979" y="975"/>
                  </a:cubicBezTo>
                  <a:lnTo>
                    <a:pt x="1979" y="975"/>
                  </a:lnTo>
                  <a:cubicBezTo>
                    <a:pt x="1979" y="975"/>
                    <a:pt x="1979" y="976"/>
                    <a:pt x="1978" y="976"/>
                  </a:cubicBezTo>
                  <a:cubicBezTo>
                    <a:pt x="2013" y="907"/>
                    <a:pt x="2050" y="839"/>
                    <a:pt x="2082" y="769"/>
                  </a:cubicBezTo>
                  <a:cubicBezTo>
                    <a:pt x="2101" y="731"/>
                    <a:pt x="2118" y="692"/>
                    <a:pt x="2128" y="649"/>
                  </a:cubicBezTo>
                  <a:lnTo>
                    <a:pt x="2128" y="648"/>
                  </a:lnTo>
                  <a:lnTo>
                    <a:pt x="2128" y="646"/>
                  </a:lnTo>
                  <a:cubicBezTo>
                    <a:pt x="2129" y="639"/>
                    <a:pt x="2132" y="630"/>
                    <a:pt x="2134" y="623"/>
                  </a:cubicBezTo>
                  <a:cubicBezTo>
                    <a:pt x="2141" y="605"/>
                    <a:pt x="2147" y="589"/>
                    <a:pt x="2153" y="573"/>
                  </a:cubicBezTo>
                  <a:cubicBezTo>
                    <a:pt x="2154" y="571"/>
                    <a:pt x="2157" y="567"/>
                    <a:pt x="2158" y="564"/>
                  </a:cubicBezTo>
                  <a:cubicBezTo>
                    <a:pt x="2175" y="523"/>
                    <a:pt x="2194" y="483"/>
                    <a:pt x="2211" y="442"/>
                  </a:cubicBezTo>
                  <a:cubicBezTo>
                    <a:pt x="2227" y="407"/>
                    <a:pt x="2241" y="370"/>
                    <a:pt x="2255" y="335"/>
                  </a:cubicBezTo>
                  <a:cubicBezTo>
                    <a:pt x="2263" y="310"/>
                    <a:pt x="2272" y="285"/>
                    <a:pt x="2278" y="261"/>
                  </a:cubicBezTo>
                  <a:cubicBezTo>
                    <a:pt x="2278" y="259"/>
                    <a:pt x="2280" y="258"/>
                    <a:pt x="2280" y="256"/>
                  </a:cubicBezTo>
                  <a:cubicBezTo>
                    <a:pt x="2287" y="239"/>
                    <a:pt x="2293" y="222"/>
                    <a:pt x="2296" y="205"/>
                  </a:cubicBezTo>
                  <a:cubicBezTo>
                    <a:pt x="2297" y="200"/>
                    <a:pt x="2297" y="194"/>
                    <a:pt x="2297" y="189"/>
                  </a:cubicBezTo>
                  <a:cubicBezTo>
                    <a:pt x="2297" y="155"/>
                    <a:pt x="2277" y="124"/>
                    <a:pt x="2246" y="112"/>
                  </a:cubicBezTo>
                  <a:cubicBezTo>
                    <a:pt x="2236" y="107"/>
                    <a:pt x="2225" y="105"/>
                    <a:pt x="2215" y="105"/>
                  </a:cubicBezTo>
                  <a:cubicBezTo>
                    <a:pt x="2205" y="105"/>
                    <a:pt x="2197" y="107"/>
                    <a:pt x="2189" y="110"/>
                  </a:cubicBezTo>
                  <a:cubicBezTo>
                    <a:pt x="2185" y="110"/>
                    <a:pt x="2183" y="110"/>
                    <a:pt x="2180" y="112"/>
                  </a:cubicBezTo>
                  <a:cubicBezTo>
                    <a:pt x="2184" y="99"/>
                    <a:pt x="2185" y="88"/>
                    <a:pt x="2184" y="76"/>
                  </a:cubicBezTo>
                  <a:cubicBezTo>
                    <a:pt x="2183" y="60"/>
                    <a:pt x="2177" y="47"/>
                    <a:pt x="2168" y="34"/>
                  </a:cubicBezTo>
                  <a:cubicBezTo>
                    <a:pt x="2153" y="12"/>
                    <a:pt x="2128" y="0"/>
                    <a:pt x="2102"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a:extLst>
                <a:ext uri="{FF2B5EF4-FFF2-40B4-BE49-F238E27FC236}">
                  <a16:creationId xmlns:a16="http://schemas.microsoft.com/office/drawing/2014/main" id="{00803962-098A-03BE-D065-C637E2D457B6}"/>
                </a:ext>
              </a:extLst>
            </p:cNvPr>
            <p:cNvSpPr/>
            <p:nvPr/>
          </p:nvSpPr>
          <p:spPr>
            <a:xfrm>
              <a:off x="1998555" y="2169845"/>
              <a:ext cx="12529" cy="11707"/>
            </a:xfrm>
            <a:custGeom>
              <a:avLst/>
              <a:gdLst/>
              <a:ahLst/>
              <a:cxnLst/>
              <a:rect l="l" t="t" r="r" b="b"/>
              <a:pathLst>
                <a:path w="177" h="166" extrusionOk="0">
                  <a:moveTo>
                    <a:pt x="89" y="0"/>
                  </a:moveTo>
                  <a:cubicBezTo>
                    <a:pt x="47" y="0"/>
                    <a:pt x="12" y="30"/>
                    <a:pt x="6" y="70"/>
                  </a:cubicBezTo>
                  <a:cubicBezTo>
                    <a:pt x="0" y="115"/>
                    <a:pt x="32" y="158"/>
                    <a:pt x="77" y="165"/>
                  </a:cubicBezTo>
                  <a:cubicBezTo>
                    <a:pt x="80" y="166"/>
                    <a:pt x="84" y="166"/>
                    <a:pt x="88" y="166"/>
                  </a:cubicBezTo>
                  <a:cubicBezTo>
                    <a:pt x="128" y="166"/>
                    <a:pt x="163" y="136"/>
                    <a:pt x="171" y="95"/>
                  </a:cubicBezTo>
                  <a:cubicBezTo>
                    <a:pt x="177" y="49"/>
                    <a:pt x="145" y="7"/>
                    <a:pt x="100" y="1"/>
                  </a:cubicBezTo>
                  <a:cubicBezTo>
                    <a:pt x="96" y="0"/>
                    <a:pt x="93" y="0"/>
                    <a:pt x="89"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a:extLst>
                <a:ext uri="{FF2B5EF4-FFF2-40B4-BE49-F238E27FC236}">
                  <a16:creationId xmlns:a16="http://schemas.microsoft.com/office/drawing/2014/main" id="{BEB8CE9B-BE28-61C8-BF6B-800240359ADD}"/>
                </a:ext>
              </a:extLst>
            </p:cNvPr>
            <p:cNvSpPr/>
            <p:nvPr/>
          </p:nvSpPr>
          <p:spPr>
            <a:xfrm>
              <a:off x="1913333" y="2345946"/>
              <a:ext cx="12599" cy="11778"/>
            </a:xfrm>
            <a:custGeom>
              <a:avLst/>
              <a:gdLst/>
              <a:ahLst/>
              <a:cxnLst/>
              <a:rect l="l" t="t" r="r" b="b"/>
              <a:pathLst>
                <a:path w="178" h="167" extrusionOk="0">
                  <a:moveTo>
                    <a:pt x="90" y="1"/>
                  </a:moveTo>
                  <a:cubicBezTo>
                    <a:pt x="49" y="1"/>
                    <a:pt x="14" y="31"/>
                    <a:pt x="7" y="70"/>
                  </a:cubicBezTo>
                  <a:cubicBezTo>
                    <a:pt x="1" y="116"/>
                    <a:pt x="33" y="158"/>
                    <a:pt x="76" y="165"/>
                  </a:cubicBezTo>
                  <a:cubicBezTo>
                    <a:pt x="80" y="166"/>
                    <a:pt x="84" y="166"/>
                    <a:pt x="88" y="166"/>
                  </a:cubicBezTo>
                  <a:cubicBezTo>
                    <a:pt x="128" y="166"/>
                    <a:pt x="164" y="136"/>
                    <a:pt x="170" y="95"/>
                  </a:cubicBezTo>
                  <a:cubicBezTo>
                    <a:pt x="177" y="50"/>
                    <a:pt x="144" y="8"/>
                    <a:pt x="101" y="1"/>
                  </a:cubicBezTo>
                  <a:cubicBezTo>
                    <a:pt x="97" y="1"/>
                    <a:pt x="93" y="1"/>
                    <a:pt x="90"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a:extLst>
                <a:ext uri="{FF2B5EF4-FFF2-40B4-BE49-F238E27FC236}">
                  <a16:creationId xmlns:a16="http://schemas.microsoft.com/office/drawing/2014/main" id="{F5D78AB3-949F-4B51-D357-14CCB7946C7F}"/>
                </a:ext>
              </a:extLst>
            </p:cNvPr>
            <p:cNvSpPr/>
            <p:nvPr/>
          </p:nvSpPr>
          <p:spPr>
            <a:xfrm>
              <a:off x="1922322" y="2329020"/>
              <a:ext cx="12599" cy="11707"/>
            </a:xfrm>
            <a:custGeom>
              <a:avLst/>
              <a:gdLst/>
              <a:ahLst/>
              <a:cxnLst/>
              <a:rect l="l" t="t" r="r" b="b"/>
              <a:pathLst>
                <a:path w="178" h="166" extrusionOk="0">
                  <a:moveTo>
                    <a:pt x="92" y="0"/>
                  </a:moveTo>
                  <a:cubicBezTo>
                    <a:pt x="50" y="0"/>
                    <a:pt x="14" y="30"/>
                    <a:pt x="8" y="71"/>
                  </a:cubicBezTo>
                  <a:cubicBezTo>
                    <a:pt x="1" y="116"/>
                    <a:pt x="34" y="159"/>
                    <a:pt x="77" y="165"/>
                  </a:cubicBezTo>
                  <a:cubicBezTo>
                    <a:pt x="81" y="165"/>
                    <a:pt x="85" y="166"/>
                    <a:pt x="89" y="166"/>
                  </a:cubicBezTo>
                  <a:cubicBezTo>
                    <a:pt x="129" y="166"/>
                    <a:pt x="165" y="136"/>
                    <a:pt x="171" y="96"/>
                  </a:cubicBezTo>
                  <a:cubicBezTo>
                    <a:pt x="177" y="50"/>
                    <a:pt x="145" y="8"/>
                    <a:pt x="102" y="1"/>
                  </a:cubicBezTo>
                  <a:cubicBezTo>
                    <a:pt x="99" y="1"/>
                    <a:pt x="95" y="0"/>
                    <a:pt x="92"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a:extLst>
                <a:ext uri="{FF2B5EF4-FFF2-40B4-BE49-F238E27FC236}">
                  <a16:creationId xmlns:a16="http://schemas.microsoft.com/office/drawing/2014/main" id="{3D05AD24-A6A1-22D0-789D-64C2EBD8EF74}"/>
                </a:ext>
              </a:extLst>
            </p:cNvPr>
            <p:cNvSpPr/>
            <p:nvPr/>
          </p:nvSpPr>
          <p:spPr>
            <a:xfrm>
              <a:off x="612988" y="1301612"/>
              <a:ext cx="370688" cy="619492"/>
            </a:xfrm>
            <a:custGeom>
              <a:avLst/>
              <a:gdLst/>
              <a:ahLst/>
              <a:cxnLst/>
              <a:rect l="l" t="t" r="r" b="b"/>
              <a:pathLst>
                <a:path w="5237" h="8784" extrusionOk="0">
                  <a:moveTo>
                    <a:pt x="5108" y="341"/>
                  </a:moveTo>
                  <a:lnTo>
                    <a:pt x="5108" y="341"/>
                  </a:lnTo>
                  <a:cubicBezTo>
                    <a:pt x="5108" y="341"/>
                    <a:pt x="5108" y="341"/>
                    <a:pt x="5107" y="341"/>
                  </a:cubicBezTo>
                  <a:lnTo>
                    <a:pt x="5107" y="341"/>
                  </a:lnTo>
                  <a:cubicBezTo>
                    <a:pt x="5108" y="341"/>
                    <a:pt x="5108" y="341"/>
                    <a:pt x="5108" y="341"/>
                  </a:cubicBezTo>
                  <a:close/>
                  <a:moveTo>
                    <a:pt x="4810" y="534"/>
                  </a:moveTo>
                  <a:cubicBezTo>
                    <a:pt x="4810" y="535"/>
                    <a:pt x="4809" y="535"/>
                    <a:pt x="4809" y="536"/>
                  </a:cubicBezTo>
                  <a:lnTo>
                    <a:pt x="4809" y="536"/>
                  </a:lnTo>
                  <a:cubicBezTo>
                    <a:pt x="4809" y="535"/>
                    <a:pt x="4810" y="535"/>
                    <a:pt x="4810" y="534"/>
                  </a:cubicBezTo>
                  <a:close/>
                  <a:moveTo>
                    <a:pt x="4809" y="536"/>
                  </a:moveTo>
                  <a:lnTo>
                    <a:pt x="4809" y="536"/>
                  </a:lnTo>
                  <a:cubicBezTo>
                    <a:pt x="4809" y="536"/>
                    <a:pt x="4809" y="536"/>
                    <a:pt x="4808" y="537"/>
                  </a:cubicBezTo>
                  <a:cubicBezTo>
                    <a:pt x="4809" y="537"/>
                    <a:pt x="4809" y="536"/>
                    <a:pt x="4809" y="536"/>
                  </a:cubicBezTo>
                  <a:close/>
                  <a:moveTo>
                    <a:pt x="4907" y="686"/>
                  </a:moveTo>
                  <a:lnTo>
                    <a:pt x="4907" y="686"/>
                  </a:lnTo>
                  <a:cubicBezTo>
                    <a:pt x="4905" y="688"/>
                    <a:pt x="4904" y="691"/>
                    <a:pt x="4902" y="693"/>
                  </a:cubicBezTo>
                  <a:cubicBezTo>
                    <a:pt x="4905" y="691"/>
                    <a:pt x="4906" y="689"/>
                    <a:pt x="4907" y="686"/>
                  </a:cubicBezTo>
                  <a:close/>
                  <a:moveTo>
                    <a:pt x="5145" y="1"/>
                  </a:moveTo>
                  <a:cubicBezTo>
                    <a:pt x="5110" y="1"/>
                    <a:pt x="5079" y="24"/>
                    <a:pt x="5070" y="59"/>
                  </a:cubicBezTo>
                  <a:cubicBezTo>
                    <a:pt x="5067" y="62"/>
                    <a:pt x="5067" y="64"/>
                    <a:pt x="5066" y="66"/>
                  </a:cubicBezTo>
                  <a:lnTo>
                    <a:pt x="5059" y="85"/>
                  </a:lnTo>
                  <a:cubicBezTo>
                    <a:pt x="5049" y="104"/>
                    <a:pt x="5037" y="124"/>
                    <a:pt x="5026" y="144"/>
                  </a:cubicBezTo>
                  <a:cubicBezTo>
                    <a:pt x="5016" y="164"/>
                    <a:pt x="5005" y="185"/>
                    <a:pt x="4993" y="205"/>
                  </a:cubicBezTo>
                  <a:cubicBezTo>
                    <a:pt x="4978" y="232"/>
                    <a:pt x="4959" y="260"/>
                    <a:pt x="4947" y="291"/>
                  </a:cubicBezTo>
                  <a:cubicBezTo>
                    <a:pt x="4936" y="319"/>
                    <a:pt x="4924" y="345"/>
                    <a:pt x="4911" y="372"/>
                  </a:cubicBezTo>
                  <a:cubicBezTo>
                    <a:pt x="4880" y="428"/>
                    <a:pt x="4846" y="480"/>
                    <a:pt x="4810" y="534"/>
                  </a:cubicBezTo>
                  <a:lnTo>
                    <a:pt x="4810" y="534"/>
                  </a:lnTo>
                  <a:cubicBezTo>
                    <a:pt x="4811" y="534"/>
                    <a:pt x="4811" y="534"/>
                    <a:pt x="4812" y="534"/>
                  </a:cubicBezTo>
                  <a:lnTo>
                    <a:pt x="4812" y="534"/>
                  </a:lnTo>
                  <a:cubicBezTo>
                    <a:pt x="4658" y="756"/>
                    <a:pt x="4514" y="984"/>
                    <a:pt x="4375" y="1215"/>
                  </a:cubicBezTo>
                  <a:cubicBezTo>
                    <a:pt x="4303" y="1337"/>
                    <a:pt x="4232" y="1457"/>
                    <a:pt x="4162" y="1580"/>
                  </a:cubicBezTo>
                  <a:cubicBezTo>
                    <a:pt x="4096" y="1694"/>
                    <a:pt x="4036" y="1813"/>
                    <a:pt x="3977" y="1932"/>
                  </a:cubicBezTo>
                  <a:lnTo>
                    <a:pt x="3977" y="1932"/>
                  </a:lnTo>
                  <a:cubicBezTo>
                    <a:pt x="3977" y="1932"/>
                    <a:pt x="3977" y="1932"/>
                    <a:pt x="3977" y="1932"/>
                  </a:cubicBezTo>
                  <a:lnTo>
                    <a:pt x="3977" y="1932"/>
                  </a:lnTo>
                  <a:cubicBezTo>
                    <a:pt x="3917" y="2046"/>
                    <a:pt x="3853" y="2155"/>
                    <a:pt x="3787" y="2265"/>
                  </a:cubicBezTo>
                  <a:cubicBezTo>
                    <a:pt x="3723" y="2376"/>
                    <a:pt x="3657" y="2484"/>
                    <a:pt x="3591" y="2594"/>
                  </a:cubicBezTo>
                  <a:cubicBezTo>
                    <a:pt x="3529" y="2697"/>
                    <a:pt x="3463" y="2798"/>
                    <a:pt x="3403" y="2902"/>
                  </a:cubicBezTo>
                  <a:cubicBezTo>
                    <a:pt x="3339" y="3011"/>
                    <a:pt x="3276" y="3120"/>
                    <a:pt x="3214" y="3230"/>
                  </a:cubicBezTo>
                  <a:cubicBezTo>
                    <a:pt x="3125" y="3387"/>
                    <a:pt x="3038" y="3546"/>
                    <a:pt x="2946" y="3703"/>
                  </a:cubicBezTo>
                  <a:cubicBezTo>
                    <a:pt x="2861" y="3852"/>
                    <a:pt x="2769" y="3996"/>
                    <a:pt x="2677" y="4142"/>
                  </a:cubicBezTo>
                  <a:cubicBezTo>
                    <a:pt x="2586" y="4290"/>
                    <a:pt x="2497" y="4440"/>
                    <a:pt x="2408" y="4589"/>
                  </a:cubicBezTo>
                  <a:cubicBezTo>
                    <a:pt x="2317" y="4740"/>
                    <a:pt x="2224" y="4890"/>
                    <a:pt x="2137" y="5044"/>
                  </a:cubicBezTo>
                  <a:cubicBezTo>
                    <a:pt x="2049" y="5194"/>
                    <a:pt x="1958" y="5344"/>
                    <a:pt x="1868" y="5496"/>
                  </a:cubicBezTo>
                  <a:cubicBezTo>
                    <a:pt x="1783" y="5641"/>
                    <a:pt x="1707" y="5793"/>
                    <a:pt x="1628" y="5942"/>
                  </a:cubicBezTo>
                  <a:cubicBezTo>
                    <a:pt x="1547" y="6091"/>
                    <a:pt x="1458" y="6234"/>
                    <a:pt x="1378" y="6384"/>
                  </a:cubicBezTo>
                  <a:cubicBezTo>
                    <a:pt x="1357" y="6422"/>
                    <a:pt x="1340" y="6465"/>
                    <a:pt x="1316" y="6503"/>
                  </a:cubicBezTo>
                  <a:cubicBezTo>
                    <a:pt x="1296" y="6539"/>
                    <a:pt x="1274" y="6574"/>
                    <a:pt x="1251" y="6610"/>
                  </a:cubicBezTo>
                  <a:cubicBezTo>
                    <a:pt x="1207" y="6678"/>
                    <a:pt x="1160" y="6744"/>
                    <a:pt x="1119" y="6813"/>
                  </a:cubicBezTo>
                  <a:cubicBezTo>
                    <a:pt x="1077" y="6886"/>
                    <a:pt x="1032" y="6958"/>
                    <a:pt x="989" y="7029"/>
                  </a:cubicBezTo>
                  <a:cubicBezTo>
                    <a:pt x="943" y="7105"/>
                    <a:pt x="895" y="7181"/>
                    <a:pt x="849" y="7258"/>
                  </a:cubicBezTo>
                  <a:cubicBezTo>
                    <a:pt x="757" y="7412"/>
                    <a:pt x="671" y="7567"/>
                    <a:pt x="578" y="7721"/>
                  </a:cubicBezTo>
                  <a:cubicBezTo>
                    <a:pt x="536" y="7792"/>
                    <a:pt x="489" y="7857"/>
                    <a:pt x="444" y="7927"/>
                  </a:cubicBezTo>
                  <a:cubicBezTo>
                    <a:pt x="395" y="8004"/>
                    <a:pt x="345" y="8082"/>
                    <a:pt x="300" y="8161"/>
                  </a:cubicBezTo>
                  <a:cubicBezTo>
                    <a:pt x="260" y="8236"/>
                    <a:pt x="224" y="8311"/>
                    <a:pt x="183" y="8385"/>
                  </a:cubicBezTo>
                  <a:lnTo>
                    <a:pt x="109" y="8512"/>
                  </a:lnTo>
                  <a:cubicBezTo>
                    <a:pt x="86" y="8552"/>
                    <a:pt x="65" y="8593"/>
                    <a:pt x="42" y="8631"/>
                  </a:cubicBezTo>
                  <a:cubicBezTo>
                    <a:pt x="39" y="8636"/>
                    <a:pt x="32" y="8643"/>
                    <a:pt x="29" y="8649"/>
                  </a:cubicBezTo>
                  <a:cubicBezTo>
                    <a:pt x="0" y="8684"/>
                    <a:pt x="7" y="8737"/>
                    <a:pt x="42" y="8765"/>
                  </a:cubicBezTo>
                  <a:cubicBezTo>
                    <a:pt x="57" y="8777"/>
                    <a:pt x="75" y="8783"/>
                    <a:pt x="93" y="8783"/>
                  </a:cubicBezTo>
                  <a:cubicBezTo>
                    <a:pt x="117" y="8783"/>
                    <a:pt x="142" y="8773"/>
                    <a:pt x="158" y="8753"/>
                  </a:cubicBezTo>
                  <a:cubicBezTo>
                    <a:pt x="183" y="8723"/>
                    <a:pt x="201" y="8690"/>
                    <a:pt x="220" y="8655"/>
                  </a:cubicBezTo>
                  <a:cubicBezTo>
                    <a:pt x="237" y="8626"/>
                    <a:pt x="252" y="8597"/>
                    <a:pt x="269" y="8569"/>
                  </a:cubicBezTo>
                  <a:cubicBezTo>
                    <a:pt x="305" y="8507"/>
                    <a:pt x="339" y="8445"/>
                    <a:pt x="372" y="8383"/>
                  </a:cubicBezTo>
                  <a:cubicBezTo>
                    <a:pt x="403" y="8323"/>
                    <a:pt x="433" y="8261"/>
                    <a:pt x="468" y="8201"/>
                  </a:cubicBezTo>
                  <a:cubicBezTo>
                    <a:pt x="505" y="8141"/>
                    <a:pt x="541" y="8082"/>
                    <a:pt x="579" y="8022"/>
                  </a:cubicBezTo>
                  <a:cubicBezTo>
                    <a:pt x="618" y="7964"/>
                    <a:pt x="656" y="7907"/>
                    <a:pt x="693" y="7849"/>
                  </a:cubicBezTo>
                  <a:cubicBezTo>
                    <a:pt x="731" y="7790"/>
                    <a:pt x="767" y="7731"/>
                    <a:pt x="800" y="7671"/>
                  </a:cubicBezTo>
                  <a:cubicBezTo>
                    <a:pt x="866" y="7558"/>
                    <a:pt x="929" y="7444"/>
                    <a:pt x="997" y="7333"/>
                  </a:cubicBezTo>
                  <a:cubicBezTo>
                    <a:pt x="1046" y="7255"/>
                    <a:pt x="1092" y="7179"/>
                    <a:pt x="1140" y="7101"/>
                  </a:cubicBezTo>
                  <a:cubicBezTo>
                    <a:pt x="1183" y="7030"/>
                    <a:pt x="1224" y="6957"/>
                    <a:pt x="1270" y="6886"/>
                  </a:cubicBezTo>
                  <a:cubicBezTo>
                    <a:pt x="1316" y="6811"/>
                    <a:pt x="1366" y="6739"/>
                    <a:pt x="1413" y="6665"/>
                  </a:cubicBezTo>
                  <a:cubicBezTo>
                    <a:pt x="1455" y="6598"/>
                    <a:pt x="1490" y="6528"/>
                    <a:pt x="1527" y="6457"/>
                  </a:cubicBezTo>
                  <a:cubicBezTo>
                    <a:pt x="1611" y="6301"/>
                    <a:pt x="1704" y="6149"/>
                    <a:pt x="1789" y="5992"/>
                  </a:cubicBezTo>
                  <a:cubicBezTo>
                    <a:pt x="1827" y="5921"/>
                    <a:pt x="1862" y="5849"/>
                    <a:pt x="1899" y="5779"/>
                  </a:cubicBezTo>
                  <a:cubicBezTo>
                    <a:pt x="1944" y="5700"/>
                    <a:pt x="1987" y="5621"/>
                    <a:pt x="2032" y="5543"/>
                  </a:cubicBezTo>
                  <a:cubicBezTo>
                    <a:pt x="2075" y="5471"/>
                    <a:pt x="2119" y="5401"/>
                    <a:pt x="2161" y="5330"/>
                  </a:cubicBezTo>
                  <a:cubicBezTo>
                    <a:pt x="2208" y="5251"/>
                    <a:pt x="2254" y="5173"/>
                    <a:pt x="2300" y="5093"/>
                  </a:cubicBezTo>
                  <a:cubicBezTo>
                    <a:pt x="2383" y="4949"/>
                    <a:pt x="2471" y="4807"/>
                    <a:pt x="2556" y="4665"/>
                  </a:cubicBezTo>
                  <a:cubicBezTo>
                    <a:pt x="2645" y="4515"/>
                    <a:pt x="2733" y="4367"/>
                    <a:pt x="2826" y="4219"/>
                  </a:cubicBezTo>
                  <a:cubicBezTo>
                    <a:pt x="2922" y="4067"/>
                    <a:pt x="3017" y="3912"/>
                    <a:pt x="3107" y="3757"/>
                  </a:cubicBezTo>
                  <a:cubicBezTo>
                    <a:pt x="3282" y="3452"/>
                    <a:pt x="3447" y="3143"/>
                    <a:pt x="3632" y="2843"/>
                  </a:cubicBezTo>
                  <a:cubicBezTo>
                    <a:pt x="3725" y="2692"/>
                    <a:pt x="3818" y="2541"/>
                    <a:pt x="3908" y="2387"/>
                  </a:cubicBezTo>
                  <a:cubicBezTo>
                    <a:pt x="3952" y="2314"/>
                    <a:pt x="3997" y="2240"/>
                    <a:pt x="4040" y="2164"/>
                  </a:cubicBezTo>
                  <a:cubicBezTo>
                    <a:pt x="4083" y="2087"/>
                    <a:pt x="4124" y="2007"/>
                    <a:pt x="4164" y="1927"/>
                  </a:cubicBezTo>
                  <a:lnTo>
                    <a:pt x="4164" y="1927"/>
                  </a:lnTo>
                  <a:cubicBezTo>
                    <a:pt x="4164" y="1929"/>
                    <a:pt x="4163" y="1930"/>
                    <a:pt x="4163" y="1931"/>
                  </a:cubicBezTo>
                  <a:cubicBezTo>
                    <a:pt x="4274" y="1714"/>
                    <a:pt x="4397" y="1503"/>
                    <a:pt x="4522" y="1293"/>
                  </a:cubicBezTo>
                  <a:cubicBezTo>
                    <a:pt x="4645" y="1087"/>
                    <a:pt x="4773" y="884"/>
                    <a:pt x="4909" y="683"/>
                  </a:cubicBezTo>
                  <a:lnTo>
                    <a:pt x="4909" y="683"/>
                  </a:lnTo>
                  <a:cubicBezTo>
                    <a:pt x="4908" y="684"/>
                    <a:pt x="4907" y="685"/>
                    <a:pt x="4907" y="686"/>
                  </a:cubicBezTo>
                  <a:lnTo>
                    <a:pt x="4907" y="686"/>
                  </a:lnTo>
                  <a:cubicBezTo>
                    <a:pt x="4955" y="619"/>
                    <a:pt x="5001" y="551"/>
                    <a:pt x="5042" y="479"/>
                  </a:cubicBezTo>
                  <a:cubicBezTo>
                    <a:pt x="5058" y="449"/>
                    <a:pt x="5076" y="417"/>
                    <a:pt x="5088" y="385"/>
                  </a:cubicBezTo>
                  <a:cubicBezTo>
                    <a:pt x="5094" y="370"/>
                    <a:pt x="5099" y="357"/>
                    <a:pt x="5107" y="341"/>
                  </a:cubicBezTo>
                  <a:lnTo>
                    <a:pt x="5107" y="341"/>
                  </a:lnTo>
                  <a:cubicBezTo>
                    <a:pt x="5107" y="342"/>
                    <a:pt x="5107" y="342"/>
                    <a:pt x="5106" y="343"/>
                  </a:cubicBezTo>
                  <a:lnTo>
                    <a:pt x="5106" y="343"/>
                  </a:lnTo>
                  <a:cubicBezTo>
                    <a:pt x="5130" y="300"/>
                    <a:pt x="5152" y="257"/>
                    <a:pt x="5176" y="216"/>
                  </a:cubicBezTo>
                  <a:cubicBezTo>
                    <a:pt x="5195" y="181"/>
                    <a:pt x="5217" y="146"/>
                    <a:pt x="5227" y="108"/>
                  </a:cubicBezTo>
                  <a:cubicBezTo>
                    <a:pt x="5228" y="104"/>
                    <a:pt x="5228" y="100"/>
                    <a:pt x="5231" y="98"/>
                  </a:cubicBezTo>
                  <a:cubicBezTo>
                    <a:pt x="5237" y="57"/>
                    <a:pt x="5211" y="17"/>
                    <a:pt x="5171" y="5"/>
                  </a:cubicBezTo>
                  <a:cubicBezTo>
                    <a:pt x="5162" y="2"/>
                    <a:pt x="5153" y="1"/>
                    <a:pt x="5145"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a:extLst>
                <a:ext uri="{FF2B5EF4-FFF2-40B4-BE49-F238E27FC236}">
                  <a16:creationId xmlns:a16="http://schemas.microsoft.com/office/drawing/2014/main" id="{20E5A61B-CDB5-B871-D59C-E15A3FCEFE75}"/>
                </a:ext>
              </a:extLst>
            </p:cNvPr>
            <p:cNvSpPr/>
            <p:nvPr/>
          </p:nvSpPr>
          <p:spPr>
            <a:xfrm>
              <a:off x="504478" y="1379330"/>
              <a:ext cx="71420" cy="91189"/>
            </a:xfrm>
            <a:custGeom>
              <a:avLst/>
              <a:gdLst/>
              <a:ahLst/>
              <a:cxnLst/>
              <a:rect l="l" t="t" r="r" b="b"/>
              <a:pathLst>
                <a:path w="1009" h="1293" extrusionOk="0">
                  <a:moveTo>
                    <a:pt x="528" y="1"/>
                  </a:moveTo>
                  <a:cubicBezTo>
                    <a:pt x="525" y="1"/>
                    <a:pt x="522" y="1"/>
                    <a:pt x="519" y="1"/>
                  </a:cubicBezTo>
                  <a:lnTo>
                    <a:pt x="516" y="1"/>
                  </a:lnTo>
                  <a:cubicBezTo>
                    <a:pt x="481" y="2"/>
                    <a:pt x="456" y="29"/>
                    <a:pt x="447" y="60"/>
                  </a:cubicBezTo>
                  <a:cubicBezTo>
                    <a:pt x="438" y="81"/>
                    <a:pt x="434" y="102"/>
                    <a:pt x="429" y="123"/>
                  </a:cubicBezTo>
                  <a:cubicBezTo>
                    <a:pt x="426" y="144"/>
                    <a:pt x="421" y="163"/>
                    <a:pt x="418" y="184"/>
                  </a:cubicBezTo>
                  <a:cubicBezTo>
                    <a:pt x="371" y="249"/>
                    <a:pt x="334" y="321"/>
                    <a:pt x="294" y="389"/>
                  </a:cubicBezTo>
                  <a:cubicBezTo>
                    <a:pt x="263" y="443"/>
                    <a:pt x="233" y="500"/>
                    <a:pt x="202" y="556"/>
                  </a:cubicBezTo>
                  <a:cubicBezTo>
                    <a:pt x="174" y="608"/>
                    <a:pt x="145" y="662"/>
                    <a:pt x="117" y="716"/>
                  </a:cubicBezTo>
                  <a:cubicBezTo>
                    <a:pt x="101" y="748"/>
                    <a:pt x="83" y="781"/>
                    <a:pt x="67" y="812"/>
                  </a:cubicBezTo>
                  <a:cubicBezTo>
                    <a:pt x="46" y="849"/>
                    <a:pt x="26" y="886"/>
                    <a:pt x="10" y="926"/>
                  </a:cubicBezTo>
                  <a:cubicBezTo>
                    <a:pt x="1" y="949"/>
                    <a:pt x="3" y="974"/>
                    <a:pt x="11" y="994"/>
                  </a:cubicBezTo>
                  <a:cubicBezTo>
                    <a:pt x="5" y="1024"/>
                    <a:pt x="15" y="1056"/>
                    <a:pt x="40" y="1076"/>
                  </a:cubicBezTo>
                  <a:cubicBezTo>
                    <a:pt x="44" y="1079"/>
                    <a:pt x="49" y="1082"/>
                    <a:pt x="55" y="1085"/>
                  </a:cubicBezTo>
                  <a:lnTo>
                    <a:pt x="50" y="1092"/>
                  </a:lnTo>
                  <a:cubicBezTo>
                    <a:pt x="30" y="1132"/>
                    <a:pt x="55" y="1184"/>
                    <a:pt x="93" y="1201"/>
                  </a:cubicBezTo>
                  <a:cubicBezTo>
                    <a:pt x="103" y="1205"/>
                    <a:pt x="114" y="1208"/>
                    <a:pt x="124" y="1208"/>
                  </a:cubicBezTo>
                  <a:cubicBezTo>
                    <a:pt x="134" y="1208"/>
                    <a:pt x="144" y="1206"/>
                    <a:pt x="154" y="1202"/>
                  </a:cubicBezTo>
                  <a:cubicBezTo>
                    <a:pt x="163" y="1238"/>
                    <a:pt x="197" y="1261"/>
                    <a:pt x="233" y="1261"/>
                  </a:cubicBezTo>
                  <a:cubicBezTo>
                    <a:pt x="242" y="1261"/>
                    <a:pt x="252" y="1259"/>
                    <a:pt x="262" y="1255"/>
                  </a:cubicBezTo>
                  <a:cubicBezTo>
                    <a:pt x="281" y="1280"/>
                    <a:pt x="309" y="1292"/>
                    <a:pt x="337" y="1292"/>
                  </a:cubicBezTo>
                  <a:cubicBezTo>
                    <a:pt x="347" y="1292"/>
                    <a:pt x="357" y="1291"/>
                    <a:pt x="366" y="1287"/>
                  </a:cubicBezTo>
                  <a:cubicBezTo>
                    <a:pt x="369" y="1287"/>
                    <a:pt x="370" y="1285"/>
                    <a:pt x="372" y="1284"/>
                  </a:cubicBezTo>
                  <a:lnTo>
                    <a:pt x="372" y="1284"/>
                  </a:lnTo>
                  <a:lnTo>
                    <a:pt x="374" y="1283"/>
                  </a:lnTo>
                  <a:cubicBezTo>
                    <a:pt x="388" y="1276"/>
                    <a:pt x="400" y="1267"/>
                    <a:pt x="412" y="1253"/>
                  </a:cubicBezTo>
                  <a:cubicBezTo>
                    <a:pt x="439" y="1225"/>
                    <a:pt x="460" y="1189"/>
                    <a:pt x="484" y="1155"/>
                  </a:cubicBezTo>
                  <a:cubicBezTo>
                    <a:pt x="501" y="1129"/>
                    <a:pt x="517" y="1102"/>
                    <a:pt x="532" y="1073"/>
                  </a:cubicBezTo>
                  <a:cubicBezTo>
                    <a:pt x="551" y="1045"/>
                    <a:pt x="563" y="1014"/>
                    <a:pt x="581" y="984"/>
                  </a:cubicBezTo>
                  <a:cubicBezTo>
                    <a:pt x="635" y="880"/>
                    <a:pt x="684" y="771"/>
                    <a:pt x="736" y="665"/>
                  </a:cubicBezTo>
                  <a:lnTo>
                    <a:pt x="736" y="665"/>
                  </a:lnTo>
                  <a:cubicBezTo>
                    <a:pt x="735" y="665"/>
                    <a:pt x="735" y="665"/>
                    <a:pt x="735" y="666"/>
                  </a:cubicBezTo>
                  <a:lnTo>
                    <a:pt x="735" y="666"/>
                  </a:lnTo>
                  <a:cubicBezTo>
                    <a:pt x="781" y="583"/>
                    <a:pt x="827" y="500"/>
                    <a:pt x="869" y="414"/>
                  </a:cubicBezTo>
                  <a:cubicBezTo>
                    <a:pt x="907" y="339"/>
                    <a:pt x="939" y="261"/>
                    <a:pt x="976" y="187"/>
                  </a:cubicBezTo>
                  <a:cubicBezTo>
                    <a:pt x="984" y="173"/>
                    <a:pt x="992" y="158"/>
                    <a:pt x="998" y="143"/>
                  </a:cubicBezTo>
                  <a:cubicBezTo>
                    <a:pt x="1001" y="137"/>
                    <a:pt x="1003" y="130"/>
                    <a:pt x="1003" y="123"/>
                  </a:cubicBezTo>
                  <a:cubicBezTo>
                    <a:pt x="1008" y="87"/>
                    <a:pt x="990" y="50"/>
                    <a:pt x="954" y="34"/>
                  </a:cubicBezTo>
                  <a:cubicBezTo>
                    <a:pt x="944" y="30"/>
                    <a:pt x="934" y="28"/>
                    <a:pt x="924" y="28"/>
                  </a:cubicBezTo>
                  <a:cubicBezTo>
                    <a:pt x="891" y="28"/>
                    <a:pt x="860" y="48"/>
                    <a:pt x="846" y="79"/>
                  </a:cubicBezTo>
                  <a:cubicBezTo>
                    <a:pt x="846" y="80"/>
                    <a:pt x="845" y="80"/>
                    <a:pt x="845" y="81"/>
                  </a:cubicBezTo>
                  <a:lnTo>
                    <a:pt x="834" y="105"/>
                  </a:lnTo>
                  <a:cubicBezTo>
                    <a:pt x="820" y="92"/>
                    <a:pt x="806" y="82"/>
                    <a:pt x="789" y="81"/>
                  </a:cubicBezTo>
                  <a:cubicBezTo>
                    <a:pt x="786" y="81"/>
                    <a:pt x="782" y="81"/>
                    <a:pt x="779" y="81"/>
                  </a:cubicBezTo>
                  <a:cubicBezTo>
                    <a:pt x="767" y="81"/>
                    <a:pt x="754" y="82"/>
                    <a:pt x="743" y="86"/>
                  </a:cubicBezTo>
                  <a:cubicBezTo>
                    <a:pt x="729" y="75"/>
                    <a:pt x="711" y="69"/>
                    <a:pt x="694" y="69"/>
                  </a:cubicBezTo>
                  <a:cubicBezTo>
                    <a:pt x="687" y="69"/>
                    <a:pt x="680" y="70"/>
                    <a:pt x="674" y="72"/>
                  </a:cubicBezTo>
                  <a:cubicBezTo>
                    <a:pt x="665" y="45"/>
                    <a:pt x="643" y="23"/>
                    <a:pt x="617" y="17"/>
                  </a:cubicBezTo>
                  <a:cubicBezTo>
                    <a:pt x="610" y="15"/>
                    <a:pt x="603" y="14"/>
                    <a:pt x="596" y="14"/>
                  </a:cubicBezTo>
                  <a:cubicBezTo>
                    <a:pt x="589" y="14"/>
                    <a:pt x="582" y="15"/>
                    <a:pt x="576" y="17"/>
                  </a:cubicBezTo>
                  <a:cubicBezTo>
                    <a:pt x="562" y="6"/>
                    <a:pt x="545" y="1"/>
                    <a:pt x="52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a:extLst>
                <a:ext uri="{FF2B5EF4-FFF2-40B4-BE49-F238E27FC236}">
                  <a16:creationId xmlns:a16="http://schemas.microsoft.com/office/drawing/2014/main" id="{4913AB91-5528-5CF9-55D8-6FB998E5BC68}"/>
                </a:ext>
              </a:extLst>
            </p:cNvPr>
            <p:cNvSpPr/>
            <p:nvPr/>
          </p:nvSpPr>
          <p:spPr>
            <a:xfrm>
              <a:off x="744218" y="1527574"/>
              <a:ext cx="12529" cy="11707"/>
            </a:xfrm>
            <a:custGeom>
              <a:avLst/>
              <a:gdLst/>
              <a:ahLst/>
              <a:cxnLst/>
              <a:rect l="l" t="t" r="r" b="b"/>
              <a:pathLst>
                <a:path w="177" h="166" extrusionOk="0">
                  <a:moveTo>
                    <a:pt x="89" y="1"/>
                  </a:moveTo>
                  <a:cubicBezTo>
                    <a:pt x="50" y="1"/>
                    <a:pt x="13" y="30"/>
                    <a:pt x="7" y="69"/>
                  </a:cubicBezTo>
                  <a:cubicBezTo>
                    <a:pt x="1" y="114"/>
                    <a:pt x="30" y="156"/>
                    <a:pt x="74" y="165"/>
                  </a:cubicBezTo>
                  <a:cubicBezTo>
                    <a:pt x="78" y="165"/>
                    <a:pt x="83" y="166"/>
                    <a:pt x="87" y="166"/>
                  </a:cubicBezTo>
                  <a:cubicBezTo>
                    <a:pt x="126" y="166"/>
                    <a:pt x="164" y="137"/>
                    <a:pt x="169" y="98"/>
                  </a:cubicBezTo>
                  <a:cubicBezTo>
                    <a:pt x="176" y="52"/>
                    <a:pt x="146" y="10"/>
                    <a:pt x="102" y="2"/>
                  </a:cubicBezTo>
                  <a:cubicBezTo>
                    <a:pt x="98" y="1"/>
                    <a:pt x="94" y="1"/>
                    <a:pt x="89"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a:extLst>
                <a:ext uri="{FF2B5EF4-FFF2-40B4-BE49-F238E27FC236}">
                  <a16:creationId xmlns:a16="http://schemas.microsoft.com/office/drawing/2014/main" id="{96EC8C31-7BAA-39AF-8032-3B06E98FBF85}"/>
                </a:ext>
              </a:extLst>
            </p:cNvPr>
            <p:cNvSpPr/>
            <p:nvPr/>
          </p:nvSpPr>
          <p:spPr>
            <a:xfrm>
              <a:off x="592390" y="1449150"/>
              <a:ext cx="12458" cy="11707"/>
            </a:xfrm>
            <a:custGeom>
              <a:avLst/>
              <a:gdLst/>
              <a:ahLst/>
              <a:cxnLst/>
              <a:rect l="l" t="t" r="r" b="b"/>
              <a:pathLst>
                <a:path w="176" h="166" extrusionOk="0">
                  <a:moveTo>
                    <a:pt x="87" y="1"/>
                  </a:moveTo>
                  <a:cubicBezTo>
                    <a:pt x="49" y="1"/>
                    <a:pt x="12" y="30"/>
                    <a:pt x="7" y="69"/>
                  </a:cubicBezTo>
                  <a:cubicBezTo>
                    <a:pt x="0" y="114"/>
                    <a:pt x="30" y="157"/>
                    <a:pt x="74" y="164"/>
                  </a:cubicBezTo>
                  <a:cubicBezTo>
                    <a:pt x="78" y="165"/>
                    <a:pt x="83" y="165"/>
                    <a:pt x="88" y="165"/>
                  </a:cubicBezTo>
                  <a:cubicBezTo>
                    <a:pt x="126" y="165"/>
                    <a:pt x="163" y="137"/>
                    <a:pt x="169" y="97"/>
                  </a:cubicBezTo>
                  <a:cubicBezTo>
                    <a:pt x="176" y="52"/>
                    <a:pt x="146" y="9"/>
                    <a:pt x="101" y="2"/>
                  </a:cubicBezTo>
                  <a:cubicBezTo>
                    <a:pt x="97" y="1"/>
                    <a:pt x="92" y="1"/>
                    <a:pt x="8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a:extLst>
                <a:ext uri="{FF2B5EF4-FFF2-40B4-BE49-F238E27FC236}">
                  <a16:creationId xmlns:a16="http://schemas.microsoft.com/office/drawing/2014/main" id="{D69F4916-7199-5333-AFD7-8E8C473752FB}"/>
                </a:ext>
              </a:extLst>
            </p:cNvPr>
            <p:cNvSpPr/>
            <p:nvPr/>
          </p:nvSpPr>
          <p:spPr>
            <a:xfrm>
              <a:off x="576464" y="1440687"/>
              <a:ext cx="12599" cy="11707"/>
            </a:xfrm>
            <a:custGeom>
              <a:avLst/>
              <a:gdLst/>
              <a:ahLst/>
              <a:cxnLst/>
              <a:rect l="l" t="t" r="r" b="b"/>
              <a:pathLst>
                <a:path w="178" h="166" extrusionOk="0">
                  <a:moveTo>
                    <a:pt x="90" y="0"/>
                  </a:moveTo>
                  <a:cubicBezTo>
                    <a:pt x="51" y="0"/>
                    <a:pt x="13" y="29"/>
                    <a:pt x="8" y="68"/>
                  </a:cubicBezTo>
                  <a:cubicBezTo>
                    <a:pt x="0" y="114"/>
                    <a:pt x="30" y="156"/>
                    <a:pt x="75" y="164"/>
                  </a:cubicBezTo>
                  <a:cubicBezTo>
                    <a:pt x="79" y="165"/>
                    <a:pt x="83" y="165"/>
                    <a:pt x="87" y="165"/>
                  </a:cubicBezTo>
                  <a:cubicBezTo>
                    <a:pt x="127" y="165"/>
                    <a:pt x="164" y="136"/>
                    <a:pt x="170" y="97"/>
                  </a:cubicBezTo>
                  <a:cubicBezTo>
                    <a:pt x="178" y="53"/>
                    <a:pt x="148" y="10"/>
                    <a:pt x="103" y="1"/>
                  </a:cubicBezTo>
                  <a:cubicBezTo>
                    <a:pt x="98" y="1"/>
                    <a:pt x="94" y="0"/>
                    <a:pt x="9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a:extLst>
                <a:ext uri="{FF2B5EF4-FFF2-40B4-BE49-F238E27FC236}">
                  <a16:creationId xmlns:a16="http://schemas.microsoft.com/office/drawing/2014/main" id="{9848860B-5FDD-17B1-059A-9B2166722F25}"/>
                </a:ext>
              </a:extLst>
            </p:cNvPr>
            <p:cNvSpPr/>
            <p:nvPr/>
          </p:nvSpPr>
          <p:spPr>
            <a:xfrm>
              <a:off x="1144281" y="1671233"/>
              <a:ext cx="793330" cy="673514"/>
            </a:xfrm>
            <a:custGeom>
              <a:avLst/>
              <a:gdLst/>
              <a:ahLst/>
              <a:cxnLst/>
              <a:rect l="l" t="t" r="r" b="b"/>
              <a:pathLst>
                <a:path w="11208" h="9550" extrusionOk="0">
                  <a:moveTo>
                    <a:pt x="357" y="3512"/>
                  </a:moveTo>
                  <a:lnTo>
                    <a:pt x="357" y="3512"/>
                  </a:lnTo>
                  <a:cubicBezTo>
                    <a:pt x="356" y="3512"/>
                    <a:pt x="356" y="3513"/>
                    <a:pt x="356" y="3514"/>
                  </a:cubicBezTo>
                  <a:cubicBezTo>
                    <a:pt x="356" y="3513"/>
                    <a:pt x="357" y="3512"/>
                    <a:pt x="357" y="3512"/>
                  </a:cubicBezTo>
                  <a:close/>
                  <a:moveTo>
                    <a:pt x="2315" y="1"/>
                  </a:moveTo>
                  <a:cubicBezTo>
                    <a:pt x="2312" y="7"/>
                    <a:pt x="2308" y="12"/>
                    <a:pt x="2306" y="18"/>
                  </a:cubicBezTo>
                  <a:cubicBezTo>
                    <a:pt x="2296" y="39"/>
                    <a:pt x="2288" y="63"/>
                    <a:pt x="2280" y="80"/>
                  </a:cubicBezTo>
                  <a:cubicBezTo>
                    <a:pt x="2262" y="112"/>
                    <a:pt x="2245" y="143"/>
                    <a:pt x="2226" y="175"/>
                  </a:cubicBezTo>
                  <a:cubicBezTo>
                    <a:pt x="2184" y="247"/>
                    <a:pt x="2137" y="318"/>
                    <a:pt x="2091" y="387"/>
                  </a:cubicBezTo>
                  <a:cubicBezTo>
                    <a:pt x="2049" y="453"/>
                    <a:pt x="2008" y="521"/>
                    <a:pt x="1968" y="590"/>
                  </a:cubicBezTo>
                  <a:cubicBezTo>
                    <a:pt x="1929" y="659"/>
                    <a:pt x="1888" y="729"/>
                    <a:pt x="1846" y="797"/>
                  </a:cubicBezTo>
                  <a:cubicBezTo>
                    <a:pt x="1805" y="869"/>
                    <a:pt x="1765" y="939"/>
                    <a:pt x="1720" y="1009"/>
                  </a:cubicBezTo>
                  <a:cubicBezTo>
                    <a:pt x="1674" y="1081"/>
                    <a:pt x="1631" y="1153"/>
                    <a:pt x="1585" y="1226"/>
                  </a:cubicBezTo>
                  <a:cubicBezTo>
                    <a:pt x="1544" y="1292"/>
                    <a:pt x="1507" y="1360"/>
                    <a:pt x="1467" y="1426"/>
                  </a:cubicBezTo>
                  <a:cubicBezTo>
                    <a:pt x="1425" y="1494"/>
                    <a:pt x="1383" y="1562"/>
                    <a:pt x="1343" y="1632"/>
                  </a:cubicBezTo>
                  <a:cubicBezTo>
                    <a:pt x="1260" y="1775"/>
                    <a:pt x="1179" y="1921"/>
                    <a:pt x="1105" y="2068"/>
                  </a:cubicBezTo>
                  <a:cubicBezTo>
                    <a:pt x="1062" y="2161"/>
                    <a:pt x="1018" y="2253"/>
                    <a:pt x="971" y="2342"/>
                  </a:cubicBezTo>
                  <a:cubicBezTo>
                    <a:pt x="930" y="2425"/>
                    <a:pt x="888" y="2507"/>
                    <a:pt x="841" y="2588"/>
                  </a:cubicBezTo>
                  <a:cubicBezTo>
                    <a:pt x="789" y="2678"/>
                    <a:pt x="734" y="2767"/>
                    <a:pt x="681" y="2857"/>
                  </a:cubicBezTo>
                  <a:cubicBezTo>
                    <a:pt x="630" y="2944"/>
                    <a:pt x="584" y="3036"/>
                    <a:pt x="540" y="3127"/>
                  </a:cubicBezTo>
                  <a:lnTo>
                    <a:pt x="540" y="3127"/>
                  </a:lnTo>
                  <a:cubicBezTo>
                    <a:pt x="541" y="3124"/>
                    <a:pt x="542" y="3121"/>
                    <a:pt x="543" y="3118"/>
                  </a:cubicBezTo>
                  <a:lnTo>
                    <a:pt x="543" y="3118"/>
                  </a:lnTo>
                  <a:cubicBezTo>
                    <a:pt x="482" y="3249"/>
                    <a:pt x="420" y="3381"/>
                    <a:pt x="357" y="3512"/>
                  </a:cubicBezTo>
                  <a:lnTo>
                    <a:pt x="357" y="3512"/>
                  </a:lnTo>
                  <a:cubicBezTo>
                    <a:pt x="357" y="3512"/>
                    <a:pt x="357" y="3512"/>
                    <a:pt x="357" y="3512"/>
                  </a:cubicBezTo>
                  <a:lnTo>
                    <a:pt x="357" y="3512"/>
                  </a:lnTo>
                  <a:cubicBezTo>
                    <a:pt x="312" y="3605"/>
                    <a:pt x="268" y="3701"/>
                    <a:pt x="221" y="3794"/>
                  </a:cubicBezTo>
                  <a:cubicBezTo>
                    <a:pt x="174" y="3885"/>
                    <a:pt x="123" y="3976"/>
                    <a:pt x="74" y="4068"/>
                  </a:cubicBezTo>
                  <a:cubicBezTo>
                    <a:pt x="52" y="4116"/>
                    <a:pt x="31" y="4164"/>
                    <a:pt x="9" y="4213"/>
                  </a:cubicBezTo>
                  <a:cubicBezTo>
                    <a:pt x="9" y="4228"/>
                    <a:pt x="5" y="4240"/>
                    <a:pt x="0" y="4250"/>
                  </a:cubicBezTo>
                  <a:cubicBezTo>
                    <a:pt x="56" y="4281"/>
                    <a:pt x="110" y="4315"/>
                    <a:pt x="164" y="4349"/>
                  </a:cubicBezTo>
                  <a:cubicBezTo>
                    <a:pt x="238" y="4396"/>
                    <a:pt x="315" y="4444"/>
                    <a:pt x="389" y="4493"/>
                  </a:cubicBezTo>
                  <a:cubicBezTo>
                    <a:pt x="538" y="4590"/>
                    <a:pt x="686" y="4687"/>
                    <a:pt x="832" y="4785"/>
                  </a:cubicBezTo>
                  <a:cubicBezTo>
                    <a:pt x="981" y="4885"/>
                    <a:pt x="1130" y="4987"/>
                    <a:pt x="1281" y="5085"/>
                  </a:cubicBezTo>
                  <a:cubicBezTo>
                    <a:pt x="1356" y="5134"/>
                    <a:pt x="1431" y="5182"/>
                    <a:pt x="1509" y="5229"/>
                  </a:cubicBezTo>
                  <a:cubicBezTo>
                    <a:pt x="1589" y="5277"/>
                    <a:pt x="1672" y="5322"/>
                    <a:pt x="1751" y="5366"/>
                  </a:cubicBezTo>
                  <a:cubicBezTo>
                    <a:pt x="1907" y="5454"/>
                    <a:pt x="2059" y="5552"/>
                    <a:pt x="2208" y="5652"/>
                  </a:cubicBezTo>
                  <a:cubicBezTo>
                    <a:pt x="2355" y="5750"/>
                    <a:pt x="2504" y="5848"/>
                    <a:pt x="2653" y="5944"/>
                  </a:cubicBezTo>
                  <a:cubicBezTo>
                    <a:pt x="2802" y="6039"/>
                    <a:pt x="2952" y="6130"/>
                    <a:pt x="3103" y="6217"/>
                  </a:cubicBezTo>
                  <a:cubicBezTo>
                    <a:pt x="3249" y="6300"/>
                    <a:pt x="3396" y="6377"/>
                    <a:pt x="3542" y="6460"/>
                  </a:cubicBezTo>
                  <a:cubicBezTo>
                    <a:pt x="3704" y="6552"/>
                    <a:pt x="3862" y="6648"/>
                    <a:pt x="4021" y="6744"/>
                  </a:cubicBezTo>
                  <a:cubicBezTo>
                    <a:pt x="4166" y="6834"/>
                    <a:pt x="4316" y="6918"/>
                    <a:pt x="4460" y="7009"/>
                  </a:cubicBezTo>
                  <a:cubicBezTo>
                    <a:pt x="4610" y="7102"/>
                    <a:pt x="4760" y="7193"/>
                    <a:pt x="4913" y="7279"/>
                  </a:cubicBezTo>
                  <a:cubicBezTo>
                    <a:pt x="4995" y="7325"/>
                    <a:pt x="5074" y="7371"/>
                    <a:pt x="5156" y="7417"/>
                  </a:cubicBezTo>
                  <a:cubicBezTo>
                    <a:pt x="5235" y="7461"/>
                    <a:pt x="5313" y="7511"/>
                    <a:pt x="5392" y="7558"/>
                  </a:cubicBezTo>
                  <a:cubicBezTo>
                    <a:pt x="5690" y="7740"/>
                    <a:pt x="5992" y="7915"/>
                    <a:pt x="6291" y="8095"/>
                  </a:cubicBezTo>
                  <a:cubicBezTo>
                    <a:pt x="6364" y="8140"/>
                    <a:pt x="6439" y="8182"/>
                    <a:pt x="6513" y="8225"/>
                  </a:cubicBezTo>
                  <a:cubicBezTo>
                    <a:pt x="6589" y="8268"/>
                    <a:pt x="6667" y="8310"/>
                    <a:pt x="6744" y="8353"/>
                  </a:cubicBezTo>
                  <a:cubicBezTo>
                    <a:pt x="6903" y="8441"/>
                    <a:pt x="7058" y="8534"/>
                    <a:pt x="7215" y="8624"/>
                  </a:cubicBezTo>
                  <a:cubicBezTo>
                    <a:pt x="7363" y="8708"/>
                    <a:pt x="7514" y="8785"/>
                    <a:pt x="7662" y="8869"/>
                  </a:cubicBezTo>
                  <a:lnTo>
                    <a:pt x="7905" y="9004"/>
                  </a:lnTo>
                  <a:cubicBezTo>
                    <a:pt x="7977" y="9043"/>
                    <a:pt x="8051" y="9081"/>
                    <a:pt x="8123" y="9121"/>
                  </a:cubicBezTo>
                  <a:cubicBezTo>
                    <a:pt x="8275" y="9205"/>
                    <a:pt x="8425" y="9296"/>
                    <a:pt x="8578" y="9378"/>
                  </a:cubicBezTo>
                  <a:cubicBezTo>
                    <a:pt x="8685" y="9436"/>
                    <a:pt x="8791" y="9493"/>
                    <a:pt x="8898" y="9550"/>
                  </a:cubicBezTo>
                  <a:cubicBezTo>
                    <a:pt x="8939" y="9481"/>
                    <a:pt x="8979" y="9408"/>
                    <a:pt x="9020" y="9337"/>
                  </a:cubicBezTo>
                  <a:cubicBezTo>
                    <a:pt x="9064" y="9259"/>
                    <a:pt x="9111" y="9181"/>
                    <a:pt x="9159" y="9104"/>
                  </a:cubicBezTo>
                  <a:cubicBezTo>
                    <a:pt x="9201" y="9034"/>
                    <a:pt x="9245" y="8963"/>
                    <a:pt x="9285" y="8892"/>
                  </a:cubicBezTo>
                  <a:cubicBezTo>
                    <a:pt x="9329" y="8815"/>
                    <a:pt x="9369" y="8738"/>
                    <a:pt x="9407" y="8658"/>
                  </a:cubicBezTo>
                  <a:cubicBezTo>
                    <a:pt x="9440" y="8580"/>
                    <a:pt x="9475" y="8503"/>
                    <a:pt x="9512" y="8428"/>
                  </a:cubicBezTo>
                  <a:cubicBezTo>
                    <a:pt x="9547" y="8354"/>
                    <a:pt x="9589" y="8280"/>
                    <a:pt x="9629" y="8208"/>
                  </a:cubicBezTo>
                  <a:cubicBezTo>
                    <a:pt x="9711" y="8056"/>
                    <a:pt x="9799" y="7907"/>
                    <a:pt x="9883" y="7755"/>
                  </a:cubicBezTo>
                  <a:cubicBezTo>
                    <a:pt x="9969" y="7604"/>
                    <a:pt x="10052" y="7451"/>
                    <a:pt x="10136" y="7299"/>
                  </a:cubicBezTo>
                  <a:cubicBezTo>
                    <a:pt x="10219" y="7153"/>
                    <a:pt x="10294" y="7004"/>
                    <a:pt x="10377" y="6857"/>
                  </a:cubicBezTo>
                  <a:cubicBezTo>
                    <a:pt x="10461" y="6706"/>
                    <a:pt x="10547" y="6555"/>
                    <a:pt x="10628" y="6400"/>
                  </a:cubicBezTo>
                  <a:cubicBezTo>
                    <a:pt x="10705" y="6253"/>
                    <a:pt x="10775" y="6103"/>
                    <a:pt x="10853" y="5954"/>
                  </a:cubicBezTo>
                  <a:cubicBezTo>
                    <a:pt x="10927" y="5812"/>
                    <a:pt x="11006" y="5669"/>
                    <a:pt x="11081" y="5525"/>
                  </a:cubicBezTo>
                  <a:cubicBezTo>
                    <a:pt x="11118" y="5454"/>
                    <a:pt x="11158" y="5384"/>
                    <a:pt x="11195" y="5311"/>
                  </a:cubicBezTo>
                  <a:lnTo>
                    <a:pt x="11208" y="5288"/>
                  </a:lnTo>
                  <a:cubicBezTo>
                    <a:pt x="11146" y="5257"/>
                    <a:pt x="11085" y="5225"/>
                    <a:pt x="11023" y="5193"/>
                  </a:cubicBezTo>
                  <a:cubicBezTo>
                    <a:pt x="10947" y="5153"/>
                    <a:pt x="10873" y="5113"/>
                    <a:pt x="10798" y="5074"/>
                  </a:cubicBezTo>
                  <a:cubicBezTo>
                    <a:pt x="10724" y="5033"/>
                    <a:pt x="10651" y="4988"/>
                    <a:pt x="10576" y="4947"/>
                  </a:cubicBezTo>
                  <a:cubicBezTo>
                    <a:pt x="10506" y="4909"/>
                    <a:pt x="10434" y="4871"/>
                    <a:pt x="10362" y="4833"/>
                  </a:cubicBezTo>
                  <a:cubicBezTo>
                    <a:pt x="10203" y="4746"/>
                    <a:pt x="10048" y="4654"/>
                    <a:pt x="9892" y="4564"/>
                  </a:cubicBezTo>
                  <a:cubicBezTo>
                    <a:pt x="9744" y="4479"/>
                    <a:pt x="9595" y="4399"/>
                    <a:pt x="9450" y="4311"/>
                  </a:cubicBezTo>
                  <a:cubicBezTo>
                    <a:pt x="9294" y="4218"/>
                    <a:pt x="9140" y="4123"/>
                    <a:pt x="8986" y="4029"/>
                  </a:cubicBezTo>
                  <a:lnTo>
                    <a:pt x="8530" y="3754"/>
                  </a:lnTo>
                  <a:cubicBezTo>
                    <a:pt x="8387" y="3667"/>
                    <a:pt x="8248" y="3578"/>
                    <a:pt x="8106" y="3490"/>
                  </a:cubicBezTo>
                  <a:cubicBezTo>
                    <a:pt x="7957" y="3397"/>
                    <a:pt x="7803" y="3307"/>
                    <a:pt x="7649" y="3220"/>
                  </a:cubicBezTo>
                  <a:cubicBezTo>
                    <a:pt x="7494" y="3131"/>
                    <a:pt x="7339" y="3044"/>
                    <a:pt x="7181" y="2959"/>
                  </a:cubicBezTo>
                  <a:cubicBezTo>
                    <a:pt x="7028" y="2877"/>
                    <a:pt x="6871" y="2796"/>
                    <a:pt x="6720" y="2711"/>
                  </a:cubicBezTo>
                  <a:cubicBezTo>
                    <a:pt x="6569" y="2625"/>
                    <a:pt x="6419" y="2536"/>
                    <a:pt x="6270" y="2446"/>
                  </a:cubicBezTo>
                  <a:cubicBezTo>
                    <a:pt x="6120" y="2353"/>
                    <a:pt x="5968" y="2265"/>
                    <a:pt x="5815" y="2180"/>
                  </a:cubicBezTo>
                  <a:cubicBezTo>
                    <a:pt x="5646" y="2084"/>
                    <a:pt x="5477" y="1988"/>
                    <a:pt x="5312" y="1886"/>
                  </a:cubicBezTo>
                  <a:cubicBezTo>
                    <a:pt x="5150" y="1787"/>
                    <a:pt x="4995" y="1679"/>
                    <a:pt x="4836" y="1571"/>
                  </a:cubicBezTo>
                  <a:cubicBezTo>
                    <a:pt x="4835" y="1571"/>
                    <a:pt x="4835" y="1571"/>
                    <a:pt x="4835" y="1570"/>
                  </a:cubicBezTo>
                  <a:lnTo>
                    <a:pt x="4833" y="1568"/>
                  </a:lnTo>
                  <a:cubicBezTo>
                    <a:pt x="4831" y="1567"/>
                    <a:pt x="4830" y="1566"/>
                    <a:pt x="4828" y="1565"/>
                  </a:cubicBezTo>
                  <a:lnTo>
                    <a:pt x="4827" y="1563"/>
                  </a:lnTo>
                  <a:cubicBezTo>
                    <a:pt x="4749" y="1512"/>
                    <a:pt x="4672" y="1464"/>
                    <a:pt x="4593" y="1417"/>
                  </a:cubicBezTo>
                  <a:cubicBezTo>
                    <a:pt x="4518" y="1371"/>
                    <a:pt x="4444" y="1329"/>
                    <a:pt x="4371" y="1283"/>
                  </a:cubicBezTo>
                  <a:cubicBezTo>
                    <a:pt x="4223" y="1195"/>
                    <a:pt x="4079" y="1102"/>
                    <a:pt x="3935" y="1008"/>
                  </a:cubicBezTo>
                  <a:cubicBezTo>
                    <a:pt x="3780" y="906"/>
                    <a:pt x="3625" y="803"/>
                    <a:pt x="3471" y="700"/>
                  </a:cubicBezTo>
                  <a:cubicBezTo>
                    <a:pt x="3326" y="606"/>
                    <a:pt x="3177" y="519"/>
                    <a:pt x="3026" y="436"/>
                  </a:cubicBezTo>
                  <a:cubicBezTo>
                    <a:pt x="2887" y="359"/>
                    <a:pt x="2747" y="281"/>
                    <a:pt x="2614" y="194"/>
                  </a:cubicBezTo>
                  <a:cubicBezTo>
                    <a:pt x="2545" y="147"/>
                    <a:pt x="2474" y="102"/>
                    <a:pt x="2403" y="55"/>
                  </a:cubicBezTo>
                  <a:cubicBezTo>
                    <a:pt x="2374" y="37"/>
                    <a:pt x="2344" y="19"/>
                    <a:pt x="2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a:extLst>
                <a:ext uri="{FF2B5EF4-FFF2-40B4-BE49-F238E27FC236}">
                  <a16:creationId xmlns:a16="http://schemas.microsoft.com/office/drawing/2014/main" id="{B758DCB5-78EB-826D-665B-6E202A30E6FF}"/>
                </a:ext>
              </a:extLst>
            </p:cNvPr>
            <p:cNvSpPr/>
            <p:nvPr/>
          </p:nvSpPr>
          <p:spPr>
            <a:xfrm>
              <a:off x="1471509" y="1867081"/>
              <a:ext cx="465112" cy="477384"/>
            </a:xfrm>
            <a:custGeom>
              <a:avLst/>
              <a:gdLst/>
              <a:ahLst/>
              <a:cxnLst/>
              <a:rect l="l" t="t" r="r" b="b"/>
              <a:pathLst>
                <a:path w="6571" h="6769" extrusionOk="0">
                  <a:moveTo>
                    <a:pt x="4987" y="2308"/>
                  </a:moveTo>
                  <a:cubicBezTo>
                    <a:pt x="4996" y="2314"/>
                    <a:pt x="5005" y="2318"/>
                    <a:pt x="5013" y="2323"/>
                  </a:cubicBezTo>
                  <a:cubicBezTo>
                    <a:pt x="5006" y="2330"/>
                    <a:pt x="4996" y="2335"/>
                    <a:pt x="4987" y="2340"/>
                  </a:cubicBezTo>
                  <a:cubicBezTo>
                    <a:pt x="4985" y="2342"/>
                    <a:pt x="4982" y="2344"/>
                    <a:pt x="4980" y="2346"/>
                  </a:cubicBezTo>
                  <a:cubicBezTo>
                    <a:pt x="4984" y="2338"/>
                    <a:pt x="4986" y="2329"/>
                    <a:pt x="4987" y="2320"/>
                  </a:cubicBezTo>
                  <a:lnTo>
                    <a:pt x="4987" y="2308"/>
                  </a:lnTo>
                  <a:close/>
                  <a:moveTo>
                    <a:pt x="6453" y="2736"/>
                  </a:moveTo>
                  <a:cubicBezTo>
                    <a:pt x="6453" y="2736"/>
                    <a:pt x="6453" y="2738"/>
                    <a:pt x="6453" y="2739"/>
                  </a:cubicBezTo>
                  <a:lnTo>
                    <a:pt x="6453" y="2739"/>
                  </a:lnTo>
                  <a:cubicBezTo>
                    <a:pt x="6453" y="2738"/>
                    <a:pt x="6453" y="2737"/>
                    <a:pt x="6453" y="2736"/>
                  </a:cubicBezTo>
                  <a:close/>
                  <a:moveTo>
                    <a:pt x="633" y="4268"/>
                  </a:moveTo>
                  <a:lnTo>
                    <a:pt x="631" y="4269"/>
                  </a:lnTo>
                  <a:cubicBezTo>
                    <a:pt x="631" y="4269"/>
                    <a:pt x="632" y="4269"/>
                    <a:pt x="633" y="4268"/>
                  </a:cubicBezTo>
                  <a:close/>
                  <a:moveTo>
                    <a:pt x="518" y="4469"/>
                  </a:moveTo>
                  <a:cubicBezTo>
                    <a:pt x="518" y="4475"/>
                    <a:pt x="515" y="4479"/>
                    <a:pt x="516" y="4484"/>
                  </a:cubicBezTo>
                  <a:lnTo>
                    <a:pt x="513" y="4486"/>
                  </a:lnTo>
                  <a:cubicBezTo>
                    <a:pt x="504" y="4482"/>
                    <a:pt x="496" y="4479"/>
                    <a:pt x="485" y="4476"/>
                  </a:cubicBezTo>
                  <a:cubicBezTo>
                    <a:pt x="496" y="4475"/>
                    <a:pt x="507" y="4471"/>
                    <a:pt x="518" y="4469"/>
                  </a:cubicBezTo>
                  <a:close/>
                  <a:moveTo>
                    <a:pt x="2793" y="5983"/>
                  </a:moveTo>
                  <a:cubicBezTo>
                    <a:pt x="2796" y="5985"/>
                    <a:pt x="2797" y="5987"/>
                    <a:pt x="2800" y="5988"/>
                  </a:cubicBezTo>
                  <a:lnTo>
                    <a:pt x="2800" y="5988"/>
                  </a:lnTo>
                  <a:cubicBezTo>
                    <a:pt x="2798" y="5986"/>
                    <a:pt x="2795" y="5985"/>
                    <a:pt x="2793" y="5983"/>
                  </a:cubicBezTo>
                  <a:close/>
                  <a:moveTo>
                    <a:pt x="2476" y="1"/>
                  </a:moveTo>
                  <a:cubicBezTo>
                    <a:pt x="2474" y="1"/>
                    <a:pt x="2473" y="1"/>
                    <a:pt x="2472" y="1"/>
                  </a:cubicBezTo>
                  <a:cubicBezTo>
                    <a:pt x="2430" y="7"/>
                    <a:pt x="2391" y="47"/>
                    <a:pt x="2394" y="93"/>
                  </a:cubicBezTo>
                  <a:cubicBezTo>
                    <a:pt x="2397" y="126"/>
                    <a:pt x="2402" y="158"/>
                    <a:pt x="2412" y="189"/>
                  </a:cubicBezTo>
                  <a:cubicBezTo>
                    <a:pt x="2420" y="214"/>
                    <a:pt x="2430" y="239"/>
                    <a:pt x="2437" y="264"/>
                  </a:cubicBezTo>
                  <a:cubicBezTo>
                    <a:pt x="2446" y="306"/>
                    <a:pt x="2451" y="348"/>
                    <a:pt x="2458" y="390"/>
                  </a:cubicBezTo>
                  <a:cubicBezTo>
                    <a:pt x="2456" y="406"/>
                    <a:pt x="2458" y="424"/>
                    <a:pt x="2466" y="439"/>
                  </a:cubicBezTo>
                  <a:cubicBezTo>
                    <a:pt x="2471" y="470"/>
                    <a:pt x="2477" y="501"/>
                    <a:pt x="2482" y="530"/>
                  </a:cubicBezTo>
                  <a:cubicBezTo>
                    <a:pt x="2488" y="560"/>
                    <a:pt x="2492" y="590"/>
                    <a:pt x="2497" y="618"/>
                  </a:cubicBezTo>
                  <a:cubicBezTo>
                    <a:pt x="2507" y="682"/>
                    <a:pt x="2517" y="745"/>
                    <a:pt x="2526" y="808"/>
                  </a:cubicBezTo>
                  <a:cubicBezTo>
                    <a:pt x="2536" y="874"/>
                    <a:pt x="2542" y="941"/>
                    <a:pt x="2550" y="1008"/>
                  </a:cubicBezTo>
                  <a:lnTo>
                    <a:pt x="2550" y="1005"/>
                  </a:lnTo>
                  <a:cubicBezTo>
                    <a:pt x="2556" y="1053"/>
                    <a:pt x="2561" y="1101"/>
                    <a:pt x="2564" y="1148"/>
                  </a:cubicBezTo>
                  <a:cubicBezTo>
                    <a:pt x="2566" y="1200"/>
                    <a:pt x="2567" y="1253"/>
                    <a:pt x="2567" y="1304"/>
                  </a:cubicBezTo>
                  <a:cubicBezTo>
                    <a:pt x="2565" y="1409"/>
                    <a:pt x="2561" y="1515"/>
                    <a:pt x="2557" y="1621"/>
                  </a:cubicBezTo>
                  <a:cubicBezTo>
                    <a:pt x="2554" y="1725"/>
                    <a:pt x="2546" y="1830"/>
                    <a:pt x="2533" y="1933"/>
                  </a:cubicBezTo>
                  <a:cubicBezTo>
                    <a:pt x="2525" y="1970"/>
                    <a:pt x="2515" y="2008"/>
                    <a:pt x="2507" y="2044"/>
                  </a:cubicBezTo>
                  <a:cubicBezTo>
                    <a:pt x="2483" y="2118"/>
                    <a:pt x="2458" y="2194"/>
                    <a:pt x="2431" y="2268"/>
                  </a:cubicBezTo>
                  <a:cubicBezTo>
                    <a:pt x="2404" y="2340"/>
                    <a:pt x="2379" y="2414"/>
                    <a:pt x="2352" y="2486"/>
                  </a:cubicBezTo>
                  <a:cubicBezTo>
                    <a:pt x="2296" y="2634"/>
                    <a:pt x="2233" y="2782"/>
                    <a:pt x="2169" y="2927"/>
                  </a:cubicBezTo>
                  <a:cubicBezTo>
                    <a:pt x="2170" y="2924"/>
                    <a:pt x="2170" y="2923"/>
                    <a:pt x="2172" y="2921"/>
                  </a:cubicBezTo>
                  <a:lnTo>
                    <a:pt x="2172" y="2921"/>
                  </a:lnTo>
                  <a:cubicBezTo>
                    <a:pt x="2170" y="2923"/>
                    <a:pt x="2169" y="2928"/>
                    <a:pt x="2168" y="2931"/>
                  </a:cubicBezTo>
                  <a:cubicBezTo>
                    <a:pt x="2168" y="2931"/>
                    <a:pt x="2168" y="2932"/>
                    <a:pt x="2167" y="2932"/>
                  </a:cubicBezTo>
                  <a:lnTo>
                    <a:pt x="2167" y="2931"/>
                  </a:lnTo>
                  <a:cubicBezTo>
                    <a:pt x="2147" y="2972"/>
                    <a:pt x="2126" y="3013"/>
                    <a:pt x="2106" y="3052"/>
                  </a:cubicBezTo>
                  <a:cubicBezTo>
                    <a:pt x="2082" y="3096"/>
                    <a:pt x="2057" y="3137"/>
                    <a:pt x="2033" y="3179"/>
                  </a:cubicBezTo>
                  <a:cubicBezTo>
                    <a:pt x="2008" y="3220"/>
                    <a:pt x="1982" y="3258"/>
                    <a:pt x="1954" y="3298"/>
                  </a:cubicBezTo>
                  <a:cubicBezTo>
                    <a:pt x="1928" y="3334"/>
                    <a:pt x="1901" y="3369"/>
                    <a:pt x="1873" y="3405"/>
                  </a:cubicBezTo>
                  <a:cubicBezTo>
                    <a:pt x="1829" y="3457"/>
                    <a:pt x="1786" y="3507"/>
                    <a:pt x="1739" y="3555"/>
                  </a:cubicBezTo>
                  <a:cubicBezTo>
                    <a:pt x="1689" y="3607"/>
                    <a:pt x="1636" y="3656"/>
                    <a:pt x="1585" y="3707"/>
                  </a:cubicBezTo>
                  <a:cubicBezTo>
                    <a:pt x="1544" y="3742"/>
                    <a:pt x="1504" y="3775"/>
                    <a:pt x="1463" y="3809"/>
                  </a:cubicBezTo>
                  <a:cubicBezTo>
                    <a:pt x="1424" y="3840"/>
                    <a:pt x="1380" y="3870"/>
                    <a:pt x="1339" y="3899"/>
                  </a:cubicBezTo>
                  <a:cubicBezTo>
                    <a:pt x="1219" y="3981"/>
                    <a:pt x="1094" y="4057"/>
                    <a:pt x="966" y="4128"/>
                  </a:cubicBezTo>
                  <a:cubicBezTo>
                    <a:pt x="859" y="4179"/>
                    <a:pt x="750" y="4223"/>
                    <a:pt x="639" y="4265"/>
                  </a:cubicBezTo>
                  <a:lnTo>
                    <a:pt x="636" y="4267"/>
                  </a:lnTo>
                  <a:lnTo>
                    <a:pt x="636" y="4267"/>
                  </a:lnTo>
                  <a:cubicBezTo>
                    <a:pt x="636" y="4267"/>
                    <a:pt x="636" y="4266"/>
                    <a:pt x="636" y="4266"/>
                  </a:cubicBezTo>
                  <a:lnTo>
                    <a:pt x="636" y="4266"/>
                  </a:lnTo>
                  <a:cubicBezTo>
                    <a:pt x="609" y="4275"/>
                    <a:pt x="581" y="4284"/>
                    <a:pt x="555" y="4291"/>
                  </a:cubicBezTo>
                  <a:cubicBezTo>
                    <a:pt x="486" y="4306"/>
                    <a:pt x="418" y="4318"/>
                    <a:pt x="350" y="4331"/>
                  </a:cubicBezTo>
                  <a:cubicBezTo>
                    <a:pt x="293" y="4341"/>
                    <a:pt x="237" y="4349"/>
                    <a:pt x="180" y="4356"/>
                  </a:cubicBezTo>
                  <a:lnTo>
                    <a:pt x="182" y="4356"/>
                  </a:lnTo>
                  <a:cubicBezTo>
                    <a:pt x="162" y="4358"/>
                    <a:pt x="144" y="4359"/>
                    <a:pt x="124" y="4361"/>
                  </a:cubicBezTo>
                  <a:cubicBezTo>
                    <a:pt x="114" y="4357"/>
                    <a:pt x="104" y="4356"/>
                    <a:pt x="94" y="4356"/>
                  </a:cubicBezTo>
                  <a:cubicBezTo>
                    <a:pt x="64" y="4356"/>
                    <a:pt x="36" y="4371"/>
                    <a:pt x="21" y="4399"/>
                  </a:cubicBezTo>
                  <a:cubicBezTo>
                    <a:pt x="0" y="4439"/>
                    <a:pt x="16" y="4490"/>
                    <a:pt x="54" y="4512"/>
                  </a:cubicBezTo>
                  <a:cubicBezTo>
                    <a:pt x="70" y="4519"/>
                    <a:pt x="88" y="4524"/>
                    <a:pt x="105" y="4526"/>
                  </a:cubicBezTo>
                  <a:cubicBezTo>
                    <a:pt x="110" y="4527"/>
                    <a:pt x="115" y="4527"/>
                    <a:pt x="121" y="4527"/>
                  </a:cubicBezTo>
                  <a:cubicBezTo>
                    <a:pt x="144" y="4527"/>
                    <a:pt x="167" y="4523"/>
                    <a:pt x="190" y="4521"/>
                  </a:cubicBezTo>
                  <a:cubicBezTo>
                    <a:pt x="209" y="4518"/>
                    <a:pt x="228" y="4517"/>
                    <a:pt x="249" y="4515"/>
                  </a:cubicBezTo>
                  <a:cubicBezTo>
                    <a:pt x="263" y="4513"/>
                    <a:pt x="275" y="4511"/>
                    <a:pt x="288" y="4508"/>
                  </a:cubicBezTo>
                  <a:lnTo>
                    <a:pt x="288" y="4508"/>
                  </a:lnTo>
                  <a:cubicBezTo>
                    <a:pt x="286" y="4522"/>
                    <a:pt x="288" y="4536"/>
                    <a:pt x="293" y="4552"/>
                  </a:cubicBezTo>
                  <a:cubicBezTo>
                    <a:pt x="304" y="4578"/>
                    <a:pt x="330" y="4593"/>
                    <a:pt x="353" y="4599"/>
                  </a:cubicBezTo>
                  <a:cubicBezTo>
                    <a:pt x="414" y="4618"/>
                    <a:pt x="472" y="4641"/>
                    <a:pt x="532" y="4665"/>
                  </a:cubicBezTo>
                  <a:cubicBezTo>
                    <a:pt x="609" y="4701"/>
                    <a:pt x="686" y="4737"/>
                    <a:pt x="761" y="4774"/>
                  </a:cubicBezTo>
                  <a:cubicBezTo>
                    <a:pt x="755" y="4795"/>
                    <a:pt x="756" y="4819"/>
                    <a:pt x="770" y="4841"/>
                  </a:cubicBezTo>
                  <a:cubicBezTo>
                    <a:pt x="805" y="4894"/>
                    <a:pt x="863" y="4925"/>
                    <a:pt x="918" y="4956"/>
                  </a:cubicBezTo>
                  <a:cubicBezTo>
                    <a:pt x="977" y="4992"/>
                    <a:pt x="1039" y="5024"/>
                    <a:pt x="1102" y="5054"/>
                  </a:cubicBezTo>
                  <a:cubicBezTo>
                    <a:pt x="1169" y="5089"/>
                    <a:pt x="1236" y="5122"/>
                    <a:pt x="1302" y="5160"/>
                  </a:cubicBezTo>
                  <a:cubicBezTo>
                    <a:pt x="1369" y="5197"/>
                    <a:pt x="1436" y="5237"/>
                    <a:pt x="1503" y="5275"/>
                  </a:cubicBezTo>
                  <a:cubicBezTo>
                    <a:pt x="1568" y="5311"/>
                    <a:pt x="1631" y="5349"/>
                    <a:pt x="1695" y="5384"/>
                  </a:cubicBezTo>
                  <a:cubicBezTo>
                    <a:pt x="1719" y="5397"/>
                    <a:pt x="1743" y="5410"/>
                    <a:pt x="1766" y="5421"/>
                  </a:cubicBezTo>
                  <a:cubicBezTo>
                    <a:pt x="1831" y="5457"/>
                    <a:pt x="1895" y="5492"/>
                    <a:pt x="1960" y="5528"/>
                  </a:cubicBezTo>
                  <a:cubicBezTo>
                    <a:pt x="2116" y="5614"/>
                    <a:pt x="2275" y="5696"/>
                    <a:pt x="2432" y="5777"/>
                  </a:cubicBezTo>
                  <a:lnTo>
                    <a:pt x="2536" y="5832"/>
                  </a:lnTo>
                  <a:cubicBezTo>
                    <a:pt x="2574" y="5852"/>
                    <a:pt x="2612" y="5874"/>
                    <a:pt x="2650" y="5895"/>
                  </a:cubicBezTo>
                  <a:lnTo>
                    <a:pt x="2669" y="5906"/>
                  </a:lnTo>
                  <a:cubicBezTo>
                    <a:pt x="2684" y="5935"/>
                    <a:pt x="2711" y="5952"/>
                    <a:pt x="2744" y="5952"/>
                  </a:cubicBezTo>
                  <a:cubicBezTo>
                    <a:pt x="2763" y="5964"/>
                    <a:pt x="2783" y="5976"/>
                    <a:pt x="2802" y="5988"/>
                  </a:cubicBezTo>
                  <a:cubicBezTo>
                    <a:pt x="2802" y="5988"/>
                    <a:pt x="2801" y="5988"/>
                    <a:pt x="2800" y="5988"/>
                  </a:cubicBezTo>
                  <a:lnTo>
                    <a:pt x="2800" y="5988"/>
                  </a:lnTo>
                  <a:cubicBezTo>
                    <a:pt x="2921" y="6063"/>
                    <a:pt x="3039" y="6139"/>
                    <a:pt x="3158" y="6215"/>
                  </a:cubicBezTo>
                  <a:cubicBezTo>
                    <a:pt x="3279" y="6295"/>
                    <a:pt x="3403" y="6365"/>
                    <a:pt x="3530" y="6432"/>
                  </a:cubicBezTo>
                  <a:cubicBezTo>
                    <a:pt x="3595" y="6467"/>
                    <a:pt x="3662" y="6503"/>
                    <a:pt x="3728" y="6540"/>
                  </a:cubicBezTo>
                  <a:cubicBezTo>
                    <a:pt x="3790" y="6573"/>
                    <a:pt x="3850" y="6608"/>
                    <a:pt x="3913" y="6639"/>
                  </a:cubicBezTo>
                  <a:cubicBezTo>
                    <a:pt x="3970" y="6669"/>
                    <a:pt x="4031" y="6694"/>
                    <a:pt x="4092" y="6719"/>
                  </a:cubicBezTo>
                  <a:cubicBezTo>
                    <a:pt x="4119" y="6729"/>
                    <a:pt x="4146" y="6738"/>
                    <a:pt x="4172" y="6750"/>
                  </a:cubicBezTo>
                  <a:cubicBezTo>
                    <a:pt x="4178" y="6753"/>
                    <a:pt x="4186" y="6756"/>
                    <a:pt x="4192" y="6760"/>
                  </a:cubicBezTo>
                  <a:cubicBezTo>
                    <a:pt x="4205" y="6766"/>
                    <a:pt x="4218" y="6769"/>
                    <a:pt x="4231" y="6769"/>
                  </a:cubicBezTo>
                  <a:cubicBezTo>
                    <a:pt x="4260" y="6769"/>
                    <a:pt x="4288" y="6754"/>
                    <a:pt x="4305" y="6725"/>
                  </a:cubicBezTo>
                  <a:cubicBezTo>
                    <a:pt x="4307" y="6719"/>
                    <a:pt x="4310" y="6714"/>
                    <a:pt x="4311" y="6707"/>
                  </a:cubicBezTo>
                  <a:cubicBezTo>
                    <a:pt x="4333" y="6702"/>
                    <a:pt x="4352" y="6689"/>
                    <a:pt x="4368" y="6670"/>
                  </a:cubicBezTo>
                  <a:cubicBezTo>
                    <a:pt x="4418" y="6607"/>
                    <a:pt x="4469" y="6542"/>
                    <a:pt x="4510" y="6473"/>
                  </a:cubicBezTo>
                  <a:cubicBezTo>
                    <a:pt x="4531" y="6438"/>
                    <a:pt x="4553" y="6404"/>
                    <a:pt x="4572" y="6368"/>
                  </a:cubicBezTo>
                  <a:cubicBezTo>
                    <a:pt x="4590" y="6335"/>
                    <a:pt x="4606" y="6302"/>
                    <a:pt x="4622" y="6268"/>
                  </a:cubicBezTo>
                  <a:cubicBezTo>
                    <a:pt x="4658" y="6196"/>
                    <a:pt x="4698" y="6127"/>
                    <a:pt x="4737" y="6057"/>
                  </a:cubicBezTo>
                  <a:cubicBezTo>
                    <a:pt x="4758" y="6024"/>
                    <a:pt x="4780" y="5989"/>
                    <a:pt x="4804" y="5957"/>
                  </a:cubicBezTo>
                  <a:cubicBezTo>
                    <a:pt x="4828" y="5924"/>
                    <a:pt x="4856" y="5890"/>
                    <a:pt x="4879" y="5855"/>
                  </a:cubicBezTo>
                  <a:cubicBezTo>
                    <a:pt x="4925" y="5787"/>
                    <a:pt x="4970" y="5719"/>
                    <a:pt x="5014" y="5649"/>
                  </a:cubicBezTo>
                  <a:cubicBezTo>
                    <a:pt x="5107" y="5503"/>
                    <a:pt x="5204" y="5362"/>
                    <a:pt x="5289" y="5212"/>
                  </a:cubicBezTo>
                  <a:cubicBezTo>
                    <a:pt x="5331" y="5141"/>
                    <a:pt x="5365" y="5068"/>
                    <a:pt x="5401" y="4994"/>
                  </a:cubicBezTo>
                  <a:cubicBezTo>
                    <a:pt x="5437" y="4919"/>
                    <a:pt x="5471" y="4843"/>
                    <a:pt x="5498" y="4765"/>
                  </a:cubicBezTo>
                  <a:cubicBezTo>
                    <a:pt x="5549" y="4616"/>
                    <a:pt x="5602" y="4467"/>
                    <a:pt x="5663" y="4323"/>
                  </a:cubicBezTo>
                  <a:cubicBezTo>
                    <a:pt x="5716" y="4208"/>
                    <a:pt x="5770" y="4094"/>
                    <a:pt x="5831" y="3981"/>
                  </a:cubicBezTo>
                  <a:cubicBezTo>
                    <a:pt x="5894" y="3868"/>
                    <a:pt x="5957" y="3753"/>
                    <a:pt x="6014" y="3636"/>
                  </a:cubicBezTo>
                  <a:cubicBezTo>
                    <a:pt x="6069" y="3525"/>
                    <a:pt x="6121" y="3414"/>
                    <a:pt x="6178" y="3305"/>
                  </a:cubicBezTo>
                  <a:cubicBezTo>
                    <a:pt x="6192" y="3278"/>
                    <a:pt x="6206" y="3253"/>
                    <a:pt x="6218" y="3226"/>
                  </a:cubicBezTo>
                  <a:cubicBezTo>
                    <a:pt x="6226" y="3206"/>
                    <a:pt x="6235" y="3186"/>
                    <a:pt x="6242" y="3165"/>
                  </a:cubicBezTo>
                  <a:cubicBezTo>
                    <a:pt x="6254" y="3140"/>
                    <a:pt x="6265" y="3115"/>
                    <a:pt x="6278" y="3093"/>
                  </a:cubicBezTo>
                  <a:cubicBezTo>
                    <a:pt x="6294" y="3069"/>
                    <a:pt x="6309" y="3047"/>
                    <a:pt x="6324" y="3026"/>
                  </a:cubicBezTo>
                  <a:cubicBezTo>
                    <a:pt x="6339" y="3004"/>
                    <a:pt x="6352" y="2980"/>
                    <a:pt x="6366" y="2957"/>
                  </a:cubicBezTo>
                  <a:cubicBezTo>
                    <a:pt x="6373" y="2948"/>
                    <a:pt x="6378" y="2939"/>
                    <a:pt x="6384" y="2930"/>
                  </a:cubicBezTo>
                  <a:cubicBezTo>
                    <a:pt x="6404" y="2902"/>
                    <a:pt x="6416" y="2871"/>
                    <a:pt x="6426" y="2839"/>
                  </a:cubicBezTo>
                  <a:cubicBezTo>
                    <a:pt x="6435" y="2808"/>
                    <a:pt x="6442" y="2777"/>
                    <a:pt x="6450" y="2746"/>
                  </a:cubicBezTo>
                  <a:lnTo>
                    <a:pt x="6450" y="2747"/>
                  </a:lnTo>
                  <a:cubicBezTo>
                    <a:pt x="6450" y="2746"/>
                    <a:pt x="6450" y="2746"/>
                    <a:pt x="6451" y="2744"/>
                  </a:cubicBezTo>
                  <a:cubicBezTo>
                    <a:pt x="6452" y="2743"/>
                    <a:pt x="6452" y="2741"/>
                    <a:pt x="6453" y="2739"/>
                  </a:cubicBezTo>
                  <a:lnTo>
                    <a:pt x="6453" y="2739"/>
                  </a:lnTo>
                  <a:cubicBezTo>
                    <a:pt x="6452" y="2740"/>
                    <a:pt x="6452" y="2740"/>
                    <a:pt x="6452" y="2741"/>
                  </a:cubicBezTo>
                  <a:cubicBezTo>
                    <a:pt x="6457" y="2727"/>
                    <a:pt x="6462" y="2715"/>
                    <a:pt x="6467" y="2703"/>
                  </a:cubicBezTo>
                  <a:cubicBezTo>
                    <a:pt x="6469" y="2696"/>
                    <a:pt x="6472" y="2690"/>
                    <a:pt x="6476" y="2685"/>
                  </a:cubicBezTo>
                  <a:cubicBezTo>
                    <a:pt x="6477" y="2684"/>
                    <a:pt x="6478" y="2681"/>
                    <a:pt x="6479" y="2680"/>
                  </a:cubicBezTo>
                  <a:cubicBezTo>
                    <a:pt x="6488" y="2671"/>
                    <a:pt x="6497" y="2663"/>
                    <a:pt x="6503" y="2653"/>
                  </a:cubicBezTo>
                  <a:cubicBezTo>
                    <a:pt x="6513" y="2641"/>
                    <a:pt x="6521" y="2628"/>
                    <a:pt x="6530" y="2614"/>
                  </a:cubicBezTo>
                  <a:cubicBezTo>
                    <a:pt x="6539" y="2599"/>
                    <a:pt x="6549" y="2588"/>
                    <a:pt x="6557" y="2573"/>
                  </a:cubicBezTo>
                  <a:cubicBezTo>
                    <a:pt x="6562" y="2565"/>
                    <a:pt x="6565" y="2556"/>
                    <a:pt x="6566" y="2547"/>
                  </a:cubicBezTo>
                  <a:cubicBezTo>
                    <a:pt x="6570" y="2524"/>
                    <a:pt x="6563" y="2498"/>
                    <a:pt x="6552" y="2478"/>
                  </a:cubicBezTo>
                  <a:cubicBezTo>
                    <a:pt x="6543" y="2459"/>
                    <a:pt x="6531" y="2445"/>
                    <a:pt x="6515" y="2431"/>
                  </a:cubicBezTo>
                  <a:cubicBezTo>
                    <a:pt x="6506" y="2421"/>
                    <a:pt x="6485" y="2408"/>
                    <a:pt x="6473" y="2402"/>
                  </a:cubicBezTo>
                  <a:cubicBezTo>
                    <a:pt x="6457" y="2393"/>
                    <a:pt x="6440" y="2386"/>
                    <a:pt x="6421" y="2376"/>
                  </a:cubicBezTo>
                  <a:cubicBezTo>
                    <a:pt x="6386" y="2360"/>
                    <a:pt x="6351" y="2341"/>
                    <a:pt x="6316" y="2324"/>
                  </a:cubicBezTo>
                  <a:cubicBezTo>
                    <a:pt x="6255" y="2293"/>
                    <a:pt x="6199" y="2256"/>
                    <a:pt x="6137" y="2225"/>
                  </a:cubicBezTo>
                  <a:cubicBezTo>
                    <a:pt x="6009" y="2161"/>
                    <a:pt x="5880" y="2102"/>
                    <a:pt x="5751" y="2041"/>
                  </a:cubicBezTo>
                  <a:cubicBezTo>
                    <a:pt x="5744" y="2020"/>
                    <a:pt x="5730" y="2001"/>
                    <a:pt x="5709" y="1989"/>
                  </a:cubicBezTo>
                  <a:cubicBezTo>
                    <a:pt x="5707" y="1988"/>
                    <a:pt x="5704" y="1985"/>
                    <a:pt x="5700" y="1984"/>
                  </a:cubicBezTo>
                  <a:cubicBezTo>
                    <a:pt x="5626" y="1937"/>
                    <a:pt x="5554" y="1884"/>
                    <a:pt x="5478" y="1836"/>
                  </a:cubicBezTo>
                  <a:cubicBezTo>
                    <a:pt x="5395" y="1782"/>
                    <a:pt x="5307" y="1733"/>
                    <a:pt x="5218" y="1686"/>
                  </a:cubicBezTo>
                  <a:cubicBezTo>
                    <a:pt x="5127" y="1640"/>
                    <a:pt x="5037" y="1593"/>
                    <a:pt x="4946" y="1545"/>
                  </a:cubicBezTo>
                  <a:cubicBezTo>
                    <a:pt x="4859" y="1498"/>
                    <a:pt x="4773" y="1448"/>
                    <a:pt x="4687" y="1398"/>
                  </a:cubicBezTo>
                  <a:lnTo>
                    <a:pt x="4687" y="1398"/>
                  </a:lnTo>
                  <a:cubicBezTo>
                    <a:pt x="4687" y="1398"/>
                    <a:pt x="4687" y="1399"/>
                    <a:pt x="4688" y="1399"/>
                  </a:cubicBezTo>
                  <a:cubicBezTo>
                    <a:pt x="4687" y="1398"/>
                    <a:pt x="4686" y="1397"/>
                    <a:pt x="4685" y="1397"/>
                  </a:cubicBezTo>
                  <a:lnTo>
                    <a:pt x="4685" y="1397"/>
                  </a:lnTo>
                  <a:cubicBezTo>
                    <a:pt x="4686" y="1397"/>
                    <a:pt x="4686" y="1398"/>
                    <a:pt x="4687" y="1398"/>
                  </a:cubicBezTo>
                  <a:lnTo>
                    <a:pt x="4687" y="1398"/>
                  </a:lnTo>
                  <a:cubicBezTo>
                    <a:pt x="4686" y="1397"/>
                    <a:pt x="4686" y="1397"/>
                    <a:pt x="4684" y="1396"/>
                  </a:cubicBezTo>
                  <a:lnTo>
                    <a:pt x="4684" y="1396"/>
                  </a:lnTo>
                  <a:cubicBezTo>
                    <a:pt x="4685" y="1397"/>
                    <a:pt x="4685" y="1397"/>
                    <a:pt x="4685" y="1397"/>
                  </a:cubicBezTo>
                  <a:lnTo>
                    <a:pt x="4685" y="1397"/>
                  </a:lnTo>
                  <a:cubicBezTo>
                    <a:pt x="4685" y="1397"/>
                    <a:pt x="4684" y="1396"/>
                    <a:pt x="4684" y="1396"/>
                  </a:cubicBezTo>
                  <a:lnTo>
                    <a:pt x="4684" y="1396"/>
                  </a:lnTo>
                  <a:cubicBezTo>
                    <a:pt x="4684" y="1396"/>
                    <a:pt x="4684" y="1396"/>
                    <a:pt x="4684" y="1396"/>
                  </a:cubicBezTo>
                  <a:lnTo>
                    <a:pt x="4684" y="1396"/>
                  </a:lnTo>
                  <a:cubicBezTo>
                    <a:pt x="4684" y="1396"/>
                    <a:pt x="4683" y="1395"/>
                    <a:pt x="4683" y="1395"/>
                  </a:cubicBezTo>
                  <a:cubicBezTo>
                    <a:pt x="4683" y="1395"/>
                    <a:pt x="4682" y="1395"/>
                    <a:pt x="4682" y="1394"/>
                  </a:cubicBezTo>
                  <a:lnTo>
                    <a:pt x="4683" y="1394"/>
                  </a:lnTo>
                  <a:cubicBezTo>
                    <a:pt x="4614" y="1350"/>
                    <a:pt x="4547" y="1302"/>
                    <a:pt x="4480" y="1255"/>
                  </a:cubicBezTo>
                  <a:cubicBezTo>
                    <a:pt x="4413" y="1205"/>
                    <a:pt x="4347" y="1154"/>
                    <a:pt x="4280" y="1105"/>
                  </a:cubicBezTo>
                  <a:cubicBezTo>
                    <a:pt x="4217" y="1059"/>
                    <a:pt x="4155" y="1012"/>
                    <a:pt x="4089" y="971"/>
                  </a:cubicBezTo>
                  <a:cubicBezTo>
                    <a:pt x="4013" y="921"/>
                    <a:pt x="3935" y="876"/>
                    <a:pt x="3857" y="833"/>
                  </a:cubicBezTo>
                  <a:cubicBezTo>
                    <a:pt x="3789" y="793"/>
                    <a:pt x="3719" y="757"/>
                    <a:pt x="3649" y="721"/>
                  </a:cubicBezTo>
                  <a:cubicBezTo>
                    <a:pt x="3568" y="679"/>
                    <a:pt x="3489" y="637"/>
                    <a:pt x="3409" y="595"/>
                  </a:cubicBezTo>
                  <a:cubicBezTo>
                    <a:pt x="3265" y="519"/>
                    <a:pt x="3125" y="435"/>
                    <a:pt x="2988" y="352"/>
                  </a:cubicBezTo>
                  <a:lnTo>
                    <a:pt x="2988" y="352"/>
                  </a:lnTo>
                  <a:cubicBezTo>
                    <a:pt x="2989" y="353"/>
                    <a:pt x="2990" y="353"/>
                    <a:pt x="2991" y="354"/>
                  </a:cubicBezTo>
                  <a:cubicBezTo>
                    <a:pt x="2949" y="328"/>
                    <a:pt x="2908" y="302"/>
                    <a:pt x="2865" y="276"/>
                  </a:cubicBezTo>
                  <a:lnTo>
                    <a:pt x="2865" y="276"/>
                  </a:lnTo>
                  <a:cubicBezTo>
                    <a:pt x="2866" y="277"/>
                    <a:pt x="2867" y="277"/>
                    <a:pt x="2869" y="279"/>
                  </a:cubicBezTo>
                  <a:cubicBezTo>
                    <a:pt x="2846" y="265"/>
                    <a:pt x="2821" y="251"/>
                    <a:pt x="2798" y="238"/>
                  </a:cubicBezTo>
                  <a:cubicBezTo>
                    <a:pt x="2769" y="221"/>
                    <a:pt x="2741" y="203"/>
                    <a:pt x="2711" y="188"/>
                  </a:cubicBezTo>
                  <a:cubicBezTo>
                    <a:pt x="2684" y="172"/>
                    <a:pt x="2655" y="157"/>
                    <a:pt x="2625" y="142"/>
                  </a:cubicBezTo>
                  <a:cubicBezTo>
                    <a:pt x="2606" y="132"/>
                    <a:pt x="2586" y="126"/>
                    <a:pt x="2565" y="122"/>
                  </a:cubicBezTo>
                  <a:cubicBezTo>
                    <a:pt x="2565" y="121"/>
                    <a:pt x="2565" y="121"/>
                    <a:pt x="2564" y="120"/>
                  </a:cubicBezTo>
                  <a:lnTo>
                    <a:pt x="2564" y="120"/>
                  </a:lnTo>
                  <a:cubicBezTo>
                    <a:pt x="2564" y="120"/>
                    <a:pt x="2565" y="120"/>
                    <a:pt x="2565" y="121"/>
                  </a:cubicBezTo>
                  <a:lnTo>
                    <a:pt x="2557" y="81"/>
                  </a:lnTo>
                  <a:lnTo>
                    <a:pt x="2557" y="79"/>
                  </a:lnTo>
                  <a:cubicBezTo>
                    <a:pt x="2553" y="36"/>
                    <a:pt x="2518" y="1"/>
                    <a:pt x="2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a:extLst>
                <a:ext uri="{FF2B5EF4-FFF2-40B4-BE49-F238E27FC236}">
                  <a16:creationId xmlns:a16="http://schemas.microsoft.com/office/drawing/2014/main" id="{D744AF31-A0F3-CD97-BCD0-A72CDDAEA642}"/>
                </a:ext>
              </a:extLst>
            </p:cNvPr>
            <p:cNvSpPr/>
            <p:nvPr/>
          </p:nvSpPr>
          <p:spPr>
            <a:xfrm>
              <a:off x="1507254" y="2133313"/>
              <a:ext cx="12316" cy="11637"/>
            </a:xfrm>
            <a:custGeom>
              <a:avLst/>
              <a:gdLst/>
              <a:ahLst/>
              <a:cxnLst/>
              <a:rect l="l" t="t" r="r" b="b"/>
              <a:pathLst>
                <a:path w="174" h="165" extrusionOk="0">
                  <a:moveTo>
                    <a:pt x="88" y="0"/>
                  </a:moveTo>
                  <a:cubicBezTo>
                    <a:pt x="50" y="0"/>
                    <a:pt x="12" y="26"/>
                    <a:pt x="6" y="65"/>
                  </a:cubicBezTo>
                  <a:cubicBezTo>
                    <a:pt x="0" y="110"/>
                    <a:pt x="24" y="153"/>
                    <a:pt x="69" y="163"/>
                  </a:cubicBezTo>
                  <a:cubicBezTo>
                    <a:pt x="75" y="164"/>
                    <a:pt x="80" y="165"/>
                    <a:pt x="85" y="165"/>
                  </a:cubicBezTo>
                  <a:cubicBezTo>
                    <a:pt x="123" y="165"/>
                    <a:pt x="161" y="138"/>
                    <a:pt x="167" y="100"/>
                  </a:cubicBezTo>
                  <a:cubicBezTo>
                    <a:pt x="173" y="55"/>
                    <a:pt x="150" y="12"/>
                    <a:pt x="104" y="2"/>
                  </a:cubicBezTo>
                  <a:cubicBezTo>
                    <a:pt x="99" y="1"/>
                    <a:pt x="93" y="0"/>
                    <a:pt x="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a:extLst>
                <a:ext uri="{FF2B5EF4-FFF2-40B4-BE49-F238E27FC236}">
                  <a16:creationId xmlns:a16="http://schemas.microsoft.com/office/drawing/2014/main" id="{B7746625-0905-BF0D-1830-39F499F7D3C1}"/>
                </a:ext>
              </a:extLst>
            </p:cNvPr>
            <p:cNvSpPr/>
            <p:nvPr/>
          </p:nvSpPr>
          <p:spPr>
            <a:xfrm>
              <a:off x="1523534" y="2121888"/>
              <a:ext cx="12387" cy="11707"/>
            </a:xfrm>
            <a:custGeom>
              <a:avLst/>
              <a:gdLst/>
              <a:ahLst/>
              <a:cxnLst/>
              <a:rect l="l" t="t" r="r" b="b"/>
              <a:pathLst>
                <a:path w="175" h="166" extrusionOk="0">
                  <a:moveTo>
                    <a:pt x="90" y="0"/>
                  </a:moveTo>
                  <a:cubicBezTo>
                    <a:pt x="51" y="0"/>
                    <a:pt x="13" y="27"/>
                    <a:pt x="7" y="66"/>
                  </a:cubicBezTo>
                  <a:cubicBezTo>
                    <a:pt x="0" y="110"/>
                    <a:pt x="25" y="154"/>
                    <a:pt x="70" y="164"/>
                  </a:cubicBezTo>
                  <a:cubicBezTo>
                    <a:pt x="75" y="165"/>
                    <a:pt x="80" y="165"/>
                    <a:pt x="85" y="165"/>
                  </a:cubicBezTo>
                  <a:cubicBezTo>
                    <a:pt x="123" y="165"/>
                    <a:pt x="161" y="139"/>
                    <a:pt x="168" y="100"/>
                  </a:cubicBezTo>
                  <a:cubicBezTo>
                    <a:pt x="175" y="56"/>
                    <a:pt x="150" y="12"/>
                    <a:pt x="105" y="2"/>
                  </a:cubicBezTo>
                  <a:cubicBezTo>
                    <a:pt x="100" y="1"/>
                    <a:pt x="95"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a:extLst>
                <a:ext uri="{FF2B5EF4-FFF2-40B4-BE49-F238E27FC236}">
                  <a16:creationId xmlns:a16="http://schemas.microsoft.com/office/drawing/2014/main" id="{7381FF7C-2154-FDB0-DF45-AAB2C99ACB0F}"/>
                </a:ext>
              </a:extLst>
            </p:cNvPr>
            <p:cNvSpPr/>
            <p:nvPr/>
          </p:nvSpPr>
          <p:spPr>
            <a:xfrm>
              <a:off x="1504352" y="2113002"/>
              <a:ext cx="12458" cy="11637"/>
            </a:xfrm>
            <a:custGeom>
              <a:avLst/>
              <a:gdLst/>
              <a:ahLst/>
              <a:cxnLst/>
              <a:rect l="l" t="t" r="r" b="b"/>
              <a:pathLst>
                <a:path w="176" h="165" extrusionOk="0">
                  <a:moveTo>
                    <a:pt x="89" y="0"/>
                  </a:moveTo>
                  <a:cubicBezTo>
                    <a:pt x="51" y="0"/>
                    <a:pt x="12" y="27"/>
                    <a:pt x="7" y="65"/>
                  </a:cubicBezTo>
                  <a:cubicBezTo>
                    <a:pt x="1" y="110"/>
                    <a:pt x="26" y="153"/>
                    <a:pt x="70" y="163"/>
                  </a:cubicBezTo>
                  <a:cubicBezTo>
                    <a:pt x="75" y="164"/>
                    <a:pt x="81" y="165"/>
                    <a:pt x="87" y="165"/>
                  </a:cubicBezTo>
                  <a:cubicBezTo>
                    <a:pt x="125" y="165"/>
                    <a:pt x="163" y="138"/>
                    <a:pt x="168" y="100"/>
                  </a:cubicBezTo>
                  <a:cubicBezTo>
                    <a:pt x="175" y="55"/>
                    <a:pt x="150"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a:extLst>
                <a:ext uri="{FF2B5EF4-FFF2-40B4-BE49-F238E27FC236}">
                  <a16:creationId xmlns:a16="http://schemas.microsoft.com/office/drawing/2014/main" id="{CC267868-983C-0359-E06F-EEB11A9A8C38}"/>
                </a:ext>
              </a:extLst>
            </p:cNvPr>
            <p:cNvSpPr/>
            <p:nvPr/>
          </p:nvSpPr>
          <p:spPr>
            <a:xfrm>
              <a:off x="1612295" y="1914686"/>
              <a:ext cx="12387" cy="11637"/>
            </a:xfrm>
            <a:custGeom>
              <a:avLst/>
              <a:gdLst/>
              <a:ahLst/>
              <a:cxnLst/>
              <a:rect l="l" t="t" r="r" b="b"/>
              <a:pathLst>
                <a:path w="175" h="165" extrusionOk="0">
                  <a:moveTo>
                    <a:pt x="89" y="0"/>
                  </a:moveTo>
                  <a:cubicBezTo>
                    <a:pt x="50" y="0"/>
                    <a:pt x="13" y="27"/>
                    <a:pt x="7" y="65"/>
                  </a:cubicBezTo>
                  <a:cubicBezTo>
                    <a:pt x="0" y="110"/>
                    <a:pt x="25" y="152"/>
                    <a:pt x="70" y="163"/>
                  </a:cubicBezTo>
                  <a:cubicBezTo>
                    <a:pt x="76" y="164"/>
                    <a:pt x="81" y="164"/>
                    <a:pt x="86" y="164"/>
                  </a:cubicBezTo>
                  <a:cubicBezTo>
                    <a:pt x="124" y="164"/>
                    <a:pt x="161" y="138"/>
                    <a:pt x="168" y="100"/>
                  </a:cubicBezTo>
                  <a:cubicBezTo>
                    <a:pt x="174" y="54"/>
                    <a:pt x="150"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a:extLst>
                <a:ext uri="{FF2B5EF4-FFF2-40B4-BE49-F238E27FC236}">
                  <a16:creationId xmlns:a16="http://schemas.microsoft.com/office/drawing/2014/main" id="{CF41365D-F9AF-93DF-AB8D-4117DE66B773}"/>
                </a:ext>
              </a:extLst>
            </p:cNvPr>
            <p:cNvSpPr/>
            <p:nvPr/>
          </p:nvSpPr>
          <p:spPr>
            <a:xfrm>
              <a:off x="1612012" y="1896561"/>
              <a:ext cx="12387" cy="11637"/>
            </a:xfrm>
            <a:custGeom>
              <a:avLst/>
              <a:gdLst/>
              <a:ahLst/>
              <a:cxnLst/>
              <a:rect l="l" t="t" r="r" b="b"/>
              <a:pathLst>
                <a:path w="175" h="165" extrusionOk="0">
                  <a:moveTo>
                    <a:pt x="89" y="0"/>
                  </a:moveTo>
                  <a:cubicBezTo>
                    <a:pt x="51" y="0"/>
                    <a:pt x="13" y="27"/>
                    <a:pt x="7" y="65"/>
                  </a:cubicBezTo>
                  <a:cubicBezTo>
                    <a:pt x="1" y="110"/>
                    <a:pt x="25" y="152"/>
                    <a:pt x="70" y="163"/>
                  </a:cubicBezTo>
                  <a:cubicBezTo>
                    <a:pt x="76" y="164"/>
                    <a:pt x="81" y="165"/>
                    <a:pt x="87" y="165"/>
                  </a:cubicBezTo>
                  <a:cubicBezTo>
                    <a:pt x="124" y="165"/>
                    <a:pt x="162" y="138"/>
                    <a:pt x="168" y="100"/>
                  </a:cubicBezTo>
                  <a:cubicBezTo>
                    <a:pt x="174" y="54"/>
                    <a:pt x="151"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a:extLst>
                <a:ext uri="{FF2B5EF4-FFF2-40B4-BE49-F238E27FC236}">
                  <a16:creationId xmlns:a16="http://schemas.microsoft.com/office/drawing/2014/main" id="{4ED2B86C-B333-6226-8C4A-0EAFDAF15DB5}"/>
                </a:ext>
              </a:extLst>
            </p:cNvPr>
            <p:cNvSpPr/>
            <p:nvPr/>
          </p:nvSpPr>
          <p:spPr>
            <a:xfrm>
              <a:off x="1466058" y="1941838"/>
              <a:ext cx="12387" cy="11707"/>
            </a:xfrm>
            <a:custGeom>
              <a:avLst/>
              <a:gdLst/>
              <a:ahLst/>
              <a:cxnLst/>
              <a:rect l="l" t="t" r="r" b="b"/>
              <a:pathLst>
                <a:path w="175" h="166" extrusionOk="0">
                  <a:moveTo>
                    <a:pt x="88" y="1"/>
                  </a:moveTo>
                  <a:cubicBezTo>
                    <a:pt x="50" y="1"/>
                    <a:pt x="12" y="27"/>
                    <a:pt x="6" y="66"/>
                  </a:cubicBezTo>
                  <a:cubicBezTo>
                    <a:pt x="0" y="111"/>
                    <a:pt x="25" y="153"/>
                    <a:pt x="69" y="164"/>
                  </a:cubicBezTo>
                  <a:cubicBezTo>
                    <a:pt x="75" y="165"/>
                    <a:pt x="80" y="166"/>
                    <a:pt x="86" y="166"/>
                  </a:cubicBezTo>
                  <a:cubicBezTo>
                    <a:pt x="124" y="166"/>
                    <a:pt x="162" y="139"/>
                    <a:pt x="167" y="101"/>
                  </a:cubicBezTo>
                  <a:cubicBezTo>
                    <a:pt x="174" y="55"/>
                    <a:pt x="150" y="13"/>
                    <a:pt x="104" y="3"/>
                  </a:cubicBezTo>
                  <a:cubicBezTo>
                    <a:pt x="99" y="2"/>
                    <a:pt x="93" y="1"/>
                    <a:pt x="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a:extLst>
                <a:ext uri="{FF2B5EF4-FFF2-40B4-BE49-F238E27FC236}">
                  <a16:creationId xmlns:a16="http://schemas.microsoft.com/office/drawing/2014/main" id="{FB0A8EEC-D004-B4ED-E3EC-0002BB1F6D13}"/>
                </a:ext>
              </a:extLst>
            </p:cNvPr>
            <p:cNvSpPr/>
            <p:nvPr/>
          </p:nvSpPr>
          <p:spPr>
            <a:xfrm>
              <a:off x="1292641" y="2005451"/>
              <a:ext cx="12387" cy="11707"/>
            </a:xfrm>
            <a:custGeom>
              <a:avLst/>
              <a:gdLst/>
              <a:ahLst/>
              <a:cxnLst/>
              <a:rect l="l" t="t" r="r" b="b"/>
              <a:pathLst>
                <a:path w="175" h="166" extrusionOk="0">
                  <a:moveTo>
                    <a:pt x="89" y="0"/>
                  </a:moveTo>
                  <a:cubicBezTo>
                    <a:pt x="51" y="0"/>
                    <a:pt x="13" y="27"/>
                    <a:pt x="6" y="66"/>
                  </a:cubicBezTo>
                  <a:cubicBezTo>
                    <a:pt x="0" y="110"/>
                    <a:pt x="25" y="153"/>
                    <a:pt x="70" y="164"/>
                  </a:cubicBezTo>
                  <a:cubicBezTo>
                    <a:pt x="75" y="165"/>
                    <a:pt x="80" y="165"/>
                    <a:pt x="85" y="165"/>
                  </a:cubicBezTo>
                  <a:cubicBezTo>
                    <a:pt x="122" y="165"/>
                    <a:pt x="161" y="139"/>
                    <a:pt x="168" y="100"/>
                  </a:cubicBezTo>
                  <a:cubicBezTo>
                    <a:pt x="174" y="55"/>
                    <a:pt x="150" y="12"/>
                    <a:pt x="104" y="2"/>
                  </a:cubicBezTo>
                  <a:cubicBezTo>
                    <a:pt x="99"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a:extLst>
                <a:ext uri="{FF2B5EF4-FFF2-40B4-BE49-F238E27FC236}">
                  <a16:creationId xmlns:a16="http://schemas.microsoft.com/office/drawing/2014/main" id="{3A1CFD5C-135D-FA93-79A5-52B52057A8E3}"/>
                </a:ext>
              </a:extLst>
            </p:cNvPr>
            <p:cNvSpPr/>
            <p:nvPr/>
          </p:nvSpPr>
          <p:spPr>
            <a:xfrm>
              <a:off x="1309134" y="2015184"/>
              <a:ext cx="12387" cy="11637"/>
            </a:xfrm>
            <a:custGeom>
              <a:avLst/>
              <a:gdLst/>
              <a:ahLst/>
              <a:cxnLst/>
              <a:rect l="l" t="t" r="r" b="b"/>
              <a:pathLst>
                <a:path w="175" h="165" extrusionOk="0">
                  <a:moveTo>
                    <a:pt x="89" y="0"/>
                  </a:moveTo>
                  <a:cubicBezTo>
                    <a:pt x="51" y="0"/>
                    <a:pt x="13" y="27"/>
                    <a:pt x="8" y="65"/>
                  </a:cubicBezTo>
                  <a:cubicBezTo>
                    <a:pt x="0" y="110"/>
                    <a:pt x="25" y="153"/>
                    <a:pt x="70" y="163"/>
                  </a:cubicBezTo>
                  <a:cubicBezTo>
                    <a:pt x="76" y="164"/>
                    <a:pt x="82" y="165"/>
                    <a:pt x="87" y="165"/>
                  </a:cubicBezTo>
                  <a:cubicBezTo>
                    <a:pt x="124" y="165"/>
                    <a:pt x="161" y="139"/>
                    <a:pt x="168" y="100"/>
                  </a:cubicBezTo>
                  <a:cubicBezTo>
                    <a:pt x="175" y="55"/>
                    <a:pt x="150" y="12"/>
                    <a:pt x="106"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a:extLst>
                <a:ext uri="{FF2B5EF4-FFF2-40B4-BE49-F238E27FC236}">
                  <a16:creationId xmlns:a16="http://schemas.microsoft.com/office/drawing/2014/main" id="{BEEBF32F-03B6-C189-A59A-5EBD7D4E9DD6}"/>
                </a:ext>
              </a:extLst>
            </p:cNvPr>
            <p:cNvSpPr/>
            <p:nvPr/>
          </p:nvSpPr>
          <p:spPr>
            <a:xfrm>
              <a:off x="1379421" y="1749234"/>
              <a:ext cx="12316" cy="11707"/>
            </a:xfrm>
            <a:custGeom>
              <a:avLst/>
              <a:gdLst/>
              <a:ahLst/>
              <a:cxnLst/>
              <a:rect l="l" t="t" r="r" b="b"/>
              <a:pathLst>
                <a:path w="174" h="166" extrusionOk="0">
                  <a:moveTo>
                    <a:pt x="89" y="1"/>
                  </a:moveTo>
                  <a:cubicBezTo>
                    <a:pt x="51" y="1"/>
                    <a:pt x="13" y="27"/>
                    <a:pt x="6" y="66"/>
                  </a:cubicBezTo>
                  <a:cubicBezTo>
                    <a:pt x="0" y="110"/>
                    <a:pt x="24" y="153"/>
                    <a:pt x="69" y="164"/>
                  </a:cubicBezTo>
                  <a:cubicBezTo>
                    <a:pt x="74" y="165"/>
                    <a:pt x="79" y="166"/>
                    <a:pt x="84" y="166"/>
                  </a:cubicBezTo>
                  <a:cubicBezTo>
                    <a:pt x="123" y="166"/>
                    <a:pt x="162" y="139"/>
                    <a:pt x="167" y="100"/>
                  </a:cubicBezTo>
                  <a:cubicBezTo>
                    <a:pt x="173" y="56"/>
                    <a:pt x="150" y="12"/>
                    <a:pt x="104" y="2"/>
                  </a:cubicBezTo>
                  <a:cubicBezTo>
                    <a:pt x="99" y="1"/>
                    <a:pt x="94"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a:extLst>
                <a:ext uri="{FF2B5EF4-FFF2-40B4-BE49-F238E27FC236}">
                  <a16:creationId xmlns:a16="http://schemas.microsoft.com/office/drawing/2014/main" id="{F358F91C-1078-81D1-A7A8-444BA2E5F339}"/>
                </a:ext>
              </a:extLst>
            </p:cNvPr>
            <p:cNvSpPr/>
            <p:nvPr/>
          </p:nvSpPr>
          <p:spPr>
            <a:xfrm>
              <a:off x="1397329" y="1761223"/>
              <a:ext cx="12458" cy="11707"/>
            </a:xfrm>
            <a:custGeom>
              <a:avLst/>
              <a:gdLst/>
              <a:ahLst/>
              <a:cxnLst/>
              <a:rect l="l" t="t" r="r" b="b"/>
              <a:pathLst>
                <a:path w="176" h="166" extrusionOk="0">
                  <a:moveTo>
                    <a:pt x="90" y="1"/>
                  </a:moveTo>
                  <a:cubicBezTo>
                    <a:pt x="52" y="1"/>
                    <a:pt x="13" y="27"/>
                    <a:pt x="7" y="66"/>
                  </a:cubicBezTo>
                  <a:cubicBezTo>
                    <a:pt x="1" y="111"/>
                    <a:pt x="26" y="154"/>
                    <a:pt x="70" y="164"/>
                  </a:cubicBezTo>
                  <a:cubicBezTo>
                    <a:pt x="75" y="165"/>
                    <a:pt x="80" y="166"/>
                    <a:pt x="85" y="166"/>
                  </a:cubicBezTo>
                  <a:cubicBezTo>
                    <a:pt x="123" y="166"/>
                    <a:pt x="163" y="139"/>
                    <a:pt x="168" y="100"/>
                  </a:cubicBezTo>
                  <a:cubicBezTo>
                    <a:pt x="175" y="56"/>
                    <a:pt x="151" y="13"/>
                    <a:pt x="105" y="2"/>
                  </a:cubicBezTo>
                  <a:cubicBezTo>
                    <a:pt x="100" y="1"/>
                    <a:pt x="95"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a:extLst>
                <a:ext uri="{FF2B5EF4-FFF2-40B4-BE49-F238E27FC236}">
                  <a16:creationId xmlns:a16="http://schemas.microsoft.com/office/drawing/2014/main" id="{A42A88ED-242F-F141-8563-A360F9DC8A25}"/>
                </a:ext>
              </a:extLst>
            </p:cNvPr>
            <p:cNvSpPr/>
            <p:nvPr/>
          </p:nvSpPr>
          <p:spPr>
            <a:xfrm>
              <a:off x="1381261" y="1766724"/>
              <a:ext cx="12529" cy="11707"/>
            </a:xfrm>
            <a:custGeom>
              <a:avLst/>
              <a:gdLst/>
              <a:ahLst/>
              <a:cxnLst/>
              <a:rect l="l" t="t" r="r" b="b"/>
              <a:pathLst>
                <a:path w="177" h="166" extrusionOk="0">
                  <a:moveTo>
                    <a:pt x="90" y="0"/>
                  </a:moveTo>
                  <a:cubicBezTo>
                    <a:pt x="52" y="0"/>
                    <a:pt x="13" y="27"/>
                    <a:pt x="7" y="66"/>
                  </a:cubicBezTo>
                  <a:cubicBezTo>
                    <a:pt x="1" y="110"/>
                    <a:pt x="25" y="153"/>
                    <a:pt x="70" y="164"/>
                  </a:cubicBezTo>
                  <a:cubicBezTo>
                    <a:pt x="75" y="165"/>
                    <a:pt x="80" y="165"/>
                    <a:pt x="85" y="165"/>
                  </a:cubicBezTo>
                  <a:cubicBezTo>
                    <a:pt x="123" y="165"/>
                    <a:pt x="163" y="139"/>
                    <a:pt x="168" y="100"/>
                  </a:cubicBezTo>
                  <a:cubicBezTo>
                    <a:pt x="176" y="55"/>
                    <a:pt x="152" y="11"/>
                    <a:pt x="105" y="2"/>
                  </a:cubicBezTo>
                  <a:cubicBezTo>
                    <a:pt x="100" y="1"/>
                    <a:pt x="95"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a:extLst>
                <a:ext uri="{FF2B5EF4-FFF2-40B4-BE49-F238E27FC236}">
                  <a16:creationId xmlns:a16="http://schemas.microsoft.com/office/drawing/2014/main" id="{09EF0E76-DEB1-F778-9CC6-B1E3315AA0B3}"/>
                </a:ext>
              </a:extLst>
            </p:cNvPr>
            <p:cNvSpPr/>
            <p:nvPr/>
          </p:nvSpPr>
          <p:spPr>
            <a:xfrm>
              <a:off x="1136637" y="1664745"/>
              <a:ext cx="196634" cy="322229"/>
            </a:xfrm>
            <a:custGeom>
              <a:avLst/>
              <a:gdLst/>
              <a:ahLst/>
              <a:cxnLst/>
              <a:rect l="l" t="t" r="r" b="b"/>
              <a:pathLst>
                <a:path w="2778" h="4569" extrusionOk="0">
                  <a:moveTo>
                    <a:pt x="1163" y="3840"/>
                  </a:moveTo>
                  <a:cubicBezTo>
                    <a:pt x="1165" y="3841"/>
                    <a:pt x="1167" y="3842"/>
                    <a:pt x="1168" y="3844"/>
                  </a:cubicBezTo>
                  <a:cubicBezTo>
                    <a:pt x="1171" y="3845"/>
                    <a:pt x="1172" y="3846"/>
                    <a:pt x="1175" y="3847"/>
                  </a:cubicBezTo>
                  <a:cubicBezTo>
                    <a:pt x="1147" y="3868"/>
                    <a:pt x="1119" y="3888"/>
                    <a:pt x="1093" y="3908"/>
                  </a:cubicBezTo>
                  <a:cubicBezTo>
                    <a:pt x="1099" y="3899"/>
                    <a:pt x="1105" y="3891"/>
                    <a:pt x="1110" y="3882"/>
                  </a:cubicBezTo>
                  <a:cubicBezTo>
                    <a:pt x="1121" y="3873"/>
                    <a:pt x="1132" y="3865"/>
                    <a:pt x="1144" y="3855"/>
                  </a:cubicBezTo>
                  <a:cubicBezTo>
                    <a:pt x="1150" y="3851"/>
                    <a:pt x="1157" y="3845"/>
                    <a:pt x="1163" y="3840"/>
                  </a:cubicBezTo>
                  <a:close/>
                  <a:moveTo>
                    <a:pt x="2451" y="1"/>
                  </a:moveTo>
                  <a:cubicBezTo>
                    <a:pt x="2429" y="1"/>
                    <a:pt x="2407" y="11"/>
                    <a:pt x="2390" y="31"/>
                  </a:cubicBezTo>
                  <a:cubicBezTo>
                    <a:pt x="2378" y="43"/>
                    <a:pt x="2372" y="59"/>
                    <a:pt x="2368" y="75"/>
                  </a:cubicBezTo>
                  <a:cubicBezTo>
                    <a:pt x="2365" y="93"/>
                    <a:pt x="2369" y="108"/>
                    <a:pt x="2377" y="124"/>
                  </a:cubicBezTo>
                  <a:cubicBezTo>
                    <a:pt x="2352" y="125"/>
                    <a:pt x="2326" y="136"/>
                    <a:pt x="2312" y="161"/>
                  </a:cubicBezTo>
                  <a:cubicBezTo>
                    <a:pt x="2264" y="253"/>
                    <a:pt x="2214" y="343"/>
                    <a:pt x="2164" y="434"/>
                  </a:cubicBezTo>
                  <a:cubicBezTo>
                    <a:pt x="2163" y="436"/>
                    <a:pt x="2162" y="438"/>
                    <a:pt x="2159" y="440"/>
                  </a:cubicBezTo>
                  <a:cubicBezTo>
                    <a:pt x="2086" y="552"/>
                    <a:pt x="2016" y="665"/>
                    <a:pt x="1947" y="779"/>
                  </a:cubicBezTo>
                  <a:cubicBezTo>
                    <a:pt x="1913" y="837"/>
                    <a:pt x="1877" y="895"/>
                    <a:pt x="1844" y="954"/>
                  </a:cubicBezTo>
                  <a:cubicBezTo>
                    <a:pt x="1811" y="1014"/>
                    <a:pt x="1779" y="1074"/>
                    <a:pt x="1745" y="1135"/>
                  </a:cubicBezTo>
                  <a:cubicBezTo>
                    <a:pt x="1715" y="1188"/>
                    <a:pt x="1687" y="1240"/>
                    <a:pt x="1658" y="1293"/>
                  </a:cubicBezTo>
                  <a:cubicBezTo>
                    <a:pt x="1646" y="1313"/>
                    <a:pt x="1634" y="1333"/>
                    <a:pt x="1621" y="1353"/>
                  </a:cubicBezTo>
                  <a:cubicBezTo>
                    <a:pt x="1579" y="1421"/>
                    <a:pt x="1536" y="1491"/>
                    <a:pt x="1495" y="1559"/>
                  </a:cubicBezTo>
                  <a:cubicBezTo>
                    <a:pt x="1478" y="1587"/>
                    <a:pt x="1460" y="1616"/>
                    <a:pt x="1441" y="1644"/>
                  </a:cubicBezTo>
                  <a:cubicBezTo>
                    <a:pt x="1420" y="1679"/>
                    <a:pt x="1395" y="1713"/>
                    <a:pt x="1377" y="1749"/>
                  </a:cubicBezTo>
                  <a:cubicBezTo>
                    <a:pt x="1367" y="1768"/>
                    <a:pt x="1356" y="1787"/>
                    <a:pt x="1349" y="1809"/>
                  </a:cubicBezTo>
                  <a:cubicBezTo>
                    <a:pt x="1346" y="1821"/>
                    <a:pt x="1343" y="1834"/>
                    <a:pt x="1341" y="1847"/>
                  </a:cubicBezTo>
                  <a:cubicBezTo>
                    <a:pt x="1338" y="1858"/>
                    <a:pt x="1339" y="1871"/>
                    <a:pt x="1342" y="1883"/>
                  </a:cubicBezTo>
                  <a:cubicBezTo>
                    <a:pt x="1317" y="1925"/>
                    <a:pt x="1291" y="1966"/>
                    <a:pt x="1266" y="2007"/>
                  </a:cubicBezTo>
                  <a:cubicBezTo>
                    <a:pt x="1253" y="2030"/>
                    <a:pt x="1250" y="2059"/>
                    <a:pt x="1261" y="2082"/>
                  </a:cubicBezTo>
                  <a:cubicBezTo>
                    <a:pt x="1247" y="2105"/>
                    <a:pt x="1234" y="2128"/>
                    <a:pt x="1220" y="2149"/>
                  </a:cubicBezTo>
                  <a:cubicBezTo>
                    <a:pt x="1207" y="2155"/>
                    <a:pt x="1194" y="2162"/>
                    <a:pt x="1187" y="2173"/>
                  </a:cubicBezTo>
                  <a:cubicBezTo>
                    <a:pt x="1119" y="2262"/>
                    <a:pt x="1077" y="2366"/>
                    <a:pt x="1032" y="2467"/>
                  </a:cubicBezTo>
                  <a:cubicBezTo>
                    <a:pt x="1016" y="2499"/>
                    <a:pt x="1002" y="2531"/>
                    <a:pt x="986" y="2565"/>
                  </a:cubicBezTo>
                  <a:cubicBezTo>
                    <a:pt x="966" y="2606"/>
                    <a:pt x="944" y="2644"/>
                    <a:pt x="922" y="2683"/>
                  </a:cubicBezTo>
                  <a:cubicBezTo>
                    <a:pt x="872" y="2769"/>
                    <a:pt x="822" y="2854"/>
                    <a:pt x="772" y="2941"/>
                  </a:cubicBezTo>
                  <a:cubicBezTo>
                    <a:pt x="739" y="2998"/>
                    <a:pt x="707" y="3055"/>
                    <a:pt x="673" y="3109"/>
                  </a:cubicBezTo>
                  <a:cubicBezTo>
                    <a:pt x="630" y="3185"/>
                    <a:pt x="585" y="3257"/>
                    <a:pt x="544" y="3331"/>
                  </a:cubicBezTo>
                  <a:cubicBezTo>
                    <a:pt x="495" y="3421"/>
                    <a:pt x="447" y="3509"/>
                    <a:pt x="398" y="3597"/>
                  </a:cubicBezTo>
                  <a:cubicBezTo>
                    <a:pt x="364" y="3659"/>
                    <a:pt x="332" y="3722"/>
                    <a:pt x="301" y="3785"/>
                  </a:cubicBezTo>
                  <a:cubicBezTo>
                    <a:pt x="280" y="3826"/>
                    <a:pt x="260" y="3870"/>
                    <a:pt x="238" y="3912"/>
                  </a:cubicBezTo>
                  <a:cubicBezTo>
                    <a:pt x="222" y="3945"/>
                    <a:pt x="207" y="3981"/>
                    <a:pt x="192" y="4017"/>
                  </a:cubicBezTo>
                  <a:cubicBezTo>
                    <a:pt x="176" y="4052"/>
                    <a:pt x="161" y="4087"/>
                    <a:pt x="148" y="4123"/>
                  </a:cubicBezTo>
                  <a:cubicBezTo>
                    <a:pt x="130" y="4170"/>
                    <a:pt x="113" y="4217"/>
                    <a:pt x="97" y="4264"/>
                  </a:cubicBezTo>
                  <a:cubicBezTo>
                    <a:pt x="89" y="4275"/>
                    <a:pt x="82" y="4289"/>
                    <a:pt x="77" y="4300"/>
                  </a:cubicBezTo>
                  <a:cubicBezTo>
                    <a:pt x="64" y="4329"/>
                    <a:pt x="71" y="4365"/>
                    <a:pt x="92" y="4388"/>
                  </a:cubicBezTo>
                  <a:cubicBezTo>
                    <a:pt x="79" y="4394"/>
                    <a:pt x="68" y="4401"/>
                    <a:pt x="55" y="4409"/>
                  </a:cubicBezTo>
                  <a:cubicBezTo>
                    <a:pt x="31" y="4423"/>
                    <a:pt x="14" y="4445"/>
                    <a:pt x="9" y="4474"/>
                  </a:cubicBezTo>
                  <a:cubicBezTo>
                    <a:pt x="1" y="4518"/>
                    <a:pt x="33" y="4559"/>
                    <a:pt x="77" y="4567"/>
                  </a:cubicBezTo>
                  <a:cubicBezTo>
                    <a:pt x="81" y="4568"/>
                    <a:pt x="86" y="4569"/>
                    <a:pt x="90" y="4569"/>
                  </a:cubicBezTo>
                  <a:cubicBezTo>
                    <a:pt x="107" y="4569"/>
                    <a:pt x="123" y="4563"/>
                    <a:pt x="139" y="4558"/>
                  </a:cubicBezTo>
                  <a:cubicBezTo>
                    <a:pt x="171" y="4551"/>
                    <a:pt x="202" y="4542"/>
                    <a:pt x="233" y="4532"/>
                  </a:cubicBezTo>
                  <a:cubicBezTo>
                    <a:pt x="307" y="4512"/>
                    <a:pt x="382" y="4491"/>
                    <a:pt x="456" y="4475"/>
                  </a:cubicBezTo>
                  <a:cubicBezTo>
                    <a:pt x="523" y="4459"/>
                    <a:pt x="591" y="4443"/>
                    <a:pt x="657" y="4420"/>
                  </a:cubicBezTo>
                  <a:cubicBezTo>
                    <a:pt x="725" y="4397"/>
                    <a:pt x="792" y="4372"/>
                    <a:pt x="858" y="4342"/>
                  </a:cubicBezTo>
                  <a:cubicBezTo>
                    <a:pt x="930" y="4312"/>
                    <a:pt x="997" y="4272"/>
                    <a:pt x="1063" y="4232"/>
                  </a:cubicBezTo>
                  <a:cubicBezTo>
                    <a:pt x="1125" y="4195"/>
                    <a:pt x="1187" y="4155"/>
                    <a:pt x="1245" y="4113"/>
                  </a:cubicBezTo>
                  <a:cubicBezTo>
                    <a:pt x="1311" y="4067"/>
                    <a:pt x="1374" y="4019"/>
                    <a:pt x="1437" y="3971"/>
                  </a:cubicBezTo>
                  <a:cubicBezTo>
                    <a:pt x="1494" y="3927"/>
                    <a:pt x="1554" y="3883"/>
                    <a:pt x="1608" y="3837"/>
                  </a:cubicBezTo>
                  <a:cubicBezTo>
                    <a:pt x="1674" y="3782"/>
                    <a:pt x="1737" y="3726"/>
                    <a:pt x="1796" y="3665"/>
                  </a:cubicBezTo>
                  <a:cubicBezTo>
                    <a:pt x="1854" y="3605"/>
                    <a:pt x="1910" y="3543"/>
                    <a:pt x="1963" y="3479"/>
                  </a:cubicBezTo>
                  <a:cubicBezTo>
                    <a:pt x="1994" y="3439"/>
                    <a:pt x="2026" y="3401"/>
                    <a:pt x="2059" y="3362"/>
                  </a:cubicBezTo>
                  <a:cubicBezTo>
                    <a:pt x="2085" y="3330"/>
                    <a:pt x="2112" y="3299"/>
                    <a:pt x="2138" y="3266"/>
                  </a:cubicBezTo>
                  <a:cubicBezTo>
                    <a:pt x="2190" y="3199"/>
                    <a:pt x="2242" y="3132"/>
                    <a:pt x="2287" y="3058"/>
                  </a:cubicBezTo>
                  <a:cubicBezTo>
                    <a:pt x="2332" y="2983"/>
                    <a:pt x="2373" y="2906"/>
                    <a:pt x="2409" y="2825"/>
                  </a:cubicBezTo>
                  <a:cubicBezTo>
                    <a:pt x="2447" y="2745"/>
                    <a:pt x="2480" y="2662"/>
                    <a:pt x="2513" y="2580"/>
                  </a:cubicBezTo>
                  <a:cubicBezTo>
                    <a:pt x="2544" y="2498"/>
                    <a:pt x="2566" y="2415"/>
                    <a:pt x="2591" y="2333"/>
                  </a:cubicBezTo>
                  <a:cubicBezTo>
                    <a:pt x="2616" y="2253"/>
                    <a:pt x="2640" y="2174"/>
                    <a:pt x="2659" y="2093"/>
                  </a:cubicBezTo>
                  <a:cubicBezTo>
                    <a:pt x="2683" y="1987"/>
                    <a:pt x="2701" y="1880"/>
                    <a:pt x="2719" y="1773"/>
                  </a:cubicBezTo>
                  <a:cubicBezTo>
                    <a:pt x="2729" y="1710"/>
                    <a:pt x="2737" y="1648"/>
                    <a:pt x="2746" y="1585"/>
                  </a:cubicBezTo>
                  <a:cubicBezTo>
                    <a:pt x="2757" y="1496"/>
                    <a:pt x="2768" y="1405"/>
                    <a:pt x="2773" y="1316"/>
                  </a:cubicBezTo>
                  <a:cubicBezTo>
                    <a:pt x="2778" y="1224"/>
                    <a:pt x="2777" y="1133"/>
                    <a:pt x="2775" y="1042"/>
                  </a:cubicBezTo>
                  <a:cubicBezTo>
                    <a:pt x="2772" y="955"/>
                    <a:pt x="2765" y="869"/>
                    <a:pt x="2758" y="782"/>
                  </a:cubicBezTo>
                  <a:cubicBezTo>
                    <a:pt x="2752" y="698"/>
                    <a:pt x="2746" y="614"/>
                    <a:pt x="2731" y="529"/>
                  </a:cubicBezTo>
                  <a:cubicBezTo>
                    <a:pt x="2712" y="418"/>
                    <a:pt x="2693" y="301"/>
                    <a:pt x="2649" y="196"/>
                  </a:cubicBezTo>
                  <a:cubicBezTo>
                    <a:pt x="2633" y="161"/>
                    <a:pt x="2602" y="132"/>
                    <a:pt x="2565" y="131"/>
                  </a:cubicBezTo>
                  <a:cubicBezTo>
                    <a:pt x="2562" y="130"/>
                    <a:pt x="2559" y="129"/>
                    <a:pt x="2555" y="127"/>
                  </a:cubicBezTo>
                  <a:cubicBezTo>
                    <a:pt x="2545" y="89"/>
                    <a:pt x="2533" y="46"/>
                    <a:pt x="2500" y="22"/>
                  </a:cubicBezTo>
                  <a:cubicBezTo>
                    <a:pt x="2486" y="8"/>
                    <a:pt x="2468" y="1"/>
                    <a:pt x="24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a:extLst>
                <a:ext uri="{FF2B5EF4-FFF2-40B4-BE49-F238E27FC236}">
                  <a16:creationId xmlns:a16="http://schemas.microsoft.com/office/drawing/2014/main" id="{87B5B535-4027-8546-AF24-C5E946438CDB}"/>
                </a:ext>
              </a:extLst>
            </p:cNvPr>
            <p:cNvSpPr/>
            <p:nvPr/>
          </p:nvSpPr>
          <p:spPr>
            <a:xfrm>
              <a:off x="2252098" y="2406386"/>
              <a:ext cx="71" cy="71"/>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a:extLst>
                <a:ext uri="{FF2B5EF4-FFF2-40B4-BE49-F238E27FC236}">
                  <a16:creationId xmlns:a16="http://schemas.microsoft.com/office/drawing/2014/main" id="{F3343378-8BE7-1F36-D14F-82E4C1549501}"/>
                </a:ext>
              </a:extLst>
            </p:cNvPr>
            <p:cNvSpPr/>
            <p:nvPr/>
          </p:nvSpPr>
          <p:spPr>
            <a:xfrm>
              <a:off x="616810" y="1911301"/>
              <a:ext cx="71" cy="71"/>
            </a:xfrm>
            <a:custGeom>
              <a:avLst/>
              <a:gdLst/>
              <a:ahLst/>
              <a:cxnLst/>
              <a:rect l="l" t="t" r="r" b="b"/>
              <a:pathLst>
                <a:path w="1" h="1" extrusionOk="0">
                  <a:moveTo>
                    <a:pt x="0"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a:extLst>
                <a:ext uri="{FF2B5EF4-FFF2-40B4-BE49-F238E27FC236}">
                  <a16:creationId xmlns:a16="http://schemas.microsoft.com/office/drawing/2014/main" id="{85FFFA12-9A9D-296B-43B6-D7E3E1AB955F}"/>
                </a:ext>
              </a:extLst>
            </p:cNvPr>
            <p:cNvSpPr/>
            <p:nvPr/>
          </p:nvSpPr>
          <p:spPr>
            <a:xfrm>
              <a:off x="352437" y="1149137"/>
              <a:ext cx="2480502" cy="1575105"/>
            </a:xfrm>
            <a:custGeom>
              <a:avLst/>
              <a:gdLst/>
              <a:ahLst/>
              <a:cxnLst/>
              <a:rect l="l" t="t" r="r" b="b"/>
              <a:pathLst>
                <a:path w="35044" h="22334" extrusionOk="0">
                  <a:moveTo>
                    <a:pt x="8375" y="2225"/>
                  </a:moveTo>
                  <a:lnTo>
                    <a:pt x="8375" y="2225"/>
                  </a:lnTo>
                  <a:cubicBezTo>
                    <a:pt x="8374" y="2225"/>
                    <a:pt x="8374" y="2225"/>
                    <a:pt x="8374" y="2225"/>
                  </a:cubicBezTo>
                  <a:cubicBezTo>
                    <a:pt x="8374" y="2225"/>
                    <a:pt x="8374" y="2225"/>
                    <a:pt x="8375" y="2225"/>
                  </a:cubicBezTo>
                  <a:close/>
                  <a:moveTo>
                    <a:pt x="8839" y="2291"/>
                  </a:moveTo>
                  <a:cubicBezTo>
                    <a:pt x="8839" y="2291"/>
                    <a:pt x="8839" y="2291"/>
                    <a:pt x="8839" y="2291"/>
                  </a:cubicBezTo>
                  <a:cubicBezTo>
                    <a:pt x="8839" y="2291"/>
                    <a:pt x="8839" y="2291"/>
                    <a:pt x="8839" y="2291"/>
                  </a:cubicBezTo>
                  <a:close/>
                  <a:moveTo>
                    <a:pt x="2241" y="2328"/>
                  </a:moveTo>
                  <a:lnTo>
                    <a:pt x="2241" y="2328"/>
                  </a:lnTo>
                  <a:cubicBezTo>
                    <a:pt x="2240" y="2329"/>
                    <a:pt x="2240" y="2331"/>
                    <a:pt x="2239" y="2332"/>
                  </a:cubicBezTo>
                  <a:lnTo>
                    <a:pt x="2239" y="2332"/>
                  </a:lnTo>
                  <a:cubicBezTo>
                    <a:pt x="2240" y="2331"/>
                    <a:pt x="2240" y="2329"/>
                    <a:pt x="2241" y="2328"/>
                  </a:cubicBezTo>
                  <a:close/>
                  <a:moveTo>
                    <a:pt x="2704" y="3307"/>
                  </a:moveTo>
                  <a:lnTo>
                    <a:pt x="2704" y="3307"/>
                  </a:lnTo>
                  <a:cubicBezTo>
                    <a:pt x="2704" y="3307"/>
                    <a:pt x="2705" y="3307"/>
                    <a:pt x="2705" y="3308"/>
                  </a:cubicBezTo>
                  <a:lnTo>
                    <a:pt x="2705" y="3308"/>
                  </a:lnTo>
                  <a:cubicBezTo>
                    <a:pt x="2705" y="3307"/>
                    <a:pt x="2705" y="3307"/>
                    <a:pt x="2704" y="3307"/>
                  </a:cubicBezTo>
                  <a:close/>
                  <a:moveTo>
                    <a:pt x="8344" y="4511"/>
                  </a:moveTo>
                  <a:cubicBezTo>
                    <a:pt x="8343" y="4512"/>
                    <a:pt x="8343" y="4513"/>
                    <a:pt x="8343" y="4514"/>
                  </a:cubicBezTo>
                  <a:lnTo>
                    <a:pt x="8343" y="4514"/>
                  </a:lnTo>
                  <a:cubicBezTo>
                    <a:pt x="8343" y="4513"/>
                    <a:pt x="8343" y="4512"/>
                    <a:pt x="8344" y="4511"/>
                  </a:cubicBezTo>
                  <a:close/>
                  <a:moveTo>
                    <a:pt x="8109" y="4622"/>
                  </a:moveTo>
                  <a:lnTo>
                    <a:pt x="8109" y="4622"/>
                  </a:lnTo>
                  <a:cubicBezTo>
                    <a:pt x="8108" y="4623"/>
                    <a:pt x="8107" y="4624"/>
                    <a:pt x="8107" y="4626"/>
                  </a:cubicBezTo>
                  <a:cubicBezTo>
                    <a:pt x="8107" y="4624"/>
                    <a:pt x="8108" y="4623"/>
                    <a:pt x="8109" y="4622"/>
                  </a:cubicBezTo>
                  <a:close/>
                  <a:moveTo>
                    <a:pt x="4218" y="5288"/>
                  </a:moveTo>
                  <a:lnTo>
                    <a:pt x="4218" y="5288"/>
                  </a:lnTo>
                  <a:cubicBezTo>
                    <a:pt x="4219" y="5288"/>
                    <a:pt x="4219" y="5289"/>
                    <a:pt x="4220" y="5289"/>
                  </a:cubicBezTo>
                  <a:lnTo>
                    <a:pt x="4220" y="5289"/>
                  </a:lnTo>
                  <a:cubicBezTo>
                    <a:pt x="4220" y="5288"/>
                    <a:pt x="4218" y="5288"/>
                    <a:pt x="4218" y="5288"/>
                  </a:cubicBezTo>
                  <a:close/>
                  <a:moveTo>
                    <a:pt x="4602" y="5484"/>
                  </a:moveTo>
                  <a:lnTo>
                    <a:pt x="4602" y="5484"/>
                  </a:lnTo>
                  <a:cubicBezTo>
                    <a:pt x="4602" y="5484"/>
                    <a:pt x="4602" y="5484"/>
                    <a:pt x="4603" y="5485"/>
                  </a:cubicBezTo>
                  <a:lnTo>
                    <a:pt x="4603" y="5485"/>
                  </a:lnTo>
                  <a:cubicBezTo>
                    <a:pt x="4602" y="5484"/>
                    <a:pt x="4602" y="5484"/>
                    <a:pt x="4602" y="5484"/>
                  </a:cubicBezTo>
                  <a:close/>
                  <a:moveTo>
                    <a:pt x="1318" y="5518"/>
                  </a:moveTo>
                  <a:cubicBezTo>
                    <a:pt x="1318" y="5518"/>
                    <a:pt x="1318" y="5518"/>
                    <a:pt x="1318" y="5518"/>
                  </a:cubicBezTo>
                  <a:cubicBezTo>
                    <a:pt x="1318" y="5518"/>
                    <a:pt x="1318" y="5518"/>
                    <a:pt x="1318" y="5518"/>
                  </a:cubicBezTo>
                  <a:close/>
                  <a:moveTo>
                    <a:pt x="5656" y="6024"/>
                  </a:moveTo>
                  <a:cubicBezTo>
                    <a:pt x="5656" y="6024"/>
                    <a:pt x="5656" y="6024"/>
                    <a:pt x="5656" y="6024"/>
                  </a:cubicBezTo>
                  <a:lnTo>
                    <a:pt x="5656" y="6024"/>
                  </a:lnTo>
                  <a:cubicBezTo>
                    <a:pt x="5656" y="6024"/>
                    <a:pt x="5656" y="6024"/>
                    <a:pt x="5656" y="6024"/>
                  </a:cubicBezTo>
                  <a:close/>
                  <a:moveTo>
                    <a:pt x="2665" y="3279"/>
                  </a:moveTo>
                  <a:cubicBezTo>
                    <a:pt x="2679" y="3289"/>
                    <a:pt x="2694" y="3299"/>
                    <a:pt x="2708" y="3309"/>
                  </a:cubicBezTo>
                  <a:cubicBezTo>
                    <a:pt x="2707" y="3308"/>
                    <a:pt x="2706" y="3308"/>
                    <a:pt x="2705" y="3308"/>
                  </a:cubicBezTo>
                  <a:lnTo>
                    <a:pt x="2705" y="3308"/>
                  </a:lnTo>
                  <a:cubicBezTo>
                    <a:pt x="2854" y="3406"/>
                    <a:pt x="3005" y="3494"/>
                    <a:pt x="3157" y="3578"/>
                  </a:cubicBezTo>
                  <a:cubicBezTo>
                    <a:pt x="3305" y="3661"/>
                    <a:pt x="3447" y="3758"/>
                    <a:pt x="3593" y="3848"/>
                  </a:cubicBezTo>
                  <a:cubicBezTo>
                    <a:pt x="3670" y="3896"/>
                    <a:pt x="3747" y="3942"/>
                    <a:pt x="3825" y="3988"/>
                  </a:cubicBezTo>
                  <a:lnTo>
                    <a:pt x="4042" y="4112"/>
                  </a:lnTo>
                  <a:cubicBezTo>
                    <a:pt x="4116" y="4154"/>
                    <a:pt x="4191" y="4196"/>
                    <a:pt x="4268" y="4237"/>
                  </a:cubicBezTo>
                  <a:cubicBezTo>
                    <a:pt x="4350" y="4279"/>
                    <a:pt x="4433" y="4319"/>
                    <a:pt x="4513" y="4361"/>
                  </a:cubicBezTo>
                  <a:cubicBezTo>
                    <a:pt x="4584" y="4398"/>
                    <a:pt x="4656" y="4434"/>
                    <a:pt x="4725" y="4471"/>
                  </a:cubicBezTo>
                  <a:cubicBezTo>
                    <a:pt x="4799" y="4510"/>
                    <a:pt x="4871" y="4551"/>
                    <a:pt x="4945" y="4589"/>
                  </a:cubicBezTo>
                  <a:cubicBezTo>
                    <a:pt x="5095" y="4667"/>
                    <a:pt x="5243" y="4751"/>
                    <a:pt x="5391" y="4832"/>
                  </a:cubicBezTo>
                  <a:cubicBezTo>
                    <a:pt x="5465" y="4873"/>
                    <a:pt x="5539" y="4912"/>
                    <a:pt x="5614" y="4953"/>
                  </a:cubicBezTo>
                  <a:cubicBezTo>
                    <a:pt x="5693" y="4996"/>
                    <a:pt x="5772" y="5040"/>
                    <a:pt x="5852" y="5083"/>
                  </a:cubicBezTo>
                  <a:cubicBezTo>
                    <a:pt x="5927" y="5123"/>
                    <a:pt x="6002" y="5164"/>
                    <a:pt x="6077" y="5206"/>
                  </a:cubicBezTo>
                  <a:cubicBezTo>
                    <a:pt x="6113" y="5226"/>
                    <a:pt x="6151" y="5245"/>
                    <a:pt x="6188" y="5264"/>
                  </a:cubicBezTo>
                  <a:cubicBezTo>
                    <a:pt x="6198" y="5270"/>
                    <a:pt x="6210" y="5275"/>
                    <a:pt x="6222" y="5281"/>
                  </a:cubicBezTo>
                  <a:cubicBezTo>
                    <a:pt x="6212" y="5298"/>
                    <a:pt x="6200" y="5316"/>
                    <a:pt x="6191" y="5332"/>
                  </a:cubicBezTo>
                  <a:cubicBezTo>
                    <a:pt x="6101" y="5482"/>
                    <a:pt x="6014" y="5631"/>
                    <a:pt x="5925" y="5780"/>
                  </a:cubicBezTo>
                  <a:cubicBezTo>
                    <a:pt x="5865" y="5878"/>
                    <a:pt x="5806" y="5976"/>
                    <a:pt x="5745" y="6074"/>
                  </a:cubicBezTo>
                  <a:cubicBezTo>
                    <a:pt x="5736" y="6068"/>
                    <a:pt x="5728" y="6063"/>
                    <a:pt x="5719" y="6057"/>
                  </a:cubicBezTo>
                  <a:cubicBezTo>
                    <a:pt x="5698" y="6044"/>
                    <a:pt x="5678" y="6034"/>
                    <a:pt x="5656" y="6024"/>
                  </a:cubicBezTo>
                  <a:lnTo>
                    <a:pt x="5656" y="6024"/>
                  </a:lnTo>
                  <a:cubicBezTo>
                    <a:pt x="5656" y="6024"/>
                    <a:pt x="5656" y="6024"/>
                    <a:pt x="5656" y="6024"/>
                  </a:cubicBezTo>
                  <a:lnTo>
                    <a:pt x="5656" y="6024"/>
                  </a:lnTo>
                  <a:cubicBezTo>
                    <a:pt x="5656" y="6024"/>
                    <a:pt x="5656" y="6024"/>
                    <a:pt x="5656" y="6024"/>
                  </a:cubicBezTo>
                  <a:lnTo>
                    <a:pt x="5656" y="6024"/>
                  </a:lnTo>
                  <a:cubicBezTo>
                    <a:pt x="5656" y="6024"/>
                    <a:pt x="5656" y="6024"/>
                    <a:pt x="5656" y="6024"/>
                  </a:cubicBezTo>
                  <a:cubicBezTo>
                    <a:pt x="5656" y="6024"/>
                    <a:pt x="5656"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4" y="6023"/>
                    <a:pt x="5654" y="6023"/>
                    <a:pt x="5653" y="6023"/>
                  </a:cubicBezTo>
                  <a:lnTo>
                    <a:pt x="5653" y="6023"/>
                  </a:lnTo>
                  <a:cubicBezTo>
                    <a:pt x="5654" y="6023"/>
                    <a:pt x="5654" y="6023"/>
                    <a:pt x="5655" y="6024"/>
                  </a:cubicBezTo>
                  <a:lnTo>
                    <a:pt x="5655" y="6024"/>
                  </a:lnTo>
                  <a:cubicBezTo>
                    <a:pt x="5654" y="6023"/>
                    <a:pt x="5653" y="6023"/>
                    <a:pt x="5652" y="6023"/>
                  </a:cubicBezTo>
                  <a:cubicBezTo>
                    <a:pt x="5653" y="6023"/>
                    <a:pt x="5653" y="6023"/>
                    <a:pt x="5653" y="6023"/>
                  </a:cubicBezTo>
                  <a:lnTo>
                    <a:pt x="5653" y="6023"/>
                  </a:lnTo>
                  <a:cubicBezTo>
                    <a:pt x="5652" y="6022"/>
                    <a:pt x="5651" y="6022"/>
                    <a:pt x="5649" y="6021"/>
                  </a:cubicBezTo>
                  <a:cubicBezTo>
                    <a:pt x="5569" y="5982"/>
                    <a:pt x="5491" y="5938"/>
                    <a:pt x="5413" y="5898"/>
                  </a:cubicBezTo>
                  <a:cubicBezTo>
                    <a:pt x="5320" y="5848"/>
                    <a:pt x="5227" y="5801"/>
                    <a:pt x="5135" y="5753"/>
                  </a:cubicBezTo>
                  <a:cubicBezTo>
                    <a:pt x="4961" y="5657"/>
                    <a:pt x="4783" y="5570"/>
                    <a:pt x="4603" y="5485"/>
                  </a:cubicBezTo>
                  <a:lnTo>
                    <a:pt x="4603" y="5485"/>
                  </a:lnTo>
                  <a:cubicBezTo>
                    <a:pt x="4603" y="5485"/>
                    <a:pt x="4603" y="5485"/>
                    <a:pt x="4603" y="5485"/>
                  </a:cubicBezTo>
                  <a:cubicBezTo>
                    <a:pt x="4602" y="5484"/>
                    <a:pt x="4599" y="5484"/>
                    <a:pt x="4598" y="5482"/>
                  </a:cubicBezTo>
                  <a:cubicBezTo>
                    <a:pt x="4597" y="5481"/>
                    <a:pt x="4595" y="5481"/>
                    <a:pt x="4593" y="5480"/>
                  </a:cubicBezTo>
                  <a:lnTo>
                    <a:pt x="4594" y="5480"/>
                  </a:lnTo>
                  <a:cubicBezTo>
                    <a:pt x="4527" y="5446"/>
                    <a:pt x="4461" y="5409"/>
                    <a:pt x="4396" y="5374"/>
                  </a:cubicBezTo>
                  <a:cubicBezTo>
                    <a:pt x="4337" y="5343"/>
                    <a:pt x="4279" y="5317"/>
                    <a:pt x="4220" y="5289"/>
                  </a:cubicBezTo>
                  <a:lnTo>
                    <a:pt x="4220" y="5289"/>
                  </a:lnTo>
                  <a:cubicBezTo>
                    <a:pt x="4220" y="5289"/>
                    <a:pt x="4220" y="5289"/>
                    <a:pt x="4220" y="5289"/>
                  </a:cubicBezTo>
                  <a:cubicBezTo>
                    <a:pt x="4217" y="5288"/>
                    <a:pt x="4216" y="5286"/>
                    <a:pt x="4213" y="5285"/>
                  </a:cubicBezTo>
                  <a:lnTo>
                    <a:pt x="4215" y="5285"/>
                  </a:lnTo>
                  <a:cubicBezTo>
                    <a:pt x="4213" y="5285"/>
                    <a:pt x="4213" y="5284"/>
                    <a:pt x="4212" y="5284"/>
                  </a:cubicBezTo>
                  <a:cubicBezTo>
                    <a:pt x="4110" y="5233"/>
                    <a:pt x="4011" y="5182"/>
                    <a:pt x="3913" y="5124"/>
                  </a:cubicBezTo>
                  <a:cubicBezTo>
                    <a:pt x="3859" y="5092"/>
                    <a:pt x="3804" y="5062"/>
                    <a:pt x="3748" y="5031"/>
                  </a:cubicBezTo>
                  <a:cubicBezTo>
                    <a:pt x="3702" y="5006"/>
                    <a:pt x="3655" y="4985"/>
                    <a:pt x="3607" y="4961"/>
                  </a:cubicBezTo>
                  <a:cubicBezTo>
                    <a:pt x="3523" y="4920"/>
                    <a:pt x="3439" y="4877"/>
                    <a:pt x="3356" y="4832"/>
                  </a:cubicBezTo>
                  <a:cubicBezTo>
                    <a:pt x="3267" y="4782"/>
                    <a:pt x="3178" y="4732"/>
                    <a:pt x="3087" y="4682"/>
                  </a:cubicBezTo>
                  <a:cubicBezTo>
                    <a:pt x="2927" y="4595"/>
                    <a:pt x="2761" y="4521"/>
                    <a:pt x="2598" y="4442"/>
                  </a:cubicBezTo>
                  <a:cubicBezTo>
                    <a:pt x="2509" y="4396"/>
                    <a:pt x="2421" y="4351"/>
                    <a:pt x="2337" y="4303"/>
                  </a:cubicBezTo>
                  <a:cubicBezTo>
                    <a:pt x="2278" y="4269"/>
                    <a:pt x="2220" y="4233"/>
                    <a:pt x="2162" y="4199"/>
                  </a:cubicBezTo>
                  <a:cubicBezTo>
                    <a:pt x="2183" y="4165"/>
                    <a:pt x="2203" y="4132"/>
                    <a:pt x="2223" y="4098"/>
                  </a:cubicBezTo>
                  <a:cubicBezTo>
                    <a:pt x="2264" y="4030"/>
                    <a:pt x="2306" y="3962"/>
                    <a:pt x="2344" y="3892"/>
                  </a:cubicBezTo>
                  <a:cubicBezTo>
                    <a:pt x="2425" y="3746"/>
                    <a:pt x="2504" y="3599"/>
                    <a:pt x="2581" y="3451"/>
                  </a:cubicBezTo>
                  <a:cubicBezTo>
                    <a:pt x="2611" y="3394"/>
                    <a:pt x="2638" y="3336"/>
                    <a:pt x="2665" y="3279"/>
                  </a:cubicBezTo>
                  <a:close/>
                  <a:moveTo>
                    <a:pt x="3781" y="173"/>
                  </a:moveTo>
                  <a:cubicBezTo>
                    <a:pt x="3784" y="173"/>
                    <a:pt x="3787" y="175"/>
                    <a:pt x="3788" y="175"/>
                  </a:cubicBezTo>
                  <a:cubicBezTo>
                    <a:pt x="3803" y="182"/>
                    <a:pt x="3817" y="191"/>
                    <a:pt x="3831" y="201"/>
                  </a:cubicBezTo>
                  <a:cubicBezTo>
                    <a:pt x="3835" y="203"/>
                    <a:pt x="3838" y="206"/>
                    <a:pt x="3840" y="208"/>
                  </a:cubicBezTo>
                  <a:cubicBezTo>
                    <a:pt x="3846" y="214"/>
                    <a:pt x="3854" y="219"/>
                    <a:pt x="3860" y="227"/>
                  </a:cubicBezTo>
                  <a:cubicBezTo>
                    <a:pt x="3882" y="255"/>
                    <a:pt x="3898" y="286"/>
                    <a:pt x="3922" y="315"/>
                  </a:cubicBezTo>
                  <a:lnTo>
                    <a:pt x="3945" y="346"/>
                  </a:lnTo>
                  <a:cubicBezTo>
                    <a:pt x="3932" y="393"/>
                    <a:pt x="3917" y="439"/>
                    <a:pt x="3901" y="485"/>
                  </a:cubicBezTo>
                  <a:cubicBezTo>
                    <a:pt x="3839" y="645"/>
                    <a:pt x="3767" y="800"/>
                    <a:pt x="3691" y="953"/>
                  </a:cubicBezTo>
                  <a:lnTo>
                    <a:pt x="3691" y="952"/>
                  </a:lnTo>
                  <a:cubicBezTo>
                    <a:pt x="3645" y="1040"/>
                    <a:pt x="3597" y="1130"/>
                    <a:pt x="3551" y="1220"/>
                  </a:cubicBezTo>
                  <a:cubicBezTo>
                    <a:pt x="3503" y="1314"/>
                    <a:pt x="3454" y="1410"/>
                    <a:pt x="3406" y="1504"/>
                  </a:cubicBezTo>
                  <a:cubicBezTo>
                    <a:pt x="3328" y="1652"/>
                    <a:pt x="3251" y="1803"/>
                    <a:pt x="3171" y="1951"/>
                  </a:cubicBezTo>
                  <a:cubicBezTo>
                    <a:pt x="3086" y="2105"/>
                    <a:pt x="3010" y="2263"/>
                    <a:pt x="2927" y="2420"/>
                  </a:cubicBezTo>
                  <a:cubicBezTo>
                    <a:pt x="2850" y="2566"/>
                    <a:pt x="2767" y="2710"/>
                    <a:pt x="2693" y="2859"/>
                  </a:cubicBezTo>
                  <a:cubicBezTo>
                    <a:pt x="2651" y="2941"/>
                    <a:pt x="2610" y="3024"/>
                    <a:pt x="2569" y="3108"/>
                  </a:cubicBezTo>
                  <a:cubicBezTo>
                    <a:pt x="2531" y="3184"/>
                    <a:pt x="2497" y="3259"/>
                    <a:pt x="2458" y="3336"/>
                  </a:cubicBezTo>
                  <a:cubicBezTo>
                    <a:pt x="2457" y="3339"/>
                    <a:pt x="2456" y="3342"/>
                    <a:pt x="2455" y="3345"/>
                  </a:cubicBezTo>
                  <a:cubicBezTo>
                    <a:pt x="2455" y="3344"/>
                    <a:pt x="2455" y="3344"/>
                    <a:pt x="2456" y="3342"/>
                  </a:cubicBezTo>
                  <a:lnTo>
                    <a:pt x="2456" y="3342"/>
                  </a:lnTo>
                  <a:cubicBezTo>
                    <a:pt x="2393" y="3464"/>
                    <a:pt x="2329" y="3584"/>
                    <a:pt x="2264" y="3703"/>
                  </a:cubicBezTo>
                  <a:cubicBezTo>
                    <a:pt x="2223" y="3777"/>
                    <a:pt x="2182" y="3851"/>
                    <a:pt x="2139" y="3923"/>
                  </a:cubicBezTo>
                  <a:cubicBezTo>
                    <a:pt x="2095" y="3996"/>
                    <a:pt x="2050" y="4067"/>
                    <a:pt x="2007" y="4141"/>
                  </a:cubicBezTo>
                  <a:cubicBezTo>
                    <a:pt x="1920" y="4289"/>
                    <a:pt x="1838" y="4441"/>
                    <a:pt x="1757" y="4595"/>
                  </a:cubicBezTo>
                  <a:cubicBezTo>
                    <a:pt x="1676" y="4753"/>
                    <a:pt x="1601" y="4914"/>
                    <a:pt x="1525" y="5073"/>
                  </a:cubicBezTo>
                  <a:cubicBezTo>
                    <a:pt x="1456" y="5218"/>
                    <a:pt x="1393" y="5363"/>
                    <a:pt x="1322" y="5508"/>
                  </a:cubicBezTo>
                  <a:lnTo>
                    <a:pt x="1323" y="5508"/>
                  </a:lnTo>
                  <a:cubicBezTo>
                    <a:pt x="1322" y="5508"/>
                    <a:pt x="1322" y="5508"/>
                    <a:pt x="1322" y="5510"/>
                  </a:cubicBezTo>
                  <a:cubicBezTo>
                    <a:pt x="1321" y="5512"/>
                    <a:pt x="1319" y="5514"/>
                    <a:pt x="1318" y="5518"/>
                  </a:cubicBezTo>
                  <a:lnTo>
                    <a:pt x="1318" y="5518"/>
                  </a:lnTo>
                  <a:cubicBezTo>
                    <a:pt x="1318" y="5517"/>
                    <a:pt x="1319" y="5517"/>
                    <a:pt x="1320" y="5516"/>
                  </a:cubicBezTo>
                  <a:lnTo>
                    <a:pt x="1320" y="5516"/>
                  </a:lnTo>
                  <a:cubicBezTo>
                    <a:pt x="1258" y="5632"/>
                    <a:pt x="1192" y="5746"/>
                    <a:pt x="1130" y="5863"/>
                  </a:cubicBezTo>
                  <a:cubicBezTo>
                    <a:pt x="1098" y="5923"/>
                    <a:pt x="1065" y="5980"/>
                    <a:pt x="1034" y="6038"/>
                  </a:cubicBezTo>
                  <a:cubicBezTo>
                    <a:pt x="1007" y="6090"/>
                    <a:pt x="982" y="6143"/>
                    <a:pt x="956" y="6194"/>
                  </a:cubicBezTo>
                  <a:cubicBezTo>
                    <a:pt x="957" y="6192"/>
                    <a:pt x="960" y="6188"/>
                    <a:pt x="961" y="6186"/>
                  </a:cubicBezTo>
                  <a:lnTo>
                    <a:pt x="961" y="6186"/>
                  </a:lnTo>
                  <a:cubicBezTo>
                    <a:pt x="916" y="6274"/>
                    <a:pt x="864" y="6357"/>
                    <a:pt x="807" y="6439"/>
                  </a:cubicBezTo>
                  <a:cubicBezTo>
                    <a:pt x="759" y="6511"/>
                    <a:pt x="713" y="6584"/>
                    <a:pt x="665" y="6657"/>
                  </a:cubicBezTo>
                  <a:cubicBezTo>
                    <a:pt x="646" y="6683"/>
                    <a:pt x="626" y="6709"/>
                    <a:pt x="605" y="6736"/>
                  </a:cubicBezTo>
                  <a:cubicBezTo>
                    <a:pt x="599" y="6743"/>
                    <a:pt x="592" y="6750"/>
                    <a:pt x="584" y="6757"/>
                  </a:cubicBezTo>
                  <a:cubicBezTo>
                    <a:pt x="576" y="6762"/>
                    <a:pt x="570" y="6767"/>
                    <a:pt x="563" y="6774"/>
                  </a:cubicBezTo>
                  <a:cubicBezTo>
                    <a:pt x="552" y="6779"/>
                    <a:pt x="543" y="6786"/>
                    <a:pt x="533" y="6791"/>
                  </a:cubicBezTo>
                  <a:cubicBezTo>
                    <a:pt x="519" y="6796"/>
                    <a:pt x="507" y="6801"/>
                    <a:pt x="494" y="6805"/>
                  </a:cubicBezTo>
                  <a:cubicBezTo>
                    <a:pt x="467" y="6812"/>
                    <a:pt x="439" y="6821"/>
                    <a:pt x="410" y="6827"/>
                  </a:cubicBezTo>
                  <a:cubicBezTo>
                    <a:pt x="408" y="6827"/>
                    <a:pt x="407" y="6827"/>
                    <a:pt x="404" y="6828"/>
                  </a:cubicBezTo>
                  <a:lnTo>
                    <a:pt x="398" y="6828"/>
                  </a:lnTo>
                  <a:cubicBezTo>
                    <a:pt x="393" y="6828"/>
                    <a:pt x="389" y="6828"/>
                    <a:pt x="387" y="6827"/>
                  </a:cubicBezTo>
                  <a:cubicBezTo>
                    <a:pt x="384" y="6826"/>
                    <a:pt x="383" y="6824"/>
                    <a:pt x="381" y="6822"/>
                  </a:cubicBezTo>
                  <a:lnTo>
                    <a:pt x="371" y="6822"/>
                  </a:lnTo>
                  <a:cubicBezTo>
                    <a:pt x="356" y="6822"/>
                    <a:pt x="342" y="6819"/>
                    <a:pt x="327" y="6817"/>
                  </a:cubicBezTo>
                  <a:cubicBezTo>
                    <a:pt x="314" y="6815"/>
                    <a:pt x="300" y="6810"/>
                    <a:pt x="286" y="6803"/>
                  </a:cubicBezTo>
                  <a:cubicBezTo>
                    <a:pt x="285" y="6802"/>
                    <a:pt x="284" y="6802"/>
                    <a:pt x="281" y="6801"/>
                  </a:cubicBezTo>
                  <a:cubicBezTo>
                    <a:pt x="280" y="6801"/>
                    <a:pt x="278" y="6800"/>
                    <a:pt x="276" y="6798"/>
                  </a:cubicBezTo>
                  <a:lnTo>
                    <a:pt x="278" y="6798"/>
                  </a:lnTo>
                  <a:cubicBezTo>
                    <a:pt x="260" y="6791"/>
                    <a:pt x="245" y="6782"/>
                    <a:pt x="229" y="6772"/>
                  </a:cubicBezTo>
                  <a:cubicBezTo>
                    <a:pt x="220" y="6765"/>
                    <a:pt x="213" y="6757"/>
                    <a:pt x="205" y="6748"/>
                  </a:cubicBezTo>
                  <a:lnTo>
                    <a:pt x="205" y="6748"/>
                  </a:lnTo>
                  <a:cubicBezTo>
                    <a:pt x="205" y="6748"/>
                    <a:pt x="206" y="6748"/>
                    <a:pt x="206" y="6748"/>
                  </a:cubicBezTo>
                  <a:lnTo>
                    <a:pt x="204" y="6746"/>
                  </a:lnTo>
                  <a:lnTo>
                    <a:pt x="204" y="6746"/>
                  </a:lnTo>
                  <a:cubicBezTo>
                    <a:pt x="204" y="6746"/>
                    <a:pt x="204" y="6746"/>
                    <a:pt x="204" y="6746"/>
                  </a:cubicBezTo>
                  <a:lnTo>
                    <a:pt x="203" y="6746"/>
                  </a:lnTo>
                  <a:cubicBezTo>
                    <a:pt x="196" y="6739"/>
                    <a:pt x="191" y="6731"/>
                    <a:pt x="185" y="6724"/>
                  </a:cubicBezTo>
                  <a:cubicBezTo>
                    <a:pt x="181" y="6718"/>
                    <a:pt x="176" y="6714"/>
                    <a:pt x="171" y="6710"/>
                  </a:cubicBezTo>
                  <a:lnTo>
                    <a:pt x="171" y="6692"/>
                  </a:lnTo>
                  <a:lnTo>
                    <a:pt x="171" y="6689"/>
                  </a:lnTo>
                  <a:lnTo>
                    <a:pt x="171" y="6688"/>
                  </a:lnTo>
                  <a:cubicBezTo>
                    <a:pt x="170" y="6684"/>
                    <a:pt x="170" y="6682"/>
                    <a:pt x="167" y="6679"/>
                  </a:cubicBezTo>
                  <a:cubicBezTo>
                    <a:pt x="161" y="6657"/>
                    <a:pt x="166" y="6633"/>
                    <a:pt x="179" y="6615"/>
                  </a:cubicBezTo>
                  <a:lnTo>
                    <a:pt x="179" y="6614"/>
                  </a:lnTo>
                  <a:cubicBezTo>
                    <a:pt x="201" y="6553"/>
                    <a:pt x="227" y="6492"/>
                    <a:pt x="253" y="6434"/>
                  </a:cubicBezTo>
                  <a:cubicBezTo>
                    <a:pt x="275" y="6382"/>
                    <a:pt x="296" y="6330"/>
                    <a:pt x="319" y="6280"/>
                  </a:cubicBezTo>
                  <a:cubicBezTo>
                    <a:pt x="341" y="6229"/>
                    <a:pt x="361" y="6178"/>
                    <a:pt x="383" y="6127"/>
                  </a:cubicBezTo>
                  <a:cubicBezTo>
                    <a:pt x="429" y="6027"/>
                    <a:pt x="476" y="5928"/>
                    <a:pt x="526" y="5830"/>
                  </a:cubicBezTo>
                  <a:cubicBezTo>
                    <a:pt x="570" y="5738"/>
                    <a:pt x="614" y="5644"/>
                    <a:pt x="661" y="5552"/>
                  </a:cubicBezTo>
                  <a:cubicBezTo>
                    <a:pt x="720" y="5434"/>
                    <a:pt x="785" y="5317"/>
                    <a:pt x="848" y="5200"/>
                  </a:cubicBezTo>
                  <a:cubicBezTo>
                    <a:pt x="907" y="5088"/>
                    <a:pt x="966" y="4975"/>
                    <a:pt x="1028" y="4865"/>
                  </a:cubicBezTo>
                  <a:cubicBezTo>
                    <a:pt x="1089" y="4755"/>
                    <a:pt x="1147" y="4643"/>
                    <a:pt x="1208" y="4533"/>
                  </a:cubicBezTo>
                  <a:cubicBezTo>
                    <a:pt x="1270" y="4417"/>
                    <a:pt x="1334" y="4304"/>
                    <a:pt x="1394" y="4187"/>
                  </a:cubicBezTo>
                  <a:cubicBezTo>
                    <a:pt x="1478" y="4032"/>
                    <a:pt x="1555" y="3875"/>
                    <a:pt x="1638" y="3719"/>
                  </a:cubicBezTo>
                  <a:cubicBezTo>
                    <a:pt x="1721" y="3563"/>
                    <a:pt x="1809" y="3411"/>
                    <a:pt x="1900" y="3258"/>
                  </a:cubicBezTo>
                  <a:cubicBezTo>
                    <a:pt x="1982" y="3122"/>
                    <a:pt x="2065" y="2985"/>
                    <a:pt x="2147" y="2847"/>
                  </a:cubicBezTo>
                  <a:cubicBezTo>
                    <a:pt x="2231" y="2701"/>
                    <a:pt x="2313" y="2555"/>
                    <a:pt x="2388" y="2405"/>
                  </a:cubicBezTo>
                  <a:cubicBezTo>
                    <a:pt x="2389" y="2404"/>
                    <a:pt x="2389" y="2402"/>
                    <a:pt x="2390" y="2400"/>
                  </a:cubicBezTo>
                  <a:cubicBezTo>
                    <a:pt x="2391" y="2399"/>
                    <a:pt x="2391" y="2396"/>
                    <a:pt x="2393" y="2395"/>
                  </a:cubicBezTo>
                  <a:cubicBezTo>
                    <a:pt x="2400" y="2381"/>
                    <a:pt x="2406" y="2369"/>
                    <a:pt x="2412" y="2354"/>
                  </a:cubicBezTo>
                  <a:lnTo>
                    <a:pt x="2416" y="2347"/>
                  </a:lnTo>
                  <a:cubicBezTo>
                    <a:pt x="2422" y="2338"/>
                    <a:pt x="2426" y="2327"/>
                    <a:pt x="2433" y="2317"/>
                  </a:cubicBezTo>
                  <a:cubicBezTo>
                    <a:pt x="2443" y="2296"/>
                    <a:pt x="2452" y="2276"/>
                    <a:pt x="2463" y="2256"/>
                  </a:cubicBezTo>
                  <a:cubicBezTo>
                    <a:pt x="2463" y="2256"/>
                    <a:pt x="2463" y="2255"/>
                    <a:pt x="2464" y="2255"/>
                  </a:cubicBezTo>
                  <a:lnTo>
                    <a:pt x="2468" y="2247"/>
                  </a:lnTo>
                  <a:cubicBezTo>
                    <a:pt x="2482" y="2220"/>
                    <a:pt x="2495" y="2193"/>
                    <a:pt x="2509" y="2166"/>
                  </a:cubicBezTo>
                  <a:cubicBezTo>
                    <a:pt x="2591" y="2007"/>
                    <a:pt x="2674" y="1852"/>
                    <a:pt x="2757" y="1694"/>
                  </a:cubicBezTo>
                  <a:cubicBezTo>
                    <a:pt x="2798" y="1614"/>
                    <a:pt x="2839" y="1535"/>
                    <a:pt x="2881" y="1455"/>
                  </a:cubicBezTo>
                  <a:cubicBezTo>
                    <a:pt x="2918" y="1383"/>
                    <a:pt x="2959" y="1312"/>
                    <a:pt x="2999" y="1240"/>
                  </a:cubicBezTo>
                  <a:cubicBezTo>
                    <a:pt x="3038" y="1168"/>
                    <a:pt x="3080" y="1098"/>
                    <a:pt x="3117" y="1026"/>
                  </a:cubicBezTo>
                  <a:cubicBezTo>
                    <a:pt x="3158" y="949"/>
                    <a:pt x="3196" y="869"/>
                    <a:pt x="3237" y="792"/>
                  </a:cubicBezTo>
                  <a:cubicBezTo>
                    <a:pt x="3276" y="719"/>
                    <a:pt x="3317" y="650"/>
                    <a:pt x="3354" y="578"/>
                  </a:cubicBezTo>
                  <a:cubicBezTo>
                    <a:pt x="3376" y="537"/>
                    <a:pt x="3397" y="496"/>
                    <a:pt x="3418" y="454"/>
                  </a:cubicBezTo>
                  <a:cubicBezTo>
                    <a:pt x="3437" y="418"/>
                    <a:pt x="3454" y="383"/>
                    <a:pt x="3477" y="350"/>
                  </a:cubicBezTo>
                  <a:cubicBezTo>
                    <a:pt x="3487" y="333"/>
                    <a:pt x="3500" y="319"/>
                    <a:pt x="3513" y="305"/>
                  </a:cubicBezTo>
                  <a:cubicBezTo>
                    <a:pt x="3525" y="291"/>
                    <a:pt x="3537" y="280"/>
                    <a:pt x="3550" y="267"/>
                  </a:cubicBezTo>
                  <a:cubicBezTo>
                    <a:pt x="3567" y="253"/>
                    <a:pt x="3583" y="240"/>
                    <a:pt x="3603" y="228"/>
                  </a:cubicBezTo>
                  <a:cubicBezTo>
                    <a:pt x="3617" y="219"/>
                    <a:pt x="3633" y="209"/>
                    <a:pt x="3648" y="201"/>
                  </a:cubicBezTo>
                  <a:cubicBezTo>
                    <a:pt x="3692" y="192"/>
                    <a:pt x="3737" y="182"/>
                    <a:pt x="3781" y="173"/>
                  </a:cubicBezTo>
                  <a:close/>
                  <a:moveTo>
                    <a:pt x="202" y="6945"/>
                  </a:moveTo>
                  <a:cubicBezTo>
                    <a:pt x="202" y="6945"/>
                    <a:pt x="202" y="6945"/>
                    <a:pt x="203" y="6946"/>
                  </a:cubicBezTo>
                  <a:cubicBezTo>
                    <a:pt x="202" y="6946"/>
                    <a:pt x="202" y="6945"/>
                    <a:pt x="202" y="6945"/>
                  </a:cubicBezTo>
                  <a:close/>
                  <a:moveTo>
                    <a:pt x="207" y="6948"/>
                  </a:moveTo>
                  <a:cubicBezTo>
                    <a:pt x="208" y="6950"/>
                    <a:pt x="208" y="6950"/>
                    <a:pt x="209" y="6950"/>
                  </a:cubicBezTo>
                  <a:cubicBezTo>
                    <a:pt x="208" y="6949"/>
                    <a:pt x="208" y="6948"/>
                    <a:pt x="207" y="6948"/>
                  </a:cubicBezTo>
                  <a:close/>
                  <a:moveTo>
                    <a:pt x="475" y="6975"/>
                  </a:moveTo>
                  <a:lnTo>
                    <a:pt x="471" y="6976"/>
                  </a:lnTo>
                  <a:cubicBezTo>
                    <a:pt x="472" y="6976"/>
                    <a:pt x="473" y="6976"/>
                    <a:pt x="475" y="6975"/>
                  </a:cubicBezTo>
                  <a:close/>
                  <a:moveTo>
                    <a:pt x="4985" y="7716"/>
                  </a:moveTo>
                  <a:cubicBezTo>
                    <a:pt x="4985" y="7716"/>
                    <a:pt x="4984" y="7716"/>
                    <a:pt x="4984" y="7716"/>
                  </a:cubicBezTo>
                  <a:lnTo>
                    <a:pt x="4984" y="7716"/>
                  </a:lnTo>
                  <a:cubicBezTo>
                    <a:pt x="4985" y="7716"/>
                    <a:pt x="4985" y="7716"/>
                    <a:pt x="4985" y="7716"/>
                  </a:cubicBezTo>
                  <a:close/>
                  <a:moveTo>
                    <a:pt x="4613" y="8046"/>
                  </a:moveTo>
                  <a:cubicBezTo>
                    <a:pt x="4611" y="8048"/>
                    <a:pt x="4609" y="8052"/>
                    <a:pt x="4608" y="8055"/>
                  </a:cubicBezTo>
                  <a:cubicBezTo>
                    <a:pt x="4610" y="8052"/>
                    <a:pt x="4611" y="8049"/>
                    <a:pt x="4613" y="8046"/>
                  </a:cubicBezTo>
                  <a:close/>
                  <a:moveTo>
                    <a:pt x="4525" y="8572"/>
                  </a:moveTo>
                  <a:lnTo>
                    <a:pt x="4525" y="8572"/>
                  </a:lnTo>
                  <a:cubicBezTo>
                    <a:pt x="4524" y="8572"/>
                    <a:pt x="4524" y="8573"/>
                    <a:pt x="4524" y="8573"/>
                  </a:cubicBezTo>
                  <a:lnTo>
                    <a:pt x="4524" y="8573"/>
                  </a:lnTo>
                  <a:cubicBezTo>
                    <a:pt x="4525" y="8573"/>
                    <a:pt x="4525" y="8573"/>
                    <a:pt x="4525" y="8572"/>
                  </a:cubicBezTo>
                  <a:close/>
                  <a:moveTo>
                    <a:pt x="5389" y="9154"/>
                  </a:moveTo>
                  <a:cubicBezTo>
                    <a:pt x="5389" y="9155"/>
                    <a:pt x="5388" y="9155"/>
                    <a:pt x="5388" y="9155"/>
                  </a:cubicBezTo>
                  <a:cubicBezTo>
                    <a:pt x="5388" y="9155"/>
                    <a:pt x="5388" y="9155"/>
                    <a:pt x="5389" y="9154"/>
                  </a:cubicBezTo>
                  <a:close/>
                  <a:moveTo>
                    <a:pt x="6407" y="9922"/>
                  </a:moveTo>
                  <a:cubicBezTo>
                    <a:pt x="6408" y="9923"/>
                    <a:pt x="6409" y="9923"/>
                    <a:pt x="6410" y="9924"/>
                  </a:cubicBezTo>
                  <a:cubicBezTo>
                    <a:pt x="6409" y="9923"/>
                    <a:pt x="6408" y="9923"/>
                    <a:pt x="6407" y="9922"/>
                  </a:cubicBezTo>
                  <a:close/>
                  <a:moveTo>
                    <a:pt x="8561" y="2215"/>
                  </a:moveTo>
                  <a:cubicBezTo>
                    <a:pt x="8570" y="2215"/>
                    <a:pt x="8577" y="2215"/>
                    <a:pt x="8585" y="2216"/>
                  </a:cubicBezTo>
                  <a:cubicBezTo>
                    <a:pt x="8629" y="2220"/>
                    <a:pt x="8673" y="2230"/>
                    <a:pt x="8716" y="2241"/>
                  </a:cubicBezTo>
                  <a:cubicBezTo>
                    <a:pt x="8730" y="2245"/>
                    <a:pt x="8741" y="2249"/>
                    <a:pt x="8754" y="2254"/>
                  </a:cubicBezTo>
                  <a:cubicBezTo>
                    <a:pt x="8779" y="2263"/>
                    <a:pt x="8807" y="2275"/>
                    <a:pt x="8833" y="2287"/>
                  </a:cubicBezTo>
                  <a:cubicBezTo>
                    <a:pt x="8835" y="2288"/>
                    <a:pt x="8836" y="2290"/>
                    <a:pt x="8839" y="2291"/>
                  </a:cubicBezTo>
                  <a:lnTo>
                    <a:pt x="8839" y="2291"/>
                  </a:lnTo>
                  <a:cubicBezTo>
                    <a:pt x="8839" y="2291"/>
                    <a:pt x="8838" y="2291"/>
                    <a:pt x="8838" y="2290"/>
                  </a:cubicBezTo>
                  <a:lnTo>
                    <a:pt x="8838" y="2290"/>
                  </a:lnTo>
                  <a:cubicBezTo>
                    <a:pt x="8860" y="2303"/>
                    <a:pt x="8881" y="2318"/>
                    <a:pt x="8902" y="2332"/>
                  </a:cubicBezTo>
                  <a:cubicBezTo>
                    <a:pt x="8947" y="2364"/>
                    <a:pt x="8989" y="2401"/>
                    <a:pt x="9029" y="2438"/>
                  </a:cubicBezTo>
                  <a:cubicBezTo>
                    <a:pt x="9036" y="2446"/>
                    <a:pt x="9043" y="2454"/>
                    <a:pt x="9051" y="2463"/>
                  </a:cubicBezTo>
                  <a:cubicBezTo>
                    <a:pt x="9052" y="2466"/>
                    <a:pt x="9053" y="2468"/>
                    <a:pt x="9056" y="2470"/>
                  </a:cubicBezTo>
                  <a:lnTo>
                    <a:pt x="9071" y="2501"/>
                  </a:lnTo>
                  <a:cubicBezTo>
                    <a:pt x="9082" y="2525"/>
                    <a:pt x="9091" y="2551"/>
                    <a:pt x="9099" y="2577"/>
                  </a:cubicBezTo>
                  <a:cubicBezTo>
                    <a:pt x="9108" y="2609"/>
                    <a:pt x="9115" y="2642"/>
                    <a:pt x="9123" y="2675"/>
                  </a:cubicBezTo>
                  <a:cubicBezTo>
                    <a:pt x="9129" y="2705"/>
                    <a:pt x="9140" y="2732"/>
                    <a:pt x="9151" y="2759"/>
                  </a:cubicBezTo>
                  <a:cubicBezTo>
                    <a:pt x="9151" y="2761"/>
                    <a:pt x="9150" y="2762"/>
                    <a:pt x="9150" y="2763"/>
                  </a:cubicBezTo>
                  <a:cubicBezTo>
                    <a:pt x="9128" y="2820"/>
                    <a:pt x="9101" y="2874"/>
                    <a:pt x="9073" y="2928"/>
                  </a:cubicBezTo>
                  <a:cubicBezTo>
                    <a:pt x="8994" y="3070"/>
                    <a:pt x="8908" y="3208"/>
                    <a:pt x="8828" y="3349"/>
                  </a:cubicBezTo>
                  <a:cubicBezTo>
                    <a:pt x="8824" y="3356"/>
                    <a:pt x="8819" y="3364"/>
                    <a:pt x="8815" y="3371"/>
                  </a:cubicBezTo>
                  <a:lnTo>
                    <a:pt x="8812" y="3371"/>
                  </a:lnTo>
                  <a:cubicBezTo>
                    <a:pt x="8807" y="3381"/>
                    <a:pt x="8800" y="3390"/>
                    <a:pt x="8795" y="3401"/>
                  </a:cubicBezTo>
                  <a:lnTo>
                    <a:pt x="8757" y="3470"/>
                  </a:lnTo>
                  <a:cubicBezTo>
                    <a:pt x="8745" y="3490"/>
                    <a:pt x="8733" y="3511"/>
                    <a:pt x="8721" y="3531"/>
                  </a:cubicBezTo>
                  <a:cubicBezTo>
                    <a:pt x="8676" y="3605"/>
                    <a:pt x="8633" y="3681"/>
                    <a:pt x="8592" y="3758"/>
                  </a:cubicBezTo>
                  <a:cubicBezTo>
                    <a:pt x="8511" y="3901"/>
                    <a:pt x="8434" y="4046"/>
                    <a:pt x="8350" y="4185"/>
                  </a:cubicBezTo>
                  <a:cubicBezTo>
                    <a:pt x="8304" y="4262"/>
                    <a:pt x="8260" y="4340"/>
                    <a:pt x="8216" y="4418"/>
                  </a:cubicBezTo>
                  <a:cubicBezTo>
                    <a:pt x="8180" y="4483"/>
                    <a:pt x="8146" y="4550"/>
                    <a:pt x="8111" y="4616"/>
                  </a:cubicBezTo>
                  <a:lnTo>
                    <a:pt x="8111" y="4616"/>
                  </a:lnTo>
                  <a:cubicBezTo>
                    <a:pt x="8112" y="4616"/>
                    <a:pt x="8112" y="4616"/>
                    <a:pt x="8112" y="4615"/>
                  </a:cubicBezTo>
                  <a:lnTo>
                    <a:pt x="8112" y="4615"/>
                  </a:lnTo>
                  <a:cubicBezTo>
                    <a:pt x="8016" y="4789"/>
                    <a:pt x="7915" y="4958"/>
                    <a:pt x="7817" y="5129"/>
                  </a:cubicBezTo>
                  <a:cubicBezTo>
                    <a:pt x="7721" y="5295"/>
                    <a:pt x="7616" y="5456"/>
                    <a:pt x="7517" y="5621"/>
                  </a:cubicBezTo>
                  <a:cubicBezTo>
                    <a:pt x="7428" y="5770"/>
                    <a:pt x="7342" y="5921"/>
                    <a:pt x="7251" y="6069"/>
                  </a:cubicBezTo>
                  <a:cubicBezTo>
                    <a:pt x="7159" y="6220"/>
                    <a:pt x="7064" y="6370"/>
                    <a:pt x="6968" y="6519"/>
                  </a:cubicBezTo>
                  <a:cubicBezTo>
                    <a:pt x="6877" y="6664"/>
                    <a:pt x="6790" y="6810"/>
                    <a:pt x="6698" y="6953"/>
                  </a:cubicBezTo>
                  <a:cubicBezTo>
                    <a:pt x="6604" y="7102"/>
                    <a:pt x="6508" y="7250"/>
                    <a:pt x="6420" y="7404"/>
                  </a:cubicBezTo>
                  <a:cubicBezTo>
                    <a:pt x="6341" y="7543"/>
                    <a:pt x="6263" y="7683"/>
                    <a:pt x="6177" y="7819"/>
                  </a:cubicBezTo>
                  <a:cubicBezTo>
                    <a:pt x="6127" y="7896"/>
                    <a:pt x="6080" y="7974"/>
                    <a:pt x="6032" y="8054"/>
                  </a:cubicBezTo>
                  <a:cubicBezTo>
                    <a:pt x="5992" y="8121"/>
                    <a:pt x="5952" y="8189"/>
                    <a:pt x="5909" y="8255"/>
                  </a:cubicBezTo>
                  <a:cubicBezTo>
                    <a:pt x="5815" y="8405"/>
                    <a:pt x="5719" y="8552"/>
                    <a:pt x="5632" y="8707"/>
                  </a:cubicBezTo>
                  <a:cubicBezTo>
                    <a:pt x="5549" y="8855"/>
                    <a:pt x="5469" y="9004"/>
                    <a:pt x="5389" y="9153"/>
                  </a:cubicBezTo>
                  <a:lnTo>
                    <a:pt x="5389" y="9153"/>
                  </a:lnTo>
                  <a:cubicBezTo>
                    <a:pt x="5342" y="9237"/>
                    <a:pt x="5293" y="9323"/>
                    <a:pt x="5245" y="9407"/>
                  </a:cubicBezTo>
                  <a:cubicBezTo>
                    <a:pt x="5196" y="9491"/>
                    <a:pt x="5151" y="9581"/>
                    <a:pt x="5106" y="9667"/>
                  </a:cubicBezTo>
                  <a:cubicBezTo>
                    <a:pt x="5106" y="9666"/>
                    <a:pt x="5107" y="9665"/>
                    <a:pt x="5108" y="9664"/>
                  </a:cubicBezTo>
                  <a:lnTo>
                    <a:pt x="5108" y="9664"/>
                  </a:lnTo>
                  <a:cubicBezTo>
                    <a:pt x="5030" y="9805"/>
                    <a:pt x="4952" y="9946"/>
                    <a:pt x="4866" y="10084"/>
                  </a:cubicBezTo>
                  <a:cubicBezTo>
                    <a:pt x="4830" y="10145"/>
                    <a:pt x="4791" y="10202"/>
                    <a:pt x="4757" y="10264"/>
                  </a:cubicBezTo>
                  <a:cubicBezTo>
                    <a:pt x="4737" y="10301"/>
                    <a:pt x="4719" y="10338"/>
                    <a:pt x="4697" y="10373"/>
                  </a:cubicBezTo>
                  <a:cubicBezTo>
                    <a:pt x="4676" y="10405"/>
                    <a:pt x="4655" y="10438"/>
                    <a:pt x="4631" y="10470"/>
                  </a:cubicBezTo>
                  <a:cubicBezTo>
                    <a:pt x="4568" y="10553"/>
                    <a:pt x="4502" y="10634"/>
                    <a:pt x="4432" y="10711"/>
                  </a:cubicBezTo>
                  <a:cubicBezTo>
                    <a:pt x="4389" y="10749"/>
                    <a:pt x="4349" y="10787"/>
                    <a:pt x="4305" y="10825"/>
                  </a:cubicBezTo>
                  <a:cubicBezTo>
                    <a:pt x="4284" y="10841"/>
                    <a:pt x="4263" y="10858"/>
                    <a:pt x="4241" y="10872"/>
                  </a:cubicBezTo>
                  <a:cubicBezTo>
                    <a:pt x="4233" y="10876"/>
                    <a:pt x="4227" y="10879"/>
                    <a:pt x="4221" y="10883"/>
                  </a:cubicBezTo>
                  <a:cubicBezTo>
                    <a:pt x="4216" y="10884"/>
                    <a:pt x="4211" y="10885"/>
                    <a:pt x="4207" y="10888"/>
                  </a:cubicBezTo>
                  <a:cubicBezTo>
                    <a:pt x="4197" y="10889"/>
                    <a:pt x="4190" y="10892"/>
                    <a:pt x="4182" y="10893"/>
                  </a:cubicBezTo>
                  <a:cubicBezTo>
                    <a:pt x="4140" y="10898"/>
                    <a:pt x="4097" y="10900"/>
                    <a:pt x="4055" y="10903"/>
                  </a:cubicBezTo>
                  <a:cubicBezTo>
                    <a:pt x="4030" y="10903"/>
                    <a:pt x="4006" y="10902"/>
                    <a:pt x="3983" y="10899"/>
                  </a:cubicBezTo>
                  <a:cubicBezTo>
                    <a:pt x="3969" y="10898"/>
                    <a:pt x="3955" y="10895"/>
                    <a:pt x="3942" y="10893"/>
                  </a:cubicBezTo>
                  <a:cubicBezTo>
                    <a:pt x="3919" y="10887"/>
                    <a:pt x="3897" y="10878"/>
                    <a:pt x="3875" y="10871"/>
                  </a:cubicBezTo>
                  <a:cubicBezTo>
                    <a:pt x="3866" y="10864"/>
                    <a:pt x="3857" y="10861"/>
                    <a:pt x="3848" y="10858"/>
                  </a:cubicBezTo>
                  <a:cubicBezTo>
                    <a:pt x="3844" y="10857"/>
                    <a:pt x="3840" y="10854"/>
                    <a:pt x="3838" y="10852"/>
                  </a:cubicBezTo>
                  <a:cubicBezTo>
                    <a:pt x="3805" y="10833"/>
                    <a:pt x="3772" y="10822"/>
                    <a:pt x="3738" y="10809"/>
                  </a:cubicBezTo>
                  <a:cubicBezTo>
                    <a:pt x="3737" y="10809"/>
                    <a:pt x="3736" y="10807"/>
                    <a:pt x="3736" y="10807"/>
                  </a:cubicBezTo>
                  <a:lnTo>
                    <a:pt x="3737" y="10807"/>
                  </a:lnTo>
                  <a:cubicBezTo>
                    <a:pt x="3736" y="10806"/>
                    <a:pt x="3734" y="10806"/>
                    <a:pt x="3732" y="10805"/>
                  </a:cubicBezTo>
                  <a:cubicBezTo>
                    <a:pt x="3701" y="10787"/>
                    <a:pt x="3669" y="10770"/>
                    <a:pt x="3636" y="10754"/>
                  </a:cubicBezTo>
                  <a:cubicBezTo>
                    <a:pt x="3635" y="10753"/>
                    <a:pt x="3634" y="10753"/>
                    <a:pt x="3633" y="10753"/>
                  </a:cubicBezTo>
                  <a:cubicBezTo>
                    <a:pt x="3625" y="10745"/>
                    <a:pt x="3616" y="10738"/>
                    <a:pt x="3608" y="10732"/>
                  </a:cubicBezTo>
                  <a:cubicBezTo>
                    <a:pt x="3601" y="10724"/>
                    <a:pt x="3594" y="10717"/>
                    <a:pt x="3587" y="10709"/>
                  </a:cubicBezTo>
                  <a:cubicBezTo>
                    <a:pt x="3586" y="10708"/>
                    <a:pt x="3583" y="10706"/>
                    <a:pt x="3582" y="10703"/>
                  </a:cubicBezTo>
                  <a:cubicBezTo>
                    <a:pt x="3582" y="10702"/>
                    <a:pt x="3582" y="10702"/>
                    <a:pt x="3581" y="10700"/>
                  </a:cubicBezTo>
                  <a:cubicBezTo>
                    <a:pt x="3576" y="10689"/>
                    <a:pt x="3572" y="10677"/>
                    <a:pt x="3570" y="10665"/>
                  </a:cubicBezTo>
                  <a:cubicBezTo>
                    <a:pt x="3566" y="10648"/>
                    <a:pt x="3562" y="10634"/>
                    <a:pt x="3560" y="10618"/>
                  </a:cubicBezTo>
                  <a:lnTo>
                    <a:pt x="3560" y="10618"/>
                  </a:lnTo>
                  <a:cubicBezTo>
                    <a:pt x="3560" y="10621"/>
                    <a:pt x="3561" y="10625"/>
                    <a:pt x="3561" y="10628"/>
                  </a:cubicBezTo>
                  <a:cubicBezTo>
                    <a:pt x="3557" y="10601"/>
                    <a:pt x="3554" y="10573"/>
                    <a:pt x="3551" y="10545"/>
                  </a:cubicBezTo>
                  <a:cubicBezTo>
                    <a:pt x="3552" y="10511"/>
                    <a:pt x="3555" y="10476"/>
                    <a:pt x="3560" y="10441"/>
                  </a:cubicBezTo>
                  <a:cubicBezTo>
                    <a:pt x="3560" y="10439"/>
                    <a:pt x="3560" y="10435"/>
                    <a:pt x="3561" y="10432"/>
                  </a:cubicBezTo>
                  <a:lnTo>
                    <a:pt x="3561" y="10437"/>
                  </a:lnTo>
                  <a:cubicBezTo>
                    <a:pt x="3563" y="10415"/>
                    <a:pt x="3567" y="10393"/>
                    <a:pt x="3571" y="10372"/>
                  </a:cubicBezTo>
                  <a:cubicBezTo>
                    <a:pt x="3572" y="10369"/>
                    <a:pt x="3573" y="10367"/>
                    <a:pt x="3573" y="10363"/>
                  </a:cubicBezTo>
                  <a:lnTo>
                    <a:pt x="3572" y="10363"/>
                  </a:lnTo>
                  <a:cubicBezTo>
                    <a:pt x="3597" y="10303"/>
                    <a:pt x="3627" y="10244"/>
                    <a:pt x="3655" y="10184"/>
                  </a:cubicBezTo>
                  <a:cubicBezTo>
                    <a:pt x="3690" y="10112"/>
                    <a:pt x="3726" y="10039"/>
                    <a:pt x="3763" y="9969"/>
                  </a:cubicBezTo>
                  <a:lnTo>
                    <a:pt x="3763" y="9970"/>
                  </a:lnTo>
                  <a:cubicBezTo>
                    <a:pt x="3861" y="9791"/>
                    <a:pt x="3955" y="9609"/>
                    <a:pt x="4052" y="9428"/>
                  </a:cubicBezTo>
                  <a:lnTo>
                    <a:pt x="4052" y="9428"/>
                  </a:lnTo>
                  <a:cubicBezTo>
                    <a:pt x="4051" y="9431"/>
                    <a:pt x="4049" y="9435"/>
                    <a:pt x="4047" y="9439"/>
                  </a:cubicBezTo>
                  <a:cubicBezTo>
                    <a:pt x="4125" y="9294"/>
                    <a:pt x="4207" y="9150"/>
                    <a:pt x="4289" y="9006"/>
                  </a:cubicBezTo>
                  <a:cubicBezTo>
                    <a:pt x="4372" y="8863"/>
                    <a:pt x="4448" y="8718"/>
                    <a:pt x="4524" y="8573"/>
                  </a:cubicBezTo>
                  <a:lnTo>
                    <a:pt x="4524" y="8573"/>
                  </a:lnTo>
                  <a:cubicBezTo>
                    <a:pt x="4523" y="8573"/>
                    <a:pt x="4523" y="8574"/>
                    <a:pt x="4522" y="8574"/>
                  </a:cubicBezTo>
                  <a:cubicBezTo>
                    <a:pt x="4600" y="8432"/>
                    <a:pt x="4680" y="8289"/>
                    <a:pt x="4758" y="8146"/>
                  </a:cubicBezTo>
                  <a:cubicBezTo>
                    <a:pt x="4835" y="8004"/>
                    <a:pt x="4908" y="7860"/>
                    <a:pt x="4984" y="7717"/>
                  </a:cubicBezTo>
                  <a:lnTo>
                    <a:pt x="4984" y="7717"/>
                  </a:lnTo>
                  <a:cubicBezTo>
                    <a:pt x="4984" y="7717"/>
                    <a:pt x="4984" y="7717"/>
                    <a:pt x="4984" y="7717"/>
                  </a:cubicBezTo>
                  <a:cubicBezTo>
                    <a:pt x="4984" y="7717"/>
                    <a:pt x="4984" y="7717"/>
                    <a:pt x="4984" y="7716"/>
                  </a:cubicBezTo>
                  <a:lnTo>
                    <a:pt x="4984" y="7716"/>
                  </a:lnTo>
                  <a:cubicBezTo>
                    <a:pt x="4984" y="7716"/>
                    <a:pt x="4984" y="7716"/>
                    <a:pt x="4984" y="7716"/>
                  </a:cubicBezTo>
                  <a:lnTo>
                    <a:pt x="4984" y="7716"/>
                  </a:lnTo>
                  <a:cubicBezTo>
                    <a:pt x="4984" y="7716"/>
                    <a:pt x="4985" y="7716"/>
                    <a:pt x="4985" y="7715"/>
                  </a:cubicBezTo>
                  <a:lnTo>
                    <a:pt x="4985" y="7715"/>
                  </a:lnTo>
                  <a:cubicBezTo>
                    <a:pt x="4985" y="7715"/>
                    <a:pt x="4985" y="7715"/>
                    <a:pt x="4985" y="7716"/>
                  </a:cubicBezTo>
                  <a:lnTo>
                    <a:pt x="4985" y="7716"/>
                  </a:lnTo>
                  <a:cubicBezTo>
                    <a:pt x="5065" y="7564"/>
                    <a:pt x="5149" y="7412"/>
                    <a:pt x="5235" y="7263"/>
                  </a:cubicBezTo>
                  <a:cubicBezTo>
                    <a:pt x="5321" y="7112"/>
                    <a:pt x="5413" y="6961"/>
                    <a:pt x="5502" y="6808"/>
                  </a:cubicBezTo>
                  <a:cubicBezTo>
                    <a:pt x="5681" y="6505"/>
                    <a:pt x="5861" y="6203"/>
                    <a:pt x="6045" y="5904"/>
                  </a:cubicBezTo>
                  <a:cubicBezTo>
                    <a:pt x="6136" y="5755"/>
                    <a:pt x="6224" y="5602"/>
                    <a:pt x="6315" y="5451"/>
                  </a:cubicBezTo>
                  <a:cubicBezTo>
                    <a:pt x="6404" y="5303"/>
                    <a:pt x="6490" y="5152"/>
                    <a:pt x="6576" y="5002"/>
                  </a:cubicBezTo>
                  <a:cubicBezTo>
                    <a:pt x="6664" y="4846"/>
                    <a:pt x="6757" y="4693"/>
                    <a:pt x="6850" y="4540"/>
                  </a:cubicBezTo>
                  <a:cubicBezTo>
                    <a:pt x="6936" y="4398"/>
                    <a:pt x="7025" y="4257"/>
                    <a:pt x="7118" y="4118"/>
                  </a:cubicBezTo>
                  <a:lnTo>
                    <a:pt x="7416" y="3680"/>
                  </a:lnTo>
                  <a:cubicBezTo>
                    <a:pt x="7464" y="3609"/>
                    <a:pt x="7513" y="3539"/>
                    <a:pt x="7554" y="3465"/>
                  </a:cubicBezTo>
                  <a:cubicBezTo>
                    <a:pt x="7600" y="3389"/>
                    <a:pt x="7642" y="3312"/>
                    <a:pt x="7686" y="3235"/>
                  </a:cubicBezTo>
                  <a:cubicBezTo>
                    <a:pt x="7729" y="3160"/>
                    <a:pt x="7772" y="3087"/>
                    <a:pt x="7815" y="3013"/>
                  </a:cubicBezTo>
                  <a:cubicBezTo>
                    <a:pt x="7856" y="2940"/>
                    <a:pt x="7897" y="2868"/>
                    <a:pt x="7941" y="2797"/>
                  </a:cubicBezTo>
                  <a:cubicBezTo>
                    <a:pt x="8028" y="2657"/>
                    <a:pt x="8111" y="2513"/>
                    <a:pt x="8199" y="2375"/>
                  </a:cubicBezTo>
                  <a:cubicBezTo>
                    <a:pt x="8220" y="2346"/>
                    <a:pt x="8242" y="2322"/>
                    <a:pt x="8267" y="2296"/>
                  </a:cubicBezTo>
                  <a:cubicBezTo>
                    <a:pt x="8281" y="2282"/>
                    <a:pt x="8294" y="2268"/>
                    <a:pt x="8309" y="2255"/>
                  </a:cubicBezTo>
                  <a:cubicBezTo>
                    <a:pt x="8314" y="2251"/>
                    <a:pt x="8320" y="2247"/>
                    <a:pt x="8327" y="2243"/>
                  </a:cubicBezTo>
                  <a:cubicBezTo>
                    <a:pt x="8331" y="2241"/>
                    <a:pt x="8336" y="2240"/>
                    <a:pt x="8340" y="2237"/>
                  </a:cubicBezTo>
                  <a:cubicBezTo>
                    <a:pt x="8351" y="2231"/>
                    <a:pt x="8364" y="2227"/>
                    <a:pt x="8376" y="2224"/>
                  </a:cubicBezTo>
                  <a:lnTo>
                    <a:pt x="8376" y="2224"/>
                  </a:lnTo>
                  <a:cubicBezTo>
                    <a:pt x="8376" y="2225"/>
                    <a:pt x="8375" y="2225"/>
                    <a:pt x="8375" y="2225"/>
                  </a:cubicBezTo>
                  <a:lnTo>
                    <a:pt x="8375" y="2225"/>
                  </a:lnTo>
                  <a:cubicBezTo>
                    <a:pt x="8380" y="2224"/>
                    <a:pt x="8384" y="2222"/>
                    <a:pt x="8390" y="2221"/>
                  </a:cubicBezTo>
                  <a:cubicBezTo>
                    <a:pt x="8400" y="2220"/>
                    <a:pt x="8407" y="2219"/>
                    <a:pt x="8417" y="2219"/>
                  </a:cubicBezTo>
                  <a:lnTo>
                    <a:pt x="8407" y="2219"/>
                  </a:lnTo>
                  <a:cubicBezTo>
                    <a:pt x="8458" y="2219"/>
                    <a:pt x="8510" y="2216"/>
                    <a:pt x="8561" y="2215"/>
                  </a:cubicBezTo>
                  <a:close/>
                  <a:moveTo>
                    <a:pt x="23003" y="16359"/>
                  </a:moveTo>
                  <a:cubicBezTo>
                    <a:pt x="23002" y="16360"/>
                    <a:pt x="23002" y="16361"/>
                    <a:pt x="23002" y="16361"/>
                  </a:cubicBezTo>
                  <a:cubicBezTo>
                    <a:pt x="23003" y="16361"/>
                    <a:pt x="23003" y="16360"/>
                    <a:pt x="23003" y="16359"/>
                  </a:cubicBezTo>
                  <a:close/>
                  <a:moveTo>
                    <a:pt x="23131" y="16431"/>
                  </a:moveTo>
                  <a:cubicBezTo>
                    <a:pt x="23131" y="16431"/>
                    <a:pt x="23131" y="16432"/>
                    <a:pt x="23130" y="16433"/>
                  </a:cubicBezTo>
                  <a:cubicBezTo>
                    <a:pt x="23131" y="16432"/>
                    <a:pt x="23131" y="16432"/>
                    <a:pt x="23131" y="16431"/>
                  </a:cubicBezTo>
                  <a:close/>
                  <a:moveTo>
                    <a:pt x="22949" y="16482"/>
                  </a:moveTo>
                  <a:lnTo>
                    <a:pt x="22949" y="16482"/>
                  </a:lnTo>
                  <a:cubicBezTo>
                    <a:pt x="22947" y="16484"/>
                    <a:pt x="22946" y="16487"/>
                    <a:pt x="22946" y="16490"/>
                  </a:cubicBezTo>
                  <a:cubicBezTo>
                    <a:pt x="22947" y="16488"/>
                    <a:pt x="22948" y="16485"/>
                    <a:pt x="22949" y="16482"/>
                  </a:cubicBezTo>
                  <a:close/>
                  <a:moveTo>
                    <a:pt x="24124" y="16775"/>
                  </a:moveTo>
                  <a:lnTo>
                    <a:pt x="24124" y="16775"/>
                  </a:lnTo>
                  <a:cubicBezTo>
                    <a:pt x="24126" y="16776"/>
                    <a:pt x="24129" y="16778"/>
                    <a:pt x="24131" y="16779"/>
                  </a:cubicBezTo>
                  <a:lnTo>
                    <a:pt x="24131" y="16779"/>
                  </a:lnTo>
                  <a:cubicBezTo>
                    <a:pt x="24129" y="16777"/>
                    <a:pt x="24127" y="16776"/>
                    <a:pt x="24124" y="16775"/>
                  </a:cubicBezTo>
                  <a:close/>
                  <a:moveTo>
                    <a:pt x="23945" y="16865"/>
                  </a:moveTo>
                  <a:cubicBezTo>
                    <a:pt x="23945" y="16866"/>
                    <a:pt x="23946" y="16866"/>
                    <a:pt x="23947" y="16866"/>
                  </a:cubicBezTo>
                  <a:lnTo>
                    <a:pt x="23947" y="16866"/>
                  </a:lnTo>
                  <a:cubicBezTo>
                    <a:pt x="23946" y="16866"/>
                    <a:pt x="23945" y="16865"/>
                    <a:pt x="23945" y="16865"/>
                  </a:cubicBezTo>
                  <a:close/>
                  <a:moveTo>
                    <a:pt x="24503" y="16957"/>
                  </a:moveTo>
                  <a:lnTo>
                    <a:pt x="24503" y="16957"/>
                  </a:lnTo>
                  <a:cubicBezTo>
                    <a:pt x="24504" y="16957"/>
                    <a:pt x="24505" y="16958"/>
                    <a:pt x="24506" y="16958"/>
                  </a:cubicBezTo>
                  <a:lnTo>
                    <a:pt x="24506" y="16958"/>
                  </a:lnTo>
                  <a:cubicBezTo>
                    <a:pt x="24505" y="16958"/>
                    <a:pt x="24504" y="16957"/>
                    <a:pt x="24503" y="16957"/>
                  </a:cubicBezTo>
                  <a:close/>
                  <a:moveTo>
                    <a:pt x="23561" y="15640"/>
                  </a:moveTo>
                  <a:cubicBezTo>
                    <a:pt x="23592" y="15658"/>
                    <a:pt x="23623" y="15676"/>
                    <a:pt x="23650" y="15696"/>
                  </a:cubicBezTo>
                  <a:cubicBezTo>
                    <a:pt x="23701" y="15729"/>
                    <a:pt x="23756" y="15757"/>
                    <a:pt x="23807" y="15790"/>
                  </a:cubicBezTo>
                  <a:cubicBezTo>
                    <a:pt x="23836" y="15808"/>
                    <a:pt x="23866" y="15831"/>
                    <a:pt x="23896" y="15852"/>
                  </a:cubicBezTo>
                  <a:cubicBezTo>
                    <a:pt x="23928" y="15874"/>
                    <a:pt x="23964" y="15893"/>
                    <a:pt x="23996" y="15915"/>
                  </a:cubicBezTo>
                  <a:cubicBezTo>
                    <a:pt x="24047" y="15946"/>
                    <a:pt x="24094" y="15979"/>
                    <a:pt x="24146" y="16007"/>
                  </a:cubicBezTo>
                  <a:cubicBezTo>
                    <a:pt x="24203" y="16037"/>
                    <a:pt x="24259" y="16066"/>
                    <a:pt x="24316" y="16095"/>
                  </a:cubicBezTo>
                  <a:lnTo>
                    <a:pt x="24315" y="16095"/>
                  </a:lnTo>
                  <a:cubicBezTo>
                    <a:pt x="24397" y="16139"/>
                    <a:pt x="24474" y="16189"/>
                    <a:pt x="24552" y="16239"/>
                  </a:cubicBezTo>
                  <a:cubicBezTo>
                    <a:pt x="24631" y="16287"/>
                    <a:pt x="24710" y="16337"/>
                    <a:pt x="24786" y="16388"/>
                  </a:cubicBezTo>
                  <a:cubicBezTo>
                    <a:pt x="24805" y="16402"/>
                    <a:pt x="24824" y="16416"/>
                    <a:pt x="24842" y="16431"/>
                  </a:cubicBezTo>
                  <a:cubicBezTo>
                    <a:pt x="24862" y="16446"/>
                    <a:pt x="24883" y="16461"/>
                    <a:pt x="24902" y="16476"/>
                  </a:cubicBezTo>
                  <a:cubicBezTo>
                    <a:pt x="24920" y="16500"/>
                    <a:pt x="24935" y="16524"/>
                    <a:pt x="24951" y="16549"/>
                  </a:cubicBezTo>
                  <a:lnTo>
                    <a:pt x="24951" y="16548"/>
                  </a:lnTo>
                  <a:cubicBezTo>
                    <a:pt x="24953" y="16550"/>
                    <a:pt x="24955" y="16553"/>
                    <a:pt x="24956" y="16556"/>
                  </a:cubicBezTo>
                  <a:cubicBezTo>
                    <a:pt x="24956" y="16571"/>
                    <a:pt x="24955" y="16584"/>
                    <a:pt x="24955" y="16600"/>
                  </a:cubicBezTo>
                  <a:cubicBezTo>
                    <a:pt x="24955" y="16627"/>
                    <a:pt x="24957" y="16655"/>
                    <a:pt x="24957" y="16683"/>
                  </a:cubicBezTo>
                  <a:lnTo>
                    <a:pt x="24957" y="16696"/>
                  </a:lnTo>
                  <a:cubicBezTo>
                    <a:pt x="24957" y="16701"/>
                    <a:pt x="24956" y="16708"/>
                    <a:pt x="24955" y="16713"/>
                  </a:cubicBezTo>
                  <a:cubicBezTo>
                    <a:pt x="24954" y="16720"/>
                    <a:pt x="24951" y="16727"/>
                    <a:pt x="24950" y="16734"/>
                  </a:cubicBezTo>
                  <a:cubicBezTo>
                    <a:pt x="24930" y="16780"/>
                    <a:pt x="24914" y="16828"/>
                    <a:pt x="24890" y="16873"/>
                  </a:cubicBezTo>
                  <a:lnTo>
                    <a:pt x="24890" y="16871"/>
                  </a:lnTo>
                  <a:cubicBezTo>
                    <a:pt x="24884" y="16884"/>
                    <a:pt x="24879" y="16896"/>
                    <a:pt x="24871" y="16906"/>
                  </a:cubicBezTo>
                  <a:cubicBezTo>
                    <a:pt x="24866" y="16915"/>
                    <a:pt x="24859" y="16921"/>
                    <a:pt x="24854" y="16927"/>
                  </a:cubicBezTo>
                  <a:lnTo>
                    <a:pt x="24842" y="16938"/>
                  </a:lnTo>
                  <a:cubicBezTo>
                    <a:pt x="24825" y="16952"/>
                    <a:pt x="24806" y="16964"/>
                    <a:pt x="24788" y="16978"/>
                  </a:cubicBezTo>
                  <a:cubicBezTo>
                    <a:pt x="24777" y="16983"/>
                    <a:pt x="24765" y="16989"/>
                    <a:pt x="24755" y="16993"/>
                  </a:cubicBezTo>
                  <a:cubicBezTo>
                    <a:pt x="24738" y="17000"/>
                    <a:pt x="24721" y="17009"/>
                    <a:pt x="24702" y="17014"/>
                  </a:cubicBezTo>
                  <a:cubicBezTo>
                    <a:pt x="24691" y="17015"/>
                    <a:pt x="24679" y="17017"/>
                    <a:pt x="24667" y="17017"/>
                  </a:cubicBezTo>
                  <a:cubicBezTo>
                    <a:pt x="24665" y="17017"/>
                    <a:pt x="24662" y="17015"/>
                    <a:pt x="24660" y="17015"/>
                  </a:cubicBezTo>
                  <a:cubicBezTo>
                    <a:pt x="24645" y="17012"/>
                    <a:pt x="24630" y="17005"/>
                    <a:pt x="24615" y="17000"/>
                  </a:cubicBezTo>
                  <a:cubicBezTo>
                    <a:pt x="24579" y="16987"/>
                    <a:pt x="24543" y="16972"/>
                    <a:pt x="24506" y="16958"/>
                  </a:cubicBezTo>
                  <a:lnTo>
                    <a:pt x="24506" y="16958"/>
                  </a:lnTo>
                  <a:cubicBezTo>
                    <a:pt x="24508" y="16959"/>
                    <a:pt x="24510" y="16960"/>
                    <a:pt x="24511" y="16960"/>
                  </a:cubicBezTo>
                  <a:lnTo>
                    <a:pt x="24511" y="16960"/>
                  </a:lnTo>
                  <a:cubicBezTo>
                    <a:pt x="24489" y="16952"/>
                    <a:pt x="24466" y="16941"/>
                    <a:pt x="24445" y="16931"/>
                  </a:cubicBezTo>
                  <a:cubicBezTo>
                    <a:pt x="24415" y="16918"/>
                    <a:pt x="24386" y="16906"/>
                    <a:pt x="24357" y="16892"/>
                  </a:cubicBezTo>
                  <a:cubicBezTo>
                    <a:pt x="24281" y="16856"/>
                    <a:pt x="24206" y="16817"/>
                    <a:pt x="24131" y="16779"/>
                  </a:cubicBezTo>
                  <a:lnTo>
                    <a:pt x="24131" y="16779"/>
                  </a:lnTo>
                  <a:cubicBezTo>
                    <a:pt x="24132" y="16779"/>
                    <a:pt x="24133" y="16780"/>
                    <a:pt x="24133" y="16780"/>
                  </a:cubicBezTo>
                  <a:cubicBezTo>
                    <a:pt x="24035" y="16727"/>
                    <a:pt x="23937" y="16678"/>
                    <a:pt x="23839" y="16628"/>
                  </a:cubicBezTo>
                  <a:cubicBezTo>
                    <a:pt x="23736" y="16573"/>
                    <a:pt x="23634" y="16513"/>
                    <a:pt x="23534" y="16453"/>
                  </a:cubicBezTo>
                  <a:cubicBezTo>
                    <a:pt x="23480" y="16423"/>
                    <a:pt x="23428" y="16393"/>
                    <a:pt x="23374" y="16365"/>
                  </a:cubicBezTo>
                  <a:cubicBezTo>
                    <a:pt x="23325" y="16339"/>
                    <a:pt x="23276" y="16315"/>
                    <a:pt x="23228" y="16285"/>
                  </a:cubicBezTo>
                  <a:cubicBezTo>
                    <a:pt x="23226" y="16283"/>
                    <a:pt x="23224" y="16282"/>
                    <a:pt x="23222" y="16281"/>
                  </a:cubicBezTo>
                  <a:cubicBezTo>
                    <a:pt x="23248" y="16232"/>
                    <a:pt x="23276" y="16183"/>
                    <a:pt x="23303" y="16135"/>
                  </a:cubicBezTo>
                  <a:cubicBezTo>
                    <a:pt x="23345" y="16060"/>
                    <a:pt x="23383" y="15985"/>
                    <a:pt x="23423" y="15908"/>
                  </a:cubicBezTo>
                  <a:cubicBezTo>
                    <a:pt x="23460" y="15838"/>
                    <a:pt x="23499" y="15770"/>
                    <a:pt x="23532" y="15699"/>
                  </a:cubicBezTo>
                  <a:cubicBezTo>
                    <a:pt x="23541" y="15679"/>
                    <a:pt x="23551" y="15661"/>
                    <a:pt x="23561" y="15640"/>
                  </a:cubicBezTo>
                  <a:close/>
                  <a:moveTo>
                    <a:pt x="21250" y="17391"/>
                  </a:moveTo>
                  <a:cubicBezTo>
                    <a:pt x="21251" y="17392"/>
                    <a:pt x="21253" y="17392"/>
                    <a:pt x="21254" y="17392"/>
                  </a:cubicBezTo>
                  <a:lnTo>
                    <a:pt x="21254" y="17392"/>
                  </a:lnTo>
                  <a:cubicBezTo>
                    <a:pt x="21253" y="17392"/>
                    <a:pt x="21252" y="17391"/>
                    <a:pt x="21250" y="17391"/>
                  </a:cubicBezTo>
                  <a:close/>
                  <a:moveTo>
                    <a:pt x="23185" y="13451"/>
                  </a:moveTo>
                  <a:cubicBezTo>
                    <a:pt x="23196" y="13467"/>
                    <a:pt x="23211" y="13485"/>
                    <a:pt x="23230" y="13501"/>
                  </a:cubicBezTo>
                  <a:cubicBezTo>
                    <a:pt x="23260" y="13528"/>
                    <a:pt x="23290" y="13555"/>
                    <a:pt x="23318" y="13584"/>
                  </a:cubicBezTo>
                  <a:lnTo>
                    <a:pt x="23318" y="13584"/>
                  </a:lnTo>
                  <a:cubicBezTo>
                    <a:pt x="23317" y="13583"/>
                    <a:pt x="23317" y="13583"/>
                    <a:pt x="23317" y="13582"/>
                  </a:cubicBezTo>
                  <a:lnTo>
                    <a:pt x="23317" y="13582"/>
                  </a:lnTo>
                  <a:cubicBezTo>
                    <a:pt x="23319" y="13585"/>
                    <a:pt x="23321" y="13586"/>
                    <a:pt x="23322" y="13588"/>
                  </a:cubicBezTo>
                  <a:lnTo>
                    <a:pt x="23322" y="13588"/>
                  </a:lnTo>
                  <a:cubicBezTo>
                    <a:pt x="23321" y="13587"/>
                    <a:pt x="23319" y="13585"/>
                    <a:pt x="23318" y="13584"/>
                  </a:cubicBezTo>
                  <a:lnTo>
                    <a:pt x="23318" y="13584"/>
                  </a:lnTo>
                  <a:cubicBezTo>
                    <a:pt x="23319" y="13586"/>
                    <a:pt x="23321" y="13588"/>
                    <a:pt x="23322" y="13588"/>
                  </a:cubicBezTo>
                  <a:lnTo>
                    <a:pt x="23322" y="13588"/>
                  </a:lnTo>
                  <a:cubicBezTo>
                    <a:pt x="23322" y="13588"/>
                    <a:pt x="23322" y="13588"/>
                    <a:pt x="23322" y="13588"/>
                  </a:cubicBezTo>
                  <a:lnTo>
                    <a:pt x="23322" y="13588"/>
                  </a:lnTo>
                  <a:cubicBezTo>
                    <a:pt x="23322" y="13588"/>
                    <a:pt x="23322" y="13588"/>
                    <a:pt x="23322" y="13588"/>
                  </a:cubicBezTo>
                  <a:cubicBezTo>
                    <a:pt x="23322" y="13588"/>
                    <a:pt x="23322" y="13588"/>
                    <a:pt x="23322" y="13588"/>
                  </a:cubicBezTo>
                  <a:lnTo>
                    <a:pt x="23322" y="13588"/>
                  </a:lnTo>
                  <a:cubicBezTo>
                    <a:pt x="23323" y="13589"/>
                    <a:pt x="23323" y="13590"/>
                    <a:pt x="23323" y="13591"/>
                  </a:cubicBezTo>
                  <a:cubicBezTo>
                    <a:pt x="23339" y="13608"/>
                    <a:pt x="23353" y="13628"/>
                    <a:pt x="23366" y="13647"/>
                  </a:cubicBezTo>
                  <a:cubicBezTo>
                    <a:pt x="23365" y="13645"/>
                    <a:pt x="23364" y="13644"/>
                    <a:pt x="23364" y="13642"/>
                  </a:cubicBezTo>
                  <a:lnTo>
                    <a:pt x="23364" y="13642"/>
                  </a:lnTo>
                  <a:cubicBezTo>
                    <a:pt x="23395" y="13685"/>
                    <a:pt x="23427" y="13728"/>
                    <a:pt x="23456" y="13772"/>
                  </a:cubicBezTo>
                  <a:cubicBezTo>
                    <a:pt x="23453" y="13769"/>
                    <a:pt x="23452" y="13766"/>
                    <a:pt x="23449" y="13763"/>
                  </a:cubicBezTo>
                  <a:lnTo>
                    <a:pt x="23449" y="13763"/>
                  </a:lnTo>
                  <a:cubicBezTo>
                    <a:pt x="23472" y="13794"/>
                    <a:pt x="23494" y="13826"/>
                    <a:pt x="23516" y="13856"/>
                  </a:cubicBezTo>
                  <a:cubicBezTo>
                    <a:pt x="23536" y="13881"/>
                    <a:pt x="23554" y="13905"/>
                    <a:pt x="23572" y="13929"/>
                  </a:cubicBezTo>
                  <a:cubicBezTo>
                    <a:pt x="23596" y="13963"/>
                    <a:pt x="23617" y="13998"/>
                    <a:pt x="23639" y="14032"/>
                  </a:cubicBezTo>
                  <a:cubicBezTo>
                    <a:pt x="23664" y="14071"/>
                    <a:pt x="23686" y="14109"/>
                    <a:pt x="23707" y="14150"/>
                  </a:cubicBezTo>
                  <a:lnTo>
                    <a:pt x="23707" y="14150"/>
                  </a:lnTo>
                  <a:cubicBezTo>
                    <a:pt x="23707" y="14150"/>
                    <a:pt x="23706" y="14150"/>
                    <a:pt x="23706" y="14150"/>
                  </a:cubicBezTo>
                  <a:lnTo>
                    <a:pt x="23706" y="14150"/>
                  </a:lnTo>
                  <a:cubicBezTo>
                    <a:pt x="23723" y="14184"/>
                    <a:pt x="23740" y="14217"/>
                    <a:pt x="23758" y="14251"/>
                  </a:cubicBezTo>
                  <a:cubicBezTo>
                    <a:pt x="23771" y="14275"/>
                    <a:pt x="23785" y="14301"/>
                    <a:pt x="23794" y="14328"/>
                  </a:cubicBezTo>
                  <a:cubicBezTo>
                    <a:pt x="23797" y="14337"/>
                    <a:pt x="23799" y="14345"/>
                    <a:pt x="23802" y="14354"/>
                  </a:cubicBezTo>
                  <a:cubicBezTo>
                    <a:pt x="23805" y="14376"/>
                    <a:pt x="23809" y="14397"/>
                    <a:pt x="23810" y="14418"/>
                  </a:cubicBezTo>
                  <a:lnTo>
                    <a:pt x="23810" y="14419"/>
                  </a:lnTo>
                  <a:cubicBezTo>
                    <a:pt x="23810" y="14422"/>
                    <a:pt x="23810" y="14423"/>
                    <a:pt x="23812" y="14426"/>
                  </a:cubicBezTo>
                  <a:lnTo>
                    <a:pt x="23812" y="14423"/>
                  </a:lnTo>
                  <a:cubicBezTo>
                    <a:pt x="23814" y="14445"/>
                    <a:pt x="23814" y="14466"/>
                    <a:pt x="23812" y="14488"/>
                  </a:cubicBezTo>
                  <a:lnTo>
                    <a:pt x="23812" y="14490"/>
                  </a:lnTo>
                  <a:lnTo>
                    <a:pt x="23812" y="14492"/>
                  </a:lnTo>
                  <a:cubicBezTo>
                    <a:pt x="23810" y="14541"/>
                    <a:pt x="23808" y="14590"/>
                    <a:pt x="23802" y="14638"/>
                  </a:cubicBezTo>
                  <a:cubicBezTo>
                    <a:pt x="23794" y="14684"/>
                    <a:pt x="23782" y="14729"/>
                    <a:pt x="23768" y="14773"/>
                  </a:cubicBezTo>
                  <a:lnTo>
                    <a:pt x="23768" y="14772"/>
                  </a:lnTo>
                  <a:cubicBezTo>
                    <a:pt x="23747" y="14839"/>
                    <a:pt x="23718" y="14903"/>
                    <a:pt x="23692" y="14968"/>
                  </a:cubicBezTo>
                  <a:cubicBezTo>
                    <a:pt x="23665" y="15035"/>
                    <a:pt x="23637" y="15102"/>
                    <a:pt x="23608" y="15169"/>
                  </a:cubicBezTo>
                  <a:cubicBezTo>
                    <a:pt x="23567" y="15260"/>
                    <a:pt x="23520" y="15348"/>
                    <a:pt x="23477" y="15439"/>
                  </a:cubicBezTo>
                  <a:cubicBezTo>
                    <a:pt x="23431" y="15534"/>
                    <a:pt x="23385" y="15631"/>
                    <a:pt x="23335" y="15725"/>
                  </a:cubicBezTo>
                  <a:cubicBezTo>
                    <a:pt x="23279" y="15828"/>
                    <a:pt x="23227" y="15934"/>
                    <a:pt x="23170" y="16036"/>
                  </a:cubicBezTo>
                  <a:cubicBezTo>
                    <a:pt x="23138" y="16093"/>
                    <a:pt x="23102" y="16150"/>
                    <a:pt x="23075" y="16208"/>
                  </a:cubicBezTo>
                  <a:cubicBezTo>
                    <a:pt x="23049" y="16258"/>
                    <a:pt x="23026" y="16308"/>
                    <a:pt x="23003" y="16359"/>
                  </a:cubicBezTo>
                  <a:lnTo>
                    <a:pt x="23003" y="16359"/>
                  </a:lnTo>
                  <a:cubicBezTo>
                    <a:pt x="23003" y="16359"/>
                    <a:pt x="23003" y="16359"/>
                    <a:pt x="23003" y="16359"/>
                  </a:cubicBezTo>
                  <a:lnTo>
                    <a:pt x="23003" y="16359"/>
                  </a:lnTo>
                  <a:cubicBezTo>
                    <a:pt x="22985" y="16401"/>
                    <a:pt x="22967" y="16441"/>
                    <a:pt x="22949" y="16482"/>
                  </a:cubicBezTo>
                  <a:lnTo>
                    <a:pt x="22949" y="16482"/>
                  </a:lnTo>
                  <a:cubicBezTo>
                    <a:pt x="22950" y="16481"/>
                    <a:pt x="22950" y="16481"/>
                    <a:pt x="22951" y="16480"/>
                  </a:cubicBezTo>
                  <a:lnTo>
                    <a:pt x="22951" y="16480"/>
                  </a:lnTo>
                  <a:cubicBezTo>
                    <a:pt x="22911" y="16568"/>
                    <a:pt x="22865" y="16653"/>
                    <a:pt x="22823" y="16740"/>
                  </a:cubicBezTo>
                  <a:cubicBezTo>
                    <a:pt x="22794" y="16800"/>
                    <a:pt x="22768" y="16860"/>
                    <a:pt x="22737" y="16919"/>
                  </a:cubicBezTo>
                  <a:cubicBezTo>
                    <a:pt x="22708" y="16973"/>
                    <a:pt x="22675" y="17027"/>
                    <a:pt x="22642" y="17081"/>
                  </a:cubicBezTo>
                  <a:cubicBezTo>
                    <a:pt x="22610" y="17131"/>
                    <a:pt x="22579" y="17179"/>
                    <a:pt x="22543" y="17225"/>
                  </a:cubicBezTo>
                  <a:cubicBezTo>
                    <a:pt x="22526" y="17244"/>
                    <a:pt x="22510" y="17261"/>
                    <a:pt x="22493" y="17280"/>
                  </a:cubicBezTo>
                  <a:cubicBezTo>
                    <a:pt x="22438" y="17327"/>
                    <a:pt x="22380" y="17369"/>
                    <a:pt x="22322" y="17411"/>
                  </a:cubicBezTo>
                  <a:cubicBezTo>
                    <a:pt x="22322" y="17411"/>
                    <a:pt x="22323" y="17411"/>
                    <a:pt x="22323" y="17411"/>
                  </a:cubicBezTo>
                  <a:lnTo>
                    <a:pt x="22323" y="17411"/>
                  </a:lnTo>
                  <a:cubicBezTo>
                    <a:pt x="22302" y="17425"/>
                    <a:pt x="22281" y="17439"/>
                    <a:pt x="22259" y="17453"/>
                  </a:cubicBezTo>
                  <a:cubicBezTo>
                    <a:pt x="22245" y="17457"/>
                    <a:pt x="22230" y="17462"/>
                    <a:pt x="22216" y="17464"/>
                  </a:cubicBezTo>
                  <a:cubicBezTo>
                    <a:pt x="22208" y="17466"/>
                    <a:pt x="22198" y="17468"/>
                    <a:pt x="22188" y="17471"/>
                  </a:cubicBezTo>
                  <a:cubicBezTo>
                    <a:pt x="22149" y="17478"/>
                    <a:pt x="22110" y="17483"/>
                    <a:pt x="22070" y="17487"/>
                  </a:cubicBezTo>
                  <a:lnTo>
                    <a:pt x="22069" y="17487"/>
                  </a:lnTo>
                  <a:cubicBezTo>
                    <a:pt x="22066" y="17487"/>
                    <a:pt x="22065" y="17487"/>
                    <a:pt x="22063" y="17488"/>
                  </a:cubicBezTo>
                  <a:lnTo>
                    <a:pt x="22065" y="17488"/>
                  </a:lnTo>
                  <a:cubicBezTo>
                    <a:pt x="22021" y="17491"/>
                    <a:pt x="21976" y="17493"/>
                    <a:pt x="21931" y="17493"/>
                  </a:cubicBezTo>
                  <a:cubicBezTo>
                    <a:pt x="21921" y="17493"/>
                    <a:pt x="21911" y="17493"/>
                    <a:pt x="21901" y="17493"/>
                  </a:cubicBezTo>
                  <a:cubicBezTo>
                    <a:pt x="21841" y="17488"/>
                    <a:pt x="21780" y="17484"/>
                    <a:pt x="21720" y="17476"/>
                  </a:cubicBezTo>
                  <a:cubicBezTo>
                    <a:pt x="21669" y="17468"/>
                    <a:pt x="21620" y="17462"/>
                    <a:pt x="21569" y="17453"/>
                  </a:cubicBezTo>
                  <a:cubicBezTo>
                    <a:pt x="21519" y="17445"/>
                    <a:pt x="21472" y="17430"/>
                    <a:pt x="21423" y="17420"/>
                  </a:cubicBezTo>
                  <a:cubicBezTo>
                    <a:pt x="21368" y="17410"/>
                    <a:pt x="21311" y="17402"/>
                    <a:pt x="21254" y="17392"/>
                  </a:cubicBezTo>
                  <a:lnTo>
                    <a:pt x="21254" y="17392"/>
                  </a:lnTo>
                  <a:cubicBezTo>
                    <a:pt x="21256" y="17393"/>
                    <a:pt x="21258" y="17394"/>
                    <a:pt x="21260" y="17394"/>
                  </a:cubicBezTo>
                  <a:cubicBezTo>
                    <a:pt x="21244" y="17391"/>
                    <a:pt x="21228" y="17389"/>
                    <a:pt x="21212" y="17388"/>
                  </a:cubicBezTo>
                  <a:cubicBezTo>
                    <a:pt x="21245" y="17334"/>
                    <a:pt x="21280" y="17280"/>
                    <a:pt x="21312" y="17225"/>
                  </a:cubicBezTo>
                  <a:cubicBezTo>
                    <a:pt x="21352" y="17158"/>
                    <a:pt x="21389" y="17089"/>
                    <a:pt x="21423" y="17017"/>
                  </a:cubicBezTo>
                  <a:cubicBezTo>
                    <a:pt x="21487" y="16880"/>
                    <a:pt x="21547" y="16740"/>
                    <a:pt x="21616" y="16606"/>
                  </a:cubicBezTo>
                  <a:cubicBezTo>
                    <a:pt x="21692" y="16462"/>
                    <a:pt x="21770" y="16320"/>
                    <a:pt x="21848" y="16177"/>
                  </a:cubicBezTo>
                  <a:cubicBezTo>
                    <a:pt x="21922" y="16036"/>
                    <a:pt x="21989" y="15890"/>
                    <a:pt x="22056" y="15745"/>
                  </a:cubicBezTo>
                  <a:cubicBezTo>
                    <a:pt x="22127" y="15593"/>
                    <a:pt x="22192" y="15435"/>
                    <a:pt x="22270" y="15283"/>
                  </a:cubicBezTo>
                  <a:cubicBezTo>
                    <a:pt x="22307" y="15208"/>
                    <a:pt x="22347" y="15135"/>
                    <a:pt x="22386" y="15063"/>
                  </a:cubicBezTo>
                  <a:cubicBezTo>
                    <a:pt x="22425" y="14991"/>
                    <a:pt x="22462" y="14918"/>
                    <a:pt x="22499" y="14844"/>
                  </a:cubicBezTo>
                  <a:cubicBezTo>
                    <a:pt x="22654" y="14533"/>
                    <a:pt x="22822" y="14230"/>
                    <a:pt x="22966" y="13914"/>
                  </a:cubicBezTo>
                  <a:cubicBezTo>
                    <a:pt x="23036" y="13759"/>
                    <a:pt x="23109" y="13603"/>
                    <a:pt x="23185" y="13451"/>
                  </a:cubicBezTo>
                  <a:close/>
                  <a:moveTo>
                    <a:pt x="26401" y="17775"/>
                  </a:moveTo>
                  <a:cubicBezTo>
                    <a:pt x="26403" y="17777"/>
                    <a:pt x="26406" y="17779"/>
                    <a:pt x="26409" y="17779"/>
                  </a:cubicBezTo>
                  <a:cubicBezTo>
                    <a:pt x="26406" y="17778"/>
                    <a:pt x="26404" y="17777"/>
                    <a:pt x="26401" y="17775"/>
                  </a:cubicBezTo>
                  <a:close/>
                  <a:moveTo>
                    <a:pt x="20789" y="17816"/>
                  </a:moveTo>
                  <a:cubicBezTo>
                    <a:pt x="20787" y="17818"/>
                    <a:pt x="20785" y="17820"/>
                    <a:pt x="20785" y="17823"/>
                  </a:cubicBezTo>
                  <a:cubicBezTo>
                    <a:pt x="20786" y="17820"/>
                    <a:pt x="20787" y="17818"/>
                    <a:pt x="20789" y="17816"/>
                  </a:cubicBezTo>
                  <a:close/>
                  <a:moveTo>
                    <a:pt x="26713" y="17946"/>
                  </a:moveTo>
                  <a:cubicBezTo>
                    <a:pt x="26715" y="17947"/>
                    <a:pt x="26717" y="17948"/>
                    <a:pt x="26719" y="17949"/>
                  </a:cubicBezTo>
                  <a:cubicBezTo>
                    <a:pt x="26717" y="17948"/>
                    <a:pt x="26715" y="17947"/>
                    <a:pt x="26713" y="17946"/>
                  </a:cubicBezTo>
                  <a:close/>
                  <a:moveTo>
                    <a:pt x="8865" y="3596"/>
                  </a:moveTo>
                  <a:cubicBezTo>
                    <a:pt x="8871" y="3601"/>
                    <a:pt x="8877" y="3604"/>
                    <a:pt x="8886" y="3609"/>
                  </a:cubicBezTo>
                  <a:cubicBezTo>
                    <a:pt x="8945" y="3650"/>
                    <a:pt x="9004" y="3686"/>
                    <a:pt x="9063" y="3725"/>
                  </a:cubicBezTo>
                  <a:cubicBezTo>
                    <a:pt x="9179" y="3795"/>
                    <a:pt x="9289" y="3870"/>
                    <a:pt x="9404" y="3938"/>
                  </a:cubicBezTo>
                  <a:cubicBezTo>
                    <a:pt x="9559" y="4031"/>
                    <a:pt x="9719" y="4114"/>
                    <a:pt x="9876" y="4202"/>
                  </a:cubicBezTo>
                  <a:cubicBezTo>
                    <a:pt x="9955" y="4248"/>
                    <a:pt x="10032" y="4297"/>
                    <a:pt x="10111" y="4344"/>
                  </a:cubicBezTo>
                  <a:cubicBezTo>
                    <a:pt x="10180" y="4386"/>
                    <a:pt x="10249" y="4426"/>
                    <a:pt x="10319" y="4465"/>
                  </a:cubicBezTo>
                  <a:cubicBezTo>
                    <a:pt x="10480" y="4556"/>
                    <a:pt x="10640" y="4649"/>
                    <a:pt x="10800" y="4744"/>
                  </a:cubicBezTo>
                  <a:cubicBezTo>
                    <a:pt x="10946" y="4831"/>
                    <a:pt x="11093" y="4914"/>
                    <a:pt x="11239" y="5001"/>
                  </a:cubicBezTo>
                  <a:cubicBezTo>
                    <a:pt x="11393" y="5094"/>
                    <a:pt x="11547" y="5187"/>
                    <a:pt x="11702" y="5279"/>
                  </a:cubicBezTo>
                  <a:cubicBezTo>
                    <a:pt x="11853" y="5367"/>
                    <a:pt x="12001" y="5455"/>
                    <a:pt x="12151" y="5546"/>
                  </a:cubicBezTo>
                  <a:cubicBezTo>
                    <a:pt x="12467" y="5738"/>
                    <a:pt x="12782" y="5933"/>
                    <a:pt x="13098" y="6121"/>
                  </a:cubicBezTo>
                  <a:cubicBezTo>
                    <a:pt x="13248" y="6210"/>
                    <a:pt x="13399" y="6294"/>
                    <a:pt x="13550" y="6382"/>
                  </a:cubicBezTo>
                  <a:cubicBezTo>
                    <a:pt x="13712" y="6476"/>
                    <a:pt x="13874" y="6571"/>
                    <a:pt x="14035" y="6669"/>
                  </a:cubicBezTo>
                  <a:cubicBezTo>
                    <a:pt x="14182" y="6760"/>
                    <a:pt x="14325" y="6853"/>
                    <a:pt x="14474" y="6939"/>
                  </a:cubicBezTo>
                  <a:cubicBezTo>
                    <a:pt x="14634" y="7033"/>
                    <a:pt x="14795" y="7126"/>
                    <a:pt x="14956" y="7219"/>
                  </a:cubicBezTo>
                  <a:cubicBezTo>
                    <a:pt x="15264" y="7396"/>
                    <a:pt x="15565" y="7586"/>
                    <a:pt x="15869" y="7771"/>
                  </a:cubicBezTo>
                  <a:cubicBezTo>
                    <a:pt x="16024" y="7864"/>
                    <a:pt x="16181" y="7953"/>
                    <a:pt x="16336" y="8047"/>
                  </a:cubicBezTo>
                  <a:cubicBezTo>
                    <a:pt x="16490" y="8142"/>
                    <a:pt x="16642" y="8235"/>
                    <a:pt x="16795" y="8333"/>
                  </a:cubicBezTo>
                  <a:cubicBezTo>
                    <a:pt x="16952" y="8432"/>
                    <a:pt x="17108" y="8531"/>
                    <a:pt x="17266" y="8629"/>
                  </a:cubicBezTo>
                  <a:cubicBezTo>
                    <a:pt x="17405" y="8716"/>
                    <a:pt x="17546" y="8799"/>
                    <a:pt x="17688" y="8885"/>
                  </a:cubicBezTo>
                  <a:cubicBezTo>
                    <a:pt x="17997" y="9071"/>
                    <a:pt x="18302" y="9267"/>
                    <a:pt x="18611" y="9457"/>
                  </a:cubicBezTo>
                  <a:cubicBezTo>
                    <a:pt x="18763" y="9550"/>
                    <a:pt x="18917" y="9644"/>
                    <a:pt x="19070" y="9736"/>
                  </a:cubicBezTo>
                  <a:cubicBezTo>
                    <a:pt x="19230" y="9830"/>
                    <a:pt x="19391" y="9924"/>
                    <a:pt x="19548" y="10025"/>
                  </a:cubicBezTo>
                  <a:cubicBezTo>
                    <a:pt x="19705" y="10124"/>
                    <a:pt x="19860" y="10224"/>
                    <a:pt x="20017" y="10322"/>
                  </a:cubicBezTo>
                  <a:cubicBezTo>
                    <a:pt x="20165" y="10414"/>
                    <a:pt x="20316" y="10502"/>
                    <a:pt x="20466" y="10589"/>
                  </a:cubicBezTo>
                  <a:cubicBezTo>
                    <a:pt x="20613" y="10675"/>
                    <a:pt x="20760" y="10761"/>
                    <a:pt x="20904" y="10851"/>
                  </a:cubicBezTo>
                  <a:cubicBezTo>
                    <a:pt x="21065" y="10950"/>
                    <a:pt x="21227" y="11050"/>
                    <a:pt x="21388" y="11150"/>
                  </a:cubicBezTo>
                  <a:cubicBezTo>
                    <a:pt x="21688" y="11336"/>
                    <a:pt x="21989" y="11518"/>
                    <a:pt x="22293" y="11694"/>
                  </a:cubicBezTo>
                  <a:cubicBezTo>
                    <a:pt x="22602" y="11870"/>
                    <a:pt x="22906" y="12054"/>
                    <a:pt x="23207" y="12244"/>
                  </a:cubicBezTo>
                  <a:lnTo>
                    <a:pt x="23505" y="12433"/>
                  </a:lnTo>
                  <a:cubicBezTo>
                    <a:pt x="23491" y="12462"/>
                    <a:pt x="23477" y="12491"/>
                    <a:pt x="23463" y="12519"/>
                  </a:cubicBezTo>
                  <a:cubicBezTo>
                    <a:pt x="23431" y="12589"/>
                    <a:pt x="23400" y="12659"/>
                    <a:pt x="23365" y="12727"/>
                  </a:cubicBezTo>
                  <a:cubicBezTo>
                    <a:pt x="23296" y="12866"/>
                    <a:pt x="23224" y="13004"/>
                    <a:pt x="23153" y="13143"/>
                  </a:cubicBezTo>
                  <a:cubicBezTo>
                    <a:pt x="23087" y="13269"/>
                    <a:pt x="23021" y="13394"/>
                    <a:pt x="22962" y="13523"/>
                  </a:cubicBezTo>
                  <a:cubicBezTo>
                    <a:pt x="22886" y="13685"/>
                    <a:pt x="22812" y="13849"/>
                    <a:pt x="22735" y="14010"/>
                  </a:cubicBezTo>
                  <a:cubicBezTo>
                    <a:pt x="22659" y="14166"/>
                    <a:pt x="22576" y="14321"/>
                    <a:pt x="22497" y="14476"/>
                  </a:cubicBezTo>
                  <a:cubicBezTo>
                    <a:pt x="22419" y="14628"/>
                    <a:pt x="22347" y="14779"/>
                    <a:pt x="22268" y="14930"/>
                  </a:cubicBezTo>
                  <a:cubicBezTo>
                    <a:pt x="22229" y="15004"/>
                    <a:pt x="22188" y="15077"/>
                    <a:pt x="22149" y="15150"/>
                  </a:cubicBezTo>
                  <a:cubicBezTo>
                    <a:pt x="22110" y="15226"/>
                    <a:pt x="22074" y="15305"/>
                    <a:pt x="22037" y="15383"/>
                  </a:cubicBezTo>
                  <a:cubicBezTo>
                    <a:pt x="22001" y="15462"/>
                    <a:pt x="21966" y="15542"/>
                    <a:pt x="21931" y="15620"/>
                  </a:cubicBezTo>
                  <a:cubicBezTo>
                    <a:pt x="21896" y="15699"/>
                    <a:pt x="21860" y="15776"/>
                    <a:pt x="21823" y="15854"/>
                  </a:cubicBezTo>
                  <a:cubicBezTo>
                    <a:pt x="21754" y="16003"/>
                    <a:pt x="21674" y="16148"/>
                    <a:pt x="21595" y="16292"/>
                  </a:cubicBezTo>
                  <a:cubicBezTo>
                    <a:pt x="21515" y="16439"/>
                    <a:pt x="21438" y="16584"/>
                    <a:pt x="21369" y="16735"/>
                  </a:cubicBezTo>
                  <a:cubicBezTo>
                    <a:pt x="21338" y="16802"/>
                    <a:pt x="21309" y="16872"/>
                    <a:pt x="21277" y="16937"/>
                  </a:cubicBezTo>
                  <a:cubicBezTo>
                    <a:pt x="21244" y="17007"/>
                    <a:pt x="21208" y="17077"/>
                    <a:pt x="21167" y="17144"/>
                  </a:cubicBezTo>
                  <a:cubicBezTo>
                    <a:pt x="21100" y="17254"/>
                    <a:pt x="21030" y="17362"/>
                    <a:pt x="20967" y="17474"/>
                  </a:cubicBezTo>
                  <a:cubicBezTo>
                    <a:pt x="20906" y="17587"/>
                    <a:pt x="20854" y="17704"/>
                    <a:pt x="20789" y="17816"/>
                  </a:cubicBezTo>
                  <a:lnTo>
                    <a:pt x="20789" y="17816"/>
                  </a:lnTo>
                  <a:cubicBezTo>
                    <a:pt x="20789" y="17815"/>
                    <a:pt x="20790" y="17814"/>
                    <a:pt x="20791" y="17813"/>
                  </a:cubicBezTo>
                  <a:lnTo>
                    <a:pt x="20791" y="17813"/>
                  </a:lnTo>
                  <a:cubicBezTo>
                    <a:pt x="20755" y="17871"/>
                    <a:pt x="20719" y="17928"/>
                    <a:pt x="20683" y="17987"/>
                  </a:cubicBezTo>
                  <a:cubicBezTo>
                    <a:pt x="20645" y="18050"/>
                    <a:pt x="20610" y="18114"/>
                    <a:pt x="20576" y="18180"/>
                  </a:cubicBezTo>
                  <a:cubicBezTo>
                    <a:pt x="20560" y="18214"/>
                    <a:pt x="20544" y="18248"/>
                    <a:pt x="20529" y="18283"/>
                  </a:cubicBezTo>
                  <a:cubicBezTo>
                    <a:pt x="20507" y="18274"/>
                    <a:pt x="20485" y="18265"/>
                    <a:pt x="20463" y="18255"/>
                  </a:cubicBezTo>
                  <a:cubicBezTo>
                    <a:pt x="20406" y="18227"/>
                    <a:pt x="20349" y="18200"/>
                    <a:pt x="20292" y="18175"/>
                  </a:cubicBezTo>
                  <a:cubicBezTo>
                    <a:pt x="20150" y="18102"/>
                    <a:pt x="20009" y="18026"/>
                    <a:pt x="19871" y="17946"/>
                  </a:cubicBezTo>
                  <a:cubicBezTo>
                    <a:pt x="19723" y="17860"/>
                    <a:pt x="19575" y="17773"/>
                    <a:pt x="19428" y="17693"/>
                  </a:cubicBezTo>
                  <a:cubicBezTo>
                    <a:pt x="19275" y="17608"/>
                    <a:pt x="19124" y="17522"/>
                    <a:pt x="18973" y="17437"/>
                  </a:cubicBezTo>
                  <a:cubicBezTo>
                    <a:pt x="18819" y="17348"/>
                    <a:pt x="18662" y="17260"/>
                    <a:pt x="18506" y="17175"/>
                  </a:cubicBezTo>
                  <a:cubicBezTo>
                    <a:pt x="18349" y="17087"/>
                    <a:pt x="18192" y="16999"/>
                    <a:pt x="18037" y="16906"/>
                  </a:cubicBezTo>
                  <a:cubicBezTo>
                    <a:pt x="17893" y="16821"/>
                    <a:pt x="17752" y="16731"/>
                    <a:pt x="17606" y="16646"/>
                  </a:cubicBezTo>
                  <a:cubicBezTo>
                    <a:pt x="17443" y="16549"/>
                    <a:pt x="17279" y="16455"/>
                    <a:pt x="17117" y="16358"/>
                  </a:cubicBezTo>
                  <a:cubicBezTo>
                    <a:pt x="16968" y="16271"/>
                    <a:pt x="16824" y="16179"/>
                    <a:pt x="16677" y="16091"/>
                  </a:cubicBezTo>
                  <a:cubicBezTo>
                    <a:pt x="16526" y="16000"/>
                    <a:pt x="16376" y="15909"/>
                    <a:pt x="16225" y="15818"/>
                  </a:cubicBezTo>
                  <a:cubicBezTo>
                    <a:pt x="16076" y="15728"/>
                    <a:pt x="15926" y="15637"/>
                    <a:pt x="15775" y="15544"/>
                  </a:cubicBezTo>
                  <a:cubicBezTo>
                    <a:pt x="15628" y="15455"/>
                    <a:pt x="15482" y="15363"/>
                    <a:pt x="15334" y="15276"/>
                  </a:cubicBezTo>
                  <a:cubicBezTo>
                    <a:pt x="15021" y="15092"/>
                    <a:pt x="14702" y="14919"/>
                    <a:pt x="14391" y="14732"/>
                  </a:cubicBezTo>
                  <a:cubicBezTo>
                    <a:pt x="14240" y="14641"/>
                    <a:pt x="14090" y="14548"/>
                    <a:pt x="13940" y="14457"/>
                  </a:cubicBezTo>
                  <a:cubicBezTo>
                    <a:pt x="13795" y="14368"/>
                    <a:pt x="13648" y="14280"/>
                    <a:pt x="13501" y="14191"/>
                  </a:cubicBezTo>
                  <a:cubicBezTo>
                    <a:pt x="13195" y="14004"/>
                    <a:pt x="12897" y="13807"/>
                    <a:pt x="12586" y="13629"/>
                  </a:cubicBezTo>
                  <a:cubicBezTo>
                    <a:pt x="12434" y="13541"/>
                    <a:pt x="12278" y="13456"/>
                    <a:pt x="12124" y="13370"/>
                  </a:cubicBezTo>
                  <a:cubicBezTo>
                    <a:pt x="11967" y="13279"/>
                    <a:pt x="11809" y="13189"/>
                    <a:pt x="11655" y="13096"/>
                  </a:cubicBezTo>
                  <a:cubicBezTo>
                    <a:pt x="11502" y="13004"/>
                    <a:pt x="11347" y="12913"/>
                    <a:pt x="11194" y="12819"/>
                  </a:cubicBezTo>
                  <a:cubicBezTo>
                    <a:pt x="11043" y="12725"/>
                    <a:pt x="10891" y="12629"/>
                    <a:pt x="10740" y="12533"/>
                  </a:cubicBezTo>
                  <a:cubicBezTo>
                    <a:pt x="10434" y="12337"/>
                    <a:pt x="10129" y="12136"/>
                    <a:pt x="9817" y="11948"/>
                  </a:cubicBezTo>
                  <a:cubicBezTo>
                    <a:pt x="9517" y="11769"/>
                    <a:pt x="9219" y="11589"/>
                    <a:pt x="8919" y="11415"/>
                  </a:cubicBezTo>
                  <a:cubicBezTo>
                    <a:pt x="8764" y="11325"/>
                    <a:pt x="8608" y="11236"/>
                    <a:pt x="8452" y="11147"/>
                  </a:cubicBezTo>
                  <a:cubicBezTo>
                    <a:pt x="8303" y="11062"/>
                    <a:pt x="8154" y="10972"/>
                    <a:pt x="8006" y="10883"/>
                  </a:cubicBezTo>
                  <a:cubicBezTo>
                    <a:pt x="7854" y="10787"/>
                    <a:pt x="7699" y="10693"/>
                    <a:pt x="7541" y="10601"/>
                  </a:cubicBezTo>
                  <a:cubicBezTo>
                    <a:pt x="7462" y="10556"/>
                    <a:pt x="7381" y="10512"/>
                    <a:pt x="7303" y="10466"/>
                  </a:cubicBezTo>
                  <a:cubicBezTo>
                    <a:pt x="7261" y="10443"/>
                    <a:pt x="7220" y="10420"/>
                    <a:pt x="7180" y="10396"/>
                  </a:cubicBezTo>
                  <a:cubicBezTo>
                    <a:pt x="7145" y="10374"/>
                    <a:pt x="7111" y="10353"/>
                    <a:pt x="7076" y="10331"/>
                  </a:cubicBezTo>
                  <a:cubicBezTo>
                    <a:pt x="7016" y="10291"/>
                    <a:pt x="6958" y="10249"/>
                    <a:pt x="6900" y="10207"/>
                  </a:cubicBezTo>
                  <a:cubicBezTo>
                    <a:pt x="6849" y="10167"/>
                    <a:pt x="6796" y="10130"/>
                    <a:pt x="6741" y="10095"/>
                  </a:cubicBezTo>
                  <a:cubicBezTo>
                    <a:pt x="6713" y="10077"/>
                    <a:pt x="6682" y="10058"/>
                    <a:pt x="6652" y="10041"/>
                  </a:cubicBezTo>
                  <a:cubicBezTo>
                    <a:pt x="6626" y="10026"/>
                    <a:pt x="6595" y="10013"/>
                    <a:pt x="6566" y="10000"/>
                  </a:cubicBezTo>
                  <a:cubicBezTo>
                    <a:pt x="6513" y="9974"/>
                    <a:pt x="6458" y="9949"/>
                    <a:pt x="6405" y="9922"/>
                  </a:cubicBezTo>
                  <a:lnTo>
                    <a:pt x="6405" y="9922"/>
                  </a:lnTo>
                  <a:cubicBezTo>
                    <a:pt x="6405" y="9922"/>
                    <a:pt x="6406" y="9922"/>
                    <a:pt x="6407" y="9922"/>
                  </a:cubicBezTo>
                  <a:lnTo>
                    <a:pt x="6407" y="9922"/>
                  </a:lnTo>
                  <a:cubicBezTo>
                    <a:pt x="6288" y="9860"/>
                    <a:pt x="6174" y="9788"/>
                    <a:pt x="6056" y="9723"/>
                  </a:cubicBezTo>
                  <a:cubicBezTo>
                    <a:pt x="5994" y="9688"/>
                    <a:pt x="5930" y="9657"/>
                    <a:pt x="5865" y="9629"/>
                  </a:cubicBezTo>
                  <a:cubicBezTo>
                    <a:pt x="5813" y="9607"/>
                    <a:pt x="5759" y="9587"/>
                    <a:pt x="5707" y="9563"/>
                  </a:cubicBezTo>
                  <a:cubicBezTo>
                    <a:pt x="5656" y="9536"/>
                    <a:pt x="5606" y="9501"/>
                    <a:pt x="5558" y="9469"/>
                  </a:cubicBezTo>
                  <a:cubicBezTo>
                    <a:pt x="5532" y="9452"/>
                    <a:pt x="5506" y="9434"/>
                    <a:pt x="5478" y="9418"/>
                  </a:cubicBezTo>
                  <a:cubicBezTo>
                    <a:pt x="5465" y="9411"/>
                    <a:pt x="5449" y="9403"/>
                    <a:pt x="5435" y="9393"/>
                  </a:cubicBezTo>
                  <a:cubicBezTo>
                    <a:pt x="5445" y="9377"/>
                    <a:pt x="5454" y="9359"/>
                    <a:pt x="5465" y="9342"/>
                  </a:cubicBezTo>
                  <a:cubicBezTo>
                    <a:pt x="5509" y="9262"/>
                    <a:pt x="5553" y="9180"/>
                    <a:pt x="5597" y="9098"/>
                  </a:cubicBezTo>
                  <a:lnTo>
                    <a:pt x="5597" y="9099"/>
                  </a:lnTo>
                  <a:cubicBezTo>
                    <a:pt x="5694" y="8921"/>
                    <a:pt x="5790" y="8740"/>
                    <a:pt x="5898" y="8567"/>
                  </a:cubicBezTo>
                  <a:cubicBezTo>
                    <a:pt x="5952" y="8483"/>
                    <a:pt x="6006" y="8400"/>
                    <a:pt x="6058" y="8315"/>
                  </a:cubicBezTo>
                  <a:cubicBezTo>
                    <a:pt x="6111" y="8230"/>
                    <a:pt x="6161" y="8145"/>
                    <a:pt x="6213" y="8059"/>
                  </a:cubicBezTo>
                  <a:cubicBezTo>
                    <a:pt x="6254" y="7988"/>
                    <a:pt x="6299" y="7920"/>
                    <a:pt x="6343" y="7850"/>
                  </a:cubicBezTo>
                  <a:cubicBezTo>
                    <a:pt x="6386" y="7781"/>
                    <a:pt x="6426" y="7711"/>
                    <a:pt x="6466" y="7641"/>
                  </a:cubicBezTo>
                  <a:cubicBezTo>
                    <a:pt x="6546" y="7495"/>
                    <a:pt x="6629" y="7352"/>
                    <a:pt x="6719" y="7211"/>
                  </a:cubicBezTo>
                  <a:cubicBezTo>
                    <a:pt x="6812" y="7064"/>
                    <a:pt x="6904" y="6914"/>
                    <a:pt x="6998" y="6765"/>
                  </a:cubicBezTo>
                  <a:cubicBezTo>
                    <a:pt x="7093" y="6614"/>
                    <a:pt x="7189" y="6461"/>
                    <a:pt x="7286" y="6310"/>
                  </a:cubicBezTo>
                  <a:cubicBezTo>
                    <a:pt x="7380" y="6161"/>
                    <a:pt x="7469" y="6007"/>
                    <a:pt x="7560" y="5856"/>
                  </a:cubicBezTo>
                  <a:cubicBezTo>
                    <a:pt x="7647" y="5709"/>
                    <a:pt x="7736" y="5565"/>
                    <a:pt x="7825" y="5420"/>
                  </a:cubicBezTo>
                  <a:cubicBezTo>
                    <a:pt x="7918" y="5271"/>
                    <a:pt x="8003" y="5116"/>
                    <a:pt x="8092" y="4964"/>
                  </a:cubicBezTo>
                  <a:cubicBezTo>
                    <a:pt x="8134" y="4892"/>
                    <a:pt x="8177" y="4820"/>
                    <a:pt x="8217" y="4747"/>
                  </a:cubicBezTo>
                  <a:cubicBezTo>
                    <a:pt x="8260" y="4672"/>
                    <a:pt x="8298" y="4594"/>
                    <a:pt x="8340" y="4518"/>
                  </a:cubicBezTo>
                  <a:lnTo>
                    <a:pt x="8340" y="4518"/>
                  </a:lnTo>
                  <a:cubicBezTo>
                    <a:pt x="8355" y="4492"/>
                    <a:pt x="8368" y="4465"/>
                    <a:pt x="8383" y="4438"/>
                  </a:cubicBezTo>
                  <a:cubicBezTo>
                    <a:pt x="8423" y="4366"/>
                    <a:pt x="8466" y="4294"/>
                    <a:pt x="8509" y="4223"/>
                  </a:cubicBezTo>
                  <a:cubicBezTo>
                    <a:pt x="8553" y="4148"/>
                    <a:pt x="8597" y="4070"/>
                    <a:pt x="8639" y="3993"/>
                  </a:cubicBezTo>
                  <a:cubicBezTo>
                    <a:pt x="8712" y="3860"/>
                    <a:pt x="8788" y="3727"/>
                    <a:pt x="8865" y="3596"/>
                  </a:cubicBezTo>
                  <a:close/>
                  <a:moveTo>
                    <a:pt x="32991" y="21398"/>
                  </a:moveTo>
                  <a:lnTo>
                    <a:pt x="32991" y="21398"/>
                  </a:lnTo>
                  <a:cubicBezTo>
                    <a:pt x="32991" y="21399"/>
                    <a:pt x="32991" y="21399"/>
                    <a:pt x="32991" y="21399"/>
                  </a:cubicBezTo>
                  <a:cubicBezTo>
                    <a:pt x="32991" y="21399"/>
                    <a:pt x="32991" y="21399"/>
                    <a:pt x="32991" y="21398"/>
                  </a:cubicBezTo>
                  <a:close/>
                  <a:moveTo>
                    <a:pt x="33887" y="21678"/>
                  </a:moveTo>
                  <a:cubicBezTo>
                    <a:pt x="33887" y="21678"/>
                    <a:pt x="33887" y="21678"/>
                    <a:pt x="33888" y="21678"/>
                  </a:cubicBezTo>
                  <a:cubicBezTo>
                    <a:pt x="33888" y="21678"/>
                    <a:pt x="33887" y="21678"/>
                    <a:pt x="33887" y="21678"/>
                  </a:cubicBezTo>
                  <a:close/>
                  <a:moveTo>
                    <a:pt x="34127" y="21811"/>
                  </a:moveTo>
                  <a:lnTo>
                    <a:pt x="34127" y="21811"/>
                  </a:lnTo>
                  <a:cubicBezTo>
                    <a:pt x="34130" y="21812"/>
                    <a:pt x="34133" y="21814"/>
                    <a:pt x="34136" y="21816"/>
                  </a:cubicBezTo>
                  <a:cubicBezTo>
                    <a:pt x="34134" y="21814"/>
                    <a:pt x="34130" y="21812"/>
                    <a:pt x="34127" y="21811"/>
                  </a:cubicBezTo>
                  <a:close/>
                  <a:moveTo>
                    <a:pt x="34969" y="22288"/>
                  </a:moveTo>
                  <a:cubicBezTo>
                    <a:pt x="34970" y="22289"/>
                    <a:pt x="34970" y="22289"/>
                    <a:pt x="34970" y="22289"/>
                  </a:cubicBezTo>
                  <a:lnTo>
                    <a:pt x="34970" y="22289"/>
                  </a:lnTo>
                  <a:cubicBezTo>
                    <a:pt x="34970" y="22289"/>
                    <a:pt x="34970" y="22288"/>
                    <a:pt x="34969" y="22288"/>
                  </a:cubicBezTo>
                  <a:close/>
                  <a:moveTo>
                    <a:pt x="34950" y="22309"/>
                  </a:moveTo>
                  <a:cubicBezTo>
                    <a:pt x="34954" y="22311"/>
                    <a:pt x="34957" y="22312"/>
                    <a:pt x="34960" y="22312"/>
                  </a:cubicBezTo>
                  <a:cubicBezTo>
                    <a:pt x="34957" y="22311"/>
                    <a:pt x="34954" y="22310"/>
                    <a:pt x="34950" y="22309"/>
                  </a:cubicBezTo>
                  <a:close/>
                  <a:moveTo>
                    <a:pt x="3780" y="0"/>
                  </a:moveTo>
                  <a:cubicBezTo>
                    <a:pt x="3764" y="2"/>
                    <a:pt x="3726" y="17"/>
                    <a:pt x="3688" y="25"/>
                  </a:cubicBezTo>
                  <a:cubicBezTo>
                    <a:pt x="3666" y="28"/>
                    <a:pt x="3644" y="33"/>
                    <a:pt x="3623" y="37"/>
                  </a:cubicBezTo>
                  <a:lnTo>
                    <a:pt x="3619" y="37"/>
                  </a:lnTo>
                  <a:cubicBezTo>
                    <a:pt x="3604" y="40"/>
                    <a:pt x="3590" y="44"/>
                    <a:pt x="3577" y="52"/>
                  </a:cubicBezTo>
                  <a:cubicBezTo>
                    <a:pt x="3554" y="63"/>
                    <a:pt x="3532" y="78"/>
                    <a:pt x="3511" y="92"/>
                  </a:cubicBezTo>
                  <a:cubicBezTo>
                    <a:pt x="3475" y="116"/>
                    <a:pt x="3440" y="144"/>
                    <a:pt x="3411" y="175"/>
                  </a:cubicBezTo>
                  <a:cubicBezTo>
                    <a:pt x="3367" y="219"/>
                    <a:pt x="3332" y="268"/>
                    <a:pt x="3303" y="324"/>
                  </a:cubicBezTo>
                  <a:cubicBezTo>
                    <a:pt x="3280" y="365"/>
                    <a:pt x="3260" y="408"/>
                    <a:pt x="3238" y="449"/>
                  </a:cubicBezTo>
                  <a:cubicBezTo>
                    <a:pt x="3199" y="525"/>
                    <a:pt x="3158" y="600"/>
                    <a:pt x="3117" y="673"/>
                  </a:cubicBezTo>
                  <a:cubicBezTo>
                    <a:pt x="3077" y="744"/>
                    <a:pt x="3042" y="818"/>
                    <a:pt x="3003" y="890"/>
                  </a:cubicBezTo>
                  <a:cubicBezTo>
                    <a:pt x="2923" y="1041"/>
                    <a:pt x="2838" y="1189"/>
                    <a:pt x="2757" y="1341"/>
                  </a:cubicBezTo>
                  <a:cubicBezTo>
                    <a:pt x="2715" y="1416"/>
                    <a:pt x="2675" y="1496"/>
                    <a:pt x="2636" y="1573"/>
                  </a:cubicBezTo>
                  <a:cubicBezTo>
                    <a:pt x="2595" y="1651"/>
                    <a:pt x="2553" y="1729"/>
                    <a:pt x="2512" y="1807"/>
                  </a:cubicBezTo>
                  <a:cubicBezTo>
                    <a:pt x="2432" y="1957"/>
                    <a:pt x="2354" y="2110"/>
                    <a:pt x="2277" y="2260"/>
                  </a:cubicBezTo>
                  <a:lnTo>
                    <a:pt x="2277" y="2259"/>
                  </a:lnTo>
                  <a:cubicBezTo>
                    <a:pt x="2276" y="2262"/>
                    <a:pt x="2274" y="2265"/>
                    <a:pt x="2272" y="2270"/>
                  </a:cubicBezTo>
                  <a:cubicBezTo>
                    <a:pt x="2265" y="2281"/>
                    <a:pt x="2259" y="2295"/>
                    <a:pt x="2252" y="2308"/>
                  </a:cubicBezTo>
                  <a:cubicBezTo>
                    <a:pt x="2252" y="2308"/>
                    <a:pt x="2251" y="2308"/>
                    <a:pt x="2251" y="2309"/>
                  </a:cubicBezTo>
                  <a:cubicBezTo>
                    <a:pt x="2250" y="2312"/>
                    <a:pt x="2247" y="2316"/>
                    <a:pt x="2246" y="2318"/>
                  </a:cubicBezTo>
                  <a:lnTo>
                    <a:pt x="2246" y="2319"/>
                  </a:lnTo>
                  <a:cubicBezTo>
                    <a:pt x="2242" y="2325"/>
                    <a:pt x="2240" y="2330"/>
                    <a:pt x="2238" y="2334"/>
                  </a:cubicBezTo>
                  <a:lnTo>
                    <a:pt x="2238" y="2334"/>
                  </a:lnTo>
                  <a:cubicBezTo>
                    <a:pt x="2238" y="2334"/>
                    <a:pt x="2239" y="2333"/>
                    <a:pt x="2239" y="2332"/>
                  </a:cubicBezTo>
                  <a:lnTo>
                    <a:pt x="2239" y="2332"/>
                  </a:lnTo>
                  <a:cubicBezTo>
                    <a:pt x="2238" y="2334"/>
                    <a:pt x="2236" y="2336"/>
                    <a:pt x="2236" y="2338"/>
                  </a:cubicBezTo>
                  <a:cubicBezTo>
                    <a:pt x="2236" y="2337"/>
                    <a:pt x="2237" y="2335"/>
                    <a:pt x="2238" y="2334"/>
                  </a:cubicBezTo>
                  <a:lnTo>
                    <a:pt x="2238" y="2334"/>
                  </a:lnTo>
                  <a:cubicBezTo>
                    <a:pt x="2173" y="2460"/>
                    <a:pt x="2106" y="2584"/>
                    <a:pt x="2035" y="2706"/>
                  </a:cubicBezTo>
                  <a:cubicBezTo>
                    <a:pt x="1963" y="2830"/>
                    <a:pt x="1889" y="2954"/>
                    <a:pt x="1816" y="3077"/>
                  </a:cubicBezTo>
                  <a:cubicBezTo>
                    <a:pt x="1739" y="3203"/>
                    <a:pt x="1663" y="3329"/>
                    <a:pt x="1591" y="3457"/>
                  </a:cubicBezTo>
                  <a:cubicBezTo>
                    <a:pt x="1517" y="3587"/>
                    <a:pt x="1449" y="3719"/>
                    <a:pt x="1382" y="3852"/>
                  </a:cubicBezTo>
                  <a:cubicBezTo>
                    <a:pt x="1305" y="4004"/>
                    <a:pt x="1223" y="4154"/>
                    <a:pt x="1142" y="4304"/>
                  </a:cubicBezTo>
                  <a:cubicBezTo>
                    <a:pt x="1060" y="4453"/>
                    <a:pt x="982" y="4603"/>
                    <a:pt x="899" y="4751"/>
                  </a:cubicBezTo>
                  <a:cubicBezTo>
                    <a:pt x="861" y="4822"/>
                    <a:pt x="821" y="4893"/>
                    <a:pt x="781" y="4965"/>
                  </a:cubicBezTo>
                  <a:cubicBezTo>
                    <a:pt x="744" y="5037"/>
                    <a:pt x="707" y="5109"/>
                    <a:pt x="668" y="5180"/>
                  </a:cubicBezTo>
                  <a:cubicBezTo>
                    <a:pt x="627" y="5254"/>
                    <a:pt x="585" y="5327"/>
                    <a:pt x="547" y="5404"/>
                  </a:cubicBezTo>
                  <a:cubicBezTo>
                    <a:pt x="510" y="5477"/>
                    <a:pt x="474" y="5551"/>
                    <a:pt x="438" y="5625"/>
                  </a:cubicBezTo>
                  <a:cubicBezTo>
                    <a:pt x="361" y="5783"/>
                    <a:pt x="281" y="5939"/>
                    <a:pt x="213" y="6100"/>
                  </a:cubicBezTo>
                  <a:cubicBezTo>
                    <a:pt x="152" y="6240"/>
                    <a:pt x="93" y="6378"/>
                    <a:pt x="37" y="6518"/>
                  </a:cubicBezTo>
                  <a:cubicBezTo>
                    <a:pt x="31" y="6534"/>
                    <a:pt x="25" y="6549"/>
                    <a:pt x="20" y="6566"/>
                  </a:cubicBezTo>
                  <a:cubicBezTo>
                    <a:pt x="13" y="6586"/>
                    <a:pt x="12" y="6609"/>
                    <a:pt x="10" y="6630"/>
                  </a:cubicBezTo>
                  <a:cubicBezTo>
                    <a:pt x="5" y="6673"/>
                    <a:pt x="0" y="6719"/>
                    <a:pt x="15" y="6762"/>
                  </a:cubicBezTo>
                  <a:cubicBezTo>
                    <a:pt x="27" y="6802"/>
                    <a:pt x="52" y="6842"/>
                    <a:pt x="87" y="6867"/>
                  </a:cubicBezTo>
                  <a:cubicBezTo>
                    <a:pt x="92" y="6870"/>
                    <a:pt x="98" y="6872"/>
                    <a:pt x="103" y="6875"/>
                  </a:cubicBezTo>
                  <a:cubicBezTo>
                    <a:pt x="110" y="6883"/>
                    <a:pt x="114" y="6889"/>
                    <a:pt x="120" y="6894"/>
                  </a:cubicBezTo>
                  <a:cubicBezTo>
                    <a:pt x="133" y="6905"/>
                    <a:pt x="146" y="6916"/>
                    <a:pt x="160" y="6925"/>
                  </a:cubicBezTo>
                  <a:cubicBezTo>
                    <a:pt x="174" y="6932"/>
                    <a:pt x="186" y="6939"/>
                    <a:pt x="201" y="6945"/>
                  </a:cubicBezTo>
                  <a:lnTo>
                    <a:pt x="201" y="6945"/>
                  </a:lnTo>
                  <a:cubicBezTo>
                    <a:pt x="202" y="6946"/>
                    <a:pt x="203" y="6946"/>
                    <a:pt x="204" y="6947"/>
                  </a:cubicBezTo>
                  <a:cubicBezTo>
                    <a:pt x="204" y="6947"/>
                    <a:pt x="206" y="6947"/>
                    <a:pt x="207" y="6948"/>
                  </a:cubicBezTo>
                  <a:lnTo>
                    <a:pt x="207" y="6948"/>
                  </a:lnTo>
                  <a:cubicBezTo>
                    <a:pt x="207" y="6948"/>
                    <a:pt x="207" y="6948"/>
                    <a:pt x="207" y="6948"/>
                  </a:cubicBezTo>
                  <a:lnTo>
                    <a:pt x="207" y="6948"/>
                  </a:lnTo>
                  <a:cubicBezTo>
                    <a:pt x="224" y="6957"/>
                    <a:pt x="243" y="6966"/>
                    <a:pt x="263" y="6972"/>
                  </a:cubicBezTo>
                  <a:cubicBezTo>
                    <a:pt x="284" y="6979"/>
                    <a:pt x="306" y="6982"/>
                    <a:pt x="327" y="6984"/>
                  </a:cubicBezTo>
                  <a:cubicBezTo>
                    <a:pt x="341" y="6986"/>
                    <a:pt x="354" y="6986"/>
                    <a:pt x="368" y="6986"/>
                  </a:cubicBezTo>
                  <a:cubicBezTo>
                    <a:pt x="383" y="6986"/>
                    <a:pt x="399" y="6985"/>
                    <a:pt x="415" y="6984"/>
                  </a:cubicBezTo>
                  <a:lnTo>
                    <a:pt x="419" y="6984"/>
                  </a:lnTo>
                  <a:cubicBezTo>
                    <a:pt x="424" y="6983"/>
                    <a:pt x="430" y="6982"/>
                    <a:pt x="436" y="6981"/>
                  </a:cubicBezTo>
                  <a:cubicBezTo>
                    <a:pt x="451" y="6978"/>
                    <a:pt x="466" y="6977"/>
                    <a:pt x="480" y="6973"/>
                  </a:cubicBezTo>
                  <a:lnTo>
                    <a:pt x="480" y="6973"/>
                  </a:lnTo>
                  <a:cubicBezTo>
                    <a:pt x="478" y="6973"/>
                    <a:pt x="476" y="6974"/>
                    <a:pt x="475" y="6975"/>
                  </a:cubicBezTo>
                  <a:lnTo>
                    <a:pt x="475" y="6975"/>
                  </a:lnTo>
                  <a:lnTo>
                    <a:pt x="482" y="6972"/>
                  </a:lnTo>
                  <a:cubicBezTo>
                    <a:pt x="485" y="6971"/>
                    <a:pt x="485" y="6970"/>
                    <a:pt x="487" y="6968"/>
                  </a:cubicBezTo>
                  <a:lnTo>
                    <a:pt x="522" y="6961"/>
                  </a:lnTo>
                  <a:cubicBezTo>
                    <a:pt x="560" y="6950"/>
                    <a:pt x="597" y="6937"/>
                    <a:pt x="631" y="6917"/>
                  </a:cubicBezTo>
                  <a:cubicBezTo>
                    <a:pt x="664" y="6896"/>
                    <a:pt x="695" y="6873"/>
                    <a:pt x="721" y="6843"/>
                  </a:cubicBezTo>
                  <a:cubicBezTo>
                    <a:pt x="756" y="6805"/>
                    <a:pt x="786" y="6764"/>
                    <a:pt x="812" y="6721"/>
                  </a:cubicBezTo>
                  <a:cubicBezTo>
                    <a:pt x="842" y="6676"/>
                    <a:pt x="870" y="6631"/>
                    <a:pt x="900" y="6585"/>
                  </a:cubicBezTo>
                  <a:cubicBezTo>
                    <a:pt x="931" y="6538"/>
                    <a:pt x="965" y="6490"/>
                    <a:pt x="996" y="6441"/>
                  </a:cubicBezTo>
                  <a:cubicBezTo>
                    <a:pt x="1025" y="6394"/>
                    <a:pt x="1054" y="6348"/>
                    <a:pt x="1080" y="6299"/>
                  </a:cubicBezTo>
                  <a:cubicBezTo>
                    <a:pt x="1106" y="6250"/>
                    <a:pt x="1130" y="6201"/>
                    <a:pt x="1153" y="6152"/>
                  </a:cubicBezTo>
                  <a:lnTo>
                    <a:pt x="1153" y="6152"/>
                  </a:lnTo>
                  <a:cubicBezTo>
                    <a:pt x="1153" y="6153"/>
                    <a:pt x="1152" y="6155"/>
                    <a:pt x="1152" y="6156"/>
                  </a:cubicBezTo>
                  <a:cubicBezTo>
                    <a:pt x="1183" y="6096"/>
                    <a:pt x="1216" y="6038"/>
                    <a:pt x="1247" y="5980"/>
                  </a:cubicBezTo>
                  <a:cubicBezTo>
                    <a:pt x="1281" y="5919"/>
                    <a:pt x="1313" y="5858"/>
                    <a:pt x="1347" y="5797"/>
                  </a:cubicBezTo>
                  <a:cubicBezTo>
                    <a:pt x="1409" y="5685"/>
                    <a:pt x="1471" y="5573"/>
                    <a:pt x="1525" y="5455"/>
                  </a:cubicBezTo>
                  <a:cubicBezTo>
                    <a:pt x="1579" y="5336"/>
                    <a:pt x="1634" y="5216"/>
                    <a:pt x="1690" y="5095"/>
                  </a:cubicBezTo>
                  <a:cubicBezTo>
                    <a:pt x="1746" y="4975"/>
                    <a:pt x="1802" y="4855"/>
                    <a:pt x="1861" y="4736"/>
                  </a:cubicBezTo>
                  <a:cubicBezTo>
                    <a:pt x="1931" y="4603"/>
                    <a:pt x="2003" y="4470"/>
                    <a:pt x="2077" y="4339"/>
                  </a:cubicBezTo>
                  <a:cubicBezTo>
                    <a:pt x="2107" y="4356"/>
                    <a:pt x="2136" y="4373"/>
                    <a:pt x="2165" y="4391"/>
                  </a:cubicBezTo>
                  <a:cubicBezTo>
                    <a:pt x="2238" y="4434"/>
                    <a:pt x="2309" y="4475"/>
                    <a:pt x="2382" y="4514"/>
                  </a:cubicBezTo>
                  <a:cubicBezTo>
                    <a:pt x="2525" y="4589"/>
                    <a:pt x="2671" y="4657"/>
                    <a:pt x="2816" y="4726"/>
                  </a:cubicBezTo>
                  <a:cubicBezTo>
                    <a:pt x="2948" y="4791"/>
                    <a:pt x="3076" y="4861"/>
                    <a:pt x="3203" y="4933"/>
                  </a:cubicBezTo>
                  <a:cubicBezTo>
                    <a:pt x="3269" y="4969"/>
                    <a:pt x="3335" y="5006"/>
                    <a:pt x="3402" y="5041"/>
                  </a:cubicBezTo>
                  <a:cubicBezTo>
                    <a:pt x="3467" y="5074"/>
                    <a:pt x="3532" y="5107"/>
                    <a:pt x="3597" y="5138"/>
                  </a:cubicBezTo>
                  <a:lnTo>
                    <a:pt x="3597" y="5138"/>
                  </a:lnTo>
                  <a:cubicBezTo>
                    <a:pt x="3646" y="5163"/>
                    <a:pt x="3696" y="5187"/>
                    <a:pt x="3743" y="5214"/>
                  </a:cubicBezTo>
                  <a:cubicBezTo>
                    <a:pt x="3795" y="5244"/>
                    <a:pt x="3848" y="5275"/>
                    <a:pt x="3899" y="5306"/>
                  </a:cubicBezTo>
                  <a:cubicBezTo>
                    <a:pt x="3996" y="5361"/>
                    <a:pt x="4097" y="5409"/>
                    <a:pt x="4197" y="5458"/>
                  </a:cubicBezTo>
                  <a:lnTo>
                    <a:pt x="4196" y="5458"/>
                  </a:lnTo>
                  <a:cubicBezTo>
                    <a:pt x="4229" y="5475"/>
                    <a:pt x="4264" y="5490"/>
                    <a:pt x="4299" y="5508"/>
                  </a:cubicBezTo>
                  <a:cubicBezTo>
                    <a:pt x="4336" y="5529"/>
                    <a:pt x="4374" y="5549"/>
                    <a:pt x="4412" y="5570"/>
                  </a:cubicBezTo>
                  <a:cubicBezTo>
                    <a:pt x="4484" y="5609"/>
                    <a:pt x="4559" y="5644"/>
                    <a:pt x="4632" y="5680"/>
                  </a:cubicBezTo>
                  <a:lnTo>
                    <a:pt x="4631" y="5680"/>
                  </a:lnTo>
                  <a:cubicBezTo>
                    <a:pt x="4716" y="5722"/>
                    <a:pt x="4801" y="5764"/>
                    <a:pt x="4885" y="5806"/>
                  </a:cubicBezTo>
                  <a:cubicBezTo>
                    <a:pt x="4974" y="5852"/>
                    <a:pt x="5060" y="5900"/>
                    <a:pt x="5150" y="5945"/>
                  </a:cubicBezTo>
                  <a:cubicBezTo>
                    <a:pt x="5239" y="5991"/>
                    <a:pt x="5327" y="6038"/>
                    <a:pt x="5415" y="6085"/>
                  </a:cubicBezTo>
                  <a:cubicBezTo>
                    <a:pt x="5478" y="6118"/>
                    <a:pt x="5540" y="6152"/>
                    <a:pt x="5605" y="6182"/>
                  </a:cubicBezTo>
                  <a:cubicBezTo>
                    <a:pt x="5622" y="6190"/>
                    <a:pt x="5637" y="6200"/>
                    <a:pt x="5652" y="6211"/>
                  </a:cubicBezTo>
                  <a:cubicBezTo>
                    <a:pt x="5648" y="6219"/>
                    <a:pt x="5643" y="6225"/>
                    <a:pt x="5640" y="6233"/>
                  </a:cubicBezTo>
                  <a:cubicBezTo>
                    <a:pt x="5461" y="6538"/>
                    <a:pt x="5280" y="6840"/>
                    <a:pt x="5101" y="7144"/>
                  </a:cubicBezTo>
                  <a:cubicBezTo>
                    <a:pt x="4928" y="7439"/>
                    <a:pt x="4773" y="7745"/>
                    <a:pt x="4613" y="8046"/>
                  </a:cubicBezTo>
                  <a:lnTo>
                    <a:pt x="4613" y="8046"/>
                  </a:lnTo>
                  <a:cubicBezTo>
                    <a:pt x="4613" y="8046"/>
                    <a:pt x="4613" y="8046"/>
                    <a:pt x="4613" y="8046"/>
                  </a:cubicBezTo>
                  <a:lnTo>
                    <a:pt x="4613" y="8046"/>
                  </a:lnTo>
                  <a:cubicBezTo>
                    <a:pt x="4548" y="8164"/>
                    <a:pt x="4482" y="8283"/>
                    <a:pt x="4417" y="8402"/>
                  </a:cubicBezTo>
                  <a:cubicBezTo>
                    <a:pt x="4352" y="8516"/>
                    <a:pt x="4293" y="8635"/>
                    <a:pt x="4232" y="8751"/>
                  </a:cubicBezTo>
                  <a:cubicBezTo>
                    <a:pt x="4232" y="8751"/>
                    <a:pt x="4233" y="8749"/>
                    <a:pt x="4233" y="8748"/>
                  </a:cubicBezTo>
                  <a:lnTo>
                    <a:pt x="4233" y="8748"/>
                  </a:lnTo>
                  <a:cubicBezTo>
                    <a:pt x="4140" y="8922"/>
                    <a:pt x="4038" y="9090"/>
                    <a:pt x="3945" y="9262"/>
                  </a:cubicBezTo>
                  <a:cubicBezTo>
                    <a:pt x="3856" y="9423"/>
                    <a:pt x="3770" y="9587"/>
                    <a:pt x="3684" y="9750"/>
                  </a:cubicBezTo>
                  <a:lnTo>
                    <a:pt x="3684" y="9749"/>
                  </a:lnTo>
                  <a:cubicBezTo>
                    <a:pt x="3646" y="9817"/>
                    <a:pt x="3609" y="9884"/>
                    <a:pt x="3574" y="9952"/>
                  </a:cubicBezTo>
                  <a:cubicBezTo>
                    <a:pt x="3537" y="10026"/>
                    <a:pt x="3501" y="10099"/>
                    <a:pt x="3468" y="10174"/>
                  </a:cubicBezTo>
                  <a:cubicBezTo>
                    <a:pt x="3452" y="10208"/>
                    <a:pt x="3437" y="10240"/>
                    <a:pt x="3422" y="10274"/>
                  </a:cubicBezTo>
                  <a:cubicBezTo>
                    <a:pt x="3414" y="10290"/>
                    <a:pt x="3407" y="10307"/>
                    <a:pt x="3402" y="10325"/>
                  </a:cubicBezTo>
                  <a:cubicBezTo>
                    <a:pt x="3393" y="10356"/>
                    <a:pt x="3390" y="10389"/>
                    <a:pt x="3386" y="10420"/>
                  </a:cubicBezTo>
                  <a:cubicBezTo>
                    <a:pt x="3383" y="10446"/>
                    <a:pt x="3381" y="10472"/>
                    <a:pt x="3380" y="10498"/>
                  </a:cubicBezTo>
                  <a:cubicBezTo>
                    <a:pt x="3376" y="10539"/>
                    <a:pt x="3380" y="10581"/>
                    <a:pt x="3385" y="10623"/>
                  </a:cubicBezTo>
                  <a:cubicBezTo>
                    <a:pt x="3391" y="10666"/>
                    <a:pt x="3399" y="10707"/>
                    <a:pt x="3414" y="10747"/>
                  </a:cubicBezTo>
                  <a:cubicBezTo>
                    <a:pt x="3433" y="10790"/>
                    <a:pt x="3459" y="10823"/>
                    <a:pt x="3495" y="10854"/>
                  </a:cubicBezTo>
                  <a:cubicBezTo>
                    <a:pt x="3507" y="10865"/>
                    <a:pt x="3521" y="10878"/>
                    <a:pt x="3536" y="10888"/>
                  </a:cubicBezTo>
                  <a:cubicBezTo>
                    <a:pt x="3553" y="10898"/>
                    <a:pt x="3573" y="10908"/>
                    <a:pt x="3593" y="10917"/>
                  </a:cubicBezTo>
                  <a:lnTo>
                    <a:pt x="3592" y="10917"/>
                  </a:lnTo>
                  <a:cubicBezTo>
                    <a:pt x="3604" y="10924"/>
                    <a:pt x="3617" y="10931"/>
                    <a:pt x="3630" y="10939"/>
                  </a:cubicBezTo>
                  <a:cubicBezTo>
                    <a:pt x="3654" y="10955"/>
                    <a:pt x="3680" y="10961"/>
                    <a:pt x="3707" y="10971"/>
                  </a:cubicBezTo>
                  <a:lnTo>
                    <a:pt x="3707" y="10971"/>
                  </a:lnTo>
                  <a:cubicBezTo>
                    <a:pt x="3707" y="10971"/>
                    <a:pt x="3706" y="10971"/>
                    <a:pt x="3706" y="10971"/>
                  </a:cubicBezTo>
                  <a:lnTo>
                    <a:pt x="3706" y="10971"/>
                  </a:lnTo>
                  <a:cubicBezTo>
                    <a:pt x="3707" y="10971"/>
                    <a:pt x="3707" y="10971"/>
                    <a:pt x="3707" y="10971"/>
                  </a:cubicBezTo>
                  <a:lnTo>
                    <a:pt x="3707" y="10971"/>
                  </a:lnTo>
                  <a:cubicBezTo>
                    <a:pt x="3707" y="10971"/>
                    <a:pt x="3707" y="10971"/>
                    <a:pt x="3707" y="10971"/>
                  </a:cubicBezTo>
                  <a:lnTo>
                    <a:pt x="3707" y="10971"/>
                  </a:lnTo>
                  <a:cubicBezTo>
                    <a:pt x="3707" y="10971"/>
                    <a:pt x="3708" y="10971"/>
                    <a:pt x="3708" y="10971"/>
                  </a:cubicBezTo>
                  <a:lnTo>
                    <a:pt x="3708" y="10971"/>
                  </a:lnTo>
                  <a:cubicBezTo>
                    <a:pt x="3708" y="10971"/>
                    <a:pt x="3708" y="10971"/>
                    <a:pt x="3707" y="10971"/>
                  </a:cubicBezTo>
                  <a:lnTo>
                    <a:pt x="3707" y="10971"/>
                  </a:lnTo>
                  <a:cubicBezTo>
                    <a:pt x="3708" y="10971"/>
                    <a:pt x="3708" y="10971"/>
                    <a:pt x="3708" y="10971"/>
                  </a:cubicBezTo>
                  <a:cubicBezTo>
                    <a:pt x="3708" y="10971"/>
                    <a:pt x="3708" y="10971"/>
                    <a:pt x="3708" y="10971"/>
                  </a:cubicBezTo>
                  <a:lnTo>
                    <a:pt x="3708" y="10971"/>
                  </a:lnTo>
                  <a:cubicBezTo>
                    <a:pt x="3717" y="10975"/>
                    <a:pt x="3726" y="10978"/>
                    <a:pt x="3734" y="10983"/>
                  </a:cubicBezTo>
                  <a:cubicBezTo>
                    <a:pt x="3752" y="10992"/>
                    <a:pt x="3765" y="11002"/>
                    <a:pt x="3780" y="11014"/>
                  </a:cubicBezTo>
                  <a:cubicBezTo>
                    <a:pt x="3798" y="11026"/>
                    <a:pt x="3817" y="11032"/>
                    <a:pt x="3836" y="11032"/>
                  </a:cubicBezTo>
                  <a:cubicBezTo>
                    <a:pt x="3837" y="11032"/>
                    <a:pt x="3839" y="11032"/>
                    <a:pt x="3840" y="11032"/>
                  </a:cubicBezTo>
                  <a:cubicBezTo>
                    <a:pt x="3841" y="11033"/>
                    <a:pt x="3844" y="11033"/>
                    <a:pt x="3845" y="11034"/>
                  </a:cubicBezTo>
                  <a:cubicBezTo>
                    <a:pt x="3907" y="11053"/>
                    <a:pt x="3971" y="11061"/>
                    <a:pt x="4034" y="11061"/>
                  </a:cubicBezTo>
                  <a:cubicBezTo>
                    <a:pt x="4056" y="11061"/>
                    <a:pt x="4078" y="11060"/>
                    <a:pt x="4100" y="11058"/>
                  </a:cubicBezTo>
                  <a:cubicBezTo>
                    <a:pt x="4159" y="11053"/>
                    <a:pt x="4221" y="11052"/>
                    <a:pt x="4274" y="11027"/>
                  </a:cubicBezTo>
                  <a:cubicBezTo>
                    <a:pt x="4325" y="11002"/>
                    <a:pt x="4371" y="10967"/>
                    <a:pt x="4414" y="10930"/>
                  </a:cubicBezTo>
                  <a:cubicBezTo>
                    <a:pt x="4444" y="10905"/>
                    <a:pt x="4472" y="10882"/>
                    <a:pt x="4500" y="10856"/>
                  </a:cubicBezTo>
                  <a:cubicBezTo>
                    <a:pt x="4562" y="10796"/>
                    <a:pt x="4616" y="10730"/>
                    <a:pt x="4671" y="10663"/>
                  </a:cubicBezTo>
                  <a:cubicBezTo>
                    <a:pt x="4701" y="10626"/>
                    <a:pt x="4730" y="10589"/>
                    <a:pt x="4758" y="10551"/>
                  </a:cubicBezTo>
                  <a:cubicBezTo>
                    <a:pt x="4780" y="10517"/>
                    <a:pt x="4805" y="10485"/>
                    <a:pt x="4825" y="10449"/>
                  </a:cubicBezTo>
                  <a:cubicBezTo>
                    <a:pt x="4866" y="10374"/>
                    <a:pt x="4907" y="10299"/>
                    <a:pt x="4951" y="10227"/>
                  </a:cubicBezTo>
                  <a:cubicBezTo>
                    <a:pt x="4993" y="10156"/>
                    <a:pt x="5038" y="10087"/>
                    <a:pt x="5080" y="10015"/>
                  </a:cubicBezTo>
                  <a:cubicBezTo>
                    <a:pt x="5163" y="9869"/>
                    <a:pt x="5244" y="9723"/>
                    <a:pt x="5321" y="9574"/>
                  </a:cubicBezTo>
                  <a:lnTo>
                    <a:pt x="5321" y="9574"/>
                  </a:lnTo>
                  <a:cubicBezTo>
                    <a:pt x="5320" y="9575"/>
                    <a:pt x="5320" y="9576"/>
                    <a:pt x="5320" y="9577"/>
                  </a:cubicBezTo>
                  <a:cubicBezTo>
                    <a:pt x="5327" y="9563"/>
                    <a:pt x="5337" y="9548"/>
                    <a:pt x="5344" y="9533"/>
                  </a:cubicBezTo>
                  <a:cubicBezTo>
                    <a:pt x="5358" y="9541"/>
                    <a:pt x="5373" y="9548"/>
                    <a:pt x="5385" y="9556"/>
                  </a:cubicBezTo>
                  <a:cubicBezTo>
                    <a:pt x="5441" y="9588"/>
                    <a:pt x="5494" y="9626"/>
                    <a:pt x="5547" y="9662"/>
                  </a:cubicBezTo>
                  <a:cubicBezTo>
                    <a:pt x="5599" y="9696"/>
                    <a:pt x="5654" y="9722"/>
                    <a:pt x="5710" y="9743"/>
                  </a:cubicBezTo>
                  <a:cubicBezTo>
                    <a:pt x="5770" y="9767"/>
                    <a:pt x="5831" y="9792"/>
                    <a:pt x="5888" y="9821"/>
                  </a:cubicBezTo>
                  <a:lnTo>
                    <a:pt x="5888" y="9821"/>
                  </a:lnTo>
                  <a:cubicBezTo>
                    <a:pt x="5889" y="9822"/>
                    <a:pt x="5890" y="9822"/>
                    <a:pt x="5891" y="9824"/>
                  </a:cubicBezTo>
                  <a:cubicBezTo>
                    <a:pt x="6006" y="9882"/>
                    <a:pt x="6116" y="9951"/>
                    <a:pt x="6226" y="10015"/>
                  </a:cubicBezTo>
                  <a:cubicBezTo>
                    <a:pt x="6335" y="10077"/>
                    <a:pt x="6447" y="10126"/>
                    <a:pt x="6559" y="10180"/>
                  </a:cubicBezTo>
                  <a:cubicBezTo>
                    <a:pt x="6580" y="10191"/>
                    <a:pt x="6602" y="10202"/>
                    <a:pt x="6623" y="10217"/>
                  </a:cubicBezTo>
                  <a:cubicBezTo>
                    <a:pt x="6644" y="10231"/>
                    <a:pt x="6665" y="10245"/>
                    <a:pt x="6687" y="10259"/>
                  </a:cubicBezTo>
                  <a:lnTo>
                    <a:pt x="6687" y="10259"/>
                  </a:lnTo>
                  <a:cubicBezTo>
                    <a:pt x="6778" y="10323"/>
                    <a:pt x="6867" y="10390"/>
                    <a:pt x="6959" y="10454"/>
                  </a:cubicBezTo>
                  <a:cubicBezTo>
                    <a:pt x="7044" y="10511"/>
                    <a:pt x="7133" y="10561"/>
                    <a:pt x="7221" y="10610"/>
                  </a:cubicBezTo>
                  <a:cubicBezTo>
                    <a:pt x="7415" y="10718"/>
                    <a:pt x="7607" y="10829"/>
                    <a:pt x="7797" y="10947"/>
                  </a:cubicBezTo>
                  <a:cubicBezTo>
                    <a:pt x="7957" y="11045"/>
                    <a:pt x="8117" y="11143"/>
                    <a:pt x="8278" y="11238"/>
                  </a:cubicBezTo>
                  <a:cubicBezTo>
                    <a:pt x="8432" y="11326"/>
                    <a:pt x="8586" y="11411"/>
                    <a:pt x="8738" y="11500"/>
                  </a:cubicBezTo>
                  <a:cubicBezTo>
                    <a:pt x="9041" y="11676"/>
                    <a:pt x="9341" y="11855"/>
                    <a:pt x="9640" y="12034"/>
                  </a:cubicBezTo>
                  <a:cubicBezTo>
                    <a:pt x="9799" y="12128"/>
                    <a:pt x="9955" y="12224"/>
                    <a:pt x="10110" y="12323"/>
                  </a:cubicBezTo>
                  <a:cubicBezTo>
                    <a:pt x="10251" y="12415"/>
                    <a:pt x="10392" y="12506"/>
                    <a:pt x="10534" y="12597"/>
                  </a:cubicBezTo>
                  <a:cubicBezTo>
                    <a:pt x="10682" y="12692"/>
                    <a:pt x="10832" y="12788"/>
                    <a:pt x="10982" y="12881"/>
                  </a:cubicBezTo>
                  <a:cubicBezTo>
                    <a:pt x="11132" y="12973"/>
                    <a:pt x="11283" y="13066"/>
                    <a:pt x="11436" y="13156"/>
                  </a:cubicBezTo>
                  <a:cubicBezTo>
                    <a:pt x="11593" y="13251"/>
                    <a:pt x="11751" y="13345"/>
                    <a:pt x="11909" y="13435"/>
                  </a:cubicBezTo>
                  <a:cubicBezTo>
                    <a:pt x="12066" y="13524"/>
                    <a:pt x="12225" y="13611"/>
                    <a:pt x="12381" y="13700"/>
                  </a:cubicBezTo>
                  <a:cubicBezTo>
                    <a:pt x="12539" y="13790"/>
                    <a:pt x="12695" y="13881"/>
                    <a:pt x="12847" y="13976"/>
                  </a:cubicBezTo>
                  <a:cubicBezTo>
                    <a:pt x="12996" y="14071"/>
                    <a:pt x="13145" y="14167"/>
                    <a:pt x="13295" y="14259"/>
                  </a:cubicBezTo>
                  <a:cubicBezTo>
                    <a:pt x="13449" y="14353"/>
                    <a:pt x="13603" y="14445"/>
                    <a:pt x="13758" y="14538"/>
                  </a:cubicBezTo>
                  <a:cubicBezTo>
                    <a:pt x="13914" y="14632"/>
                    <a:pt x="14069" y="14729"/>
                    <a:pt x="14226" y="14825"/>
                  </a:cubicBezTo>
                  <a:cubicBezTo>
                    <a:pt x="14372" y="14913"/>
                    <a:pt x="14517" y="14999"/>
                    <a:pt x="14665" y="15083"/>
                  </a:cubicBezTo>
                  <a:cubicBezTo>
                    <a:pt x="14816" y="15169"/>
                    <a:pt x="14969" y="15253"/>
                    <a:pt x="15120" y="15341"/>
                  </a:cubicBezTo>
                  <a:cubicBezTo>
                    <a:pt x="15423" y="15518"/>
                    <a:pt x="15721" y="15704"/>
                    <a:pt x="16020" y="15886"/>
                  </a:cubicBezTo>
                  <a:cubicBezTo>
                    <a:pt x="16328" y="16074"/>
                    <a:pt x="16636" y="16260"/>
                    <a:pt x="16944" y="16446"/>
                  </a:cubicBezTo>
                  <a:cubicBezTo>
                    <a:pt x="17100" y="16540"/>
                    <a:pt x="17256" y="16632"/>
                    <a:pt x="17415" y="16724"/>
                  </a:cubicBezTo>
                  <a:cubicBezTo>
                    <a:pt x="17562" y="16808"/>
                    <a:pt x="17706" y="16897"/>
                    <a:pt x="17851" y="16985"/>
                  </a:cubicBezTo>
                  <a:cubicBezTo>
                    <a:pt x="17999" y="17076"/>
                    <a:pt x="18150" y="17164"/>
                    <a:pt x="18303" y="17248"/>
                  </a:cubicBezTo>
                  <a:cubicBezTo>
                    <a:pt x="18460" y="17336"/>
                    <a:pt x="18617" y="17422"/>
                    <a:pt x="18773" y="17513"/>
                  </a:cubicBezTo>
                  <a:cubicBezTo>
                    <a:pt x="18925" y="17599"/>
                    <a:pt x="19078" y="17687"/>
                    <a:pt x="19231" y="17772"/>
                  </a:cubicBezTo>
                  <a:cubicBezTo>
                    <a:pt x="19379" y="17854"/>
                    <a:pt x="19526" y="17936"/>
                    <a:pt x="19672" y="18021"/>
                  </a:cubicBezTo>
                  <a:cubicBezTo>
                    <a:pt x="19831" y="18113"/>
                    <a:pt x="19990" y="18205"/>
                    <a:pt x="20153" y="18288"/>
                  </a:cubicBezTo>
                  <a:cubicBezTo>
                    <a:pt x="20230" y="18328"/>
                    <a:pt x="20311" y="18366"/>
                    <a:pt x="20389" y="18402"/>
                  </a:cubicBezTo>
                  <a:cubicBezTo>
                    <a:pt x="20390" y="18403"/>
                    <a:pt x="20392" y="18403"/>
                    <a:pt x="20393" y="18404"/>
                  </a:cubicBezTo>
                  <a:cubicBezTo>
                    <a:pt x="20398" y="18406"/>
                    <a:pt x="20401" y="18407"/>
                    <a:pt x="20406" y="18408"/>
                  </a:cubicBezTo>
                  <a:cubicBezTo>
                    <a:pt x="20419" y="18413"/>
                    <a:pt x="20434" y="18418"/>
                    <a:pt x="20446" y="18423"/>
                  </a:cubicBezTo>
                  <a:cubicBezTo>
                    <a:pt x="20449" y="18424"/>
                    <a:pt x="20451" y="18424"/>
                    <a:pt x="20454" y="18426"/>
                  </a:cubicBezTo>
                  <a:lnTo>
                    <a:pt x="20466" y="18430"/>
                  </a:lnTo>
                  <a:lnTo>
                    <a:pt x="20554" y="18465"/>
                  </a:lnTo>
                  <a:cubicBezTo>
                    <a:pt x="20564" y="18469"/>
                    <a:pt x="20573" y="18471"/>
                    <a:pt x="20581" y="18475"/>
                  </a:cubicBezTo>
                  <a:lnTo>
                    <a:pt x="20601" y="18483"/>
                  </a:lnTo>
                  <a:lnTo>
                    <a:pt x="20602" y="18483"/>
                  </a:lnTo>
                  <a:lnTo>
                    <a:pt x="20617" y="18452"/>
                  </a:lnTo>
                  <a:cubicBezTo>
                    <a:pt x="20625" y="18439"/>
                    <a:pt x="20631" y="18426"/>
                    <a:pt x="20638" y="18413"/>
                  </a:cubicBezTo>
                  <a:cubicBezTo>
                    <a:pt x="20640" y="18411"/>
                    <a:pt x="20641" y="18410"/>
                    <a:pt x="20641" y="18407"/>
                  </a:cubicBezTo>
                  <a:cubicBezTo>
                    <a:pt x="20651" y="18385"/>
                    <a:pt x="20662" y="18361"/>
                    <a:pt x="20673" y="18339"/>
                  </a:cubicBezTo>
                  <a:cubicBezTo>
                    <a:pt x="20672" y="18337"/>
                    <a:pt x="20669" y="18337"/>
                    <a:pt x="20668" y="18336"/>
                  </a:cubicBezTo>
                  <a:cubicBezTo>
                    <a:pt x="20708" y="18252"/>
                    <a:pt x="20750" y="18168"/>
                    <a:pt x="20796" y="18089"/>
                  </a:cubicBezTo>
                  <a:cubicBezTo>
                    <a:pt x="20863" y="17979"/>
                    <a:pt x="20934" y="17870"/>
                    <a:pt x="20992" y="17754"/>
                  </a:cubicBezTo>
                  <a:cubicBezTo>
                    <a:pt x="21022" y="17696"/>
                    <a:pt x="21050" y="17635"/>
                    <a:pt x="21081" y="17577"/>
                  </a:cubicBezTo>
                  <a:cubicBezTo>
                    <a:pt x="21090" y="17561"/>
                    <a:pt x="21100" y="17544"/>
                    <a:pt x="21110" y="17527"/>
                  </a:cubicBezTo>
                  <a:cubicBezTo>
                    <a:pt x="21112" y="17529"/>
                    <a:pt x="21116" y="17530"/>
                    <a:pt x="21118" y="17530"/>
                  </a:cubicBezTo>
                  <a:cubicBezTo>
                    <a:pt x="21148" y="17535"/>
                    <a:pt x="21178" y="17537"/>
                    <a:pt x="21208" y="17541"/>
                  </a:cubicBezTo>
                  <a:cubicBezTo>
                    <a:pt x="21261" y="17550"/>
                    <a:pt x="21314" y="17558"/>
                    <a:pt x="21369" y="17567"/>
                  </a:cubicBezTo>
                  <a:cubicBezTo>
                    <a:pt x="21365" y="17567"/>
                    <a:pt x="21363" y="17566"/>
                    <a:pt x="21358" y="17566"/>
                  </a:cubicBezTo>
                  <a:cubicBezTo>
                    <a:pt x="21417" y="17576"/>
                    <a:pt x="21476" y="17594"/>
                    <a:pt x="21534" y="17604"/>
                  </a:cubicBezTo>
                  <a:cubicBezTo>
                    <a:pt x="21601" y="17614"/>
                    <a:pt x="21668" y="17625"/>
                    <a:pt x="21735" y="17633"/>
                  </a:cubicBezTo>
                  <a:cubicBezTo>
                    <a:pt x="21802" y="17640"/>
                    <a:pt x="21868" y="17644"/>
                    <a:pt x="21935" y="17644"/>
                  </a:cubicBezTo>
                  <a:cubicBezTo>
                    <a:pt x="22033" y="17644"/>
                    <a:pt x="22130" y="17635"/>
                    <a:pt x="22226" y="17614"/>
                  </a:cubicBezTo>
                  <a:cubicBezTo>
                    <a:pt x="22258" y="17608"/>
                    <a:pt x="22296" y="17602"/>
                    <a:pt x="22324" y="17585"/>
                  </a:cubicBezTo>
                  <a:cubicBezTo>
                    <a:pt x="22359" y="17565"/>
                    <a:pt x="22391" y="17541"/>
                    <a:pt x="22425" y="17517"/>
                  </a:cubicBezTo>
                  <a:cubicBezTo>
                    <a:pt x="22480" y="17477"/>
                    <a:pt x="22535" y="17437"/>
                    <a:pt x="22585" y="17391"/>
                  </a:cubicBezTo>
                  <a:cubicBezTo>
                    <a:pt x="22635" y="17348"/>
                    <a:pt x="22678" y="17292"/>
                    <a:pt x="22714" y="17239"/>
                  </a:cubicBezTo>
                  <a:cubicBezTo>
                    <a:pt x="22753" y="17179"/>
                    <a:pt x="22792" y="17117"/>
                    <a:pt x="22826" y="17055"/>
                  </a:cubicBezTo>
                  <a:cubicBezTo>
                    <a:pt x="22891" y="16943"/>
                    <a:pt x="22941" y="16826"/>
                    <a:pt x="22999" y="16710"/>
                  </a:cubicBezTo>
                  <a:cubicBezTo>
                    <a:pt x="23047" y="16616"/>
                    <a:pt x="23091" y="16520"/>
                    <a:pt x="23134" y="16424"/>
                  </a:cubicBezTo>
                  <a:lnTo>
                    <a:pt x="23134" y="16424"/>
                  </a:lnTo>
                  <a:cubicBezTo>
                    <a:pt x="23133" y="16426"/>
                    <a:pt x="23133" y="16429"/>
                    <a:pt x="23131" y="16431"/>
                  </a:cubicBezTo>
                  <a:lnTo>
                    <a:pt x="23131" y="16431"/>
                  </a:lnTo>
                  <a:cubicBezTo>
                    <a:pt x="23134" y="16427"/>
                    <a:pt x="23135" y="16424"/>
                    <a:pt x="23138" y="16419"/>
                  </a:cubicBezTo>
                  <a:cubicBezTo>
                    <a:pt x="23159" y="16433"/>
                    <a:pt x="23182" y="16446"/>
                    <a:pt x="23206" y="16457"/>
                  </a:cubicBezTo>
                  <a:cubicBezTo>
                    <a:pt x="23242" y="16477"/>
                    <a:pt x="23277" y="16497"/>
                    <a:pt x="23311" y="16515"/>
                  </a:cubicBezTo>
                  <a:cubicBezTo>
                    <a:pt x="23386" y="16555"/>
                    <a:pt x="23459" y="16598"/>
                    <a:pt x="23531" y="16642"/>
                  </a:cubicBezTo>
                  <a:cubicBezTo>
                    <a:pt x="23666" y="16724"/>
                    <a:pt x="23808" y="16793"/>
                    <a:pt x="23948" y="16866"/>
                  </a:cubicBezTo>
                  <a:cubicBezTo>
                    <a:pt x="23947" y="16866"/>
                    <a:pt x="23947" y="16866"/>
                    <a:pt x="23947" y="16866"/>
                  </a:cubicBezTo>
                  <a:lnTo>
                    <a:pt x="23947" y="16866"/>
                  </a:lnTo>
                  <a:cubicBezTo>
                    <a:pt x="24048" y="16918"/>
                    <a:pt x="24148" y="16973"/>
                    <a:pt x="24249" y="17021"/>
                  </a:cubicBezTo>
                  <a:cubicBezTo>
                    <a:pt x="24289" y="17042"/>
                    <a:pt x="24332" y="17059"/>
                    <a:pt x="24373" y="17077"/>
                  </a:cubicBezTo>
                  <a:cubicBezTo>
                    <a:pt x="24400" y="17090"/>
                    <a:pt x="24426" y="17101"/>
                    <a:pt x="24453" y="17110"/>
                  </a:cubicBezTo>
                  <a:lnTo>
                    <a:pt x="24453" y="17110"/>
                  </a:lnTo>
                  <a:cubicBezTo>
                    <a:pt x="24452" y="17110"/>
                    <a:pt x="24451" y="17109"/>
                    <a:pt x="24449" y="17109"/>
                  </a:cubicBezTo>
                  <a:lnTo>
                    <a:pt x="24449" y="17109"/>
                  </a:lnTo>
                  <a:cubicBezTo>
                    <a:pt x="24452" y="17110"/>
                    <a:pt x="24455" y="17111"/>
                    <a:pt x="24457" y="17112"/>
                  </a:cubicBezTo>
                  <a:lnTo>
                    <a:pt x="24457" y="17112"/>
                  </a:lnTo>
                  <a:cubicBezTo>
                    <a:pt x="24456" y="17111"/>
                    <a:pt x="24454" y="17111"/>
                    <a:pt x="24453" y="17110"/>
                  </a:cubicBezTo>
                  <a:lnTo>
                    <a:pt x="24453" y="17110"/>
                  </a:lnTo>
                  <a:cubicBezTo>
                    <a:pt x="24455" y="17111"/>
                    <a:pt x="24456" y="17112"/>
                    <a:pt x="24459" y="17112"/>
                  </a:cubicBezTo>
                  <a:lnTo>
                    <a:pt x="24459" y="17112"/>
                  </a:lnTo>
                  <a:cubicBezTo>
                    <a:pt x="24458" y="17112"/>
                    <a:pt x="24458" y="17112"/>
                    <a:pt x="24457" y="17112"/>
                  </a:cubicBezTo>
                  <a:lnTo>
                    <a:pt x="24457" y="17112"/>
                  </a:lnTo>
                  <a:cubicBezTo>
                    <a:pt x="24458" y="17112"/>
                    <a:pt x="24459" y="17112"/>
                    <a:pt x="24460" y="17113"/>
                  </a:cubicBezTo>
                  <a:cubicBezTo>
                    <a:pt x="24459" y="17113"/>
                    <a:pt x="24459" y="17113"/>
                    <a:pt x="24459" y="17112"/>
                  </a:cubicBezTo>
                  <a:lnTo>
                    <a:pt x="24459" y="17112"/>
                  </a:lnTo>
                  <a:cubicBezTo>
                    <a:pt x="24498" y="17129"/>
                    <a:pt x="24537" y="17145"/>
                    <a:pt x="24578" y="17158"/>
                  </a:cubicBezTo>
                  <a:cubicBezTo>
                    <a:pt x="24606" y="17166"/>
                    <a:pt x="24631" y="17171"/>
                    <a:pt x="24659" y="17171"/>
                  </a:cubicBezTo>
                  <a:cubicBezTo>
                    <a:pt x="24663" y="17171"/>
                    <a:pt x="24668" y="17171"/>
                    <a:pt x="24673" y="17171"/>
                  </a:cubicBezTo>
                  <a:cubicBezTo>
                    <a:pt x="24688" y="17169"/>
                    <a:pt x="24703" y="17169"/>
                    <a:pt x="24718" y="17165"/>
                  </a:cubicBezTo>
                  <a:cubicBezTo>
                    <a:pt x="24751" y="17157"/>
                    <a:pt x="24782" y="17144"/>
                    <a:pt x="24812" y="17129"/>
                  </a:cubicBezTo>
                  <a:cubicBezTo>
                    <a:pt x="24847" y="17114"/>
                    <a:pt x="24878" y="17095"/>
                    <a:pt x="24907" y="17072"/>
                  </a:cubicBezTo>
                  <a:cubicBezTo>
                    <a:pt x="24929" y="17056"/>
                    <a:pt x="24950" y="17039"/>
                    <a:pt x="24966" y="17019"/>
                  </a:cubicBezTo>
                  <a:cubicBezTo>
                    <a:pt x="24982" y="16999"/>
                    <a:pt x="24993" y="16978"/>
                    <a:pt x="25007" y="16957"/>
                  </a:cubicBezTo>
                  <a:cubicBezTo>
                    <a:pt x="25036" y="16979"/>
                    <a:pt x="25068" y="16997"/>
                    <a:pt x="25099" y="17016"/>
                  </a:cubicBezTo>
                  <a:cubicBezTo>
                    <a:pt x="25165" y="17059"/>
                    <a:pt x="25229" y="17101"/>
                    <a:pt x="25295" y="17143"/>
                  </a:cubicBezTo>
                  <a:cubicBezTo>
                    <a:pt x="25416" y="17220"/>
                    <a:pt x="25542" y="17291"/>
                    <a:pt x="25668" y="17361"/>
                  </a:cubicBezTo>
                  <a:cubicBezTo>
                    <a:pt x="25730" y="17397"/>
                    <a:pt x="25792" y="17432"/>
                    <a:pt x="25852" y="17470"/>
                  </a:cubicBezTo>
                  <a:cubicBezTo>
                    <a:pt x="25915" y="17511"/>
                    <a:pt x="25978" y="17551"/>
                    <a:pt x="26043" y="17591"/>
                  </a:cubicBezTo>
                  <a:cubicBezTo>
                    <a:pt x="26159" y="17658"/>
                    <a:pt x="26281" y="17714"/>
                    <a:pt x="26401" y="17775"/>
                  </a:cubicBezTo>
                  <a:lnTo>
                    <a:pt x="26401" y="17775"/>
                  </a:lnTo>
                  <a:cubicBezTo>
                    <a:pt x="26400" y="17775"/>
                    <a:pt x="26400" y="17775"/>
                    <a:pt x="26400" y="17774"/>
                  </a:cubicBezTo>
                  <a:lnTo>
                    <a:pt x="26400" y="17774"/>
                  </a:lnTo>
                  <a:cubicBezTo>
                    <a:pt x="26505" y="17830"/>
                    <a:pt x="26608" y="17891"/>
                    <a:pt x="26713" y="17946"/>
                  </a:cubicBezTo>
                  <a:lnTo>
                    <a:pt x="26713" y="17946"/>
                  </a:lnTo>
                  <a:cubicBezTo>
                    <a:pt x="26712" y="17945"/>
                    <a:pt x="26710" y="17944"/>
                    <a:pt x="26709" y="17943"/>
                  </a:cubicBezTo>
                  <a:lnTo>
                    <a:pt x="26709" y="17943"/>
                  </a:lnTo>
                  <a:cubicBezTo>
                    <a:pt x="26717" y="17948"/>
                    <a:pt x="26725" y="17952"/>
                    <a:pt x="26733" y="17956"/>
                  </a:cubicBezTo>
                  <a:lnTo>
                    <a:pt x="26733" y="17956"/>
                  </a:lnTo>
                  <a:cubicBezTo>
                    <a:pt x="26733" y="17956"/>
                    <a:pt x="26732" y="17955"/>
                    <a:pt x="26731" y="17955"/>
                  </a:cubicBezTo>
                  <a:lnTo>
                    <a:pt x="26731" y="17955"/>
                  </a:lnTo>
                  <a:cubicBezTo>
                    <a:pt x="26732" y="17956"/>
                    <a:pt x="26734" y="17957"/>
                    <a:pt x="26736" y="17958"/>
                  </a:cubicBezTo>
                  <a:lnTo>
                    <a:pt x="26736" y="17958"/>
                  </a:lnTo>
                  <a:cubicBezTo>
                    <a:pt x="26735" y="17957"/>
                    <a:pt x="26734" y="17957"/>
                    <a:pt x="26733" y="17956"/>
                  </a:cubicBezTo>
                  <a:lnTo>
                    <a:pt x="26733" y="17956"/>
                  </a:lnTo>
                  <a:cubicBezTo>
                    <a:pt x="26735" y="17958"/>
                    <a:pt x="26737" y="17959"/>
                    <a:pt x="26739" y="17959"/>
                  </a:cubicBezTo>
                  <a:lnTo>
                    <a:pt x="26739" y="17959"/>
                  </a:lnTo>
                  <a:cubicBezTo>
                    <a:pt x="26738" y="17959"/>
                    <a:pt x="26737" y="17958"/>
                    <a:pt x="26736" y="17958"/>
                  </a:cubicBezTo>
                  <a:lnTo>
                    <a:pt x="26736" y="17958"/>
                  </a:lnTo>
                  <a:cubicBezTo>
                    <a:pt x="26737" y="17958"/>
                    <a:pt x="26739" y="17959"/>
                    <a:pt x="26740" y="17960"/>
                  </a:cubicBezTo>
                  <a:cubicBezTo>
                    <a:pt x="26740" y="17960"/>
                    <a:pt x="26739" y="17960"/>
                    <a:pt x="26739" y="17959"/>
                  </a:cubicBezTo>
                  <a:lnTo>
                    <a:pt x="26739" y="17959"/>
                  </a:lnTo>
                  <a:cubicBezTo>
                    <a:pt x="26750" y="17966"/>
                    <a:pt x="26760" y="17971"/>
                    <a:pt x="26771" y="17978"/>
                  </a:cubicBezTo>
                  <a:cubicBezTo>
                    <a:pt x="26781" y="17981"/>
                    <a:pt x="26788" y="17985"/>
                    <a:pt x="26796" y="17990"/>
                  </a:cubicBezTo>
                  <a:cubicBezTo>
                    <a:pt x="26823" y="18005"/>
                    <a:pt x="26852" y="18019"/>
                    <a:pt x="26879" y="18034"/>
                  </a:cubicBezTo>
                  <a:lnTo>
                    <a:pt x="26879" y="18034"/>
                  </a:lnTo>
                  <a:cubicBezTo>
                    <a:pt x="26879" y="18034"/>
                    <a:pt x="26879" y="18034"/>
                    <a:pt x="26879" y="18034"/>
                  </a:cubicBezTo>
                  <a:cubicBezTo>
                    <a:pt x="26992" y="18093"/>
                    <a:pt x="27104" y="18154"/>
                    <a:pt x="27215" y="18215"/>
                  </a:cubicBezTo>
                  <a:cubicBezTo>
                    <a:pt x="27331" y="18277"/>
                    <a:pt x="27449" y="18334"/>
                    <a:pt x="27567" y="18391"/>
                  </a:cubicBezTo>
                  <a:cubicBezTo>
                    <a:pt x="27568" y="18392"/>
                    <a:pt x="27569" y="18392"/>
                    <a:pt x="27571" y="18393"/>
                  </a:cubicBezTo>
                  <a:lnTo>
                    <a:pt x="27571" y="18393"/>
                  </a:lnTo>
                  <a:lnTo>
                    <a:pt x="27576" y="18396"/>
                  </a:lnTo>
                  <a:cubicBezTo>
                    <a:pt x="27576" y="18396"/>
                    <a:pt x="27576" y="18397"/>
                    <a:pt x="27577" y="18397"/>
                  </a:cubicBezTo>
                  <a:lnTo>
                    <a:pt x="27576" y="18397"/>
                  </a:lnTo>
                  <a:cubicBezTo>
                    <a:pt x="27599" y="18408"/>
                    <a:pt x="27624" y="18421"/>
                    <a:pt x="27647" y="18433"/>
                  </a:cubicBezTo>
                  <a:cubicBezTo>
                    <a:pt x="27652" y="18436"/>
                    <a:pt x="27656" y="18437"/>
                    <a:pt x="27660" y="18440"/>
                  </a:cubicBezTo>
                  <a:lnTo>
                    <a:pt x="27660" y="18440"/>
                  </a:lnTo>
                  <a:cubicBezTo>
                    <a:pt x="27660" y="18440"/>
                    <a:pt x="27660" y="18440"/>
                    <a:pt x="27660" y="18440"/>
                  </a:cubicBezTo>
                  <a:cubicBezTo>
                    <a:pt x="27661" y="18442"/>
                    <a:pt x="27663" y="18442"/>
                    <a:pt x="27664" y="18443"/>
                  </a:cubicBezTo>
                  <a:cubicBezTo>
                    <a:pt x="27665" y="18443"/>
                    <a:pt x="27665" y="18444"/>
                    <a:pt x="27666" y="18444"/>
                  </a:cubicBezTo>
                  <a:cubicBezTo>
                    <a:pt x="27666" y="18444"/>
                    <a:pt x="27668" y="18444"/>
                    <a:pt x="27668" y="18445"/>
                  </a:cubicBezTo>
                  <a:cubicBezTo>
                    <a:pt x="27805" y="18517"/>
                    <a:pt x="27941" y="18595"/>
                    <a:pt x="28077" y="18674"/>
                  </a:cubicBezTo>
                  <a:cubicBezTo>
                    <a:pt x="28212" y="18753"/>
                    <a:pt x="28345" y="18835"/>
                    <a:pt x="28479" y="18916"/>
                  </a:cubicBezTo>
                  <a:cubicBezTo>
                    <a:pt x="28615" y="18995"/>
                    <a:pt x="28750" y="19079"/>
                    <a:pt x="28888" y="19156"/>
                  </a:cubicBezTo>
                  <a:cubicBezTo>
                    <a:pt x="29025" y="19233"/>
                    <a:pt x="29164" y="19306"/>
                    <a:pt x="29302" y="19381"/>
                  </a:cubicBezTo>
                  <a:cubicBezTo>
                    <a:pt x="29459" y="19465"/>
                    <a:pt x="29613" y="19551"/>
                    <a:pt x="29769" y="19635"/>
                  </a:cubicBezTo>
                  <a:cubicBezTo>
                    <a:pt x="29923" y="19719"/>
                    <a:pt x="30076" y="19804"/>
                    <a:pt x="30227" y="19892"/>
                  </a:cubicBezTo>
                  <a:cubicBezTo>
                    <a:pt x="30380" y="19982"/>
                    <a:pt x="30534" y="20068"/>
                    <a:pt x="30689" y="20152"/>
                  </a:cubicBezTo>
                  <a:cubicBezTo>
                    <a:pt x="30844" y="20237"/>
                    <a:pt x="31001" y="20320"/>
                    <a:pt x="31154" y="20407"/>
                  </a:cubicBezTo>
                  <a:cubicBezTo>
                    <a:pt x="31230" y="20449"/>
                    <a:pt x="31306" y="20493"/>
                    <a:pt x="31381" y="20537"/>
                  </a:cubicBezTo>
                  <a:cubicBezTo>
                    <a:pt x="31456" y="20579"/>
                    <a:pt x="31531" y="20618"/>
                    <a:pt x="31606" y="20658"/>
                  </a:cubicBezTo>
                  <a:cubicBezTo>
                    <a:pt x="31682" y="20698"/>
                    <a:pt x="31758" y="20738"/>
                    <a:pt x="31834" y="20779"/>
                  </a:cubicBezTo>
                  <a:cubicBezTo>
                    <a:pt x="31907" y="20820"/>
                    <a:pt x="31980" y="20861"/>
                    <a:pt x="32052" y="20900"/>
                  </a:cubicBezTo>
                  <a:cubicBezTo>
                    <a:pt x="32211" y="20987"/>
                    <a:pt x="32369" y="21073"/>
                    <a:pt x="32527" y="21157"/>
                  </a:cubicBezTo>
                  <a:cubicBezTo>
                    <a:pt x="32681" y="21240"/>
                    <a:pt x="32836" y="21318"/>
                    <a:pt x="32991" y="21398"/>
                  </a:cubicBezTo>
                  <a:lnTo>
                    <a:pt x="32991" y="21398"/>
                  </a:lnTo>
                  <a:cubicBezTo>
                    <a:pt x="32989" y="21397"/>
                    <a:pt x="32985" y="21395"/>
                    <a:pt x="32983" y="21394"/>
                  </a:cubicBezTo>
                  <a:lnTo>
                    <a:pt x="32983" y="21394"/>
                  </a:lnTo>
                  <a:cubicBezTo>
                    <a:pt x="33164" y="21487"/>
                    <a:pt x="33344" y="21584"/>
                    <a:pt x="33525" y="21678"/>
                  </a:cubicBezTo>
                  <a:lnTo>
                    <a:pt x="33578" y="21705"/>
                  </a:lnTo>
                  <a:lnTo>
                    <a:pt x="33577" y="21705"/>
                  </a:lnTo>
                  <a:cubicBezTo>
                    <a:pt x="33649" y="21743"/>
                    <a:pt x="33723" y="21780"/>
                    <a:pt x="33796" y="21818"/>
                  </a:cubicBezTo>
                  <a:lnTo>
                    <a:pt x="33796" y="21817"/>
                  </a:lnTo>
                  <a:cubicBezTo>
                    <a:pt x="33808" y="21822"/>
                    <a:pt x="33820" y="21828"/>
                    <a:pt x="33831" y="21834"/>
                  </a:cubicBezTo>
                  <a:cubicBezTo>
                    <a:pt x="33830" y="21834"/>
                    <a:pt x="33829" y="21833"/>
                    <a:pt x="33827" y="21833"/>
                  </a:cubicBezTo>
                  <a:lnTo>
                    <a:pt x="33827" y="21833"/>
                  </a:lnTo>
                  <a:cubicBezTo>
                    <a:pt x="33836" y="21838"/>
                    <a:pt x="33846" y="21842"/>
                    <a:pt x="33853" y="21847"/>
                  </a:cubicBezTo>
                  <a:cubicBezTo>
                    <a:pt x="33852" y="21845"/>
                    <a:pt x="33850" y="21844"/>
                    <a:pt x="33848" y="21843"/>
                  </a:cubicBezTo>
                  <a:lnTo>
                    <a:pt x="33848" y="21843"/>
                  </a:lnTo>
                  <a:cubicBezTo>
                    <a:pt x="33945" y="21894"/>
                    <a:pt x="34042" y="21943"/>
                    <a:pt x="34140" y="21992"/>
                  </a:cubicBezTo>
                  <a:lnTo>
                    <a:pt x="34275" y="22058"/>
                  </a:lnTo>
                  <a:cubicBezTo>
                    <a:pt x="34286" y="22061"/>
                    <a:pt x="34299" y="22065"/>
                    <a:pt x="34309" y="22069"/>
                  </a:cubicBezTo>
                  <a:cubicBezTo>
                    <a:pt x="34440" y="22113"/>
                    <a:pt x="34565" y="22178"/>
                    <a:pt x="34696" y="22226"/>
                  </a:cubicBezTo>
                  <a:cubicBezTo>
                    <a:pt x="34729" y="22237"/>
                    <a:pt x="34761" y="22247"/>
                    <a:pt x="34795" y="22259"/>
                  </a:cubicBezTo>
                  <a:cubicBezTo>
                    <a:pt x="34793" y="22258"/>
                    <a:pt x="34791" y="22257"/>
                    <a:pt x="34790" y="22257"/>
                  </a:cubicBezTo>
                  <a:lnTo>
                    <a:pt x="34790" y="22257"/>
                  </a:lnTo>
                  <a:cubicBezTo>
                    <a:pt x="34836" y="22272"/>
                    <a:pt x="34883" y="22289"/>
                    <a:pt x="34930" y="22304"/>
                  </a:cubicBezTo>
                  <a:cubicBezTo>
                    <a:pt x="34937" y="22306"/>
                    <a:pt x="34944" y="22307"/>
                    <a:pt x="34950" y="22309"/>
                  </a:cubicBezTo>
                  <a:lnTo>
                    <a:pt x="34950" y="22309"/>
                  </a:lnTo>
                  <a:cubicBezTo>
                    <a:pt x="34950" y="22309"/>
                    <a:pt x="34950" y="22309"/>
                    <a:pt x="34950" y="22309"/>
                  </a:cubicBezTo>
                  <a:lnTo>
                    <a:pt x="34950" y="22309"/>
                  </a:lnTo>
                  <a:cubicBezTo>
                    <a:pt x="34981" y="22317"/>
                    <a:pt x="35013" y="22324"/>
                    <a:pt x="35044" y="22334"/>
                  </a:cubicBezTo>
                  <a:cubicBezTo>
                    <a:pt x="35022" y="22319"/>
                    <a:pt x="35000" y="22307"/>
                    <a:pt x="34978" y="22293"/>
                  </a:cubicBezTo>
                  <a:lnTo>
                    <a:pt x="34980" y="22293"/>
                  </a:lnTo>
                  <a:cubicBezTo>
                    <a:pt x="34978" y="22292"/>
                    <a:pt x="34977" y="22292"/>
                    <a:pt x="34976" y="22291"/>
                  </a:cubicBezTo>
                  <a:lnTo>
                    <a:pt x="34975" y="22291"/>
                  </a:lnTo>
                  <a:cubicBezTo>
                    <a:pt x="34973" y="22290"/>
                    <a:pt x="34972" y="22290"/>
                    <a:pt x="34970" y="22289"/>
                  </a:cubicBezTo>
                  <a:lnTo>
                    <a:pt x="34970" y="22289"/>
                  </a:lnTo>
                  <a:cubicBezTo>
                    <a:pt x="34970" y="22289"/>
                    <a:pt x="34971" y="22290"/>
                    <a:pt x="34971" y="22290"/>
                  </a:cubicBezTo>
                  <a:lnTo>
                    <a:pt x="34971" y="22290"/>
                  </a:lnTo>
                  <a:cubicBezTo>
                    <a:pt x="34904" y="22254"/>
                    <a:pt x="34838" y="22215"/>
                    <a:pt x="34774" y="22178"/>
                  </a:cubicBezTo>
                  <a:cubicBezTo>
                    <a:pt x="34708" y="22141"/>
                    <a:pt x="34644" y="22100"/>
                    <a:pt x="34579" y="22061"/>
                  </a:cubicBezTo>
                  <a:cubicBezTo>
                    <a:pt x="34429" y="21977"/>
                    <a:pt x="34276" y="21896"/>
                    <a:pt x="34126" y="21810"/>
                  </a:cubicBezTo>
                  <a:lnTo>
                    <a:pt x="34126" y="21810"/>
                  </a:lnTo>
                  <a:cubicBezTo>
                    <a:pt x="34127" y="21810"/>
                    <a:pt x="34127" y="21811"/>
                    <a:pt x="34127" y="21811"/>
                  </a:cubicBezTo>
                  <a:lnTo>
                    <a:pt x="34127" y="21811"/>
                  </a:lnTo>
                  <a:cubicBezTo>
                    <a:pt x="34073" y="21779"/>
                    <a:pt x="34018" y="21748"/>
                    <a:pt x="33964" y="21718"/>
                  </a:cubicBezTo>
                  <a:cubicBezTo>
                    <a:pt x="33948" y="21708"/>
                    <a:pt x="33930" y="21699"/>
                    <a:pt x="33913" y="21692"/>
                  </a:cubicBezTo>
                  <a:lnTo>
                    <a:pt x="33913" y="21692"/>
                  </a:lnTo>
                  <a:cubicBezTo>
                    <a:pt x="33914" y="21692"/>
                    <a:pt x="33915" y="21693"/>
                    <a:pt x="33917" y="21693"/>
                  </a:cubicBezTo>
                  <a:cubicBezTo>
                    <a:pt x="33907" y="21688"/>
                    <a:pt x="33895" y="21682"/>
                    <a:pt x="33885" y="21677"/>
                  </a:cubicBezTo>
                  <a:lnTo>
                    <a:pt x="33885" y="21677"/>
                  </a:lnTo>
                  <a:cubicBezTo>
                    <a:pt x="33885" y="21677"/>
                    <a:pt x="33886" y="21677"/>
                    <a:pt x="33887" y="21678"/>
                  </a:cubicBezTo>
                  <a:lnTo>
                    <a:pt x="33887" y="21678"/>
                  </a:lnTo>
                  <a:cubicBezTo>
                    <a:pt x="33810" y="21638"/>
                    <a:pt x="33733" y="21600"/>
                    <a:pt x="33655" y="21560"/>
                  </a:cubicBezTo>
                  <a:cubicBezTo>
                    <a:pt x="33639" y="21552"/>
                    <a:pt x="33625" y="21544"/>
                    <a:pt x="33608" y="21537"/>
                  </a:cubicBezTo>
                  <a:cubicBezTo>
                    <a:pt x="33606" y="21536"/>
                    <a:pt x="33604" y="21535"/>
                    <a:pt x="33602" y="21534"/>
                  </a:cubicBezTo>
                  <a:lnTo>
                    <a:pt x="33602" y="21534"/>
                  </a:lnTo>
                  <a:cubicBezTo>
                    <a:pt x="33603" y="21534"/>
                    <a:pt x="33603" y="21534"/>
                    <a:pt x="33603" y="21534"/>
                  </a:cubicBezTo>
                  <a:cubicBezTo>
                    <a:pt x="33602" y="21533"/>
                    <a:pt x="33601" y="21532"/>
                    <a:pt x="33599" y="21532"/>
                  </a:cubicBezTo>
                  <a:lnTo>
                    <a:pt x="33599" y="21532"/>
                  </a:lnTo>
                  <a:cubicBezTo>
                    <a:pt x="33599" y="21532"/>
                    <a:pt x="33599" y="21532"/>
                    <a:pt x="33599" y="21532"/>
                  </a:cubicBezTo>
                  <a:lnTo>
                    <a:pt x="33599" y="21532"/>
                  </a:lnTo>
                  <a:cubicBezTo>
                    <a:pt x="33599" y="21532"/>
                    <a:pt x="33599" y="21532"/>
                    <a:pt x="33599" y="21532"/>
                  </a:cubicBezTo>
                  <a:lnTo>
                    <a:pt x="33599" y="21532"/>
                  </a:lnTo>
                  <a:cubicBezTo>
                    <a:pt x="33599" y="21532"/>
                    <a:pt x="33599" y="21532"/>
                    <a:pt x="33599" y="21532"/>
                  </a:cubicBezTo>
                  <a:lnTo>
                    <a:pt x="33599" y="21532"/>
                  </a:lnTo>
                  <a:cubicBezTo>
                    <a:pt x="33597" y="21531"/>
                    <a:pt x="33596" y="21529"/>
                    <a:pt x="33594" y="21529"/>
                  </a:cubicBezTo>
                  <a:lnTo>
                    <a:pt x="33594" y="21529"/>
                  </a:lnTo>
                  <a:cubicBezTo>
                    <a:pt x="33596" y="21530"/>
                    <a:pt x="33597" y="21531"/>
                    <a:pt x="33599" y="21532"/>
                  </a:cubicBezTo>
                  <a:lnTo>
                    <a:pt x="33599" y="21532"/>
                  </a:lnTo>
                  <a:cubicBezTo>
                    <a:pt x="33313" y="21381"/>
                    <a:pt x="33026" y="21233"/>
                    <a:pt x="32738" y="21084"/>
                  </a:cubicBezTo>
                  <a:cubicBezTo>
                    <a:pt x="32509" y="20964"/>
                    <a:pt x="32281" y="20841"/>
                    <a:pt x="32054" y="20714"/>
                  </a:cubicBezTo>
                  <a:cubicBezTo>
                    <a:pt x="31938" y="20651"/>
                    <a:pt x="31824" y="20590"/>
                    <a:pt x="31708" y="20529"/>
                  </a:cubicBezTo>
                  <a:cubicBezTo>
                    <a:pt x="31600" y="20472"/>
                    <a:pt x="31494" y="20414"/>
                    <a:pt x="31388" y="20353"/>
                  </a:cubicBezTo>
                  <a:cubicBezTo>
                    <a:pt x="31314" y="20312"/>
                    <a:pt x="31244" y="20270"/>
                    <a:pt x="31170" y="20228"/>
                  </a:cubicBezTo>
                  <a:cubicBezTo>
                    <a:pt x="31097" y="20188"/>
                    <a:pt x="31023" y="20149"/>
                    <a:pt x="30950" y="20109"/>
                  </a:cubicBezTo>
                  <a:cubicBezTo>
                    <a:pt x="30793" y="20025"/>
                    <a:pt x="30636" y="19940"/>
                    <a:pt x="30482" y="19852"/>
                  </a:cubicBezTo>
                  <a:cubicBezTo>
                    <a:pt x="30331" y="19764"/>
                    <a:pt x="30178" y="19672"/>
                    <a:pt x="30023" y="19587"/>
                  </a:cubicBezTo>
                  <a:cubicBezTo>
                    <a:pt x="29871" y="19505"/>
                    <a:pt x="29718" y="19421"/>
                    <a:pt x="29565" y="19337"/>
                  </a:cubicBezTo>
                  <a:cubicBezTo>
                    <a:pt x="29487" y="19294"/>
                    <a:pt x="29412" y="19253"/>
                    <a:pt x="29335" y="19212"/>
                  </a:cubicBezTo>
                  <a:cubicBezTo>
                    <a:pt x="29253" y="19170"/>
                    <a:pt x="29173" y="19127"/>
                    <a:pt x="29093" y="19083"/>
                  </a:cubicBezTo>
                  <a:cubicBezTo>
                    <a:pt x="29012" y="19036"/>
                    <a:pt x="28932" y="18991"/>
                    <a:pt x="28851" y="18945"/>
                  </a:cubicBezTo>
                  <a:cubicBezTo>
                    <a:pt x="28773" y="18900"/>
                    <a:pt x="28697" y="18854"/>
                    <a:pt x="28620" y="18807"/>
                  </a:cubicBezTo>
                  <a:cubicBezTo>
                    <a:pt x="28470" y="18716"/>
                    <a:pt x="28318" y="18628"/>
                    <a:pt x="28169" y="18536"/>
                  </a:cubicBezTo>
                  <a:cubicBezTo>
                    <a:pt x="28096" y="18494"/>
                    <a:pt x="28022" y="18451"/>
                    <a:pt x="27949" y="18411"/>
                  </a:cubicBezTo>
                  <a:cubicBezTo>
                    <a:pt x="27876" y="18372"/>
                    <a:pt x="27805" y="18330"/>
                    <a:pt x="27732" y="18293"/>
                  </a:cubicBezTo>
                  <a:cubicBezTo>
                    <a:pt x="27706" y="18281"/>
                    <a:pt x="27680" y="18267"/>
                    <a:pt x="27654" y="18253"/>
                  </a:cubicBezTo>
                  <a:cubicBezTo>
                    <a:pt x="27648" y="18251"/>
                    <a:pt x="27642" y="18247"/>
                    <a:pt x="27637" y="18244"/>
                  </a:cubicBezTo>
                  <a:lnTo>
                    <a:pt x="27635" y="18243"/>
                  </a:lnTo>
                  <a:cubicBezTo>
                    <a:pt x="27634" y="18242"/>
                    <a:pt x="27633" y="18242"/>
                    <a:pt x="27632" y="18242"/>
                  </a:cubicBezTo>
                  <a:cubicBezTo>
                    <a:pt x="27532" y="18190"/>
                    <a:pt x="27432" y="18144"/>
                    <a:pt x="27333" y="18093"/>
                  </a:cubicBezTo>
                  <a:lnTo>
                    <a:pt x="27333" y="18093"/>
                  </a:lnTo>
                  <a:cubicBezTo>
                    <a:pt x="27335" y="18094"/>
                    <a:pt x="27339" y="18096"/>
                    <a:pt x="27343" y="18098"/>
                  </a:cubicBezTo>
                  <a:cubicBezTo>
                    <a:pt x="27181" y="18012"/>
                    <a:pt x="27020" y="17926"/>
                    <a:pt x="26859" y="17841"/>
                  </a:cubicBezTo>
                  <a:lnTo>
                    <a:pt x="26859" y="17841"/>
                  </a:lnTo>
                  <a:cubicBezTo>
                    <a:pt x="26860" y="17842"/>
                    <a:pt x="26861" y="17843"/>
                    <a:pt x="26862" y="17843"/>
                  </a:cubicBezTo>
                  <a:lnTo>
                    <a:pt x="26862" y="17843"/>
                  </a:lnTo>
                  <a:cubicBezTo>
                    <a:pt x="26857" y="17841"/>
                    <a:pt x="26854" y="17839"/>
                    <a:pt x="26850" y="17836"/>
                  </a:cubicBezTo>
                  <a:lnTo>
                    <a:pt x="26850" y="17836"/>
                  </a:lnTo>
                  <a:cubicBezTo>
                    <a:pt x="26854" y="17838"/>
                    <a:pt x="26856" y="17840"/>
                    <a:pt x="26860" y="17841"/>
                  </a:cubicBezTo>
                  <a:cubicBezTo>
                    <a:pt x="26848" y="17835"/>
                    <a:pt x="26833" y="17828"/>
                    <a:pt x="26820" y="17821"/>
                  </a:cubicBezTo>
                  <a:cubicBezTo>
                    <a:pt x="26820" y="17821"/>
                    <a:pt x="26819" y="17821"/>
                    <a:pt x="26819" y="17820"/>
                  </a:cubicBezTo>
                  <a:cubicBezTo>
                    <a:pt x="26819" y="17820"/>
                    <a:pt x="26818" y="17820"/>
                    <a:pt x="26818" y="17819"/>
                  </a:cubicBezTo>
                  <a:cubicBezTo>
                    <a:pt x="26811" y="17816"/>
                    <a:pt x="26806" y="17812"/>
                    <a:pt x="26799" y="17809"/>
                  </a:cubicBezTo>
                  <a:cubicBezTo>
                    <a:pt x="26799" y="17809"/>
                    <a:pt x="26798" y="17809"/>
                    <a:pt x="26798" y="17808"/>
                  </a:cubicBezTo>
                  <a:cubicBezTo>
                    <a:pt x="26797" y="17807"/>
                    <a:pt x="26794" y="17805"/>
                    <a:pt x="26792" y="17805"/>
                  </a:cubicBezTo>
                  <a:lnTo>
                    <a:pt x="26793" y="17805"/>
                  </a:lnTo>
                  <a:cubicBezTo>
                    <a:pt x="26788" y="17804"/>
                    <a:pt x="26784" y="17801"/>
                    <a:pt x="26779" y="17798"/>
                  </a:cubicBezTo>
                  <a:lnTo>
                    <a:pt x="26779" y="17798"/>
                  </a:lnTo>
                  <a:cubicBezTo>
                    <a:pt x="26780" y="17799"/>
                    <a:pt x="26781" y="17799"/>
                    <a:pt x="26782" y="17799"/>
                  </a:cubicBezTo>
                  <a:cubicBezTo>
                    <a:pt x="26698" y="17756"/>
                    <a:pt x="26616" y="17709"/>
                    <a:pt x="26534" y="17663"/>
                  </a:cubicBezTo>
                  <a:cubicBezTo>
                    <a:pt x="26448" y="17616"/>
                    <a:pt x="26363" y="17576"/>
                    <a:pt x="26276" y="17532"/>
                  </a:cubicBezTo>
                  <a:lnTo>
                    <a:pt x="26276" y="17532"/>
                  </a:lnTo>
                  <a:cubicBezTo>
                    <a:pt x="26276" y="17532"/>
                    <a:pt x="26276" y="17533"/>
                    <a:pt x="26277" y="17533"/>
                  </a:cubicBezTo>
                  <a:lnTo>
                    <a:pt x="26277" y="17533"/>
                  </a:lnTo>
                  <a:cubicBezTo>
                    <a:pt x="26227" y="17508"/>
                    <a:pt x="26177" y="17482"/>
                    <a:pt x="26128" y="17453"/>
                  </a:cubicBezTo>
                  <a:cubicBezTo>
                    <a:pt x="26081" y="17425"/>
                    <a:pt x="26034" y="17395"/>
                    <a:pt x="25988" y="17366"/>
                  </a:cubicBezTo>
                  <a:cubicBezTo>
                    <a:pt x="25939" y="17335"/>
                    <a:pt x="25891" y="17303"/>
                    <a:pt x="25841" y="17273"/>
                  </a:cubicBezTo>
                  <a:cubicBezTo>
                    <a:pt x="25792" y="17243"/>
                    <a:pt x="25740" y="17216"/>
                    <a:pt x="25690" y="17188"/>
                  </a:cubicBezTo>
                  <a:cubicBezTo>
                    <a:pt x="25638" y="17159"/>
                    <a:pt x="25586" y="17129"/>
                    <a:pt x="25535" y="17100"/>
                  </a:cubicBezTo>
                  <a:cubicBezTo>
                    <a:pt x="25483" y="17070"/>
                    <a:pt x="25434" y="17038"/>
                    <a:pt x="25383" y="17007"/>
                  </a:cubicBezTo>
                  <a:cubicBezTo>
                    <a:pt x="25331" y="16973"/>
                    <a:pt x="25280" y="16941"/>
                    <a:pt x="25228" y="16906"/>
                  </a:cubicBezTo>
                  <a:cubicBezTo>
                    <a:pt x="25186" y="16878"/>
                    <a:pt x="25141" y="16853"/>
                    <a:pt x="25098" y="16825"/>
                  </a:cubicBezTo>
                  <a:cubicBezTo>
                    <a:pt x="25095" y="16823"/>
                    <a:pt x="25093" y="16822"/>
                    <a:pt x="25090" y="16819"/>
                  </a:cubicBezTo>
                  <a:cubicBezTo>
                    <a:pt x="25085" y="16813"/>
                    <a:pt x="25079" y="16811"/>
                    <a:pt x="25073" y="16807"/>
                  </a:cubicBezTo>
                  <a:lnTo>
                    <a:pt x="25080" y="16788"/>
                  </a:lnTo>
                  <a:cubicBezTo>
                    <a:pt x="25088" y="16770"/>
                    <a:pt x="25091" y="16751"/>
                    <a:pt x="25095" y="16732"/>
                  </a:cubicBezTo>
                  <a:cubicBezTo>
                    <a:pt x="25096" y="16729"/>
                    <a:pt x="25096" y="16725"/>
                    <a:pt x="25098" y="16720"/>
                  </a:cubicBezTo>
                  <a:cubicBezTo>
                    <a:pt x="25104" y="16684"/>
                    <a:pt x="25100" y="16651"/>
                    <a:pt x="25099" y="16616"/>
                  </a:cubicBezTo>
                  <a:cubicBezTo>
                    <a:pt x="25099" y="16605"/>
                    <a:pt x="25098" y="16593"/>
                    <a:pt x="25099" y="16581"/>
                  </a:cubicBezTo>
                  <a:cubicBezTo>
                    <a:pt x="25099" y="16570"/>
                    <a:pt x="25102" y="16560"/>
                    <a:pt x="25100" y="16548"/>
                  </a:cubicBezTo>
                  <a:cubicBezTo>
                    <a:pt x="25099" y="16507"/>
                    <a:pt x="25084" y="16473"/>
                    <a:pt x="25062" y="16438"/>
                  </a:cubicBezTo>
                  <a:cubicBezTo>
                    <a:pt x="25047" y="16414"/>
                    <a:pt x="25030" y="16389"/>
                    <a:pt x="25013" y="16366"/>
                  </a:cubicBezTo>
                  <a:cubicBezTo>
                    <a:pt x="24994" y="16339"/>
                    <a:pt x="24965" y="16321"/>
                    <a:pt x="24939" y="16302"/>
                  </a:cubicBezTo>
                  <a:cubicBezTo>
                    <a:pt x="24915" y="16283"/>
                    <a:pt x="24892" y="16264"/>
                    <a:pt x="24867" y="16247"/>
                  </a:cubicBezTo>
                  <a:cubicBezTo>
                    <a:pt x="24821" y="16213"/>
                    <a:pt x="24770" y="16180"/>
                    <a:pt x="24721" y="16149"/>
                  </a:cubicBezTo>
                  <a:cubicBezTo>
                    <a:pt x="24671" y="16118"/>
                    <a:pt x="24622" y="16090"/>
                    <a:pt x="24574" y="16059"/>
                  </a:cubicBezTo>
                  <a:cubicBezTo>
                    <a:pt x="24521" y="16025"/>
                    <a:pt x="24469" y="15993"/>
                    <a:pt x="24414" y="15962"/>
                  </a:cubicBezTo>
                  <a:cubicBezTo>
                    <a:pt x="24374" y="15938"/>
                    <a:pt x="24331" y="15917"/>
                    <a:pt x="24287" y="15896"/>
                  </a:cubicBezTo>
                  <a:lnTo>
                    <a:pt x="24287" y="15896"/>
                  </a:lnTo>
                  <a:cubicBezTo>
                    <a:pt x="24287" y="15896"/>
                    <a:pt x="24287" y="15896"/>
                    <a:pt x="24287" y="15896"/>
                  </a:cubicBezTo>
                  <a:cubicBezTo>
                    <a:pt x="24287" y="15896"/>
                    <a:pt x="24287" y="15896"/>
                    <a:pt x="24287" y="15896"/>
                  </a:cubicBezTo>
                  <a:lnTo>
                    <a:pt x="24287" y="15896"/>
                  </a:lnTo>
                  <a:cubicBezTo>
                    <a:pt x="24287" y="15896"/>
                    <a:pt x="24287" y="15896"/>
                    <a:pt x="24287" y="15896"/>
                  </a:cubicBezTo>
                  <a:lnTo>
                    <a:pt x="24287" y="15896"/>
                  </a:lnTo>
                  <a:cubicBezTo>
                    <a:pt x="24287" y="15895"/>
                    <a:pt x="24286" y="15895"/>
                    <a:pt x="24285" y="15895"/>
                  </a:cubicBezTo>
                  <a:lnTo>
                    <a:pt x="24285" y="15895"/>
                  </a:lnTo>
                  <a:cubicBezTo>
                    <a:pt x="24286" y="15895"/>
                    <a:pt x="24286" y="15895"/>
                    <a:pt x="24287" y="15896"/>
                  </a:cubicBezTo>
                  <a:lnTo>
                    <a:pt x="24287" y="15896"/>
                  </a:lnTo>
                  <a:cubicBezTo>
                    <a:pt x="24286" y="15895"/>
                    <a:pt x="24286" y="15895"/>
                    <a:pt x="24285" y="15895"/>
                  </a:cubicBezTo>
                  <a:lnTo>
                    <a:pt x="24285" y="15895"/>
                  </a:lnTo>
                  <a:cubicBezTo>
                    <a:pt x="24285" y="15895"/>
                    <a:pt x="24285" y="15895"/>
                    <a:pt x="24285" y="15895"/>
                  </a:cubicBezTo>
                  <a:lnTo>
                    <a:pt x="24285" y="15895"/>
                  </a:lnTo>
                  <a:cubicBezTo>
                    <a:pt x="24227" y="15864"/>
                    <a:pt x="24170" y="15834"/>
                    <a:pt x="24115" y="15800"/>
                  </a:cubicBezTo>
                  <a:cubicBezTo>
                    <a:pt x="24078" y="15775"/>
                    <a:pt x="24041" y="15754"/>
                    <a:pt x="24003" y="15730"/>
                  </a:cubicBezTo>
                  <a:cubicBezTo>
                    <a:pt x="23949" y="15697"/>
                    <a:pt x="23897" y="15656"/>
                    <a:pt x="23841" y="15623"/>
                  </a:cubicBezTo>
                  <a:cubicBezTo>
                    <a:pt x="23794" y="15596"/>
                    <a:pt x="23747" y="15568"/>
                    <a:pt x="23702" y="15538"/>
                  </a:cubicBezTo>
                  <a:cubicBezTo>
                    <a:pt x="23686" y="15527"/>
                    <a:pt x="23666" y="15517"/>
                    <a:pt x="23648" y="15506"/>
                  </a:cubicBezTo>
                  <a:cubicBezTo>
                    <a:pt x="23635" y="15498"/>
                    <a:pt x="23624" y="15491"/>
                    <a:pt x="23611" y="15483"/>
                  </a:cubicBezTo>
                  <a:cubicBezTo>
                    <a:pt x="23633" y="15437"/>
                    <a:pt x="23655" y="15390"/>
                    <a:pt x="23679" y="15344"/>
                  </a:cubicBezTo>
                  <a:cubicBezTo>
                    <a:pt x="23704" y="15296"/>
                    <a:pt x="23728" y="15248"/>
                    <a:pt x="23749" y="15197"/>
                  </a:cubicBezTo>
                  <a:cubicBezTo>
                    <a:pt x="23784" y="15114"/>
                    <a:pt x="23819" y="15029"/>
                    <a:pt x="23852" y="14947"/>
                  </a:cubicBezTo>
                  <a:cubicBezTo>
                    <a:pt x="23867" y="14909"/>
                    <a:pt x="23885" y="14872"/>
                    <a:pt x="23896" y="14835"/>
                  </a:cubicBezTo>
                  <a:cubicBezTo>
                    <a:pt x="23908" y="14797"/>
                    <a:pt x="23918" y="14760"/>
                    <a:pt x="23927" y="14722"/>
                  </a:cubicBezTo>
                  <a:cubicBezTo>
                    <a:pt x="23932" y="14701"/>
                    <a:pt x="23936" y="14678"/>
                    <a:pt x="23939" y="14658"/>
                  </a:cubicBezTo>
                  <a:cubicBezTo>
                    <a:pt x="23948" y="14605"/>
                    <a:pt x="23951" y="14552"/>
                    <a:pt x="23953" y="14498"/>
                  </a:cubicBezTo>
                  <a:cubicBezTo>
                    <a:pt x="23955" y="14436"/>
                    <a:pt x="23953" y="14376"/>
                    <a:pt x="23939" y="14314"/>
                  </a:cubicBezTo>
                  <a:cubicBezTo>
                    <a:pt x="23925" y="14245"/>
                    <a:pt x="23890" y="14185"/>
                    <a:pt x="23859" y="14123"/>
                  </a:cubicBezTo>
                  <a:cubicBezTo>
                    <a:pt x="23838" y="14083"/>
                    <a:pt x="23819" y="14043"/>
                    <a:pt x="23797" y="14004"/>
                  </a:cubicBezTo>
                  <a:cubicBezTo>
                    <a:pt x="23774" y="13968"/>
                    <a:pt x="23752" y="13930"/>
                    <a:pt x="23728" y="13894"/>
                  </a:cubicBezTo>
                  <a:cubicBezTo>
                    <a:pt x="23706" y="13858"/>
                    <a:pt x="23681" y="13824"/>
                    <a:pt x="23656" y="13790"/>
                  </a:cubicBezTo>
                  <a:cubicBezTo>
                    <a:pt x="23630" y="13757"/>
                    <a:pt x="23603" y="13723"/>
                    <a:pt x="23578" y="13687"/>
                  </a:cubicBezTo>
                  <a:lnTo>
                    <a:pt x="23578" y="13687"/>
                  </a:lnTo>
                  <a:cubicBezTo>
                    <a:pt x="23581" y="13690"/>
                    <a:pt x="23582" y="13693"/>
                    <a:pt x="23585" y="13696"/>
                  </a:cubicBezTo>
                  <a:cubicBezTo>
                    <a:pt x="23556" y="13653"/>
                    <a:pt x="23525" y="13610"/>
                    <a:pt x="23494" y="13568"/>
                  </a:cubicBezTo>
                  <a:lnTo>
                    <a:pt x="23494" y="13568"/>
                  </a:lnTo>
                  <a:cubicBezTo>
                    <a:pt x="23496" y="13571"/>
                    <a:pt x="23498" y="13574"/>
                    <a:pt x="23500" y="13577"/>
                  </a:cubicBezTo>
                  <a:cubicBezTo>
                    <a:pt x="23470" y="13535"/>
                    <a:pt x="23441" y="13491"/>
                    <a:pt x="23405" y="13454"/>
                  </a:cubicBezTo>
                  <a:cubicBezTo>
                    <a:pt x="23385" y="13434"/>
                    <a:pt x="23365" y="13414"/>
                    <a:pt x="23344" y="13395"/>
                  </a:cubicBezTo>
                  <a:cubicBezTo>
                    <a:pt x="23328" y="13382"/>
                    <a:pt x="23313" y="13370"/>
                    <a:pt x="23299" y="13354"/>
                  </a:cubicBezTo>
                  <a:cubicBezTo>
                    <a:pt x="23292" y="13347"/>
                    <a:pt x="23287" y="13341"/>
                    <a:pt x="23283" y="13334"/>
                  </a:cubicBezTo>
                  <a:lnTo>
                    <a:pt x="23282" y="13331"/>
                  </a:lnTo>
                  <a:cubicBezTo>
                    <a:pt x="23277" y="13320"/>
                    <a:pt x="23273" y="13309"/>
                    <a:pt x="23267" y="13297"/>
                  </a:cubicBezTo>
                  <a:cubicBezTo>
                    <a:pt x="23259" y="13287"/>
                    <a:pt x="23253" y="13278"/>
                    <a:pt x="23247" y="13268"/>
                  </a:cubicBezTo>
                  <a:cubicBezTo>
                    <a:pt x="23304" y="13156"/>
                    <a:pt x="23360" y="13046"/>
                    <a:pt x="23417" y="12936"/>
                  </a:cubicBezTo>
                  <a:cubicBezTo>
                    <a:pt x="23488" y="12797"/>
                    <a:pt x="23552" y="12655"/>
                    <a:pt x="23621" y="12513"/>
                  </a:cubicBezTo>
                  <a:cubicBezTo>
                    <a:pt x="23623" y="12513"/>
                    <a:pt x="23623" y="12514"/>
                    <a:pt x="23624" y="12514"/>
                  </a:cubicBezTo>
                  <a:cubicBezTo>
                    <a:pt x="23629" y="12501"/>
                    <a:pt x="23634" y="12487"/>
                    <a:pt x="23639" y="12474"/>
                  </a:cubicBezTo>
                  <a:cubicBezTo>
                    <a:pt x="23653" y="12439"/>
                    <a:pt x="23666" y="12403"/>
                    <a:pt x="23679" y="12369"/>
                  </a:cubicBezTo>
                  <a:cubicBezTo>
                    <a:pt x="23680" y="12365"/>
                    <a:pt x="23681" y="12361"/>
                    <a:pt x="23683" y="12358"/>
                  </a:cubicBezTo>
                  <a:cubicBezTo>
                    <a:pt x="23683" y="12356"/>
                    <a:pt x="23685" y="12354"/>
                    <a:pt x="23685" y="12353"/>
                  </a:cubicBezTo>
                  <a:cubicBezTo>
                    <a:pt x="23666" y="12343"/>
                    <a:pt x="23649" y="12330"/>
                    <a:pt x="23632" y="12319"/>
                  </a:cubicBezTo>
                  <a:lnTo>
                    <a:pt x="23577" y="12288"/>
                  </a:lnTo>
                  <a:cubicBezTo>
                    <a:pt x="23569" y="12284"/>
                    <a:pt x="23562" y="12279"/>
                    <a:pt x="23554" y="12276"/>
                  </a:cubicBezTo>
                  <a:lnTo>
                    <a:pt x="23554" y="12277"/>
                  </a:lnTo>
                  <a:cubicBezTo>
                    <a:pt x="23409" y="12185"/>
                    <a:pt x="23267" y="12091"/>
                    <a:pt x="23121" y="12000"/>
                  </a:cubicBezTo>
                  <a:cubicBezTo>
                    <a:pt x="22976" y="11911"/>
                    <a:pt x="22832" y="11822"/>
                    <a:pt x="22686" y="11735"/>
                  </a:cubicBezTo>
                  <a:cubicBezTo>
                    <a:pt x="22528" y="11642"/>
                    <a:pt x="22367" y="11550"/>
                    <a:pt x="22209" y="11458"/>
                  </a:cubicBezTo>
                  <a:cubicBezTo>
                    <a:pt x="22057" y="11370"/>
                    <a:pt x="21906" y="11280"/>
                    <a:pt x="21757" y="11188"/>
                  </a:cubicBezTo>
                  <a:cubicBezTo>
                    <a:pt x="21447" y="10999"/>
                    <a:pt x="21141" y="10805"/>
                    <a:pt x="20831" y="10619"/>
                  </a:cubicBezTo>
                  <a:cubicBezTo>
                    <a:pt x="20532" y="10440"/>
                    <a:pt x="20227" y="10271"/>
                    <a:pt x="19933" y="10083"/>
                  </a:cubicBezTo>
                  <a:cubicBezTo>
                    <a:pt x="19773" y="9980"/>
                    <a:pt x="19613" y="9877"/>
                    <a:pt x="19450" y="9776"/>
                  </a:cubicBezTo>
                  <a:cubicBezTo>
                    <a:pt x="19299" y="9682"/>
                    <a:pt x="19143" y="9594"/>
                    <a:pt x="18989" y="9501"/>
                  </a:cubicBezTo>
                  <a:cubicBezTo>
                    <a:pt x="18839" y="9410"/>
                    <a:pt x="18691" y="9320"/>
                    <a:pt x="18542" y="9228"/>
                  </a:cubicBezTo>
                  <a:cubicBezTo>
                    <a:pt x="18395" y="9136"/>
                    <a:pt x="18247" y="9043"/>
                    <a:pt x="18097" y="8950"/>
                  </a:cubicBezTo>
                  <a:cubicBezTo>
                    <a:pt x="17785" y="8757"/>
                    <a:pt x="17468" y="8568"/>
                    <a:pt x="17154" y="8373"/>
                  </a:cubicBezTo>
                  <a:cubicBezTo>
                    <a:pt x="17015" y="8287"/>
                    <a:pt x="16875" y="8196"/>
                    <a:pt x="16736" y="8109"/>
                  </a:cubicBezTo>
                  <a:cubicBezTo>
                    <a:pt x="16571" y="8005"/>
                    <a:pt x="16406" y="7905"/>
                    <a:pt x="16240" y="7807"/>
                  </a:cubicBezTo>
                  <a:cubicBezTo>
                    <a:pt x="16095" y="7722"/>
                    <a:pt x="15951" y="7637"/>
                    <a:pt x="15807" y="7549"/>
                  </a:cubicBezTo>
                  <a:cubicBezTo>
                    <a:pt x="15642" y="7447"/>
                    <a:pt x="15476" y="7345"/>
                    <a:pt x="15311" y="7245"/>
                  </a:cubicBezTo>
                  <a:cubicBezTo>
                    <a:pt x="15006" y="7060"/>
                    <a:pt x="14693" y="6889"/>
                    <a:pt x="14387" y="6703"/>
                  </a:cubicBezTo>
                  <a:cubicBezTo>
                    <a:pt x="14241" y="6613"/>
                    <a:pt x="14095" y="6520"/>
                    <a:pt x="13949" y="6433"/>
                  </a:cubicBezTo>
                  <a:cubicBezTo>
                    <a:pt x="13798" y="6344"/>
                    <a:pt x="13647" y="6254"/>
                    <a:pt x="13495" y="6167"/>
                  </a:cubicBezTo>
                  <a:cubicBezTo>
                    <a:pt x="13326" y="6070"/>
                    <a:pt x="13158" y="5972"/>
                    <a:pt x="12991" y="5873"/>
                  </a:cubicBezTo>
                  <a:cubicBezTo>
                    <a:pt x="12838" y="5782"/>
                    <a:pt x="12687" y="5689"/>
                    <a:pt x="12536" y="5596"/>
                  </a:cubicBezTo>
                  <a:lnTo>
                    <a:pt x="12071" y="5313"/>
                  </a:lnTo>
                  <a:cubicBezTo>
                    <a:pt x="11926" y="5225"/>
                    <a:pt x="11777" y="5142"/>
                    <a:pt x="11633" y="5054"/>
                  </a:cubicBezTo>
                  <a:cubicBezTo>
                    <a:pt x="11476" y="4960"/>
                    <a:pt x="11318" y="4864"/>
                    <a:pt x="11161" y="4771"/>
                  </a:cubicBezTo>
                  <a:cubicBezTo>
                    <a:pt x="11014" y="4686"/>
                    <a:pt x="10867" y="4600"/>
                    <a:pt x="10721" y="4513"/>
                  </a:cubicBezTo>
                  <a:cubicBezTo>
                    <a:pt x="10561" y="4419"/>
                    <a:pt x="10399" y="4329"/>
                    <a:pt x="10239" y="4237"/>
                  </a:cubicBezTo>
                  <a:cubicBezTo>
                    <a:pt x="10088" y="4147"/>
                    <a:pt x="9939" y="4053"/>
                    <a:pt x="9785" y="3969"/>
                  </a:cubicBezTo>
                  <a:cubicBezTo>
                    <a:pt x="9708" y="3928"/>
                    <a:pt x="9631" y="3887"/>
                    <a:pt x="9557" y="3844"/>
                  </a:cubicBezTo>
                  <a:cubicBezTo>
                    <a:pt x="9482" y="3801"/>
                    <a:pt x="9409" y="3757"/>
                    <a:pt x="9337" y="3711"/>
                  </a:cubicBezTo>
                  <a:cubicBezTo>
                    <a:pt x="9269" y="3667"/>
                    <a:pt x="9200" y="3624"/>
                    <a:pt x="9130" y="3579"/>
                  </a:cubicBezTo>
                  <a:cubicBezTo>
                    <a:pt x="9063" y="3538"/>
                    <a:pt x="8995" y="3497"/>
                    <a:pt x="8928" y="3453"/>
                  </a:cubicBezTo>
                  <a:lnTo>
                    <a:pt x="8928" y="3453"/>
                  </a:lnTo>
                  <a:cubicBezTo>
                    <a:pt x="8928" y="3453"/>
                    <a:pt x="8928" y="3454"/>
                    <a:pt x="8928" y="3454"/>
                  </a:cubicBezTo>
                  <a:lnTo>
                    <a:pt x="8928" y="3454"/>
                  </a:lnTo>
                  <a:cubicBezTo>
                    <a:pt x="8926" y="3453"/>
                    <a:pt x="8925" y="3452"/>
                    <a:pt x="8923" y="3449"/>
                  </a:cubicBezTo>
                  <a:cubicBezTo>
                    <a:pt x="8990" y="3337"/>
                    <a:pt x="9057" y="3223"/>
                    <a:pt x="9123" y="3110"/>
                  </a:cubicBezTo>
                  <a:cubicBezTo>
                    <a:pt x="9162" y="3041"/>
                    <a:pt x="9203" y="2970"/>
                    <a:pt x="9238" y="2898"/>
                  </a:cubicBezTo>
                  <a:cubicBezTo>
                    <a:pt x="9253" y="2866"/>
                    <a:pt x="9270" y="2831"/>
                    <a:pt x="9280" y="2797"/>
                  </a:cubicBezTo>
                  <a:cubicBezTo>
                    <a:pt x="9283" y="2788"/>
                    <a:pt x="9285" y="2777"/>
                    <a:pt x="9286" y="2768"/>
                  </a:cubicBezTo>
                  <a:cubicBezTo>
                    <a:pt x="9288" y="2761"/>
                    <a:pt x="9289" y="2751"/>
                    <a:pt x="9289" y="2743"/>
                  </a:cubicBezTo>
                  <a:cubicBezTo>
                    <a:pt x="9289" y="2725"/>
                    <a:pt x="9284" y="2709"/>
                    <a:pt x="9278" y="2692"/>
                  </a:cubicBezTo>
                  <a:cubicBezTo>
                    <a:pt x="9269" y="2671"/>
                    <a:pt x="9260" y="2650"/>
                    <a:pt x="9255" y="2630"/>
                  </a:cubicBezTo>
                  <a:cubicBezTo>
                    <a:pt x="9234" y="2541"/>
                    <a:pt x="9214" y="2451"/>
                    <a:pt x="9165" y="2372"/>
                  </a:cubicBezTo>
                  <a:cubicBezTo>
                    <a:pt x="9142" y="2334"/>
                    <a:pt x="9106" y="2303"/>
                    <a:pt x="9073" y="2273"/>
                  </a:cubicBezTo>
                  <a:cubicBezTo>
                    <a:pt x="9033" y="2242"/>
                    <a:pt x="8997" y="2210"/>
                    <a:pt x="8956" y="2181"/>
                  </a:cubicBezTo>
                  <a:cubicBezTo>
                    <a:pt x="8876" y="2126"/>
                    <a:pt x="8788" y="2086"/>
                    <a:pt x="8692" y="2065"/>
                  </a:cubicBezTo>
                  <a:cubicBezTo>
                    <a:pt x="8641" y="2055"/>
                    <a:pt x="8592" y="2045"/>
                    <a:pt x="8540" y="2044"/>
                  </a:cubicBezTo>
                  <a:cubicBezTo>
                    <a:pt x="8497" y="2044"/>
                    <a:pt x="8454" y="2047"/>
                    <a:pt x="8412" y="2047"/>
                  </a:cubicBezTo>
                  <a:lnTo>
                    <a:pt x="8412" y="2047"/>
                  </a:lnTo>
                  <a:cubicBezTo>
                    <a:pt x="8406" y="2047"/>
                    <a:pt x="8400" y="2046"/>
                    <a:pt x="8393" y="2046"/>
                  </a:cubicBezTo>
                  <a:cubicBezTo>
                    <a:pt x="8384" y="2046"/>
                    <a:pt x="8375" y="2047"/>
                    <a:pt x="8366" y="2049"/>
                  </a:cubicBezTo>
                  <a:cubicBezTo>
                    <a:pt x="8299" y="2056"/>
                    <a:pt x="8232" y="2076"/>
                    <a:pt x="8180" y="2121"/>
                  </a:cubicBezTo>
                  <a:cubicBezTo>
                    <a:pt x="8149" y="2148"/>
                    <a:pt x="8118" y="2178"/>
                    <a:pt x="8089" y="2209"/>
                  </a:cubicBezTo>
                  <a:cubicBezTo>
                    <a:pt x="8068" y="2232"/>
                    <a:pt x="8048" y="2257"/>
                    <a:pt x="8031" y="2283"/>
                  </a:cubicBezTo>
                  <a:cubicBezTo>
                    <a:pt x="7955" y="2403"/>
                    <a:pt x="7883" y="2525"/>
                    <a:pt x="7809" y="2648"/>
                  </a:cubicBezTo>
                  <a:cubicBezTo>
                    <a:pt x="7767" y="2721"/>
                    <a:pt x="7722" y="2793"/>
                    <a:pt x="7679" y="2866"/>
                  </a:cubicBezTo>
                  <a:lnTo>
                    <a:pt x="7551" y="3091"/>
                  </a:lnTo>
                  <a:cubicBezTo>
                    <a:pt x="7510" y="3161"/>
                    <a:pt x="7470" y="3233"/>
                    <a:pt x="7429" y="3305"/>
                  </a:cubicBezTo>
                  <a:cubicBezTo>
                    <a:pt x="7381" y="3386"/>
                    <a:pt x="7333" y="3466"/>
                    <a:pt x="7281" y="3545"/>
                  </a:cubicBezTo>
                  <a:cubicBezTo>
                    <a:pt x="7238" y="3610"/>
                    <a:pt x="7191" y="3675"/>
                    <a:pt x="7148" y="3739"/>
                  </a:cubicBezTo>
                  <a:cubicBezTo>
                    <a:pt x="7097" y="3814"/>
                    <a:pt x="7046" y="3889"/>
                    <a:pt x="6995" y="3963"/>
                  </a:cubicBezTo>
                  <a:cubicBezTo>
                    <a:pt x="6896" y="4110"/>
                    <a:pt x="6801" y="4258"/>
                    <a:pt x="6708" y="4409"/>
                  </a:cubicBezTo>
                  <a:cubicBezTo>
                    <a:pt x="6615" y="4562"/>
                    <a:pt x="6522" y="4714"/>
                    <a:pt x="6432" y="4868"/>
                  </a:cubicBezTo>
                  <a:lnTo>
                    <a:pt x="6281" y="5127"/>
                  </a:lnTo>
                  <a:cubicBezTo>
                    <a:pt x="6147" y="5059"/>
                    <a:pt x="6015" y="4986"/>
                    <a:pt x="5883" y="4915"/>
                  </a:cubicBezTo>
                  <a:cubicBezTo>
                    <a:pt x="5803" y="4872"/>
                    <a:pt x="5726" y="4830"/>
                    <a:pt x="5647" y="4786"/>
                  </a:cubicBezTo>
                  <a:cubicBezTo>
                    <a:pt x="5578" y="4748"/>
                    <a:pt x="5509" y="4711"/>
                    <a:pt x="5440" y="4673"/>
                  </a:cubicBezTo>
                  <a:lnTo>
                    <a:pt x="5223" y="4553"/>
                  </a:lnTo>
                  <a:cubicBezTo>
                    <a:pt x="5151" y="4513"/>
                    <a:pt x="5076" y="4476"/>
                    <a:pt x="5003" y="4436"/>
                  </a:cubicBezTo>
                  <a:cubicBezTo>
                    <a:pt x="4930" y="4398"/>
                    <a:pt x="4858" y="4356"/>
                    <a:pt x="4785" y="4317"/>
                  </a:cubicBezTo>
                  <a:cubicBezTo>
                    <a:pt x="4719" y="4283"/>
                    <a:pt x="4652" y="4249"/>
                    <a:pt x="4587" y="4216"/>
                  </a:cubicBezTo>
                  <a:cubicBezTo>
                    <a:pt x="4505" y="4175"/>
                    <a:pt x="4422" y="4133"/>
                    <a:pt x="4341" y="4092"/>
                  </a:cubicBezTo>
                  <a:cubicBezTo>
                    <a:pt x="4264" y="4053"/>
                    <a:pt x="4188" y="4011"/>
                    <a:pt x="4114" y="3966"/>
                  </a:cubicBezTo>
                  <a:cubicBezTo>
                    <a:pt x="4041" y="3924"/>
                    <a:pt x="3966" y="3884"/>
                    <a:pt x="3894" y="3841"/>
                  </a:cubicBezTo>
                  <a:cubicBezTo>
                    <a:pt x="3813" y="3794"/>
                    <a:pt x="3734" y="3746"/>
                    <a:pt x="3655" y="3697"/>
                  </a:cubicBezTo>
                  <a:cubicBezTo>
                    <a:pt x="3583" y="3653"/>
                    <a:pt x="3512" y="3608"/>
                    <a:pt x="3443" y="3564"/>
                  </a:cubicBezTo>
                  <a:cubicBezTo>
                    <a:pt x="3371" y="3517"/>
                    <a:pt x="3299" y="3471"/>
                    <a:pt x="3223" y="3429"/>
                  </a:cubicBezTo>
                  <a:cubicBezTo>
                    <a:pt x="3144" y="3386"/>
                    <a:pt x="3063" y="3341"/>
                    <a:pt x="2985" y="3293"/>
                  </a:cubicBezTo>
                  <a:cubicBezTo>
                    <a:pt x="2914" y="3251"/>
                    <a:pt x="2844" y="3206"/>
                    <a:pt x="2774" y="3161"/>
                  </a:cubicBezTo>
                  <a:lnTo>
                    <a:pt x="2774" y="3161"/>
                  </a:lnTo>
                  <a:cubicBezTo>
                    <a:pt x="2776" y="3163"/>
                    <a:pt x="2778" y="3164"/>
                    <a:pt x="2779" y="3165"/>
                  </a:cubicBezTo>
                  <a:cubicBezTo>
                    <a:pt x="2766" y="3155"/>
                    <a:pt x="2751" y="3146"/>
                    <a:pt x="2735" y="3135"/>
                  </a:cubicBezTo>
                  <a:cubicBezTo>
                    <a:pt x="2730" y="3132"/>
                    <a:pt x="2725" y="3128"/>
                    <a:pt x="2720" y="3125"/>
                  </a:cubicBezTo>
                  <a:cubicBezTo>
                    <a:pt x="2740" y="3083"/>
                    <a:pt x="2759" y="3041"/>
                    <a:pt x="2779" y="2999"/>
                  </a:cubicBezTo>
                  <a:cubicBezTo>
                    <a:pt x="2849" y="2865"/>
                    <a:pt x="2921" y="2733"/>
                    <a:pt x="2993" y="2601"/>
                  </a:cubicBezTo>
                  <a:cubicBezTo>
                    <a:pt x="3067" y="2459"/>
                    <a:pt x="3139" y="2319"/>
                    <a:pt x="3211" y="2178"/>
                  </a:cubicBezTo>
                  <a:cubicBezTo>
                    <a:pt x="3280" y="2041"/>
                    <a:pt x="3356" y="1909"/>
                    <a:pt x="3426" y="1772"/>
                  </a:cubicBezTo>
                  <a:cubicBezTo>
                    <a:pt x="3496" y="1636"/>
                    <a:pt x="3567" y="1500"/>
                    <a:pt x="3636" y="1364"/>
                  </a:cubicBezTo>
                  <a:cubicBezTo>
                    <a:pt x="3791" y="1063"/>
                    <a:pt x="3963" y="766"/>
                    <a:pt x="4064" y="441"/>
                  </a:cubicBezTo>
                  <a:cubicBezTo>
                    <a:pt x="4073" y="414"/>
                    <a:pt x="4083" y="388"/>
                    <a:pt x="4087" y="361"/>
                  </a:cubicBezTo>
                  <a:cubicBezTo>
                    <a:pt x="4089" y="347"/>
                    <a:pt x="4089" y="332"/>
                    <a:pt x="4088" y="318"/>
                  </a:cubicBezTo>
                  <a:cubicBezTo>
                    <a:pt x="4085" y="291"/>
                    <a:pt x="4074" y="268"/>
                    <a:pt x="4059" y="245"/>
                  </a:cubicBezTo>
                  <a:cubicBezTo>
                    <a:pt x="4049" y="229"/>
                    <a:pt x="4036" y="215"/>
                    <a:pt x="4026" y="199"/>
                  </a:cubicBezTo>
                  <a:cubicBezTo>
                    <a:pt x="4004" y="168"/>
                    <a:pt x="3986" y="135"/>
                    <a:pt x="3960" y="109"/>
                  </a:cubicBezTo>
                  <a:cubicBezTo>
                    <a:pt x="3928" y="72"/>
                    <a:pt x="3888" y="45"/>
                    <a:pt x="3845" y="22"/>
                  </a:cubicBezTo>
                  <a:cubicBezTo>
                    <a:pt x="3826" y="12"/>
                    <a:pt x="3803" y="2"/>
                    <a:pt x="37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a:extLst>
                <a:ext uri="{FF2B5EF4-FFF2-40B4-BE49-F238E27FC236}">
                  <a16:creationId xmlns:a16="http://schemas.microsoft.com/office/drawing/2014/main" id="{887FEC73-6217-D95F-5E2C-5E793DB62AA2}"/>
                </a:ext>
              </a:extLst>
            </p:cNvPr>
            <p:cNvSpPr/>
            <p:nvPr/>
          </p:nvSpPr>
          <p:spPr>
            <a:xfrm>
              <a:off x="360931" y="1635336"/>
              <a:ext cx="354" cy="353"/>
            </a:xfrm>
            <a:custGeom>
              <a:avLst/>
              <a:gdLst/>
              <a:ahLst/>
              <a:cxnLst/>
              <a:rect l="l" t="t" r="r" b="b"/>
              <a:pathLst>
                <a:path w="5" h="5" extrusionOk="0">
                  <a:moveTo>
                    <a:pt x="1" y="1"/>
                  </a:moveTo>
                  <a:cubicBezTo>
                    <a:pt x="1" y="2"/>
                    <a:pt x="3" y="4"/>
                    <a:pt x="4" y="4"/>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a:extLst>
                <a:ext uri="{FF2B5EF4-FFF2-40B4-BE49-F238E27FC236}">
                  <a16:creationId xmlns:a16="http://schemas.microsoft.com/office/drawing/2014/main" id="{6A5C9F34-07EA-B11A-D044-1844CB1B1085}"/>
                </a:ext>
              </a:extLst>
            </p:cNvPr>
            <p:cNvSpPr/>
            <p:nvPr/>
          </p:nvSpPr>
          <p:spPr>
            <a:xfrm>
              <a:off x="1129629" y="1655154"/>
              <a:ext cx="823413" cy="704897"/>
            </a:xfrm>
            <a:custGeom>
              <a:avLst/>
              <a:gdLst/>
              <a:ahLst/>
              <a:cxnLst/>
              <a:rect l="l" t="t" r="r" b="b"/>
              <a:pathLst>
                <a:path w="11633" h="9995" extrusionOk="0">
                  <a:moveTo>
                    <a:pt x="2525" y="223"/>
                  </a:moveTo>
                  <a:cubicBezTo>
                    <a:pt x="2552" y="246"/>
                    <a:pt x="2581" y="266"/>
                    <a:pt x="2609" y="283"/>
                  </a:cubicBezTo>
                  <a:cubicBezTo>
                    <a:pt x="2680" y="330"/>
                    <a:pt x="2751" y="375"/>
                    <a:pt x="2820" y="422"/>
                  </a:cubicBezTo>
                  <a:cubicBezTo>
                    <a:pt x="2953" y="509"/>
                    <a:pt x="3093" y="587"/>
                    <a:pt x="3232" y="664"/>
                  </a:cubicBezTo>
                  <a:cubicBezTo>
                    <a:pt x="3383" y="747"/>
                    <a:pt x="3532" y="834"/>
                    <a:pt x="3677" y="928"/>
                  </a:cubicBezTo>
                  <a:cubicBezTo>
                    <a:pt x="3831" y="1031"/>
                    <a:pt x="3986" y="1134"/>
                    <a:pt x="4141" y="1236"/>
                  </a:cubicBezTo>
                  <a:cubicBezTo>
                    <a:pt x="4284" y="1330"/>
                    <a:pt x="4429" y="1423"/>
                    <a:pt x="4577" y="1511"/>
                  </a:cubicBezTo>
                  <a:cubicBezTo>
                    <a:pt x="4650" y="1557"/>
                    <a:pt x="4724" y="1599"/>
                    <a:pt x="4799" y="1645"/>
                  </a:cubicBezTo>
                  <a:cubicBezTo>
                    <a:pt x="4878" y="1692"/>
                    <a:pt x="4956" y="1742"/>
                    <a:pt x="5035" y="1791"/>
                  </a:cubicBezTo>
                  <a:cubicBezTo>
                    <a:pt x="5037" y="1793"/>
                    <a:pt x="5038" y="1794"/>
                    <a:pt x="5040" y="1795"/>
                  </a:cubicBezTo>
                  <a:lnTo>
                    <a:pt x="5042" y="1796"/>
                  </a:lnTo>
                  <a:cubicBezTo>
                    <a:pt x="5042" y="1798"/>
                    <a:pt x="5042" y="1798"/>
                    <a:pt x="5043" y="1798"/>
                  </a:cubicBezTo>
                  <a:cubicBezTo>
                    <a:pt x="5202" y="1905"/>
                    <a:pt x="5357" y="2013"/>
                    <a:pt x="5519" y="2113"/>
                  </a:cubicBezTo>
                  <a:cubicBezTo>
                    <a:pt x="5684" y="2214"/>
                    <a:pt x="5853" y="2311"/>
                    <a:pt x="6022" y="2407"/>
                  </a:cubicBezTo>
                  <a:cubicBezTo>
                    <a:pt x="6175" y="2492"/>
                    <a:pt x="6327" y="2580"/>
                    <a:pt x="6477" y="2672"/>
                  </a:cubicBezTo>
                  <a:cubicBezTo>
                    <a:pt x="6626" y="2763"/>
                    <a:pt x="6776" y="2852"/>
                    <a:pt x="6927" y="2937"/>
                  </a:cubicBezTo>
                  <a:cubicBezTo>
                    <a:pt x="7078" y="3023"/>
                    <a:pt x="7235" y="3104"/>
                    <a:pt x="7388" y="3186"/>
                  </a:cubicBezTo>
                  <a:cubicBezTo>
                    <a:pt x="7546" y="3271"/>
                    <a:pt x="7701" y="3358"/>
                    <a:pt x="7856" y="3446"/>
                  </a:cubicBezTo>
                  <a:cubicBezTo>
                    <a:pt x="8010" y="3534"/>
                    <a:pt x="8164" y="3623"/>
                    <a:pt x="8313" y="3716"/>
                  </a:cubicBezTo>
                  <a:cubicBezTo>
                    <a:pt x="8455" y="3804"/>
                    <a:pt x="8594" y="3895"/>
                    <a:pt x="8737" y="3981"/>
                  </a:cubicBezTo>
                  <a:lnTo>
                    <a:pt x="9193" y="4256"/>
                  </a:lnTo>
                  <a:cubicBezTo>
                    <a:pt x="9347" y="4349"/>
                    <a:pt x="9501" y="4445"/>
                    <a:pt x="9657" y="4538"/>
                  </a:cubicBezTo>
                  <a:cubicBezTo>
                    <a:pt x="9802" y="4626"/>
                    <a:pt x="9951" y="4706"/>
                    <a:pt x="10099" y="4791"/>
                  </a:cubicBezTo>
                  <a:cubicBezTo>
                    <a:pt x="10255" y="4881"/>
                    <a:pt x="10410" y="4973"/>
                    <a:pt x="10569" y="5059"/>
                  </a:cubicBezTo>
                  <a:cubicBezTo>
                    <a:pt x="10641" y="5098"/>
                    <a:pt x="10713" y="5135"/>
                    <a:pt x="10783" y="5174"/>
                  </a:cubicBezTo>
                  <a:cubicBezTo>
                    <a:pt x="10858" y="5215"/>
                    <a:pt x="10931" y="5259"/>
                    <a:pt x="11005" y="5300"/>
                  </a:cubicBezTo>
                  <a:cubicBezTo>
                    <a:pt x="11080" y="5340"/>
                    <a:pt x="11154" y="5380"/>
                    <a:pt x="11230" y="5419"/>
                  </a:cubicBezTo>
                  <a:cubicBezTo>
                    <a:pt x="11292" y="5452"/>
                    <a:pt x="11353" y="5484"/>
                    <a:pt x="11415" y="5515"/>
                  </a:cubicBezTo>
                  <a:lnTo>
                    <a:pt x="11402" y="5537"/>
                  </a:lnTo>
                  <a:cubicBezTo>
                    <a:pt x="11365" y="5610"/>
                    <a:pt x="11325" y="5681"/>
                    <a:pt x="11288" y="5752"/>
                  </a:cubicBezTo>
                  <a:cubicBezTo>
                    <a:pt x="11213" y="5896"/>
                    <a:pt x="11134" y="6038"/>
                    <a:pt x="11060" y="6181"/>
                  </a:cubicBezTo>
                  <a:cubicBezTo>
                    <a:pt x="10982" y="6330"/>
                    <a:pt x="10912" y="6480"/>
                    <a:pt x="10835" y="6626"/>
                  </a:cubicBezTo>
                  <a:cubicBezTo>
                    <a:pt x="10754" y="6781"/>
                    <a:pt x="10668" y="6933"/>
                    <a:pt x="10584" y="7084"/>
                  </a:cubicBezTo>
                  <a:cubicBezTo>
                    <a:pt x="10501" y="7230"/>
                    <a:pt x="10426" y="7379"/>
                    <a:pt x="10343" y="7526"/>
                  </a:cubicBezTo>
                  <a:cubicBezTo>
                    <a:pt x="10259" y="7678"/>
                    <a:pt x="10176" y="7831"/>
                    <a:pt x="10090" y="7982"/>
                  </a:cubicBezTo>
                  <a:cubicBezTo>
                    <a:pt x="10006" y="8133"/>
                    <a:pt x="9918" y="8282"/>
                    <a:pt x="9836" y="8435"/>
                  </a:cubicBezTo>
                  <a:cubicBezTo>
                    <a:pt x="9796" y="8507"/>
                    <a:pt x="9754" y="8581"/>
                    <a:pt x="9719" y="8654"/>
                  </a:cubicBezTo>
                  <a:cubicBezTo>
                    <a:pt x="9681" y="8734"/>
                    <a:pt x="9645" y="8813"/>
                    <a:pt x="9609" y="8894"/>
                  </a:cubicBezTo>
                  <a:cubicBezTo>
                    <a:pt x="9610" y="8890"/>
                    <a:pt x="9611" y="8888"/>
                    <a:pt x="9612" y="8884"/>
                  </a:cubicBezTo>
                  <a:lnTo>
                    <a:pt x="9612" y="8884"/>
                  </a:lnTo>
                  <a:cubicBezTo>
                    <a:pt x="9574" y="8962"/>
                    <a:pt x="9534" y="9040"/>
                    <a:pt x="9491" y="9117"/>
                  </a:cubicBezTo>
                  <a:cubicBezTo>
                    <a:pt x="9451" y="9189"/>
                    <a:pt x="9407" y="9260"/>
                    <a:pt x="9364" y="9329"/>
                  </a:cubicBezTo>
                  <a:cubicBezTo>
                    <a:pt x="9316" y="9406"/>
                    <a:pt x="9270" y="9484"/>
                    <a:pt x="9225" y="9562"/>
                  </a:cubicBezTo>
                  <a:cubicBezTo>
                    <a:pt x="9185" y="9633"/>
                    <a:pt x="9145" y="9706"/>
                    <a:pt x="9104" y="9777"/>
                  </a:cubicBezTo>
                  <a:cubicBezTo>
                    <a:pt x="8997" y="9720"/>
                    <a:pt x="8891" y="9663"/>
                    <a:pt x="8785" y="9605"/>
                  </a:cubicBezTo>
                  <a:cubicBezTo>
                    <a:pt x="8631" y="9523"/>
                    <a:pt x="8482" y="9432"/>
                    <a:pt x="8330" y="9348"/>
                  </a:cubicBezTo>
                  <a:cubicBezTo>
                    <a:pt x="8258" y="9308"/>
                    <a:pt x="8184" y="9270"/>
                    <a:pt x="8112" y="9231"/>
                  </a:cubicBezTo>
                  <a:lnTo>
                    <a:pt x="7868" y="9096"/>
                  </a:lnTo>
                  <a:cubicBezTo>
                    <a:pt x="7721" y="9012"/>
                    <a:pt x="7570" y="8935"/>
                    <a:pt x="7422" y="8850"/>
                  </a:cubicBezTo>
                  <a:cubicBezTo>
                    <a:pt x="7264" y="8761"/>
                    <a:pt x="7109" y="8668"/>
                    <a:pt x="6951" y="8580"/>
                  </a:cubicBezTo>
                  <a:cubicBezTo>
                    <a:pt x="6874" y="8537"/>
                    <a:pt x="6796" y="8494"/>
                    <a:pt x="6720" y="8452"/>
                  </a:cubicBezTo>
                  <a:cubicBezTo>
                    <a:pt x="6646" y="8409"/>
                    <a:pt x="6571" y="8367"/>
                    <a:pt x="6498" y="8322"/>
                  </a:cubicBezTo>
                  <a:cubicBezTo>
                    <a:pt x="6199" y="8142"/>
                    <a:pt x="5896" y="7967"/>
                    <a:pt x="5599" y="7785"/>
                  </a:cubicBezTo>
                  <a:cubicBezTo>
                    <a:pt x="5520" y="7738"/>
                    <a:pt x="5442" y="7688"/>
                    <a:pt x="5363" y="7643"/>
                  </a:cubicBezTo>
                  <a:cubicBezTo>
                    <a:pt x="5281" y="7598"/>
                    <a:pt x="5200" y="7552"/>
                    <a:pt x="5120" y="7506"/>
                  </a:cubicBezTo>
                  <a:cubicBezTo>
                    <a:pt x="4967" y="7420"/>
                    <a:pt x="4817" y="7328"/>
                    <a:pt x="4667" y="7235"/>
                  </a:cubicBezTo>
                  <a:cubicBezTo>
                    <a:pt x="4523" y="7145"/>
                    <a:pt x="4373" y="7059"/>
                    <a:pt x="4228" y="6971"/>
                  </a:cubicBezTo>
                  <a:cubicBezTo>
                    <a:pt x="4069" y="6874"/>
                    <a:pt x="3910" y="6779"/>
                    <a:pt x="3749" y="6687"/>
                  </a:cubicBezTo>
                  <a:cubicBezTo>
                    <a:pt x="3603" y="6604"/>
                    <a:pt x="3456" y="6527"/>
                    <a:pt x="3310" y="6444"/>
                  </a:cubicBezTo>
                  <a:cubicBezTo>
                    <a:pt x="3159" y="6357"/>
                    <a:pt x="3009" y="6265"/>
                    <a:pt x="2860" y="6171"/>
                  </a:cubicBezTo>
                  <a:cubicBezTo>
                    <a:pt x="2711" y="6074"/>
                    <a:pt x="2562" y="5976"/>
                    <a:pt x="2413" y="5878"/>
                  </a:cubicBezTo>
                  <a:cubicBezTo>
                    <a:pt x="2266" y="5779"/>
                    <a:pt x="2114" y="5681"/>
                    <a:pt x="1958" y="5593"/>
                  </a:cubicBezTo>
                  <a:cubicBezTo>
                    <a:pt x="1879" y="5548"/>
                    <a:pt x="1796" y="5504"/>
                    <a:pt x="1716" y="5455"/>
                  </a:cubicBezTo>
                  <a:cubicBezTo>
                    <a:pt x="1638" y="5408"/>
                    <a:pt x="1563" y="5361"/>
                    <a:pt x="1488" y="5312"/>
                  </a:cubicBezTo>
                  <a:cubicBezTo>
                    <a:pt x="1337" y="5214"/>
                    <a:pt x="1188" y="5112"/>
                    <a:pt x="1039" y="5011"/>
                  </a:cubicBezTo>
                  <a:cubicBezTo>
                    <a:pt x="893" y="4913"/>
                    <a:pt x="745" y="4817"/>
                    <a:pt x="596" y="4720"/>
                  </a:cubicBezTo>
                  <a:cubicBezTo>
                    <a:pt x="522" y="4670"/>
                    <a:pt x="445" y="4623"/>
                    <a:pt x="371" y="4575"/>
                  </a:cubicBezTo>
                  <a:cubicBezTo>
                    <a:pt x="316" y="4541"/>
                    <a:pt x="261" y="4509"/>
                    <a:pt x="207" y="4477"/>
                  </a:cubicBezTo>
                  <a:cubicBezTo>
                    <a:pt x="212" y="4467"/>
                    <a:pt x="214" y="4456"/>
                    <a:pt x="214" y="4442"/>
                  </a:cubicBezTo>
                  <a:cubicBezTo>
                    <a:pt x="238" y="4390"/>
                    <a:pt x="261" y="4337"/>
                    <a:pt x="287" y="4283"/>
                  </a:cubicBezTo>
                  <a:lnTo>
                    <a:pt x="287" y="4283"/>
                  </a:lnTo>
                  <a:cubicBezTo>
                    <a:pt x="286" y="4288"/>
                    <a:pt x="284" y="4291"/>
                    <a:pt x="283" y="4294"/>
                  </a:cubicBezTo>
                  <a:cubicBezTo>
                    <a:pt x="331" y="4203"/>
                    <a:pt x="384" y="4112"/>
                    <a:pt x="429" y="4020"/>
                  </a:cubicBezTo>
                  <a:cubicBezTo>
                    <a:pt x="476" y="3927"/>
                    <a:pt x="521" y="3832"/>
                    <a:pt x="565" y="3739"/>
                  </a:cubicBezTo>
                  <a:lnTo>
                    <a:pt x="565" y="3739"/>
                  </a:lnTo>
                  <a:cubicBezTo>
                    <a:pt x="565" y="3739"/>
                    <a:pt x="565" y="3739"/>
                    <a:pt x="565" y="3739"/>
                  </a:cubicBezTo>
                  <a:lnTo>
                    <a:pt x="565" y="3739"/>
                  </a:lnTo>
                  <a:cubicBezTo>
                    <a:pt x="628" y="3608"/>
                    <a:pt x="690" y="3476"/>
                    <a:pt x="751" y="3344"/>
                  </a:cubicBezTo>
                  <a:lnTo>
                    <a:pt x="751" y="3344"/>
                  </a:lnTo>
                  <a:cubicBezTo>
                    <a:pt x="750" y="3348"/>
                    <a:pt x="749" y="3352"/>
                    <a:pt x="748" y="3355"/>
                  </a:cubicBezTo>
                  <a:cubicBezTo>
                    <a:pt x="791" y="3264"/>
                    <a:pt x="838" y="3172"/>
                    <a:pt x="889" y="3084"/>
                  </a:cubicBezTo>
                  <a:cubicBezTo>
                    <a:pt x="942" y="2993"/>
                    <a:pt x="997" y="2905"/>
                    <a:pt x="1049" y="2815"/>
                  </a:cubicBezTo>
                  <a:cubicBezTo>
                    <a:pt x="1096" y="2734"/>
                    <a:pt x="1138" y="2652"/>
                    <a:pt x="1179" y="2569"/>
                  </a:cubicBezTo>
                  <a:cubicBezTo>
                    <a:pt x="1226" y="2479"/>
                    <a:pt x="1270" y="2388"/>
                    <a:pt x="1313" y="2295"/>
                  </a:cubicBezTo>
                  <a:cubicBezTo>
                    <a:pt x="1388" y="2147"/>
                    <a:pt x="1468" y="2002"/>
                    <a:pt x="1551" y="1858"/>
                  </a:cubicBezTo>
                  <a:cubicBezTo>
                    <a:pt x="1591" y="1789"/>
                    <a:pt x="1633" y="1721"/>
                    <a:pt x="1675" y="1652"/>
                  </a:cubicBezTo>
                  <a:cubicBezTo>
                    <a:pt x="1715" y="1587"/>
                    <a:pt x="1752" y="1518"/>
                    <a:pt x="1793" y="1453"/>
                  </a:cubicBezTo>
                  <a:lnTo>
                    <a:pt x="1929" y="1236"/>
                  </a:lnTo>
                  <a:cubicBezTo>
                    <a:pt x="1973" y="1166"/>
                    <a:pt x="2013" y="1095"/>
                    <a:pt x="2054" y="1024"/>
                  </a:cubicBezTo>
                  <a:cubicBezTo>
                    <a:pt x="2096" y="955"/>
                    <a:pt x="2137" y="886"/>
                    <a:pt x="2177" y="816"/>
                  </a:cubicBezTo>
                  <a:cubicBezTo>
                    <a:pt x="2216" y="748"/>
                    <a:pt x="2257" y="680"/>
                    <a:pt x="2299" y="614"/>
                  </a:cubicBezTo>
                  <a:lnTo>
                    <a:pt x="2299" y="614"/>
                  </a:lnTo>
                  <a:lnTo>
                    <a:pt x="2297" y="617"/>
                  </a:lnTo>
                  <a:cubicBezTo>
                    <a:pt x="2343" y="546"/>
                    <a:pt x="2392" y="475"/>
                    <a:pt x="2435" y="402"/>
                  </a:cubicBezTo>
                  <a:cubicBezTo>
                    <a:pt x="2453" y="370"/>
                    <a:pt x="2471" y="339"/>
                    <a:pt x="2488" y="307"/>
                  </a:cubicBezTo>
                  <a:cubicBezTo>
                    <a:pt x="2498" y="287"/>
                    <a:pt x="2505" y="263"/>
                    <a:pt x="2515" y="242"/>
                  </a:cubicBezTo>
                  <a:cubicBezTo>
                    <a:pt x="2519" y="236"/>
                    <a:pt x="2521" y="230"/>
                    <a:pt x="2525" y="223"/>
                  </a:cubicBezTo>
                  <a:close/>
                  <a:moveTo>
                    <a:pt x="2470" y="1"/>
                  </a:moveTo>
                  <a:cubicBezTo>
                    <a:pt x="2469" y="3"/>
                    <a:pt x="2469" y="4"/>
                    <a:pt x="2468" y="5"/>
                  </a:cubicBezTo>
                  <a:cubicBezTo>
                    <a:pt x="2467" y="10"/>
                    <a:pt x="2466" y="14"/>
                    <a:pt x="2464" y="18"/>
                  </a:cubicBezTo>
                  <a:lnTo>
                    <a:pt x="2462" y="18"/>
                  </a:lnTo>
                  <a:cubicBezTo>
                    <a:pt x="2449" y="40"/>
                    <a:pt x="2435" y="62"/>
                    <a:pt x="2421" y="84"/>
                  </a:cubicBezTo>
                  <a:cubicBezTo>
                    <a:pt x="2421" y="85"/>
                    <a:pt x="2419" y="85"/>
                    <a:pt x="2419" y="86"/>
                  </a:cubicBezTo>
                  <a:cubicBezTo>
                    <a:pt x="2416" y="95"/>
                    <a:pt x="2410" y="101"/>
                    <a:pt x="2405" y="108"/>
                  </a:cubicBezTo>
                  <a:cubicBezTo>
                    <a:pt x="2400" y="120"/>
                    <a:pt x="2393" y="131"/>
                    <a:pt x="2386" y="142"/>
                  </a:cubicBezTo>
                  <a:cubicBezTo>
                    <a:pt x="2381" y="148"/>
                    <a:pt x="2377" y="153"/>
                    <a:pt x="2374" y="158"/>
                  </a:cubicBezTo>
                  <a:cubicBezTo>
                    <a:pt x="2371" y="162"/>
                    <a:pt x="2370" y="165"/>
                    <a:pt x="2367" y="169"/>
                  </a:cubicBezTo>
                  <a:cubicBezTo>
                    <a:pt x="2359" y="185"/>
                    <a:pt x="2352" y="203"/>
                    <a:pt x="2345" y="219"/>
                  </a:cubicBezTo>
                  <a:cubicBezTo>
                    <a:pt x="2309" y="294"/>
                    <a:pt x="2264" y="365"/>
                    <a:pt x="2220" y="435"/>
                  </a:cubicBezTo>
                  <a:cubicBezTo>
                    <a:pt x="2222" y="432"/>
                    <a:pt x="2225" y="428"/>
                    <a:pt x="2226" y="426"/>
                  </a:cubicBezTo>
                  <a:lnTo>
                    <a:pt x="2226" y="426"/>
                  </a:lnTo>
                  <a:cubicBezTo>
                    <a:pt x="2201" y="462"/>
                    <a:pt x="2176" y="499"/>
                    <a:pt x="2152" y="536"/>
                  </a:cubicBezTo>
                  <a:cubicBezTo>
                    <a:pt x="2107" y="608"/>
                    <a:pt x="2063" y="683"/>
                    <a:pt x="2020" y="756"/>
                  </a:cubicBezTo>
                  <a:cubicBezTo>
                    <a:pt x="1977" y="829"/>
                    <a:pt x="1933" y="903"/>
                    <a:pt x="1889" y="978"/>
                  </a:cubicBezTo>
                  <a:cubicBezTo>
                    <a:pt x="1845" y="1054"/>
                    <a:pt x="1799" y="1129"/>
                    <a:pt x="1752" y="1204"/>
                  </a:cubicBezTo>
                  <a:cubicBezTo>
                    <a:pt x="1707" y="1276"/>
                    <a:pt x="1662" y="1346"/>
                    <a:pt x="1619" y="1419"/>
                  </a:cubicBezTo>
                  <a:cubicBezTo>
                    <a:pt x="1531" y="1567"/>
                    <a:pt x="1441" y="1713"/>
                    <a:pt x="1356" y="1862"/>
                  </a:cubicBezTo>
                  <a:cubicBezTo>
                    <a:pt x="1314" y="1937"/>
                    <a:pt x="1273" y="2011"/>
                    <a:pt x="1234" y="2086"/>
                  </a:cubicBezTo>
                  <a:cubicBezTo>
                    <a:pt x="1194" y="2160"/>
                    <a:pt x="1158" y="2234"/>
                    <a:pt x="1122" y="2309"/>
                  </a:cubicBezTo>
                  <a:cubicBezTo>
                    <a:pt x="1025" y="2509"/>
                    <a:pt x="924" y="2707"/>
                    <a:pt x="809" y="2894"/>
                  </a:cubicBezTo>
                  <a:cubicBezTo>
                    <a:pt x="754" y="2987"/>
                    <a:pt x="695" y="3079"/>
                    <a:pt x="648" y="3177"/>
                  </a:cubicBezTo>
                  <a:cubicBezTo>
                    <a:pt x="597" y="3281"/>
                    <a:pt x="549" y="3388"/>
                    <a:pt x="499" y="3492"/>
                  </a:cubicBezTo>
                  <a:cubicBezTo>
                    <a:pt x="453" y="3589"/>
                    <a:pt x="404" y="3688"/>
                    <a:pt x="358" y="3786"/>
                  </a:cubicBezTo>
                  <a:cubicBezTo>
                    <a:pt x="326" y="3853"/>
                    <a:pt x="295" y="3920"/>
                    <a:pt x="260" y="3986"/>
                  </a:cubicBezTo>
                  <a:cubicBezTo>
                    <a:pt x="223" y="4055"/>
                    <a:pt x="182" y="4122"/>
                    <a:pt x="147" y="4194"/>
                  </a:cubicBezTo>
                  <a:cubicBezTo>
                    <a:pt x="112" y="4259"/>
                    <a:pt x="84" y="4328"/>
                    <a:pt x="54" y="4395"/>
                  </a:cubicBezTo>
                  <a:cubicBezTo>
                    <a:pt x="42" y="4425"/>
                    <a:pt x="24" y="4455"/>
                    <a:pt x="24" y="4487"/>
                  </a:cubicBezTo>
                  <a:cubicBezTo>
                    <a:pt x="21" y="4496"/>
                    <a:pt x="18" y="4503"/>
                    <a:pt x="14" y="4513"/>
                  </a:cubicBezTo>
                  <a:cubicBezTo>
                    <a:pt x="9" y="4524"/>
                    <a:pt x="6" y="4537"/>
                    <a:pt x="1" y="4549"/>
                  </a:cubicBezTo>
                  <a:cubicBezTo>
                    <a:pt x="3" y="4550"/>
                    <a:pt x="4" y="4551"/>
                    <a:pt x="7" y="4554"/>
                  </a:cubicBezTo>
                  <a:cubicBezTo>
                    <a:pt x="21" y="4563"/>
                    <a:pt x="35" y="4570"/>
                    <a:pt x="48" y="4580"/>
                  </a:cubicBezTo>
                  <a:lnTo>
                    <a:pt x="49" y="4581"/>
                  </a:lnTo>
                  <a:cubicBezTo>
                    <a:pt x="65" y="4590"/>
                    <a:pt x="80" y="4600"/>
                    <a:pt x="97" y="4610"/>
                  </a:cubicBezTo>
                  <a:cubicBezTo>
                    <a:pt x="115" y="4620"/>
                    <a:pt x="132" y="4630"/>
                    <a:pt x="150" y="4640"/>
                  </a:cubicBezTo>
                  <a:cubicBezTo>
                    <a:pt x="171" y="4652"/>
                    <a:pt x="194" y="4663"/>
                    <a:pt x="213" y="4679"/>
                  </a:cubicBezTo>
                  <a:cubicBezTo>
                    <a:pt x="353" y="4764"/>
                    <a:pt x="489" y="4853"/>
                    <a:pt x="625" y="4942"/>
                  </a:cubicBezTo>
                  <a:cubicBezTo>
                    <a:pt x="772" y="5038"/>
                    <a:pt x="919" y="5136"/>
                    <a:pt x="1065" y="5234"/>
                  </a:cubicBezTo>
                  <a:cubicBezTo>
                    <a:pt x="1134" y="5280"/>
                    <a:pt x="1204" y="5327"/>
                    <a:pt x="1273" y="5374"/>
                  </a:cubicBezTo>
                  <a:cubicBezTo>
                    <a:pt x="1308" y="5397"/>
                    <a:pt x="1344" y="5422"/>
                    <a:pt x="1380" y="5445"/>
                  </a:cubicBezTo>
                  <a:cubicBezTo>
                    <a:pt x="1420" y="5471"/>
                    <a:pt x="1458" y="5498"/>
                    <a:pt x="1498" y="5523"/>
                  </a:cubicBezTo>
                  <a:cubicBezTo>
                    <a:pt x="1578" y="5570"/>
                    <a:pt x="1657" y="5619"/>
                    <a:pt x="1738" y="5664"/>
                  </a:cubicBezTo>
                  <a:cubicBezTo>
                    <a:pt x="1814" y="5709"/>
                    <a:pt x="1891" y="5752"/>
                    <a:pt x="1969" y="5796"/>
                  </a:cubicBezTo>
                  <a:cubicBezTo>
                    <a:pt x="2119" y="5884"/>
                    <a:pt x="2266" y="5983"/>
                    <a:pt x="2411" y="6080"/>
                  </a:cubicBezTo>
                  <a:cubicBezTo>
                    <a:pt x="2562" y="6179"/>
                    <a:pt x="2713" y="6278"/>
                    <a:pt x="2867" y="6374"/>
                  </a:cubicBezTo>
                  <a:cubicBezTo>
                    <a:pt x="3010" y="6463"/>
                    <a:pt x="3151" y="6551"/>
                    <a:pt x="3299" y="6632"/>
                  </a:cubicBezTo>
                  <a:cubicBezTo>
                    <a:pt x="3458" y="6721"/>
                    <a:pt x="3618" y="6808"/>
                    <a:pt x="3776" y="6896"/>
                  </a:cubicBezTo>
                  <a:cubicBezTo>
                    <a:pt x="3929" y="6984"/>
                    <a:pt x="4079" y="7079"/>
                    <a:pt x="4232" y="7171"/>
                  </a:cubicBezTo>
                  <a:cubicBezTo>
                    <a:pt x="4377" y="7259"/>
                    <a:pt x="4524" y="7344"/>
                    <a:pt x="4668" y="7434"/>
                  </a:cubicBezTo>
                  <a:cubicBezTo>
                    <a:pt x="4746" y="7482"/>
                    <a:pt x="4822" y="7531"/>
                    <a:pt x="4901" y="7574"/>
                  </a:cubicBezTo>
                  <a:cubicBezTo>
                    <a:pt x="4981" y="7620"/>
                    <a:pt x="5063" y="7666"/>
                    <a:pt x="5143" y="7712"/>
                  </a:cubicBezTo>
                  <a:cubicBezTo>
                    <a:pt x="5297" y="7796"/>
                    <a:pt x="5447" y="7888"/>
                    <a:pt x="5596" y="7980"/>
                  </a:cubicBezTo>
                  <a:cubicBezTo>
                    <a:pt x="5741" y="8069"/>
                    <a:pt x="5888" y="8152"/>
                    <a:pt x="6035" y="8240"/>
                  </a:cubicBezTo>
                  <a:cubicBezTo>
                    <a:pt x="6189" y="8331"/>
                    <a:pt x="6340" y="8425"/>
                    <a:pt x="6494" y="8516"/>
                  </a:cubicBezTo>
                  <a:cubicBezTo>
                    <a:pt x="6569" y="8559"/>
                    <a:pt x="6644" y="8601"/>
                    <a:pt x="6720" y="8645"/>
                  </a:cubicBezTo>
                  <a:cubicBezTo>
                    <a:pt x="6797" y="8687"/>
                    <a:pt x="6875" y="8728"/>
                    <a:pt x="6952" y="8772"/>
                  </a:cubicBezTo>
                  <a:cubicBezTo>
                    <a:pt x="7108" y="8862"/>
                    <a:pt x="7263" y="8955"/>
                    <a:pt x="7422" y="9042"/>
                  </a:cubicBezTo>
                  <a:cubicBezTo>
                    <a:pt x="7496" y="9083"/>
                    <a:pt x="7573" y="9122"/>
                    <a:pt x="7649" y="9166"/>
                  </a:cubicBezTo>
                  <a:cubicBezTo>
                    <a:pt x="7722" y="9207"/>
                    <a:pt x="7795" y="9248"/>
                    <a:pt x="7871" y="9291"/>
                  </a:cubicBezTo>
                  <a:cubicBezTo>
                    <a:pt x="8022" y="9375"/>
                    <a:pt x="8177" y="9456"/>
                    <a:pt x="8329" y="9542"/>
                  </a:cubicBezTo>
                  <a:cubicBezTo>
                    <a:pt x="8407" y="9587"/>
                    <a:pt x="8486" y="9633"/>
                    <a:pt x="8564" y="9678"/>
                  </a:cubicBezTo>
                  <a:cubicBezTo>
                    <a:pt x="8639" y="9720"/>
                    <a:pt x="8714" y="9760"/>
                    <a:pt x="8789" y="9798"/>
                  </a:cubicBezTo>
                  <a:cubicBezTo>
                    <a:pt x="8842" y="9826"/>
                    <a:pt x="8893" y="9854"/>
                    <a:pt x="8946" y="9883"/>
                  </a:cubicBezTo>
                  <a:cubicBezTo>
                    <a:pt x="8971" y="9894"/>
                    <a:pt x="8996" y="9907"/>
                    <a:pt x="9018" y="9919"/>
                  </a:cubicBezTo>
                  <a:cubicBezTo>
                    <a:pt x="9028" y="9923"/>
                    <a:pt x="9036" y="9927"/>
                    <a:pt x="9044" y="9932"/>
                  </a:cubicBezTo>
                  <a:lnTo>
                    <a:pt x="9046" y="9932"/>
                  </a:lnTo>
                  <a:cubicBezTo>
                    <a:pt x="9047" y="9933"/>
                    <a:pt x="9048" y="9933"/>
                    <a:pt x="9051" y="9935"/>
                  </a:cubicBezTo>
                  <a:lnTo>
                    <a:pt x="9052" y="9936"/>
                  </a:lnTo>
                  <a:cubicBezTo>
                    <a:pt x="9058" y="9938"/>
                    <a:pt x="9064" y="9941"/>
                    <a:pt x="9070" y="9945"/>
                  </a:cubicBezTo>
                  <a:cubicBezTo>
                    <a:pt x="9100" y="9958"/>
                    <a:pt x="9129" y="9974"/>
                    <a:pt x="9157" y="9989"/>
                  </a:cubicBezTo>
                  <a:cubicBezTo>
                    <a:pt x="9161" y="9991"/>
                    <a:pt x="9165" y="9993"/>
                    <a:pt x="9168" y="9994"/>
                  </a:cubicBezTo>
                  <a:lnTo>
                    <a:pt x="9203" y="9929"/>
                  </a:lnTo>
                  <a:lnTo>
                    <a:pt x="9245" y="9855"/>
                  </a:lnTo>
                  <a:cubicBezTo>
                    <a:pt x="9244" y="9855"/>
                    <a:pt x="9244" y="9854"/>
                    <a:pt x="9243" y="9854"/>
                  </a:cubicBezTo>
                  <a:cubicBezTo>
                    <a:pt x="9250" y="9842"/>
                    <a:pt x="9260" y="9828"/>
                    <a:pt x="9268" y="9814"/>
                  </a:cubicBezTo>
                  <a:cubicBezTo>
                    <a:pt x="9294" y="9771"/>
                    <a:pt x="9316" y="9725"/>
                    <a:pt x="9342" y="9682"/>
                  </a:cubicBezTo>
                  <a:cubicBezTo>
                    <a:pt x="9397" y="9586"/>
                    <a:pt x="9454" y="9491"/>
                    <a:pt x="9512" y="9396"/>
                  </a:cubicBezTo>
                  <a:cubicBezTo>
                    <a:pt x="9569" y="9301"/>
                    <a:pt x="9630" y="9204"/>
                    <a:pt x="9682" y="9103"/>
                  </a:cubicBezTo>
                  <a:cubicBezTo>
                    <a:pt x="9734" y="9003"/>
                    <a:pt x="9780" y="8899"/>
                    <a:pt x="9827" y="8795"/>
                  </a:cubicBezTo>
                  <a:cubicBezTo>
                    <a:pt x="9975" y="8496"/>
                    <a:pt x="10147" y="8213"/>
                    <a:pt x="10306" y="7920"/>
                  </a:cubicBezTo>
                  <a:cubicBezTo>
                    <a:pt x="10388" y="7773"/>
                    <a:pt x="10471" y="7625"/>
                    <a:pt x="10551" y="7476"/>
                  </a:cubicBezTo>
                  <a:cubicBezTo>
                    <a:pt x="10631" y="7327"/>
                    <a:pt x="10713" y="7179"/>
                    <a:pt x="10796" y="7031"/>
                  </a:cubicBezTo>
                  <a:cubicBezTo>
                    <a:pt x="10878" y="6886"/>
                    <a:pt x="10958" y="6739"/>
                    <a:pt x="11033" y="6591"/>
                  </a:cubicBezTo>
                  <a:cubicBezTo>
                    <a:pt x="11107" y="6439"/>
                    <a:pt x="11183" y="6289"/>
                    <a:pt x="11262" y="6140"/>
                  </a:cubicBezTo>
                  <a:cubicBezTo>
                    <a:pt x="11386" y="5908"/>
                    <a:pt x="11509" y="5676"/>
                    <a:pt x="11632" y="5443"/>
                  </a:cubicBezTo>
                  <a:cubicBezTo>
                    <a:pt x="11601" y="5430"/>
                    <a:pt x="11570" y="5414"/>
                    <a:pt x="11540" y="5397"/>
                  </a:cubicBezTo>
                  <a:cubicBezTo>
                    <a:pt x="11526" y="5390"/>
                    <a:pt x="11513" y="5382"/>
                    <a:pt x="11497" y="5375"/>
                  </a:cubicBezTo>
                  <a:cubicBezTo>
                    <a:pt x="11459" y="5356"/>
                    <a:pt x="11422" y="5338"/>
                    <a:pt x="11386" y="5317"/>
                  </a:cubicBezTo>
                  <a:cubicBezTo>
                    <a:pt x="11371" y="5309"/>
                    <a:pt x="11359" y="5302"/>
                    <a:pt x="11344" y="5292"/>
                  </a:cubicBezTo>
                  <a:cubicBezTo>
                    <a:pt x="11286" y="5261"/>
                    <a:pt x="11226" y="5230"/>
                    <a:pt x="11167" y="5198"/>
                  </a:cubicBezTo>
                  <a:cubicBezTo>
                    <a:pt x="11056" y="5139"/>
                    <a:pt x="10950" y="5075"/>
                    <a:pt x="10840" y="5014"/>
                  </a:cubicBezTo>
                  <a:cubicBezTo>
                    <a:pt x="10770" y="4974"/>
                    <a:pt x="10697" y="4937"/>
                    <a:pt x="10625" y="4897"/>
                  </a:cubicBezTo>
                  <a:cubicBezTo>
                    <a:pt x="10545" y="4855"/>
                    <a:pt x="10467" y="4811"/>
                    <a:pt x="10389" y="4765"/>
                  </a:cubicBezTo>
                  <a:cubicBezTo>
                    <a:pt x="10243" y="4682"/>
                    <a:pt x="10099" y="4596"/>
                    <a:pt x="9952" y="4514"/>
                  </a:cubicBezTo>
                  <a:cubicBezTo>
                    <a:pt x="9800" y="4427"/>
                    <a:pt x="9650" y="4337"/>
                    <a:pt x="9500" y="4245"/>
                  </a:cubicBezTo>
                  <a:cubicBezTo>
                    <a:pt x="9341" y="4148"/>
                    <a:pt x="9182" y="4053"/>
                    <a:pt x="9023" y="3956"/>
                  </a:cubicBezTo>
                  <a:cubicBezTo>
                    <a:pt x="8874" y="3866"/>
                    <a:pt x="8723" y="3776"/>
                    <a:pt x="8574" y="3682"/>
                  </a:cubicBezTo>
                  <a:cubicBezTo>
                    <a:pt x="8434" y="3594"/>
                    <a:pt x="8295" y="3503"/>
                    <a:pt x="8151" y="3420"/>
                  </a:cubicBezTo>
                  <a:cubicBezTo>
                    <a:pt x="7995" y="3328"/>
                    <a:pt x="7837" y="3238"/>
                    <a:pt x="7679" y="3150"/>
                  </a:cubicBezTo>
                  <a:cubicBezTo>
                    <a:pt x="7525" y="3065"/>
                    <a:pt x="7370" y="2985"/>
                    <a:pt x="7215" y="2903"/>
                  </a:cubicBezTo>
                  <a:cubicBezTo>
                    <a:pt x="7061" y="2820"/>
                    <a:pt x="6907" y="2732"/>
                    <a:pt x="6756" y="2642"/>
                  </a:cubicBezTo>
                  <a:cubicBezTo>
                    <a:pt x="6605" y="2553"/>
                    <a:pt x="6457" y="2460"/>
                    <a:pt x="6304" y="2371"/>
                  </a:cubicBezTo>
                  <a:cubicBezTo>
                    <a:pt x="6153" y="2283"/>
                    <a:pt x="6000" y="2200"/>
                    <a:pt x="5849" y="2110"/>
                  </a:cubicBezTo>
                  <a:cubicBezTo>
                    <a:pt x="5775" y="2067"/>
                    <a:pt x="5698" y="2022"/>
                    <a:pt x="5625" y="1978"/>
                  </a:cubicBezTo>
                  <a:cubicBezTo>
                    <a:pt x="5546" y="1929"/>
                    <a:pt x="5468" y="1880"/>
                    <a:pt x="5391" y="1829"/>
                  </a:cubicBezTo>
                  <a:lnTo>
                    <a:pt x="5391" y="1829"/>
                  </a:lnTo>
                  <a:cubicBezTo>
                    <a:pt x="5218" y="1711"/>
                    <a:pt x="5047" y="1593"/>
                    <a:pt x="4869" y="1488"/>
                  </a:cubicBezTo>
                  <a:cubicBezTo>
                    <a:pt x="4780" y="1436"/>
                    <a:pt x="4691" y="1385"/>
                    <a:pt x="4604" y="1330"/>
                  </a:cubicBezTo>
                  <a:cubicBezTo>
                    <a:pt x="4518" y="1276"/>
                    <a:pt x="4431" y="1223"/>
                    <a:pt x="4346" y="1166"/>
                  </a:cubicBezTo>
                  <a:cubicBezTo>
                    <a:pt x="4192" y="1066"/>
                    <a:pt x="4039" y="962"/>
                    <a:pt x="3884" y="861"/>
                  </a:cubicBezTo>
                  <a:cubicBezTo>
                    <a:pt x="3738" y="766"/>
                    <a:pt x="3589" y="670"/>
                    <a:pt x="3437" y="584"/>
                  </a:cubicBezTo>
                  <a:cubicBezTo>
                    <a:pt x="3286" y="498"/>
                    <a:pt x="3131" y="420"/>
                    <a:pt x="2985" y="326"/>
                  </a:cubicBezTo>
                  <a:cubicBezTo>
                    <a:pt x="2912" y="278"/>
                    <a:pt x="2839" y="231"/>
                    <a:pt x="2763" y="183"/>
                  </a:cubicBezTo>
                  <a:cubicBezTo>
                    <a:pt x="2716" y="150"/>
                    <a:pt x="2665" y="119"/>
                    <a:pt x="2615" y="87"/>
                  </a:cubicBezTo>
                  <a:lnTo>
                    <a:pt x="2617" y="86"/>
                  </a:lnTo>
                  <a:cubicBezTo>
                    <a:pt x="2602" y="77"/>
                    <a:pt x="2587" y="70"/>
                    <a:pt x="2572" y="60"/>
                  </a:cubicBezTo>
                  <a:cubicBezTo>
                    <a:pt x="2570" y="59"/>
                    <a:pt x="2567" y="56"/>
                    <a:pt x="2563" y="55"/>
                  </a:cubicBezTo>
                  <a:cubicBezTo>
                    <a:pt x="2556" y="51"/>
                    <a:pt x="2548" y="46"/>
                    <a:pt x="2540" y="42"/>
                  </a:cubicBezTo>
                  <a:cubicBezTo>
                    <a:pt x="2529" y="36"/>
                    <a:pt x="2517" y="29"/>
                    <a:pt x="2505" y="21"/>
                  </a:cubicBezTo>
                  <a:cubicBezTo>
                    <a:pt x="2496" y="16"/>
                    <a:pt x="2489" y="12"/>
                    <a:pt x="2480" y="6"/>
                  </a:cubicBezTo>
                  <a:cubicBezTo>
                    <a:pt x="2475" y="5"/>
                    <a:pt x="2473" y="3"/>
                    <a:pt x="2470" y="1"/>
                  </a:cubicBezTo>
                  <a:close/>
                </a:path>
              </a:pathLst>
            </a:custGeom>
            <a:solidFill>
              <a:schemeClr val="dk2"/>
            </a:solidFill>
            <a:ln w="9525" cap="flat" cmpd="sng">
              <a:solidFill>
                <a:srgbClr val="522C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5">
            <a:extLst>
              <a:ext uri="{FF2B5EF4-FFF2-40B4-BE49-F238E27FC236}">
                <a16:creationId xmlns:a16="http://schemas.microsoft.com/office/drawing/2014/main" id="{625ABADC-2D0D-7D54-20CB-2253AC0459E5}"/>
              </a:ext>
            </a:extLst>
          </p:cNvPr>
          <p:cNvSpPr/>
          <p:nvPr/>
        </p:nvSpPr>
        <p:spPr>
          <a:xfrm>
            <a:off x="290245" y="2198777"/>
            <a:ext cx="112267" cy="106224"/>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15">
            <a:extLst>
              <a:ext uri="{FF2B5EF4-FFF2-40B4-BE49-F238E27FC236}">
                <a16:creationId xmlns:a16="http://schemas.microsoft.com/office/drawing/2014/main" id="{A83A8F35-C85B-D631-C3D0-E55DB35FB83C}"/>
              </a:ext>
            </a:extLst>
          </p:cNvPr>
          <p:cNvGrpSpPr/>
          <p:nvPr/>
        </p:nvGrpSpPr>
        <p:grpSpPr>
          <a:xfrm flipH="1">
            <a:off x="768114" y="4455783"/>
            <a:ext cx="739398" cy="631133"/>
            <a:chOff x="6865115" y="1773524"/>
            <a:chExt cx="739398" cy="631133"/>
          </a:xfrm>
        </p:grpSpPr>
        <p:sp>
          <p:nvSpPr>
            <p:cNvPr id="230" name="Google Shape;230;p15">
              <a:extLst>
                <a:ext uri="{FF2B5EF4-FFF2-40B4-BE49-F238E27FC236}">
                  <a16:creationId xmlns:a16="http://schemas.microsoft.com/office/drawing/2014/main" id="{FB3346C5-B558-4219-2952-6095FF634422}"/>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a:extLst>
                <a:ext uri="{FF2B5EF4-FFF2-40B4-BE49-F238E27FC236}">
                  <a16:creationId xmlns:a16="http://schemas.microsoft.com/office/drawing/2014/main" id="{9784BAE1-F7A5-C97F-19FD-E6F419C84E0E}"/>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a:extLst>
                <a:ext uri="{FF2B5EF4-FFF2-40B4-BE49-F238E27FC236}">
                  <a16:creationId xmlns:a16="http://schemas.microsoft.com/office/drawing/2014/main" id="{943F1B0F-6765-1F80-56DC-7FEBEE579BB8}"/>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a:extLst>
                <a:ext uri="{FF2B5EF4-FFF2-40B4-BE49-F238E27FC236}">
                  <a16:creationId xmlns:a16="http://schemas.microsoft.com/office/drawing/2014/main" id="{2B22E437-EE47-6102-A172-8BC48B28AF25}"/>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a:extLst>
                <a:ext uri="{FF2B5EF4-FFF2-40B4-BE49-F238E27FC236}">
                  <a16:creationId xmlns:a16="http://schemas.microsoft.com/office/drawing/2014/main" id="{314263E9-69AB-FAA6-1B41-A34600646268}"/>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a:extLst>
                <a:ext uri="{FF2B5EF4-FFF2-40B4-BE49-F238E27FC236}">
                  <a16:creationId xmlns:a16="http://schemas.microsoft.com/office/drawing/2014/main" id="{5D8DD267-D86F-2122-13F7-2B0163BF429F}"/>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a:extLst>
                <a:ext uri="{FF2B5EF4-FFF2-40B4-BE49-F238E27FC236}">
                  <a16:creationId xmlns:a16="http://schemas.microsoft.com/office/drawing/2014/main" id="{6EA1E4CF-D6B8-27CA-BBD6-50F89A495A9C}"/>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a:extLst>
                <a:ext uri="{FF2B5EF4-FFF2-40B4-BE49-F238E27FC236}">
                  <a16:creationId xmlns:a16="http://schemas.microsoft.com/office/drawing/2014/main" id="{3EA451E2-B159-F09A-40B7-44D7BF6AF5DA}"/>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a:extLst>
                <a:ext uri="{FF2B5EF4-FFF2-40B4-BE49-F238E27FC236}">
                  <a16:creationId xmlns:a16="http://schemas.microsoft.com/office/drawing/2014/main" id="{01F6B758-6403-7313-1980-5B6BAF1CD52A}"/>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a:extLst>
                <a:ext uri="{FF2B5EF4-FFF2-40B4-BE49-F238E27FC236}">
                  <a16:creationId xmlns:a16="http://schemas.microsoft.com/office/drawing/2014/main" id="{5DED445C-6D80-F9C5-E5F6-E335B37B7E3B}"/>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a:extLst>
                <a:ext uri="{FF2B5EF4-FFF2-40B4-BE49-F238E27FC236}">
                  <a16:creationId xmlns:a16="http://schemas.microsoft.com/office/drawing/2014/main" id="{58C63736-B802-9610-519F-3A49136A5770}"/>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a:extLst>
                <a:ext uri="{FF2B5EF4-FFF2-40B4-BE49-F238E27FC236}">
                  <a16:creationId xmlns:a16="http://schemas.microsoft.com/office/drawing/2014/main" id="{C2EFA3EB-FE06-5765-6383-3D5A58287C0D}"/>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a:extLst>
                <a:ext uri="{FF2B5EF4-FFF2-40B4-BE49-F238E27FC236}">
                  <a16:creationId xmlns:a16="http://schemas.microsoft.com/office/drawing/2014/main" id="{C872BCE5-11FE-70CA-D35A-A7039398BF78}"/>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a:extLst>
                <a:ext uri="{FF2B5EF4-FFF2-40B4-BE49-F238E27FC236}">
                  <a16:creationId xmlns:a16="http://schemas.microsoft.com/office/drawing/2014/main" id="{578BF236-B5D3-F234-63D8-39F1DDCF9CCE}"/>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a:extLst>
                <a:ext uri="{FF2B5EF4-FFF2-40B4-BE49-F238E27FC236}">
                  <a16:creationId xmlns:a16="http://schemas.microsoft.com/office/drawing/2014/main" id="{BB030725-7EEE-07EA-5E42-C56D264A9107}"/>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a:extLst>
                <a:ext uri="{FF2B5EF4-FFF2-40B4-BE49-F238E27FC236}">
                  <a16:creationId xmlns:a16="http://schemas.microsoft.com/office/drawing/2014/main" id="{DB7ABA40-BA06-488F-0E1F-97E3F389A40D}"/>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a:extLst>
                <a:ext uri="{FF2B5EF4-FFF2-40B4-BE49-F238E27FC236}">
                  <a16:creationId xmlns:a16="http://schemas.microsoft.com/office/drawing/2014/main" id="{3D342CBB-507E-22A5-97E9-B2ED229AEB04}"/>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a:extLst>
                <a:ext uri="{FF2B5EF4-FFF2-40B4-BE49-F238E27FC236}">
                  <a16:creationId xmlns:a16="http://schemas.microsoft.com/office/drawing/2014/main" id="{BD6757FE-F2AA-E53A-CEC1-A103F67BC11A}"/>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161;p46">
            <a:extLst>
              <a:ext uri="{FF2B5EF4-FFF2-40B4-BE49-F238E27FC236}">
                <a16:creationId xmlns:a16="http://schemas.microsoft.com/office/drawing/2014/main" id="{F44DF2CE-C1DE-50C8-B543-BC414B6EBFAD}"/>
              </a:ext>
            </a:extLst>
          </p:cNvPr>
          <p:cNvSpPr txBox="1"/>
          <p:nvPr/>
        </p:nvSpPr>
        <p:spPr>
          <a:xfrm>
            <a:off x="478226" y="511969"/>
            <a:ext cx="3265512" cy="361427"/>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marL="0" lvl="0" indent="0" algn="ctr" rtl="0">
              <a:lnSpc>
                <a:spcPct val="100000"/>
              </a:lnSpc>
              <a:spcBef>
                <a:spcPts val="0"/>
              </a:spcBef>
              <a:spcAft>
                <a:spcPts val="0"/>
              </a:spcAft>
              <a:buNone/>
            </a:pPr>
            <a:r>
              <a:rPr lang="en-IN" sz="2400" b="1" dirty="0">
                <a:solidFill>
                  <a:schemeClr val="bg2">
                    <a:lumMod val="75000"/>
                  </a:schemeClr>
                </a:solidFill>
                <a:latin typeface="Josefin Sans" pitchFamily="2" charset="0"/>
              </a:rPr>
              <a:t>Frontend &amp; Backend</a:t>
            </a:r>
            <a:endParaRPr sz="2400" b="1" dirty="0">
              <a:solidFill>
                <a:schemeClr val="bg2">
                  <a:lumMod val="75000"/>
                </a:schemeClr>
              </a:solidFill>
              <a:latin typeface="Josefin Sans" pitchFamily="2" charset="0"/>
              <a:ea typeface="Anton"/>
              <a:cs typeface="Anton"/>
              <a:sym typeface="Anton"/>
            </a:endParaRPr>
          </a:p>
        </p:txBody>
      </p:sp>
      <p:pic>
        <p:nvPicPr>
          <p:cNvPr id="7" name="Picture 6">
            <a:extLst>
              <a:ext uri="{FF2B5EF4-FFF2-40B4-BE49-F238E27FC236}">
                <a16:creationId xmlns:a16="http://schemas.microsoft.com/office/drawing/2014/main" id="{4B1965C9-D52A-28F9-4756-6D3DF6416BC9}"/>
              </a:ext>
            </a:extLst>
          </p:cNvPr>
          <p:cNvPicPr>
            <a:picLocks noChangeAspect="1"/>
          </p:cNvPicPr>
          <p:nvPr/>
        </p:nvPicPr>
        <p:blipFill>
          <a:blip r:embed="rId3"/>
          <a:stretch>
            <a:fillRect/>
          </a:stretch>
        </p:blipFill>
        <p:spPr>
          <a:xfrm>
            <a:off x="669848" y="1058408"/>
            <a:ext cx="3152791" cy="1905382"/>
          </a:xfrm>
          <a:prstGeom prst="rect">
            <a:avLst/>
          </a:prstGeom>
        </p:spPr>
      </p:pic>
      <p:sp>
        <p:nvSpPr>
          <p:cNvPr id="8" name="Google Shape;2161;p46">
            <a:extLst>
              <a:ext uri="{FF2B5EF4-FFF2-40B4-BE49-F238E27FC236}">
                <a16:creationId xmlns:a16="http://schemas.microsoft.com/office/drawing/2014/main" id="{E50C64E4-A75B-5A18-2FFE-D7ABB790C7A1}"/>
              </a:ext>
            </a:extLst>
          </p:cNvPr>
          <p:cNvSpPr txBox="1"/>
          <p:nvPr/>
        </p:nvSpPr>
        <p:spPr>
          <a:xfrm>
            <a:off x="5337886" y="511969"/>
            <a:ext cx="3265512" cy="361427"/>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marL="0" lvl="0" indent="0" algn="ctr" rtl="0">
              <a:lnSpc>
                <a:spcPct val="100000"/>
              </a:lnSpc>
              <a:spcBef>
                <a:spcPts val="0"/>
              </a:spcBef>
              <a:spcAft>
                <a:spcPts val="0"/>
              </a:spcAft>
              <a:buNone/>
            </a:pPr>
            <a:r>
              <a:rPr lang="en-IN" sz="2400" b="1" dirty="0">
                <a:solidFill>
                  <a:schemeClr val="bg2">
                    <a:lumMod val="75000"/>
                  </a:schemeClr>
                </a:solidFill>
                <a:latin typeface="Josefin Sans" pitchFamily="2" charset="0"/>
              </a:rPr>
              <a:t>Database</a:t>
            </a:r>
            <a:endParaRPr sz="2400" b="1" dirty="0">
              <a:solidFill>
                <a:schemeClr val="bg2">
                  <a:lumMod val="75000"/>
                </a:schemeClr>
              </a:solidFill>
              <a:latin typeface="Josefin Sans" pitchFamily="2" charset="0"/>
              <a:ea typeface="Anton"/>
              <a:cs typeface="Anton"/>
              <a:sym typeface="Anton"/>
            </a:endParaRPr>
          </a:p>
        </p:txBody>
      </p:sp>
      <p:pic>
        <p:nvPicPr>
          <p:cNvPr id="9" name="Picture 8">
            <a:extLst>
              <a:ext uri="{FF2B5EF4-FFF2-40B4-BE49-F238E27FC236}">
                <a16:creationId xmlns:a16="http://schemas.microsoft.com/office/drawing/2014/main" id="{558B6BE2-9E61-DBA9-8743-2724B4440D05}"/>
              </a:ext>
            </a:extLst>
          </p:cNvPr>
          <p:cNvPicPr>
            <a:picLocks noChangeAspect="1"/>
          </p:cNvPicPr>
          <p:nvPr/>
        </p:nvPicPr>
        <p:blipFill>
          <a:blip r:embed="rId4"/>
          <a:stretch>
            <a:fillRect/>
          </a:stretch>
        </p:blipFill>
        <p:spPr>
          <a:xfrm>
            <a:off x="4572000" y="1381711"/>
            <a:ext cx="4174435" cy="1190039"/>
          </a:xfrm>
          <a:prstGeom prst="rect">
            <a:avLst/>
          </a:prstGeom>
        </p:spPr>
      </p:pic>
      <p:sp>
        <p:nvSpPr>
          <p:cNvPr id="10" name="Google Shape;2161;p46">
            <a:extLst>
              <a:ext uri="{FF2B5EF4-FFF2-40B4-BE49-F238E27FC236}">
                <a16:creationId xmlns:a16="http://schemas.microsoft.com/office/drawing/2014/main" id="{2246BCEE-D0DC-4887-F271-5B5175ED7AB9}"/>
              </a:ext>
            </a:extLst>
          </p:cNvPr>
          <p:cNvSpPr txBox="1"/>
          <p:nvPr/>
        </p:nvSpPr>
        <p:spPr>
          <a:xfrm>
            <a:off x="2833225" y="2936051"/>
            <a:ext cx="3265512" cy="361427"/>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marL="0" lvl="0" indent="0" algn="ctr" rtl="0">
              <a:lnSpc>
                <a:spcPct val="100000"/>
              </a:lnSpc>
              <a:spcBef>
                <a:spcPts val="0"/>
              </a:spcBef>
              <a:spcAft>
                <a:spcPts val="0"/>
              </a:spcAft>
              <a:buNone/>
            </a:pPr>
            <a:r>
              <a:rPr lang="en-IN" sz="2400" b="1" dirty="0">
                <a:solidFill>
                  <a:schemeClr val="bg2">
                    <a:lumMod val="75000"/>
                  </a:schemeClr>
                </a:solidFill>
                <a:latin typeface="Josefin Sans" pitchFamily="2" charset="0"/>
              </a:rPr>
              <a:t>Version Control</a:t>
            </a:r>
            <a:endParaRPr sz="2400" b="1" dirty="0">
              <a:solidFill>
                <a:schemeClr val="bg2">
                  <a:lumMod val="75000"/>
                </a:schemeClr>
              </a:solidFill>
              <a:latin typeface="Josefin Sans" pitchFamily="2" charset="0"/>
              <a:ea typeface="Anton"/>
              <a:cs typeface="Anton"/>
              <a:sym typeface="Anton"/>
            </a:endParaRPr>
          </a:p>
        </p:txBody>
      </p:sp>
      <p:pic>
        <p:nvPicPr>
          <p:cNvPr id="11" name="Picture 10">
            <a:extLst>
              <a:ext uri="{FF2B5EF4-FFF2-40B4-BE49-F238E27FC236}">
                <a16:creationId xmlns:a16="http://schemas.microsoft.com/office/drawing/2014/main" id="{79D86562-432F-E3C9-3F75-096A79244E86}"/>
              </a:ext>
            </a:extLst>
          </p:cNvPr>
          <p:cNvPicPr>
            <a:picLocks noChangeAspect="1"/>
          </p:cNvPicPr>
          <p:nvPr/>
        </p:nvPicPr>
        <p:blipFill>
          <a:blip r:embed="rId5"/>
          <a:stretch>
            <a:fillRect/>
          </a:stretch>
        </p:blipFill>
        <p:spPr>
          <a:xfrm>
            <a:off x="3527923" y="3545601"/>
            <a:ext cx="2088153" cy="1205795"/>
          </a:xfrm>
          <a:prstGeom prst="rect">
            <a:avLst/>
          </a:prstGeom>
        </p:spPr>
      </p:pic>
      <p:pic>
        <p:nvPicPr>
          <p:cNvPr id="40" name="Picture 39">
            <a:extLst>
              <a:ext uri="{FF2B5EF4-FFF2-40B4-BE49-F238E27FC236}">
                <a16:creationId xmlns:a16="http://schemas.microsoft.com/office/drawing/2014/main" id="{192B595B-5915-DAED-E848-049A20AD0919}"/>
              </a:ext>
            </a:extLst>
          </p:cNvPr>
          <p:cNvPicPr>
            <a:picLocks noChangeAspect="1"/>
          </p:cNvPicPr>
          <p:nvPr/>
        </p:nvPicPr>
        <p:blipFill>
          <a:blip r:embed="rId6"/>
          <a:stretch>
            <a:fillRect/>
          </a:stretch>
        </p:blipFill>
        <p:spPr>
          <a:xfrm>
            <a:off x="6659217" y="2638266"/>
            <a:ext cx="2611702" cy="3285247"/>
          </a:xfrm>
          <a:prstGeom prst="rect">
            <a:avLst/>
          </a:prstGeom>
        </p:spPr>
      </p:pic>
    </p:spTree>
    <p:extLst>
      <p:ext uri="{BB962C8B-B14F-4D97-AF65-F5344CB8AC3E}">
        <p14:creationId xmlns:p14="http://schemas.microsoft.com/office/powerpoint/2010/main" val="256406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20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2000"/>
                                        <p:tgtEl>
                                          <p:spTgt spid="7"/>
                                        </p:tgtEl>
                                      </p:cBhvr>
                                    </p:animEffect>
                                  </p:childTnLst>
                                </p:cTn>
                              </p:par>
                            </p:childTnLst>
                          </p:cTn>
                        </p:par>
                        <p:par>
                          <p:cTn id="11" fill="hold">
                            <p:stCondLst>
                              <p:cond delay="2000"/>
                            </p:stCondLst>
                            <p:childTnLst>
                              <p:par>
                                <p:cTn id="12" presetID="6"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par>
                                <p:cTn id="15" presetID="14" presetClass="entr" presetSubtype="1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2000"/>
                                        <p:tgtEl>
                                          <p:spTgt spid="9"/>
                                        </p:tgtEl>
                                      </p:cBhvr>
                                    </p:animEffect>
                                  </p:childTnLst>
                                </p:cTn>
                              </p:par>
                            </p:childTnLst>
                          </p:cTn>
                        </p:par>
                        <p:par>
                          <p:cTn id="18" fill="hold">
                            <p:stCondLst>
                              <p:cond delay="4000"/>
                            </p:stCondLst>
                            <p:childTnLst>
                              <p:par>
                                <p:cTn id="19" presetID="6"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
          <a:extLst>
            <a:ext uri="{FF2B5EF4-FFF2-40B4-BE49-F238E27FC236}">
              <a16:creationId xmlns:a16="http://schemas.microsoft.com/office/drawing/2014/main" id="{4D7222B2-26BF-5A40-2038-DEA7F3338681}"/>
            </a:ext>
          </a:extLst>
        </p:cNvPr>
        <p:cNvGrpSpPr/>
        <p:nvPr/>
      </p:nvGrpSpPr>
      <p:grpSpPr>
        <a:xfrm>
          <a:off x="0" y="0"/>
          <a:ext cx="0" cy="0"/>
          <a:chOff x="0" y="0"/>
          <a:chExt cx="0" cy="0"/>
        </a:xfrm>
      </p:grpSpPr>
      <p:grpSp>
        <p:nvGrpSpPr>
          <p:cNvPr id="165" name="Google Shape;165;p15">
            <a:extLst>
              <a:ext uri="{FF2B5EF4-FFF2-40B4-BE49-F238E27FC236}">
                <a16:creationId xmlns:a16="http://schemas.microsoft.com/office/drawing/2014/main" id="{CBBE8930-76D8-4C01-E84B-8CB707BF0361}"/>
              </a:ext>
            </a:extLst>
          </p:cNvPr>
          <p:cNvGrpSpPr/>
          <p:nvPr/>
        </p:nvGrpSpPr>
        <p:grpSpPr>
          <a:xfrm>
            <a:off x="1327432" y="152512"/>
            <a:ext cx="112191" cy="101253"/>
            <a:chOff x="4048600" y="570950"/>
            <a:chExt cx="54875" cy="52350"/>
          </a:xfrm>
        </p:grpSpPr>
        <p:sp>
          <p:nvSpPr>
            <p:cNvPr id="166" name="Google Shape;166;p15">
              <a:extLst>
                <a:ext uri="{FF2B5EF4-FFF2-40B4-BE49-F238E27FC236}">
                  <a16:creationId xmlns:a16="http://schemas.microsoft.com/office/drawing/2014/main" id="{0BF257A0-F474-F3DB-7121-BD9B2C74B9CD}"/>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a:extLst>
                <a:ext uri="{FF2B5EF4-FFF2-40B4-BE49-F238E27FC236}">
                  <a16:creationId xmlns:a16="http://schemas.microsoft.com/office/drawing/2014/main" id="{B3CD7CBD-E6FE-53C0-EF00-0E9B6A3A7342}"/>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a:extLst>
                <a:ext uri="{FF2B5EF4-FFF2-40B4-BE49-F238E27FC236}">
                  <a16:creationId xmlns:a16="http://schemas.microsoft.com/office/drawing/2014/main" id="{A71A7B52-8C09-D801-6B95-B3C807BE2D69}"/>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a:extLst>
                <a:ext uri="{FF2B5EF4-FFF2-40B4-BE49-F238E27FC236}">
                  <a16:creationId xmlns:a16="http://schemas.microsoft.com/office/drawing/2014/main" id="{E8904630-944B-C6F4-84EC-977D0B11EA9F}"/>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a:extLst>
                <a:ext uri="{FF2B5EF4-FFF2-40B4-BE49-F238E27FC236}">
                  <a16:creationId xmlns:a16="http://schemas.microsoft.com/office/drawing/2014/main" id="{837548A6-874C-B894-BADA-FA46BBC8EF28}"/>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5">
            <a:extLst>
              <a:ext uri="{FF2B5EF4-FFF2-40B4-BE49-F238E27FC236}">
                <a16:creationId xmlns:a16="http://schemas.microsoft.com/office/drawing/2014/main" id="{0D51FF48-CE67-166C-B1F3-5D02B07AC726}"/>
              </a:ext>
            </a:extLst>
          </p:cNvPr>
          <p:cNvGrpSpPr/>
          <p:nvPr/>
        </p:nvGrpSpPr>
        <p:grpSpPr>
          <a:xfrm rot="17013906">
            <a:off x="-97372" y="3252841"/>
            <a:ext cx="983248" cy="573895"/>
            <a:chOff x="352437" y="1149137"/>
            <a:chExt cx="2480502" cy="1575105"/>
          </a:xfrm>
        </p:grpSpPr>
        <p:sp>
          <p:nvSpPr>
            <p:cNvPr id="172" name="Google Shape;172;p15">
              <a:extLst>
                <a:ext uri="{FF2B5EF4-FFF2-40B4-BE49-F238E27FC236}">
                  <a16:creationId xmlns:a16="http://schemas.microsoft.com/office/drawing/2014/main" id="{AA5D8C2A-98C0-80A6-4FDE-5B80714CAB34}"/>
                </a:ext>
              </a:extLst>
            </p:cNvPr>
            <p:cNvSpPr/>
            <p:nvPr/>
          </p:nvSpPr>
          <p:spPr>
            <a:xfrm>
              <a:off x="603644" y="1305350"/>
              <a:ext cx="396028" cy="612721"/>
            </a:xfrm>
            <a:custGeom>
              <a:avLst/>
              <a:gdLst/>
              <a:ahLst/>
              <a:cxnLst/>
              <a:rect l="l" t="t" r="r" b="b"/>
              <a:pathLst>
                <a:path w="5595" h="8688" extrusionOk="0">
                  <a:moveTo>
                    <a:pt x="1432" y="5500"/>
                  </a:moveTo>
                  <a:cubicBezTo>
                    <a:pt x="1432" y="5501"/>
                    <a:pt x="1432" y="5501"/>
                    <a:pt x="1432" y="5501"/>
                  </a:cubicBezTo>
                  <a:lnTo>
                    <a:pt x="1432" y="5501"/>
                  </a:lnTo>
                  <a:cubicBezTo>
                    <a:pt x="1432" y="5501"/>
                    <a:pt x="1432" y="5501"/>
                    <a:pt x="1432" y="5500"/>
                  </a:cubicBezTo>
                  <a:close/>
                  <a:moveTo>
                    <a:pt x="5005" y="1"/>
                  </a:moveTo>
                  <a:cubicBezTo>
                    <a:pt x="4959" y="1"/>
                    <a:pt x="4907" y="4"/>
                    <a:pt x="4856" y="4"/>
                  </a:cubicBezTo>
                  <a:lnTo>
                    <a:pt x="4866" y="4"/>
                  </a:lnTo>
                  <a:cubicBezTo>
                    <a:pt x="4857" y="4"/>
                    <a:pt x="4849" y="5"/>
                    <a:pt x="4838" y="6"/>
                  </a:cubicBezTo>
                  <a:cubicBezTo>
                    <a:pt x="4832" y="6"/>
                    <a:pt x="4827" y="8"/>
                    <a:pt x="4822" y="10"/>
                  </a:cubicBezTo>
                  <a:cubicBezTo>
                    <a:pt x="4811" y="13"/>
                    <a:pt x="4802" y="15"/>
                    <a:pt x="4793" y="19"/>
                  </a:cubicBezTo>
                  <a:lnTo>
                    <a:pt x="4792" y="19"/>
                  </a:lnTo>
                  <a:lnTo>
                    <a:pt x="4776" y="27"/>
                  </a:lnTo>
                  <a:cubicBezTo>
                    <a:pt x="4770" y="31"/>
                    <a:pt x="4765" y="36"/>
                    <a:pt x="4759" y="40"/>
                  </a:cubicBezTo>
                  <a:cubicBezTo>
                    <a:pt x="4744" y="55"/>
                    <a:pt x="4729" y="67"/>
                    <a:pt x="4715" y="81"/>
                  </a:cubicBezTo>
                  <a:cubicBezTo>
                    <a:pt x="4692" y="107"/>
                    <a:pt x="4669" y="132"/>
                    <a:pt x="4648" y="160"/>
                  </a:cubicBezTo>
                  <a:cubicBezTo>
                    <a:pt x="4560" y="299"/>
                    <a:pt x="4477" y="442"/>
                    <a:pt x="4390" y="582"/>
                  </a:cubicBezTo>
                  <a:cubicBezTo>
                    <a:pt x="4347" y="653"/>
                    <a:pt x="4306" y="725"/>
                    <a:pt x="4264" y="798"/>
                  </a:cubicBezTo>
                  <a:cubicBezTo>
                    <a:pt x="4222" y="872"/>
                    <a:pt x="4178" y="945"/>
                    <a:pt x="4135" y="1020"/>
                  </a:cubicBezTo>
                  <a:cubicBezTo>
                    <a:pt x="4092" y="1097"/>
                    <a:pt x="4049" y="1174"/>
                    <a:pt x="4003" y="1250"/>
                  </a:cubicBezTo>
                  <a:cubicBezTo>
                    <a:pt x="3961" y="1325"/>
                    <a:pt x="3914" y="1394"/>
                    <a:pt x="3866" y="1465"/>
                  </a:cubicBezTo>
                  <a:lnTo>
                    <a:pt x="3568" y="1903"/>
                  </a:lnTo>
                  <a:cubicBezTo>
                    <a:pt x="3475" y="2041"/>
                    <a:pt x="3386" y="2181"/>
                    <a:pt x="3300" y="2325"/>
                  </a:cubicBezTo>
                  <a:cubicBezTo>
                    <a:pt x="3207" y="2478"/>
                    <a:pt x="3114" y="2630"/>
                    <a:pt x="3025" y="2786"/>
                  </a:cubicBezTo>
                  <a:cubicBezTo>
                    <a:pt x="2938" y="2936"/>
                    <a:pt x="2852" y="3087"/>
                    <a:pt x="2763" y="3235"/>
                  </a:cubicBezTo>
                  <a:cubicBezTo>
                    <a:pt x="2674" y="3386"/>
                    <a:pt x="2585" y="3538"/>
                    <a:pt x="2494" y="3688"/>
                  </a:cubicBezTo>
                  <a:cubicBezTo>
                    <a:pt x="2310" y="3987"/>
                    <a:pt x="2129" y="4289"/>
                    <a:pt x="1951" y="4592"/>
                  </a:cubicBezTo>
                  <a:cubicBezTo>
                    <a:pt x="1861" y="4745"/>
                    <a:pt x="1770" y="4896"/>
                    <a:pt x="1683" y="5047"/>
                  </a:cubicBezTo>
                  <a:cubicBezTo>
                    <a:pt x="1597" y="5196"/>
                    <a:pt x="1514" y="5348"/>
                    <a:pt x="1433" y="5499"/>
                  </a:cubicBezTo>
                  <a:lnTo>
                    <a:pt x="1433" y="5499"/>
                  </a:lnTo>
                  <a:cubicBezTo>
                    <a:pt x="1433" y="5499"/>
                    <a:pt x="1433" y="5499"/>
                    <a:pt x="1433" y="5499"/>
                  </a:cubicBezTo>
                  <a:lnTo>
                    <a:pt x="1433" y="5499"/>
                  </a:lnTo>
                  <a:cubicBezTo>
                    <a:pt x="1432" y="5500"/>
                    <a:pt x="1432" y="5500"/>
                    <a:pt x="1432" y="5500"/>
                  </a:cubicBezTo>
                  <a:lnTo>
                    <a:pt x="1432" y="5500"/>
                  </a:lnTo>
                  <a:cubicBezTo>
                    <a:pt x="1432" y="5500"/>
                    <a:pt x="1432" y="5500"/>
                    <a:pt x="1432" y="5500"/>
                  </a:cubicBezTo>
                  <a:lnTo>
                    <a:pt x="1432" y="5500"/>
                  </a:lnTo>
                  <a:cubicBezTo>
                    <a:pt x="1432" y="5501"/>
                    <a:pt x="1432" y="5501"/>
                    <a:pt x="1432" y="5501"/>
                  </a:cubicBezTo>
                  <a:cubicBezTo>
                    <a:pt x="1432" y="5501"/>
                    <a:pt x="1432" y="5501"/>
                    <a:pt x="1432" y="5501"/>
                  </a:cubicBezTo>
                  <a:lnTo>
                    <a:pt x="1432" y="5501"/>
                  </a:lnTo>
                  <a:cubicBezTo>
                    <a:pt x="1356" y="5644"/>
                    <a:pt x="1283" y="5789"/>
                    <a:pt x="1206" y="5930"/>
                  </a:cubicBezTo>
                  <a:cubicBezTo>
                    <a:pt x="1127" y="6073"/>
                    <a:pt x="1049" y="6216"/>
                    <a:pt x="969" y="6358"/>
                  </a:cubicBezTo>
                  <a:cubicBezTo>
                    <a:pt x="894" y="6505"/>
                    <a:pt x="819" y="6649"/>
                    <a:pt x="736" y="6790"/>
                  </a:cubicBezTo>
                  <a:cubicBezTo>
                    <a:pt x="654" y="6934"/>
                    <a:pt x="572" y="7077"/>
                    <a:pt x="494" y="7223"/>
                  </a:cubicBezTo>
                  <a:cubicBezTo>
                    <a:pt x="400" y="7399"/>
                    <a:pt x="307" y="7578"/>
                    <a:pt x="210" y="7754"/>
                  </a:cubicBezTo>
                  <a:cubicBezTo>
                    <a:pt x="173" y="7825"/>
                    <a:pt x="138" y="7898"/>
                    <a:pt x="101" y="7968"/>
                  </a:cubicBezTo>
                  <a:cubicBezTo>
                    <a:pt x="74" y="8028"/>
                    <a:pt x="44" y="8087"/>
                    <a:pt x="19" y="8147"/>
                  </a:cubicBezTo>
                  <a:lnTo>
                    <a:pt x="21" y="8147"/>
                  </a:lnTo>
                  <a:cubicBezTo>
                    <a:pt x="19" y="8151"/>
                    <a:pt x="18" y="8153"/>
                    <a:pt x="18" y="8156"/>
                  </a:cubicBezTo>
                  <a:cubicBezTo>
                    <a:pt x="14" y="8177"/>
                    <a:pt x="10" y="8199"/>
                    <a:pt x="8" y="8221"/>
                  </a:cubicBezTo>
                  <a:cubicBezTo>
                    <a:pt x="6" y="8223"/>
                    <a:pt x="8" y="8224"/>
                    <a:pt x="8" y="8225"/>
                  </a:cubicBezTo>
                  <a:cubicBezTo>
                    <a:pt x="3" y="8260"/>
                    <a:pt x="1" y="8295"/>
                    <a:pt x="0" y="8329"/>
                  </a:cubicBezTo>
                  <a:cubicBezTo>
                    <a:pt x="1" y="8354"/>
                    <a:pt x="3" y="8378"/>
                    <a:pt x="8" y="8401"/>
                  </a:cubicBezTo>
                  <a:cubicBezTo>
                    <a:pt x="11" y="8417"/>
                    <a:pt x="13" y="8432"/>
                    <a:pt x="18" y="8448"/>
                  </a:cubicBezTo>
                  <a:cubicBezTo>
                    <a:pt x="22" y="8461"/>
                    <a:pt x="26" y="8473"/>
                    <a:pt x="29" y="8484"/>
                  </a:cubicBezTo>
                  <a:cubicBezTo>
                    <a:pt x="29" y="8486"/>
                    <a:pt x="29" y="8486"/>
                    <a:pt x="31" y="8487"/>
                  </a:cubicBezTo>
                  <a:cubicBezTo>
                    <a:pt x="32" y="8489"/>
                    <a:pt x="34" y="8491"/>
                    <a:pt x="35" y="8493"/>
                  </a:cubicBezTo>
                  <a:cubicBezTo>
                    <a:pt x="43" y="8501"/>
                    <a:pt x="49" y="8509"/>
                    <a:pt x="57" y="8517"/>
                  </a:cubicBezTo>
                  <a:cubicBezTo>
                    <a:pt x="57" y="8518"/>
                    <a:pt x="58" y="8518"/>
                    <a:pt x="58" y="8518"/>
                  </a:cubicBezTo>
                  <a:cubicBezTo>
                    <a:pt x="64" y="8524"/>
                    <a:pt x="74" y="8530"/>
                    <a:pt x="80" y="8538"/>
                  </a:cubicBezTo>
                  <a:cubicBezTo>
                    <a:pt x="81" y="8538"/>
                    <a:pt x="83" y="8539"/>
                    <a:pt x="84" y="8539"/>
                  </a:cubicBezTo>
                  <a:cubicBezTo>
                    <a:pt x="116" y="8555"/>
                    <a:pt x="148" y="8572"/>
                    <a:pt x="179" y="8590"/>
                  </a:cubicBezTo>
                  <a:cubicBezTo>
                    <a:pt x="181" y="8591"/>
                    <a:pt x="181" y="8591"/>
                    <a:pt x="182" y="8591"/>
                  </a:cubicBezTo>
                  <a:cubicBezTo>
                    <a:pt x="182" y="8591"/>
                    <a:pt x="182" y="8592"/>
                    <a:pt x="183" y="8592"/>
                  </a:cubicBezTo>
                  <a:lnTo>
                    <a:pt x="184" y="8592"/>
                  </a:lnTo>
                  <a:cubicBezTo>
                    <a:pt x="218" y="8606"/>
                    <a:pt x="251" y="8617"/>
                    <a:pt x="284" y="8636"/>
                  </a:cubicBezTo>
                  <a:cubicBezTo>
                    <a:pt x="287" y="8637"/>
                    <a:pt x="291" y="8639"/>
                    <a:pt x="294" y="8642"/>
                  </a:cubicBezTo>
                  <a:cubicBezTo>
                    <a:pt x="303" y="8644"/>
                    <a:pt x="312" y="8649"/>
                    <a:pt x="321" y="8654"/>
                  </a:cubicBezTo>
                  <a:cubicBezTo>
                    <a:pt x="343" y="8662"/>
                    <a:pt x="367" y="8670"/>
                    <a:pt x="388" y="8677"/>
                  </a:cubicBezTo>
                  <a:cubicBezTo>
                    <a:pt x="401" y="8679"/>
                    <a:pt x="414" y="8682"/>
                    <a:pt x="429" y="8683"/>
                  </a:cubicBezTo>
                  <a:cubicBezTo>
                    <a:pt x="452" y="8684"/>
                    <a:pt x="476" y="8685"/>
                    <a:pt x="501" y="8687"/>
                  </a:cubicBezTo>
                  <a:cubicBezTo>
                    <a:pt x="543" y="8684"/>
                    <a:pt x="585" y="8682"/>
                    <a:pt x="628" y="8677"/>
                  </a:cubicBezTo>
                  <a:cubicBezTo>
                    <a:pt x="636" y="8675"/>
                    <a:pt x="645" y="8673"/>
                    <a:pt x="653" y="8672"/>
                  </a:cubicBezTo>
                  <a:cubicBezTo>
                    <a:pt x="657" y="8669"/>
                    <a:pt x="663" y="8668"/>
                    <a:pt x="667" y="8667"/>
                  </a:cubicBezTo>
                  <a:cubicBezTo>
                    <a:pt x="673" y="8662"/>
                    <a:pt x="679" y="8659"/>
                    <a:pt x="687" y="8656"/>
                  </a:cubicBezTo>
                  <a:cubicBezTo>
                    <a:pt x="708" y="8642"/>
                    <a:pt x="729" y="8625"/>
                    <a:pt x="751" y="8608"/>
                  </a:cubicBezTo>
                  <a:cubicBezTo>
                    <a:pt x="793" y="8571"/>
                    <a:pt x="836" y="8534"/>
                    <a:pt x="877" y="8494"/>
                  </a:cubicBezTo>
                  <a:cubicBezTo>
                    <a:pt x="947" y="8417"/>
                    <a:pt x="1014" y="8336"/>
                    <a:pt x="1077" y="8254"/>
                  </a:cubicBezTo>
                  <a:cubicBezTo>
                    <a:pt x="1100" y="8221"/>
                    <a:pt x="1122" y="8189"/>
                    <a:pt x="1143" y="8156"/>
                  </a:cubicBezTo>
                  <a:cubicBezTo>
                    <a:pt x="1164" y="8121"/>
                    <a:pt x="1183" y="8083"/>
                    <a:pt x="1203" y="8047"/>
                  </a:cubicBezTo>
                  <a:cubicBezTo>
                    <a:pt x="1236" y="7985"/>
                    <a:pt x="1275" y="7927"/>
                    <a:pt x="1311" y="7867"/>
                  </a:cubicBezTo>
                  <a:cubicBezTo>
                    <a:pt x="1396" y="7731"/>
                    <a:pt x="1473" y="7590"/>
                    <a:pt x="1550" y="7450"/>
                  </a:cubicBezTo>
                  <a:cubicBezTo>
                    <a:pt x="1597" y="7363"/>
                    <a:pt x="1641" y="7274"/>
                    <a:pt x="1690" y="7189"/>
                  </a:cubicBezTo>
                  <a:lnTo>
                    <a:pt x="1833" y="6938"/>
                  </a:lnTo>
                  <a:cubicBezTo>
                    <a:pt x="1913" y="6788"/>
                    <a:pt x="1993" y="6639"/>
                    <a:pt x="2077" y="6490"/>
                  </a:cubicBezTo>
                  <a:cubicBezTo>
                    <a:pt x="2163" y="6335"/>
                    <a:pt x="2258" y="6187"/>
                    <a:pt x="2354" y="6037"/>
                  </a:cubicBezTo>
                  <a:cubicBezTo>
                    <a:pt x="2397" y="5970"/>
                    <a:pt x="2437" y="5903"/>
                    <a:pt x="2477" y="5836"/>
                  </a:cubicBezTo>
                  <a:cubicBezTo>
                    <a:pt x="2524" y="5757"/>
                    <a:pt x="2572" y="5679"/>
                    <a:pt x="2622" y="5602"/>
                  </a:cubicBezTo>
                  <a:cubicBezTo>
                    <a:pt x="2707" y="5465"/>
                    <a:pt x="2784" y="5325"/>
                    <a:pt x="2865" y="5186"/>
                  </a:cubicBezTo>
                  <a:cubicBezTo>
                    <a:pt x="2953" y="5032"/>
                    <a:pt x="3048" y="4884"/>
                    <a:pt x="3143" y="4736"/>
                  </a:cubicBezTo>
                  <a:cubicBezTo>
                    <a:pt x="3232" y="4592"/>
                    <a:pt x="3321" y="4447"/>
                    <a:pt x="3412" y="4302"/>
                  </a:cubicBezTo>
                  <a:cubicBezTo>
                    <a:pt x="3506" y="4153"/>
                    <a:pt x="3602" y="4004"/>
                    <a:pt x="3695" y="3852"/>
                  </a:cubicBezTo>
                  <a:cubicBezTo>
                    <a:pt x="3785" y="3704"/>
                    <a:pt x="3871" y="3554"/>
                    <a:pt x="3960" y="3404"/>
                  </a:cubicBezTo>
                  <a:cubicBezTo>
                    <a:pt x="4059" y="3239"/>
                    <a:pt x="4164" y="3079"/>
                    <a:pt x="4259" y="2911"/>
                  </a:cubicBezTo>
                  <a:cubicBezTo>
                    <a:pt x="4357" y="2740"/>
                    <a:pt x="4460" y="2571"/>
                    <a:pt x="4554" y="2398"/>
                  </a:cubicBezTo>
                  <a:cubicBezTo>
                    <a:pt x="4591" y="2332"/>
                    <a:pt x="4625" y="2266"/>
                    <a:pt x="4660" y="2201"/>
                  </a:cubicBezTo>
                  <a:cubicBezTo>
                    <a:pt x="4702" y="2122"/>
                    <a:pt x="4747" y="2044"/>
                    <a:pt x="4794" y="1967"/>
                  </a:cubicBezTo>
                  <a:cubicBezTo>
                    <a:pt x="4877" y="1826"/>
                    <a:pt x="4955" y="1682"/>
                    <a:pt x="5034" y="1541"/>
                  </a:cubicBezTo>
                  <a:cubicBezTo>
                    <a:pt x="5076" y="1464"/>
                    <a:pt x="5120" y="1389"/>
                    <a:pt x="5163" y="1315"/>
                  </a:cubicBezTo>
                  <a:cubicBezTo>
                    <a:pt x="5173" y="1301"/>
                    <a:pt x="5181" y="1289"/>
                    <a:pt x="5188" y="1274"/>
                  </a:cubicBezTo>
                  <a:cubicBezTo>
                    <a:pt x="5196" y="1262"/>
                    <a:pt x="5203" y="1250"/>
                    <a:pt x="5210" y="1237"/>
                  </a:cubicBezTo>
                  <a:cubicBezTo>
                    <a:pt x="5219" y="1219"/>
                    <a:pt x="5229" y="1202"/>
                    <a:pt x="5239" y="1186"/>
                  </a:cubicBezTo>
                  <a:cubicBezTo>
                    <a:pt x="5244" y="1176"/>
                    <a:pt x="5249" y="1166"/>
                    <a:pt x="5255" y="1156"/>
                  </a:cubicBezTo>
                  <a:lnTo>
                    <a:pt x="5256" y="1156"/>
                  </a:lnTo>
                  <a:cubicBezTo>
                    <a:pt x="5260" y="1148"/>
                    <a:pt x="5266" y="1140"/>
                    <a:pt x="5270" y="1133"/>
                  </a:cubicBezTo>
                  <a:cubicBezTo>
                    <a:pt x="5352" y="992"/>
                    <a:pt x="5437" y="854"/>
                    <a:pt x="5516" y="711"/>
                  </a:cubicBezTo>
                  <a:cubicBezTo>
                    <a:pt x="5544" y="656"/>
                    <a:pt x="5570" y="604"/>
                    <a:pt x="5594" y="548"/>
                  </a:cubicBezTo>
                  <a:cubicBezTo>
                    <a:pt x="5594" y="547"/>
                    <a:pt x="5595" y="546"/>
                    <a:pt x="5595" y="545"/>
                  </a:cubicBezTo>
                  <a:cubicBezTo>
                    <a:pt x="5583" y="517"/>
                    <a:pt x="5573" y="490"/>
                    <a:pt x="5566" y="460"/>
                  </a:cubicBezTo>
                  <a:cubicBezTo>
                    <a:pt x="5559" y="428"/>
                    <a:pt x="5550" y="396"/>
                    <a:pt x="5543" y="362"/>
                  </a:cubicBezTo>
                  <a:cubicBezTo>
                    <a:pt x="5534" y="336"/>
                    <a:pt x="5527" y="310"/>
                    <a:pt x="5514" y="287"/>
                  </a:cubicBezTo>
                  <a:lnTo>
                    <a:pt x="5499" y="256"/>
                  </a:lnTo>
                  <a:cubicBezTo>
                    <a:pt x="5498" y="253"/>
                    <a:pt x="5496" y="252"/>
                    <a:pt x="5494" y="248"/>
                  </a:cubicBezTo>
                  <a:cubicBezTo>
                    <a:pt x="5486" y="240"/>
                    <a:pt x="5480" y="232"/>
                    <a:pt x="5472" y="223"/>
                  </a:cubicBezTo>
                  <a:cubicBezTo>
                    <a:pt x="5432" y="186"/>
                    <a:pt x="5388" y="149"/>
                    <a:pt x="5346" y="117"/>
                  </a:cubicBezTo>
                  <a:cubicBezTo>
                    <a:pt x="5324" y="103"/>
                    <a:pt x="5304" y="88"/>
                    <a:pt x="5282" y="76"/>
                  </a:cubicBezTo>
                  <a:lnTo>
                    <a:pt x="5282" y="76"/>
                  </a:lnTo>
                  <a:cubicBezTo>
                    <a:pt x="5282" y="76"/>
                    <a:pt x="5282" y="76"/>
                    <a:pt x="5282" y="76"/>
                  </a:cubicBezTo>
                  <a:cubicBezTo>
                    <a:pt x="5280" y="75"/>
                    <a:pt x="5279" y="73"/>
                    <a:pt x="5276" y="72"/>
                  </a:cubicBezTo>
                  <a:cubicBezTo>
                    <a:pt x="5250" y="60"/>
                    <a:pt x="5223" y="49"/>
                    <a:pt x="5196" y="39"/>
                  </a:cubicBezTo>
                  <a:cubicBezTo>
                    <a:pt x="5183" y="34"/>
                    <a:pt x="5172" y="30"/>
                    <a:pt x="5158" y="26"/>
                  </a:cubicBezTo>
                  <a:cubicBezTo>
                    <a:pt x="5116" y="15"/>
                    <a:pt x="5074" y="6"/>
                    <a:pt x="5029" y="3"/>
                  </a:cubicBezTo>
                  <a:cubicBezTo>
                    <a:pt x="5022" y="1"/>
                    <a:pt x="5014" y="1"/>
                    <a:pt x="5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a:extLst>
                <a:ext uri="{FF2B5EF4-FFF2-40B4-BE49-F238E27FC236}">
                  <a16:creationId xmlns:a16="http://schemas.microsoft.com/office/drawing/2014/main" id="{75AE2CEC-DC9A-F716-22DC-E92E51441389}"/>
                </a:ext>
              </a:extLst>
            </p:cNvPr>
            <p:cNvSpPr/>
            <p:nvPr/>
          </p:nvSpPr>
          <p:spPr>
            <a:xfrm>
              <a:off x="1853593" y="2097346"/>
              <a:ext cx="184247" cy="285203"/>
            </a:xfrm>
            <a:custGeom>
              <a:avLst/>
              <a:gdLst/>
              <a:ahLst/>
              <a:cxnLst/>
              <a:rect l="l" t="t" r="r" b="b"/>
              <a:pathLst>
                <a:path w="2603" h="4044" extrusionOk="0">
                  <a:moveTo>
                    <a:pt x="44" y="3944"/>
                  </a:moveTo>
                  <a:lnTo>
                    <a:pt x="44" y="3944"/>
                  </a:lnTo>
                  <a:cubicBezTo>
                    <a:pt x="46" y="3945"/>
                    <a:pt x="48" y="3945"/>
                    <a:pt x="49" y="3945"/>
                  </a:cubicBezTo>
                  <a:cubicBezTo>
                    <a:pt x="47" y="3945"/>
                    <a:pt x="46" y="3945"/>
                    <a:pt x="44" y="3944"/>
                  </a:cubicBezTo>
                  <a:close/>
                  <a:moveTo>
                    <a:pt x="1973" y="0"/>
                  </a:moveTo>
                  <a:cubicBezTo>
                    <a:pt x="1897" y="153"/>
                    <a:pt x="1826" y="309"/>
                    <a:pt x="1754" y="462"/>
                  </a:cubicBezTo>
                  <a:cubicBezTo>
                    <a:pt x="1611" y="781"/>
                    <a:pt x="1443" y="1085"/>
                    <a:pt x="1289" y="1395"/>
                  </a:cubicBezTo>
                  <a:cubicBezTo>
                    <a:pt x="1251" y="1469"/>
                    <a:pt x="1216" y="1542"/>
                    <a:pt x="1176" y="1614"/>
                  </a:cubicBezTo>
                  <a:cubicBezTo>
                    <a:pt x="1136" y="1688"/>
                    <a:pt x="1096" y="1761"/>
                    <a:pt x="1059" y="1834"/>
                  </a:cubicBezTo>
                  <a:cubicBezTo>
                    <a:pt x="982" y="1986"/>
                    <a:pt x="916" y="2143"/>
                    <a:pt x="846" y="2297"/>
                  </a:cubicBezTo>
                  <a:cubicBezTo>
                    <a:pt x="779" y="2442"/>
                    <a:pt x="712" y="2586"/>
                    <a:pt x="636" y="2728"/>
                  </a:cubicBezTo>
                  <a:cubicBezTo>
                    <a:pt x="560" y="2871"/>
                    <a:pt x="481" y="3012"/>
                    <a:pt x="405" y="3157"/>
                  </a:cubicBezTo>
                  <a:cubicBezTo>
                    <a:pt x="336" y="3291"/>
                    <a:pt x="276" y="3430"/>
                    <a:pt x="212" y="3568"/>
                  </a:cubicBezTo>
                  <a:cubicBezTo>
                    <a:pt x="178" y="3638"/>
                    <a:pt x="142" y="3708"/>
                    <a:pt x="101" y="3776"/>
                  </a:cubicBezTo>
                  <a:cubicBezTo>
                    <a:pt x="69" y="3832"/>
                    <a:pt x="34" y="3884"/>
                    <a:pt x="1" y="3939"/>
                  </a:cubicBezTo>
                  <a:cubicBezTo>
                    <a:pt x="15" y="3940"/>
                    <a:pt x="29" y="3942"/>
                    <a:pt x="44" y="3944"/>
                  </a:cubicBezTo>
                  <a:lnTo>
                    <a:pt x="44" y="3944"/>
                  </a:lnTo>
                  <a:cubicBezTo>
                    <a:pt x="42" y="3944"/>
                    <a:pt x="41" y="3943"/>
                    <a:pt x="39" y="3942"/>
                  </a:cubicBezTo>
                  <a:lnTo>
                    <a:pt x="39" y="3942"/>
                  </a:lnTo>
                  <a:cubicBezTo>
                    <a:pt x="98" y="3953"/>
                    <a:pt x="156" y="3961"/>
                    <a:pt x="212" y="3971"/>
                  </a:cubicBezTo>
                  <a:cubicBezTo>
                    <a:pt x="261" y="3980"/>
                    <a:pt x="309" y="3994"/>
                    <a:pt x="358" y="4003"/>
                  </a:cubicBezTo>
                  <a:lnTo>
                    <a:pt x="509" y="4027"/>
                  </a:lnTo>
                  <a:cubicBezTo>
                    <a:pt x="568" y="4036"/>
                    <a:pt x="630" y="4039"/>
                    <a:pt x="691" y="4043"/>
                  </a:cubicBezTo>
                  <a:cubicBezTo>
                    <a:pt x="704" y="4044"/>
                    <a:pt x="717" y="4044"/>
                    <a:pt x="729" y="4044"/>
                  </a:cubicBezTo>
                  <a:cubicBezTo>
                    <a:pt x="771" y="4044"/>
                    <a:pt x="813" y="4042"/>
                    <a:pt x="854" y="4039"/>
                  </a:cubicBezTo>
                  <a:lnTo>
                    <a:pt x="854" y="4039"/>
                  </a:lnTo>
                  <a:cubicBezTo>
                    <a:pt x="853" y="4039"/>
                    <a:pt x="852" y="4040"/>
                    <a:pt x="852" y="4040"/>
                  </a:cubicBezTo>
                  <a:cubicBezTo>
                    <a:pt x="855" y="4040"/>
                    <a:pt x="856" y="4039"/>
                    <a:pt x="858" y="4039"/>
                  </a:cubicBezTo>
                  <a:lnTo>
                    <a:pt x="859" y="4039"/>
                  </a:lnTo>
                  <a:cubicBezTo>
                    <a:pt x="899" y="4036"/>
                    <a:pt x="939" y="4030"/>
                    <a:pt x="977" y="4023"/>
                  </a:cubicBezTo>
                  <a:cubicBezTo>
                    <a:pt x="986" y="4020"/>
                    <a:pt x="997" y="4019"/>
                    <a:pt x="1004" y="4017"/>
                  </a:cubicBezTo>
                  <a:cubicBezTo>
                    <a:pt x="1019" y="4012"/>
                    <a:pt x="1034" y="4008"/>
                    <a:pt x="1048" y="4006"/>
                  </a:cubicBezTo>
                  <a:cubicBezTo>
                    <a:pt x="1073" y="3991"/>
                    <a:pt x="1095" y="3975"/>
                    <a:pt x="1117" y="3960"/>
                  </a:cubicBezTo>
                  <a:lnTo>
                    <a:pt x="1117" y="3960"/>
                  </a:lnTo>
                  <a:lnTo>
                    <a:pt x="1110" y="3963"/>
                  </a:lnTo>
                  <a:cubicBezTo>
                    <a:pt x="1169" y="3921"/>
                    <a:pt x="1226" y="3879"/>
                    <a:pt x="1280" y="3832"/>
                  </a:cubicBezTo>
                  <a:cubicBezTo>
                    <a:pt x="1298" y="3812"/>
                    <a:pt x="1316" y="3795"/>
                    <a:pt x="1333" y="3775"/>
                  </a:cubicBezTo>
                  <a:cubicBezTo>
                    <a:pt x="1368" y="3730"/>
                    <a:pt x="1399" y="3683"/>
                    <a:pt x="1430" y="3635"/>
                  </a:cubicBezTo>
                  <a:cubicBezTo>
                    <a:pt x="1463" y="3580"/>
                    <a:pt x="1496" y="3526"/>
                    <a:pt x="1525" y="3471"/>
                  </a:cubicBezTo>
                  <a:cubicBezTo>
                    <a:pt x="1556" y="3413"/>
                    <a:pt x="1582" y="3352"/>
                    <a:pt x="1611" y="3292"/>
                  </a:cubicBezTo>
                  <a:cubicBezTo>
                    <a:pt x="1651" y="3208"/>
                    <a:pt x="1694" y="3126"/>
                    <a:pt x="1735" y="3041"/>
                  </a:cubicBezTo>
                  <a:cubicBezTo>
                    <a:pt x="1754" y="2999"/>
                    <a:pt x="1773" y="2955"/>
                    <a:pt x="1791" y="2912"/>
                  </a:cubicBezTo>
                  <a:cubicBezTo>
                    <a:pt x="1814" y="2861"/>
                    <a:pt x="1838" y="2810"/>
                    <a:pt x="1864" y="2760"/>
                  </a:cubicBezTo>
                  <a:cubicBezTo>
                    <a:pt x="1893" y="2702"/>
                    <a:pt x="1926" y="2645"/>
                    <a:pt x="1958" y="2588"/>
                  </a:cubicBezTo>
                  <a:cubicBezTo>
                    <a:pt x="2017" y="2486"/>
                    <a:pt x="2069" y="2381"/>
                    <a:pt x="2124" y="2278"/>
                  </a:cubicBezTo>
                  <a:cubicBezTo>
                    <a:pt x="2174" y="2184"/>
                    <a:pt x="2221" y="2087"/>
                    <a:pt x="2266" y="1991"/>
                  </a:cubicBezTo>
                  <a:cubicBezTo>
                    <a:pt x="2309" y="1901"/>
                    <a:pt x="2356" y="1812"/>
                    <a:pt x="2397" y="1720"/>
                  </a:cubicBezTo>
                  <a:cubicBezTo>
                    <a:pt x="2427" y="1653"/>
                    <a:pt x="2454" y="1587"/>
                    <a:pt x="2482" y="1520"/>
                  </a:cubicBezTo>
                  <a:cubicBezTo>
                    <a:pt x="2507" y="1457"/>
                    <a:pt x="2536" y="1392"/>
                    <a:pt x="2557" y="1325"/>
                  </a:cubicBezTo>
                  <a:cubicBezTo>
                    <a:pt x="2570" y="1280"/>
                    <a:pt x="2582" y="1235"/>
                    <a:pt x="2591" y="1190"/>
                  </a:cubicBezTo>
                  <a:cubicBezTo>
                    <a:pt x="2597" y="1142"/>
                    <a:pt x="2600" y="1093"/>
                    <a:pt x="2601" y="1045"/>
                  </a:cubicBezTo>
                  <a:lnTo>
                    <a:pt x="2601" y="1043"/>
                  </a:lnTo>
                  <a:lnTo>
                    <a:pt x="2601" y="1041"/>
                  </a:lnTo>
                  <a:cubicBezTo>
                    <a:pt x="2602" y="1020"/>
                    <a:pt x="2602" y="999"/>
                    <a:pt x="2601" y="977"/>
                  </a:cubicBezTo>
                  <a:lnTo>
                    <a:pt x="2601" y="973"/>
                  </a:lnTo>
                  <a:lnTo>
                    <a:pt x="2601" y="970"/>
                  </a:lnTo>
                  <a:cubicBezTo>
                    <a:pt x="2598" y="949"/>
                    <a:pt x="2596" y="928"/>
                    <a:pt x="2592" y="906"/>
                  </a:cubicBezTo>
                  <a:cubicBezTo>
                    <a:pt x="2591" y="897"/>
                    <a:pt x="2588" y="889"/>
                    <a:pt x="2586" y="880"/>
                  </a:cubicBezTo>
                  <a:cubicBezTo>
                    <a:pt x="2576" y="855"/>
                    <a:pt x="2562" y="829"/>
                    <a:pt x="2550" y="804"/>
                  </a:cubicBezTo>
                  <a:cubicBezTo>
                    <a:pt x="2533" y="771"/>
                    <a:pt x="2515" y="737"/>
                    <a:pt x="2498" y="704"/>
                  </a:cubicBezTo>
                  <a:cubicBezTo>
                    <a:pt x="2478" y="664"/>
                    <a:pt x="2454" y="626"/>
                    <a:pt x="2431" y="587"/>
                  </a:cubicBezTo>
                  <a:cubicBezTo>
                    <a:pt x="2409" y="551"/>
                    <a:pt x="2387" y="517"/>
                    <a:pt x="2363" y="483"/>
                  </a:cubicBezTo>
                  <a:cubicBezTo>
                    <a:pt x="2345" y="458"/>
                    <a:pt x="2327" y="436"/>
                    <a:pt x="2308" y="411"/>
                  </a:cubicBezTo>
                  <a:cubicBezTo>
                    <a:pt x="2286" y="381"/>
                    <a:pt x="2263" y="350"/>
                    <a:pt x="2241" y="318"/>
                  </a:cubicBezTo>
                  <a:cubicBezTo>
                    <a:pt x="2213" y="278"/>
                    <a:pt x="2183" y="237"/>
                    <a:pt x="2155" y="196"/>
                  </a:cubicBezTo>
                  <a:cubicBezTo>
                    <a:pt x="2142" y="179"/>
                    <a:pt x="2129" y="161"/>
                    <a:pt x="2113" y="143"/>
                  </a:cubicBezTo>
                  <a:cubicBezTo>
                    <a:pt x="2112" y="142"/>
                    <a:pt x="2111" y="141"/>
                    <a:pt x="2110" y="138"/>
                  </a:cubicBezTo>
                  <a:cubicBezTo>
                    <a:pt x="2081" y="109"/>
                    <a:pt x="2050" y="81"/>
                    <a:pt x="2020" y="54"/>
                  </a:cubicBezTo>
                  <a:cubicBezTo>
                    <a:pt x="2003" y="38"/>
                    <a:pt x="1987" y="21"/>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a:extLst>
                <a:ext uri="{FF2B5EF4-FFF2-40B4-BE49-F238E27FC236}">
                  <a16:creationId xmlns:a16="http://schemas.microsoft.com/office/drawing/2014/main" id="{0BEC092D-CDFF-586C-023B-3DE063D24208}"/>
                </a:ext>
              </a:extLst>
            </p:cNvPr>
            <p:cNvSpPr/>
            <p:nvPr/>
          </p:nvSpPr>
          <p:spPr>
            <a:xfrm>
              <a:off x="1996149" y="2251654"/>
              <a:ext cx="123091" cy="97324"/>
            </a:xfrm>
            <a:custGeom>
              <a:avLst/>
              <a:gdLst/>
              <a:ahLst/>
              <a:cxnLst/>
              <a:rect l="l" t="t" r="r" b="b"/>
              <a:pathLst>
                <a:path w="1739" h="1380" extrusionOk="0">
                  <a:moveTo>
                    <a:pt x="340" y="1"/>
                  </a:moveTo>
                  <a:cubicBezTo>
                    <a:pt x="330" y="22"/>
                    <a:pt x="320" y="40"/>
                    <a:pt x="312" y="61"/>
                  </a:cubicBezTo>
                  <a:cubicBezTo>
                    <a:pt x="277" y="137"/>
                    <a:pt x="238" y="205"/>
                    <a:pt x="201" y="275"/>
                  </a:cubicBezTo>
                  <a:cubicBezTo>
                    <a:pt x="163" y="352"/>
                    <a:pt x="123" y="427"/>
                    <a:pt x="81" y="501"/>
                  </a:cubicBezTo>
                  <a:cubicBezTo>
                    <a:pt x="54" y="549"/>
                    <a:pt x="26" y="596"/>
                    <a:pt x="0" y="646"/>
                  </a:cubicBezTo>
                  <a:lnTo>
                    <a:pt x="8" y="649"/>
                  </a:lnTo>
                  <a:cubicBezTo>
                    <a:pt x="55" y="679"/>
                    <a:pt x="105" y="703"/>
                    <a:pt x="153" y="729"/>
                  </a:cubicBezTo>
                  <a:cubicBezTo>
                    <a:pt x="206" y="759"/>
                    <a:pt x="260" y="787"/>
                    <a:pt x="313" y="818"/>
                  </a:cubicBezTo>
                  <a:cubicBezTo>
                    <a:pt x="413" y="878"/>
                    <a:pt x="514" y="937"/>
                    <a:pt x="617" y="993"/>
                  </a:cubicBezTo>
                  <a:lnTo>
                    <a:pt x="903" y="1139"/>
                  </a:lnTo>
                  <a:cubicBezTo>
                    <a:pt x="981" y="1179"/>
                    <a:pt x="1058" y="1220"/>
                    <a:pt x="1137" y="1257"/>
                  </a:cubicBezTo>
                  <a:cubicBezTo>
                    <a:pt x="1166" y="1271"/>
                    <a:pt x="1195" y="1283"/>
                    <a:pt x="1225" y="1296"/>
                  </a:cubicBezTo>
                  <a:cubicBezTo>
                    <a:pt x="1247" y="1306"/>
                    <a:pt x="1270" y="1318"/>
                    <a:pt x="1293" y="1325"/>
                  </a:cubicBezTo>
                  <a:cubicBezTo>
                    <a:pt x="1328" y="1338"/>
                    <a:pt x="1361" y="1353"/>
                    <a:pt x="1396" y="1365"/>
                  </a:cubicBezTo>
                  <a:cubicBezTo>
                    <a:pt x="1411" y="1370"/>
                    <a:pt x="1426" y="1376"/>
                    <a:pt x="1440" y="1379"/>
                  </a:cubicBezTo>
                  <a:cubicBezTo>
                    <a:pt x="1443" y="1379"/>
                    <a:pt x="1445" y="1380"/>
                    <a:pt x="1448" y="1380"/>
                  </a:cubicBezTo>
                  <a:cubicBezTo>
                    <a:pt x="1459" y="1380"/>
                    <a:pt x="1470" y="1379"/>
                    <a:pt x="1483" y="1377"/>
                  </a:cubicBezTo>
                  <a:cubicBezTo>
                    <a:pt x="1501" y="1370"/>
                    <a:pt x="1517" y="1362"/>
                    <a:pt x="1536" y="1356"/>
                  </a:cubicBezTo>
                  <a:cubicBezTo>
                    <a:pt x="1547" y="1351"/>
                    <a:pt x="1557" y="1346"/>
                    <a:pt x="1568" y="1339"/>
                  </a:cubicBezTo>
                  <a:cubicBezTo>
                    <a:pt x="1587" y="1328"/>
                    <a:pt x="1605" y="1315"/>
                    <a:pt x="1624" y="1301"/>
                  </a:cubicBezTo>
                  <a:cubicBezTo>
                    <a:pt x="1628" y="1298"/>
                    <a:pt x="1631" y="1293"/>
                    <a:pt x="1635" y="1289"/>
                  </a:cubicBezTo>
                  <a:cubicBezTo>
                    <a:pt x="1640" y="1283"/>
                    <a:pt x="1646" y="1276"/>
                    <a:pt x="1651" y="1268"/>
                  </a:cubicBezTo>
                  <a:cubicBezTo>
                    <a:pt x="1660" y="1258"/>
                    <a:pt x="1666" y="1245"/>
                    <a:pt x="1671" y="1233"/>
                  </a:cubicBezTo>
                  <a:lnTo>
                    <a:pt x="1671" y="1235"/>
                  </a:lnTo>
                  <a:cubicBezTo>
                    <a:pt x="1695" y="1190"/>
                    <a:pt x="1711" y="1142"/>
                    <a:pt x="1729" y="1095"/>
                  </a:cubicBezTo>
                  <a:cubicBezTo>
                    <a:pt x="1732" y="1088"/>
                    <a:pt x="1733" y="1080"/>
                    <a:pt x="1736" y="1074"/>
                  </a:cubicBezTo>
                  <a:cubicBezTo>
                    <a:pt x="1737" y="1069"/>
                    <a:pt x="1737" y="1064"/>
                    <a:pt x="1738" y="1057"/>
                  </a:cubicBezTo>
                  <a:lnTo>
                    <a:pt x="1738" y="1044"/>
                  </a:lnTo>
                  <a:cubicBezTo>
                    <a:pt x="1737" y="1015"/>
                    <a:pt x="1736" y="989"/>
                    <a:pt x="1734" y="961"/>
                  </a:cubicBezTo>
                  <a:cubicBezTo>
                    <a:pt x="1734" y="946"/>
                    <a:pt x="1736" y="932"/>
                    <a:pt x="1736" y="919"/>
                  </a:cubicBezTo>
                  <a:cubicBezTo>
                    <a:pt x="1734" y="916"/>
                    <a:pt x="1733" y="914"/>
                    <a:pt x="1731" y="910"/>
                  </a:cubicBezTo>
                  <a:cubicBezTo>
                    <a:pt x="1715" y="884"/>
                    <a:pt x="1698" y="861"/>
                    <a:pt x="1681" y="838"/>
                  </a:cubicBezTo>
                  <a:cubicBezTo>
                    <a:pt x="1662" y="822"/>
                    <a:pt x="1643" y="808"/>
                    <a:pt x="1622" y="792"/>
                  </a:cubicBezTo>
                  <a:cubicBezTo>
                    <a:pt x="1604" y="778"/>
                    <a:pt x="1584" y="764"/>
                    <a:pt x="1566" y="750"/>
                  </a:cubicBezTo>
                  <a:cubicBezTo>
                    <a:pt x="1488" y="696"/>
                    <a:pt x="1411" y="648"/>
                    <a:pt x="1330" y="598"/>
                  </a:cubicBezTo>
                  <a:cubicBezTo>
                    <a:pt x="1253" y="550"/>
                    <a:pt x="1176" y="500"/>
                    <a:pt x="1094" y="457"/>
                  </a:cubicBezTo>
                  <a:cubicBezTo>
                    <a:pt x="1094" y="457"/>
                    <a:pt x="1093" y="457"/>
                    <a:pt x="1093" y="456"/>
                  </a:cubicBezTo>
                  <a:cubicBezTo>
                    <a:pt x="1036" y="426"/>
                    <a:pt x="980" y="399"/>
                    <a:pt x="924" y="368"/>
                  </a:cubicBezTo>
                  <a:cubicBezTo>
                    <a:pt x="872" y="339"/>
                    <a:pt x="824" y="307"/>
                    <a:pt x="774" y="275"/>
                  </a:cubicBezTo>
                  <a:cubicBezTo>
                    <a:pt x="741" y="253"/>
                    <a:pt x="706" y="235"/>
                    <a:pt x="674" y="211"/>
                  </a:cubicBezTo>
                  <a:lnTo>
                    <a:pt x="585" y="149"/>
                  </a:lnTo>
                  <a:cubicBezTo>
                    <a:pt x="534" y="117"/>
                    <a:pt x="480" y="90"/>
                    <a:pt x="428" y="56"/>
                  </a:cubicBezTo>
                  <a:cubicBezTo>
                    <a:pt x="401" y="37"/>
                    <a:pt x="371" y="18"/>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a:extLst>
                <a:ext uri="{FF2B5EF4-FFF2-40B4-BE49-F238E27FC236}">
                  <a16:creationId xmlns:a16="http://schemas.microsoft.com/office/drawing/2014/main" id="{6DD03170-8253-B8AC-EB13-295DCABC4D43}"/>
                </a:ext>
              </a:extLst>
            </p:cNvPr>
            <p:cNvSpPr/>
            <p:nvPr/>
          </p:nvSpPr>
          <p:spPr>
            <a:xfrm>
              <a:off x="505752" y="1380600"/>
              <a:ext cx="287023" cy="196835"/>
            </a:xfrm>
            <a:custGeom>
              <a:avLst/>
              <a:gdLst/>
              <a:ahLst/>
              <a:cxnLst/>
              <a:rect l="l" t="t" r="r" b="b"/>
              <a:pathLst>
                <a:path w="4055" h="2791" extrusionOk="0">
                  <a:moveTo>
                    <a:pt x="503" y="1"/>
                  </a:moveTo>
                  <a:cubicBezTo>
                    <a:pt x="476" y="59"/>
                    <a:pt x="447" y="115"/>
                    <a:pt x="419" y="171"/>
                  </a:cubicBezTo>
                  <a:cubicBezTo>
                    <a:pt x="342" y="320"/>
                    <a:pt x="264" y="466"/>
                    <a:pt x="182" y="613"/>
                  </a:cubicBezTo>
                  <a:cubicBezTo>
                    <a:pt x="143" y="682"/>
                    <a:pt x="102" y="750"/>
                    <a:pt x="60" y="819"/>
                  </a:cubicBezTo>
                  <a:cubicBezTo>
                    <a:pt x="40" y="852"/>
                    <a:pt x="19" y="886"/>
                    <a:pt x="0" y="919"/>
                  </a:cubicBezTo>
                  <a:cubicBezTo>
                    <a:pt x="58" y="955"/>
                    <a:pt x="117" y="990"/>
                    <a:pt x="176" y="1023"/>
                  </a:cubicBezTo>
                  <a:cubicBezTo>
                    <a:pt x="262" y="1072"/>
                    <a:pt x="349" y="1117"/>
                    <a:pt x="439" y="1162"/>
                  </a:cubicBezTo>
                  <a:cubicBezTo>
                    <a:pt x="601" y="1240"/>
                    <a:pt x="767" y="1316"/>
                    <a:pt x="927" y="1402"/>
                  </a:cubicBezTo>
                  <a:cubicBezTo>
                    <a:pt x="1018" y="1451"/>
                    <a:pt x="1107" y="1501"/>
                    <a:pt x="1198" y="1552"/>
                  </a:cubicBezTo>
                  <a:cubicBezTo>
                    <a:pt x="1278" y="1596"/>
                    <a:pt x="1363" y="1640"/>
                    <a:pt x="1447" y="1681"/>
                  </a:cubicBezTo>
                  <a:cubicBezTo>
                    <a:pt x="1494" y="1703"/>
                    <a:pt x="1543" y="1724"/>
                    <a:pt x="1588" y="1749"/>
                  </a:cubicBezTo>
                  <a:cubicBezTo>
                    <a:pt x="1643" y="1779"/>
                    <a:pt x="1698" y="1810"/>
                    <a:pt x="1752" y="1842"/>
                  </a:cubicBezTo>
                  <a:cubicBezTo>
                    <a:pt x="1850" y="1900"/>
                    <a:pt x="1951" y="1951"/>
                    <a:pt x="2051" y="2002"/>
                  </a:cubicBezTo>
                  <a:cubicBezTo>
                    <a:pt x="2051" y="2002"/>
                    <a:pt x="2052" y="2002"/>
                    <a:pt x="2052" y="2003"/>
                  </a:cubicBezTo>
                  <a:cubicBezTo>
                    <a:pt x="2054" y="2004"/>
                    <a:pt x="2056" y="2004"/>
                    <a:pt x="2057" y="2006"/>
                  </a:cubicBezTo>
                  <a:cubicBezTo>
                    <a:pt x="2117" y="2034"/>
                    <a:pt x="2176" y="2063"/>
                    <a:pt x="2235" y="2092"/>
                  </a:cubicBezTo>
                  <a:cubicBezTo>
                    <a:pt x="2300" y="2127"/>
                    <a:pt x="2366" y="2164"/>
                    <a:pt x="2432" y="2198"/>
                  </a:cubicBezTo>
                  <a:cubicBezTo>
                    <a:pt x="2433" y="2199"/>
                    <a:pt x="2436" y="2199"/>
                    <a:pt x="2437" y="2200"/>
                  </a:cubicBezTo>
                  <a:cubicBezTo>
                    <a:pt x="2438" y="2202"/>
                    <a:pt x="2439" y="2202"/>
                    <a:pt x="2441" y="2202"/>
                  </a:cubicBezTo>
                  <a:cubicBezTo>
                    <a:pt x="2620" y="2287"/>
                    <a:pt x="2799" y="2375"/>
                    <a:pt x="2975" y="2468"/>
                  </a:cubicBezTo>
                  <a:cubicBezTo>
                    <a:pt x="3066" y="2518"/>
                    <a:pt x="3160" y="2565"/>
                    <a:pt x="3252" y="2615"/>
                  </a:cubicBezTo>
                  <a:cubicBezTo>
                    <a:pt x="3331" y="2656"/>
                    <a:pt x="3408" y="2699"/>
                    <a:pt x="3489" y="2737"/>
                  </a:cubicBezTo>
                  <a:cubicBezTo>
                    <a:pt x="3491" y="2739"/>
                    <a:pt x="3493" y="2740"/>
                    <a:pt x="3495" y="2741"/>
                  </a:cubicBezTo>
                  <a:cubicBezTo>
                    <a:pt x="3496" y="2741"/>
                    <a:pt x="3496" y="2742"/>
                    <a:pt x="3497" y="2742"/>
                  </a:cubicBezTo>
                  <a:cubicBezTo>
                    <a:pt x="3517" y="2752"/>
                    <a:pt x="3538" y="2762"/>
                    <a:pt x="3558" y="2773"/>
                  </a:cubicBezTo>
                  <a:cubicBezTo>
                    <a:pt x="3567" y="2778"/>
                    <a:pt x="3576" y="2785"/>
                    <a:pt x="3585" y="2790"/>
                  </a:cubicBezTo>
                  <a:cubicBezTo>
                    <a:pt x="3644" y="2692"/>
                    <a:pt x="3705" y="2594"/>
                    <a:pt x="3764" y="2496"/>
                  </a:cubicBezTo>
                  <a:cubicBezTo>
                    <a:pt x="3848" y="2348"/>
                    <a:pt x="3937" y="2199"/>
                    <a:pt x="4025" y="2049"/>
                  </a:cubicBezTo>
                  <a:cubicBezTo>
                    <a:pt x="4034" y="2033"/>
                    <a:pt x="4046" y="2016"/>
                    <a:pt x="4054" y="1999"/>
                  </a:cubicBezTo>
                  <a:cubicBezTo>
                    <a:pt x="4044" y="1994"/>
                    <a:pt x="4032" y="1988"/>
                    <a:pt x="4022" y="1981"/>
                  </a:cubicBezTo>
                  <a:cubicBezTo>
                    <a:pt x="3985" y="1962"/>
                    <a:pt x="3948" y="1942"/>
                    <a:pt x="3911" y="1921"/>
                  </a:cubicBezTo>
                  <a:cubicBezTo>
                    <a:pt x="3836" y="1882"/>
                    <a:pt x="3760" y="1841"/>
                    <a:pt x="3686" y="1800"/>
                  </a:cubicBezTo>
                  <a:cubicBezTo>
                    <a:pt x="3605" y="1756"/>
                    <a:pt x="3527" y="1713"/>
                    <a:pt x="3448" y="1669"/>
                  </a:cubicBezTo>
                  <a:cubicBezTo>
                    <a:pt x="3374" y="1629"/>
                    <a:pt x="3300" y="1590"/>
                    <a:pt x="3225" y="1549"/>
                  </a:cubicBezTo>
                  <a:cubicBezTo>
                    <a:pt x="3077" y="1467"/>
                    <a:pt x="2929" y="1384"/>
                    <a:pt x="2779" y="1306"/>
                  </a:cubicBezTo>
                  <a:cubicBezTo>
                    <a:pt x="2705" y="1268"/>
                    <a:pt x="2633" y="1227"/>
                    <a:pt x="2559" y="1188"/>
                  </a:cubicBezTo>
                  <a:cubicBezTo>
                    <a:pt x="2490" y="1151"/>
                    <a:pt x="2418" y="1114"/>
                    <a:pt x="2347" y="1078"/>
                  </a:cubicBezTo>
                  <a:cubicBezTo>
                    <a:pt x="2266" y="1036"/>
                    <a:pt x="2184" y="996"/>
                    <a:pt x="2102" y="953"/>
                  </a:cubicBezTo>
                  <a:cubicBezTo>
                    <a:pt x="2025" y="913"/>
                    <a:pt x="1950" y="871"/>
                    <a:pt x="1876" y="828"/>
                  </a:cubicBezTo>
                  <a:lnTo>
                    <a:pt x="1659" y="704"/>
                  </a:lnTo>
                  <a:cubicBezTo>
                    <a:pt x="1581" y="658"/>
                    <a:pt x="1504" y="611"/>
                    <a:pt x="1427" y="564"/>
                  </a:cubicBezTo>
                  <a:cubicBezTo>
                    <a:pt x="1282" y="475"/>
                    <a:pt x="1140" y="379"/>
                    <a:pt x="991" y="295"/>
                  </a:cubicBezTo>
                  <a:cubicBezTo>
                    <a:pt x="838" y="210"/>
                    <a:pt x="688" y="123"/>
                    <a:pt x="542" y="27"/>
                  </a:cubicBezTo>
                  <a:cubicBezTo>
                    <a:pt x="529" y="17"/>
                    <a:pt x="516" y="10"/>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a:extLst>
                <a:ext uri="{FF2B5EF4-FFF2-40B4-BE49-F238E27FC236}">
                  <a16:creationId xmlns:a16="http://schemas.microsoft.com/office/drawing/2014/main" id="{70A74AF2-1EBC-E104-403F-D1AE5009F6FB}"/>
                </a:ext>
              </a:extLst>
            </p:cNvPr>
            <p:cNvSpPr/>
            <p:nvPr/>
          </p:nvSpPr>
          <p:spPr>
            <a:xfrm>
              <a:off x="363975" y="1161620"/>
              <a:ext cx="267841" cy="469273"/>
            </a:xfrm>
            <a:custGeom>
              <a:avLst/>
              <a:gdLst/>
              <a:ahLst/>
              <a:cxnLst/>
              <a:rect l="l" t="t" r="r" b="b"/>
              <a:pathLst>
                <a:path w="3784" h="6654" extrusionOk="0">
                  <a:moveTo>
                    <a:pt x="3621" y="1"/>
                  </a:moveTo>
                  <a:cubicBezTo>
                    <a:pt x="3575" y="5"/>
                    <a:pt x="3532" y="15"/>
                    <a:pt x="3486" y="24"/>
                  </a:cubicBezTo>
                  <a:cubicBezTo>
                    <a:pt x="3471" y="32"/>
                    <a:pt x="3456" y="42"/>
                    <a:pt x="3441" y="51"/>
                  </a:cubicBezTo>
                  <a:cubicBezTo>
                    <a:pt x="3423" y="63"/>
                    <a:pt x="3406" y="77"/>
                    <a:pt x="3388" y="90"/>
                  </a:cubicBezTo>
                  <a:cubicBezTo>
                    <a:pt x="3375" y="103"/>
                    <a:pt x="3363" y="114"/>
                    <a:pt x="3351" y="128"/>
                  </a:cubicBezTo>
                  <a:cubicBezTo>
                    <a:pt x="3338" y="142"/>
                    <a:pt x="3326" y="155"/>
                    <a:pt x="3315" y="173"/>
                  </a:cubicBezTo>
                  <a:cubicBezTo>
                    <a:pt x="3292" y="206"/>
                    <a:pt x="3275" y="242"/>
                    <a:pt x="3257" y="277"/>
                  </a:cubicBezTo>
                  <a:cubicBezTo>
                    <a:pt x="3235" y="319"/>
                    <a:pt x="3214" y="360"/>
                    <a:pt x="3192" y="401"/>
                  </a:cubicBezTo>
                  <a:cubicBezTo>
                    <a:pt x="3155" y="473"/>
                    <a:pt x="3114" y="542"/>
                    <a:pt x="3075" y="615"/>
                  </a:cubicBezTo>
                  <a:cubicBezTo>
                    <a:pt x="3033" y="692"/>
                    <a:pt x="2995" y="770"/>
                    <a:pt x="2955" y="849"/>
                  </a:cubicBezTo>
                  <a:cubicBezTo>
                    <a:pt x="2918" y="921"/>
                    <a:pt x="2876" y="991"/>
                    <a:pt x="2837" y="1063"/>
                  </a:cubicBezTo>
                  <a:cubicBezTo>
                    <a:pt x="2798" y="1135"/>
                    <a:pt x="2757" y="1206"/>
                    <a:pt x="2719" y="1278"/>
                  </a:cubicBezTo>
                  <a:cubicBezTo>
                    <a:pt x="2677" y="1358"/>
                    <a:pt x="2636" y="1438"/>
                    <a:pt x="2595" y="1517"/>
                  </a:cubicBezTo>
                  <a:cubicBezTo>
                    <a:pt x="2512" y="1675"/>
                    <a:pt x="2429" y="1830"/>
                    <a:pt x="2347" y="1989"/>
                  </a:cubicBezTo>
                  <a:cubicBezTo>
                    <a:pt x="2333" y="2015"/>
                    <a:pt x="2319" y="2043"/>
                    <a:pt x="2306" y="2070"/>
                  </a:cubicBezTo>
                  <a:lnTo>
                    <a:pt x="2307" y="2070"/>
                  </a:lnTo>
                  <a:lnTo>
                    <a:pt x="2304" y="2078"/>
                  </a:lnTo>
                  <a:cubicBezTo>
                    <a:pt x="2302" y="2078"/>
                    <a:pt x="2302" y="2079"/>
                    <a:pt x="2302" y="2079"/>
                  </a:cubicBezTo>
                  <a:cubicBezTo>
                    <a:pt x="2291" y="2100"/>
                    <a:pt x="2283" y="2119"/>
                    <a:pt x="2273" y="2140"/>
                  </a:cubicBezTo>
                  <a:cubicBezTo>
                    <a:pt x="2268" y="2150"/>
                    <a:pt x="2262" y="2161"/>
                    <a:pt x="2256" y="2170"/>
                  </a:cubicBezTo>
                  <a:lnTo>
                    <a:pt x="2252" y="2177"/>
                  </a:lnTo>
                  <a:cubicBezTo>
                    <a:pt x="2246" y="2192"/>
                    <a:pt x="2239" y="2204"/>
                    <a:pt x="2233" y="2218"/>
                  </a:cubicBezTo>
                  <a:cubicBezTo>
                    <a:pt x="2231" y="2219"/>
                    <a:pt x="2231" y="2222"/>
                    <a:pt x="2230" y="2223"/>
                  </a:cubicBezTo>
                  <a:cubicBezTo>
                    <a:pt x="2228" y="2224"/>
                    <a:pt x="2228" y="2225"/>
                    <a:pt x="2227" y="2228"/>
                  </a:cubicBezTo>
                  <a:lnTo>
                    <a:pt x="2227" y="2229"/>
                  </a:lnTo>
                  <a:cubicBezTo>
                    <a:pt x="2153" y="2378"/>
                    <a:pt x="2069" y="2526"/>
                    <a:pt x="1986" y="2670"/>
                  </a:cubicBezTo>
                  <a:cubicBezTo>
                    <a:pt x="1904" y="2808"/>
                    <a:pt x="1821" y="2944"/>
                    <a:pt x="1739" y="3081"/>
                  </a:cubicBezTo>
                  <a:cubicBezTo>
                    <a:pt x="1649" y="3234"/>
                    <a:pt x="1561" y="3386"/>
                    <a:pt x="1478" y="3542"/>
                  </a:cubicBezTo>
                  <a:cubicBezTo>
                    <a:pt x="1396" y="3697"/>
                    <a:pt x="1318" y="3855"/>
                    <a:pt x="1234" y="4010"/>
                  </a:cubicBezTo>
                  <a:cubicBezTo>
                    <a:pt x="1173" y="4126"/>
                    <a:pt x="1109" y="4240"/>
                    <a:pt x="1047" y="4356"/>
                  </a:cubicBezTo>
                  <a:cubicBezTo>
                    <a:pt x="986" y="4466"/>
                    <a:pt x="929" y="4578"/>
                    <a:pt x="867" y="4688"/>
                  </a:cubicBezTo>
                  <a:cubicBezTo>
                    <a:pt x="806" y="4798"/>
                    <a:pt x="746" y="4911"/>
                    <a:pt x="687" y="5023"/>
                  </a:cubicBezTo>
                  <a:cubicBezTo>
                    <a:pt x="624" y="5140"/>
                    <a:pt x="560" y="5257"/>
                    <a:pt x="500" y="5375"/>
                  </a:cubicBezTo>
                  <a:cubicBezTo>
                    <a:pt x="454" y="5467"/>
                    <a:pt x="411" y="5560"/>
                    <a:pt x="365" y="5653"/>
                  </a:cubicBezTo>
                  <a:cubicBezTo>
                    <a:pt x="316" y="5752"/>
                    <a:pt x="268" y="5850"/>
                    <a:pt x="222" y="5950"/>
                  </a:cubicBezTo>
                  <a:cubicBezTo>
                    <a:pt x="201" y="6001"/>
                    <a:pt x="180" y="6052"/>
                    <a:pt x="158" y="6103"/>
                  </a:cubicBezTo>
                  <a:cubicBezTo>
                    <a:pt x="137" y="6154"/>
                    <a:pt x="113" y="6206"/>
                    <a:pt x="92" y="6257"/>
                  </a:cubicBezTo>
                  <a:cubicBezTo>
                    <a:pt x="67" y="6315"/>
                    <a:pt x="42" y="6376"/>
                    <a:pt x="19" y="6437"/>
                  </a:cubicBezTo>
                  <a:lnTo>
                    <a:pt x="19" y="6438"/>
                  </a:lnTo>
                  <a:cubicBezTo>
                    <a:pt x="5" y="6456"/>
                    <a:pt x="0" y="6480"/>
                    <a:pt x="8" y="6502"/>
                  </a:cubicBezTo>
                  <a:cubicBezTo>
                    <a:pt x="8" y="6505"/>
                    <a:pt x="9" y="6506"/>
                    <a:pt x="10" y="6507"/>
                  </a:cubicBezTo>
                  <a:lnTo>
                    <a:pt x="10" y="6511"/>
                  </a:lnTo>
                  <a:lnTo>
                    <a:pt x="10" y="6512"/>
                  </a:lnTo>
                  <a:lnTo>
                    <a:pt x="10" y="6515"/>
                  </a:lnTo>
                  <a:lnTo>
                    <a:pt x="10" y="6532"/>
                  </a:lnTo>
                  <a:cubicBezTo>
                    <a:pt x="15" y="6536"/>
                    <a:pt x="19" y="6541"/>
                    <a:pt x="23" y="6548"/>
                  </a:cubicBezTo>
                  <a:cubicBezTo>
                    <a:pt x="28" y="6556"/>
                    <a:pt x="34" y="6563"/>
                    <a:pt x="40" y="6571"/>
                  </a:cubicBezTo>
                  <a:cubicBezTo>
                    <a:pt x="40" y="6572"/>
                    <a:pt x="41" y="6572"/>
                    <a:pt x="42" y="6572"/>
                  </a:cubicBezTo>
                  <a:lnTo>
                    <a:pt x="42" y="6573"/>
                  </a:lnTo>
                  <a:cubicBezTo>
                    <a:pt x="50" y="6583"/>
                    <a:pt x="58" y="6592"/>
                    <a:pt x="67" y="6599"/>
                  </a:cubicBezTo>
                  <a:cubicBezTo>
                    <a:pt x="82" y="6610"/>
                    <a:pt x="98" y="6618"/>
                    <a:pt x="115" y="6625"/>
                  </a:cubicBezTo>
                  <a:cubicBezTo>
                    <a:pt x="116" y="6626"/>
                    <a:pt x="118" y="6626"/>
                    <a:pt x="119" y="6628"/>
                  </a:cubicBezTo>
                  <a:cubicBezTo>
                    <a:pt x="121" y="6629"/>
                    <a:pt x="122" y="6629"/>
                    <a:pt x="123" y="6629"/>
                  </a:cubicBezTo>
                  <a:cubicBezTo>
                    <a:pt x="123" y="6629"/>
                    <a:pt x="123" y="6630"/>
                    <a:pt x="124" y="6630"/>
                  </a:cubicBezTo>
                  <a:cubicBezTo>
                    <a:pt x="138" y="6635"/>
                    <a:pt x="150" y="6641"/>
                    <a:pt x="166" y="6642"/>
                  </a:cubicBezTo>
                  <a:cubicBezTo>
                    <a:pt x="180" y="6645"/>
                    <a:pt x="194" y="6647"/>
                    <a:pt x="209" y="6647"/>
                  </a:cubicBezTo>
                  <a:lnTo>
                    <a:pt x="219" y="6647"/>
                  </a:lnTo>
                  <a:cubicBezTo>
                    <a:pt x="221" y="6649"/>
                    <a:pt x="222" y="6650"/>
                    <a:pt x="225" y="6652"/>
                  </a:cubicBezTo>
                  <a:cubicBezTo>
                    <a:pt x="229" y="6652"/>
                    <a:pt x="231" y="6652"/>
                    <a:pt x="236" y="6654"/>
                  </a:cubicBezTo>
                  <a:lnTo>
                    <a:pt x="246" y="6654"/>
                  </a:lnTo>
                  <a:cubicBezTo>
                    <a:pt x="274" y="6647"/>
                    <a:pt x="303" y="6640"/>
                    <a:pt x="331" y="6631"/>
                  </a:cubicBezTo>
                  <a:cubicBezTo>
                    <a:pt x="344" y="6628"/>
                    <a:pt x="356" y="6623"/>
                    <a:pt x="370" y="6618"/>
                  </a:cubicBezTo>
                  <a:cubicBezTo>
                    <a:pt x="380" y="6613"/>
                    <a:pt x="389" y="6608"/>
                    <a:pt x="400" y="6600"/>
                  </a:cubicBezTo>
                  <a:cubicBezTo>
                    <a:pt x="407" y="6595"/>
                    <a:pt x="413" y="6590"/>
                    <a:pt x="421" y="6584"/>
                  </a:cubicBezTo>
                  <a:cubicBezTo>
                    <a:pt x="428" y="6578"/>
                    <a:pt x="436" y="6571"/>
                    <a:pt x="442" y="6563"/>
                  </a:cubicBezTo>
                  <a:cubicBezTo>
                    <a:pt x="464" y="6537"/>
                    <a:pt x="483" y="6512"/>
                    <a:pt x="502" y="6484"/>
                  </a:cubicBezTo>
                  <a:cubicBezTo>
                    <a:pt x="550" y="6411"/>
                    <a:pt x="596" y="6336"/>
                    <a:pt x="644" y="6265"/>
                  </a:cubicBezTo>
                  <a:cubicBezTo>
                    <a:pt x="699" y="6186"/>
                    <a:pt x="747" y="6107"/>
                    <a:pt x="792" y="6021"/>
                  </a:cubicBezTo>
                  <a:cubicBezTo>
                    <a:pt x="818" y="5970"/>
                    <a:pt x="843" y="5917"/>
                    <a:pt x="870" y="5866"/>
                  </a:cubicBezTo>
                  <a:cubicBezTo>
                    <a:pt x="901" y="5808"/>
                    <a:pt x="933" y="5749"/>
                    <a:pt x="966" y="5690"/>
                  </a:cubicBezTo>
                  <a:cubicBezTo>
                    <a:pt x="1027" y="5572"/>
                    <a:pt x="1093" y="5459"/>
                    <a:pt x="1155" y="5341"/>
                  </a:cubicBezTo>
                  <a:lnTo>
                    <a:pt x="1155" y="5341"/>
                  </a:lnTo>
                  <a:cubicBezTo>
                    <a:pt x="1155" y="5343"/>
                    <a:pt x="1154" y="5344"/>
                    <a:pt x="1154" y="5345"/>
                  </a:cubicBezTo>
                  <a:cubicBezTo>
                    <a:pt x="1155" y="5343"/>
                    <a:pt x="1157" y="5340"/>
                    <a:pt x="1158" y="5336"/>
                  </a:cubicBezTo>
                  <a:cubicBezTo>
                    <a:pt x="1227" y="5194"/>
                    <a:pt x="1290" y="5046"/>
                    <a:pt x="1360" y="4902"/>
                  </a:cubicBezTo>
                  <a:cubicBezTo>
                    <a:pt x="1437" y="4742"/>
                    <a:pt x="1510" y="4581"/>
                    <a:pt x="1593" y="4423"/>
                  </a:cubicBezTo>
                  <a:cubicBezTo>
                    <a:pt x="1673" y="4270"/>
                    <a:pt x="1756" y="4117"/>
                    <a:pt x="1843" y="3969"/>
                  </a:cubicBezTo>
                  <a:cubicBezTo>
                    <a:pt x="1886" y="3895"/>
                    <a:pt x="1932" y="3824"/>
                    <a:pt x="1975" y="3751"/>
                  </a:cubicBezTo>
                  <a:cubicBezTo>
                    <a:pt x="2017" y="3679"/>
                    <a:pt x="2058" y="3605"/>
                    <a:pt x="2099" y="3532"/>
                  </a:cubicBezTo>
                  <a:cubicBezTo>
                    <a:pt x="2164" y="3411"/>
                    <a:pt x="2228" y="3292"/>
                    <a:pt x="2292" y="3171"/>
                  </a:cubicBezTo>
                  <a:lnTo>
                    <a:pt x="2292" y="3173"/>
                  </a:lnTo>
                  <a:cubicBezTo>
                    <a:pt x="2293" y="3172"/>
                    <a:pt x="2293" y="3171"/>
                    <a:pt x="2294" y="3168"/>
                  </a:cubicBezTo>
                  <a:cubicBezTo>
                    <a:pt x="2295" y="3167"/>
                    <a:pt x="2295" y="3166"/>
                    <a:pt x="2298" y="3164"/>
                  </a:cubicBezTo>
                  <a:cubicBezTo>
                    <a:pt x="2335" y="3088"/>
                    <a:pt x="2370" y="3012"/>
                    <a:pt x="2407" y="2936"/>
                  </a:cubicBezTo>
                  <a:cubicBezTo>
                    <a:pt x="2447" y="2852"/>
                    <a:pt x="2489" y="2770"/>
                    <a:pt x="2531" y="2687"/>
                  </a:cubicBezTo>
                  <a:cubicBezTo>
                    <a:pt x="2605" y="2538"/>
                    <a:pt x="2688" y="2394"/>
                    <a:pt x="2765" y="2248"/>
                  </a:cubicBezTo>
                  <a:cubicBezTo>
                    <a:pt x="2847" y="2093"/>
                    <a:pt x="2924" y="1934"/>
                    <a:pt x="3010" y="1779"/>
                  </a:cubicBezTo>
                  <a:cubicBezTo>
                    <a:pt x="3089" y="1630"/>
                    <a:pt x="3166" y="1481"/>
                    <a:pt x="3244" y="1332"/>
                  </a:cubicBezTo>
                  <a:cubicBezTo>
                    <a:pt x="3293" y="1238"/>
                    <a:pt x="3341" y="1143"/>
                    <a:pt x="3389" y="1048"/>
                  </a:cubicBezTo>
                  <a:cubicBezTo>
                    <a:pt x="3436" y="958"/>
                    <a:pt x="3484" y="871"/>
                    <a:pt x="3529" y="780"/>
                  </a:cubicBezTo>
                  <a:lnTo>
                    <a:pt x="3529" y="782"/>
                  </a:lnTo>
                  <a:cubicBezTo>
                    <a:pt x="3606" y="628"/>
                    <a:pt x="3678" y="473"/>
                    <a:pt x="3739" y="313"/>
                  </a:cubicBezTo>
                  <a:cubicBezTo>
                    <a:pt x="3755" y="267"/>
                    <a:pt x="3770" y="220"/>
                    <a:pt x="3784" y="174"/>
                  </a:cubicBezTo>
                  <a:lnTo>
                    <a:pt x="3760" y="143"/>
                  </a:lnTo>
                  <a:cubicBezTo>
                    <a:pt x="3738" y="114"/>
                    <a:pt x="3720" y="83"/>
                    <a:pt x="3698" y="55"/>
                  </a:cubicBezTo>
                  <a:cubicBezTo>
                    <a:pt x="3693" y="49"/>
                    <a:pt x="3687" y="44"/>
                    <a:pt x="3681" y="39"/>
                  </a:cubicBezTo>
                  <a:cubicBezTo>
                    <a:pt x="3677" y="35"/>
                    <a:pt x="3673" y="34"/>
                    <a:pt x="3670" y="31"/>
                  </a:cubicBezTo>
                  <a:cubicBezTo>
                    <a:pt x="3656" y="20"/>
                    <a:pt x="3641" y="11"/>
                    <a:pt x="3626" y="4"/>
                  </a:cubicBezTo>
                  <a:lnTo>
                    <a:pt x="3625" y="4"/>
                  </a:lnTo>
                  <a:cubicBezTo>
                    <a:pt x="3624" y="3"/>
                    <a:pt x="3622" y="3"/>
                    <a:pt x="3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a:extLst>
                <a:ext uri="{FF2B5EF4-FFF2-40B4-BE49-F238E27FC236}">
                  <a16:creationId xmlns:a16="http://schemas.microsoft.com/office/drawing/2014/main" id="{C97F4164-4C08-3F48-0624-C5BC7C6ECE6B}"/>
                </a:ext>
              </a:extLst>
            </p:cNvPr>
            <p:cNvSpPr/>
            <p:nvPr/>
          </p:nvSpPr>
          <p:spPr>
            <a:xfrm>
              <a:off x="1994096" y="2247282"/>
              <a:ext cx="53936" cy="68621"/>
            </a:xfrm>
            <a:custGeom>
              <a:avLst/>
              <a:gdLst/>
              <a:ahLst/>
              <a:cxnLst/>
              <a:rect l="l" t="t" r="r" b="b"/>
              <a:pathLst>
                <a:path w="762" h="973" extrusionOk="0">
                  <a:moveTo>
                    <a:pt x="429" y="1"/>
                  </a:moveTo>
                  <a:cubicBezTo>
                    <a:pt x="398" y="1"/>
                    <a:pt x="367" y="16"/>
                    <a:pt x="351" y="43"/>
                  </a:cubicBezTo>
                  <a:cubicBezTo>
                    <a:pt x="346" y="50"/>
                    <a:pt x="342" y="59"/>
                    <a:pt x="338" y="66"/>
                  </a:cubicBezTo>
                  <a:cubicBezTo>
                    <a:pt x="328" y="71"/>
                    <a:pt x="321" y="78"/>
                    <a:pt x="315" y="86"/>
                  </a:cubicBezTo>
                  <a:cubicBezTo>
                    <a:pt x="296" y="108"/>
                    <a:pt x="285" y="136"/>
                    <a:pt x="271" y="162"/>
                  </a:cubicBezTo>
                  <a:cubicBezTo>
                    <a:pt x="261" y="182"/>
                    <a:pt x="251" y="200"/>
                    <a:pt x="243" y="220"/>
                  </a:cubicBezTo>
                  <a:cubicBezTo>
                    <a:pt x="220" y="265"/>
                    <a:pt x="199" y="311"/>
                    <a:pt x="178" y="355"/>
                  </a:cubicBezTo>
                  <a:cubicBezTo>
                    <a:pt x="140" y="441"/>
                    <a:pt x="99" y="524"/>
                    <a:pt x="57" y="608"/>
                  </a:cubicBezTo>
                  <a:lnTo>
                    <a:pt x="57" y="607"/>
                  </a:lnTo>
                  <a:cubicBezTo>
                    <a:pt x="45" y="629"/>
                    <a:pt x="33" y="653"/>
                    <a:pt x="21" y="676"/>
                  </a:cubicBezTo>
                  <a:cubicBezTo>
                    <a:pt x="0" y="716"/>
                    <a:pt x="9" y="766"/>
                    <a:pt x="49" y="788"/>
                  </a:cubicBezTo>
                  <a:lnTo>
                    <a:pt x="64" y="797"/>
                  </a:lnTo>
                  <a:cubicBezTo>
                    <a:pt x="73" y="834"/>
                    <a:pt x="109" y="862"/>
                    <a:pt x="147" y="862"/>
                  </a:cubicBezTo>
                  <a:cubicBezTo>
                    <a:pt x="155" y="862"/>
                    <a:pt x="163" y="861"/>
                    <a:pt x="171" y="859"/>
                  </a:cubicBezTo>
                  <a:cubicBezTo>
                    <a:pt x="178" y="865"/>
                    <a:pt x="186" y="871"/>
                    <a:pt x="194" y="875"/>
                  </a:cubicBezTo>
                  <a:lnTo>
                    <a:pt x="207" y="879"/>
                  </a:lnTo>
                  <a:cubicBezTo>
                    <a:pt x="209" y="882"/>
                    <a:pt x="212" y="885"/>
                    <a:pt x="214" y="887"/>
                  </a:cubicBezTo>
                  <a:cubicBezTo>
                    <a:pt x="219" y="895"/>
                    <a:pt x="228" y="896"/>
                    <a:pt x="235" y="900"/>
                  </a:cubicBezTo>
                  <a:cubicBezTo>
                    <a:pt x="236" y="913"/>
                    <a:pt x="238" y="927"/>
                    <a:pt x="246" y="938"/>
                  </a:cubicBezTo>
                  <a:cubicBezTo>
                    <a:pt x="262" y="960"/>
                    <a:pt x="288" y="972"/>
                    <a:pt x="314" y="972"/>
                  </a:cubicBezTo>
                  <a:cubicBezTo>
                    <a:pt x="331" y="972"/>
                    <a:pt x="348" y="967"/>
                    <a:pt x="361" y="957"/>
                  </a:cubicBezTo>
                  <a:cubicBezTo>
                    <a:pt x="385" y="937"/>
                    <a:pt x="403" y="908"/>
                    <a:pt x="416" y="881"/>
                  </a:cubicBezTo>
                  <a:cubicBezTo>
                    <a:pt x="429" y="861"/>
                    <a:pt x="440" y="839"/>
                    <a:pt x="451" y="819"/>
                  </a:cubicBezTo>
                  <a:cubicBezTo>
                    <a:pt x="476" y="775"/>
                    <a:pt x="501" y="731"/>
                    <a:pt x="525" y="685"/>
                  </a:cubicBezTo>
                  <a:cubicBezTo>
                    <a:pt x="573" y="598"/>
                    <a:pt x="621" y="514"/>
                    <a:pt x="667" y="427"/>
                  </a:cubicBezTo>
                  <a:cubicBezTo>
                    <a:pt x="688" y="388"/>
                    <a:pt x="708" y="349"/>
                    <a:pt x="730" y="308"/>
                  </a:cubicBezTo>
                  <a:cubicBezTo>
                    <a:pt x="740" y="289"/>
                    <a:pt x="754" y="270"/>
                    <a:pt x="757" y="248"/>
                  </a:cubicBezTo>
                  <a:lnTo>
                    <a:pt x="757" y="245"/>
                  </a:lnTo>
                  <a:cubicBezTo>
                    <a:pt x="762" y="199"/>
                    <a:pt x="733" y="156"/>
                    <a:pt x="687" y="151"/>
                  </a:cubicBezTo>
                  <a:cubicBezTo>
                    <a:pt x="683" y="150"/>
                    <a:pt x="679" y="150"/>
                    <a:pt x="675" y="150"/>
                  </a:cubicBezTo>
                  <a:cubicBezTo>
                    <a:pt x="665" y="150"/>
                    <a:pt x="654" y="152"/>
                    <a:pt x="643" y="156"/>
                  </a:cubicBezTo>
                  <a:cubicBezTo>
                    <a:pt x="636" y="143"/>
                    <a:pt x="627" y="133"/>
                    <a:pt x="612" y="127"/>
                  </a:cubicBezTo>
                  <a:cubicBezTo>
                    <a:pt x="602" y="123"/>
                    <a:pt x="591" y="120"/>
                    <a:pt x="579" y="120"/>
                  </a:cubicBezTo>
                  <a:cubicBezTo>
                    <a:pt x="574" y="120"/>
                    <a:pt x="569" y="120"/>
                    <a:pt x="564" y="122"/>
                  </a:cubicBezTo>
                  <a:cubicBezTo>
                    <a:pt x="560" y="118"/>
                    <a:pt x="554" y="113"/>
                    <a:pt x="549" y="110"/>
                  </a:cubicBezTo>
                  <a:cubicBezTo>
                    <a:pt x="549" y="110"/>
                    <a:pt x="548" y="108"/>
                    <a:pt x="547" y="108"/>
                  </a:cubicBezTo>
                  <a:cubicBezTo>
                    <a:pt x="533" y="101"/>
                    <a:pt x="517" y="97"/>
                    <a:pt x="501" y="97"/>
                  </a:cubicBezTo>
                  <a:cubicBezTo>
                    <a:pt x="508" y="60"/>
                    <a:pt x="488" y="20"/>
                    <a:pt x="452" y="4"/>
                  </a:cubicBezTo>
                  <a:cubicBezTo>
                    <a:pt x="445" y="2"/>
                    <a:pt x="437" y="1"/>
                    <a:pt x="429"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a:extLst>
                <a:ext uri="{FF2B5EF4-FFF2-40B4-BE49-F238E27FC236}">
                  <a16:creationId xmlns:a16="http://schemas.microsoft.com/office/drawing/2014/main" id="{6C18F4EE-BF13-84ED-ED50-7440F5F54484}"/>
                </a:ext>
              </a:extLst>
            </p:cNvPr>
            <p:cNvSpPr/>
            <p:nvPr/>
          </p:nvSpPr>
          <p:spPr>
            <a:xfrm>
              <a:off x="2047537" y="2296790"/>
              <a:ext cx="12599" cy="11778"/>
            </a:xfrm>
            <a:custGeom>
              <a:avLst/>
              <a:gdLst/>
              <a:ahLst/>
              <a:cxnLst/>
              <a:rect l="l" t="t" r="r" b="b"/>
              <a:pathLst>
                <a:path w="178" h="167" extrusionOk="0">
                  <a:moveTo>
                    <a:pt x="90" y="1"/>
                  </a:moveTo>
                  <a:cubicBezTo>
                    <a:pt x="49" y="1"/>
                    <a:pt x="14" y="31"/>
                    <a:pt x="7" y="71"/>
                  </a:cubicBezTo>
                  <a:cubicBezTo>
                    <a:pt x="1" y="116"/>
                    <a:pt x="33" y="159"/>
                    <a:pt x="77" y="166"/>
                  </a:cubicBezTo>
                  <a:cubicBezTo>
                    <a:pt x="81" y="166"/>
                    <a:pt x="85" y="167"/>
                    <a:pt x="88" y="167"/>
                  </a:cubicBezTo>
                  <a:cubicBezTo>
                    <a:pt x="129" y="167"/>
                    <a:pt x="164" y="136"/>
                    <a:pt x="171" y="96"/>
                  </a:cubicBezTo>
                  <a:cubicBezTo>
                    <a:pt x="177" y="50"/>
                    <a:pt x="145" y="8"/>
                    <a:pt x="102" y="2"/>
                  </a:cubicBezTo>
                  <a:cubicBezTo>
                    <a:pt x="98" y="1"/>
                    <a:pt x="94" y="1"/>
                    <a:pt x="90"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a:extLst>
                <a:ext uri="{FF2B5EF4-FFF2-40B4-BE49-F238E27FC236}">
                  <a16:creationId xmlns:a16="http://schemas.microsoft.com/office/drawing/2014/main" id="{1D374FD7-E1CD-FDFA-3A84-17D406981B75}"/>
                </a:ext>
              </a:extLst>
            </p:cNvPr>
            <p:cNvSpPr/>
            <p:nvPr/>
          </p:nvSpPr>
          <p:spPr>
            <a:xfrm>
              <a:off x="2064383" y="2306311"/>
              <a:ext cx="12529" cy="11707"/>
            </a:xfrm>
            <a:custGeom>
              <a:avLst/>
              <a:gdLst/>
              <a:ahLst/>
              <a:cxnLst/>
              <a:rect l="l" t="t" r="r" b="b"/>
              <a:pathLst>
                <a:path w="177" h="166" extrusionOk="0">
                  <a:moveTo>
                    <a:pt x="89" y="0"/>
                  </a:moveTo>
                  <a:cubicBezTo>
                    <a:pt x="49" y="0"/>
                    <a:pt x="14" y="30"/>
                    <a:pt x="6" y="70"/>
                  </a:cubicBezTo>
                  <a:cubicBezTo>
                    <a:pt x="0" y="115"/>
                    <a:pt x="32" y="158"/>
                    <a:pt x="76" y="165"/>
                  </a:cubicBezTo>
                  <a:cubicBezTo>
                    <a:pt x="80" y="166"/>
                    <a:pt x="84" y="166"/>
                    <a:pt x="88" y="166"/>
                  </a:cubicBezTo>
                  <a:cubicBezTo>
                    <a:pt x="128" y="166"/>
                    <a:pt x="164" y="135"/>
                    <a:pt x="170" y="95"/>
                  </a:cubicBezTo>
                  <a:cubicBezTo>
                    <a:pt x="177" y="49"/>
                    <a:pt x="145" y="7"/>
                    <a:pt x="100" y="1"/>
                  </a:cubicBezTo>
                  <a:cubicBezTo>
                    <a:pt x="96" y="0"/>
                    <a:pt x="93" y="0"/>
                    <a:pt x="89"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a:extLst>
                <a:ext uri="{FF2B5EF4-FFF2-40B4-BE49-F238E27FC236}">
                  <a16:creationId xmlns:a16="http://schemas.microsoft.com/office/drawing/2014/main" id="{4FA68265-69DE-4787-7C2A-534C2179CABD}"/>
                </a:ext>
              </a:extLst>
            </p:cNvPr>
            <p:cNvSpPr/>
            <p:nvPr/>
          </p:nvSpPr>
          <p:spPr>
            <a:xfrm>
              <a:off x="1848850" y="2093537"/>
              <a:ext cx="162587" cy="293243"/>
            </a:xfrm>
            <a:custGeom>
              <a:avLst/>
              <a:gdLst/>
              <a:ahLst/>
              <a:cxnLst/>
              <a:rect l="l" t="t" r="r" b="b"/>
              <a:pathLst>
                <a:path w="2297" h="4158" extrusionOk="0">
                  <a:moveTo>
                    <a:pt x="2102" y="0"/>
                  </a:moveTo>
                  <a:cubicBezTo>
                    <a:pt x="2078" y="0"/>
                    <a:pt x="2054" y="10"/>
                    <a:pt x="2039" y="29"/>
                  </a:cubicBezTo>
                  <a:cubicBezTo>
                    <a:pt x="2019" y="32"/>
                    <a:pt x="1999" y="46"/>
                    <a:pt x="1988" y="66"/>
                  </a:cubicBezTo>
                  <a:cubicBezTo>
                    <a:pt x="1954" y="135"/>
                    <a:pt x="1919" y="202"/>
                    <a:pt x="1885" y="270"/>
                  </a:cubicBezTo>
                  <a:lnTo>
                    <a:pt x="1885" y="269"/>
                  </a:lnTo>
                  <a:lnTo>
                    <a:pt x="1878" y="284"/>
                  </a:lnTo>
                  <a:cubicBezTo>
                    <a:pt x="1863" y="311"/>
                    <a:pt x="1863" y="344"/>
                    <a:pt x="1878" y="368"/>
                  </a:cubicBezTo>
                  <a:cubicBezTo>
                    <a:pt x="1872" y="381"/>
                    <a:pt x="1867" y="394"/>
                    <a:pt x="1859" y="405"/>
                  </a:cubicBezTo>
                  <a:cubicBezTo>
                    <a:pt x="1848" y="429"/>
                    <a:pt x="1838" y="452"/>
                    <a:pt x="1827" y="475"/>
                  </a:cubicBezTo>
                  <a:cubicBezTo>
                    <a:pt x="1800" y="533"/>
                    <a:pt x="1776" y="590"/>
                    <a:pt x="1749" y="647"/>
                  </a:cubicBezTo>
                  <a:cubicBezTo>
                    <a:pt x="1692" y="769"/>
                    <a:pt x="1634" y="888"/>
                    <a:pt x="1576" y="1008"/>
                  </a:cubicBezTo>
                  <a:cubicBezTo>
                    <a:pt x="1486" y="1182"/>
                    <a:pt x="1394" y="1353"/>
                    <a:pt x="1304" y="1528"/>
                  </a:cubicBezTo>
                  <a:cubicBezTo>
                    <a:pt x="1216" y="1695"/>
                    <a:pt x="1129" y="1862"/>
                    <a:pt x="1038" y="2029"/>
                  </a:cubicBezTo>
                  <a:cubicBezTo>
                    <a:pt x="956" y="2179"/>
                    <a:pt x="872" y="2328"/>
                    <a:pt x="790" y="2477"/>
                  </a:cubicBezTo>
                  <a:cubicBezTo>
                    <a:pt x="701" y="2641"/>
                    <a:pt x="616" y="2806"/>
                    <a:pt x="533" y="2973"/>
                  </a:cubicBezTo>
                  <a:cubicBezTo>
                    <a:pt x="514" y="3011"/>
                    <a:pt x="496" y="3052"/>
                    <a:pt x="479" y="3092"/>
                  </a:cubicBezTo>
                  <a:cubicBezTo>
                    <a:pt x="464" y="3123"/>
                    <a:pt x="450" y="3154"/>
                    <a:pt x="436" y="3185"/>
                  </a:cubicBezTo>
                  <a:cubicBezTo>
                    <a:pt x="398" y="3274"/>
                    <a:pt x="359" y="3364"/>
                    <a:pt x="324" y="3453"/>
                  </a:cubicBezTo>
                  <a:cubicBezTo>
                    <a:pt x="319" y="3467"/>
                    <a:pt x="313" y="3478"/>
                    <a:pt x="307" y="3491"/>
                  </a:cubicBezTo>
                  <a:cubicBezTo>
                    <a:pt x="269" y="3565"/>
                    <a:pt x="229" y="3638"/>
                    <a:pt x="189" y="3711"/>
                  </a:cubicBezTo>
                  <a:cubicBezTo>
                    <a:pt x="155" y="3773"/>
                    <a:pt x="120" y="3833"/>
                    <a:pt x="88" y="3895"/>
                  </a:cubicBezTo>
                  <a:cubicBezTo>
                    <a:pt x="73" y="3923"/>
                    <a:pt x="57" y="3952"/>
                    <a:pt x="43" y="3980"/>
                  </a:cubicBezTo>
                  <a:cubicBezTo>
                    <a:pt x="33" y="4000"/>
                    <a:pt x="21" y="4021"/>
                    <a:pt x="14" y="4043"/>
                  </a:cubicBezTo>
                  <a:cubicBezTo>
                    <a:pt x="1" y="4078"/>
                    <a:pt x="10" y="4117"/>
                    <a:pt x="38" y="4140"/>
                  </a:cubicBezTo>
                  <a:cubicBezTo>
                    <a:pt x="53" y="4152"/>
                    <a:pt x="71" y="4158"/>
                    <a:pt x="89" y="4158"/>
                  </a:cubicBezTo>
                  <a:cubicBezTo>
                    <a:pt x="106" y="4158"/>
                    <a:pt x="124" y="4152"/>
                    <a:pt x="139" y="4141"/>
                  </a:cubicBezTo>
                  <a:cubicBezTo>
                    <a:pt x="155" y="4129"/>
                    <a:pt x="171" y="4114"/>
                    <a:pt x="186" y="4098"/>
                  </a:cubicBezTo>
                  <a:cubicBezTo>
                    <a:pt x="199" y="4106"/>
                    <a:pt x="216" y="4110"/>
                    <a:pt x="232" y="4110"/>
                  </a:cubicBezTo>
                  <a:cubicBezTo>
                    <a:pt x="237" y="4110"/>
                    <a:pt x="243" y="4110"/>
                    <a:pt x="248" y="4109"/>
                  </a:cubicBezTo>
                  <a:cubicBezTo>
                    <a:pt x="262" y="4117"/>
                    <a:pt x="277" y="4122"/>
                    <a:pt x="293" y="4122"/>
                  </a:cubicBezTo>
                  <a:cubicBezTo>
                    <a:pt x="306" y="4122"/>
                    <a:pt x="320" y="4118"/>
                    <a:pt x="333" y="4112"/>
                  </a:cubicBezTo>
                  <a:lnTo>
                    <a:pt x="332" y="4112"/>
                  </a:lnTo>
                  <a:cubicBezTo>
                    <a:pt x="348" y="4104"/>
                    <a:pt x="364" y="4094"/>
                    <a:pt x="376" y="4078"/>
                  </a:cubicBezTo>
                  <a:cubicBezTo>
                    <a:pt x="397" y="4050"/>
                    <a:pt x="412" y="4020"/>
                    <a:pt x="426" y="3989"/>
                  </a:cubicBezTo>
                  <a:cubicBezTo>
                    <a:pt x="436" y="3968"/>
                    <a:pt x="444" y="3947"/>
                    <a:pt x="454" y="3926"/>
                  </a:cubicBezTo>
                  <a:cubicBezTo>
                    <a:pt x="491" y="3838"/>
                    <a:pt x="533" y="3753"/>
                    <a:pt x="576" y="3668"/>
                  </a:cubicBezTo>
                  <a:cubicBezTo>
                    <a:pt x="662" y="3497"/>
                    <a:pt x="741" y="3320"/>
                    <a:pt x="823" y="3149"/>
                  </a:cubicBezTo>
                  <a:cubicBezTo>
                    <a:pt x="885" y="3031"/>
                    <a:pt x="956" y="2920"/>
                    <a:pt x="1022" y="2803"/>
                  </a:cubicBezTo>
                  <a:cubicBezTo>
                    <a:pt x="1110" y="2649"/>
                    <a:pt x="1203" y="2500"/>
                    <a:pt x="1287" y="2344"/>
                  </a:cubicBezTo>
                  <a:cubicBezTo>
                    <a:pt x="1328" y="2267"/>
                    <a:pt x="1368" y="2190"/>
                    <a:pt x="1410" y="2115"/>
                  </a:cubicBezTo>
                  <a:cubicBezTo>
                    <a:pt x="1453" y="2041"/>
                    <a:pt x="1497" y="1969"/>
                    <a:pt x="1538" y="1895"/>
                  </a:cubicBezTo>
                  <a:cubicBezTo>
                    <a:pt x="1622" y="1745"/>
                    <a:pt x="1689" y="1589"/>
                    <a:pt x="1761" y="1434"/>
                  </a:cubicBezTo>
                  <a:cubicBezTo>
                    <a:pt x="1832" y="1281"/>
                    <a:pt x="1905" y="1129"/>
                    <a:pt x="1978" y="979"/>
                  </a:cubicBezTo>
                  <a:cubicBezTo>
                    <a:pt x="1978" y="977"/>
                    <a:pt x="1979" y="976"/>
                    <a:pt x="1979" y="975"/>
                  </a:cubicBezTo>
                  <a:lnTo>
                    <a:pt x="1979" y="975"/>
                  </a:lnTo>
                  <a:cubicBezTo>
                    <a:pt x="1979" y="975"/>
                    <a:pt x="1979" y="976"/>
                    <a:pt x="1978" y="976"/>
                  </a:cubicBezTo>
                  <a:cubicBezTo>
                    <a:pt x="2013" y="907"/>
                    <a:pt x="2050" y="839"/>
                    <a:pt x="2082" y="769"/>
                  </a:cubicBezTo>
                  <a:cubicBezTo>
                    <a:pt x="2101" y="731"/>
                    <a:pt x="2118" y="692"/>
                    <a:pt x="2128" y="649"/>
                  </a:cubicBezTo>
                  <a:lnTo>
                    <a:pt x="2128" y="648"/>
                  </a:lnTo>
                  <a:lnTo>
                    <a:pt x="2128" y="646"/>
                  </a:lnTo>
                  <a:cubicBezTo>
                    <a:pt x="2129" y="639"/>
                    <a:pt x="2132" y="630"/>
                    <a:pt x="2134" y="623"/>
                  </a:cubicBezTo>
                  <a:cubicBezTo>
                    <a:pt x="2141" y="605"/>
                    <a:pt x="2147" y="589"/>
                    <a:pt x="2153" y="573"/>
                  </a:cubicBezTo>
                  <a:cubicBezTo>
                    <a:pt x="2154" y="571"/>
                    <a:pt x="2157" y="567"/>
                    <a:pt x="2158" y="564"/>
                  </a:cubicBezTo>
                  <a:cubicBezTo>
                    <a:pt x="2175" y="523"/>
                    <a:pt x="2194" y="483"/>
                    <a:pt x="2211" y="442"/>
                  </a:cubicBezTo>
                  <a:cubicBezTo>
                    <a:pt x="2227" y="407"/>
                    <a:pt x="2241" y="370"/>
                    <a:pt x="2255" y="335"/>
                  </a:cubicBezTo>
                  <a:cubicBezTo>
                    <a:pt x="2263" y="310"/>
                    <a:pt x="2272" y="285"/>
                    <a:pt x="2278" y="261"/>
                  </a:cubicBezTo>
                  <a:cubicBezTo>
                    <a:pt x="2278" y="259"/>
                    <a:pt x="2280" y="258"/>
                    <a:pt x="2280" y="256"/>
                  </a:cubicBezTo>
                  <a:cubicBezTo>
                    <a:pt x="2287" y="239"/>
                    <a:pt x="2293" y="222"/>
                    <a:pt x="2296" y="205"/>
                  </a:cubicBezTo>
                  <a:cubicBezTo>
                    <a:pt x="2297" y="200"/>
                    <a:pt x="2297" y="194"/>
                    <a:pt x="2297" y="189"/>
                  </a:cubicBezTo>
                  <a:cubicBezTo>
                    <a:pt x="2297" y="155"/>
                    <a:pt x="2277" y="124"/>
                    <a:pt x="2246" y="112"/>
                  </a:cubicBezTo>
                  <a:cubicBezTo>
                    <a:pt x="2236" y="107"/>
                    <a:pt x="2225" y="105"/>
                    <a:pt x="2215" y="105"/>
                  </a:cubicBezTo>
                  <a:cubicBezTo>
                    <a:pt x="2205" y="105"/>
                    <a:pt x="2197" y="107"/>
                    <a:pt x="2189" y="110"/>
                  </a:cubicBezTo>
                  <a:cubicBezTo>
                    <a:pt x="2185" y="110"/>
                    <a:pt x="2183" y="110"/>
                    <a:pt x="2180" y="112"/>
                  </a:cubicBezTo>
                  <a:cubicBezTo>
                    <a:pt x="2184" y="99"/>
                    <a:pt x="2185" y="88"/>
                    <a:pt x="2184" y="76"/>
                  </a:cubicBezTo>
                  <a:cubicBezTo>
                    <a:pt x="2183" y="60"/>
                    <a:pt x="2177" y="47"/>
                    <a:pt x="2168" y="34"/>
                  </a:cubicBezTo>
                  <a:cubicBezTo>
                    <a:pt x="2153" y="12"/>
                    <a:pt x="2128" y="0"/>
                    <a:pt x="2102"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a:extLst>
                <a:ext uri="{FF2B5EF4-FFF2-40B4-BE49-F238E27FC236}">
                  <a16:creationId xmlns:a16="http://schemas.microsoft.com/office/drawing/2014/main" id="{53672921-4E5C-CA52-C3D1-8474FCCFB929}"/>
                </a:ext>
              </a:extLst>
            </p:cNvPr>
            <p:cNvSpPr/>
            <p:nvPr/>
          </p:nvSpPr>
          <p:spPr>
            <a:xfrm>
              <a:off x="1998555" y="2169845"/>
              <a:ext cx="12529" cy="11707"/>
            </a:xfrm>
            <a:custGeom>
              <a:avLst/>
              <a:gdLst/>
              <a:ahLst/>
              <a:cxnLst/>
              <a:rect l="l" t="t" r="r" b="b"/>
              <a:pathLst>
                <a:path w="177" h="166" extrusionOk="0">
                  <a:moveTo>
                    <a:pt x="89" y="0"/>
                  </a:moveTo>
                  <a:cubicBezTo>
                    <a:pt x="47" y="0"/>
                    <a:pt x="12" y="30"/>
                    <a:pt x="6" y="70"/>
                  </a:cubicBezTo>
                  <a:cubicBezTo>
                    <a:pt x="0" y="115"/>
                    <a:pt x="32" y="158"/>
                    <a:pt x="77" y="165"/>
                  </a:cubicBezTo>
                  <a:cubicBezTo>
                    <a:pt x="80" y="166"/>
                    <a:pt x="84" y="166"/>
                    <a:pt x="88" y="166"/>
                  </a:cubicBezTo>
                  <a:cubicBezTo>
                    <a:pt x="128" y="166"/>
                    <a:pt x="163" y="136"/>
                    <a:pt x="171" y="95"/>
                  </a:cubicBezTo>
                  <a:cubicBezTo>
                    <a:pt x="177" y="49"/>
                    <a:pt x="145" y="7"/>
                    <a:pt x="100" y="1"/>
                  </a:cubicBezTo>
                  <a:cubicBezTo>
                    <a:pt x="96" y="0"/>
                    <a:pt x="93" y="0"/>
                    <a:pt x="89"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a:extLst>
                <a:ext uri="{FF2B5EF4-FFF2-40B4-BE49-F238E27FC236}">
                  <a16:creationId xmlns:a16="http://schemas.microsoft.com/office/drawing/2014/main" id="{D693EB61-AA18-D358-423E-2DDB3D27B9FA}"/>
                </a:ext>
              </a:extLst>
            </p:cNvPr>
            <p:cNvSpPr/>
            <p:nvPr/>
          </p:nvSpPr>
          <p:spPr>
            <a:xfrm>
              <a:off x="1913333" y="2345946"/>
              <a:ext cx="12599" cy="11778"/>
            </a:xfrm>
            <a:custGeom>
              <a:avLst/>
              <a:gdLst/>
              <a:ahLst/>
              <a:cxnLst/>
              <a:rect l="l" t="t" r="r" b="b"/>
              <a:pathLst>
                <a:path w="178" h="167" extrusionOk="0">
                  <a:moveTo>
                    <a:pt x="90" y="1"/>
                  </a:moveTo>
                  <a:cubicBezTo>
                    <a:pt x="49" y="1"/>
                    <a:pt x="14" y="31"/>
                    <a:pt x="7" y="70"/>
                  </a:cubicBezTo>
                  <a:cubicBezTo>
                    <a:pt x="1" y="116"/>
                    <a:pt x="33" y="158"/>
                    <a:pt x="76" y="165"/>
                  </a:cubicBezTo>
                  <a:cubicBezTo>
                    <a:pt x="80" y="166"/>
                    <a:pt x="84" y="166"/>
                    <a:pt x="88" y="166"/>
                  </a:cubicBezTo>
                  <a:cubicBezTo>
                    <a:pt x="128" y="166"/>
                    <a:pt x="164" y="136"/>
                    <a:pt x="170" y="95"/>
                  </a:cubicBezTo>
                  <a:cubicBezTo>
                    <a:pt x="177" y="50"/>
                    <a:pt x="144" y="8"/>
                    <a:pt x="101" y="1"/>
                  </a:cubicBezTo>
                  <a:cubicBezTo>
                    <a:pt x="97" y="1"/>
                    <a:pt x="93" y="1"/>
                    <a:pt x="90"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a:extLst>
                <a:ext uri="{FF2B5EF4-FFF2-40B4-BE49-F238E27FC236}">
                  <a16:creationId xmlns:a16="http://schemas.microsoft.com/office/drawing/2014/main" id="{19D81D1E-0D0E-82F9-A3D2-D95A321AED97}"/>
                </a:ext>
              </a:extLst>
            </p:cNvPr>
            <p:cNvSpPr/>
            <p:nvPr/>
          </p:nvSpPr>
          <p:spPr>
            <a:xfrm>
              <a:off x="1922322" y="2329020"/>
              <a:ext cx="12599" cy="11707"/>
            </a:xfrm>
            <a:custGeom>
              <a:avLst/>
              <a:gdLst/>
              <a:ahLst/>
              <a:cxnLst/>
              <a:rect l="l" t="t" r="r" b="b"/>
              <a:pathLst>
                <a:path w="178" h="166" extrusionOk="0">
                  <a:moveTo>
                    <a:pt x="92" y="0"/>
                  </a:moveTo>
                  <a:cubicBezTo>
                    <a:pt x="50" y="0"/>
                    <a:pt x="14" y="30"/>
                    <a:pt x="8" y="71"/>
                  </a:cubicBezTo>
                  <a:cubicBezTo>
                    <a:pt x="1" y="116"/>
                    <a:pt x="34" y="159"/>
                    <a:pt x="77" y="165"/>
                  </a:cubicBezTo>
                  <a:cubicBezTo>
                    <a:pt x="81" y="165"/>
                    <a:pt x="85" y="166"/>
                    <a:pt x="89" y="166"/>
                  </a:cubicBezTo>
                  <a:cubicBezTo>
                    <a:pt x="129" y="166"/>
                    <a:pt x="165" y="136"/>
                    <a:pt x="171" y="96"/>
                  </a:cubicBezTo>
                  <a:cubicBezTo>
                    <a:pt x="177" y="50"/>
                    <a:pt x="145" y="8"/>
                    <a:pt x="102" y="1"/>
                  </a:cubicBezTo>
                  <a:cubicBezTo>
                    <a:pt x="99" y="1"/>
                    <a:pt x="95" y="0"/>
                    <a:pt x="92"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a:extLst>
                <a:ext uri="{FF2B5EF4-FFF2-40B4-BE49-F238E27FC236}">
                  <a16:creationId xmlns:a16="http://schemas.microsoft.com/office/drawing/2014/main" id="{622ABE5E-9804-F7A3-F8C2-711A1F7EE274}"/>
                </a:ext>
              </a:extLst>
            </p:cNvPr>
            <p:cNvSpPr/>
            <p:nvPr/>
          </p:nvSpPr>
          <p:spPr>
            <a:xfrm>
              <a:off x="612988" y="1301612"/>
              <a:ext cx="370688" cy="619492"/>
            </a:xfrm>
            <a:custGeom>
              <a:avLst/>
              <a:gdLst/>
              <a:ahLst/>
              <a:cxnLst/>
              <a:rect l="l" t="t" r="r" b="b"/>
              <a:pathLst>
                <a:path w="5237" h="8784" extrusionOk="0">
                  <a:moveTo>
                    <a:pt x="5108" y="341"/>
                  </a:moveTo>
                  <a:lnTo>
                    <a:pt x="5108" y="341"/>
                  </a:lnTo>
                  <a:cubicBezTo>
                    <a:pt x="5108" y="341"/>
                    <a:pt x="5108" y="341"/>
                    <a:pt x="5107" y="341"/>
                  </a:cubicBezTo>
                  <a:lnTo>
                    <a:pt x="5107" y="341"/>
                  </a:lnTo>
                  <a:cubicBezTo>
                    <a:pt x="5108" y="341"/>
                    <a:pt x="5108" y="341"/>
                    <a:pt x="5108" y="341"/>
                  </a:cubicBezTo>
                  <a:close/>
                  <a:moveTo>
                    <a:pt x="4810" y="534"/>
                  </a:moveTo>
                  <a:cubicBezTo>
                    <a:pt x="4810" y="535"/>
                    <a:pt x="4809" y="535"/>
                    <a:pt x="4809" y="536"/>
                  </a:cubicBezTo>
                  <a:lnTo>
                    <a:pt x="4809" y="536"/>
                  </a:lnTo>
                  <a:cubicBezTo>
                    <a:pt x="4809" y="535"/>
                    <a:pt x="4810" y="535"/>
                    <a:pt x="4810" y="534"/>
                  </a:cubicBezTo>
                  <a:close/>
                  <a:moveTo>
                    <a:pt x="4809" y="536"/>
                  </a:moveTo>
                  <a:lnTo>
                    <a:pt x="4809" y="536"/>
                  </a:lnTo>
                  <a:cubicBezTo>
                    <a:pt x="4809" y="536"/>
                    <a:pt x="4809" y="536"/>
                    <a:pt x="4808" y="537"/>
                  </a:cubicBezTo>
                  <a:cubicBezTo>
                    <a:pt x="4809" y="537"/>
                    <a:pt x="4809" y="536"/>
                    <a:pt x="4809" y="536"/>
                  </a:cubicBezTo>
                  <a:close/>
                  <a:moveTo>
                    <a:pt x="4907" y="686"/>
                  </a:moveTo>
                  <a:lnTo>
                    <a:pt x="4907" y="686"/>
                  </a:lnTo>
                  <a:cubicBezTo>
                    <a:pt x="4905" y="688"/>
                    <a:pt x="4904" y="691"/>
                    <a:pt x="4902" y="693"/>
                  </a:cubicBezTo>
                  <a:cubicBezTo>
                    <a:pt x="4905" y="691"/>
                    <a:pt x="4906" y="689"/>
                    <a:pt x="4907" y="686"/>
                  </a:cubicBezTo>
                  <a:close/>
                  <a:moveTo>
                    <a:pt x="5145" y="1"/>
                  </a:moveTo>
                  <a:cubicBezTo>
                    <a:pt x="5110" y="1"/>
                    <a:pt x="5079" y="24"/>
                    <a:pt x="5070" y="59"/>
                  </a:cubicBezTo>
                  <a:cubicBezTo>
                    <a:pt x="5067" y="62"/>
                    <a:pt x="5067" y="64"/>
                    <a:pt x="5066" y="66"/>
                  </a:cubicBezTo>
                  <a:lnTo>
                    <a:pt x="5059" y="85"/>
                  </a:lnTo>
                  <a:cubicBezTo>
                    <a:pt x="5049" y="104"/>
                    <a:pt x="5037" y="124"/>
                    <a:pt x="5026" y="144"/>
                  </a:cubicBezTo>
                  <a:cubicBezTo>
                    <a:pt x="5016" y="164"/>
                    <a:pt x="5005" y="185"/>
                    <a:pt x="4993" y="205"/>
                  </a:cubicBezTo>
                  <a:cubicBezTo>
                    <a:pt x="4978" y="232"/>
                    <a:pt x="4959" y="260"/>
                    <a:pt x="4947" y="291"/>
                  </a:cubicBezTo>
                  <a:cubicBezTo>
                    <a:pt x="4936" y="319"/>
                    <a:pt x="4924" y="345"/>
                    <a:pt x="4911" y="372"/>
                  </a:cubicBezTo>
                  <a:cubicBezTo>
                    <a:pt x="4880" y="428"/>
                    <a:pt x="4846" y="480"/>
                    <a:pt x="4810" y="534"/>
                  </a:cubicBezTo>
                  <a:lnTo>
                    <a:pt x="4810" y="534"/>
                  </a:lnTo>
                  <a:cubicBezTo>
                    <a:pt x="4811" y="534"/>
                    <a:pt x="4811" y="534"/>
                    <a:pt x="4812" y="534"/>
                  </a:cubicBezTo>
                  <a:lnTo>
                    <a:pt x="4812" y="534"/>
                  </a:lnTo>
                  <a:cubicBezTo>
                    <a:pt x="4658" y="756"/>
                    <a:pt x="4514" y="984"/>
                    <a:pt x="4375" y="1215"/>
                  </a:cubicBezTo>
                  <a:cubicBezTo>
                    <a:pt x="4303" y="1337"/>
                    <a:pt x="4232" y="1457"/>
                    <a:pt x="4162" y="1580"/>
                  </a:cubicBezTo>
                  <a:cubicBezTo>
                    <a:pt x="4096" y="1694"/>
                    <a:pt x="4036" y="1813"/>
                    <a:pt x="3977" y="1932"/>
                  </a:cubicBezTo>
                  <a:lnTo>
                    <a:pt x="3977" y="1932"/>
                  </a:lnTo>
                  <a:cubicBezTo>
                    <a:pt x="3977" y="1932"/>
                    <a:pt x="3977" y="1932"/>
                    <a:pt x="3977" y="1932"/>
                  </a:cubicBezTo>
                  <a:lnTo>
                    <a:pt x="3977" y="1932"/>
                  </a:lnTo>
                  <a:cubicBezTo>
                    <a:pt x="3917" y="2046"/>
                    <a:pt x="3853" y="2155"/>
                    <a:pt x="3787" y="2265"/>
                  </a:cubicBezTo>
                  <a:cubicBezTo>
                    <a:pt x="3723" y="2376"/>
                    <a:pt x="3657" y="2484"/>
                    <a:pt x="3591" y="2594"/>
                  </a:cubicBezTo>
                  <a:cubicBezTo>
                    <a:pt x="3529" y="2697"/>
                    <a:pt x="3463" y="2798"/>
                    <a:pt x="3403" y="2902"/>
                  </a:cubicBezTo>
                  <a:cubicBezTo>
                    <a:pt x="3339" y="3011"/>
                    <a:pt x="3276" y="3120"/>
                    <a:pt x="3214" y="3230"/>
                  </a:cubicBezTo>
                  <a:cubicBezTo>
                    <a:pt x="3125" y="3387"/>
                    <a:pt x="3038" y="3546"/>
                    <a:pt x="2946" y="3703"/>
                  </a:cubicBezTo>
                  <a:cubicBezTo>
                    <a:pt x="2861" y="3852"/>
                    <a:pt x="2769" y="3996"/>
                    <a:pt x="2677" y="4142"/>
                  </a:cubicBezTo>
                  <a:cubicBezTo>
                    <a:pt x="2586" y="4290"/>
                    <a:pt x="2497" y="4440"/>
                    <a:pt x="2408" y="4589"/>
                  </a:cubicBezTo>
                  <a:cubicBezTo>
                    <a:pt x="2317" y="4740"/>
                    <a:pt x="2224" y="4890"/>
                    <a:pt x="2137" y="5044"/>
                  </a:cubicBezTo>
                  <a:cubicBezTo>
                    <a:pt x="2049" y="5194"/>
                    <a:pt x="1958" y="5344"/>
                    <a:pt x="1868" y="5496"/>
                  </a:cubicBezTo>
                  <a:cubicBezTo>
                    <a:pt x="1783" y="5641"/>
                    <a:pt x="1707" y="5793"/>
                    <a:pt x="1628" y="5942"/>
                  </a:cubicBezTo>
                  <a:cubicBezTo>
                    <a:pt x="1547" y="6091"/>
                    <a:pt x="1458" y="6234"/>
                    <a:pt x="1378" y="6384"/>
                  </a:cubicBezTo>
                  <a:cubicBezTo>
                    <a:pt x="1357" y="6422"/>
                    <a:pt x="1340" y="6465"/>
                    <a:pt x="1316" y="6503"/>
                  </a:cubicBezTo>
                  <a:cubicBezTo>
                    <a:pt x="1296" y="6539"/>
                    <a:pt x="1274" y="6574"/>
                    <a:pt x="1251" y="6610"/>
                  </a:cubicBezTo>
                  <a:cubicBezTo>
                    <a:pt x="1207" y="6678"/>
                    <a:pt x="1160" y="6744"/>
                    <a:pt x="1119" y="6813"/>
                  </a:cubicBezTo>
                  <a:cubicBezTo>
                    <a:pt x="1077" y="6886"/>
                    <a:pt x="1032" y="6958"/>
                    <a:pt x="989" y="7029"/>
                  </a:cubicBezTo>
                  <a:cubicBezTo>
                    <a:pt x="943" y="7105"/>
                    <a:pt x="895" y="7181"/>
                    <a:pt x="849" y="7258"/>
                  </a:cubicBezTo>
                  <a:cubicBezTo>
                    <a:pt x="757" y="7412"/>
                    <a:pt x="671" y="7567"/>
                    <a:pt x="578" y="7721"/>
                  </a:cubicBezTo>
                  <a:cubicBezTo>
                    <a:pt x="536" y="7792"/>
                    <a:pt x="489" y="7857"/>
                    <a:pt x="444" y="7927"/>
                  </a:cubicBezTo>
                  <a:cubicBezTo>
                    <a:pt x="395" y="8004"/>
                    <a:pt x="345" y="8082"/>
                    <a:pt x="300" y="8161"/>
                  </a:cubicBezTo>
                  <a:cubicBezTo>
                    <a:pt x="260" y="8236"/>
                    <a:pt x="224" y="8311"/>
                    <a:pt x="183" y="8385"/>
                  </a:cubicBezTo>
                  <a:lnTo>
                    <a:pt x="109" y="8512"/>
                  </a:lnTo>
                  <a:cubicBezTo>
                    <a:pt x="86" y="8552"/>
                    <a:pt x="65" y="8593"/>
                    <a:pt x="42" y="8631"/>
                  </a:cubicBezTo>
                  <a:cubicBezTo>
                    <a:pt x="39" y="8636"/>
                    <a:pt x="32" y="8643"/>
                    <a:pt x="29" y="8649"/>
                  </a:cubicBezTo>
                  <a:cubicBezTo>
                    <a:pt x="0" y="8684"/>
                    <a:pt x="7" y="8737"/>
                    <a:pt x="42" y="8765"/>
                  </a:cubicBezTo>
                  <a:cubicBezTo>
                    <a:pt x="57" y="8777"/>
                    <a:pt x="75" y="8783"/>
                    <a:pt x="93" y="8783"/>
                  </a:cubicBezTo>
                  <a:cubicBezTo>
                    <a:pt x="117" y="8783"/>
                    <a:pt x="142" y="8773"/>
                    <a:pt x="158" y="8753"/>
                  </a:cubicBezTo>
                  <a:cubicBezTo>
                    <a:pt x="183" y="8723"/>
                    <a:pt x="201" y="8690"/>
                    <a:pt x="220" y="8655"/>
                  </a:cubicBezTo>
                  <a:cubicBezTo>
                    <a:pt x="237" y="8626"/>
                    <a:pt x="252" y="8597"/>
                    <a:pt x="269" y="8569"/>
                  </a:cubicBezTo>
                  <a:cubicBezTo>
                    <a:pt x="305" y="8507"/>
                    <a:pt x="339" y="8445"/>
                    <a:pt x="372" y="8383"/>
                  </a:cubicBezTo>
                  <a:cubicBezTo>
                    <a:pt x="403" y="8323"/>
                    <a:pt x="433" y="8261"/>
                    <a:pt x="468" y="8201"/>
                  </a:cubicBezTo>
                  <a:cubicBezTo>
                    <a:pt x="505" y="8141"/>
                    <a:pt x="541" y="8082"/>
                    <a:pt x="579" y="8022"/>
                  </a:cubicBezTo>
                  <a:cubicBezTo>
                    <a:pt x="618" y="7964"/>
                    <a:pt x="656" y="7907"/>
                    <a:pt x="693" y="7849"/>
                  </a:cubicBezTo>
                  <a:cubicBezTo>
                    <a:pt x="731" y="7790"/>
                    <a:pt x="767" y="7731"/>
                    <a:pt x="800" y="7671"/>
                  </a:cubicBezTo>
                  <a:cubicBezTo>
                    <a:pt x="866" y="7558"/>
                    <a:pt x="929" y="7444"/>
                    <a:pt x="997" y="7333"/>
                  </a:cubicBezTo>
                  <a:cubicBezTo>
                    <a:pt x="1046" y="7255"/>
                    <a:pt x="1092" y="7179"/>
                    <a:pt x="1140" y="7101"/>
                  </a:cubicBezTo>
                  <a:cubicBezTo>
                    <a:pt x="1183" y="7030"/>
                    <a:pt x="1224" y="6957"/>
                    <a:pt x="1270" y="6886"/>
                  </a:cubicBezTo>
                  <a:cubicBezTo>
                    <a:pt x="1316" y="6811"/>
                    <a:pt x="1366" y="6739"/>
                    <a:pt x="1413" y="6665"/>
                  </a:cubicBezTo>
                  <a:cubicBezTo>
                    <a:pt x="1455" y="6598"/>
                    <a:pt x="1490" y="6528"/>
                    <a:pt x="1527" y="6457"/>
                  </a:cubicBezTo>
                  <a:cubicBezTo>
                    <a:pt x="1611" y="6301"/>
                    <a:pt x="1704" y="6149"/>
                    <a:pt x="1789" y="5992"/>
                  </a:cubicBezTo>
                  <a:cubicBezTo>
                    <a:pt x="1827" y="5921"/>
                    <a:pt x="1862" y="5849"/>
                    <a:pt x="1899" y="5779"/>
                  </a:cubicBezTo>
                  <a:cubicBezTo>
                    <a:pt x="1944" y="5700"/>
                    <a:pt x="1987" y="5621"/>
                    <a:pt x="2032" y="5543"/>
                  </a:cubicBezTo>
                  <a:cubicBezTo>
                    <a:pt x="2075" y="5471"/>
                    <a:pt x="2119" y="5401"/>
                    <a:pt x="2161" y="5330"/>
                  </a:cubicBezTo>
                  <a:cubicBezTo>
                    <a:pt x="2208" y="5251"/>
                    <a:pt x="2254" y="5173"/>
                    <a:pt x="2300" y="5093"/>
                  </a:cubicBezTo>
                  <a:cubicBezTo>
                    <a:pt x="2383" y="4949"/>
                    <a:pt x="2471" y="4807"/>
                    <a:pt x="2556" y="4665"/>
                  </a:cubicBezTo>
                  <a:cubicBezTo>
                    <a:pt x="2645" y="4515"/>
                    <a:pt x="2733" y="4367"/>
                    <a:pt x="2826" y="4219"/>
                  </a:cubicBezTo>
                  <a:cubicBezTo>
                    <a:pt x="2922" y="4067"/>
                    <a:pt x="3017" y="3912"/>
                    <a:pt x="3107" y="3757"/>
                  </a:cubicBezTo>
                  <a:cubicBezTo>
                    <a:pt x="3282" y="3452"/>
                    <a:pt x="3447" y="3143"/>
                    <a:pt x="3632" y="2843"/>
                  </a:cubicBezTo>
                  <a:cubicBezTo>
                    <a:pt x="3725" y="2692"/>
                    <a:pt x="3818" y="2541"/>
                    <a:pt x="3908" y="2387"/>
                  </a:cubicBezTo>
                  <a:cubicBezTo>
                    <a:pt x="3952" y="2314"/>
                    <a:pt x="3997" y="2240"/>
                    <a:pt x="4040" y="2164"/>
                  </a:cubicBezTo>
                  <a:cubicBezTo>
                    <a:pt x="4083" y="2087"/>
                    <a:pt x="4124" y="2007"/>
                    <a:pt x="4164" y="1927"/>
                  </a:cubicBezTo>
                  <a:lnTo>
                    <a:pt x="4164" y="1927"/>
                  </a:lnTo>
                  <a:cubicBezTo>
                    <a:pt x="4164" y="1929"/>
                    <a:pt x="4163" y="1930"/>
                    <a:pt x="4163" y="1931"/>
                  </a:cubicBezTo>
                  <a:cubicBezTo>
                    <a:pt x="4274" y="1714"/>
                    <a:pt x="4397" y="1503"/>
                    <a:pt x="4522" y="1293"/>
                  </a:cubicBezTo>
                  <a:cubicBezTo>
                    <a:pt x="4645" y="1087"/>
                    <a:pt x="4773" y="884"/>
                    <a:pt x="4909" y="683"/>
                  </a:cubicBezTo>
                  <a:lnTo>
                    <a:pt x="4909" y="683"/>
                  </a:lnTo>
                  <a:cubicBezTo>
                    <a:pt x="4908" y="684"/>
                    <a:pt x="4907" y="685"/>
                    <a:pt x="4907" y="686"/>
                  </a:cubicBezTo>
                  <a:lnTo>
                    <a:pt x="4907" y="686"/>
                  </a:lnTo>
                  <a:cubicBezTo>
                    <a:pt x="4955" y="619"/>
                    <a:pt x="5001" y="551"/>
                    <a:pt x="5042" y="479"/>
                  </a:cubicBezTo>
                  <a:cubicBezTo>
                    <a:pt x="5058" y="449"/>
                    <a:pt x="5076" y="417"/>
                    <a:pt x="5088" y="385"/>
                  </a:cubicBezTo>
                  <a:cubicBezTo>
                    <a:pt x="5094" y="370"/>
                    <a:pt x="5099" y="357"/>
                    <a:pt x="5107" y="341"/>
                  </a:cubicBezTo>
                  <a:lnTo>
                    <a:pt x="5107" y="341"/>
                  </a:lnTo>
                  <a:cubicBezTo>
                    <a:pt x="5107" y="342"/>
                    <a:pt x="5107" y="342"/>
                    <a:pt x="5106" y="343"/>
                  </a:cubicBezTo>
                  <a:lnTo>
                    <a:pt x="5106" y="343"/>
                  </a:lnTo>
                  <a:cubicBezTo>
                    <a:pt x="5130" y="300"/>
                    <a:pt x="5152" y="257"/>
                    <a:pt x="5176" y="216"/>
                  </a:cubicBezTo>
                  <a:cubicBezTo>
                    <a:pt x="5195" y="181"/>
                    <a:pt x="5217" y="146"/>
                    <a:pt x="5227" y="108"/>
                  </a:cubicBezTo>
                  <a:cubicBezTo>
                    <a:pt x="5228" y="104"/>
                    <a:pt x="5228" y="100"/>
                    <a:pt x="5231" y="98"/>
                  </a:cubicBezTo>
                  <a:cubicBezTo>
                    <a:pt x="5237" y="57"/>
                    <a:pt x="5211" y="17"/>
                    <a:pt x="5171" y="5"/>
                  </a:cubicBezTo>
                  <a:cubicBezTo>
                    <a:pt x="5162" y="2"/>
                    <a:pt x="5153" y="1"/>
                    <a:pt x="5145"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a:extLst>
                <a:ext uri="{FF2B5EF4-FFF2-40B4-BE49-F238E27FC236}">
                  <a16:creationId xmlns:a16="http://schemas.microsoft.com/office/drawing/2014/main" id="{4D471061-08A0-C964-E5C4-0B08984EAD41}"/>
                </a:ext>
              </a:extLst>
            </p:cNvPr>
            <p:cNvSpPr/>
            <p:nvPr/>
          </p:nvSpPr>
          <p:spPr>
            <a:xfrm>
              <a:off x="504478" y="1379330"/>
              <a:ext cx="71420" cy="91189"/>
            </a:xfrm>
            <a:custGeom>
              <a:avLst/>
              <a:gdLst/>
              <a:ahLst/>
              <a:cxnLst/>
              <a:rect l="l" t="t" r="r" b="b"/>
              <a:pathLst>
                <a:path w="1009" h="1293" extrusionOk="0">
                  <a:moveTo>
                    <a:pt x="528" y="1"/>
                  </a:moveTo>
                  <a:cubicBezTo>
                    <a:pt x="525" y="1"/>
                    <a:pt x="522" y="1"/>
                    <a:pt x="519" y="1"/>
                  </a:cubicBezTo>
                  <a:lnTo>
                    <a:pt x="516" y="1"/>
                  </a:lnTo>
                  <a:cubicBezTo>
                    <a:pt x="481" y="2"/>
                    <a:pt x="456" y="29"/>
                    <a:pt x="447" y="60"/>
                  </a:cubicBezTo>
                  <a:cubicBezTo>
                    <a:pt x="438" y="81"/>
                    <a:pt x="434" y="102"/>
                    <a:pt x="429" y="123"/>
                  </a:cubicBezTo>
                  <a:cubicBezTo>
                    <a:pt x="426" y="144"/>
                    <a:pt x="421" y="163"/>
                    <a:pt x="418" y="184"/>
                  </a:cubicBezTo>
                  <a:cubicBezTo>
                    <a:pt x="371" y="249"/>
                    <a:pt x="334" y="321"/>
                    <a:pt x="294" y="389"/>
                  </a:cubicBezTo>
                  <a:cubicBezTo>
                    <a:pt x="263" y="443"/>
                    <a:pt x="233" y="500"/>
                    <a:pt x="202" y="556"/>
                  </a:cubicBezTo>
                  <a:cubicBezTo>
                    <a:pt x="174" y="608"/>
                    <a:pt x="145" y="662"/>
                    <a:pt x="117" y="716"/>
                  </a:cubicBezTo>
                  <a:cubicBezTo>
                    <a:pt x="101" y="748"/>
                    <a:pt x="83" y="781"/>
                    <a:pt x="67" y="812"/>
                  </a:cubicBezTo>
                  <a:cubicBezTo>
                    <a:pt x="46" y="849"/>
                    <a:pt x="26" y="886"/>
                    <a:pt x="10" y="926"/>
                  </a:cubicBezTo>
                  <a:cubicBezTo>
                    <a:pt x="1" y="949"/>
                    <a:pt x="3" y="974"/>
                    <a:pt x="11" y="994"/>
                  </a:cubicBezTo>
                  <a:cubicBezTo>
                    <a:pt x="5" y="1024"/>
                    <a:pt x="15" y="1056"/>
                    <a:pt x="40" y="1076"/>
                  </a:cubicBezTo>
                  <a:cubicBezTo>
                    <a:pt x="44" y="1079"/>
                    <a:pt x="49" y="1082"/>
                    <a:pt x="55" y="1085"/>
                  </a:cubicBezTo>
                  <a:lnTo>
                    <a:pt x="50" y="1092"/>
                  </a:lnTo>
                  <a:cubicBezTo>
                    <a:pt x="30" y="1132"/>
                    <a:pt x="55" y="1184"/>
                    <a:pt x="93" y="1201"/>
                  </a:cubicBezTo>
                  <a:cubicBezTo>
                    <a:pt x="103" y="1205"/>
                    <a:pt x="114" y="1208"/>
                    <a:pt x="124" y="1208"/>
                  </a:cubicBezTo>
                  <a:cubicBezTo>
                    <a:pt x="134" y="1208"/>
                    <a:pt x="144" y="1206"/>
                    <a:pt x="154" y="1202"/>
                  </a:cubicBezTo>
                  <a:cubicBezTo>
                    <a:pt x="163" y="1238"/>
                    <a:pt x="197" y="1261"/>
                    <a:pt x="233" y="1261"/>
                  </a:cubicBezTo>
                  <a:cubicBezTo>
                    <a:pt x="242" y="1261"/>
                    <a:pt x="252" y="1259"/>
                    <a:pt x="262" y="1255"/>
                  </a:cubicBezTo>
                  <a:cubicBezTo>
                    <a:pt x="281" y="1280"/>
                    <a:pt x="309" y="1292"/>
                    <a:pt x="337" y="1292"/>
                  </a:cubicBezTo>
                  <a:cubicBezTo>
                    <a:pt x="347" y="1292"/>
                    <a:pt x="357" y="1291"/>
                    <a:pt x="366" y="1287"/>
                  </a:cubicBezTo>
                  <a:cubicBezTo>
                    <a:pt x="369" y="1287"/>
                    <a:pt x="370" y="1285"/>
                    <a:pt x="372" y="1284"/>
                  </a:cubicBezTo>
                  <a:lnTo>
                    <a:pt x="372" y="1284"/>
                  </a:lnTo>
                  <a:lnTo>
                    <a:pt x="374" y="1283"/>
                  </a:lnTo>
                  <a:cubicBezTo>
                    <a:pt x="388" y="1276"/>
                    <a:pt x="400" y="1267"/>
                    <a:pt x="412" y="1253"/>
                  </a:cubicBezTo>
                  <a:cubicBezTo>
                    <a:pt x="439" y="1225"/>
                    <a:pt x="460" y="1189"/>
                    <a:pt x="484" y="1155"/>
                  </a:cubicBezTo>
                  <a:cubicBezTo>
                    <a:pt x="501" y="1129"/>
                    <a:pt x="517" y="1102"/>
                    <a:pt x="532" y="1073"/>
                  </a:cubicBezTo>
                  <a:cubicBezTo>
                    <a:pt x="551" y="1045"/>
                    <a:pt x="563" y="1014"/>
                    <a:pt x="581" y="984"/>
                  </a:cubicBezTo>
                  <a:cubicBezTo>
                    <a:pt x="635" y="880"/>
                    <a:pt x="684" y="771"/>
                    <a:pt x="736" y="665"/>
                  </a:cubicBezTo>
                  <a:lnTo>
                    <a:pt x="736" y="665"/>
                  </a:lnTo>
                  <a:cubicBezTo>
                    <a:pt x="735" y="665"/>
                    <a:pt x="735" y="665"/>
                    <a:pt x="735" y="666"/>
                  </a:cubicBezTo>
                  <a:lnTo>
                    <a:pt x="735" y="666"/>
                  </a:lnTo>
                  <a:cubicBezTo>
                    <a:pt x="781" y="583"/>
                    <a:pt x="827" y="500"/>
                    <a:pt x="869" y="414"/>
                  </a:cubicBezTo>
                  <a:cubicBezTo>
                    <a:pt x="907" y="339"/>
                    <a:pt x="939" y="261"/>
                    <a:pt x="976" y="187"/>
                  </a:cubicBezTo>
                  <a:cubicBezTo>
                    <a:pt x="984" y="173"/>
                    <a:pt x="992" y="158"/>
                    <a:pt x="998" y="143"/>
                  </a:cubicBezTo>
                  <a:cubicBezTo>
                    <a:pt x="1001" y="137"/>
                    <a:pt x="1003" y="130"/>
                    <a:pt x="1003" y="123"/>
                  </a:cubicBezTo>
                  <a:cubicBezTo>
                    <a:pt x="1008" y="87"/>
                    <a:pt x="990" y="50"/>
                    <a:pt x="954" y="34"/>
                  </a:cubicBezTo>
                  <a:cubicBezTo>
                    <a:pt x="944" y="30"/>
                    <a:pt x="934" y="28"/>
                    <a:pt x="924" y="28"/>
                  </a:cubicBezTo>
                  <a:cubicBezTo>
                    <a:pt x="891" y="28"/>
                    <a:pt x="860" y="48"/>
                    <a:pt x="846" y="79"/>
                  </a:cubicBezTo>
                  <a:cubicBezTo>
                    <a:pt x="846" y="80"/>
                    <a:pt x="845" y="80"/>
                    <a:pt x="845" y="81"/>
                  </a:cubicBezTo>
                  <a:lnTo>
                    <a:pt x="834" y="105"/>
                  </a:lnTo>
                  <a:cubicBezTo>
                    <a:pt x="820" y="92"/>
                    <a:pt x="806" y="82"/>
                    <a:pt x="789" y="81"/>
                  </a:cubicBezTo>
                  <a:cubicBezTo>
                    <a:pt x="786" y="81"/>
                    <a:pt x="782" y="81"/>
                    <a:pt x="779" y="81"/>
                  </a:cubicBezTo>
                  <a:cubicBezTo>
                    <a:pt x="767" y="81"/>
                    <a:pt x="754" y="82"/>
                    <a:pt x="743" y="86"/>
                  </a:cubicBezTo>
                  <a:cubicBezTo>
                    <a:pt x="729" y="75"/>
                    <a:pt x="711" y="69"/>
                    <a:pt x="694" y="69"/>
                  </a:cubicBezTo>
                  <a:cubicBezTo>
                    <a:pt x="687" y="69"/>
                    <a:pt x="680" y="70"/>
                    <a:pt x="674" y="72"/>
                  </a:cubicBezTo>
                  <a:cubicBezTo>
                    <a:pt x="665" y="45"/>
                    <a:pt x="643" y="23"/>
                    <a:pt x="617" y="17"/>
                  </a:cubicBezTo>
                  <a:cubicBezTo>
                    <a:pt x="610" y="15"/>
                    <a:pt x="603" y="14"/>
                    <a:pt x="596" y="14"/>
                  </a:cubicBezTo>
                  <a:cubicBezTo>
                    <a:pt x="589" y="14"/>
                    <a:pt x="582" y="15"/>
                    <a:pt x="576" y="17"/>
                  </a:cubicBezTo>
                  <a:cubicBezTo>
                    <a:pt x="562" y="6"/>
                    <a:pt x="545" y="1"/>
                    <a:pt x="52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a:extLst>
                <a:ext uri="{FF2B5EF4-FFF2-40B4-BE49-F238E27FC236}">
                  <a16:creationId xmlns:a16="http://schemas.microsoft.com/office/drawing/2014/main" id="{3A829D5E-212C-BB98-7CE9-2EA8B197A756}"/>
                </a:ext>
              </a:extLst>
            </p:cNvPr>
            <p:cNvSpPr/>
            <p:nvPr/>
          </p:nvSpPr>
          <p:spPr>
            <a:xfrm>
              <a:off x="744218" y="1527574"/>
              <a:ext cx="12529" cy="11707"/>
            </a:xfrm>
            <a:custGeom>
              <a:avLst/>
              <a:gdLst/>
              <a:ahLst/>
              <a:cxnLst/>
              <a:rect l="l" t="t" r="r" b="b"/>
              <a:pathLst>
                <a:path w="177" h="166" extrusionOk="0">
                  <a:moveTo>
                    <a:pt x="89" y="1"/>
                  </a:moveTo>
                  <a:cubicBezTo>
                    <a:pt x="50" y="1"/>
                    <a:pt x="13" y="30"/>
                    <a:pt x="7" y="69"/>
                  </a:cubicBezTo>
                  <a:cubicBezTo>
                    <a:pt x="1" y="114"/>
                    <a:pt x="30" y="156"/>
                    <a:pt x="74" y="165"/>
                  </a:cubicBezTo>
                  <a:cubicBezTo>
                    <a:pt x="78" y="165"/>
                    <a:pt x="83" y="166"/>
                    <a:pt x="87" y="166"/>
                  </a:cubicBezTo>
                  <a:cubicBezTo>
                    <a:pt x="126" y="166"/>
                    <a:pt x="164" y="137"/>
                    <a:pt x="169" y="98"/>
                  </a:cubicBezTo>
                  <a:cubicBezTo>
                    <a:pt x="176" y="52"/>
                    <a:pt x="146" y="10"/>
                    <a:pt x="102" y="2"/>
                  </a:cubicBezTo>
                  <a:cubicBezTo>
                    <a:pt x="98" y="1"/>
                    <a:pt x="94" y="1"/>
                    <a:pt x="89"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a:extLst>
                <a:ext uri="{FF2B5EF4-FFF2-40B4-BE49-F238E27FC236}">
                  <a16:creationId xmlns:a16="http://schemas.microsoft.com/office/drawing/2014/main" id="{7C1F64FB-A1CF-8C5C-AA4A-6008B3C49ACA}"/>
                </a:ext>
              </a:extLst>
            </p:cNvPr>
            <p:cNvSpPr/>
            <p:nvPr/>
          </p:nvSpPr>
          <p:spPr>
            <a:xfrm>
              <a:off x="592390" y="1449150"/>
              <a:ext cx="12458" cy="11707"/>
            </a:xfrm>
            <a:custGeom>
              <a:avLst/>
              <a:gdLst/>
              <a:ahLst/>
              <a:cxnLst/>
              <a:rect l="l" t="t" r="r" b="b"/>
              <a:pathLst>
                <a:path w="176" h="166" extrusionOk="0">
                  <a:moveTo>
                    <a:pt x="87" y="1"/>
                  </a:moveTo>
                  <a:cubicBezTo>
                    <a:pt x="49" y="1"/>
                    <a:pt x="12" y="30"/>
                    <a:pt x="7" y="69"/>
                  </a:cubicBezTo>
                  <a:cubicBezTo>
                    <a:pt x="0" y="114"/>
                    <a:pt x="30" y="157"/>
                    <a:pt x="74" y="164"/>
                  </a:cubicBezTo>
                  <a:cubicBezTo>
                    <a:pt x="78" y="165"/>
                    <a:pt x="83" y="165"/>
                    <a:pt x="88" y="165"/>
                  </a:cubicBezTo>
                  <a:cubicBezTo>
                    <a:pt x="126" y="165"/>
                    <a:pt x="163" y="137"/>
                    <a:pt x="169" y="97"/>
                  </a:cubicBezTo>
                  <a:cubicBezTo>
                    <a:pt x="176" y="52"/>
                    <a:pt x="146" y="9"/>
                    <a:pt x="101" y="2"/>
                  </a:cubicBezTo>
                  <a:cubicBezTo>
                    <a:pt x="97" y="1"/>
                    <a:pt x="92" y="1"/>
                    <a:pt x="8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a:extLst>
                <a:ext uri="{FF2B5EF4-FFF2-40B4-BE49-F238E27FC236}">
                  <a16:creationId xmlns:a16="http://schemas.microsoft.com/office/drawing/2014/main" id="{5D3025F1-817C-A290-A4F8-57415961CD66}"/>
                </a:ext>
              </a:extLst>
            </p:cNvPr>
            <p:cNvSpPr/>
            <p:nvPr/>
          </p:nvSpPr>
          <p:spPr>
            <a:xfrm>
              <a:off x="576464" y="1440687"/>
              <a:ext cx="12599" cy="11707"/>
            </a:xfrm>
            <a:custGeom>
              <a:avLst/>
              <a:gdLst/>
              <a:ahLst/>
              <a:cxnLst/>
              <a:rect l="l" t="t" r="r" b="b"/>
              <a:pathLst>
                <a:path w="178" h="166" extrusionOk="0">
                  <a:moveTo>
                    <a:pt x="90" y="0"/>
                  </a:moveTo>
                  <a:cubicBezTo>
                    <a:pt x="51" y="0"/>
                    <a:pt x="13" y="29"/>
                    <a:pt x="8" y="68"/>
                  </a:cubicBezTo>
                  <a:cubicBezTo>
                    <a:pt x="0" y="114"/>
                    <a:pt x="30" y="156"/>
                    <a:pt x="75" y="164"/>
                  </a:cubicBezTo>
                  <a:cubicBezTo>
                    <a:pt x="79" y="165"/>
                    <a:pt x="83" y="165"/>
                    <a:pt x="87" y="165"/>
                  </a:cubicBezTo>
                  <a:cubicBezTo>
                    <a:pt x="127" y="165"/>
                    <a:pt x="164" y="136"/>
                    <a:pt x="170" y="97"/>
                  </a:cubicBezTo>
                  <a:cubicBezTo>
                    <a:pt x="178" y="53"/>
                    <a:pt x="148" y="10"/>
                    <a:pt x="103" y="1"/>
                  </a:cubicBezTo>
                  <a:cubicBezTo>
                    <a:pt x="98" y="1"/>
                    <a:pt x="94" y="0"/>
                    <a:pt x="9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a:extLst>
                <a:ext uri="{FF2B5EF4-FFF2-40B4-BE49-F238E27FC236}">
                  <a16:creationId xmlns:a16="http://schemas.microsoft.com/office/drawing/2014/main" id="{10BC0344-1251-E417-66B8-5FA0D1732658}"/>
                </a:ext>
              </a:extLst>
            </p:cNvPr>
            <p:cNvSpPr/>
            <p:nvPr/>
          </p:nvSpPr>
          <p:spPr>
            <a:xfrm>
              <a:off x="1144281" y="1671233"/>
              <a:ext cx="793330" cy="673514"/>
            </a:xfrm>
            <a:custGeom>
              <a:avLst/>
              <a:gdLst/>
              <a:ahLst/>
              <a:cxnLst/>
              <a:rect l="l" t="t" r="r" b="b"/>
              <a:pathLst>
                <a:path w="11208" h="9550" extrusionOk="0">
                  <a:moveTo>
                    <a:pt x="357" y="3512"/>
                  </a:moveTo>
                  <a:lnTo>
                    <a:pt x="357" y="3512"/>
                  </a:lnTo>
                  <a:cubicBezTo>
                    <a:pt x="356" y="3512"/>
                    <a:pt x="356" y="3513"/>
                    <a:pt x="356" y="3514"/>
                  </a:cubicBezTo>
                  <a:cubicBezTo>
                    <a:pt x="356" y="3513"/>
                    <a:pt x="357" y="3512"/>
                    <a:pt x="357" y="3512"/>
                  </a:cubicBezTo>
                  <a:close/>
                  <a:moveTo>
                    <a:pt x="2315" y="1"/>
                  </a:moveTo>
                  <a:cubicBezTo>
                    <a:pt x="2312" y="7"/>
                    <a:pt x="2308" y="12"/>
                    <a:pt x="2306" y="18"/>
                  </a:cubicBezTo>
                  <a:cubicBezTo>
                    <a:pt x="2296" y="39"/>
                    <a:pt x="2288" y="63"/>
                    <a:pt x="2280" y="80"/>
                  </a:cubicBezTo>
                  <a:cubicBezTo>
                    <a:pt x="2262" y="112"/>
                    <a:pt x="2245" y="143"/>
                    <a:pt x="2226" y="175"/>
                  </a:cubicBezTo>
                  <a:cubicBezTo>
                    <a:pt x="2184" y="247"/>
                    <a:pt x="2137" y="318"/>
                    <a:pt x="2091" y="387"/>
                  </a:cubicBezTo>
                  <a:cubicBezTo>
                    <a:pt x="2049" y="453"/>
                    <a:pt x="2008" y="521"/>
                    <a:pt x="1968" y="590"/>
                  </a:cubicBezTo>
                  <a:cubicBezTo>
                    <a:pt x="1929" y="659"/>
                    <a:pt x="1888" y="729"/>
                    <a:pt x="1846" y="797"/>
                  </a:cubicBezTo>
                  <a:cubicBezTo>
                    <a:pt x="1805" y="869"/>
                    <a:pt x="1765" y="939"/>
                    <a:pt x="1720" y="1009"/>
                  </a:cubicBezTo>
                  <a:cubicBezTo>
                    <a:pt x="1674" y="1081"/>
                    <a:pt x="1631" y="1153"/>
                    <a:pt x="1585" y="1226"/>
                  </a:cubicBezTo>
                  <a:cubicBezTo>
                    <a:pt x="1544" y="1292"/>
                    <a:pt x="1507" y="1360"/>
                    <a:pt x="1467" y="1426"/>
                  </a:cubicBezTo>
                  <a:cubicBezTo>
                    <a:pt x="1425" y="1494"/>
                    <a:pt x="1383" y="1562"/>
                    <a:pt x="1343" y="1632"/>
                  </a:cubicBezTo>
                  <a:cubicBezTo>
                    <a:pt x="1260" y="1775"/>
                    <a:pt x="1179" y="1921"/>
                    <a:pt x="1105" y="2068"/>
                  </a:cubicBezTo>
                  <a:cubicBezTo>
                    <a:pt x="1062" y="2161"/>
                    <a:pt x="1018" y="2253"/>
                    <a:pt x="971" y="2342"/>
                  </a:cubicBezTo>
                  <a:cubicBezTo>
                    <a:pt x="930" y="2425"/>
                    <a:pt x="888" y="2507"/>
                    <a:pt x="841" y="2588"/>
                  </a:cubicBezTo>
                  <a:cubicBezTo>
                    <a:pt x="789" y="2678"/>
                    <a:pt x="734" y="2767"/>
                    <a:pt x="681" y="2857"/>
                  </a:cubicBezTo>
                  <a:cubicBezTo>
                    <a:pt x="630" y="2944"/>
                    <a:pt x="584" y="3036"/>
                    <a:pt x="540" y="3127"/>
                  </a:cubicBezTo>
                  <a:lnTo>
                    <a:pt x="540" y="3127"/>
                  </a:lnTo>
                  <a:cubicBezTo>
                    <a:pt x="541" y="3124"/>
                    <a:pt x="542" y="3121"/>
                    <a:pt x="543" y="3118"/>
                  </a:cubicBezTo>
                  <a:lnTo>
                    <a:pt x="543" y="3118"/>
                  </a:lnTo>
                  <a:cubicBezTo>
                    <a:pt x="482" y="3249"/>
                    <a:pt x="420" y="3381"/>
                    <a:pt x="357" y="3512"/>
                  </a:cubicBezTo>
                  <a:lnTo>
                    <a:pt x="357" y="3512"/>
                  </a:lnTo>
                  <a:cubicBezTo>
                    <a:pt x="357" y="3512"/>
                    <a:pt x="357" y="3512"/>
                    <a:pt x="357" y="3512"/>
                  </a:cubicBezTo>
                  <a:lnTo>
                    <a:pt x="357" y="3512"/>
                  </a:lnTo>
                  <a:cubicBezTo>
                    <a:pt x="312" y="3605"/>
                    <a:pt x="268" y="3701"/>
                    <a:pt x="221" y="3794"/>
                  </a:cubicBezTo>
                  <a:cubicBezTo>
                    <a:pt x="174" y="3885"/>
                    <a:pt x="123" y="3976"/>
                    <a:pt x="74" y="4068"/>
                  </a:cubicBezTo>
                  <a:cubicBezTo>
                    <a:pt x="52" y="4116"/>
                    <a:pt x="31" y="4164"/>
                    <a:pt x="9" y="4213"/>
                  </a:cubicBezTo>
                  <a:cubicBezTo>
                    <a:pt x="9" y="4228"/>
                    <a:pt x="5" y="4240"/>
                    <a:pt x="0" y="4250"/>
                  </a:cubicBezTo>
                  <a:cubicBezTo>
                    <a:pt x="56" y="4281"/>
                    <a:pt x="110" y="4315"/>
                    <a:pt x="164" y="4349"/>
                  </a:cubicBezTo>
                  <a:cubicBezTo>
                    <a:pt x="238" y="4396"/>
                    <a:pt x="315" y="4444"/>
                    <a:pt x="389" y="4493"/>
                  </a:cubicBezTo>
                  <a:cubicBezTo>
                    <a:pt x="538" y="4590"/>
                    <a:pt x="686" y="4687"/>
                    <a:pt x="832" y="4785"/>
                  </a:cubicBezTo>
                  <a:cubicBezTo>
                    <a:pt x="981" y="4885"/>
                    <a:pt x="1130" y="4987"/>
                    <a:pt x="1281" y="5085"/>
                  </a:cubicBezTo>
                  <a:cubicBezTo>
                    <a:pt x="1356" y="5134"/>
                    <a:pt x="1431" y="5182"/>
                    <a:pt x="1509" y="5229"/>
                  </a:cubicBezTo>
                  <a:cubicBezTo>
                    <a:pt x="1589" y="5277"/>
                    <a:pt x="1672" y="5322"/>
                    <a:pt x="1751" y="5366"/>
                  </a:cubicBezTo>
                  <a:cubicBezTo>
                    <a:pt x="1907" y="5454"/>
                    <a:pt x="2059" y="5552"/>
                    <a:pt x="2208" y="5652"/>
                  </a:cubicBezTo>
                  <a:cubicBezTo>
                    <a:pt x="2355" y="5750"/>
                    <a:pt x="2504" y="5848"/>
                    <a:pt x="2653" y="5944"/>
                  </a:cubicBezTo>
                  <a:cubicBezTo>
                    <a:pt x="2802" y="6039"/>
                    <a:pt x="2952" y="6130"/>
                    <a:pt x="3103" y="6217"/>
                  </a:cubicBezTo>
                  <a:cubicBezTo>
                    <a:pt x="3249" y="6300"/>
                    <a:pt x="3396" y="6377"/>
                    <a:pt x="3542" y="6460"/>
                  </a:cubicBezTo>
                  <a:cubicBezTo>
                    <a:pt x="3704" y="6552"/>
                    <a:pt x="3862" y="6648"/>
                    <a:pt x="4021" y="6744"/>
                  </a:cubicBezTo>
                  <a:cubicBezTo>
                    <a:pt x="4166" y="6834"/>
                    <a:pt x="4316" y="6918"/>
                    <a:pt x="4460" y="7009"/>
                  </a:cubicBezTo>
                  <a:cubicBezTo>
                    <a:pt x="4610" y="7102"/>
                    <a:pt x="4760" y="7193"/>
                    <a:pt x="4913" y="7279"/>
                  </a:cubicBezTo>
                  <a:cubicBezTo>
                    <a:pt x="4995" y="7325"/>
                    <a:pt x="5074" y="7371"/>
                    <a:pt x="5156" y="7417"/>
                  </a:cubicBezTo>
                  <a:cubicBezTo>
                    <a:pt x="5235" y="7461"/>
                    <a:pt x="5313" y="7511"/>
                    <a:pt x="5392" y="7558"/>
                  </a:cubicBezTo>
                  <a:cubicBezTo>
                    <a:pt x="5690" y="7740"/>
                    <a:pt x="5992" y="7915"/>
                    <a:pt x="6291" y="8095"/>
                  </a:cubicBezTo>
                  <a:cubicBezTo>
                    <a:pt x="6364" y="8140"/>
                    <a:pt x="6439" y="8182"/>
                    <a:pt x="6513" y="8225"/>
                  </a:cubicBezTo>
                  <a:cubicBezTo>
                    <a:pt x="6589" y="8268"/>
                    <a:pt x="6667" y="8310"/>
                    <a:pt x="6744" y="8353"/>
                  </a:cubicBezTo>
                  <a:cubicBezTo>
                    <a:pt x="6903" y="8441"/>
                    <a:pt x="7058" y="8534"/>
                    <a:pt x="7215" y="8624"/>
                  </a:cubicBezTo>
                  <a:cubicBezTo>
                    <a:pt x="7363" y="8708"/>
                    <a:pt x="7514" y="8785"/>
                    <a:pt x="7662" y="8869"/>
                  </a:cubicBezTo>
                  <a:lnTo>
                    <a:pt x="7905" y="9004"/>
                  </a:lnTo>
                  <a:cubicBezTo>
                    <a:pt x="7977" y="9043"/>
                    <a:pt x="8051" y="9081"/>
                    <a:pt x="8123" y="9121"/>
                  </a:cubicBezTo>
                  <a:cubicBezTo>
                    <a:pt x="8275" y="9205"/>
                    <a:pt x="8425" y="9296"/>
                    <a:pt x="8578" y="9378"/>
                  </a:cubicBezTo>
                  <a:cubicBezTo>
                    <a:pt x="8685" y="9436"/>
                    <a:pt x="8791" y="9493"/>
                    <a:pt x="8898" y="9550"/>
                  </a:cubicBezTo>
                  <a:cubicBezTo>
                    <a:pt x="8939" y="9481"/>
                    <a:pt x="8979" y="9408"/>
                    <a:pt x="9020" y="9337"/>
                  </a:cubicBezTo>
                  <a:cubicBezTo>
                    <a:pt x="9064" y="9259"/>
                    <a:pt x="9111" y="9181"/>
                    <a:pt x="9159" y="9104"/>
                  </a:cubicBezTo>
                  <a:cubicBezTo>
                    <a:pt x="9201" y="9034"/>
                    <a:pt x="9245" y="8963"/>
                    <a:pt x="9285" y="8892"/>
                  </a:cubicBezTo>
                  <a:cubicBezTo>
                    <a:pt x="9329" y="8815"/>
                    <a:pt x="9369" y="8738"/>
                    <a:pt x="9407" y="8658"/>
                  </a:cubicBezTo>
                  <a:cubicBezTo>
                    <a:pt x="9440" y="8580"/>
                    <a:pt x="9475" y="8503"/>
                    <a:pt x="9512" y="8428"/>
                  </a:cubicBezTo>
                  <a:cubicBezTo>
                    <a:pt x="9547" y="8354"/>
                    <a:pt x="9589" y="8280"/>
                    <a:pt x="9629" y="8208"/>
                  </a:cubicBezTo>
                  <a:cubicBezTo>
                    <a:pt x="9711" y="8056"/>
                    <a:pt x="9799" y="7907"/>
                    <a:pt x="9883" y="7755"/>
                  </a:cubicBezTo>
                  <a:cubicBezTo>
                    <a:pt x="9969" y="7604"/>
                    <a:pt x="10052" y="7451"/>
                    <a:pt x="10136" y="7299"/>
                  </a:cubicBezTo>
                  <a:cubicBezTo>
                    <a:pt x="10219" y="7153"/>
                    <a:pt x="10294" y="7004"/>
                    <a:pt x="10377" y="6857"/>
                  </a:cubicBezTo>
                  <a:cubicBezTo>
                    <a:pt x="10461" y="6706"/>
                    <a:pt x="10547" y="6555"/>
                    <a:pt x="10628" y="6400"/>
                  </a:cubicBezTo>
                  <a:cubicBezTo>
                    <a:pt x="10705" y="6253"/>
                    <a:pt x="10775" y="6103"/>
                    <a:pt x="10853" y="5954"/>
                  </a:cubicBezTo>
                  <a:cubicBezTo>
                    <a:pt x="10927" y="5812"/>
                    <a:pt x="11006" y="5669"/>
                    <a:pt x="11081" y="5525"/>
                  </a:cubicBezTo>
                  <a:cubicBezTo>
                    <a:pt x="11118" y="5454"/>
                    <a:pt x="11158" y="5384"/>
                    <a:pt x="11195" y="5311"/>
                  </a:cubicBezTo>
                  <a:lnTo>
                    <a:pt x="11208" y="5288"/>
                  </a:lnTo>
                  <a:cubicBezTo>
                    <a:pt x="11146" y="5257"/>
                    <a:pt x="11085" y="5225"/>
                    <a:pt x="11023" y="5193"/>
                  </a:cubicBezTo>
                  <a:cubicBezTo>
                    <a:pt x="10947" y="5153"/>
                    <a:pt x="10873" y="5113"/>
                    <a:pt x="10798" y="5074"/>
                  </a:cubicBezTo>
                  <a:cubicBezTo>
                    <a:pt x="10724" y="5033"/>
                    <a:pt x="10651" y="4988"/>
                    <a:pt x="10576" y="4947"/>
                  </a:cubicBezTo>
                  <a:cubicBezTo>
                    <a:pt x="10506" y="4909"/>
                    <a:pt x="10434" y="4871"/>
                    <a:pt x="10362" y="4833"/>
                  </a:cubicBezTo>
                  <a:cubicBezTo>
                    <a:pt x="10203" y="4746"/>
                    <a:pt x="10048" y="4654"/>
                    <a:pt x="9892" y="4564"/>
                  </a:cubicBezTo>
                  <a:cubicBezTo>
                    <a:pt x="9744" y="4479"/>
                    <a:pt x="9595" y="4399"/>
                    <a:pt x="9450" y="4311"/>
                  </a:cubicBezTo>
                  <a:cubicBezTo>
                    <a:pt x="9294" y="4218"/>
                    <a:pt x="9140" y="4123"/>
                    <a:pt x="8986" y="4029"/>
                  </a:cubicBezTo>
                  <a:lnTo>
                    <a:pt x="8530" y="3754"/>
                  </a:lnTo>
                  <a:cubicBezTo>
                    <a:pt x="8387" y="3667"/>
                    <a:pt x="8248" y="3578"/>
                    <a:pt x="8106" y="3490"/>
                  </a:cubicBezTo>
                  <a:cubicBezTo>
                    <a:pt x="7957" y="3397"/>
                    <a:pt x="7803" y="3307"/>
                    <a:pt x="7649" y="3220"/>
                  </a:cubicBezTo>
                  <a:cubicBezTo>
                    <a:pt x="7494" y="3131"/>
                    <a:pt x="7339" y="3044"/>
                    <a:pt x="7181" y="2959"/>
                  </a:cubicBezTo>
                  <a:cubicBezTo>
                    <a:pt x="7028" y="2877"/>
                    <a:pt x="6871" y="2796"/>
                    <a:pt x="6720" y="2711"/>
                  </a:cubicBezTo>
                  <a:cubicBezTo>
                    <a:pt x="6569" y="2625"/>
                    <a:pt x="6419" y="2536"/>
                    <a:pt x="6270" y="2446"/>
                  </a:cubicBezTo>
                  <a:cubicBezTo>
                    <a:pt x="6120" y="2353"/>
                    <a:pt x="5968" y="2265"/>
                    <a:pt x="5815" y="2180"/>
                  </a:cubicBezTo>
                  <a:cubicBezTo>
                    <a:pt x="5646" y="2084"/>
                    <a:pt x="5477" y="1988"/>
                    <a:pt x="5312" y="1886"/>
                  </a:cubicBezTo>
                  <a:cubicBezTo>
                    <a:pt x="5150" y="1787"/>
                    <a:pt x="4995" y="1679"/>
                    <a:pt x="4836" y="1571"/>
                  </a:cubicBezTo>
                  <a:cubicBezTo>
                    <a:pt x="4835" y="1571"/>
                    <a:pt x="4835" y="1571"/>
                    <a:pt x="4835" y="1570"/>
                  </a:cubicBezTo>
                  <a:lnTo>
                    <a:pt x="4833" y="1568"/>
                  </a:lnTo>
                  <a:cubicBezTo>
                    <a:pt x="4831" y="1567"/>
                    <a:pt x="4830" y="1566"/>
                    <a:pt x="4828" y="1565"/>
                  </a:cubicBezTo>
                  <a:lnTo>
                    <a:pt x="4827" y="1563"/>
                  </a:lnTo>
                  <a:cubicBezTo>
                    <a:pt x="4749" y="1512"/>
                    <a:pt x="4672" y="1464"/>
                    <a:pt x="4593" y="1417"/>
                  </a:cubicBezTo>
                  <a:cubicBezTo>
                    <a:pt x="4518" y="1371"/>
                    <a:pt x="4444" y="1329"/>
                    <a:pt x="4371" y="1283"/>
                  </a:cubicBezTo>
                  <a:cubicBezTo>
                    <a:pt x="4223" y="1195"/>
                    <a:pt x="4079" y="1102"/>
                    <a:pt x="3935" y="1008"/>
                  </a:cubicBezTo>
                  <a:cubicBezTo>
                    <a:pt x="3780" y="906"/>
                    <a:pt x="3625" y="803"/>
                    <a:pt x="3471" y="700"/>
                  </a:cubicBezTo>
                  <a:cubicBezTo>
                    <a:pt x="3326" y="606"/>
                    <a:pt x="3177" y="519"/>
                    <a:pt x="3026" y="436"/>
                  </a:cubicBezTo>
                  <a:cubicBezTo>
                    <a:pt x="2887" y="359"/>
                    <a:pt x="2747" y="281"/>
                    <a:pt x="2614" y="194"/>
                  </a:cubicBezTo>
                  <a:cubicBezTo>
                    <a:pt x="2545" y="147"/>
                    <a:pt x="2474" y="102"/>
                    <a:pt x="2403" y="55"/>
                  </a:cubicBezTo>
                  <a:cubicBezTo>
                    <a:pt x="2374" y="37"/>
                    <a:pt x="2344" y="19"/>
                    <a:pt x="2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a:extLst>
                <a:ext uri="{FF2B5EF4-FFF2-40B4-BE49-F238E27FC236}">
                  <a16:creationId xmlns:a16="http://schemas.microsoft.com/office/drawing/2014/main" id="{602FEBCA-2992-0668-420D-F54A657DC072}"/>
                </a:ext>
              </a:extLst>
            </p:cNvPr>
            <p:cNvSpPr/>
            <p:nvPr/>
          </p:nvSpPr>
          <p:spPr>
            <a:xfrm>
              <a:off x="1471509" y="1867081"/>
              <a:ext cx="465112" cy="477384"/>
            </a:xfrm>
            <a:custGeom>
              <a:avLst/>
              <a:gdLst/>
              <a:ahLst/>
              <a:cxnLst/>
              <a:rect l="l" t="t" r="r" b="b"/>
              <a:pathLst>
                <a:path w="6571" h="6769" extrusionOk="0">
                  <a:moveTo>
                    <a:pt x="4987" y="2308"/>
                  </a:moveTo>
                  <a:cubicBezTo>
                    <a:pt x="4996" y="2314"/>
                    <a:pt x="5005" y="2318"/>
                    <a:pt x="5013" y="2323"/>
                  </a:cubicBezTo>
                  <a:cubicBezTo>
                    <a:pt x="5006" y="2330"/>
                    <a:pt x="4996" y="2335"/>
                    <a:pt x="4987" y="2340"/>
                  </a:cubicBezTo>
                  <a:cubicBezTo>
                    <a:pt x="4985" y="2342"/>
                    <a:pt x="4982" y="2344"/>
                    <a:pt x="4980" y="2346"/>
                  </a:cubicBezTo>
                  <a:cubicBezTo>
                    <a:pt x="4984" y="2338"/>
                    <a:pt x="4986" y="2329"/>
                    <a:pt x="4987" y="2320"/>
                  </a:cubicBezTo>
                  <a:lnTo>
                    <a:pt x="4987" y="2308"/>
                  </a:lnTo>
                  <a:close/>
                  <a:moveTo>
                    <a:pt x="6453" y="2736"/>
                  </a:moveTo>
                  <a:cubicBezTo>
                    <a:pt x="6453" y="2736"/>
                    <a:pt x="6453" y="2738"/>
                    <a:pt x="6453" y="2739"/>
                  </a:cubicBezTo>
                  <a:lnTo>
                    <a:pt x="6453" y="2739"/>
                  </a:lnTo>
                  <a:cubicBezTo>
                    <a:pt x="6453" y="2738"/>
                    <a:pt x="6453" y="2737"/>
                    <a:pt x="6453" y="2736"/>
                  </a:cubicBezTo>
                  <a:close/>
                  <a:moveTo>
                    <a:pt x="633" y="4268"/>
                  </a:moveTo>
                  <a:lnTo>
                    <a:pt x="631" y="4269"/>
                  </a:lnTo>
                  <a:cubicBezTo>
                    <a:pt x="631" y="4269"/>
                    <a:pt x="632" y="4269"/>
                    <a:pt x="633" y="4268"/>
                  </a:cubicBezTo>
                  <a:close/>
                  <a:moveTo>
                    <a:pt x="518" y="4469"/>
                  </a:moveTo>
                  <a:cubicBezTo>
                    <a:pt x="518" y="4475"/>
                    <a:pt x="515" y="4479"/>
                    <a:pt x="516" y="4484"/>
                  </a:cubicBezTo>
                  <a:lnTo>
                    <a:pt x="513" y="4486"/>
                  </a:lnTo>
                  <a:cubicBezTo>
                    <a:pt x="504" y="4482"/>
                    <a:pt x="496" y="4479"/>
                    <a:pt x="485" y="4476"/>
                  </a:cubicBezTo>
                  <a:cubicBezTo>
                    <a:pt x="496" y="4475"/>
                    <a:pt x="507" y="4471"/>
                    <a:pt x="518" y="4469"/>
                  </a:cubicBezTo>
                  <a:close/>
                  <a:moveTo>
                    <a:pt x="2793" y="5983"/>
                  </a:moveTo>
                  <a:cubicBezTo>
                    <a:pt x="2796" y="5985"/>
                    <a:pt x="2797" y="5987"/>
                    <a:pt x="2800" y="5988"/>
                  </a:cubicBezTo>
                  <a:lnTo>
                    <a:pt x="2800" y="5988"/>
                  </a:lnTo>
                  <a:cubicBezTo>
                    <a:pt x="2798" y="5986"/>
                    <a:pt x="2795" y="5985"/>
                    <a:pt x="2793" y="5983"/>
                  </a:cubicBezTo>
                  <a:close/>
                  <a:moveTo>
                    <a:pt x="2476" y="1"/>
                  </a:moveTo>
                  <a:cubicBezTo>
                    <a:pt x="2474" y="1"/>
                    <a:pt x="2473" y="1"/>
                    <a:pt x="2472" y="1"/>
                  </a:cubicBezTo>
                  <a:cubicBezTo>
                    <a:pt x="2430" y="7"/>
                    <a:pt x="2391" y="47"/>
                    <a:pt x="2394" y="93"/>
                  </a:cubicBezTo>
                  <a:cubicBezTo>
                    <a:pt x="2397" y="126"/>
                    <a:pt x="2402" y="158"/>
                    <a:pt x="2412" y="189"/>
                  </a:cubicBezTo>
                  <a:cubicBezTo>
                    <a:pt x="2420" y="214"/>
                    <a:pt x="2430" y="239"/>
                    <a:pt x="2437" y="264"/>
                  </a:cubicBezTo>
                  <a:cubicBezTo>
                    <a:pt x="2446" y="306"/>
                    <a:pt x="2451" y="348"/>
                    <a:pt x="2458" y="390"/>
                  </a:cubicBezTo>
                  <a:cubicBezTo>
                    <a:pt x="2456" y="406"/>
                    <a:pt x="2458" y="424"/>
                    <a:pt x="2466" y="439"/>
                  </a:cubicBezTo>
                  <a:cubicBezTo>
                    <a:pt x="2471" y="470"/>
                    <a:pt x="2477" y="501"/>
                    <a:pt x="2482" y="530"/>
                  </a:cubicBezTo>
                  <a:cubicBezTo>
                    <a:pt x="2488" y="560"/>
                    <a:pt x="2492" y="590"/>
                    <a:pt x="2497" y="618"/>
                  </a:cubicBezTo>
                  <a:cubicBezTo>
                    <a:pt x="2507" y="682"/>
                    <a:pt x="2517" y="745"/>
                    <a:pt x="2526" y="808"/>
                  </a:cubicBezTo>
                  <a:cubicBezTo>
                    <a:pt x="2536" y="874"/>
                    <a:pt x="2542" y="941"/>
                    <a:pt x="2550" y="1008"/>
                  </a:cubicBezTo>
                  <a:lnTo>
                    <a:pt x="2550" y="1005"/>
                  </a:lnTo>
                  <a:cubicBezTo>
                    <a:pt x="2556" y="1053"/>
                    <a:pt x="2561" y="1101"/>
                    <a:pt x="2564" y="1148"/>
                  </a:cubicBezTo>
                  <a:cubicBezTo>
                    <a:pt x="2566" y="1200"/>
                    <a:pt x="2567" y="1253"/>
                    <a:pt x="2567" y="1304"/>
                  </a:cubicBezTo>
                  <a:cubicBezTo>
                    <a:pt x="2565" y="1409"/>
                    <a:pt x="2561" y="1515"/>
                    <a:pt x="2557" y="1621"/>
                  </a:cubicBezTo>
                  <a:cubicBezTo>
                    <a:pt x="2554" y="1725"/>
                    <a:pt x="2546" y="1830"/>
                    <a:pt x="2533" y="1933"/>
                  </a:cubicBezTo>
                  <a:cubicBezTo>
                    <a:pt x="2525" y="1970"/>
                    <a:pt x="2515" y="2008"/>
                    <a:pt x="2507" y="2044"/>
                  </a:cubicBezTo>
                  <a:cubicBezTo>
                    <a:pt x="2483" y="2118"/>
                    <a:pt x="2458" y="2194"/>
                    <a:pt x="2431" y="2268"/>
                  </a:cubicBezTo>
                  <a:cubicBezTo>
                    <a:pt x="2404" y="2340"/>
                    <a:pt x="2379" y="2414"/>
                    <a:pt x="2352" y="2486"/>
                  </a:cubicBezTo>
                  <a:cubicBezTo>
                    <a:pt x="2296" y="2634"/>
                    <a:pt x="2233" y="2782"/>
                    <a:pt x="2169" y="2927"/>
                  </a:cubicBezTo>
                  <a:cubicBezTo>
                    <a:pt x="2170" y="2924"/>
                    <a:pt x="2170" y="2923"/>
                    <a:pt x="2172" y="2921"/>
                  </a:cubicBezTo>
                  <a:lnTo>
                    <a:pt x="2172" y="2921"/>
                  </a:lnTo>
                  <a:cubicBezTo>
                    <a:pt x="2170" y="2923"/>
                    <a:pt x="2169" y="2928"/>
                    <a:pt x="2168" y="2931"/>
                  </a:cubicBezTo>
                  <a:cubicBezTo>
                    <a:pt x="2168" y="2931"/>
                    <a:pt x="2168" y="2932"/>
                    <a:pt x="2167" y="2932"/>
                  </a:cubicBezTo>
                  <a:lnTo>
                    <a:pt x="2167" y="2931"/>
                  </a:lnTo>
                  <a:cubicBezTo>
                    <a:pt x="2147" y="2972"/>
                    <a:pt x="2126" y="3013"/>
                    <a:pt x="2106" y="3052"/>
                  </a:cubicBezTo>
                  <a:cubicBezTo>
                    <a:pt x="2082" y="3096"/>
                    <a:pt x="2057" y="3137"/>
                    <a:pt x="2033" y="3179"/>
                  </a:cubicBezTo>
                  <a:cubicBezTo>
                    <a:pt x="2008" y="3220"/>
                    <a:pt x="1982" y="3258"/>
                    <a:pt x="1954" y="3298"/>
                  </a:cubicBezTo>
                  <a:cubicBezTo>
                    <a:pt x="1928" y="3334"/>
                    <a:pt x="1901" y="3369"/>
                    <a:pt x="1873" y="3405"/>
                  </a:cubicBezTo>
                  <a:cubicBezTo>
                    <a:pt x="1829" y="3457"/>
                    <a:pt x="1786" y="3507"/>
                    <a:pt x="1739" y="3555"/>
                  </a:cubicBezTo>
                  <a:cubicBezTo>
                    <a:pt x="1689" y="3607"/>
                    <a:pt x="1636" y="3656"/>
                    <a:pt x="1585" y="3707"/>
                  </a:cubicBezTo>
                  <a:cubicBezTo>
                    <a:pt x="1544" y="3742"/>
                    <a:pt x="1504" y="3775"/>
                    <a:pt x="1463" y="3809"/>
                  </a:cubicBezTo>
                  <a:cubicBezTo>
                    <a:pt x="1424" y="3840"/>
                    <a:pt x="1380" y="3870"/>
                    <a:pt x="1339" y="3899"/>
                  </a:cubicBezTo>
                  <a:cubicBezTo>
                    <a:pt x="1219" y="3981"/>
                    <a:pt x="1094" y="4057"/>
                    <a:pt x="966" y="4128"/>
                  </a:cubicBezTo>
                  <a:cubicBezTo>
                    <a:pt x="859" y="4179"/>
                    <a:pt x="750" y="4223"/>
                    <a:pt x="639" y="4265"/>
                  </a:cubicBezTo>
                  <a:lnTo>
                    <a:pt x="636" y="4267"/>
                  </a:lnTo>
                  <a:lnTo>
                    <a:pt x="636" y="4267"/>
                  </a:lnTo>
                  <a:cubicBezTo>
                    <a:pt x="636" y="4267"/>
                    <a:pt x="636" y="4266"/>
                    <a:pt x="636" y="4266"/>
                  </a:cubicBezTo>
                  <a:lnTo>
                    <a:pt x="636" y="4266"/>
                  </a:lnTo>
                  <a:cubicBezTo>
                    <a:pt x="609" y="4275"/>
                    <a:pt x="581" y="4284"/>
                    <a:pt x="555" y="4291"/>
                  </a:cubicBezTo>
                  <a:cubicBezTo>
                    <a:pt x="486" y="4306"/>
                    <a:pt x="418" y="4318"/>
                    <a:pt x="350" y="4331"/>
                  </a:cubicBezTo>
                  <a:cubicBezTo>
                    <a:pt x="293" y="4341"/>
                    <a:pt x="237" y="4349"/>
                    <a:pt x="180" y="4356"/>
                  </a:cubicBezTo>
                  <a:lnTo>
                    <a:pt x="182" y="4356"/>
                  </a:lnTo>
                  <a:cubicBezTo>
                    <a:pt x="162" y="4358"/>
                    <a:pt x="144" y="4359"/>
                    <a:pt x="124" y="4361"/>
                  </a:cubicBezTo>
                  <a:cubicBezTo>
                    <a:pt x="114" y="4357"/>
                    <a:pt x="104" y="4356"/>
                    <a:pt x="94" y="4356"/>
                  </a:cubicBezTo>
                  <a:cubicBezTo>
                    <a:pt x="64" y="4356"/>
                    <a:pt x="36" y="4371"/>
                    <a:pt x="21" y="4399"/>
                  </a:cubicBezTo>
                  <a:cubicBezTo>
                    <a:pt x="0" y="4439"/>
                    <a:pt x="16" y="4490"/>
                    <a:pt x="54" y="4512"/>
                  </a:cubicBezTo>
                  <a:cubicBezTo>
                    <a:pt x="70" y="4519"/>
                    <a:pt x="88" y="4524"/>
                    <a:pt x="105" y="4526"/>
                  </a:cubicBezTo>
                  <a:cubicBezTo>
                    <a:pt x="110" y="4527"/>
                    <a:pt x="115" y="4527"/>
                    <a:pt x="121" y="4527"/>
                  </a:cubicBezTo>
                  <a:cubicBezTo>
                    <a:pt x="144" y="4527"/>
                    <a:pt x="167" y="4523"/>
                    <a:pt x="190" y="4521"/>
                  </a:cubicBezTo>
                  <a:cubicBezTo>
                    <a:pt x="209" y="4518"/>
                    <a:pt x="228" y="4517"/>
                    <a:pt x="249" y="4515"/>
                  </a:cubicBezTo>
                  <a:cubicBezTo>
                    <a:pt x="263" y="4513"/>
                    <a:pt x="275" y="4511"/>
                    <a:pt x="288" y="4508"/>
                  </a:cubicBezTo>
                  <a:lnTo>
                    <a:pt x="288" y="4508"/>
                  </a:lnTo>
                  <a:cubicBezTo>
                    <a:pt x="286" y="4522"/>
                    <a:pt x="288" y="4536"/>
                    <a:pt x="293" y="4552"/>
                  </a:cubicBezTo>
                  <a:cubicBezTo>
                    <a:pt x="304" y="4578"/>
                    <a:pt x="330" y="4593"/>
                    <a:pt x="353" y="4599"/>
                  </a:cubicBezTo>
                  <a:cubicBezTo>
                    <a:pt x="414" y="4618"/>
                    <a:pt x="472" y="4641"/>
                    <a:pt x="532" y="4665"/>
                  </a:cubicBezTo>
                  <a:cubicBezTo>
                    <a:pt x="609" y="4701"/>
                    <a:pt x="686" y="4737"/>
                    <a:pt x="761" y="4774"/>
                  </a:cubicBezTo>
                  <a:cubicBezTo>
                    <a:pt x="755" y="4795"/>
                    <a:pt x="756" y="4819"/>
                    <a:pt x="770" y="4841"/>
                  </a:cubicBezTo>
                  <a:cubicBezTo>
                    <a:pt x="805" y="4894"/>
                    <a:pt x="863" y="4925"/>
                    <a:pt x="918" y="4956"/>
                  </a:cubicBezTo>
                  <a:cubicBezTo>
                    <a:pt x="977" y="4992"/>
                    <a:pt x="1039" y="5024"/>
                    <a:pt x="1102" y="5054"/>
                  </a:cubicBezTo>
                  <a:cubicBezTo>
                    <a:pt x="1169" y="5089"/>
                    <a:pt x="1236" y="5122"/>
                    <a:pt x="1302" y="5160"/>
                  </a:cubicBezTo>
                  <a:cubicBezTo>
                    <a:pt x="1369" y="5197"/>
                    <a:pt x="1436" y="5237"/>
                    <a:pt x="1503" y="5275"/>
                  </a:cubicBezTo>
                  <a:cubicBezTo>
                    <a:pt x="1568" y="5311"/>
                    <a:pt x="1631" y="5349"/>
                    <a:pt x="1695" y="5384"/>
                  </a:cubicBezTo>
                  <a:cubicBezTo>
                    <a:pt x="1719" y="5397"/>
                    <a:pt x="1743" y="5410"/>
                    <a:pt x="1766" y="5421"/>
                  </a:cubicBezTo>
                  <a:cubicBezTo>
                    <a:pt x="1831" y="5457"/>
                    <a:pt x="1895" y="5492"/>
                    <a:pt x="1960" y="5528"/>
                  </a:cubicBezTo>
                  <a:cubicBezTo>
                    <a:pt x="2116" y="5614"/>
                    <a:pt x="2275" y="5696"/>
                    <a:pt x="2432" y="5777"/>
                  </a:cubicBezTo>
                  <a:lnTo>
                    <a:pt x="2536" y="5832"/>
                  </a:lnTo>
                  <a:cubicBezTo>
                    <a:pt x="2574" y="5852"/>
                    <a:pt x="2612" y="5874"/>
                    <a:pt x="2650" y="5895"/>
                  </a:cubicBezTo>
                  <a:lnTo>
                    <a:pt x="2669" y="5906"/>
                  </a:lnTo>
                  <a:cubicBezTo>
                    <a:pt x="2684" y="5935"/>
                    <a:pt x="2711" y="5952"/>
                    <a:pt x="2744" y="5952"/>
                  </a:cubicBezTo>
                  <a:cubicBezTo>
                    <a:pt x="2763" y="5964"/>
                    <a:pt x="2783" y="5976"/>
                    <a:pt x="2802" y="5988"/>
                  </a:cubicBezTo>
                  <a:cubicBezTo>
                    <a:pt x="2802" y="5988"/>
                    <a:pt x="2801" y="5988"/>
                    <a:pt x="2800" y="5988"/>
                  </a:cubicBezTo>
                  <a:lnTo>
                    <a:pt x="2800" y="5988"/>
                  </a:lnTo>
                  <a:cubicBezTo>
                    <a:pt x="2921" y="6063"/>
                    <a:pt x="3039" y="6139"/>
                    <a:pt x="3158" y="6215"/>
                  </a:cubicBezTo>
                  <a:cubicBezTo>
                    <a:pt x="3279" y="6295"/>
                    <a:pt x="3403" y="6365"/>
                    <a:pt x="3530" y="6432"/>
                  </a:cubicBezTo>
                  <a:cubicBezTo>
                    <a:pt x="3595" y="6467"/>
                    <a:pt x="3662" y="6503"/>
                    <a:pt x="3728" y="6540"/>
                  </a:cubicBezTo>
                  <a:cubicBezTo>
                    <a:pt x="3790" y="6573"/>
                    <a:pt x="3850" y="6608"/>
                    <a:pt x="3913" y="6639"/>
                  </a:cubicBezTo>
                  <a:cubicBezTo>
                    <a:pt x="3970" y="6669"/>
                    <a:pt x="4031" y="6694"/>
                    <a:pt x="4092" y="6719"/>
                  </a:cubicBezTo>
                  <a:cubicBezTo>
                    <a:pt x="4119" y="6729"/>
                    <a:pt x="4146" y="6738"/>
                    <a:pt x="4172" y="6750"/>
                  </a:cubicBezTo>
                  <a:cubicBezTo>
                    <a:pt x="4178" y="6753"/>
                    <a:pt x="4186" y="6756"/>
                    <a:pt x="4192" y="6760"/>
                  </a:cubicBezTo>
                  <a:cubicBezTo>
                    <a:pt x="4205" y="6766"/>
                    <a:pt x="4218" y="6769"/>
                    <a:pt x="4231" y="6769"/>
                  </a:cubicBezTo>
                  <a:cubicBezTo>
                    <a:pt x="4260" y="6769"/>
                    <a:pt x="4288" y="6754"/>
                    <a:pt x="4305" y="6725"/>
                  </a:cubicBezTo>
                  <a:cubicBezTo>
                    <a:pt x="4307" y="6719"/>
                    <a:pt x="4310" y="6714"/>
                    <a:pt x="4311" y="6707"/>
                  </a:cubicBezTo>
                  <a:cubicBezTo>
                    <a:pt x="4333" y="6702"/>
                    <a:pt x="4352" y="6689"/>
                    <a:pt x="4368" y="6670"/>
                  </a:cubicBezTo>
                  <a:cubicBezTo>
                    <a:pt x="4418" y="6607"/>
                    <a:pt x="4469" y="6542"/>
                    <a:pt x="4510" y="6473"/>
                  </a:cubicBezTo>
                  <a:cubicBezTo>
                    <a:pt x="4531" y="6438"/>
                    <a:pt x="4553" y="6404"/>
                    <a:pt x="4572" y="6368"/>
                  </a:cubicBezTo>
                  <a:cubicBezTo>
                    <a:pt x="4590" y="6335"/>
                    <a:pt x="4606" y="6302"/>
                    <a:pt x="4622" y="6268"/>
                  </a:cubicBezTo>
                  <a:cubicBezTo>
                    <a:pt x="4658" y="6196"/>
                    <a:pt x="4698" y="6127"/>
                    <a:pt x="4737" y="6057"/>
                  </a:cubicBezTo>
                  <a:cubicBezTo>
                    <a:pt x="4758" y="6024"/>
                    <a:pt x="4780" y="5989"/>
                    <a:pt x="4804" y="5957"/>
                  </a:cubicBezTo>
                  <a:cubicBezTo>
                    <a:pt x="4828" y="5924"/>
                    <a:pt x="4856" y="5890"/>
                    <a:pt x="4879" y="5855"/>
                  </a:cubicBezTo>
                  <a:cubicBezTo>
                    <a:pt x="4925" y="5787"/>
                    <a:pt x="4970" y="5719"/>
                    <a:pt x="5014" y="5649"/>
                  </a:cubicBezTo>
                  <a:cubicBezTo>
                    <a:pt x="5107" y="5503"/>
                    <a:pt x="5204" y="5362"/>
                    <a:pt x="5289" y="5212"/>
                  </a:cubicBezTo>
                  <a:cubicBezTo>
                    <a:pt x="5331" y="5141"/>
                    <a:pt x="5365" y="5068"/>
                    <a:pt x="5401" y="4994"/>
                  </a:cubicBezTo>
                  <a:cubicBezTo>
                    <a:pt x="5437" y="4919"/>
                    <a:pt x="5471" y="4843"/>
                    <a:pt x="5498" y="4765"/>
                  </a:cubicBezTo>
                  <a:cubicBezTo>
                    <a:pt x="5549" y="4616"/>
                    <a:pt x="5602" y="4467"/>
                    <a:pt x="5663" y="4323"/>
                  </a:cubicBezTo>
                  <a:cubicBezTo>
                    <a:pt x="5716" y="4208"/>
                    <a:pt x="5770" y="4094"/>
                    <a:pt x="5831" y="3981"/>
                  </a:cubicBezTo>
                  <a:cubicBezTo>
                    <a:pt x="5894" y="3868"/>
                    <a:pt x="5957" y="3753"/>
                    <a:pt x="6014" y="3636"/>
                  </a:cubicBezTo>
                  <a:cubicBezTo>
                    <a:pt x="6069" y="3525"/>
                    <a:pt x="6121" y="3414"/>
                    <a:pt x="6178" y="3305"/>
                  </a:cubicBezTo>
                  <a:cubicBezTo>
                    <a:pt x="6192" y="3278"/>
                    <a:pt x="6206" y="3253"/>
                    <a:pt x="6218" y="3226"/>
                  </a:cubicBezTo>
                  <a:cubicBezTo>
                    <a:pt x="6226" y="3206"/>
                    <a:pt x="6235" y="3186"/>
                    <a:pt x="6242" y="3165"/>
                  </a:cubicBezTo>
                  <a:cubicBezTo>
                    <a:pt x="6254" y="3140"/>
                    <a:pt x="6265" y="3115"/>
                    <a:pt x="6278" y="3093"/>
                  </a:cubicBezTo>
                  <a:cubicBezTo>
                    <a:pt x="6294" y="3069"/>
                    <a:pt x="6309" y="3047"/>
                    <a:pt x="6324" y="3026"/>
                  </a:cubicBezTo>
                  <a:cubicBezTo>
                    <a:pt x="6339" y="3004"/>
                    <a:pt x="6352" y="2980"/>
                    <a:pt x="6366" y="2957"/>
                  </a:cubicBezTo>
                  <a:cubicBezTo>
                    <a:pt x="6373" y="2948"/>
                    <a:pt x="6378" y="2939"/>
                    <a:pt x="6384" y="2930"/>
                  </a:cubicBezTo>
                  <a:cubicBezTo>
                    <a:pt x="6404" y="2902"/>
                    <a:pt x="6416" y="2871"/>
                    <a:pt x="6426" y="2839"/>
                  </a:cubicBezTo>
                  <a:cubicBezTo>
                    <a:pt x="6435" y="2808"/>
                    <a:pt x="6442" y="2777"/>
                    <a:pt x="6450" y="2746"/>
                  </a:cubicBezTo>
                  <a:lnTo>
                    <a:pt x="6450" y="2747"/>
                  </a:lnTo>
                  <a:cubicBezTo>
                    <a:pt x="6450" y="2746"/>
                    <a:pt x="6450" y="2746"/>
                    <a:pt x="6451" y="2744"/>
                  </a:cubicBezTo>
                  <a:cubicBezTo>
                    <a:pt x="6452" y="2743"/>
                    <a:pt x="6452" y="2741"/>
                    <a:pt x="6453" y="2739"/>
                  </a:cubicBezTo>
                  <a:lnTo>
                    <a:pt x="6453" y="2739"/>
                  </a:lnTo>
                  <a:cubicBezTo>
                    <a:pt x="6452" y="2740"/>
                    <a:pt x="6452" y="2740"/>
                    <a:pt x="6452" y="2741"/>
                  </a:cubicBezTo>
                  <a:cubicBezTo>
                    <a:pt x="6457" y="2727"/>
                    <a:pt x="6462" y="2715"/>
                    <a:pt x="6467" y="2703"/>
                  </a:cubicBezTo>
                  <a:cubicBezTo>
                    <a:pt x="6469" y="2696"/>
                    <a:pt x="6472" y="2690"/>
                    <a:pt x="6476" y="2685"/>
                  </a:cubicBezTo>
                  <a:cubicBezTo>
                    <a:pt x="6477" y="2684"/>
                    <a:pt x="6478" y="2681"/>
                    <a:pt x="6479" y="2680"/>
                  </a:cubicBezTo>
                  <a:cubicBezTo>
                    <a:pt x="6488" y="2671"/>
                    <a:pt x="6497" y="2663"/>
                    <a:pt x="6503" y="2653"/>
                  </a:cubicBezTo>
                  <a:cubicBezTo>
                    <a:pt x="6513" y="2641"/>
                    <a:pt x="6521" y="2628"/>
                    <a:pt x="6530" y="2614"/>
                  </a:cubicBezTo>
                  <a:cubicBezTo>
                    <a:pt x="6539" y="2599"/>
                    <a:pt x="6549" y="2588"/>
                    <a:pt x="6557" y="2573"/>
                  </a:cubicBezTo>
                  <a:cubicBezTo>
                    <a:pt x="6562" y="2565"/>
                    <a:pt x="6565" y="2556"/>
                    <a:pt x="6566" y="2547"/>
                  </a:cubicBezTo>
                  <a:cubicBezTo>
                    <a:pt x="6570" y="2524"/>
                    <a:pt x="6563" y="2498"/>
                    <a:pt x="6552" y="2478"/>
                  </a:cubicBezTo>
                  <a:cubicBezTo>
                    <a:pt x="6543" y="2459"/>
                    <a:pt x="6531" y="2445"/>
                    <a:pt x="6515" y="2431"/>
                  </a:cubicBezTo>
                  <a:cubicBezTo>
                    <a:pt x="6506" y="2421"/>
                    <a:pt x="6485" y="2408"/>
                    <a:pt x="6473" y="2402"/>
                  </a:cubicBezTo>
                  <a:cubicBezTo>
                    <a:pt x="6457" y="2393"/>
                    <a:pt x="6440" y="2386"/>
                    <a:pt x="6421" y="2376"/>
                  </a:cubicBezTo>
                  <a:cubicBezTo>
                    <a:pt x="6386" y="2360"/>
                    <a:pt x="6351" y="2341"/>
                    <a:pt x="6316" y="2324"/>
                  </a:cubicBezTo>
                  <a:cubicBezTo>
                    <a:pt x="6255" y="2293"/>
                    <a:pt x="6199" y="2256"/>
                    <a:pt x="6137" y="2225"/>
                  </a:cubicBezTo>
                  <a:cubicBezTo>
                    <a:pt x="6009" y="2161"/>
                    <a:pt x="5880" y="2102"/>
                    <a:pt x="5751" y="2041"/>
                  </a:cubicBezTo>
                  <a:cubicBezTo>
                    <a:pt x="5744" y="2020"/>
                    <a:pt x="5730" y="2001"/>
                    <a:pt x="5709" y="1989"/>
                  </a:cubicBezTo>
                  <a:cubicBezTo>
                    <a:pt x="5707" y="1988"/>
                    <a:pt x="5704" y="1985"/>
                    <a:pt x="5700" y="1984"/>
                  </a:cubicBezTo>
                  <a:cubicBezTo>
                    <a:pt x="5626" y="1937"/>
                    <a:pt x="5554" y="1884"/>
                    <a:pt x="5478" y="1836"/>
                  </a:cubicBezTo>
                  <a:cubicBezTo>
                    <a:pt x="5395" y="1782"/>
                    <a:pt x="5307" y="1733"/>
                    <a:pt x="5218" y="1686"/>
                  </a:cubicBezTo>
                  <a:cubicBezTo>
                    <a:pt x="5127" y="1640"/>
                    <a:pt x="5037" y="1593"/>
                    <a:pt x="4946" y="1545"/>
                  </a:cubicBezTo>
                  <a:cubicBezTo>
                    <a:pt x="4859" y="1498"/>
                    <a:pt x="4773" y="1448"/>
                    <a:pt x="4687" y="1398"/>
                  </a:cubicBezTo>
                  <a:lnTo>
                    <a:pt x="4687" y="1398"/>
                  </a:lnTo>
                  <a:cubicBezTo>
                    <a:pt x="4687" y="1398"/>
                    <a:pt x="4687" y="1399"/>
                    <a:pt x="4688" y="1399"/>
                  </a:cubicBezTo>
                  <a:cubicBezTo>
                    <a:pt x="4687" y="1398"/>
                    <a:pt x="4686" y="1397"/>
                    <a:pt x="4685" y="1397"/>
                  </a:cubicBezTo>
                  <a:lnTo>
                    <a:pt x="4685" y="1397"/>
                  </a:lnTo>
                  <a:cubicBezTo>
                    <a:pt x="4686" y="1397"/>
                    <a:pt x="4686" y="1398"/>
                    <a:pt x="4687" y="1398"/>
                  </a:cubicBezTo>
                  <a:lnTo>
                    <a:pt x="4687" y="1398"/>
                  </a:lnTo>
                  <a:cubicBezTo>
                    <a:pt x="4686" y="1397"/>
                    <a:pt x="4686" y="1397"/>
                    <a:pt x="4684" y="1396"/>
                  </a:cubicBezTo>
                  <a:lnTo>
                    <a:pt x="4684" y="1396"/>
                  </a:lnTo>
                  <a:cubicBezTo>
                    <a:pt x="4685" y="1397"/>
                    <a:pt x="4685" y="1397"/>
                    <a:pt x="4685" y="1397"/>
                  </a:cubicBezTo>
                  <a:lnTo>
                    <a:pt x="4685" y="1397"/>
                  </a:lnTo>
                  <a:cubicBezTo>
                    <a:pt x="4685" y="1397"/>
                    <a:pt x="4684" y="1396"/>
                    <a:pt x="4684" y="1396"/>
                  </a:cubicBezTo>
                  <a:lnTo>
                    <a:pt x="4684" y="1396"/>
                  </a:lnTo>
                  <a:cubicBezTo>
                    <a:pt x="4684" y="1396"/>
                    <a:pt x="4684" y="1396"/>
                    <a:pt x="4684" y="1396"/>
                  </a:cubicBezTo>
                  <a:lnTo>
                    <a:pt x="4684" y="1396"/>
                  </a:lnTo>
                  <a:cubicBezTo>
                    <a:pt x="4684" y="1396"/>
                    <a:pt x="4683" y="1395"/>
                    <a:pt x="4683" y="1395"/>
                  </a:cubicBezTo>
                  <a:cubicBezTo>
                    <a:pt x="4683" y="1395"/>
                    <a:pt x="4682" y="1395"/>
                    <a:pt x="4682" y="1394"/>
                  </a:cubicBezTo>
                  <a:lnTo>
                    <a:pt x="4683" y="1394"/>
                  </a:lnTo>
                  <a:cubicBezTo>
                    <a:pt x="4614" y="1350"/>
                    <a:pt x="4547" y="1302"/>
                    <a:pt x="4480" y="1255"/>
                  </a:cubicBezTo>
                  <a:cubicBezTo>
                    <a:pt x="4413" y="1205"/>
                    <a:pt x="4347" y="1154"/>
                    <a:pt x="4280" y="1105"/>
                  </a:cubicBezTo>
                  <a:cubicBezTo>
                    <a:pt x="4217" y="1059"/>
                    <a:pt x="4155" y="1012"/>
                    <a:pt x="4089" y="971"/>
                  </a:cubicBezTo>
                  <a:cubicBezTo>
                    <a:pt x="4013" y="921"/>
                    <a:pt x="3935" y="876"/>
                    <a:pt x="3857" y="833"/>
                  </a:cubicBezTo>
                  <a:cubicBezTo>
                    <a:pt x="3789" y="793"/>
                    <a:pt x="3719" y="757"/>
                    <a:pt x="3649" y="721"/>
                  </a:cubicBezTo>
                  <a:cubicBezTo>
                    <a:pt x="3568" y="679"/>
                    <a:pt x="3489" y="637"/>
                    <a:pt x="3409" y="595"/>
                  </a:cubicBezTo>
                  <a:cubicBezTo>
                    <a:pt x="3265" y="519"/>
                    <a:pt x="3125" y="435"/>
                    <a:pt x="2988" y="352"/>
                  </a:cubicBezTo>
                  <a:lnTo>
                    <a:pt x="2988" y="352"/>
                  </a:lnTo>
                  <a:cubicBezTo>
                    <a:pt x="2989" y="353"/>
                    <a:pt x="2990" y="353"/>
                    <a:pt x="2991" y="354"/>
                  </a:cubicBezTo>
                  <a:cubicBezTo>
                    <a:pt x="2949" y="328"/>
                    <a:pt x="2908" y="302"/>
                    <a:pt x="2865" y="276"/>
                  </a:cubicBezTo>
                  <a:lnTo>
                    <a:pt x="2865" y="276"/>
                  </a:lnTo>
                  <a:cubicBezTo>
                    <a:pt x="2866" y="277"/>
                    <a:pt x="2867" y="277"/>
                    <a:pt x="2869" y="279"/>
                  </a:cubicBezTo>
                  <a:cubicBezTo>
                    <a:pt x="2846" y="265"/>
                    <a:pt x="2821" y="251"/>
                    <a:pt x="2798" y="238"/>
                  </a:cubicBezTo>
                  <a:cubicBezTo>
                    <a:pt x="2769" y="221"/>
                    <a:pt x="2741" y="203"/>
                    <a:pt x="2711" y="188"/>
                  </a:cubicBezTo>
                  <a:cubicBezTo>
                    <a:pt x="2684" y="172"/>
                    <a:pt x="2655" y="157"/>
                    <a:pt x="2625" y="142"/>
                  </a:cubicBezTo>
                  <a:cubicBezTo>
                    <a:pt x="2606" y="132"/>
                    <a:pt x="2586" y="126"/>
                    <a:pt x="2565" y="122"/>
                  </a:cubicBezTo>
                  <a:cubicBezTo>
                    <a:pt x="2565" y="121"/>
                    <a:pt x="2565" y="121"/>
                    <a:pt x="2564" y="120"/>
                  </a:cubicBezTo>
                  <a:lnTo>
                    <a:pt x="2564" y="120"/>
                  </a:lnTo>
                  <a:cubicBezTo>
                    <a:pt x="2564" y="120"/>
                    <a:pt x="2565" y="120"/>
                    <a:pt x="2565" y="121"/>
                  </a:cubicBezTo>
                  <a:lnTo>
                    <a:pt x="2557" y="81"/>
                  </a:lnTo>
                  <a:lnTo>
                    <a:pt x="2557" y="79"/>
                  </a:lnTo>
                  <a:cubicBezTo>
                    <a:pt x="2553" y="36"/>
                    <a:pt x="2518" y="1"/>
                    <a:pt x="2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a:extLst>
                <a:ext uri="{FF2B5EF4-FFF2-40B4-BE49-F238E27FC236}">
                  <a16:creationId xmlns:a16="http://schemas.microsoft.com/office/drawing/2014/main" id="{7660DF62-B5DB-8F23-E06E-1E161D1C236C}"/>
                </a:ext>
              </a:extLst>
            </p:cNvPr>
            <p:cNvSpPr/>
            <p:nvPr/>
          </p:nvSpPr>
          <p:spPr>
            <a:xfrm>
              <a:off x="1507254" y="2133313"/>
              <a:ext cx="12316" cy="11637"/>
            </a:xfrm>
            <a:custGeom>
              <a:avLst/>
              <a:gdLst/>
              <a:ahLst/>
              <a:cxnLst/>
              <a:rect l="l" t="t" r="r" b="b"/>
              <a:pathLst>
                <a:path w="174" h="165" extrusionOk="0">
                  <a:moveTo>
                    <a:pt x="88" y="0"/>
                  </a:moveTo>
                  <a:cubicBezTo>
                    <a:pt x="50" y="0"/>
                    <a:pt x="12" y="26"/>
                    <a:pt x="6" y="65"/>
                  </a:cubicBezTo>
                  <a:cubicBezTo>
                    <a:pt x="0" y="110"/>
                    <a:pt x="24" y="153"/>
                    <a:pt x="69" y="163"/>
                  </a:cubicBezTo>
                  <a:cubicBezTo>
                    <a:pt x="75" y="164"/>
                    <a:pt x="80" y="165"/>
                    <a:pt x="85" y="165"/>
                  </a:cubicBezTo>
                  <a:cubicBezTo>
                    <a:pt x="123" y="165"/>
                    <a:pt x="161" y="138"/>
                    <a:pt x="167" y="100"/>
                  </a:cubicBezTo>
                  <a:cubicBezTo>
                    <a:pt x="173" y="55"/>
                    <a:pt x="150" y="12"/>
                    <a:pt x="104" y="2"/>
                  </a:cubicBezTo>
                  <a:cubicBezTo>
                    <a:pt x="99" y="1"/>
                    <a:pt x="93" y="0"/>
                    <a:pt x="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a:extLst>
                <a:ext uri="{FF2B5EF4-FFF2-40B4-BE49-F238E27FC236}">
                  <a16:creationId xmlns:a16="http://schemas.microsoft.com/office/drawing/2014/main" id="{0FAF60B3-1452-B275-D85C-A7B0A9D2F194}"/>
                </a:ext>
              </a:extLst>
            </p:cNvPr>
            <p:cNvSpPr/>
            <p:nvPr/>
          </p:nvSpPr>
          <p:spPr>
            <a:xfrm>
              <a:off x="1523534" y="2121888"/>
              <a:ext cx="12387" cy="11707"/>
            </a:xfrm>
            <a:custGeom>
              <a:avLst/>
              <a:gdLst/>
              <a:ahLst/>
              <a:cxnLst/>
              <a:rect l="l" t="t" r="r" b="b"/>
              <a:pathLst>
                <a:path w="175" h="166" extrusionOk="0">
                  <a:moveTo>
                    <a:pt x="90" y="0"/>
                  </a:moveTo>
                  <a:cubicBezTo>
                    <a:pt x="51" y="0"/>
                    <a:pt x="13" y="27"/>
                    <a:pt x="7" y="66"/>
                  </a:cubicBezTo>
                  <a:cubicBezTo>
                    <a:pt x="0" y="110"/>
                    <a:pt x="25" y="154"/>
                    <a:pt x="70" y="164"/>
                  </a:cubicBezTo>
                  <a:cubicBezTo>
                    <a:pt x="75" y="165"/>
                    <a:pt x="80" y="165"/>
                    <a:pt x="85" y="165"/>
                  </a:cubicBezTo>
                  <a:cubicBezTo>
                    <a:pt x="123" y="165"/>
                    <a:pt x="161" y="139"/>
                    <a:pt x="168" y="100"/>
                  </a:cubicBezTo>
                  <a:cubicBezTo>
                    <a:pt x="175" y="56"/>
                    <a:pt x="150" y="12"/>
                    <a:pt x="105" y="2"/>
                  </a:cubicBezTo>
                  <a:cubicBezTo>
                    <a:pt x="100" y="1"/>
                    <a:pt x="95"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a:extLst>
                <a:ext uri="{FF2B5EF4-FFF2-40B4-BE49-F238E27FC236}">
                  <a16:creationId xmlns:a16="http://schemas.microsoft.com/office/drawing/2014/main" id="{D28ADB43-96B3-C477-A074-669DC0603945}"/>
                </a:ext>
              </a:extLst>
            </p:cNvPr>
            <p:cNvSpPr/>
            <p:nvPr/>
          </p:nvSpPr>
          <p:spPr>
            <a:xfrm>
              <a:off x="1504352" y="2113002"/>
              <a:ext cx="12458" cy="11637"/>
            </a:xfrm>
            <a:custGeom>
              <a:avLst/>
              <a:gdLst/>
              <a:ahLst/>
              <a:cxnLst/>
              <a:rect l="l" t="t" r="r" b="b"/>
              <a:pathLst>
                <a:path w="176" h="165" extrusionOk="0">
                  <a:moveTo>
                    <a:pt x="89" y="0"/>
                  </a:moveTo>
                  <a:cubicBezTo>
                    <a:pt x="51" y="0"/>
                    <a:pt x="12" y="27"/>
                    <a:pt x="7" y="65"/>
                  </a:cubicBezTo>
                  <a:cubicBezTo>
                    <a:pt x="1" y="110"/>
                    <a:pt x="26" y="153"/>
                    <a:pt x="70" y="163"/>
                  </a:cubicBezTo>
                  <a:cubicBezTo>
                    <a:pt x="75" y="164"/>
                    <a:pt x="81" y="165"/>
                    <a:pt x="87" y="165"/>
                  </a:cubicBezTo>
                  <a:cubicBezTo>
                    <a:pt x="125" y="165"/>
                    <a:pt x="163" y="138"/>
                    <a:pt x="168" y="100"/>
                  </a:cubicBezTo>
                  <a:cubicBezTo>
                    <a:pt x="175" y="55"/>
                    <a:pt x="150"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a:extLst>
                <a:ext uri="{FF2B5EF4-FFF2-40B4-BE49-F238E27FC236}">
                  <a16:creationId xmlns:a16="http://schemas.microsoft.com/office/drawing/2014/main" id="{B7D1DD18-607F-F8F5-C34F-A89F57A50270}"/>
                </a:ext>
              </a:extLst>
            </p:cNvPr>
            <p:cNvSpPr/>
            <p:nvPr/>
          </p:nvSpPr>
          <p:spPr>
            <a:xfrm>
              <a:off x="1612295" y="1914686"/>
              <a:ext cx="12387" cy="11637"/>
            </a:xfrm>
            <a:custGeom>
              <a:avLst/>
              <a:gdLst/>
              <a:ahLst/>
              <a:cxnLst/>
              <a:rect l="l" t="t" r="r" b="b"/>
              <a:pathLst>
                <a:path w="175" h="165" extrusionOk="0">
                  <a:moveTo>
                    <a:pt x="89" y="0"/>
                  </a:moveTo>
                  <a:cubicBezTo>
                    <a:pt x="50" y="0"/>
                    <a:pt x="13" y="27"/>
                    <a:pt x="7" y="65"/>
                  </a:cubicBezTo>
                  <a:cubicBezTo>
                    <a:pt x="0" y="110"/>
                    <a:pt x="25" y="152"/>
                    <a:pt x="70" y="163"/>
                  </a:cubicBezTo>
                  <a:cubicBezTo>
                    <a:pt x="76" y="164"/>
                    <a:pt x="81" y="164"/>
                    <a:pt x="86" y="164"/>
                  </a:cubicBezTo>
                  <a:cubicBezTo>
                    <a:pt x="124" y="164"/>
                    <a:pt x="161" y="138"/>
                    <a:pt x="168" y="100"/>
                  </a:cubicBezTo>
                  <a:cubicBezTo>
                    <a:pt x="174" y="54"/>
                    <a:pt x="150"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a:extLst>
                <a:ext uri="{FF2B5EF4-FFF2-40B4-BE49-F238E27FC236}">
                  <a16:creationId xmlns:a16="http://schemas.microsoft.com/office/drawing/2014/main" id="{0F01AB90-4CA1-1275-7607-2D4259947C3D}"/>
                </a:ext>
              </a:extLst>
            </p:cNvPr>
            <p:cNvSpPr/>
            <p:nvPr/>
          </p:nvSpPr>
          <p:spPr>
            <a:xfrm>
              <a:off x="1612012" y="1896561"/>
              <a:ext cx="12387" cy="11637"/>
            </a:xfrm>
            <a:custGeom>
              <a:avLst/>
              <a:gdLst/>
              <a:ahLst/>
              <a:cxnLst/>
              <a:rect l="l" t="t" r="r" b="b"/>
              <a:pathLst>
                <a:path w="175" h="165" extrusionOk="0">
                  <a:moveTo>
                    <a:pt x="89" y="0"/>
                  </a:moveTo>
                  <a:cubicBezTo>
                    <a:pt x="51" y="0"/>
                    <a:pt x="13" y="27"/>
                    <a:pt x="7" y="65"/>
                  </a:cubicBezTo>
                  <a:cubicBezTo>
                    <a:pt x="1" y="110"/>
                    <a:pt x="25" y="152"/>
                    <a:pt x="70" y="163"/>
                  </a:cubicBezTo>
                  <a:cubicBezTo>
                    <a:pt x="76" y="164"/>
                    <a:pt x="81" y="165"/>
                    <a:pt x="87" y="165"/>
                  </a:cubicBezTo>
                  <a:cubicBezTo>
                    <a:pt x="124" y="165"/>
                    <a:pt x="162" y="138"/>
                    <a:pt x="168" y="100"/>
                  </a:cubicBezTo>
                  <a:cubicBezTo>
                    <a:pt x="174" y="54"/>
                    <a:pt x="151"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a:extLst>
                <a:ext uri="{FF2B5EF4-FFF2-40B4-BE49-F238E27FC236}">
                  <a16:creationId xmlns:a16="http://schemas.microsoft.com/office/drawing/2014/main" id="{140B7D1E-9914-4427-B1BA-79DFA28002C0}"/>
                </a:ext>
              </a:extLst>
            </p:cNvPr>
            <p:cNvSpPr/>
            <p:nvPr/>
          </p:nvSpPr>
          <p:spPr>
            <a:xfrm>
              <a:off x="1466058" y="1941838"/>
              <a:ext cx="12387" cy="11707"/>
            </a:xfrm>
            <a:custGeom>
              <a:avLst/>
              <a:gdLst/>
              <a:ahLst/>
              <a:cxnLst/>
              <a:rect l="l" t="t" r="r" b="b"/>
              <a:pathLst>
                <a:path w="175" h="166" extrusionOk="0">
                  <a:moveTo>
                    <a:pt x="88" y="1"/>
                  </a:moveTo>
                  <a:cubicBezTo>
                    <a:pt x="50" y="1"/>
                    <a:pt x="12" y="27"/>
                    <a:pt x="6" y="66"/>
                  </a:cubicBezTo>
                  <a:cubicBezTo>
                    <a:pt x="0" y="111"/>
                    <a:pt x="25" y="153"/>
                    <a:pt x="69" y="164"/>
                  </a:cubicBezTo>
                  <a:cubicBezTo>
                    <a:pt x="75" y="165"/>
                    <a:pt x="80" y="166"/>
                    <a:pt x="86" y="166"/>
                  </a:cubicBezTo>
                  <a:cubicBezTo>
                    <a:pt x="124" y="166"/>
                    <a:pt x="162" y="139"/>
                    <a:pt x="167" y="101"/>
                  </a:cubicBezTo>
                  <a:cubicBezTo>
                    <a:pt x="174" y="55"/>
                    <a:pt x="150" y="13"/>
                    <a:pt x="104" y="3"/>
                  </a:cubicBezTo>
                  <a:cubicBezTo>
                    <a:pt x="99" y="2"/>
                    <a:pt x="93" y="1"/>
                    <a:pt x="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a:extLst>
                <a:ext uri="{FF2B5EF4-FFF2-40B4-BE49-F238E27FC236}">
                  <a16:creationId xmlns:a16="http://schemas.microsoft.com/office/drawing/2014/main" id="{BE90FD9E-56B5-F654-25D7-63FB97C0F7F5}"/>
                </a:ext>
              </a:extLst>
            </p:cNvPr>
            <p:cNvSpPr/>
            <p:nvPr/>
          </p:nvSpPr>
          <p:spPr>
            <a:xfrm>
              <a:off x="1292641" y="2005451"/>
              <a:ext cx="12387" cy="11707"/>
            </a:xfrm>
            <a:custGeom>
              <a:avLst/>
              <a:gdLst/>
              <a:ahLst/>
              <a:cxnLst/>
              <a:rect l="l" t="t" r="r" b="b"/>
              <a:pathLst>
                <a:path w="175" h="166" extrusionOk="0">
                  <a:moveTo>
                    <a:pt x="89" y="0"/>
                  </a:moveTo>
                  <a:cubicBezTo>
                    <a:pt x="51" y="0"/>
                    <a:pt x="13" y="27"/>
                    <a:pt x="6" y="66"/>
                  </a:cubicBezTo>
                  <a:cubicBezTo>
                    <a:pt x="0" y="110"/>
                    <a:pt x="25" y="153"/>
                    <a:pt x="70" y="164"/>
                  </a:cubicBezTo>
                  <a:cubicBezTo>
                    <a:pt x="75" y="165"/>
                    <a:pt x="80" y="165"/>
                    <a:pt x="85" y="165"/>
                  </a:cubicBezTo>
                  <a:cubicBezTo>
                    <a:pt x="122" y="165"/>
                    <a:pt x="161" y="139"/>
                    <a:pt x="168" y="100"/>
                  </a:cubicBezTo>
                  <a:cubicBezTo>
                    <a:pt x="174" y="55"/>
                    <a:pt x="150" y="12"/>
                    <a:pt x="104" y="2"/>
                  </a:cubicBezTo>
                  <a:cubicBezTo>
                    <a:pt x="99"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a:extLst>
                <a:ext uri="{FF2B5EF4-FFF2-40B4-BE49-F238E27FC236}">
                  <a16:creationId xmlns:a16="http://schemas.microsoft.com/office/drawing/2014/main" id="{6D323EC6-3E6F-5AE6-14B0-3FE40B046352}"/>
                </a:ext>
              </a:extLst>
            </p:cNvPr>
            <p:cNvSpPr/>
            <p:nvPr/>
          </p:nvSpPr>
          <p:spPr>
            <a:xfrm>
              <a:off x="1309134" y="2015184"/>
              <a:ext cx="12387" cy="11637"/>
            </a:xfrm>
            <a:custGeom>
              <a:avLst/>
              <a:gdLst/>
              <a:ahLst/>
              <a:cxnLst/>
              <a:rect l="l" t="t" r="r" b="b"/>
              <a:pathLst>
                <a:path w="175" h="165" extrusionOk="0">
                  <a:moveTo>
                    <a:pt x="89" y="0"/>
                  </a:moveTo>
                  <a:cubicBezTo>
                    <a:pt x="51" y="0"/>
                    <a:pt x="13" y="27"/>
                    <a:pt x="8" y="65"/>
                  </a:cubicBezTo>
                  <a:cubicBezTo>
                    <a:pt x="0" y="110"/>
                    <a:pt x="25" y="153"/>
                    <a:pt x="70" y="163"/>
                  </a:cubicBezTo>
                  <a:cubicBezTo>
                    <a:pt x="76" y="164"/>
                    <a:pt x="82" y="165"/>
                    <a:pt x="87" y="165"/>
                  </a:cubicBezTo>
                  <a:cubicBezTo>
                    <a:pt x="124" y="165"/>
                    <a:pt x="161" y="139"/>
                    <a:pt x="168" y="100"/>
                  </a:cubicBezTo>
                  <a:cubicBezTo>
                    <a:pt x="175" y="55"/>
                    <a:pt x="150" y="12"/>
                    <a:pt x="106"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a:extLst>
                <a:ext uri="{FF2B5EF4-FFF2-40B4-BE49-F238E27FC236}">
                  <a16:creationId xmlns:a16="http://schemas.microsoft.com/office/drawing/2014/main" id="{4F3C61B7-9E8D-2A6C-CF09-8B37E101CCE2}"/>
                </a:ext>
              </a:extLst>
            </p:cNvPr>
            <p:cNvSpPr/>
            <p:nvPr/>
          </p:nvSpPr>
          <p:spPr>
            <a:xfrm>
              <a:off x="1379421" y="1749234"/>
              <a:ext cx="12316" cy="11707"/>
            </a:xfrm>
            <a:custGeom>
              <a:avLst/>
              <a:gdLst/>
              <a:ahLst/>
              <a:cxnLst/>
              <a:rect l="l" t="t" r="r" b="b"/>
              <a:pathLst>
                <a:path w="174" h="166" extrusionOk="0">
                  <a:moveTo>
                    <a:pt x="89" y="1"/>
                  </a:moveTo>
                  <a:cubicBezTo>
                    <a:pt x="51" y="1"/>
                    <a:pt x="13" y="27"/>
                    <a:pt x="6" y="66"/>
                  </a:cubicBezTo>
                  <a:cubicBezTo>
                    <a:pt x="0" y="110"/>
                    <a:pt x="24" y="153"/>
                    <a:pt x="69" y="164"/>
                  </a:cubicBezTo>
                  <a:cubicBezTo>
                    <a:pt x="74" y="165"/>
                    <a:pt x="79" y="166"/>
                    <a:pt x="84" y="166"/>
                  </a:cubicBezTo>
                  <a:cubicBezTo>
                    <a:pt x="123" y="166"/>
                    <a:pt x="162" y="139"/>
                    <a:pt x="167" y="100"/>
                  </a:cubicBezTo>
                  <a:cubicBezTo>
                    <a:pt x="173" y="56"/>
                    <a:pt x="150" y="12"/>
                    <a:pt x="104" y="2"/>
                  </a:cubicBezTo>
                  <a:cubicBezTo>
                    <a:pt x="99" y="1"/>
                    <a:pt x="94"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a:extLst>
                <a:ext uri="{FF2B5EF4-FFF2-40B4-BE49-F238E27FC236}">
                  <a16:creationId xmlns:a16="http://schemas.microsoft.com/office/drawing/2014/main" id="{8651E0F4-B666-9CE6-391D-50B23C8FFE4D}"/>
                </a:ext>
              </a:extLst>
            </p:cNvPr>
            <p:cNvSpPr/>
            <p:nvPr/>
          </p:nvSpPr>
          <p:spPr>
            <a:xfrm>
              <a:off x="1397329" y="1761223"/>
              <a:ext cx="12458" cy="11707"/>
            </a:xfrm>
            <a:custGeom>
              <a:avLst/>
              <a:gdLst/>
              <a:ahLst/>
              <a:cxnLst/>
              <a:rect l="l" t="t" r="r" b="b"/>
              <a:pathLst>
                <a:path w="176" h="166" extrusionOk="0">
                  <a:moveTo>
                    <a:pt x="90" y="1"/>
                  </a:moveTo>
                  <a:cubicBezTo>
                    <a:pt x="52" y="1"/>
                    <a:pt x="13" y="27"/>
                    <a:pt x="7" y="66"/>
                  </a:cubicBezTo>
                  <a:cubicBezTo>
                    <a:pt x="1" y="111"/>
                    <a:pt x="26" y="154"/>
                    <a:pt x="70" y="164"/>
                  </a:cubicBezTo>
                  <a:cubicBezTo>
                    <a:pt x="75" y="165"/>
                    <a:pt x="80" y="166"/>
                    <a:pt x="85" y="166"/>
                  </a:cubicBezTo>
                  <a:cubicBezTo>
                    <a:pt x="123" y="166"/>
                    <a:pt x="163" y="139"/>
                    <a:pt x="168" y="100"/>
                  </a:cubicBezTo>
                  <a:cubicBezTo>
                    <a:pt x="175" y="56"/>
                    <a:pt x="151" y="13"/>
                    <a:pt x="105" y="2"/>
                  </a:cubicBezTo>
                  <a:cubicBezTo>
                    <a:pt x="100" y="1"/>
                    <a:pt x="95"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a:extLst>
                <a:ext uri="{FF2B5EF4-FFF2-40B4-BE49-F238E27FC236}">
                  <a16:creationId xmlns:a16="http://schemas.microsoft.com/office/drawing/2014/main" id="{D5DF57C0-C0C1-AA2B-511D-D12EF0F63FFF}"/>
                </a:ext>
              </a:extLst>
            </p:cNvPr>
            <p:cNvSpPr/>
            <p:nvPr/>
          </p:nvSpPr>
          <p:spPr>
            <a:xfrm>
              <a:off x="1381261" y="1766724"/>
              <a:ext cx="12529" cy="11707"/>
            </a:xfrm>
            <a:custGeom>
              <a:avLst/>
              <a:gdLst/>
              <a:ahLst/>
              <a:cxnLst/>
              <a:rect l="l" t="t" r="r" b="b"/>
              <a:pathLst>
                <a:path w="177" h="166" extrusionOk="0">
                  <a:moveTo>
                    <a:pt x="90" y="0"/>
                  </a:moveTo>
                  <a:cubicBezTo>
                    <a:pt x="52" y="0"/>
                    <a:pt x="13" y="27"/>
                    <a:pt x="7" y="66"/>
                  </a:cubicBezTo>
                  <a:cubicBezTo>
                    <a:pt x="1" y="110"/>
                    <a:pt x="25" y="153"/>
                    <a:pt x="70" y="164"/>
                  </a:cubicBezTo>
                  <a:cubicBezTo>
                    <a:pt x="75" y="165"/>
                    <a:pt x="80" y="165"/>
                    <a:pt x="85" y="165"/>
                  </a:cubicBezTo>
                  <a:cubicBezTo>
                    <a:pt x="123" y="165"/>
                    <a:pt x="163" y="139"/>
                    <a:pt x="168" y="100"/>
                  </a:cubicBezTo>
                  <a:cubicBezTo>
                    <a:pt x="176" y="55"/>
                    <a:pt x="152" y="11"/>
                    <a:pt x="105" y="2"/>
                  </a:cubicBezTo>
                  <a:cubicBezTo>
                    <a:pt x="100" y="1"/>
                    <a:pt x="95"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a:extLst>
                <a:ext uri="{FF2B5EF4-FFF2-40B4-BE49-F238E27FC236}">
                  <a16:creationId xmlns:a16="http://schemas.microsoft.com/office/drawing/2014/main" id="{982315C3-A221-2736-4C3E-4D81A9842827}"/>
                </a:ext>
              </a:extLst>
            </p:cNvPr>
            <p:cNvSpPr/>
            <p:nvPr/>
          </p:nvSpPr>
          <p:spPr>
            <a:xfrm>
              <a:off x="1136637" y="1664745"/>
              <a:ext cx="196634" cy="322229"/>
            </a:xfrm>
            <a:custGeom>
              <a:avLst/>
              <a:gdLst/>
              <a:ahLst/>
              <a:cxnLst/>
              <a:rect l="l" t="t" r="r" b="b"/>
              <a:pathLst>
                <a:path w="2778" h="4569" extrusionOk="0">
                  <a:moveTo>
                    <a:pt x="1163" y="3840"/>
                  </a:moveTo>
                  <a:cubicBezTo>
                    <a:pt x="1165" y="3841"/>
                    <a:pt x="1167" y="3842"/>
                    <a:pt x="1168" y="3844"/>
                  </a:cubicBezTo>
                  <a:cubicBezTo>
                    <a:pt x="1171" y="3845"/>
                    <a:pt x="1172" y="3846"/>
                    <a:pt x="1175" y="3847"/>
                  </a:cubicBezTo>
                  <a:cubicBezTo>
                    <a:pt x="1147" y="3868"/>
                    <a:pt x="1119" y="3888"/>
                    <a:pt x="1093" y="3908"/>
                  </a:cubicBezTo>
                  <a:cubicBezTo>
                    <a:pt x="1099" y="3899"/>
                    <a:pt x="1105" y="3891"/>
                    <a:pt x="1110" y="3882"/>
                  </a:cubicBezTo>
                  <a:cubicBezTo>
                    <a:pt x="1121" y="3873"/>
                    <a:pt x="1132" y="3865"/>
                    <a:pt x="1144" y="3855"/>
                  </a:cubicBezTo>
                  <a:cubicBezTo>
                    <a:pt x="1150" y="3851"/>
                    <a:pt x="1157" y="3845"/>
                    <a:pt x="1163" y="3840"/>
                  </a:cubicBezTo>
                  <a:close/>
                  <a:moveTo>
                    <a:pt x="2451" y="1"/>
                  </a:moveTo>
                  <a:cubicBezTo>
                    <a:pt x="2429" y="1"/>
                    <a:pt x="2407" y="11"/>
                    <a:pt x="2390" y="31"/>
                  </a:cubicBezTo>
                  <a:cubicBezTo>
                    <a:pt x="2378" y="43"/>
                    <a:pt x="2372" y="59"/>
                    <a:pt x="2368" y="75"/>
                  </a:cubicBezTo>
                  <a:cubicBezTo>
                    <a:pt x="2365" y="93"/>
                    <a:pt x="2369" y="108"/>
                    <a:pt x="2377" y="124"/>
                  </a:cubicBezTo>
                  <a:cubicBezTo>
                    <a:pt x="2352" y="125"/>
                    <a:pt x="2326" y="136"/>
                    <a:pt x="2312" y="161"/>
                  </a:cubicBezTo>
                  <a:cubicBezTo>
                    <a:pt x="2264" y="253"/>
                    <a:pt x="2214" y="343"/>
                    <a:pt x="2164" y="434"/>
                  </a:cubicBezTo>
                  <a:cubicBezTo>
                    <a:pt x="2163" y="436"/>
                    <a:pt x="2162" y="438"/>
                    <a:pt x="2159" y="440"/>
                  </a:cubicBezTo>
                  <a:cubicBezTo>
                    <a:pt x="2086" y="552"/>
                    <a:pt x="2016" y="665"/>
                    <a:pt x="1947" y="779"/>
                  </a:cubicBezTo>
                  <a:cubicBezTo>
                    <a:pt x="1913" y="837"/>
                    <a:pt x="1877" y="895"/>
                    <a:pt x="1844" y="954"/>
                  </a:cubicBezTo>
                  <a:cubicBezTo>
                    <a:pt x="1811" y="1014"/>
                    <a:pt x="1779" y="1074"/>
                    <a:pt x="1745" y="1135"/>
                  </a:cubicBezTo>
                  <a:cubicBezTo>
                    <a:pt x="1715" y="1188"/>
                    <a:pt x="1687" y="1240"/>
                    <a:pt x="1658" y="1293"/>
                  </a:cubicBezTo>
                  <a:cubicBezTo>
                    <a:pt x="1646" y="1313"/>
                    <a:pt x="1634" y="1333"/>
                    <a:pt x="1621" y="1353"/>
                  </a:cubicBezTo>
                  <a:cubicBezTo>
                    <a:pt x="1579" y="1421"/>
                    <a:pt x="1536" y="1491"/>
                    <a:pt x="1495" y="1559"/>
                  </a:cubicBezTo>
                  <a:cubicBezTo>
                    <a:pt x="1478" y="1587"/>
                    <a:pt x="1460" y="1616"/>
                    <a:pt x="1441" y="1644"/>
                  </a:cubicBezTo>
                  <a:cubicBezTo>
                    <a:pt x="1420" y="1679"/>
                    <a:pt x="1395" y="1713"/>
                    <a:pt x="1377" y="1749"/>
                  </a:cubicBezTo>
                  <a:cubicBezTo>
                    <a:pt x="1367" y="1768"/>
                    <a:pt x="1356" y="1787"/>
                    <a:pt x="1349" y="1809"/>
                  </a:cubicBezTo>
                  <a:cubicBezTo>
                    <a:pt x="1346" y="1821"/>
                    <a:pt x="1343" y="1834"/>
                    <a:pt x="1341" y="1847"/>
                  </a:cubicBezTo>
                  <a:cubicBezTo>
                    <a:pt x="1338" y="1858"/>
                    <a:pt x="1339" y="1871"/>
                    <a:pt x="1342" y="1883"/>
                  </a:cubicBezTo>
                  <a:cubicBezTo>
                    <a:pt x="1317" y="1925"/>
                    <a:pt x="1291" y="1966"/>
                    <a:pt x="1266" y="2007"/>
                  </a:cubicBezTo>
                  <a:cubicBezTo>
                    <a:pt x="1253" y="2030"/>
                    <a:pt x="1250" y="2059"/>
                    <a:pt x="1261" y="2082"/>
                  </a:cubicBezTo>
                  <a:cubicBezTo>
                    <a:pt x="1247" y="2105"/>
                    <a:pt x="1234" y="2128"/>
                    <a:pt x="1220" y="2149"/>
                  </a:cubicBezTo>
                  <a:cubicBezTo>
                    <a:pt x="1207" y="2155"/>
                    <a:pt x="1194" y="2162"/>
                    <a:pt x="1187" y="2173"/>
                  </a:cubicBezTo>
                  <a:cubicBezTo>
                    <a:pt x="1119" y="2262"/>
                    <a:pt x="1077" y="2366"/>
                    <a:pt x="1032" y="2467"/>
                  </a:cubicBezTo>
                  <a:cubicBezTo>
                    <a:pt x="1016" y="2499"/>
                    <a:pt x="1002" y="2531"/>
                    <a:pt x="986" y="2565"/>
                  </a:cubicBezTo>
                  <a:cubicBezTo>
                    <a:pt x="966" y="2606"/>
                    <a:pt x="944" y="2644"/>
                    <a:pt x="922" y="2683"/>
                  </a:cubicBezTo>
                  <a:cubicBezTo>
                    <a:pt x="872" y="2769"/>
                    <a:pt x="822" y="2854"/>
                    <a:pt x="772" y="2941"/>
                  </a:cubicBezTo>
                  <a:cubicBezTo>
                    <a:pt x="739" y="2998"/>
                    <a:pt x="707" y="3055"/>
                    <a:pt x="673" y="3109"/>
                  </a:cubicBezTo>
                  <a:cubicBezTo>
                    <a:pt x="630" y="3185"/>
                    <a:pt x="585" y="3257"/>
                    <a:pt x="544" y="3331"/>
                  </a:cubicBezTo>
                  <a:cubicBezTo>
                    <a:pt x="495" y="3421"/>
                    <a:pt x="447" y="3509"/>
                    <a:pt x="398" y="3597"/>
                  </a:cubicBezTo>
                  <a:cubicBezTo>
                    <a:pt x="364" y="3659"/>
                    <a:pt x="332" y="3722"/>
                    <a:pt x="301" y="3785"/>
                  </a:cubicBezTo>
                  <a:cubicBezTo>
                    <a:pt x="280" y="3826"/>
                    <a:pt x="260" y="3870"/>
                    <a:pt x="238" y="3912"/>
                  </a:cubicBezTo>
                  <a:cubicBezTo>
                    <a:pt x="222" y="3945"/>
                    <a:pt x="207" y="3981"/>
                    <a:pt x="192" y="4017"/>
                  </a:cubicBezTo>
                  <a:cubicBezTo>
                    <a:pt x="176" y="4052"/>
                    <a:pt x="161" y="4087"/>
                    <a:pt x="148" y="4123"/>
                  </a:cubicBezTo>
                  <a:cubicBezTo>
                    <a:pt x="130" y="4170"/>
                    <a:pt x="113" y="4217"/>
                    <a:pt x="97" y="4264"/>
                  </a:cubicBezTo>
                  <a:cubicBezTo>
                    <a:pt x="89" y="4275"/>
                    <a:pt x="82" y="4289"/>
                    <a:pt x="77" y="4300"/>
                  </a:cubicBezTo>
                  <a:cubicBezTo>
                    <a:pt x="64" y="4329"/>
                    <a:pt x="71" y="4365"/>
                    <a:pt x="92" y="4388"/>
                  </a:cubicBezTo>
                  <a:cubicBezTo>
                    <a:pt x="79" y="4394"/>
                    <a:pt x="68" y="4401"/>
                    <a:pt x="55" y="4409"/>
                  </a:cubicBezTo>
                  <a:cubicBezTo>
                    <a:pt x="31" y="4423"/>
                    <a:pt x="14" y="4445"/>
                    <a:pt x="9" y="4474"/>
                  </a:cubicBezTo>
                  <a:cubicBezTo>
                    <a:pt x="1" y="4518"/>
                    <a:pt x="33" y="4559"/>
                    <a:pt x="77" y="4567"/>
                  </a:cubicBezTo>
                  <a:cubicBezTo>
                    <a:pt x="81" y="4568"/>
                    <a:pt x="86" y="4569"/>
                    <a:pt x="90" y="4569"/>
                  </a:cubicBezTo>
                  <a:cubicBezTo>
                    <a:pt x="107" y="4569"/>
                    <a:pt x="123" y="4563"/>
                    <a:pt x="139" y="4558"/>
                  </a:cubicBezTo>
                  <a:cubicBezTo>
                    <a:pt x="171" y="4551"/>
                    <a:pt x="202" y="4542"/>
                    <a:pt x="233" y="4532"/>
                  </a:cubicBezTo>
                  <a:cubicBezTo>
                    <a:pt x="307" y="4512"/>
                    <a:pt x="382" y="4491"/>
                    <a:pt x="456" y="4475"/>
                  </a:cubicBezTo>
                  <a:cubicBezTo>
                    <a:pt x="523" y="4459"/>
                    <a:pt x="591" y="4443"/>
                    <a:pt x="657" y="4420"/>
                  </a:cubicBezTo>
                  <a:cubicBezTo>
                    <a:pt x="725" y="4397"/>
                    <a:pt x="792" y="4372"/>
                    <a:pt x="858" y="4342"/>
                  </a:cubicBezTo>
                  <a:cubicBezTo>
                    <a:pt x="930" y="4312"/>
                    <a:pt x="997" y="4272"/>
                    <a:pt x="1063" y="4232"/>
                  </a:cubicBezTo>
                  <a:cubicBezTo>
                    <a:pt x="1125" y="4195"/>
                    <a:pt x="1187" y="4155"/>
                    <a:pt x="1245" y="4113"/>
                  </a:cubicBezTo>
                  <a:cubicBezTo>
                    <a:pt x="1311" y="4067"/>
                    <a:pt x="1374" y="4019"/>
                    <a:pt x="1437" y="3971"/>
                  </a:cubicBezTo>
                  <a:cubicBezTo>
                    <a:pt x="1494" y="3927"/>
                    <a:pt x="1554" y="3883"/>
                    <a:pt x="1608" y="3837"/>
                  </a:cubicBezTo>
                  <a:cubicBezTo>
                    <a:pt x="1674" y="3782"/>
                    <a:pt x="1737" y="3726"/>
                    <a:pt x="1796" y="3665"/>
                  </a:cubicBezTo>
                  <a:cubicBezTo>
                    <a:pt x="1854" y="3605"/>
                    <a:pt x="1910" y="3543"/>
                    <a:pt x="1963" y="3479"/>
                  </a:cubicBezTo>
                  <a:cubicBezTo>
                    <a:pt x="1994" y="3439"/>
                    <a:pt x="2026" y="3401"/>
                    <a:pt x="2059" y="3362"/>
                  </a:cubicBezTo>
                  <a:cubicBezTo>
                    <a:pt x="2085" y="3330"/>
                    <a:pt x="2112" y="3299"/>
                    <a:pt x="2138" y="3266"/>
                  </a:cubicBezTo>
                  <a:cubicBezTo>
                    <a:pt x="2190" y="3199"/>
                    <a:pt x="2242" y="3132"/>
                    <a:pt x="2287" y="3058"/>
                  </a:cubicBezTo>
                  <a:cubicBezTo>
                    <a:pt x="2332" y="2983"/>
                    <a:pt x="2373" y="2906"/>
                    <a:pt x="2409" y="2825"/>
                  </a:cubicBezTo>
                  <a:cubicBezTo>
                    <a:pt x="2447" y="2745"/>
                    <a:pt x="2480" y="2662"/>
                    <a:pt x="2513" y="2580"/>
                  </a:cubicBezTo>
                  <a:cubicBezTo>
                    <a:pt x="2544" y="2498"/>
                    <a:pt x="2566" y="2415"/>
                    <a:pt x="2591" y="2333"/>
                  </a:cubicBezTo>
                  <a:cubicBezTo>
                    <a:pt x="2616" y="2253"/>
                    <a:pt x="2640" y="2174"/>
                    <a:pt x="2659" y="2093"/>
                  </a:cubicBezTo>
                  <a:cubicBezTo>
                    <a:pt x="2683" y="1987"/>
                    <a:pt x="2701" y="1880"/>
                    <a:pt x="2719" y="1773"/>
                  </a:cubicBezTo>
                  <a:cubicBezTo>
                    <a:pt x="2729" y="1710"/>
                    <a:pt x="2737" y="1648"/>
                    <a:pt x="2746" y="1585"/>
                  </a:cubicBezTo>
                  <a:cubicBezTo>
                    <a:pt x="2757" y="1496"/>
                    <a:pt x="2768" y="1405"/>
                    <a:pt x="2773" y="1316"/>
                  </a:cubicBezTo>
                  <a:cubicBezTo>
                    <a:pt x="2778" y="1224"/>
                    <a:pt x="2777" y="1133"/>
                    <a:pt x="2775" y="1042"/>
                  </a:cubicBezTo>
                  <a:cubicBezTo>
                    <a:pt x="2772" y="955"/>
                    <a:pt x="2765" y="869"/>
                    <a:pt x="2758" y="782"/>
                  </a:cubicBezTo>
                  <a:cubicBezTo>
                    <a:pt x="2752" y="698"/>
                    <a:pt x="2746" y="614"/>
                    <a:pt x="2731" y="529"/>
                  </a:cubicBezTo>
                  <a:cubicBezTo>
                    <a:pt x="2712" y="418"/>
                    <a:pt x="2693" y="301"/>
                    <a:pt x="2649" y="196"/>
                  </a:cubicBezTo>
                  <a:cubicBezTo>
                    <a:pt x="2633" y="161"/>
                    <a:pt x="2602" y="132"/>
                    <a:pt x="2565" y="131"/>
                  </a:cubicBezTo>
                  <a:cubicBezTo>
                    <a:pt x="2562" y="130"/>
                    <a:pt x="2559" y="129"/>
                    <a:pt x="2555" y="127"/>
                  </a:cubicBezTo>
                  <a:cubicBezTo>
                    <a:pt x="2545" y="89"/>
                    <a:pt x="2533" y="46"/>
                    <a:pt x="2500" y="22"/>
                  </a:cubicBezTo>
                  <a:cubicBezTo>
                    <a:pt x="2486" y="8"/>
                    <a:pt x="2468" y="1"/>
                    <a:pt x="24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a:extLst>
                <a:ext uri="{FF2B5EF4-FFF2-40B4-BE49-F238E27FC236}">
                  <a16:creationId xmlns:a16="http://schemas.microsoft.com/office/drawing/2014/main" id="{DBA1B6BE-8F80-AD8B-AB97-159449BF19A5}"/>
                </a:ext>
              </a:extLst>
            </p:cNvPr>
            <p:cNvSpPr/>
            <p:nvPr/>
          </p:nvSpPr>
          <p:spPr>
            <a:xfrm>
              <a:off x="2252098" y="2406386"/>
              <a:ext cx="71" cy="71"/>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a:extLst>
                <a:ext uri="{FF2B5EF4-FFF2-40B4-BE49-F238E27FC236}">
                  <a16:creationId xmlns:a16="http://schemas.microsoft.com/office/drawing/2014/main" id="{DA96CA6A-2ECF-4C05-061A-24851C691669}"/>
                </a:ext>
              </a:extLst>
            </p:cNvPr>
            <p:cNvSpPr/>
            <p:nvPr/>
          </p:nvSpPr>
          <p:spPr>
            <a:xfrm>
              <a:off x="616810" y="1911301"/>
              <a:ext cx="71" cy="71"/>
            </a:xfrm>
            <a:custGeom>
              <a:avLst/>
              <a:gdLst/>
              <a:ahLst/>
              <a:cxnLst/>
              <a:rect l="l" t="t" r="r" b="b"/>
              <a:pathLst>
                <a:path w="1" h="1" extrusionOk="0">
                  <a:moveTo>
                    <a:pt x="0"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a:extLst>
                <a:ext uri="{FF2B5EF4-FFF2-40B4-BE49-F238E27FC236}">
                  <a16:creationId xmlns:a16="http://schemas.microsoft.com/office/drawing/2014/main" id="{EA2DF094-C1D0-079C-FB63-413FCDC7AFCA}"/>
                </a:ext>
              </a:extLst>
            </p:cNvPr>
            <p:cNvSpPr/>
            <p:nvPr/>
          </p:nvSpPr>
          <p:spPr>
            <a:xfrm>
              <a:off x="352437" y="1149137"/>
              <a:ext cx="2480502" cy="1575105"/>
            </a:xfrm>
            <a:custGeom>
              <a:avLst/>
              <a:gdLst/>
              <a:ahLst/>
              <a:cxnLst/>
              <a:rect l="l" t="t" r="r" b="b"/>
              <a:pathLst>
                <a:path w="35044" h="22334" extrusionOk="0">
                  <a:moveTo>
                    <a:pt x="8375" y="2225"/>
                  </a:moveTo>
                  <a:lnTo>
                    <a:pt x="8375" y="2225"/>
                  </a:lnTo>
                  <a:cubicBezTo>
                    <a:pt x="8374" y="2225"/>
                    <a:pt x="8374" y="2225"/>
                    <a:pt x="8374" y="2225"/>
                  </a:cubicBezTo>
                  <a:cubicBezTo>
                    <a:pt x="8374" y="2225"/>
                    <a:pt x="8374" y="2225"/>
                    <a:pt x="8375" y="2225"/>
                  </a:cubicBezTo>
                  <a:close/>
                  <a:moveTo>
                    <a:pt x="8839" y="2291"/>
                  </a:moveTo>
                  <a:cubicBezTo>
                    <a:pt x="8839" y="2291"/>
                    <a:pt x="8839" y="2291"/>
                    <a:pt x="8839" y="2291"/>
                  </a:cubicBezTo>
                  <a:cubicBezTo>
                    <a:pt x="8839" y="2291"/>
                    <a:pt x="8839" y="2291"/>
                    <a:pt x="8839" y="2291"/>
                  </a:cubicBezTo>
                  <a:close/>
                  <a:moveTo>
                    <a:pt x="2241" y="2328"/>
                  </a:moveTo>
                  <a:lnTo>
                    <a:pt x="2241" y="2328"/>
                  </a:lnTo>
                  <a:cubicBezTo>
                    <a:pt x="2240" y="2329"/>
                    <a:pt x="2240" y="2331"/>
                    <a:pt x="2239" y="2332"/>
                  </a:cubicBezTo>
                  <a:lnTo>
                    <a:pt x="2239" y="2332"/>
                  </a:lnTo>
                  <a:cubicBezTo>
                    <a:pt x="2240" y="2331"/>
                    <a:pt x="2240" y="2329"/>
                    <a:pt x="2241" y="2328"/>
                  </a:cubicBezTo>
                  <a:close/>
                  <a:moveTo>
                    <a:pt x="2704" y="3307"/>
                  </a:moveTo>
                  <a:lnTo>
                    <a:pt x="2704" y="3307"/>
                  </a:lnTo>
                  <a:cubicBezTo>
                    <a:pt x="2704" y="3307"/>
                    <a:pt x="2705" y="3307"/>
                    <a:pt x="2705" y="3308"/>
                  </a:cubicBezTo>
                  <a:lnTo>
                    <a:pt x="2705" y="3308"/>
                  </a:lnTo>
                  <a:cubicBezTo>
                    <a:pt x="2705" y="3307"/>
                    <a:pt x="2705" y="3307"/>
                    <a:pt x="2704" y="3307"/>
                  </a:cubicBezTo>
                  <a:close/>
                  <a:moveTo>
                    <a:pt x="8344" y="4511"/>
                  </a:moveTo>
                  <a:cubicBezTo>
                    <a:pt x="8343" y="4512"/>
                    <a:pt x="8343" y="4513"/>
                    <a:pt x="8343" y="4514"/>
                  </a:cubicBezTo>
                  <a:lnTo>
                    <a:pt x="8343" y="4514"/>
                  </a:lnTo>
                  <a:cubicBezTo>
                    <a:pt x="8343" y="4513"/>
                    <a:pt x="8343" y="4512"/>
                    <a:pt x="8344" y="4511"/>
                  </a:cubicBezTo>
                  <a:close/>
                  <a:moveTo>
                    <a:pt x="8109" y="4622"/>
                  </a:moveTo>
                  <a:lnTo>
                    <a:pt x="8109" y="4622"/>
                  </a:lnTo>
                  <a:cubicBezTo>
                    <a:pt x="8108" y="4623"/>
                    <a:pt x="8107" y="4624"/>
                    <a:pt x="8107" y="4626"/>
                  </a:cubicBezTo>
                  <a:cubicBezTo>
                    <a:pt x="8107" y="4624"/>
                    <a:pt x="8108" y="4623"/>
                    <a:pt x="8109" y="4622"/>
                  </a:cubicBezTo>
                  <a:close/>
                  <a:moveTo>
                    <a:pt x="4218" y="5288"/>
                  </a:moveTo>
                  <a:lnTo>
                    <a:pt x="4218" y="5288"/>
                  </a:lnTo>
                  <a:cubicBezTo>
                    <a:pt x="4219" y="5288"/>
                    <a:pt x="4219" y="5289"/>
                    <a:pt x="4220" y="5289"/>
                  </a:cubicBezTo>
                  <a:lnTo>
                    <a:pt x="4220" y="5289"/>
                  </a:lnTo>
                  <a:cubicBezTo>
                    <a:pt x="4220" y="5288"/>
                    <a:pt x="4218" y="5288"/>
                    <a:pt x="4218" y="5288"/>
                  </a:cubicBezTo>
                  <a:close/>
                  <a:moveTo>
                    <a:pt x="4602" y="5484"/>
                  </a:moveTo>
                  <a:lnTo>
                    <a:pt x="4602" y="5484"/>
                  </a:lnTo>
                  <a:cubicBezTo>
                    <a:pt x="4602" y="5484"/>
                    <a:pt x="4602" y="5484"/>
                    <a:pt x="4603" y="5485"/>
                  </a:cubicBezTo>
                  <a:lnTo>
                    <a:pt x="4603" y="5485"/>
                  </a:lnTo>
                  <a:cubicBezTo>
                    <a:pt x="4602" y="5484"/>
                    <a:pt x="4602" y="5484"/>
                    <a:pt x="4602" y="5484"/>
                  </a:cubicBezTo>
                  <a:close/>
                  <a:moveTo>
                    <a:pt x="1318" y="5518"/>
                  </a:moveTo>
                  <a:cubicBezTo>
                    <a:pt x="1318" y="5518"/>
                    <a:pt x="1318" y="5518"/>
                    <a:pt x="1318" y="5518"/>
                  </a:cubicBezTo>
                  <a:cubicBezTo>
                    <a:pt x="1318" y="5518"/>
                    <a:pt x="1318" y="5518"/>
                    <a:pt x="1318" y="5518"/>
                  </a:cubicBezTo>
                  <a:close/>
                  <a:moveTo>
                    <a:pt x="5656" y="6024"/>
                  </a:moveTo>
                  <a:cubicBezTo>
                    <a:pt x="5656" y="6024"/>
                    <a:pt x="5656" y="6024"/>
                    <a:pt x="5656" y="6024"/>
                  </a:cubicBezTo>
                  <a:lnTo>
                    <a:pt x="5656" y="6024"/>
                  </a:lnTo>
                  <a:cubicBezTo>
                    <a:pt x="5656" y="6024"/>
                    <a:pt x="5656" y="6024"/>
                    <a:pt x="5656" y="6024"/>
                  </a:cubicBezTo>
                  <a:close/>
                  <a:moveTo>
                    <a:pt x="2665" y="3279"/>
                  </a:moveTo>
                  <a:cubicBezTo>
                    <a:pt x="2679" y="3289"/>
                    <a:pt x="2694" y="3299"/>
                    <a:pt x="2708" y="3309"/>
                  </a:cubicBezTo>
                  <a:cubicBezTo>
                    <a:pt x="2707" y="3308"/>
                    <a:pt x="2706" y="3308"/>
                    <a:pt x="2705" y="3308"/>
                  </a:cubicBezTo>
                  <a:lnTo>
                    <a:pt x="2705" y="3308"/>
                  </a:lnTo>
                  <a:cubicBezTo>
                    <a:pt x="2854" y="3406"/>
                    <a:pt x="3005" y="3494"/>
                    <a:pt x="3157" y="3578"/>
                  </a:cubicBezTo>
                  <a:cubicBezTo>
                    <a:pt x="3305" y="3661"/>
                    <a:pt x="3447" y="3758"/>
                    <a:pt x="3593" y="3848"/>
                  </a:cubicBezTo>
                  <a:cubicBezTo>
                    <a:pt x="3670" y="3896"/>
                    <a:pt x="3747" y="3942"/>
                    <a:pt x="3825" y="3988"/>
                  </a:cubicBezTo>
                  <a:lnTo>
                    <a:pt x="4042" y="4112"/>
                  </a:lnTo>
                  <a:cubicBezTo>
                    <a:pt x="4116" y="4154"/>
                    <a:pt x="4191" y="4196"/>
                    <a:pt x="4268" y="4237"/>
                  </a:cubicBezTo>
                  <a:cubicBezTo>
                    <a:pt x="4350" y="4279"/>
                    <a:pt x="4433" y="4319"/>
                    <a:pt x="4513" y="4361"/>
                  </a:cubicBezTo>
                  <a:cubicBezTo>
                    <a:pt x="4584" y="4398"/>
                    <a:pt x="4656" y="4434"/>
                    <a:pt x="4725" y="4471"/>
                  </a:cubicBezTo>
                  <a:cubicBezTo>
                    <a:pt x="4799" y="4510"/>
                    <a:pt x="4871" y="4551"/>
                    <a:pt x="4945" y="4589"/>
                  </a:cubicBezTo>
                  <a:cubicBezTo>
                    <a:pt x="5095" y="4667"/>
                    <a:pt x="5243" y="4751"/>
                    <a:pt x="5391" y="4832"/>
                  </a:cubicBezTo>
                  <a:cubicBezTo>
                    <a:pt x="5465" y="4873"/>
                    <a:pt x="5539" y="4912"/>
                    <a:pt x="5614" y="4953"/>
                  </a:cubicBezTo>
                  <a:cubicBezTo>
                    <a:pt x="5693" y="4996"/>
                    <a:pt x="5772" y="5040"/>
                    <a:pt x="5852" y="5083"/>
                  </a:cubicBezTo>
                  <a:cubicBezTo>
                    <a:pt x="5927" y="5123"/>
                    <a:pt x="6002" y="5164"/>
                    <a:pt x="6077" y="5206"/>
                  </a:cubicBezTo>
                  <a:cubicBezTo>
                    <a:pt x="6113" y="5226"/>
                    <a:pt x="6151" y="5245"/>
                    <a:pt x="6188" y="5264"/>
                  </a:cubicBezTo>
                  <a:cubicBezTo>
                    <a:pt x="6198" y="5270"/>
                    <a:pt x="6210" y="5275"/>
                    <a:pt x="6222" y="5281"/>
                  </a:cubicBezTo>
                  <a:cubicBezTo>
                    <a:pt x="6212" y="5298"/>
                    <a:pt x="6200" y="5316"/>
                    <a:pt x="6191" y="5332"/>
                  </a:cubicBezTo>
                  <a:cubicBezTo>
                    <a:pt x="6101" y="5482"/>
                    <a:pt x="6014" y="5631"/>
                    <a:pt x="5925" y="5780"/>
                  </a:cubicBezTo>
                  <a:cubicBezTo>
                    <a:pt x="5865" y="5878"/>
                    <a:pt x="5806" y="5976"/>
                    <a:pt x="5745" y="6074"/>
                  </a:cubicBezTo>
                  <a:cubicBezTo>
                    <a:pt x="5736" y="6068"/>
                    <a:pt x="5728" y="6063"/>
                    <a:pt x="5719" y="6057"/>
                  </a:cubicBezTo>
                  <a:cubicBezTo>
                    <a:pt x="5698" y="6044"/>
                    <a:pt x="5678" y="6034"/>
                    <a:pt x="5656" y="6024"/>
                  </a:cubicBezTo>
                  <a:lnTo>
                    <a:pt x="5656" y="6024"/>
                  </a:lnTo>
                  <a:cubicBezTo>
                    <a:pt x="5656" y="6024"/>
                    <a:pt x="5656" y="6024"/>
                    <a:pt x="5656" y="6024"/>
                  </a:cubicBezTo>
                  <a:lnTo>
                    <a:pt x="5656" y="6024"/>
                  </a:lnTo>
                  <a:cubicBezTo>
                    <a:pt x="5656" y="6024"/>
                    <a:pt x="5656" y="6024"/>
                    <a:pt x="5656" y="6024"/>
                  </a:cubicBezTo>
                  <a:lnTo>
                    <a:pt x="5656" y="6024"/>
                  </a:lnTo>
                  <a:cubicBezTo>
                    <a:pt x="5656" y="6024"/>
                    <a:pt x="5656" y="6024"/>
                    <a:pt x="5656" y="6024"/>
                  </a:cubicBezTo>
                  <a:cubicBezTo>
                    <a:pt x="5656" y="6024"/>
                    <a:pt x="5656"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4" y="6023"/>
                    <a:pt x="5654" y="6023"/>
                    <a:pt x="5653" y="6023"/>
                  </a:cubicBezTo>
                  <a:lnTo>
                    <a:pt x="5653" y="6023"/>
                  </a:lnTo>
                  <a:cubicBezTo>
                    <a:pt x="5654" y="6023"/>
                    <a:pt x="5654" y="6023"/>
                    <a:pt x="5655" y="6024"/>
                  </a:cubicBezTo>
                  <a:lnTo>
                    <a:pt x="5655" y="6024"/>
                  </a:lnTo>
                  <a:cubicBezTo>
                    <a:pt x="5654" y="6023"/>
                    <a:pt x="5653" y="6023"/>
                    <a:pt x="5652" y="6023"/>
                  </a:cubicBezTo>
                  <a:cubicBezTo>
                    <a:pt x="5653" y="6023"/>
                    <a:pt x="5653" y="6023"/>
                    <a:pt x="5653" y="6023"/>
                  </a:cubicBezTo>
                  <a:lnTo>
                    <a:pt x="5653" y="6023"/>
                  </a:lnTo>
                  <a:cubicBezTo>
                    <a:pt x="5652" y="6022"/>
                    <a:pt x="5651" y="6022"/>
                    <a:pt x="5649" y="6021"/>
                  </a:cubicBezTo>
                  <a:cubicBezTo>
                    <a:pt x="5569" y="5982"/>
                    <a:pt x="5491" y="5938"/>
                    <a:pt x="5413" y="5898"/>
                  </a:cubicBezTo>
                  <a:cubicBezTo>
                    <a:pt x="5320" y="5848"/>
                    <a:pt x="5227" y="5801"/>
                    <a:pt x="5135" y="5753"/>
                  </a:cubicBezTo>
                  <a:cubicBezTo>
                    <a:pt x="4961" y="5657"/>
                    <a:pt x="4783" y="5570"/>
                    <a:pt x="4603" y="5485"/>
                  </a:cubicBezTo>
                  <a:lnTo>
                    <a:pt x="4603" y="5485"/>
                  </a:lnTo>
                  <a:cubicBezTo>
                    <a:pt x="4603" y="5485"/>
                    <a:pt x="4603" y="5485"/>
                    <a:pt x="4603" y="5485"/>
                  </a:cubicBezTo>
                  <a:cubicBezTo>
                    <a:pt x="4602" y="5484"/>
                    <a:pt x="4599" y="5484"/>
                    <a:pt x="4598" y="5482"/>
                  </a:cubicBezTo>
                  <a:cubicBezTo>
                    <a:pt x="4597" y="5481"/>
                    <a:pt x="4595" y="5481"/>
                    <a:pt x="4593" y="5480"/>
                  </a:cubicBezTo>
                  <a:lnTo>
                    <a:pt x="4594" y="5480"/>
                  </a:lnTo>
                  <a:cubicBezTo>
                    <a:pt x="4527" y="5446"/>
                    <a:pt x="4461" y="5409"/>
                    <a:pt x="4396" y="5374"/>
                  </a:cubicBezTo>
                  <a:cubicBezTo>
                    <a:pt x="4337" y="5343"/>
                    <a:pt x="4279" y="5317"/>
                    <a:pt x="4220" y="5289"/>
                  </a:cubicBezTo>
                  <a:lnTo>
                    <a:pt x="4220" y="5289"/>
                  </a:lnTo>
                  <a:cubicBezTo>
                    <a:pt x="4220" y="5289"/>
                    <a:pt x="4220" y="5289"/>
                    <a:pt x="4220" y="5289"/>
                  </a:cubicBezTo>
                  <a:cubicBezTo>
                    <a:pt x="4217" y="5288"/>
                    <a:pt x="4216" y="5286"/>
                    <a:pt x="4213" y="5285"/>
                  </a:cubicBezTo>
                  <a:lnTo>
                    <a:pt x="4215" y="5285"/>
                  </a:lnTo>
                  <a:cubicBezTo>
                    <a:pt x="4213" y="5285"/>
                    <a:pt x="4213" y="5284"/>
                    <a:pt x="4212" y="5284"/>
                  </a:cubicBezTo>
                  <a:cubicBezTo>
                    <a:pt x="4110" y="5233"/>
                    <a:pt x="4011" y="5182"/>
                    <a:pt x="3913" y="5124"/>
                  </a:cubicBezTo>
                  <a:cubicBezTo>
                    <a:pt x="3859" y="5092"/>
                    <a:pt x="3804" y="5062"/>
                    <a:pt x="3748" y="5031"/>
                  </a:cubicBezTo>
                  <a:cubicBezTo>
                    <a:pt x="3702" y="5006"/>
                    <a:pt x="3655" y="4985"/>
                    <a:pt x="3607" y="4961"/>
                  </a:cubicBezTo>
                  <a:cubicBezTo>
                    <a:pt x="3523" y="4920"/>
                    <a:pt x="3439" y="4877"/>
                    <a:pt x="3356" y="4832"/>
                  </a:cubicBezTo>
                  <a:cubicBezTo>
                    <a:pt x="3267" y="4782"/>
                    <a:pt x="3178" y="4732"/>
                    <a:pt x="3087" y="4682"/>
                  </a:cubicBezTo>
                  <a:cubicBezTo>
                    <a:pt x="2927" y="4595"/>
                    <a:pt x="2761" y="4521"/>
                    <a:pt x="2598" y="4442"/>
                  </a:cubicBezTo>
                  <a:cubicBezTo>
                    <a:pt x="2509" y="4396"/>
                    <a:pt x="2421" y="4351"/>
                    <a:pt x="2337" y="4303"/>
                  </a:cubicBezTo>
                  <a:cubicBezTo>
                    <a:pt x="2278" y="4269"/>
                    <a:pt x="2220" y="4233"/>
                    <a:pt x="2162" y="4199"/>
                  </a:cubicBezTo>
                  <a:cubicBezTo>
                    <a:pt x="2183" y="4165"/>
                    <a:pt x="2203" y="4132"/>
                    <a:pt x="2223" y="4098"/>
                  </a:cubicBezTo>
                  <a:cubicBezTo>
                    <a:pt x="2264" y="4030"/>
                    <a:pt x="2306" y="3962"/>
                    <a:pt x="2344" y="3892"/>
                  </a:cubicBezTo>
                  <a:cubicBezTo>
                    <a:pt x="2425" y="3746"/>
                    <a:pt x="2504" y="3599"/>
                    <a:pt x="2581" y="3451"/>
                  </a:cubicBezTo>
                  <a:cubicBezTo>
                    <a:pt x="2611" y="3394"/>
                    <a:pt x="2638" y="3336"/>
                    <a:pt x="2665" y="3279"/>
                  </a:cubicBezTo>
                  <a:close/>
                  <a:moveTo>
                    <a:pt x="3781" y="173"/>
                  </a:moveTo>
                  <a:cubicBezTo>
                    <a:pt x="3784" y="173"/>
                    <a:pt x="3787" y="175"/>
                    <a:pt x="3788" y="175"/>
                  </a:cubicBezTo>
                  <a:cubicBezTo>
                    <a:pt x="3803" y="182"/>
                    <a:pt x="3817" y="191"/>
                    <a:pt x="3831" y="201"/>
                  </a:cubicBezTo>
                  <a:cubicBezTo>
                    <a:pt x="3835" y="203"/>
                    <a:pt x="3838" y="206"/>
                    <a:pt x="3840" y="208"/>
                  </a:cubicBezTo>
                  <a:cubicBezTo>
                    <a:pt x="3846" y="214"/>
                    <a:pt x="3854" y="219"/>
                    <a:pt x="3860" y="227"/>
                  </a:cubicBezTo>
                  <a:cubicBezTo>
                    <a:pt x="3882" y="255"/>
                    <a:pt x="3898" y="286"/>
                    <a:pt x="3922" y="315"/>
                  </a:cubicBezTo>
                  <a:lnTo>
                    <a:pt x="3945" y="346"/>
                  </a:lnTo>
                  <a:cubicBezTo>
                    <a:pt x="3932" y="393"/>
                    <a:pt x="3917" y="439"/>
                    <a:pt x="3901" y="485"/>
                  </a:cubicBezTo>
                  <a:cubicBezTo>
                    <a:pt x="3839" y="645"/>
                    <a:pt x="3767" y="800"/>
                    <a:pt x="3691" y="953"/>
                  </a:cubicBezTo>
                  <a:lnTo>
                    <a:pt x="3691" y="952"/>
                  </a:lnTo>
                  <a:cubicBezTo>
                    <a:pt x="3645" y="1040"/>
                    <a:pt x="3597" y="1130"/>
                    <a:pt x="3551" y="1220"/>
                  </a:cubicBezTo>
                  <a:cubicBezTo>
                    <a:pt x="3503" y="1314"/>
                    <a:pt x="3454" y="1410"/>
                    <a:pt x="3406" y="1504"/>
                  </a:cubicBezTo>
                  <a:cubicBezTo>
                    <a:pt x="3328" y="1652"/>
                    <a:pt x="3251" y="1803"/>
                    <a:pt x="3171" y="1951"/>
                  </a:cubicBezTo>
                  <a:cubicBezTo>
                    <a:pt x="3086" y="2105"/>
                    <a:pt x="3010" y="2263"/>
                    <a:pt x="2927" y="2420"/>
                  </a:cubicBezTo>
                  <a:cubicBezTo>
                    <a:pt x="2850" y="2566"/>
                    <a:pt x="2767" y="2710"/>
                    <a:pt x="2693" y="2859"/>
                  </a:cubicBezTo>
                  <a:cubicBezTo>
                    <a:pt x="2651" y="2941"/>
                    <a:pt x="2610" y="3024"/>
                    <a:pt x="2569" y="3108"/>
                  </a:cubicBezTo>
                  <a:cubicBezTo>
                    <a:pt x="2531" y="3184"/>
                    <a:pt x="2497" y="3259"/>
                    <a:pt x="2458" y="3336"/>
                  </a:cubicBezTo>
                  <a:cubicBezTo>
                    <a:pt x="2457" y="3339"/>
                    <a:pt x="2456" y="3342"/>
                    <a:pt x="2455" y="3345"/>
                  </a:cubicBezTo>
                  <a:cubicBezTo>
                    <a:pt x="2455" y="3344"/>
                    <a:pt x="2455" y="3344"/>
                    <a:pt x="2456" y="3342"/>
                  </a:cubicBezTo>
                  <a:lnTo>
                    <a:pt x="2456" y="3342"/>
                  </a:lnTo>
                  <a:cubicBezTo>
                    <a:pt x="2393" y="3464"/>
                    <a:pt x="2329" y="3584"/>
                    <a:pt x="2264" y="3703"/>
                  </a:cubicBezTo>
                  <a:cubicBezTo>
                    <a:pt x="2223" y="3777"/>
                    <a:pt x="2182" y="3851"/>
                    <a:pt x="2139" y="3923"/>
                  </a:cubicBezTo>
                  <a:cubicBezTo>
                    <a:pt x="2095" y="3996"/>
                    <a:pt x="2050" y="4067"/>
                    <a:pt x="2007" y="4141"/>
                  </a:cubicBezTo>
                  <a:cubicBezTo>
                    <a:pt x="1920" y="4289"/>
                    <a:pt x="1838" y="4441"/>
                    <a:pt x="1757" y="4595"/>
                  </a:cubicBezTo>
                  <a:cubicBezTo>
                    <a:pt x="1676" y="4753"/>
                    <a:pt x="1601" y="4914"/>
                    <a:pt x="1525" y="5073"/>
                  </a:cubicBezTo>
                  <a:cubicBezTo>
                    <a:pt x="1456" y="5218"/>
                    <a:pt x="1393" y="5363"/>
                    <a:pt x="1322" y="5508"/>
                  </a:cubicBezTo>
                  <a:lnTo>
                    <a:pt x="1323" y="5508"/>
                  </a:lnTo>
                  <a:cubicBezTo>
                    <a:pt x="1322" y="5508"/>
                    <a:pt x="1322" y="5508"/>
                    <a:pt x="1322" y="5510"/>
                  </a:cubicBezTo>
                  <a:cubicBezTo>
                    <a:pt x="1321" y="5512"/>
                    <a:pt x="1319" y="5514"/>
                    <a:pt x="1318" y="5518"/>
                  </a:cubicBezTo>
                  <a:lnTo>
                    <a:pt x="1318" y="5518"/>
                  </a:lnTo>
                  <a:cubicBezTo>
                    <a:pt x="1318" y="5517"/>
                    <a:pt x="1319" y="5517"/>
                    <a:pt x="1320" y="5516"/>
                  </a:cubicBezTo>
                  <a:lnTo>
                    <a:pt x="1320" y="5516"/>
                  </a:lnTo>
                  <a:cubicBezTo>
                    <a:pt x="1258" y="5632"/>
                    <a:pt x="1192" y="5746"/>
                    <a:pt x="1130" y="5863"/>
                  </a:cubicBezTo>
                  <a:cubicBezTo>
                    <a:pt x="1098" y="5923"/>
                    <a:pt x="1065" y="5980"/>
                    <a:pt x="1034" y="6038"/>
                  </a:cubicBezTo>
                  <a:cubicBezTo>
                    <a:pt x="1007" y="6090"/>
                    <a:pt x="982" y="6143"/>
                    <a:pt x="956" y="6194"/>
                  </a:cubicBezTo>
                  <a:cubicBezTo>
                    <a:pt x="957" y="6192"/>
                    <a:pt x="960" y="6188"/>
                    <a:pt x="961" y="6186"/>
                  </a:cubicBezTo>
                  <a:lnTo>
                    <a:pt x="961" y="6186"/>
                  </a:lnTo>
                  <a:cubicBezTo>
                    <a:pt x="916" y="6274"/>
                    <a:pt x="864" y="6357"/>
                    <a:pt x="807" y="6439"/>
                  </a:cubicBezTo>
                  <a:cubicBezTo>
                    <a:pt x="759" y="6511"/>
                    <a:pt x="713" y="6584"/>
                    <a:pt x="665" y="6657"/>
                  </a:cubicBezTo>
                  <a:cubicBezTo>
                    <a:pt x="646" y="6683"/>
                    <a:pt x="626" y="6709"/>
                    <a:pt x="605" y="6736"/>
                  </a:cubicBezTo>
                  <a:cubicBezTo>
                    <a:pt x="599" y="6743"/>
                    <a:pt x="592" y="6750"/>
                    <a:pt x="584" y="6757"/>
                  </a:cubicBezTo>
                  <a:cubicBezTo>
                    <a:pt x="576" y="6762"/>
                    <a:pt x="570" y="6767"/>
                    <a:pt x="563" y="6774"/>
                  </a:cubicBezTo>
                  <a:cubicBezTo>
                    <a:pt x="552" y="6779"/>
                    <a:pt x="543" y="6786"/>
                    <a:pt x="533" y="6791"/>
                  </a:cubicBezTo>
                  <a:cubicBezTo>
                    <a:pt x="519" y="6796"/>
                    <a:pt x="507" y="6801"/>
                    <a:pt x="494" y="6805"/>
                  </a:cubicBezTo>
                  <a:cubicBezTo>
                    <a:pt x="467" y="6812"/>
                    <a:pt x="439" y="6821"/>
                    <a:pt x="410" y="6827"/>
                  </a:cubicBezTo>
                  <a:cubicBezTo>
                    <a:pt x="408" y="6827"/>
                    <a:pt x="407" y="6827"/>
                    <a:pt x="404" y="6828"/>
                  </a:cubicBezTo>
                  <a:lnTo>
                    <a:pt x="398" y="6828"/>
                  </a:lnTo>
                  <a:cubicBezTo>
                    <a:pt x="393" y="6828"/>
                    <a:pt x="389" y="6828"/>
                    <a:pt x="387" y="6827"/>
                  </a:cubicBezTo>
                  <a:cubicBezTo>
                    <a:pt x="384" y="6826"/>
                    <a:pt x="383" y="6824"/>
                    <a:pt x="381" y="6822"/>
                  </a:cubicBezTo>
                  <a:lnTo>
                    <a:pt x="371" y="6822"/>
                  </a:lnTo>
                  <a:cubicBezTo>
                    <a:pt x="356" y="6822"/>
                    <a:pt x="342" y="6819"/>
                    <a:pt x="327" y="6817"/>
                  </a:cubicBezTo>
                  <a:cubicBezTo>
                    <a:pt x="314" y="6815"/>
                    <a:pt x="300" y="6810"/>
                    <a:pt x="286" y="6803"/>
                  </a:cubicBezTo>
                  <a:cubicBezTo>
                    <a:pt x="285" y="6802"/>
                    <a:pt x="284" y="6802"/>
                    <a:pt x="281" y="6801"/>
                  </a:cubicBezTo>
                  <a:cubicBezTo>
                    <a:pt x="280" y="6801"/>
                    <a:pt x="278" y="6800"/>
                    <a:pt x="276" y="6798"/>
                  </a:cubicBezTo>
                  <a:lnTo>
                    <a:pt x="278" y="6798"/>
                  </a:lnTo>
                  <a:cubicBezTo>
                    <a:pt x="260" y="6791"/>
                    <a:pt x="245" y="6782"/>
                    <a:pt x="229" y="6772"/>
                  </a:cubicBezTo>
                  <a:cubicBezTo>
                    <a:pt x="220" y="6765"/>
                    <a:pt x="213" y="6757"/>
                    <a:pt x="205" y="6748"/>
                  </a:cubicBezTo>
                  <a:lnTo>
                    <a:pt x="205" y="6748"/>
                  </a:lnTo>
                  <a:cubicBezTo>
                    <a:pt x="205" y="6748"/>
                    <a:pt x="206" y="6748"/>
                    <a:pt x="206" y="6748"/>
                  </a:cubicBezTo>
                  <a:lnTo>
                    <a:pt x="204" y="6746"/>
                  </a:lnTo>
                  <a:lnTo>
                    <a:pt x="204" y="6746"/>
                  </a:lnTo>
                  <a:cubicBezTo>
                    <a:pt x="204" y="6746"/>
                    <a:pt x="204" y="6746"/>
                    <a:pt x="204" y="6746"/>
                  </a:cubicBezTo>
                  <a:lnTo>
                    <a:pt x="203" y="6746"/>
                  </a:lnTo>
                  <a:cubicBezTo>
                    <a:pt x="196" y="6739"/>
                    <a:pt x="191" y="6731"/>
                    <a:pt x="185" y="6724"/>
                  </a:cubicBezTo>
                  <a:cubicBezTo>
                    <a:pt x="181" y="6718"/>
                    <a:pt x="176" y="6714"/>
                    <a:pt x="171" y="6710"/>
                  </a:cubicBezTo>
                  <a:lnTo>
                    <a:pt x="171" y="6692"/>
                  </a:lnTo>
                  <a:lnTo>
                    <a:pt x="171" y="6689"/>
                  </a:lnTo>
                  <a:lnTo>
                    <a:pt x="171" y="6688"/>
                  </a:lnTo>
                  <a:cubicBezTo>
                    <a:pt x="170" y="6684"/>
                    <a:pt x="170" y="6682"/>
                    <a:pt x="167" y="6679"/>
                  </a:cubicBezTo>
                  <a:cubicBezTo>
                    <a:pt x="161" y="6657"/>
                    <a:pt x="166" y="6633"/>
                    <a:pt x="179" y="6615"/>
                  </a:cubicBezTo>
                  <a:lnTo>
                    <a:pt x="179" y="6614"/>
                  </a:lnTo>
                  <a:cubicBezTo>
                    <a:pt x="201" y="6553"/>
                    <a:pt x="227" y="6492"/>
                    <a:pt x="253" y="6434"/>
                  </a:cubicBezTo>
                  <a:cubicBezTo>
                    <a:pt x="275" y="6382"/>
                    <a:pt x="296" y="6330"/>
                    <a:pt x="319" y="6280"/>
                  </a:cubicBezTo>
                  <a:cubicBezTo>
                    <a:pt x="341" y="6229"/>
                    <a:pt x="361" y="6178"/>
                    <a:pt x="383" y="6127"/>
                  </a:cubicBezTo>
                  <a:cubicBezTo>
                    <a:pt x="429" y="6027"/>
                    <a:pt x="476" y="5928"/>
                    <a:pt x="526" y="5830"/>
                  </a:cubicBezTo>
                  <a:cubicBezTo>
                    <a:pt x="570" y="5738"/>
                    <a:pt x="614" y="5644"/>
                    <a:pt x="661" y="5552"/>
                  </a:cubicBezTo>
                  <a:cubicBezTo>
                    <a:pt x="720" y="5434"/>
                    <a:pt x="785" y="5317"/>
                    <a:pt x="848" y="5200"/>
                  </a:cubicBezTo>
                  <a:cubicBezTo>
                    <a:pt x="907" y="5088"/>
                    <a:pt x="966" y="4975"/>
                    <a:pt x="1028" y="4865"/>
                  </a:cubicBezTo>
                  <a:cubicBezTo>
                    <a:pt x="1089" y="4755"/>
                    <a:pt x="1147" y="4643"/>
                    <a:pt x="1208" y="4533"/>
                  </a:cubicBezTo>
                  <a:cubicBezTo>
                    <a:pt x="1270" y="4417"/>
                    <a:pt x="1334" y="4304"/>
                    <a:pt x="1394" y="4187"/>
                  </a:cubicBezTo>
                  <a:cubicBezTo>
                    <a:pt x="1478" y="4032"/>
                    <a:pt x="1555" y="3875"/>
                    <a:pt x="1638" y="3719"/>
                  </a:cubicBezTo>
                  <a:cubicBezTo>
                    <a:pt x="1721" y="3563"/>
                    <a:pt x="1809" y="3411"/>
                    <a:pt x="1900" y="3258"/>
                  </a:cubicBezTo>
                  <a:cubicBezTo>
                    <a:pt x="1982" y="3122"/>
                    <a:pt x="2065" y="2985"/>
                    <a:pt x="2147" y="2847"/>
                  </a:cubicBezTo>
                  <a:cubicBezTo>
                    <a:pt x="2231" y="2701"/>
                    <a:pt x="2313" y="2555"/>
                    <a:pt x="2388" y="2405"/>
                  </a:cubicBezTo>
                  <a:cubicBezTo>
                    <a:pt x="2389" y="2404"/>
                    <a:pt x="2389" y="2402"/>
                    <a:pt x="2390" y="2400"/>
                  </a:cubicBezTo>
                  <a:cubicBezTo>
                    <a:pt x="2391" y="2399"/>
                    <a:pt x="2391" y="2396"/>
                    <a:pt x="2393" y="2395"/>
                  </a:cubicBezTo>
                  <a:cubicBezTo>
                    <a:pt x="2400" y="2381"/>
                    <a:pt x="2406" y="2369"/>
                    <a:pt x="2412" y="2354"/>
                  </a:cubicBezTo>
                  <a:lnTo>
                    <a:pt x="2416" y="2347"/>
                  </a:lnTo>
                  <a:cubicBezTo>
                    <a:pt x="2422" y="2338"/>
                    <a:pt x="2426" y="2327"/>
                    <a:pt x="2433" y="2317"/>
                  </a:cubicBezTo>
                  <a:cubicBezTo>
                    <a:pt x="2443" y="2296"/>
                    <a:pt x="2452" y="2276"/>
                    <a:pt x="2463" y="2256"/>
                  </a:cubicBezTo>
                  <a:cubicBezTo>
                    <a:pt x="2463" y="2256"/>
                    <a:pt x="2463" y="2255"/>
                    <a:pt x="2464" y="2255"/>
                  </a:cubicBezTo>
                  <a:lnTo>
                    <a:pt x="2468" y="2247"/>
                  </a:lnTo>
                  <a:cubicBezTo>
                    <a:pt x="2482" y="2220"/>
                    <a:pt x="2495" y="2193"/>
                    <a:pt x="2509" y="2166"/>
                  </a:cubicBezTo>
                  <a:cubicBezTo>
                    <a:pt x="2591" y="2007"/>
                    <a:pt x="2674" y="1852"/>
                    <a:pt x="2757" y="1694"/>
                  </a:cubicBezTo>
                  <a:cubicBezTo>
                    <a:pt x="2798" y="1614"/>
                    <a:pt x="2839" y="1535"/>
                    <a:pt x="2881" y="1455"/>
                  </a:cubicBezTo>
                  <a:cubicBezTo>
                    <a:pt x="2918" y="1383"/>
                    <a:pt x="2959" y="1312"/>
                    <a:pt x="2999" y="1240"/>
                  </a:cubicBezTo>
                  <a:cubicBezTo>
                    <a:pt x="3038" y="1168"/>
                    <a:pt x="3080" y="1098"/>
                    <a:pt x="3117" y="1026"/>
                  </a:cubicBezTo>
                  <a:cubicBezTo>
                    <a:pt x="3158" y="949"/>
                    <a:pt x="3196" y="869"/>
                    <a:pt x="3237" y="792"/>
                  </a:cubicBezTo>
                  <a:cubicBezTo>
                    <a:pt x="3276" y="719"/>
                    <a:pt x="3317" y="650"/>
                    <a:pt x="3354" y="578"/>
                  </a:cubicBezTo>
                  <a:cubicBezTo>
                    <a:pt x="3376" y="537"/>
                    <a:pt x="3397" y="496"/>
                    <a:pt x="3418" y="454"/>
                  </a:cubicBezTo>
                  <a:cubicBezTo>
                    <a:pt x="3437" y="418"/>
                    <a:pt x="3454" y="383"/>
                    <a:pt x="3477" y="350"/>
                  </a:cubicBezTo>
                  <a:cubicBezTo>
                    <a:pt x="3487" y="333"/>
                    <a:pt x="3500" y="319"/>
                    <a:pt x="3513" y="305"/>
                  </a:cubicBezTo>
                  <a:cubicBezTo>
                    <a:pt x="3525" y="291"/>
                    <a:pt x="3537" y="280"/>
                    <a:pt x="3550" y="267"/>
                  </a:cubicBezTo>
                  <a:cubicBezTo>
                    <a:pt x="3567" y="253"/>
                    <a:pt x="3583" y="240"/>
                    <a:pt x="3603" y="228"/>
                  </a:cubicBezTo>
                  <a:cubicBezTo>
                    <a:pt x="3617" y="219"/>
                    <a:pt x="3633" y="209"/>
                    <a:pt x="3648" y="201"/>
                  </a:cubicBezTo>
                  <a:cubicBezTo>
                    <a:pt x="3692" y="192"/>
                    <a:pt x="3737" y="182"/>
                    <a:pt x="3781" y="173"/>
                  </a:cubicBezTo>
                  <a:close/>
                  <a:moveTo>
                    <a:pt x="202" y="6945"/>
                  </a:moveTo>
                  <a:cubicBezTo>
                    <a:pt x="202" y="6945"/>
                    <a:pt x="202" y="6945"/>
                    <a:pt x="203" y="6946"/>
                  </a:cubicBezTo>
                  <a:cubicBezTo>
                    <a:pt x="202" y="6946"/>
                    <a:pt x="202" y="6945"/>
                    <a:pt x="202" y="6945"/>
                  </a:cubicBezTo>
                  <a:close/>
                  <a:moveTo>
                    <a:pt x="207" y="6948"/>
                  </a:moveTo>
                  <a:cubicBezTo>
                    <a:pt x="208" y="6950"/>
                    <a:pt x="208" y="6950"/>
                    <a:pt x="209" y="6950"/>
                  </a:cubicBezTo>
                  <a:cubicBezTo>
                    <a:pt x="208" y="6949"/>
                    <a:pt x="208" y="6948"/>
                    <a:pt x="207" y="6948"/>
                  </a:cubicBezTo>
                  <a:close/>
                  <a:moveTo>
                    <a:pt x="475" y="6975"/>
                  </a:moveTo>
                  <a:lnTo>
                    <a:pt x="471" y="6976"/>
                  </a:lnTo>
                  <a:cubicBezTo>
                    <a:pt x="472" y="6976"/>
                    <a:pt x="473" y="6976"/>
                    <a:pt x="475" y="6975"/>
                  </a:cubicBezTo>
                  <a:close/>
                  <a:moveTo>
                    <a:pt x="4985" y="7716"/>
                  </a:moveTo>
                  <a:cubicBezTo>
                    <a:pt x="4985" y="7716"/>
                    <a:pt x="4984" y="7716"/>
                    <a:pt x="4984" y="7716"/>
                  </a:cubicBezTo>
                  <a:lnTo>
                    <a:pt x="4984" y="7716"/>
                  </a:lnTo>
                  <a:cubicBezTo>
                    <a:pt x="4985" y="7716"/>
                    <a:pt x="4985" y="7716"/>
                    <a:pt x="4985" y="7716"/>
                  </a:cubicBezTo>
                  <a:close/>
                  <a:moveTo>
                    <a:pt x="4613" y="8046"/>
                  </a:moveTo>
                  <a:cubicBezTo>
                    <a:pt x="4611" y="8048"/>
                    <a:pt x="4609" y="8052"/>
                    <a:pt x="4608" y="8055"/>
                  </a:cubicBezTo>
                  <a:cubicBezTo>
                    <a:pt x="4610" y="8052"/>
                    <a:pt x="4611" y="8049"/>
                    <a:pt x="4613" y="8046"/>
                  </a:cubicBezTo>
                  <a:close/>
                  <a:moveTo>
                    <a:pt x="4525" y="8572"/>
                  </a:moveTo>
                  <a:lnTo>
                    <a:pt x="4525" y="8572"/>
                  </a:lnTo>
                  <a:cubicBezTo>
                    <a:pt x="4524" y="8572"/>
                    <a:pt x="4524" y="8573"/>
                    <a:pt x="4524" y="8573"/>
                  </a:cubicBezTo>
                  <a:lnTo>
                    <a:pt x="4524" y="8573"/>
                  </a:lnTo>
                  <a:cubicBezTo>
                    <a:pt x="4525" y="8573"/>
                    <a:pt x="4525" y="8573"/>
                    <a:pt x="4525" y="8572"/>
                  </a:cubicBezTo>
                  <a:close/>
                  <a:moveTo>
                    <a:pt x="5389" y="9154"/>
                  </a:moveTo>
                  <a:cubicBezTo>
                    <a:pt x="5389" y="9155"/>
                    <a:pt x="5388" y="9155"/>
                    <a:pt x="5388" y="9155"/>
                  </a:cubicBezTo>
                  <a:cubicBezTo>
                    <a:pt x="5388" y="9155"/>
                    <a:pt x="5388" y="9155"/>
                    <a:pt x="5389" y="9154"/>
                  </a:cubicBezTo>
                  <a:close/>
                  <a:moveTo>
                    <a:pt x="6407" y="9922"/>
                  </a:moveTo>
                  <a:cubicBezTo>
                    <a:pt x="6408" y="9923"/>
                    <a:pt x="6409" y="9923"/>
                    <a:pt x="6410" y="9924"/>
                  </a:cubicBezTo>
                  <a:cubicBezTo>
                    <a:pt x="6409" y="9923"/>
                    <a:pt x="6408" y="9923"/>
                    <a:pt x="6407" y="9922"/>
                  </a:cubicBezTo>
                  <a:close/>
                  <a:moveTo>
                    <a:pt x="8561" y="2215"/>
                  </a:moveTo>
                  <a:cubicBezTo>
                    <a:pt x="8570" y="2215"/>
                    <a:pt x="8577" y="2215"/>
                    <a:pt x="8585" y="2216"/>
                  </a:cubicBezTo>
                  <a:cubicBezTo>
                    <a:pt x="8629" y="2220"/>
                    <a:pt x="8673" y="2230"/>
                    <a:pt x="8716" y="2241"/>
                  </a:cubicBezTo>
                  <a:cubicBezTo>
                    <a:pt x="8730" y="2245"/>
                    <a:pt x="8741" y="2249"/>
                    <a:pt x="8754" y="2254"/>
                  </a:cubicBezTo>
                  <a:cubicBezTo>
                    <a:pt x="8779" y="2263"/>
                    <a:pt x="8807" y="2275"/>
                    <a:pt x="8833" y="2287"/>
                  </a:cubicBezTo>
                  <a:cubicBezTo>
                    <a:pt x="8835" y="2288"/>
                    <a:pt x="8836" y="2290"/>
                    <a:pt x="8839" y="2291"/>
                  </a:cubicBezTo>
                  <a:lnTo>
                    <a:pt x="8839" y="2291"/>
                  </a:lnTo>
                  <a:cubicBezTo>
                    <a:pt x="8839" y="2291"/>
                    <a:pt x="8838" y="2291"/>
                    <a:pt x="8838" y="2290"/>
                  </a:cubicBezTo>
                  <a:lnTo>
                    <a:pt x="8838" y="2290"/>
                  </a:lnTo>
                  <a:cubicBezTo>
                    <a:pt x="8860" y="2303"/>
                    <a:pt x="8881" y="2318"/>
                    <a:pt x="8902" y="2332"/>
                  </a:cubicBezTo>
                  <a:cubicBezTo>
                    <a:pt x="8947" y="2364"/>
                    <a:pt x="8989" y="2401"/>
                    <a:pt x="9029" y="2438"/>
                  </a:cubicBezTo>
                  <a:cubicBezTo>
                    <a:pt x="9036" y="2446"/>
                    <a:pt x="9043" y="2454"/>
                    <a:pt x="9051" y="2463"/>
                  </a:cubicBezTo>
                  <a:cubicBezTo>
                    <a:pt x="9052" y="2466"/>
                    <a:pt x="9053" y="2468"/>
                    <a:pt x="9056" y="2470"/>
                  </a:cubicBezTo>
                  <a:lnTo>
                    <a:pt x="9071" y="2501"/>
                  </a:lnTo>
                  <a:cubicBezTo>
                    <a:pt x="9082" y="2525"/>
                    <a:pt x="9091" y="2551"/>
                    <a:pt x="9099" y="2577"/>
                  </a:cubicBezTo>
                  <a:cubicBezTo>
                    <a:pt x="9108" y="2609"/>
                    <a:pt x="9115" y="2642"/>
                    <a:pt x="9123" y="2675"/>
                  </a:cubicBezTo>
                  <a:cubicBezTo>
                    <a:pt x="9129" y="2705"/>
                    <a:pt x="9140" y="2732"/>
                    <a:pt x="9151" y="2759"/>
                  </a:cubicBezTo>
                  <a:cubicBezTo>
                    <a:pt x="9151" y="2761"/>
                    <a:pt x="9150" y="2762"/>
                    <a:pt x="9150" y="2763"/>
                  </a:cubicBezTo>
                  <a:cubicBezTo>
                    <a:pt x="9128" y="2820"/>
                    <a:pt x="9101" y="2874"/>
                    <a:pt x="9073" y="2928"/>
                  </a:cubicBezTo>
                  <a:cubicBezTo>
                    <a:pt x="8994" y="3070"/>
                    <a:pt x="8908" y="3208"/>
                    <a:pt x="8828" y="3349"/>
                  </a:cubicBezTo>
                  <a:cubicBezTo>
                    <a:pt x="8824" y="3356"/>
                    <a:pt x="8819" y="3364"/>
                    <a:pt x="8815" y="3371"/>
                  </a:cubicBezTo>
                  <a:lnTo>
                    <a:pt x="8812" y="3371"/>
                  </a:lnTo>
                  <a:cubicBezTo>
                    <a:pt x="8807" y="3381"/>
                    <a:pt x="8800" y="3390"/>
                    <a:pt x="8795" y="3401"/>
                  </a:cubicBezTo>
                  <a:lnTo>
                    <a:pt x="8757" y="3470"/>
                  </a:lnTo>
                  <a:cubicBezTo>
                    <a:pt x="8745" y="3490"/>
                    <a:pt x="8733" y="3511"/>
                    <a:pt x="8721" y="3531"/>
                  </a:cubicBezTo>
                  <a:cubicBezTo>
                    <a:pt x="8676" y="3605"/>
                    <a:pt x="8633" y="3681"/>
                    <a:pt x="8592" y="3758"/>
                  </a:cubicBezTo>
                  <a:cubicBezTo>
                    <a:pt x="8511" y="3901"/>
                    <a:pt x="8434" y="4046"/>
                    <a:pt x="8350" y="4185"/>
                  </a:cubicBezTo>
                  <a:cubicBezTo>
                    <a:pt x="8304" y="4262"/>
                    <a:pt x="8260" y="4340"/>
                    <a:pt x="8216" y="4418"/>
                  </a:cubicBezTo>
                  <a:cubicBezTo>
                    <a:pt x="8180" y="4483"/>
                    <a:pt x="8146" y="4550"/>
                    <a:pt x="8111" y="4616"/>
                  </a:cubicBezTo>
                  <a:lnTo>
                    <a:pt x="8111" y="4616"/>
                  </a:lnTo>
                  <a:cubicBezTo>
                    <a:pt x="8112" y="4616"/>
                    <a:pt x="8112" y="4616"/>
                    <a:pt x="8112" y="4615"/>
                  </a:cubicBezTo>
                  <a:lnTo>
                    <a:pt x="8112" y="4615"/>
                  </a:lnTo>
                  <a:cubicBezTo>
                    <a:pt x="8016" y="4789"/>
                    <a:pt x="7915" y="4958"/>
                    <a:pt x="7817" y="5129"/>
                  </a:cubicBezTo>
                  <a:cubicBezTo>
                    <a:pt x="7721" y="5295"/>
                    <a:pt x="7616" y="5456"/>
                    <a:pt x="7517" y="5621"/>
                  </a:cubicBezTo>
                  <a:cubicBezTo>
                    <a:pt x="7428" y="5770"/>
                    <a:pt x="7342" y="5921"/>
                    <a:pt x="7251" y="6069"/>
                  </a:cubicBezTo>
                  <a:cubicBezTo>
                    <a:pt x="7159" y="6220"/>
                    <a:pt x="7064" y="6370"/>
                    <a:pt x="6968" y="6519"/>
                  </a:cubicBezTo>
                  <a:cubicBezTo>
                    <a:pt x="6877" y="6664"/>
                    <a:pt x="6790" y="6810"/>
                    <a:pt x="6698" y="6953"/>
                  </a:cubicBezTo>
                  <a:cubicBezTo>
                    <a:pt x="6604" y="7102"/>
                    <a:pt x="6508" y="7250"/>
                    <a:pt x="6420" y="7404"/>
                  </a:cubicBezTo>
                  <a:cubicBezTo>
                    <a:pt x="6341" y="7543"/>
                    <a:pt x="6263" y="7683"/>
                    <a:pt x="6177" y="7819"/>
                  </a:cubicBezTo>
                  <a:cubicBezTo>
                    <a:pt x="6127" y="7896"/>
                    <a:pt x="6080" y="7974"/>
                    <a:pt x="6032" y="8054"/>
                  </a:cubicBezTo>
                  <a:cubicBezTo>
                    <a:pt x="5992" y="8121"/>
                    <a:pt x="5952" y="8189"/>
                    <a:pt x="5909" y="8255"/>
                  </a:cubicBezTo>
                  <a:cubicBezTo>
                    <a:pt x="5815" y="8405"/>
                    <a:pt x="5719" y="8552"/>
                    <a:pt x="5632" y="8707"/>
                  </a:cubicBezTo>
                  <a:cubicBezTo>
                    <a:pt x="5549" y="8855"/>
                    <a:pt x="5469" y="9004"/>
                    <a:pt x="5389" y="9153"/>
                  </a:cubicBezTo>
                  <a:lnTo>
                    <a:pt x="5389" y="9153"/>
                  </a:lnTo>
                  <a:cubicBezTo>
                    <a:pt x="5342" y="9237"/>
                    <a:pt x="5293" y="9323"/>
                    <a:pt x="5245" y="9407"/>
                  </a:cubicBezTo>
                  <a:cubicBezTo>
                    <a:pt x="5196" y="9491"/>
                    <a:pt x="5151" y="9581"/>
                    <a:pt x="5106" y="9667"/>
                  </a:cubicBezTo>
                  <a:cubicBezTo>
                    <a:pt x="5106" y="9666"/>
                    <a:pt x="5107" y="9665"/>
                    <a:pt x="5108" y="9664"/>
                  </a:cubicBezTo>
                  <a:lnTo>
                    <a:pt x="5108" y="9664"/>
                  </a:lnTo>
                  <a:cubicBezTo>
                    <a:pt x="5030" y="9805"/>
                    <a:pt x="4952" y="9946"/>
                    <a:pt x="4866" y="10084"/>
                  </a:cubicBezTo>
                  <a:cubicBezTo>
                    <a:pt x="4830" y="10145"/>
                    <a:pt x="4791" y="10202"/>
                    <a:pt x="4757" y="10264"/>
                  </a:cubicBezTo>
                  <a:cubicBezTo>
                    <a:pt x="4737" y="10301"/>
                    <a:pt x="4719" y="10338"/>
                    <a:pt x="4697" y="10373"/>
                  </a:cubicBezTo>
                  <a:cubicBezTo>
                    <a:pt x="4676" y="10405"/>
                    <a:pt x="4655" y="10438"/>
                    <a:pt x="4631" y="10470"/>
                  </a:cubicBezTo>
                  <a:cubicBezTo>
                    <a:pt x="4568" y="10553"/>
                    <a:pt x="4502" y="10634"/>
                    <a:pt x="4432" y="10711"/>
                  </a:cubicBezTo>
                  <a:cubicBezTo>
                    <a:pt x="4389" y="10749"/>
                    <a:pt x="4349" y="10787"/>
                    <a:pt x="4305" y="10825"/>
                  </a:cubicBezTo>
                  <a:cubicBezTo>
                    <a:pt x="4284" y="10841"/>
                    <a:pt x="4263" y="10858"/>
                    <a:pt x="4241" y="10872"/>
                  </a:cubicBezTo>
                  <a:cubicBezTo>
                    <a:pt x="4233" y="10876"/>
                    <a:pt x="4227" y="10879"/>
                    <a:pt x="4221" y="10883"/>
                  </a:cubicBezTo>
                  <a:cubicBezTo>
                    <a:pt x="4216" y="10884"/>
                    <a:pt x="4211" y="10885"/>
                    <a:pt x="4207" y="10888"/>
                  </a:cubicBezTo>
                  <a:cubicBezTo>
                    <a:pt x="4197" y="10889"/>
                    <a:pt x="4190" y="10892"/>
                    <a:pt x="4182" y="10893"/>
                  </a:cubicBezTo>
                  <a:cubicBezTo>
                    <a:pt x="4140" y="10898"/>
                    <a:pt x="4097" y="10900"/>
                    <a:pt x="4055" y="10903"/>
                  </a:cubicBezTo>
                  <a:cubicBezTo>
                    <a:pt x="4030" y="10903"/>
                    <a:pt x="4006" y="10902"/>
                    <a:pt x="3983" y="10899"/>
                  </a:cubicBezTo>
                  <a:cubicBezTo>
                    <a:pt x="3969" y="10898"/>
                    <a:pt x="3955" y="10895"/>
                    <a:pt x="3942" y="10893"/>
                  </a:cubicBezTo>
                  <a:cubicBezTo>
                    <a:pt x="3919" y="10887"/>
                    <a:pt x="3897" y="10878"/>
                    <a:pt x="3875" y="10871"/>
                  </a:cubicBezTo>
                  <a:cubicBezTo>
                    <a:pt x="3866" y="10864"/>
                    <a:pt x="3857" y="10861"/>
                    <a:pt x="3848" y="10858"/>
                  </a:cubicBezTo>
                  <a:cubicBezTo>
                    <a:pt x="3844" y="10857"/>
                    <a:pt x="3840" y="10854"/>
                    <a:pt x="3838" y="10852"/>
                  </a:cubicBezTo>
                  <a:cubicBezTo>
                    <a:pt x="3805" y="10833"/>
                    <a:pt x="3772" y="10822"/>
                    <a:pt x="3738" y="10809"/>
                  </a:cubicBezTo>
                  <a:cubicBezTo>
                    <a:pt x="3737" y="10809"/>
                    <a:pt x="3736" y="10807"/>
                    <a:pt x="3736" y="10807"/>
                  </a:cubicBezTo>
                  <a:lnTo>
                    <a:pt x="3737" y="10807"/>
                  </a:lnTo>
                  <a:cubicBezTo>
                    <a:pt x="3736" y="10806"/>
                    <a:pt x="3734" y="10806"/>
                    <a:pt x="3732" y="10805"/>
                  </a:cubicBezTo>
                  <a:cubicBezTo>
                    <a:pt x="3701" y="10787"/>
                    <a:pt x="3669" y="10770"/>
                    <a:pt x="3636" y="10754"/>
                  </a:cubicBezTo>
                  <a:cubicBezTo>
                    <a:pt x="3635" y="10753"/>
                    <a:pt x="3634" y="10753"/>
                    <a:pt x="3633" y="10753"/>
                  </a:cubicBezTo>
                  <a:cubicBezTo>
                    <a:pt x="3625" y="10745"/>
                    <a:pt x="3616" y="10738"/>
                    <a:pt x="3608" y="10732"/>
                  </a:cubicBezTo>
                  <a:cubicBezTo>
                    <a:pt x="3601" y="10724"/>
                    <a:pt x="3594" y="10717"/>
                    <a:pt x="3587" y="10709"/>
                  </a:cubicBezTo>
                  <a:cubicBezTo>
                    <a:pt x="3586" y="10708"/>
                    <a:pt x="3583" y="10706"/>
                    <a:pt x="3582" y="10703"/>
                  </a:cubicBezTo>
                  <a:cubicBezTo>
                    <a:pt x="3582" y="10702"/>
                    <a:pt x="3582" y="10702"/>
                    <a:pt x="3581" y="10700"/>
                  </a:cubicBezTo>
                  <a:cubicBezTo>
                    <a:pt x="3576" y="10689"/>
                    <a:pt x="3572" y="10677"/>
                    <a:pt x="3570" y="10665"/>
                  </a:cubicBezTo>
                  <a:cubicBezTo>
                    <a:pt x="3566" y="10648"/>
                    <a:pt x="3562" y="10634"/>
                    <a:pt x="3560" y="10618"/>
                  </a:cubicBezTo>
                  <a:lnTo>
                    <a:pt x="3560" y="10618"/>
                  </a:lnTo>
                  <a:cubicBezTo>
                    <a:pt x="3560" y="10621"/>
                    <a:pt x="3561" y="10625"/>
                    <a:pt x="3561" y="10628"/>
                  </a:cubicBezTo>
                  <a:cubicBezTo>
                    <a:pt x="3557" y="10601"/>
                    <a:pt x="3554" y="10573"/>
                    <a:pt x="3551" y="10545"/>
                  </a:cubicBezTo>
                  <a:cubicBezTo>
                    <a:pt x="3552" y="10511"/>
                    <a:pt x="3555" y="10476"/>
                    <a:pt x="3560" y="10441"/>
                  </a:cubicBezTo>
                  <a:cubicBezTo>
                    <a:pt x="3560" y="10439"/>
                    <a:pt x="3560" y="10435"/>
                    <a:pt x="3561" y="10432"/>
                  </a:cubicBezTo>
                  <a:lnTo>
                    <a:pt x="3561" y="10437"/>
                  </a:lnTo>
                  <a:cubicBezTo>
                    <a:pt x="3563" y="10415"/>
                    <a:pt x="3567" y="10393"/>
                    <a:pt x="3571" y="10372"/>
                  </a:cubicBezTo>
                  <a:cubicBezTo>
                    <a:pt x="3572" y="10369"/>
                    <a:pt x="3573" y="10367"/>
                    <a:pt x="3573" y="10363"/>
                  </a:cubicBezTo>
                  <a:lnTo>
                    <a:pt x="3572" y="10363"/>
                  </a:lnTo>
                  <a:cubicBezTo>
                    <a:pt x="3597" y="10303"/>
                    <a:pt x="3627" y="10244"/>
                    <a:pt x="3655" y="10184"/>
                  </a:cubicBezTo>
                  <a:cubicBezTo>
                    <a:pt x="3690" y="10112"/>
                    <a:pt x="3726" y="10039"/>
                    <a:pt x="3763" y="9969"/>
                  </a:cubicBezTo>
                  <a:lnTo>
                    <a:pt x="3763" y="9970"/>
                  </a:lnTo>
                  <a:cubicBezTo>
                    <a:pt x="3861" y="9791"/>
                    <a:pt x="3955" y="9609"/>
                    <a:pt x="4052" y="9428"/>
                  </a:cubicBezTo>
                  <a:lnTo>
                    <a:pt x="4052" y="9428"/>
                  </a:lnTo>
                  <a:cubicBezTo>
                    <a:pt x="4051" y="9431"/>
                    <a:pt x="4049" y="9435"/>
                    <a:pt x="4047" y="9439"/>
                  </a:cubicBezTo>
                  <a:cubicBezTo>
                    <a:pt x="4125" y="9294"/>
                    <a:pt x="4207" y="9150"/>
                    <a:pt x="4289" y="9006"/>
                  </a:cubicBezTo>
                  <a:cubicBezTo>
                    <a:pt x="4372" y="8863"/>
                    <a:pt x="4448" y="8718"/>
                    <a:pt x="4524" y="8573"/>
                  </a:cubicBezTo>
                  <a:lnTo>
                    <a:pt x="4524" y="8573"/>
                  </a:lnTo>
                  <a:cubicBezTo>
                    <a:pt x="4523" y="8573"/>
                    <a:pt x="4523" y="8574"/>
                    <a:pt x="4522" y="8574"/>
                  </a:cubicBezTo>
                  <a:cubicBezTo>
                    <a:pt x="4600" y="8432"/>
                    <a:pt x="4680" y="8289"/>
                    <a:pt x="4758" y="8146"/>
                  </a:cubicBezTo>
                  <a:cubicBezTo>
                    <a:pt x="4835" y="8004"/>
                    <a:pt x="4908" y="7860"/>
                    <a:pt x="4984" y="7717"/>
                  </a:cubicBezTo>
                  <a:lnTo>
                    <a:pt x="4984" y="7717"/>
                  </a:lnTo>
                  <a:cubicBezTo>
                    <a:pt x="4984" y="7717"/>
                    <a:pt x="4984" y="7717"/>
                    <a:pt x="4984" y="7717"/>
                  </a:cubicBezTo>
                  <a:cubicBezTo>
                    <a:pt x="4984" y="7717"/>
                    <a:pt x="4984" y="7717"/>
                    <a:pt x="4984" y="7716"/>
                  </a:cubicBezTo>
                  <a:lnTo>
                    <a:pt x="4984" y="7716"/>
                  </a:lnTo>
                  <a:cubicBezTo>
                    <a:pt x="4984" y="7716"/>
                    <a:pt x="4984" y="7716"/>
                    <a:pt x="4984" y="7716"/>
                  </a:cubicBezTo>
                  <a:lnTo>
                    <a:pt x="4984" y="7716"/>
                  </a:lnTo>
                  <a:cubicBezTo>
                    <a:pt x="4984" y="7716"/>
                    <a:pt x="4985" y="7716"/>
                    <a:pt x="4985" y="7715"/>
                  </a:cubicBezTo>
                  <a:lnTo>
                    <a:pt x="4985" y="7715"/>
                  </a:lnTo>
                  <a:cubicBezTo>
                    <a:pt x="4985" y="7715"/>
                    <a:pt x="4985" y="7715"/>
                    <a:pt x="4985" y="7716"/>
                  </a:cubicBezTo>
                  <a:lnTo>
                    <a:pt x="4985" y="7716"/>
                  </a:lnTo>
                  <a:cubicBezTo>
                    <a:pt x="5065" y="7564"/>
                    <a:pt x="5149" y="7412"/>
                    <a:pt x="5235" y="7263"/>
                  </a:cubicBezTo>
                  <a:cubicBezTo>
                    <a:pt x="5321" y="7112"/>
                    <a:pt x="5413" y="6961"/>
                    <a:pt x="5502" y="6808"/>
                  </a:cubicBezTo>
                  <a:cubicBezTo>
                    <a:pt x="5681" y="6505"/>
                    <a:pt x="5861" y="6203"/>
                    <a:pt x="6045" y="5904"/>
                  </a:cubicBezTo>
                  <a:cubicBezTo>
                    <a:pt x="6136" y="5755"/>
                    <a:pt x="6224" y="5602"/>
                    <a:pt x="6315" y="5451"/>
                  </a:cubicBezTo>
                  <a:cubicBezTo>
                    <a:pt x="6404" y="5303"/>
                    <a:pt x="6490" y="5152"/>
                    <a:pt x="6576" y="5002"/>
                  </a:cubicBezTo>
                  <a:cubicBezTo>
                    <a:pt x="6664" y="4846"/>
                    <a:pt x="6757" y="4693"/>
                    <a:pt x="6850" y="4540"/>
                  </a:cubicBezTo>
                  <a:cubicBezTo>
                    <a:pt x="6936" y="4398"/>
                    <a:pt x="7025" y="4257"/>
                    <a:pt x="7118" y="4118"/>
                  </a:cubicBezTo>
                  <a:lnTo>
                    <a:pt x="7416" y="3680"/>
                  </a:lnTo>
                  <a:cubicBezTo>
                    <a:pt x="7464" y="3609"/>
                    <a:pt x="7513" y="3539"/>
                    <a:pt x="7554" y="3465"/>
                  </a:cubicBezTo>
                  <a:cubicBezTo>
                    <a:pt x="7600" y="3389"/>
                    <a:pt x="7642" y="3312"/>
                    <a:pt x="7686" y="3235"/>
                  </a:cubicBezTo>
                  <a:cubicBezTo>
                    <a:pt x="7729" y="3160"/>
                    <a:pt x="7772" y="3087"/>
                    <a:pt x="7815" y="3013"/>
                  </a:cubicBezTo>
                  <a:cubicBezTo>
                    <a:pt x="7856" y="2940"/>
                    <a:pt x="7897" y="2868"/>
                    <a:pt x="7941" y="2797"/>
                  </a:cubicBezTo>
                  <a:cubicBezTo>
                    <a:pt x="8028" y="2657"/>
                    <a:pt x="8111" y="2513"/>
                    <a:pt x="8199" y="2375"/>
                  </a:cubicBezTo>
                  <a:cubicBezTo>
                    <a:pt x="8220" y="2346"/>
                    <a:pt x="8242" y="2322"/>
                    <a:pt x="8267" y="2296"/>
                  </a:cubicBezTo>
                  <a:cubicBezTo>
                    <a:pt x="8281" y="2282"/>
                    <a:pt x="8294" y="2268"/>
                    <a:pt x="8309" y="2255"/>
                  </a:cubicBezTo>
                  <a:cubicBezTo>
                    <a:pt x="8314" y="2251"/>
                    <a:pt x="8320" y="2247"/>
                    <a:pt x="8327" y="2243"/>
                  </a:cubicBezTo>
                  <a:cubicBezTo>
                    <a:pt x="8331" y="2241"/>
                    <a:pt x="8336" y="2240"/>
                    <a:pt x="8340" y="2237"/>
                  </a:cubicBezTo>
                  <a:cubicBezTo>
                    <a:pt x="8351" y="2231"/>
                    <a:pt x="8364" y="2227"/>
                    <a:pt x="8376" y="2224"/>
                  </a:cubicBezTo>
                  <a:lnTo>
                    <a:pt x="8376" y="2224"/>
                  </a:lnTo>
                  <a:cubicBezTo>
                    <a:pt x="8376" y="2225"/>
                    <a:pt x="8375" y="2225"/>
                    <a:pt x="8375" y="2225"/>
                  </a:cubicBezTo>
                  <a:lnTo>
                    <a:pt x="8375" y="2225"/>
                  </a:lnTo>
                  <a:cubicBezTo>
                    <a:pt x="8380" y="2224"/>
                    <a:pt x="8384" y="2222"/>
                    <a:pt x="8390" y="2221"/>
                  </a:cubicBezTo>
                  <a:cubicBezTo>
                    <a:pt x="8400" y="2220"/>
                    <a:pt x="8407" y="2219"/>
                    <a:pt x="8417" y="2219"/>
                  </a:cubicBezTo>
                  <a:lnTo>
                    <a:pt x="8407" y="2219"/>
                  </a:lnTo>
                  <a:cubicBezTo>
                    <a:pt x="8458" y="2219"/>
                    <a:pt x="8510" y="2216"/>
                    <a:pt x="8561" y="2215"/>
                  </a:cubicBezTo>
                  <a:close/>
                  <a:moveTo>
                    <a:pt x="23003" y="16359"/>
                  </a:moveTo>
                  <a:cubicBezTo>
                    <a:pt x="23002" y="16360"/>
                    <a:pt x="23002" y="16361"/>
                    <a:pt x="23002" y="16361"/>
                  </a:cubicBezTo>
                  <a:cubicBezTo>
                    <a:pt x="23003" y="16361"/>
                    <a:pt x="23003" y="16360"/>
                    <a:pt x="23003" y="16359"/>
                  </a:cubicBezTo>
                  <a:close/>
                  <a:moveTo>
                    <a:pt x="23131" y="16431"/>
                  </a:moveTo>
                  <a:cubicBezTo>
                    <a:pt x="23131" y="16431"/>
                    <a:pt x="23131" y="16432"/>
                    <a:pt x="23130" y="16433"/>
                  </a:cubicBezTo>
                  <a:cubicBezTo>
                    <a:pt x="23131" y="16432"/>
                    <a:pt x="23131" y="16432"/>
                    <a:pt x="23131" y="16431"/>
                  </a:cubicBezTo>
                  <a:close/>
                  <a:moveTo>
                    <a:pt x="22949" y="16482"/>
                  </a:moveTo>
                  <a:lnTo>
                    <a:pt x="22949" y="16482"/>
                  </a:lnTo>
                  <a:cubicBezTo>
                    <a:pt x="22947" y="16484"/>
                    <a:pt x="22946" y="16487"/>
                    <a:pt x="22946" y="16490"/>
                  </a:cubicBezTo>
                  <a:cubicBezTo>
                    <a:pt x="22947" y="16488"/>
                    <a:pt x="22948" y="16485"/>
                    <a:pt x="22949" y="16482"/>
                  </a:cubicBezTo>
                  <a:close/>
                  <a:moveTo>
                    <a:pt x="24124" y="16775"/>
                  </a:moveTo>
                  <a:lnTo>
                    <a:pt x="24124" y="16775"/>
                  </a:lnTo>
                  <a:cubicBezTo>
                    <a:pt x="24126" y="16776"/>
                    <a:pt x="24129" y="16778"/>
                    <a:pt x="24131" y="16779"/>
                  </a:cubicBezTo>
                  <a:lnTo>
                    <a:pt x="24131" y="16779"/>
                  </a:lnTo>
                  <a:cubicBezTo>
                    <a:pt x="24129" y="16777"/>
                    <a:pt x="24127" y="16776"/>
                    <a:pt x="24124" y="16775"/>
                  </a:cubicBezTo>
                  <a:close/>
                  <a:moveTo>
                    <a:pt x="23945" y="16865"/>
                  </a:moveTo>
                  <a:cubicBezTo>
                    <a:pt x="23945" y="16866"/>
                    <a:pt x="23946" y="16866"/>
                    <a:pt x="23947" y="16866"/>
                  </a:cubicBezTo>
                  <a:lnTo>
                    <a:pt x="23947" y="16866"/>
                  </a:lnTo>
                  <a:cubicBezTo>
                    <a:pt x="23946" y="16866"/>
                    <a:pt x="23945" y="16865"/>
                    <a:pt x="23945" y="16865"/>
                  </a:cubicBezTo>
                  <a:close/>
                  <a:moveTo>
                    <a:pt x="24503" y="16957"/>
                  </a:moveTo>
                  <a:lnTo>
                    <a:pt x="24503" y="16957"/>
                  </a:lnTo>
                  <a:cubicBezTo>
                    <a:pt x="24504" y="16957"/>
                    <a:pt x="24505" y="16958"/>
                    <a:pt x="24506" y="16958"/>
                  </a:cubicBezTo>
                  <a:lnTo>
                    <a:pt x="24506" y="16958"/>
                  </a:lnTo>
                  <a:cubicBezTo>
                    <a:pt x="24505" y="16958"/>
                    <a:pt x="24504" y="16957"/>
                    <a:pt x="24503" y="16957"/>
                  </a:cubicBezTo>
                  <a:close/>
                  <a:moveTo>
                    <a:pt x="23561" y="15640"/>
                  </a:moveTo>
                  <a:cubicBezTo>
                    <a:pt x="23592" y="15658"/>
                    <a:pt x="23623" y="15676"/>
                    <a:pt x="23650" y="15696"/>
                  </a:cubicBezTo>
                  <a:cubicBezTo>
                    <a:pt x="23701" y="15729"/>
                    <a:pt x="23756" y="15757"/>
                    <a:pt x="23807" y="15790"/>
                  </a:cubicBezTo>
                  <a:cubicBezTo>
                    <a:pt x="23836" y="15808"/>
                    <a:pt x="23866" y="15831"/>
                    <a:pt x="23896" y="15852"/>
                  </a:cubicBezTo>
                  <a:cubicBezTo>
                    <a:pt x="23928" y="15874"/>
                    <a:pt x="23964" y="15893"/>
                    <a:pt x="23996" y="15915"/>
                  </a:cubicBezTo>
                  <a:cubicBezTo>
                    <a:pt x="24047" y="15946"/>
                    <a:pt x="24094" y="15979"/>
                    <a:pt x="24146" y="16007"/>
                  </a:cubicBezTo>
                  <a:cubicBezTo>
                    <a:pt x="24203" y="16037"/>
                    <a:pt x="24259" y="16066"/>
                    <a:pt x="24316" y="16095"/>
                  </a:cubicBezTo>
                  <a:lnTo>
                    <a:pt x="24315" y="16095"/>
                  </a:lnTo>
                  <a:cubicBezTo>
                    <a:pt x="24397" y="16139"/>
                    <a:pt x="24474" y="16189"/>
                    <a:pt x="24552" y="16239"/>
                  </a:cubicBezTo>
                  <a:cubicBezTo>
                    <a:pt x="24631" y="16287"/>
                    <a:pt x="24710" y="16337"/>
                    <a:pt x="24786" y="16388"/>
                  </a:cubicBezTo>
                  <a:cubicBezTo>
                    <a:pt x="24805" y="16402"/>
                    <a:pt x="24824" y="16416"/>
                    <a:pt x="24842" y="16431"/>
                  </a:cubicBezTo>
                  <a:cubicBezTo>
                    <a:pt x="24862" y="16446"/>
                    <a:pt x="24883" y="16461"/>
                    <a:pt x="24902" y="16476"/>
                  </a:cubicBezTo>
                  <a:cubicBezTo>
                    <a:pt x="24920" y="16500"/>
                    <a:pt x="24935" y="16524"/>
                    <a:pt x="24951" y="16549"/>
                  </a:cubicBezTo>
                  <a:lnTo>
                    <a:pt x="24951" y="16548"/>
                  </a:lnTo>
                  <a:cubicBezTo>
                    <a:pt x="24953" y="16550"/>
                    <a:pt x="24955" y="16553"/>
                    <a:pt x="24956" y="16556"/>
                  </a:cubicBezTo>
                  <a:cubicBezTo>
                    <a:pt x="24956" y="16571"/>
                    <a:pt x="24955" y="16584"/>
                    <a:pt x="24955" y="16600"/>
                  </a:cubicBezTo>
                  <a:cubicBezTo>
                    <a:pt x="24955" y="16627"/>
                    <a:pt x="24957" y="16655"/>
                    <a:pt x="24957" y="16683"/>
                  </a:cubicBezTo>
                  <a:lnTo>
                    <a:pt x="24957" y="16696"/>
                  </a:lnTo>
                  <a:cubicBezTo>
                    <a:pt x="24957" y="16701"/>
                    <a:pt x="24956" y="16708"/>
                    <a:pt x="24955" y="16713"/>
                  </a:cubicBezTo>
                  <a:cubicBezTo>
                    <a:pt x="24954" y="16720"/>
                    <a:pt x="24951" y="16727"/>
                    <a:pt x="24950" y="16734"/>
                  </a:cubicBezTo>
                  <a:cubicBezTo>
                    <a:pt x="24930" y="16780"/>
                    <a:pt x="24914" y="16828"/>
                    <a:pt x="24890" y="16873"/>
                  </a:cubicBezTo>
                  <a:lnTo>
                    <a:pt x="24890" y="16871"/>
                  </a:lnTo>
                  <a:cubicBezTo>
                    <a:pt x="24884" y="16884"/>
                    <a:pt x="24879" y="16896"/>
                    <a:pt x="24871" y="16906"/>
                  </a:cubicBezTo>
                  <a:cubicBezTo>
                    <a:pt x="24866" y="16915"/>
                    <a:pt x="24859" y="16921"/>
                    <a:pt x="24854" y="16927"/>
                  </a:cubicBezTo>
                  <a:lnTo>
                    <a:pt x="24842" y="16938"/>
                  </a:lnTo>
                  <a:cubicBezTo>
                    <a:pt x="24825" y="16952"/>
                    <a:pt x="24806" y="16964"/>
                    <a:pt x="24788" y="16978"/>
                  </a:cubicBezTo>
                  <a:cubicBezTo>
                    <a:pt x="24777" y="16983"/>
                    <a:pt x="24765" y="16989"/>
                    <a:pt x="24755" y="16993"/>
                  </a:cubicBezTo>
                  <a:cubicBezTo>
                    <a:pt x="24738" y="17000"/>
                    <a:pt x="24721" y="17009"/>
                    <a:pt x="24702" y="17014"/>
                  </a:cubicBezTo>
                  <a:cubicBezTo>
                    <a:pt x="24691" y="17015"/>
                    <a:pt x="24679" y="17017"/>
                    <a:pt x="24667" y="17017"/>
                  </a:cubicBezTo>
                  <a:cubicBezTo>
                    <a:pt x="24665" y="17017"/>
                    <a:pt x="24662" y="17015"/>
                    <a:pt x="24660" y="17015"/>
                  </a:cubicBezTo>
                  <a:cubicBezTo>
                    <a:pt x="24645" y="17012"/>
                    <a:pt x="24630" y="17005"/>
                    <a:pt x="24615" y="17000"/>
                  </a:cubicBezTo>
                  <a:cubicBezTo>
                    <a:pt x="24579" y="16987"/>
                    <a:pt x="24543" y="16972"/>
                    <a:pt x="24506" y="16958"/>
                  </a:cubicBezTo>
                  <a:lnTo>
                    <a:pt x="24506" y="16958"/>
                  </a:lnTo>
                  <a:cubicBezTo>
                    <a:pt x="24508" y="16959"/>
                    <a:pt x="24510" y="16960"/>
                    <a:pt x="24511" y="16960"/>
                  </a:cubicBezTo>
                  <a:lnTo>
                    <a:pt x="24511" y="16960"/>
                  </a:lnTo>
                  <a:cubicBezTo>
                    <a:pt x="24489" y="16952"/>
                    <a:pt x="24466" y="16941"/>
                    <a:pt x="24445" y="16931"/>
                  </a:cubicBezTo>
                  <a:cubicBezTo>
                    <a:pt x="24415" y="16918"/>
                    <a:pt x="24386" y="16906"/>
                    <a:pt x="24357" y="16892"/>
                  </a:cubicBezTo>
                  <a:cubicBezTo>
                    <a:pt x="24281" y="16856"/>
                    <a:pt x="24206" y="16817"/>
                    <a:pt x="24131" y="16779"/>
                  </a:cubicBezTo>
                  <a:lnTo>
                    <a:pt x="24131" y="16779"/>
                  </a:lnTo>
                  <a:cubicBezTo>
                    <a:pt x="24132" y="16779"/>
                    <a:pt x="24133" y="16780"/>
                    <a:pt x="24133" y="16780"/>
                  </a:cubicBezTo>
                  <a:cubicBezTo>
                    <a:pt x="24035" y="16727"/>
                    <a:pt x="23937" y="16678"/>
                    <a:pt x="23839" y="16628"/>
                  </a:cubicBezTo>
                  <a:cubicBezTo>
                    <a:pt x="23736" y="16573"/>
                    <a:pt x="23634" y="16513"/>
                    <a:pt x="23534" y="16453"/>
                  </a:cubicBezTo>
                  <a:cubicBezTo>
                    <a:pt x="23480" y="16423"/>
                    <a:pt x="23428" y="16393"/>
                    <a:pt x="23374" y="16365"/>
                  </a:cubicBezTo>
                  <a:cubicBezTo>
                    <a:pt x="23325" y="16339"/>
                    <a:pt x="23276" y="16315"/>
                    <a:pt x="23228" y="16285"/>
                  </a:cubicBezTo>
                  <a:cubicBezTo>
                    <a:pt x="23226" y="16283"/>
                    <a:pt x="23224" y="16282"/>
                    <a:pt x="23222" y="16281"/>
                  </a:cubicBezTo>
                  <a:cubicBezTo>
                    <a:pt x="23248" y="16232"/>
                    <a:pt x="23276" y="16183"/>
                    <a:pt x="23303" y="16135"/>
                  </a:cubicBezTo>
                  <a:cubicBezTo>
                    <a:pt x="23345" y="16060"/>
                    <a:pt x="23383" y="15985"/>
                    <a:pt x="23423" y="15908"/>
                  </a:cubicBezTo>
                  <a:cubicBezTo>
                    <a:pt x="23460" y="15838"/>
                    <a:pt x="23499" y="15770"/>
                    <a:pt x="23532" y="15699"/>
                  </a:cubicBezTo>
                  <a:cubicBezTo>
                    <a:pt x="23541" y="15679"/>
                    <a:pt x="23551" y="15661"/>
                    <a:pt x="23561" y="15640"/>
                  </a:cubicBezTo>
                  <a:close/>
                  <a:moveTo>
                    <a:pt x="21250" y="17391"/>
                  </a:moveTo>
                  <a:cubicBezTo>
                    <a:pt x="21251" y="17392"/>
                    <a:pt x="21253" y="17392"/>
                    <a:pt x="21254" y="17392"/>
                  </a:cubicBezTo>
                  <a:lnTo>
                    <a:pt x="21254" y="17392"/>
                  </a:lnTo>
                  <a:cubicBezTo>
                    <a:pt x="21253" y="17392"/>
                    <a:pt x="21252" y="17391"/>
                    <a:pt x="21250" y="17391"/>
                  </a:cubicBezTo>
                  <a:close/>
                  <a:moveTo>
                    <a:pt x="23185" y="13451"/>
                  </a:moveTo>
                  <a:cubicBezTo>
                    <a:pt x="23196" y="13467"/>
                    <a:pt x="23211" y="13485"/>
                    <a:pt x="23230" y="13501"/>
                  </a:cubicBezTo>
                  <a:cubicBezTo>
                    <a:pt x="23260" y="13528"/>
                    <a:pt x="23290" y="13555"/>
                    <a:pt x="23318" y="13584"/>
                  </a:cubicBezTo>
                  <a:lnTo>
                    <a:pt x="23318" y="13584"/>
                  </a:lnTo>
                  <a:cubicBezTo>
                    <a:pt x="23317" y="13583"/>
                    <a:pt x="23317" y="13583"/>
                    <a:pt x="23317" y="13582"/>
                  </a:cubicBezTo>
                  <a:lnTo>
                    <a:pt x="23317" y="13582"/>
                  </a:lnTo>
                  <a:cubicBezTo>
                    <a:pt x="23319" y="13585"/>
                    <a:pt x="23321" y="13586"/>
                    <a:pt x="23322" y="13588"/>
                  </a:cubicBezTo>
                  <a:lnTo>
                    <a:pt x="23322" y="13588"/>
                  </a:lnTo>
                  <a:cubicBezTo>
                    <a:pt x="23321" y="13587"/>
                    <a:pt x="23319" y="13585"/>
                    <a:pt x="23318" y="13584"/>
                  </a:cubicBezTo>
                  <a:lnTo>
                    <a:pt x="23318" y="13584"/>
                  </a:lnTo>
                  <a:cubicBezTo>
                    <a:pt x="23319" y="13586"/>
                    <a:pt x="23321" y="13588"/>
                    <a:pt x="23322" y="13588"/>
                  </a:cubicBezTo>
                  <a:lnTo>
                    <a:pt x="23322" y="13588"/>
                  </a:lnTo>
                  <a:cubicBezTo>
                    <a:pt x="23322" y="13588"/>
                    <a:pt x="23322" y="13588"/>
                    <a:pt x="23322" y="13588"/>
                  </a:cubicBezTo>
                  <a:lnTo>
                    <a:pt x="23322" y="13588"/>
                  </a:lnTo>
                  <a:cubicBezTo>
                    <a:pt x="23322" y="13588"/>
                    <a:pt x="23322" y="13588"/>
                    <a:pt x="23322" y="13588"/>
                  </a:cubicBezTo>
                  <a:cubicBezTo>
                    <a:pt x="23322" y="13588"/>
                    <a:pt x="23322" y="13588"/>
                    <a:pt x="23322" y="13588"/>
                  </a:cubicBezTo>
                  <a:lnTo>
                    <a:pt x="23322" y="13588"/>
                  </a:lnTo>
                  <a:cubicBezTo>
                    <a:pt x="23323" y="13589"/>
                    <a:pt x="23323" y="13590"/>
                    <a:pt x="23323" y="13591"/>
                  </a:cubicBezTo>
                  <a:cubicBezTo>
                    <a:pt x="23339" y="13608"/>
                    <a:pt x="23353" y="13628"/>
                    <a:pt x="23366" y="13647"/>
                  </a:cubicBezTo>
                  <a:cubicBezTo>
                    <a:pt x="23365" y="13645"/>
                    <a:pt x="23364" y="13644"/>
                    <a:pt x="23364" y="13642"/>
                  </a:cubicBezTo>
                  <a:lnTo>
                    <a:pt x="23364" y="13642"/>
                  </a:lnTo>
                  <a:cubicBezTo>
                    <a:pt x="23395" y="13685"/>
                    <a:pt x="23427" y="13728"/>
                    <a:pt x="23456" y="13772"/>
                  </a:cubicBezTo>
                  <a:cubicBezTo>
                    <a:pt x="23453" y="13769"/>
                    <a:pt x="23452" y="13766"/>
                    <a:pt x="23449" y="13763"/>
                  </a:cubicBezTo>
                  <a:lnTo>
                    <a:pt x="23449" y="13763"/>
                  </a:lnTo>
                  <a:cubicBezTo>
                    <a:pt x="23472" y="13794"/>
                    <a:pt x="23494" y="13826"/>
                    <a:pt x="23516" y="13856"/>
                  </a:cubicBezTo>
                  <a:cubicBezTo>
                    <a:pt x="23536" y="13881"/>
                    <a:pt x="23554" y="13905"/>
                    <a:pt x="23572" y="13929"/>
                  </a:cubicBezTo>
                  <a:cubicBezTo>
                    <a:pt x="23596" y="13963"/>
                    <a:pt x="23617" y="13998"/>
                    <a:pt x="23639" y="14032"/>
                  </a:cubicBezTo>
                  <a:cubicBezTo>
                    <a:pt x="23664" y="14071"/>
                    <a:pt x="23686" y="14109"/>
                    <a:pt x="23707" y="14150"/>
                  </a:cubicBezTo>
                  <a:lnTo>
                    <a:pt x="23707" y="14150"/>
                  </a:lnTo>
                  <a:cubicBezTo>
                    <a:pt x="23707" y="14150"/>
                    <a:pt x="23706" y="14150"/>
                    <a:pt x="23706" y="14150"/>
                  </a:cubicBezTo>
                  <a:lnTo>
                    <a:pt x="23706" y="14150"/>
                  </a:lnTo>
                  <a:cubicBezTo>
                    <a:pt x="23723" y="14184"/>
                    <a:pt x="23740" y="14217"/>
                    <a:pt x="23758" y="14251"/>
                  </a:cubicBezTo>
                  <a:cubicBezTo>
                    <a:pt x="23771" y="14275"/>
                    <a:pt x="23785" y="14301"/>
                    <a:pt x="23794" y="14328"/>
                  </a:cubicBezTo>
                  <a:cubicBezTo>
                    <a:pt x="23797" y="14337"/>
                    <a:pt x="23799" y="14345"/>
                    <a:pt x="23802" y="14354"/>
                  </a:cubicBezTo>
                  <a:cubicBezTo>
                    <a:pt x="23805" y="14376"/>
                    <a:pt x="23809" y="14397"/>
                    <a:pt x="23810" y="14418"/>
                  </a:cubicBezTo>
                  <a:lnTo>
                    <a:pt x="23810" y="14419"/>
                  </a:lnTo>
                  <a:cubicBezTo>
                    <a:pt x="23810" y="14422"/>
                    <a:pt x="23810" y="14423"/>
                    <a:pt x="23812" y="14426"/>
                  </a:cubicBezTo>
                  <a:lnTo>
                    <a:pt x="23812" y="14423"/>
                  </a:lnTo>
                  <a:cubicBezTo>
                    <a:pt x="23814" y="14445"/>
                    <a:pt x="23814" y="14466"/>
                    <a:pt x="23812" y="14488"/>
                  </a:cubicBezTo>
                  <a:lnTo>
                    <a:pt x="23812" y="14490"/>
                  </a:lnTo>
                  <a:lnTo>
                    <a:pt x="23812" y="14492"/>
                  </a:lnTo>
                  <a:cubicBezTo>
                    <a:pt x="23810" y="14541"/>
                    <a:pt x="23808" y="14590"/>
                    <a:pt x="23802" y="14638"/>
                  </a:cubicBezTo>
                  <a:cubicBezTo>
                    <a:pt x="23794" y="14684"/>
                    <a:pt x="23782" y="14729"/>
                    <a:pt x="23768" y="14773"/>
                  </a:cubicBezTo>
                  <a:lnTo>
                    <a:pt x="23768" y="14772"/>
                  </a:lnTo>
                  <a:cubicBezTo>
                    <a:pt x="23747" y="14839"/>
                    <a:pt x="23718" y="14903"/>
                    <a:pt x="23692" y="14968"/>
                  </a:cubicBezTo>
                  <a:cubicBezTo>
                    <a:pt x="23665" y="15035"/>
                    <a:pt x="23637" y="15102"/>
                    <a:pt x="23608" y="15169"/>
                  </a:cubicBezTo>
                  <a:cubicBezTo>
                    <a:pt x="23567" y="15260"/>
                    <a:pt x="23520" y="15348"/>
                    <a:pt x="23477" y="15439"/>
                  </a:cubicBezTo>
                  <a:cubicBezTo>
                    <a:pt x="23431" y="15534"/>
                    <a:pt x="23385" y="15631"/>
                    <a:pt x="23335" y="15725"/>
                  </a:cubicBezTo>
                  <a:cubicBezTo>
                    <a:pt x="23279" y="15828"/>
                    <a:pt x="23227" y="15934"/>
                    <a:pt x="23170" y="16036"/>
                  </a:cubicBezTo>
                  <a:cubicBezTo>
                    <a:pt x="23138" y="16093"/>
                    <a:pt x="23102" y="16150"/>
                    <a:pt x="23075" y="16208"/>
                  </a:cubicBezTo>
                  <a:cubicBezTo>
                    <a:pt x="23049" y="16258"/>
                    <a:pt x="23026" y="16308"/>
                    <a:pt x="23003" y="16359"/>
                  </a:cubicBezTo>
                  <a:lnTo>
                    <a:pt x="23003" y="16359"/>
                  </a:lnTo>
                  <a:cubicBezTo>
                    <a:pt x="23003" y="16359"/>
                    <a:pt x="23003" y="16359"/>
                    <a:pt x="23003" y="16359"/>
                  </a:cubicBezTo>
                  <a:lnTo>
                    <a:pt x="23003" y="16359"/>
                  </a:lnTo>
                  <a:cubicBezTo>
                    <a:pt x="22985" y="16401"/>
                    <a:pt x="22967" y="16441"/>
                    <a:pt x="22949" y="16482"/>
                  </a:cubicBezTo>
                  <a:lnTo>
                    <a:pt x="22949" y="16482"/>
                  </a:lnTo>
                  <a:cubicBezTo>
                    <a:pt x="22950" y="16481"/>
                    <a:pt x="22950" y="16481"/>
                    <a:pt x="22951" y="16480"/>
                  </a:cubicBezTo>
                  <a:lnTo>
                    <a:pt x="22951" y="16480"/>
                  </a:lnTo>
                  <a:cubicBezTo>
                    <a:pt x="22911" y="16568"/>
                    <a:pt x="22865" y="16653"/>
                    <a:pt x="22823" y="16740"/>
                  </a:cubicBezTo>
                  <a:cubicBezTo>
                    <a:pt x="22794" y="16800"/>
                    <a:pt x="22768" y="16860"/>
                    <a:pt x="22737" y="16919"/>
                  </a:cubicBezTo>
                  <a:cubicBezTo>
                    <a:pt x="22708" y="16973"/>
                    <a:pt x="22675" y="17027"/>
                    <a:pt x="22642" y="17081"/>
                  </a:cubicBezTo>
                  <a:cubicBezTo>
                    <a:pt x="22610" y="17131"/>
                    <a:pt x="22579" y="17179"/>
                    <a:pt x="22543" y="17225"/>
                  </a:cubicBezTo>
                  <a:cubicBezTo>
                    <a:pt x="22526" y="17244"/>
                    <a:pt x="22510" y="17261"/>
                    <a:pt x="22493" y="17280"/>
                  </a:cubicBezTo>
                  <a:cubicBezTo>
                    <a:pt x="22438" y="17327"/>
                    <a:pt x="22380" y="17369"/>
                    <a:pt x="22322" y="17411"/>
                  </a:cubicBezTo>
                  <a:cubicBezTo>
                    <a:pt x="22322" y="17411"/>
                    <a:pt x="22323" y="17411"/>
                    <a:pt x="22323" y="17411"/>
                  </a:cubicBezTo>
                  <a:lnTo>
                    <a:pt x="22323" y="17411"/>
                  </a:lnTo>
                  <a:cubicBezTo>
                    <a:pt x="22302" y="17425"/>
                    <a:pt x="22281" y="17439"/>
                    <a:pt x="22259" y="17453"/>
                  </a:cubicBezTo>
                  <a:cubicBezTo>
                    <a:pt x="22245" y="17457"/>
                    <a:pt x="22230" y="17462"/>
                    <a:pt x="22216" y="17464"/>
                  </a:cubicBezTo>
                  <a:cubicBezTo>
                    <a:pt x="22208" y="17466"/>
                    <a:pt x="22198" y="17468"/>
                    <a:pt x="22188" y="17471"/>
                  </a:cubicBezTo>
                  <a:cubicBezTo>
                    <a:pt x="22149" y="17478"/>
                    <a:pt x="22110" y="17483"/>
                    <a:pt x="22070" y="17487"/>
                  </a:cubicBezTo>
                  <a:lnTo>
                    <a:pt x="22069" y="17487"/>
                  </a:lnTo>
                  <a:cubicBezTo>
                    <a:pt x="22066" y="17487"/>
                    <a:pt x="22065" y="17487"/>
                    <a:pt x="22063" y="17488"/>
                  </a:cubicBezTo>
                  <a:lnTo>
                    <a:pt x="22065" y="17488"/>
                  </a:lnTo>
                  <a:cubicBezTo>
                    <a:pt x="22021" y="17491"/>
                    <a:pt x="21976" y="17493"/>
                    <a:pt x="21931" y="17493"/>
                  </a:cubicBezTo>
                  <a:cubicBezTo>
                    <a:pt x="21921" y="17493"/>
                    <a:pt x="21911" y="17493"/>
                    <a:pt x="21901" y="17493"/>
                  </a:cubicBezTo>
                  <a:cubicBezTo>
                    <a:pt x="21841" y="17488"/>
                    <a:pt x="21780" y="17484"/>
                    <a:pt x="21720" y="17476"/>
                  </a:cubicBezTo>
                  <a:cubicBezTo>
                    <a:pt x="21669" y="17468"/>
                    <a:pt x="21620" y="17462"/>
                    <a:pt x="21569" y="17453"/>
                  </a:cubicBezTo>
                  <a:cubicBezTo>
                    <a:pt x="21519" y="17445"/>
                    <a:pt x="21472" y="17430"/>
                    <a:pt x="21423" y="17420"/>
                  </a:cubicBezTo>
                  <a:cubicBezTo>
                    <a:pt x="21368" y="17410"/>
                    <a:pt x="21311" y="17402"/>
                    <a:pt x="21254" y="17392"/>
                  </a:cubicBezTo>
                  <a:lnTo>
                    <a:pt x="21254" y="17392"/>
                  </a:lnTo>
                  <a:cubicBezTo>
                    <a:pt x="21256" y="17393"/>
                    <a:pt x="21258" y="17394"/>
                    <a:pt x="21260" y="17394"/>
                  </a:cubicBezTo>
                  <a:cubicBezTo>
                    <a:pt x="21244" y="17391"/>
                    <a:pt x="21228" y="17389"/>
                    <a:pt x="21212" y="17388"/>
                  </a:cubicBezTo>
                  <a:cubicBezTo>
                    <a:pt x="21245" y="17334"/>
                    <a:pt x="21280" y="17280"/>
                    <a:pt x="21312" y="17225"/>
                  </a:cubicBezTo>
                  <a:cubicBezTo>
                    <a:pt x="21352" y="17158"/>
                    <a:pt x="21389" y="17089"/>
                    <a:pt x="21423" y="17017"/>
                  </a:cubicBezTo>
                  <a:cubicBezTo>
                    <a:pt x="21487" y="16880"/>
                    <a:pt x="21547" y="16740"/>
                    <a:pt x="21616" y="16606"/>
                  </a:cubicBezTo>
                  <a:cubicBezTo>
                    <a:pt x="21692" y="16462"/>
                    <a:pt x="21770" y="16320"/>
                    <a:pt x="21848" y="16177"/>
                  </a:cubicBezTo>
                  <a:cubicBezTo>
                    <a:pt x="21922" y="16036"/>
                    <a:pt x="21989" y="15890"/>
                    <a:pt x="22056" y="15745"/>
                  </a:cubicBezTo>
                  <a:cubicBezTo>
                    <a:pt x="22127" y="15593"/>
                    <a:pt x="22192" y="15435"/>
                    <a:pt x="22270" y="15283"/>
                  </a:cubicBezTo>
                  <a:cubicBezTo>
                    <a:pt x="22307" y="15208"/>
                    <a:pt x="22347" y="15135"/>
                    <a:pt x="22386" y="15063"/>
                  </a:cubicBezTo>
                  <a:cubicBezTo>
                    <a:pt x="22425" y="14991"/>
                    <a:pt x="22462" y="14918"/>
                    <a:pt x="22499" y="14844"/>
                  </a:cubicBezTo>
                  <a:cubicBezTo>
                    <a:pt x="22654" y="14533"/>
                    <a:pt x="22822" y="14230"/>
                    <a:pt x="22966" y="13914"/>
                  </a:cubicBezTo>
                  <a:cubicBezTo>
                    <a:pt x="23036" y="13759"/>
                    <a:pt x="23109" y="13603"/>
                    <a:pt x="23185" y="13451"/>
                  </a:cubicBezTo>
                  <a:close/>
                  <a:moveTo>
                    <a:pt x="26401" y="17775"/>
                  </a:moveTo>
                  <a:cubicBezTo>
                    <a:pt x="26403" y="17777"/>
                    <a:pt x="26406" y="17779"/>
                    <a:pt x="26409" y="17779"/>
                  </a:cubicBezTo>
                  <a:cubicBezTo>
                    <a:pt x="26406" y="17778"/>
                    <a:pt x="26404" y="17777"/>
                    <a:pt x="26401" y="17775"/>
                  </a:cubicBezTo>
                  <a:close/>
                  <a:moveTo>
                    <a:pt x="20789" y="17816"/>
                  </a:moveTo>
                  <a:cubicBezTo>
                    <a:pt x="20787" y="17818"/>
                    <a:pt x="20785" y="17820"/>
                    <a:pt x="20785" y="17823"/>
                  </a:cubicBezTo>
                  <a:cubicBezTo>
                    <a:pt x="20786" y="17820"/>
                    <a:pt x="20787" y="17818"/>
                    <a:pt x="20789" y="17816"/>
                  </a:cubicBezTo>
                  <a:close/>
                  <a:moveTo>
                    <a:pt x="26713" y="17946"/>
                  </a:moveTo>
                  <a:cubicBezTo>
                    <a:pt x="26715" y="17947"/>
                    <a:pt x="26717" y="17948"/>
                    <a:pt x="26719" y="17949"/>
                  </a:cubicBezTo>
                  <a:cubicBezTo>
                    <a:pt x="26717" y="17948"/>
                    <a:pt x="26715" y="17947"/>
                    <a:pt x="26713" y="17946"/>
                  </a:cubicBezTo>
                  <a:close/>
                  <a:moveTo>
                    <a:pt x="8865" y="3596"/>
                  </a:moveTo>
                  <a:cubicBezTo>
                    <a:pt x="8871" y="3601"/>
                    <a:pt x="8877" y="3604"/>
                    <a:pt x="8886" y="3609"/>
                  </a:cubicBezTo>
                  <a:cubicBezTo>
                    <a:pt x="8945" y="3650"/>
                    <a:pt x="9004" y="3686"/>
                    <a:pt x="9063" y="3725"/>
                  </a:cubicBezTo>
                  <a:cubicBezTo>
                    <a:pt x="9179" y="3795"/>
                    <a:pt x="9289" y="3870"/>
                    <a:pt x="9404" y="3938"/>
                  </a:cubicBezTo>
                  <a:cubicBezTo>
                    <a:pt x="9559" y="4031"/>
                    <a:pt x="9719" y="4114"/>
                    <a:pt x="9876" y="4202"/>
                  </a:cubicBezTo>
                  <a:cubicBezTo>
                    <a:pt x="9955" y="4248"/>
                    <a:pt x="10032" y="4297"/>
                    <a:pt x="10111" y="4344"/>
                  </a:cubicBezTo>
                  <a:cubicBezTo>
                    <a:pt x="10180" y="4386"/>
                    <a:pt x="10249" y="4426"/>
                    <a:pt x="10319" y="4465"/>
                  </a:cubicBezTo>
                  <a:cubicBezTo>
                    <a:pt x="10480" y="4556"/>
                    <a:pt x="10640" y="4649"/>
                    <a:pt x="10800" y="4744"/>
                  </a:cubicBezTo>
                  <a:cubicBezTo>
                    <a:pt x="10946" y="4831"/>
                    <a:pt x="11093" y="4914"/>
                    <a:pt x="11239" y="5001"/>
                  </a:cubicBezTo>
                  <a:cubicBezTo>
                    <a:pt x="11393" y="5094"/>
                    <a:pt x="11547" y="5187"/>
                    <a:pt x="11702" y="5279"/>
                  </a:cubicBezTo>
                  <a:cubicBezTo>
                    <a:pt x="11853" y="5367"/>
                    <a:pt x="12001" y="5455"/>
                    <a:pt x="12151" y="5546"/>
                  </a:cubicBezTo>
                  <a:cubicBezTo>
                    <a:pt x="12467" y="5738"/>
                    <a:pt x="12782" y="5933"/>
                    <a:pt x="13098" y="6121"/>
                  </a:cubicBezTo>
                  <a:cubicBezTo>
                    <a:pt x="13248" y="6210"/>
                    <a:pt x="13399" y="6294"/>
                    <a:pt x="13550" y="6382"/>
                  </a:cubicBezTo>
                  <a:cubicBezTo>
                    <a:pt x="13712" y="6476"/>
                    <a:pt x="13874" y="6571"/>
                    <a:pt x="14035" y="6669"/>
                  </a:cubicBezTo>
                  <a:cubicBezTo>
                    <a:pt x="14182" y="6760"/>
                    <a:pt x="14325" y="6853"/>
                    <a:pt x="14474" y="6939"/>
                  </a:cubicBezTo>
                  <a:cubicBezTo>
                    <a:pt x="14634" y="7033"/>
                    <a:pt x="14795" y="7126"/>
                    <a:pt x="14956" y="7219"/>
                  </a:cubicBezTo>
                  <a:cubicBezTo>
                    <a:pt x="15264" y="7396"/>
                    <a:pt x="15565" y="7586"/>
                    <a:pt x="15869" y="7771"/>
                  </a:cubicBezTo>
                  <a:cubicBezTo>
                    <a:pt x="16024" y="7864"/>
                    <a:pt x="16181" y="7953"/>
                    <a:pt x="16336" y="8047"/>
                  </a:cubicBezTo>
                  <a:cubicBezTo>
                    <a:pt x="16490" y="8142"/>
                    <a:pt x="16642" y="8235"/>
                    <a:pt x="16795" y="8333"/>
                  </a:cubicBezTo>
                  <a:cubicBezTo>
                    <a:pt x="16952" y="8432"/>
                    <a:pt x="17108" y="8531"/>
                    <a:pt x="17266" y="8629"/>
                  </a:cubicBezTo>
                  <a:cubicBezTo>
                    <a:pt x="17405" y="8716"/>
                    <a:pt x="17546" y="8799"/>
                    <a:pt x="17688" y="8885"/>
                  </a:cubicBezTo>
                  <a:cubicBezTo>
                    <a:pt x="17997" y="9071"/>
                    <a:pt x="18302" y="9267"/>
                    <a:pt x="18611" y="9457"/>
                  </a:cubicBezTo>
                  <a:cubicBezTo>
                    <a:pt x="18763" y="9550"/>
                    <a:pt x="18917" y="9644"/>
                    <a:pt x="19070" y="9736"/>
                  </a:cubicBezTo>
                  <a:cubicBezTo>
                    <a:pt x="19230" y="9830"/>
                    <a:pt x="19391" y="9924"/>
                    <a:pt x="19548" y="10025"/>
                  </a:cubicBezTo>
                  <a:cubicBezTo>
                    <a:pt x="19705" y="10124"/>
                    <a:pt x="19860" y="10224"/>
                    <a:pt x="20017" y="10322"/>
                  </a:cubicBezTo>
                  <a:cubicBezTo>
                    <a:pt x="20165" y="10414"/>
                    <a:pt x="20316" y="10502"/>
                    <a:pt x="20466" y="10589"/>
                  </a:cubicBezTo>
                  <a:cubicBezTo>
                    <a:pt x="20613" y="10675"/>
                    <a:pt x="20760" y="10761"/>
                    <a:pt x="20904" y="10851"/>
                  </a:cubicBezTo>
                  <a:cubicBezTo>
                    <a:pt x="21065" y="10950"/>
                    <a:pt x="21227" y="11050"/>
                    <a:pt x="21388" y="11150"/>
                  </a:cubicBezTo>
                  <a:cubicBezTo>
                    <a:pt x="21688" y="11336"/>
                    <a:pt x="21989" y="11518"/>
                    <a:pt x="22293" y="11694"/>
                  </a:cubicBezTo>
                  <a:cubicBezTo>
                    <a:pt x="22602" y="11870"/>
                    <a:pt x="22906" y="12054"/>
                    <a:pt x="23207" y="12244"/>
                  </a:cubicBezTo>
                  <a:lnTo>
                    <a:pt x="23505" y="12433"/>
                  </a:lnTo>
                  <a:cubicBezTo>
                    <a:pt x="23491" y="12462"/>
                    <a:pt x="23477" y="12491"/>
                    <a:pt x="23463" y="12519"/>
                  </a:cubicBezTo>
                  <a:cubicBezTo>
                    <a:pt x="23431" y="12589"/>
                    <a:pt x="23400" y="12659"/>
                    <a:pt x="23365" y="12727"/>
                  </a:cubicBezTo>
                  <a:cubicBezTo>
                    <a:pt x="23296" y="12866"/>
                    <a:pt x="23224" y="13004"/>
                    <a:pt x="23153" y="13143"/>
                  </a:cubicBezTo>
                  <a:cubicBezTo>
                    <a:pt x="23087" y="13269"/>
                    <a:pt x="23021" y="13394"/>
                    <a:pt x="22962" y="13523"/>
                  </a:cubicBezTo>
                  <a:cubicBezTo>
                    <a:pt x="22886" y="13685"/>
                    <a:pt x="22812" y="13849"/>
                    <a:pt x="22735" y="14010"/>
                  </a:cubicBezTo>
                  <a:cubicBezTo>
                    <a:pt x="22659" y="14166"/>
                    <a:pt x="22576" y="14321"/>
                    <a:pt x="22497" y="14476"/>
                  </a:cubicBezTo>
                  <a:cubicBezTo>
                    <a:pt x="22419" y="14628"/>
                    <a:pt x="22347" y="14779"/>
                    <a:pt x="22268" y="14930"/>
                  </a:cubicBezTo>
                  <a:cubicBezTo>
                    <a:pt x="22229" y="15004"/>
                    <a:pt x="22188" y="15077"/>
                    <a:pt x="22149" y="15150"/>
                  </a:cubicBezTo>
                  <a:cubicBezTo>
                    <a:pt x="22110" y="15226"/>
                    <a:pt x="22074" y="15305"/>
                    <a:pt x="22037" y="15383"/>
                  </a:cubicBezTo>
                  <a:cubicBezTo>
                    <a:pt x="22001" y="15462"/>
                    <a:pt x="21966" y="15542"/>
                    <a:pt x="21931" y="15620"/>
                  </a:cubicBezTo>
                  <a:cubicBezTo>
                    <a:pt x="21896" y="15699"/>
                    <a:pt x="21860" y="15776"/>
                    <a:pt x="21823" y="15854"/>
                  </a:cubicBezTo>
                  <a:cubicBezTo>
                    <a:pt x="21754" y="16003"/>
                    <a:pt x="21674" y="16148"/>
                    <a:pt x="21595" y="16292"/>
                  </a:cubicBezTo>
                  <a:cubicBezTo>
                    <a:pt x="21515" y="16439"/>
                    <a:pt x="21438" y="16584"/>
                    <a:pt x="21369" y="16735"/>
                  </a:cubicBezTo>
                  <a:cubicBezTo>
                    <a:pt x="21338" y="16802"/>
                    <a:pt x="21309" y="16872"/>
                    <a:pt x="21277" y="16937"/>
                  </a:cubicBezTo>
                  <a:cubicBezTo>
                    <a:pt x="21244" y="17007"/>
                    <a:pt x="21208" y="17077"/>
                    <a:pt x="21167" y="17144"/>
                  </a:cubicBezTo>
                  <a:cubicBezTo>
                    <a:pt x="21100" y="17254"/>
                    <a:pt x="21030" y="17362"/>
                    <a:pt x="20967" y="17474"/>
                  </a:cubicBezTo>
                  <a:cubicBezTo>
                    <a:pt x="20906" y="17587"/>
                    <a:pt x="20854" y="17704"/>
                    <a:pt x="20789" y="17816"/>
                  </a:cubicBezTo>
                  <a:lnTo>
                    <a:pt x="20789" y="17816"/>
                  </a:lnTo>
                  <a:cubicBezTo>
                    <a:pt x="20789" y="17815"/>
                    <a:pt x="20790" y="17814"/>
                    <a:pt x="20791" y="17813"/>
                  </a:cubicBezTo>
                  <a:lnTo>
                    <a:pt x="20791" y="17813"/>
                  </a:lnTo>
                  <a:cubicBezTo>
                    <a:pt x="20755" y="17871"/>
                    <a:pt x="20719" y="17928"/>
                    <a:pt x="20683" y="17987"/>
                  </a:cubicBezTo>
                  <a:cubicBezTo>
                    <a:pt x="20645" y="18050"/>
                    <a:pt x="20610" y="18114"/>
                    <a:pt x="20576" y="18180"/>
                  </a:cubicBezTo>
                  <a:cubicBezTo>
                    <a:pt x="20560" y="18214"/>
                    <a:pt x="20544" y="18248"/>
                    <a:pt x="20529" y="18283"/>
                  </a:cubicBezTo>
                  <a:cubicBezTo>
                    <a:pt x="20507" y="18274"/>
                    <a:pt x="20485" y="18265"/>
                    <a:pt x="20463" y="18255"/>
                  </a:cubicBezTo>
                  <a:cubicBezTo>
                    <a:pt x="20406" y="18227"/>
                    <a:pt x="20349" y="18200"/>
                    <a:pt x="20292" y="18175"/>
                  </a:cubicBezTo>
                  <a:cubicBezTo>
                    <a:pt x="20150" y="18102"/>
                    <a:pt x="20009" y="18026"/>
                    <a:pt x="19871" y="17946"/>
                  </a:cubicBezTo>
                  <a:cubicBezTo>
                    <a:pt x="19723" y="17860"/>
                    <a:pt x="19575" y="17773"/>
                    <a:pt x="19428" y="17693"/>
                  </a:cubicBezTo>
                  <a:cubicBezTo>
                    <a:pt x="19275" y="17608"/>
                    <a:pt x="19124" y="17522"/>
                    <a:pt x="18973" y="17437"/>
                  </a:cubicBezTo>
                  <a:cubicBezTo>
                    <a:pt x="18819" y="17348"/>
                    <a:pt x="18662" y="17260"/>
                    <a:pt x="18506" y="17175"/>
                  </a:cubicBezTo>
                  <a:cubicBezTo>
                    <a:pt x="18349" y="17087"/>
                    <a:pt x="18192" y="16999"/>
                    <a:pt x="18037" y="16906"/>
                  </a:cubicBezTo>
                  <a:cubicBezTo>
                    <a:pt x="17893" y="16821"/>
                    <a:pt x="17752" y="16731"/>
                    <a:pt x="17606" y="16646"/>
                  </a:cubicBezTo>
                  <a:cubicBezTo>
                    <a:pt x="17443" y="16549"/>
                    <a:pt x="17279" y="16455"/>
                    <a:pt x="17117" y="16358"/>
                  </a:cubicBezTo>
                  <a:cubicBezTo>
                    <a:pt x="16968" y="16271"/>
                    <a:pt x="16824" y="16179"/>
                    <a:pt x="16677" y="16091"/>
                  </a:cubicBezTo>
                  <a:cubicBezTo>
                    <a:pt x="16526" y="16000"/>
                    <a:pt x="16376" y="15909"/>
                    <a:pt x="16225" y="15818"/>
                  </a:cubicBezTo>
                  <a:cubicBezTo>
                    <a:pt x="16076" y="15728"/>
                    <a:pt x="15926" y="15637"/>
                    <a:pt x="15775" y="15544"/>
                  </a:cubicBezTo>
                  <a:cubicBezTo>
                    <a:pt x="15628" y="15455"/>
                    <a:pt x="15482" y="15363"/>
                    <a:pt x="15334" y="15276"/>
                  </a:cubicBezTo>
                  <a:cubicBezTo>
                    <a:pt x="15021" y="15092"/>
                    <a:pt x="14702" y="14919"/>
                    <a:pt x="14391" y="14732"/>
                  </a:cubicBezTo>
                  <a:cubicBezTo>
                    <a:pt x="14240" y="14641"/>
                    <a:pt x="14090" y="14548"/>
                    <a:pt x="13940" y="14457"/>
                  </a:cubicBezTo>
                  <a:cubicBezTo>
                    <a:pt x="13795" y="14368"/>
                    <a:pt x="13648" y="14280"/>
                    <a:pt x="13501" y="14191"/>
                  </a:cubicBezTo>
                  <a:cubicBezTo>
                    <a:pt x="13195" y="14004"/>
                    <a:pt x="12897" y="13807"/>
                    <a:pt x="12586" y="13629"/>
                  </a:cubicBezTo>
                  <a:cubicBezTo>
                    <a:pt x="12434" y="13541"/>
                    <a:pt x="12278" y="13456"/>
                    <a:pt x="12124" y="13370"/>
                  </a:cubicBezTo>
                  <a:cubicBezTo>
                    <a:pt x="11967" y="13279"/>
                    <a:pt x="11809" y="13189"/>
                    <a:pt x="11655" y="13096"/>
                  </a:cubicBezTo>
                  <a:cubicBezTo>
                    <a:pt x="11502" y="13004"/>
                    <a:pt x="11347" y="12913"/>
                    <a:pt x="11194" y="12819"/>
                  </a:cubicBezTo>
                  <a:cubicBezTo>
                    <a:pt x="11043" y="12725"/>
                    <a:pt x="10891" y="12629"/>
                    <a:pt x="10740" y="12533"/>
                  </a:cubicBezTo>
                  <a:cubicBezTo>
                    <a:pt x="10434" y="12337"/>
                    <a:pt x="10129" y="12136"/>
                    <a:pt x="9817" y="11948"/>
                  </a:cubicBezTo>
                  <a:cubicBezTo>
                    <a:pt x="9517" y="11769"/>
                    <a:pt x="9219" y="11589"/>
                    <a:pt x="8919" y="11415"/>
                  </a:cubicBezTo>
                  <a:cubicBezTo>
                    <a:pt x="8764" y="11325"/>
                    <a:pt x="8608" y="11236"/>
                    <a:pt x="8452" y="11147"/>
                  </a:cubicBezTo>
                  <a:cubicBezTo>
                    <a:pt x="8303" y="11062"/>
                    <a:pt x="8154" y="10972"/>
                    <a:pt x="8006" y="10883"/>
                  </a:cubicBezTo>
                  <a:cubicBezTo>
                    <a:pt x="7854" y="10787"/>
                    <a:pt x="7699" y="10693"/>
                    <a:pt x="7541" y="10601"/>
                  </a:cubicBezTo>
                  <a:cubicBezTo>
                    <a:pt x="7462" y="10556"/>
                    <a:pt x="7381" y="10512"/>
                    <a:pt x="7303" y="10466"/>
                  </a:cubicBezTo>
                  <a:cubicBezTo>
                    <a:pt x="7261" y="10443"/>
                    <a:pt x="7220" y="10420"/>
                    <a:pt x="7180" y="10396"/>
                  </a:cubicBezTo>
                  <a:cubicBezTo>
                    <a:pt x="7145" y="10374"/>
                    <a:pt x="7111" y="10353"/>
                    <a:pt x="7076" y="10331"/>
                  </a:cubicBezTo>
                  <a:cubicBezTo>
                    <a:pt x="7016" y="10291"/>
                    <a:pt x="6958" y="10249"/>
                    <a:pt x="6900" y="10207"/>
                  </a:cubicBezTo>
                  <a:cubicBezTo>
                    <a:pt x="6849" y="10167"/>
                    <a:pt x="6796" y="10130"/>
                    <a:pt x="6741" y="10095"/>
                  </a:cubicBezTo>
                  <a:cubicBezTo>
                    <a:pt x="6713" y="10077"/>
                    <a:pt x="6682" y="10058"/>
                    <a:pt x="6652" y="10041"/>
                  </a:cubicBezTo>
                  <a:cubicBezTo>
                    <a:pt x="6626" y="10026"/>
                    <a:pt x="6595" y="10013"/>
                    <a:pt x="6566" y="10000"/>
                  </a:cubicBezTo>
                  <a:cubicBezTo>
                    <a:pt x="6513" y="9974"/>
                    <a:pt x="6458" y="9949"/>
                    <a:pt x="6405" y="9922"/>
                  </a:cubicBezTo>
                  <a:lnTo>
                    <a:pt x="6405" y="9922"/>
                  </a:lnTo>
                  <a:cubicBezTo>
                    <a:pt x="6405" y="9922"/>
                    <a:pt x="6406" y="9922"/>
                    <a:pt x="6407" y="9922"/>
                  </a:cubicBezTo>
                  <a:lnTo>
                    <a:pt x="6407" y="9922"/>
                  </a:lnTo>
                  <a:cubicBezTo>
                    <a:pt x="6288" y="9860"/>
                    <a:pt x="6174" y="9788"/>
                    <a:pt x="6056" y="9723"/>
                  </a:cubicBezTo>
                  <a:cubicBezTo>
                    <a:pt x="5994" y="9688"/>
                    <a:pt x="5930" y="9657"/>
                    <a:pt x="5865" y="9629"/>
                  </a:cubicBezTo>
                  <a:cubicBezTo>
                    <a:pt x="5813" y="9607"/>
                    <a:pt x="5759" y="9587"/>
                    <a:pt x="5707" y="9563"/>
                  </a:cubicBezTo>
                  <a:cubicBezTo>
                    <a:pt x="5656" y="9536"/>
                    <a:pt x="5606" y="9501"/>
                    <a:pt x="5558" y="9469"/>
                  </a:cubicBezTo>
                  <a:cubicBezTo>
                    <a:pt x="5532" y="9452"/>
                    <a:pt x="5506" y="9434"/>
                    <a:pt x="5478" y="9418"/>
                  </a:cubicBezTo>
                  <a:cubicBezTo>
                    <a:pt x="5465" y="9411"/>
                    <a:pt x="5449" y="9403"/>
                    <a:pt x="5435" y="9393"/>
                  </a:cubicBezTo>
                  <a:cubicBezTo>
                    <a:pt x="5445" y="9377"/>
                    <a:pt x="5454" y="9359"/>
                    <a:pt x="5465" y="9342"/>
                  </a:cubicBezTo>
                  <a:cubicBezTo>
                    <a:pt x="5509" y="9262"/>
                    <a:pt x="5553" y="9180"/>
                    <a:pt x="5597" y="9098"/>
                  </a:cubicBezTo>
                  <a:lnTo>
                    <a:pt x="5597" y="9099"/>
                  </a:lnTo>
                  <a:cubicBezTo>
                    <a:pt x="5694" y="8921"/>
                    <a:pt x="5790" y="8740"/>
                    <a:pt x="5898" y="8567"/>
                  </a:cubicBezTo>
                  <a:cubicBezTo>
                    <a:pt x="5952" y="8483"/>
                    <a:pt x="6006" y="8400"/>
                    <a:pt x="6058" y="8315"/>
                  </a:cubicBezTo>
                  <a:cubicBezTo>
                    <a:pt x="6111" y="8230"/>
                    <a:pt x="6161" y="8145"/>
                    <a:pt x="6213" y="8059"/>
                  </a:cubicBezTo>
                  <a:cubicBezTo>
                    <a:pt x="6254" y="7988"/>
                    <a:pt x="6299" y="7920"/>
                    <a:pt x="6343" y="7850"/>
                  </a:cubicBezTo>
                  <a:cubicBezTo>
                    <a:pt x="6386" y="7781"/>
                    <a:pt x="6426" y="7711"/>
                    <a:pt x="6466" y="7641"/>
                  </a:cubicBezTo>
                  <a:cubicBezTo>
                    <a:pt x="6546" y="7495"/>
                    <a:pt x="6629" y="7352"/>
                    <a:pt x="6719" y="7211"/>
                  </a:cubicBezTo>
                  <a:cubicBezTo>
                    <a:pt x="6812" y="7064"/>
                    <a:pt x="6904" y="6914"/>
                    <a:pt x="6998" y="6765"/>
                  </a:cubicBezTo>
                  <a:cubicBezTo>
                    <a:pt x="7093" y="6614"/>
                    <a:pt x="7189" y="6461"/>
                    <a:pt x="7286" y="6310"/>
                  </a:cubicBezTo>
                  <a:cubicBezTo>
                    <a:pt x="7380" y="6161"/>
                    <a:pt x="7469" y="6007"/>
                    <a:pt x="7560" y="5856"/>
                  </a:cubicBezTo>
                  <a:cubicBezTo>
                    <a:pt x="7647" y="5709"/>
                    <a:pt x="7736" y="5565"/>
                    <a:pt x="7825" y="5420"/>
                  </a:cubicBezTo>
                  <a:cubicBezTo>
                    <a:pt x="7918" y="5271"/>
                    <a:pt x="8003" y="5116"/>
                    <a:pt x="8092" y="4964"/>
                  </a:cubicBezTo>
                  <a:cubicBezTo>
                    <a:pt x="8134" y="4892"/>
                    <a:pt x="8177" y="4820"/>
                    <a:pt x="8217" y="4747"/>
                  </a:cubicBezTo>
                  <a:cubicBezTo>
                    <a:pt x="8260" y="4672"/>
                    <a:pt x="8298" y="4594"/>
                    <a:pt x="8340" y="4518"/>
                  </a:cubicBezTo>
                  <a:lnTo>
                    <a:pt x="8340" y="4518"/>
                  </a:lnTo>
                  <a:cubicBezTo>
                    <a:pt x="8355" y="4492"/>
                    <a:pt x="8368" y="4465"/>
                    <a:pt x="8383" y="4438"/>
                  </a:cubicBezTo>
                  <a:cubicBezTo>
                    <a:pt x="8423" y="4366"/>
                    <a:pt x="8466" y="4294"/>
                    <a:pt x="8509" y="4223"/>
                  </a:cubicBezTo>
                  <a:cubicBezTo>
                    <a:pt x="8553" y="4148"/>
                    <a:pt x="8597" y="4070"/>
                    <a:pt x="8639" y="3993"/>
                  </a:cubicBezTo>
                  <a:cubicBezTo>
                    <a:pt x="8712" y="3860"/>
                    <a:pt x="8788" y="3727"/>
                    <a:pt x="8865" y="3596"/>
                  </a:cubicBezTo>
                  <a:close/>
                  <a:moveTo>
                    <a:pt x="32991" y="21398"/>
                  </a:moveTo>
                  <a:lnTo>
                    <a:pt x="32991" y="21398"/>
                  </a:lnTo>
                  <a:cubicBezTo>
                    <a:pt x="32991" y="21399"/>
                    <a:pt x="32991" y="21399"/>
                    <a:pt x="32991" y="21399"/>
                  </a:cubicBezTo>
                  <a:cubicBezTo>
                    <a:pt x="32991" y="21399"/>
                    <a:pt x="32991" y="21399"/>
                    <a:pt x="32991" y="21398"/>
                  </a:cubicBezTo>
                  <a:close/>
                  <a:moveTo>
                    <a:pt x="33887" y="21678"/>
                  </a:moveTo>
                  <a:cubicBezTo>
                    <a:pt x="33887" y="21678"/>
                    <a:pt x="33887" y="21678"/>
                    <a:pt x="33888" y="21678"/>
                  </a:cubicBezTo>
                  <a:cubicBezTo>
                    <a:pt x="33888" y="21678"/>
                    <a:pt x="33887" y="21678"/>
                    <a:pt x="33887" y="21678"/>
                  </a:cubicBezTo>
                  <a:close/>
                  <a:moveTo>
                    <a:pt x="34127" y="21811"/>
                  </a:moveTo>
                  <a:lnTo>
                    <a:pt x="34127" y="21811"/>
                  </a:lnTo>
                  <a:cubicBezTo>
                    <a:pt x="34130" y="21812"/>
                    <a:pt x="34133" y="21814"/>
                    <a:pt x="34136" y="21816"/>
                  </a:cubicBezTo>
                  <a:cubicBezTo>
                    <a:pt x="34134" y="21814"/>
                    <a:pt x="34130" y="21812"/>
                    <a:pt x="34127" y="21811"/>
                  </a:cubicBezTo>
                  <a:close/>
                  <a:moveTo>
                    <a:pt x="34969" y="22288"/>
                  </a:moveTo>
                  <a:cubicBezTo>
                    <a:pt x="34970" y="22289"/>
                    <a:pt x="34970" y="22289"/>
                    <a:pt x="34970" y="22289"/>
                  </a:cubicBezTo>
                  <a:lnTo>
                    <a:pt x="34970" y="22289"/>
                  </a:lnTo>
                  <a:cubicBezTo>
                    <a:pt x="34970" y="22289"/>
                    <a:pt x="34970" y="22288"/>
                    <a:pt x="34969" y="22288"/>
                  </a:cubicBezTo>
                  <a:close/>
                  <a:moveTo>
                    <a:pt x="34950" y="22309"/>
                  </a:moveTo>
                  <a:cubicBezTo>
                    <a:pt x="34954" y="22311"/>
                    <a:pt x="34957" y="22312"/>
                    <a:pt x="34960" y="22312"/>
                  </a:cubicBezTo>
                  <a:cubicBezTo>
                    <a:pt x="34957" y="22311"/>
                    <a:pt x="34954" y="22310"/>
                    <a:pt x="34950" y="22309"/>
                  </a:cubicBezTo>
                  <a:close/>
                  <a:moveTo>
                    <a:pt x="3780" y="0"/>
                  </a:moveTo>
                  <a:cubicBezTo>
                    <a:pt x="3764" y="2"/>
                    <a:pt x="3726" y="17"/>
                    <a:pt x="3688" y="25"/>
                  </a:cubicBezTo>
                  <a:cubicBezTo>
                    <a:pt x="3666" y="28"/>
                    <a:pt x="3644" y="33"/>
                    <a:pt x="3623" y="37"/>
                  </a:cubicBezTo>
                  <a:lnTo>
                    <a:pt x="3619" y="37"/>
                  </a:lnTo>
                  <a:cubicBezTo>
                    <a:pt x="3604" y="40"/>
                    <a:pt x="3590" y="44"/>
                    <a:pt x="3577" y="52"/>
                  </a:cubicBezTo>
                  <a:cubicBezTo>
                    <a:pt x="3554" y="63"/>
                    <a:pt x="3532" y="78"/>
                    <a:pt x="3511" y="92"/>
                  </a:cubicBezTo>
                  <a:cubicBezTo>
                    <a:pt x="3475" y="116"/>
                    <a:pt x="3440" y="144"/>
                    <a:pt x="3411" y="175"/>
                  </a:cubicBezTo>
                  <a:cubicBezTo>
                    <a:pt x="3367" y="219"/>
                    <a:pt x="3332" y="268"/>
                    <a:pt x="3303" y="324"/>
                  </a:cubicBezTo>
                  <a:cubicBezTo>
                    <a:pt x="3280" y="365"/>
                    <a:pt x="3260" y="408"/>
                    <a:pt x="3238" y="449"/>
                  </a:cubicBezTo>
                  <a:cubicBezTo>
                    <a:pt x="3199" y="525"/>
                    <a:pt x="3158" y="600"/>
                    <a:pt x="3117" y="673"/>
                  </a:cubicBezTo>
                  <a:cubicBezTo>
                    <a:pt x="3077" y="744"/>
                    <a:pt x="3042" y="818"/>
                    <a:pt x="3003" y="890"/>
                  </a:cubicBezTo>
                  <a:cubicBezTo>
                    <a:pt x="2923" y="1041"/>
                    <a:pt x="2838" y="1189"/>
                    <a:pt x="2757" y="1341"/>
                  </a:cubicBezTo>
                  <a:cubicBezTo>
                    <a:pt x="2715" y="1416"/>
                    <a:pt x="2675" y="1496"/>
                    <a:pt x="2636" y="1573"/>
                  </a:cubicBezTo>
                  <a:cubicBezTo>
                    <a:pt x="2595" y="1651"/>
                    <a:pt x="2553" y="1729"/>
                    <a:pt x="2512" y="1807"/>
                  </a:cubicBezTo>
                  <a:cubicBezTo>
                    <a:pt x="2432" y="1957"/>
                    <a:pt x="2354" y="2110"/>
                    <a:pt x="2277" y="2260"/>
                  </a:cubicBezTo>
                  <a:lnTo>
                    <a:pt x="2277" y="2259"/>
                  </a:lnTo>
                  <a:cubicBezTo>
                    <a:pt x="2276" y="2262"/>
                    <a:pt x="2274" y="2265"/>
                    <a:pt x="2272" y="2270"/>
                  </a:cubicBezTo>
                  <a:cubicBezTo>
                    <a:pt x="2265" y="2281"/>
                    <a:pt x="2259" y="2295"/>
                    <a:pt x="2252" y="2308"/>
                  </a:cubicBezTo>
                  <a:cubicBezTo>
                    <a:pt x="2252" y="2308"/>
                    <a:pt x="2251" y="2308"/>
                    <a:pt x="2251" y="2309"/>
                  </a:cubicBezTo>
                  <a:cubicBezTo>
                    <a:pt x="2250" y="2312"/>
                    <a:pt x="2247" y="2316"/>
                    <a:pt x="2246" y="2318"/>
                  </a:cubicBezTo>
                  <a:lnTo>
                    <a:pt x="2246" y="2319"/>
                  </a:lnTo>
                  <a:cubicBezTo>
                    <a:pt x="2242" y="2325"/>
                    <a:pt x="2240" y="2330"/>
                    <a:pt x="2238" y="2334"/>
                  </a:cubicBezTo>
                  <a:lnTo>
                    <a:pt x="2238" y="2334"/>
                  </a:lnTo>
                  <a:cubicBezTo>
                    <a:pt x="2238" y="2334"/>
                    <a:pt x="2239" y="2333"/>
                    <a:pt x="2239" y="2332"/>
                  </a:cubicBezTo>
                  <a:lnTo>
                    <a:pt x="2239" y="2332"/>
                  </a:lnTo>
                  <a:cubicBezTo>
                    <a:pt x="2238" y="2334"/>
                    <a:pt x="2236" y="2336"/>
                    <a:pt x="2236" y="2338"/>
                  </a:cubicBezTo>
                  <a:cubicBezTo>
                    <a:pt x="2236" y="2337"/>
                    <a:pt x="2237" y="2335"/>
                    <a:pt x="2238" y="2334"/>
                  </a:cubicBezTo>
                  <a:lnTo>
                    <a:pt x="2238" y="2334"/>
                  </a:lnTo>
                  <a:cubicBezTo>
                    <a:pt x="2173" y="2460"/>
                    <a:pt x="2106" y="2584"/>
                    <a:pt x="2035" y="2706"/>
                  </a:cubicBezTo>
                  <a:cubicBezTo>
                    <a:pt x="1963" y="2830"/>
                    <a:pt x="1889" y="2954"/>
                    <a:pt x="1816" y="3077"/>
                  </a:cubicBezTo>
                  <a:cubicBezTo>
                    <a:pt x="1739" y="3203"/>
                    <a:pt x="1663" y="3329"/>
                    <a:pt x="1591" y="3457"/>
                  </a:cubicBezTo>
                  <a:cubicBezTo>
                    <a:pt x="1517" y="3587"/>
                    <a:pt x="1449" y="3719"/>
                    <a:pt x="1382" y="3852"/>
                  </a:cubicBezTo>
                  <a:cubicBezTo>
                    <a:pt x="1305" y="4004"/>
                    <a:pt x="1223" y="4154"/>
                    <a:pt x="1142" y="4304"/>
                  </a:cubicBezTo>
                  <a:cubicBezTo>
                    <a:pt x="1060" y="4453"/>
                    <a:pt x="982" y="4603"/>
                    <a:pt x="899" y="4751"/>
                  </a:cubicBezTo>
                  <a:cubicBezTo>
                    <a:pt x="861" y="4822"/>
                    <a:pt x="821" y="4893"/>
                    <a:pt x="781" y="4965"/>
                  </a:cubicBezTo>
                  <a:cubicBezTo>
                    <a:pt x="744" y="5037"/>
                    <a:pt x="707" y="5109"/>
                    <a:pt x="668" y="5180"/>
                  </a:cubicBezTo>
                  <a:cubicBezTo>
                    <a:pt x="627" y="5254"/>
                    <a:pt x="585" y="5327"/>
                    <a:pt x="547" y="5404"/>
                  </a:cubicBezTo>
                  <a:cubicBezTo>
                    <a:pt x="510" y="5477"/>
                    <a:pt x="474" y="5551"/>
                    <a:pt x="438" y="5625"/>
                  </a:cubicBezTo>
                  <a:cubicBezTo>
                    <a:pt x="361" y="5783"/>
                    <a:pt x="281" y="5939"/>
                    <a:pt x="213" y="6100"/>
                  </a:cubicBezTo>
                  <a:cubicBezTo>
                    <a:pt x="152" y="6240"/>
                    <a:pt x="93" y="6378"/>
                    <a:pt x="37" y="6518"/>
                  </a:cubicBezTo>
                  <a:cubicBezTo>
                    <a:pt x="31" y="6534"/>
                    <a:pt x="25" y="6549"/>
                    <a:pt x="20" y="6566"/>
                  </a:cubicBezTo>
                  <a:cubicBezTo>
                    <a:pt x="13" y="6586"/>
                    <a:pt x="12" y="6609"/>
                    <a:pt x="10" y="6630"/>
                  </a:cubicBezTo>
                  <a:cubicBezTo>
                    <a:pt x="5" y="6673"/>
                    <a:pt x="0" y="6719"/>
                    <a:pt x="15" y="6762"/>
                  </a:cubicBezTo>
                  <a:cubicBezTo>
                    <a:pt x="27" y="6802"/>
                    <a:pt x="52" y="6842"/>
                    <a:pt x="87" y="6867"/>
                  </a:cubicBezTo>
                  <a:cubicBezTo>
                    <a:pt x="92" y="6870"/>
                    <a:pt x="98" y="6872"/>
                    <a:pt x="103" y="6875"/>
                  </a:cubicBezTo>
                  <a:cubicBezTo>
                    <a:pt x="110" y="6883"/>
                    <a:pt x="114" y="6889"/>
                    <a:pt x="120" y="6894"/>
                  </a:cubicBezTo>
                  <a:cubicBezTo>
                    <a:pt x="133" y="6905"/>
                    <a:pt x="146" y="6916"/>
                    <a:pt x="160" y="6925"/>
                  </a:cubicBezTo>
                  <a:cubicBezTo>
                    <a:pt x="174" y="6932"/>
                    <a:pt x="186" y="6939"/>
                    <a:pt x="201" y="6945"/>
                  </a:cubicBezTo>
                  <a:lnTo>
                    <a:pt x="201" y="6945"/>
                  </a:lnTo>
                  <a:cubicBezTo>
                    <a:pt x="202" y="6946"/>
                    <a:pt x="203" y="6946"/>
                    <a:pt x="204" y="6947"/>
                  </a:cubicBezTo>
                  <a:cubicBezTo>
                    <a:pt x="204" y="6947"/>
                    <a:pt x="206" y="6947"/>
                    <a:pt x="207" y="6948"/>
                  </a:cubicBezTo>
                  <a:lnTo>
                    <a:pt x="207" y="6948"/>
                  </a:lnTo>
                  <a:cubicBezTo>
                    <a:pt x="207" y="6948"/>
                    <a:pt x="207" y="6948"/>
                    <a:pt x="207" y="6948"/>
                  </a:cubicBezTo>
                  <a:lnTo>
                    <a:pt x="207" y="6948"/>
                  </a:lnTo>
                  <a:cubicBezTo>
                    <a:pt x="224" y="6957"/>
                    <a:pt x="243" y="6966"/>
                    <a:pt x="263" y="6972"/>
                  </a:cubicBezTo>
                  <a:cubicBezTo>
                    <a:pt x="284" y="6979"/>
                    <a:pt x="306" y="6982"/>
                    <a:pt x="327" y="6984"/>
                  </a:cubicBezTo>
                  <a:cubicBezTo>
                    <a:pt x="341" y="6986"/>
                    <a:pt x="354" y="6986"/>
                    <a:pt x="368" y="6986"/>
                  </a:cubicBezTo>
                  <a:cubicBezTo>
                    <a:pt x="383" y="6986"/>
                    <a:pt x="399" y="6985"/>
                    <a:pt x="415" y="6984"/>
                  </a:cubicBezTo>
                  <a:lnTo>
                    <a:pt x="419" y="6984"/>
                  </a:lnTo>
                  <a:cubicBezTo>
                    <a:pt x="424" y="6983"/>
                    <a:pt x="430" y="6982"/>
                    <a:pt x="436" y="6981"/>
                  </a:cubicBezTo>
                  <a:cubicBezTo>
                    <a:pt x="451" y="6978"/>
                    <a:pt x="466" y="6977"/>
                    <a:pt x="480" y="6973"/>
                  </a:cubicBezTo>
                  <a:lnTo>
                    <a:pt x="480" y="6973"/>
                  </a:lnTo>
                  <a:cubicBezTo>
                    <a:pt x="478" y="6973"/>
                    <a:pt x="476" y="6974"/>
                    <a:pt x="475" y="6975"/>
                  </a:cubicBezTo>
                  <a:lnTo>
                    <a:pt x="475" y="6975"/>
                  </a:lnTo>
                  <a:lnTo>
                    <a:pt x="482" y="6972"/>
                  </a:lnTo>
                  <a:cubicBezTo>
                    <a:pt x="485" y="6971"/>
                    <a:pt x="485" y="6970"/>
                    <a:pt x="487" y="6968"/>
                  </a:cubicBezTo>
                  <a:lnTo>
                    <a:pt x="522" y="6961"/>
                  </a:lnTo>
                  <a:cubicBezTo>
                    <a:pt x="560" y="6950"/>
                    <a:pt x="597" y="6937"/>
                    <a:pt x="631" y="6917"/>
                  </a:cubicBezTo>
                  <a:cubicBezTo>
                    <a:pt x="664" y="6896"/>
                    <a:pt x="695" y="6873"/>
                    <a:pt x="721" y="6843"/>
                  </a:cubicBezTo>
                  <a:cubicBezTo>
                    <a:pt x="756" y="6805"/>
                    <a:pt x="786" y="6764"/>
                    <a:pt x="812" y="6721"/>
                  </a:cubicBezTo>
                  <a:cubicBezTo>
                    <a:pt x="842" y="6676"/>
                    <a:pt x="870" y="6631"/>
                    <a:pt x="900" y="6585"/>
                  </a:cubicBezTo>
                  <a:cubicBezTo>
                    <a:pt x="931" y="6538"/>
                    <a:pt x="965" y="6490"/>
                    <a:pt x="996" y="6441"/>
                  </a:cubicBezTo>
                  <a:cubicBezTo>
                    <a:pt x="1025" y="6394"/>
                    <a:pt x="1054" y="6348"/>
                    <a:pt x="1080" y="6299"/>
                  </a:cubicBezTo>
                  <a:cubicBezTo>
                    <a:pt x="1106" y="6250"/>
                    <a:pt x="1130" y="6201"/>
                    <a:pt x="1153" y="6152"/>
                  </a:cubicBezTo>
                  <a:lnTo>
                    <a:pt x="1153" y="6152"/>
                  </a:lnTo>
                  <a:cubicBezTo>
                    <a:pt x="1153" y="6153"/>
                    <a:pt x="1152" y="6155"/>
                    <a:pt x="1152" y="6156"/>
                  </a:cubicBezTo>
                  <a:cubicBezTo>
                    <a:pt x="1183" y="6096"/>
                    <a:pt x="1216" y="6038"/>
                    <a:pt x="1247" y="5980"/>
                  </a:cubicBezTo>
                  <a:cubicBezTo>
                    <a:pt x="1281" y="5919"/>
                    <a:pt x="1313" y="5858"/>
                    <a:pt x="1347" y="5797"/>
                  </a:cubicBezTo>
                  <a:cubicBezTo>
                    <a:pt x="1409" y="5685"/>
                    <a:pt x="1471" y="5573"/>
                    <a:pt x="1525" y="5455"/>
                  </a:cubicBezTo>
                  <a:cubicBezTo>
                    <a:pt x="1579" y="5336"/>
                    <a:pt x="1634" y="5216"/>
                    <a:pt x="1690" y="5095"/>
                  </a:cubicBezTo>
                  <a:cubicBezTo>
                    <a:pt x="1746" y="4975"/>
                    <a:pt x="1802" y="4855"/>
                    <a:pt x="1861" y="4736"/>
                  </a:cubicBezTo>
                  <a:cubicBezTo>
                    <a:pt x="1931" y="4603"/>
                    <a:pt x="2003" y="4470"/>
                    <a:pt x="2077" y="4339"/>
                  </a:cubicBezTo>
                  <a:cubicBezTo>
                    <a:pt x="2107" y="4356"/>
                    <a:pt x="2136" y="4373"/>
                    <a:pt x="2165" y="4391"/>
                  </a:cubicBezTo>
                  <a:cubicBezTo>
                    <a:pt x="2238" y="4434"/>
                    <a:pt x="2309" y="4475"/>
                    <a:pt x="2382" y="4514"/>
                  </a:cubicBezTo>
                  <a:cubicBezTo>
                    <a:pt x="2525" y="4589"/>
                    <a:pt x="2671" y="4657"/>
                    <a:pt x="2816" y="4726"/>
                  </a:cubicBezTo>
                  <a:cubicBezTo>
                    <a:pt x="2948" y="4791"/>
                    <a:pt x="3076" y="4861"/>
                    <a:pt x="3203" y="4933"/>
                  </a:cubicBezTo>
                  <a:cubicBezTo>
                    <a:pt x="3269" y="4969"/>
                    <a:pt x="3335" y="5006"/>
                    <a:pt x="3402" y="5041"/>
                  </a:cubicBezTo>
                  <a:cubicBezTo>
                    <a:pt x="3467" y="5074"/>
                    <a:pt x="3532" y="5107"/>
                    <a:pt x="3597" y="5138"/>
                  </a:cubicBezTo>
                  <a:lnTo>
                    <a:pt x="3597" y="5138"/>
                  </a:lnTo>
                  <a:cubicBezTo>
                    <a:pt x="3646" y="5163"/>
                    <a:pt x="3696" y="5187"/>
                    <a:pt x="3743" y="5214"/>
                  </a:cubicBezTo>
                  <a:cubicBezTo>
                    <a:pt x="3795" y="5244"/>
                    <a:pt x="3848" y="5275"/>
                    <a:pt x="3899" y="5306"/>
                  </a:cubicBezTo>
                  <a:cubicBezTo>
                    <a:pt x="3996" y="5361"/>
                    <a:pt x="4097" y="5409"/>
                    <a:pt x="4197" y="5458"/>
                  </a:cubicBezTo>
                  <a:lnTo>
                    <a:pt x="4196" y="5458"/>
                  </a:lnTo>
                  <a:cubicBezTo>
                    <a:pt x="4229" y="5475"/>
                    <a:pt x="4264" y="5490"/>
                    <a:pt x="4299" y="5508"/>
                  </a:cubicBezTo>
                  <a:cubicBezTo>
                    <a:pt x="4336" y="5529"/>
                    <a:pt x="4374" y="5549"/>
                    <a:pt x="4412" y="5570"/>
                  </a:cubicBezTo>
                  <a:cubicBezTo>
                    <a:pt x="4484" y="5609"/>
                    <a:pt x="4559" y="5644"/>
                    <a:pt x="4632" y="5680"/>
                  </a:cubicBezTo>
                  <a:lnTo>
                    <a:pt x="4631" y="5680"/>
                  </a:lnTo>
                  <a:cubicBezTo>
                    <a:pt x="4716" y="5722"/>
                    <a:pt x="4801" y="5764"/>
                    <a:pt x="4885" y="5806"/>
                  </a:cubicBezTo>
                  <a:cubicBezTo>
                    <a:pt x="4974" y="5852"/>
                    <a:pt x="5060" y="5900"/>
                    <a:pt x="5150" y="5945"/>
                  </a:cubicBezTo>
                  <a:cubicBezTo>
                    <a:pt x="5239" y="5991"/>
                    <a:pt x="5327" y="6038"/>
                    <a:pt x="5415" y="6085"/>
                  </a:cubicBezTo>
                  <a:cubicBezTo>
                    <a:pt x="5478" y="6118"/>
                    <a:pt x="5540" y="6152"/>
                    <a:pt x="5605" y="6182"/>
                  </a:cubicBezTo>
                  <a:cubicBezTo>
                    <a:pt x="5622" y="6190"/>
                    <a:pt x="5637" y="6200"/>
                    <a:pt x="5652" y="6211"/>
                  </a:cubicBezTo>
                  <a:cubicBezTo>
                    <a:pt x="5648" y="6219"/>
                    <a:pt x="5643" y="6225"/>
                    <a:pt x="5640" y="6233"/>
                  </a:cubicBezTo>
                  <a:cubicBezTo>
                    <a:pt x="5461" y="6538"/>
                    <a:pt x="5280" y="6840"/>
                    <a:pt x="5101" y="7144"/>
                  </a:cubicBezTo>
                  <a:cubicBezTo>
                    <a:pt x="4928" y="7439"/>
                    <a:pt x="4773" y="7745"/>
                    <a:pt x="4613" y="8046"/>
                  </a:cubicBezTo>
                  <a:lnTo>
                    <a:pt x="4613" y="8046"/>
                  </a:lnTo>
                  <a:cubicBezTo>
                    <a:pt x="4613" y="8046"/>
                    <a:pt x="4613" y="8046"/>
                    <a:pt x="4613" y="8046"/>
                  </a:cubicBezTo>
                  <a:lnTo>
                    <a:pt x="4613" y="8046"/>
                  </a:lnTo>
                  <a:cubicBezTo>
                    <a:pt x="4548" y="8164"/>
                    <a:pt x="4482" y="8283"/>
                    <a:pt x="4417" y="8402"/>
                  </a:cubicBezTo>
                  <a:cubicBezTo>
                    <a:pt x="4352" y="8516"/>
                    <a:pt x="4293" y="8635"/>
                    <a:pt x="4232" y="8751"/>
                  </a:cubicBezTo>
                  <a:cubicBezTo>
                    <a:pt x="4232" y="8751"/>
                    <a:pt x="4233" y="8749"/>
                    <a:pt x="4233" y="8748"/>
                  </a:cubicBezTo>
                  <a:lnTo>
                    <a:pt x="4233" y="8748"/>
                  </a:lnTo>
                  <a:cubicBezTo>
                    <a:pt x="4140" y="8922"/>
                    <a:pt x="4038" y="9090"/>
                    <a:pt x="3945" y="9262"/>
                  </a:cubicBezTo>
                  <a:cubicBezTo>
                    <a:pt x="3856" y="9423"/>
                    <a:pt x="3770" y="9587"/>
                    <a:pt x="3684" y="9750"/>
                  </a:cubicBezTo>
                  <a:lnTo>
                    <a:pt x="3684" y="9749"/>
                  </a:lnTo>
                  <a:cubicBezTo>
                    <a:pt x="3646" y="9817"/>
                    <a:pt x="3609" y="9884"/>
                    <a:pt x="3574" y="9952"/>
                  </a:cubicBezTo>
                  <a:cubicBezTo>
                    <a:pt x="3537" y="10026"/>
                    <a:pt x="3501" y="10099"/>
                    <a:pt x="3468" y="10174"/>
                  </a:cubicBezTo>
                  <a:cubicBezTo>
                    <a:pt x="3452" y="10208"/>
                    <a:pt x="3437" y="10240"/>
                    <a:pt x="3422" y="10274"/>
                  </a:cubicBezTo>
                  <a:cubicBezTo>
                    <a:pt x="3414" y="10290"/>
                    <a:pt x="3407" y="10307"/>
                    <a:pt x="3402" y="10325"/>
                  </a:cubicBezTo>
                  <a:cubicBezTo>
                    <a:pt x="3393" y="10356"/>
                    <a:pt x="3390" y="10389"/>
                    <a:pt x="3386" y="10420"/>
                  </a:cubicBezTo>
                  <a:cubicBezTo>
                    <a:pt x="3383" y="10446"/>
                    <a:pt x="3381" y="10472"/>
                    <a:pt x="3380" y="10498"/>
                  </a:cubicBezTo>
                  <a:cubicBezTo>
                    <a:pt x="3376" y="10539"/>
                    <a:pt x="3380" y="10581"/>
                    <a:pt x="3385" y="10623"/>
                  </a:cubicBezTo>
                  <a:cubicBezTo>
                    <a:pt x="3391" y="10666"/>
                    <a:pt x="3399" y="10707"/>
                    <a:pt x="3414" y="10747"/>
                  </a:cubicBezTo>
                  <a:cubicBezTo>
                    <a:pt x="3433" y="10790"/>
                    <a:pt x="3459" y="10823"/>
                    <a:pt x="3495" y="10854"/>
                  </a:cubicBezTo>
                  <a:cubicBezTo>
                    <a:pt x="3507" y="10865"/>
                    <a:pt x="3521" y="10878"/>
                    <a:pt x="3536" y="10888"/>
                  </a:cubicBezTo>
                  <a:cubicBezTo>
                    <a:pt x="3553" y="10898"/>
                    <a:pt x="3573" y="10908"/>
                    <a:pt x="3593" y="10917"/>
                  </a:cubicBezTo>
                  <a:lnTo>
                    <a:pt x="3592" y="10917"/>
                  </a:lnTo>
                  <a:cubicBezTo>
                    <a:pt x="3604" y="10924"/>
                    <a:pt x="3617" y="10931"/>
                    <a:pt x="3630" y="10939"/>
                  </a:cubicBezTo>
                  <a:cubicBezTo>
                    <a:pt x="3654" y="10955"/>
                    <a:pt x="3680" y="10961"/>
                    <a:pt x="3707" y="10971"/>
                  </a:cubicBezTo>
                  <a:lnTo>
                    <a:pt x="3707" y="10971"/>
                  </a:lnTo>
                  <a:cubicBezTo>
                    <a:pt x="3707" y="10971"/>
                    <a:pt x="3706" y="10971"/>
                    <a:pt x="3706" y="10971"/>
                  </a:cubicBezTo>
                  <a:lnTo>
                    <a:pt x="3706" y="10971"/>
                  </a:lnTo>
                  <a:cubicBezTo>
                    <a:pt x="3707" y="10971"/>
                    <a:pt x="3707" y="10971"/>
                    <a:pt x="3707" y="10971"/>
                  </a:cubicBezTo>
                  <a:lnTo>
                    <a:pt x="3707" y="10971"/>
                  </a:lnTo>
                  <a:cubicBezTo>
                    <a:pt x="3707" y="10971"/>
                    <a:pt x="3707" y="10971"/>
                    <a:pt x="3707" y="10971"/>
                  </a:cubicBezTo>
                  <a:lnTo>
                    <a:pt x="3707" y="10971"/>
                  </a:lnTo>
                  <a:cubicBezTo>
                    <a:pt x="3707" y="10971"/>
                    <a:pt x="3708" y="10971"/>
                    <a:pt x="3708" y="10971"/>
                  </a:cubicBezTo>
                  <a:lnTo>
                    <a:pt x="3708" y="10971"/>
                  </a:lnTo>
                  <a:cubicBezTo>
                    <a:pt x="3708" y="10971"/>
                    <a:pt x="3708" y="10971"/>
                    <a:pt x="3707" y="10971"/>
                  </a:cubicBezTo>
                  <a:lnTo>
                    <a:pt x="3707" y="10971"/>
                  </a:lnTo>
                  <a:cubicBezTo>
                    <a:pt x="3708" y="10971"/>
                    <a:pt x="3708" y="10971"/>
                    <a:pt x="3708" y="10971"/>
                  </a:cubicBezTo>
                  <a:cubicBezTo>
                    <a:pt x="3708" y="10971"/>
                    <a:pt x="3708" y="10971"/>
                    <a:pt x="3708" y="10971"/>
                  </a:cubicBezTo>
                  <a:lnTo>
                    <a:pt x="3708" y="10971"/>
                  </a:lnTo>
                  <a:cubicBezTo>
                    <a:pt x="3717" y="10975"/>
                    <a:pt x="3726" y="10978"/>
                    <a:pt x="3734" y="10983"/>
                  </a:cubicBezTo>
                  <a:cubicBezTo>
                    <a:pt x="3752" y="10992"/>
                    <a:pt x="3765" y="11002"/>
                    <a:pt x="3780" y="11014"/>
                  </a:cubicBezTo>
                  <a:cubicBezTo>
                    <a:pt x="3798" y="11026"/>
                    <a:pt x="3817" y="11032"/>
                    <a:pt x="3836" y="11032"/>
                  </a:cubicBezTo>
                  <a:cubicBezTo>
                    <a:pt x="3837" y="11032"/>
                    <a:pt x="3839" y="11032"/>
                    <a:pt x="3840" y="11032"/>
                  </a:cubicBezTo>
                  <a:cubicBezTo>
                    <a:pt x="3841" y="11033"/>
                    <a:pt x="3844" y="11033"/>
                    <a:pt x="3845" y="11034"/>
                  </a:cubicBezTo>
                  <a:cubicBezTo>
                    <a:pt x="3907" y="11053"/>
                    <a:pt x="3971" y="11061"/>
                    <a:pt x="4034" y="11061"/>
                  </a:cubicBezTo>
                  <a:cubicBezTo>
                    <a:pt x="4056" y="11061"/>
                    <a:pt x="4078" y="11060"/>
                    <a:pt x="4100" y="11058"/>
                  </a:cubicBezTo>
                  <a:cubicBezTo>
                    <a:pt x="4159" y="11053"/>
                    <a:pt x="4221" y="11052"/>
                    <a:pt x="4274" y="11027"/>
                  </a:cubicBezTo>
                  <a:cubicBezTo>
                    <a:pt x="4325" y="11002"/>
                    <a:pt x="4371" y="10967"/>
                    <a:pt x="4414" y="10930"/>
                  </a:cubicBezTo>
                  <a:cubicBezTo>
                    <a:pt x="4444" y="10905"/>
                    <a:pt x="4472" y="10882"/>
                    <a:pt x="4500" y="10856"/>
                  </a:cubicBezTo>
                  <a:cubicBezTo>
                    <a:pt x="4562" y="10796"/>
                    <a:pt x="4616" y="10730"/>
                    <a:pt x="4671" y="10663"/>
                  </a:cubicBezTo>
                  <a:cubicBezTo>
                    <a:pt x="4701" y="10626"/>
                    <a:pt x="4730" y="10589"/>
                    <a:pt x="4758" y="10551"/>
                  </a:cubicBezTo>
                  <a:cubicBezTo>
                    <a:pt x="4780" y="10517"/>
                    <a:pt x="4805" y="10485"/>
                    <a:pt x="4825" y="10449"/>
                  </a:cubicBezTo>
                  <a:cubicBezTo>
                    <a:pt x="4866" y="10374"/>
                    <a:pt x="4907" y="10299"/>
                    <a:pt x="4951" y="10227"/>
                  </a:cubicBezTo>
                  <a:cubicBezTo>
                    <a:pt x="4993" y="10156"/>
                    <a:pt x="5038" y="10087"/>
                    <a:pt x="5080" y="10015"/>
                  </a:cubicBezTo>
                  <a:cubicBezTo>
                    <a:pt x="5163" y="9869"/>
                    <a:pt x="5244" y="9723"/>
                    <a:pt x="5321" y="9574"/>
                  </a:cubicBezTo>
                  <a:lnTo>
                    <a:pt x="5321" y="9574"/>
                  </a:lnTo>
                  <a:cubicBezTo>
                    <a:pt x="5320" y="9575"/>
                    <a:pt x="5320" y="9576"/>
                    <a:pt x="5320" y="9577"/>
                  </a:cubicBezTo>
                  <a:cubicBezTo>
                    <a:pt x="5327" y="9563"/>
                    <a:pt x="5337" y="9548"/>
                    <a:pt x="5344" y="9533"/>
                  </a:cubicBezTo>
                  <a:cubicBezTo>
                    <a:pt x="5358" y="9541"/>
                    <a:pt x="5373" y="9548"/>
                    <a:pt x="5385" y="9556"/>
                  </a:cubicBezTo>
                  <a:cubicBezTo>
                    <a:pt x="5441" y="9588"/>
                    <a:pt x="5494" y="9626"/>
                    <a:pt x="5547" y="9662"/>
                  </a:cubicBezTo>
                  <a:cubicBezTo>
                    <a:pt x="5599" y="9696"/>
                    <a:pt x="5654" y="9722"/>
                    <a:pt x="5710" y="9743"/>
                  </a:cubicBezTo>
                  <a:cubicBezTo>
                    <a:pt x="5770" y="9767"/>
                    <a:pt x="5831" y="9792"/>
                    <a:pt x="5888" y="9821"/>
                  </a:cubicBezTo>
                  <a:lnTo>
                    <a:pt x="5888" y="9821"/>
                  </a:lnTo>
                  <a:cubicBezTo>
                    <a:pt x="5889" y="9822"/>
                    <a:pt x="5890" y="9822"/>
                    <a:pt x="5891" y="9824"/>
                  </a:cubicBezTo>
                  <a:cubicBezTo>
                    <a:pt x="6006" y="9882"/>
                    <a:pt x="6116" y="9951"/>
                    <a:pt x="6226" y="10015"/>
                  </a:cubicBezTo>
                  <a:cubicBezTo>
                    <a:pt x="6335" y="10077"/>
                    <a:pt x="6447" y="10126"/>
                    <a:pt x="6559" y="10180"/>
                  </a:cubicBezTo>
                  <a:cubicBezTo>
                    <a:pt x="6580" y="10191"/>
                    <a:pt x="6602" y="10202"/>
                    <a:pt x="6623" y="10217"/>
                  </a:cubicBezTo>
                  <a:cubicBezTo>
                    <a:pt x="6644" y="10231"/>
                    <a:pt x="6665" y="10245"/>
                    <a:pt x="6687" y="10259"/>
                  </a:cubicBezTo>
                  <a:lnTo>
                    <a:pt x="6687" y="10259"/>
                  </a:lnTo>
                  <a:cubicBezTo>
                    <a:pt x="6778" y="10323"/>
                    <a:pt x="6867" y="10390"/>
                    <a:pt x="6959" y="10454"/>
                  </a:cubicBezTo>
                  <a:cubicBezTo>
                    <a:pt x="7044" y="10511"/>
                    <a:pt x="7133" y="10561"/>
                    <a:pt x="7221" y="10610"/>
                  </a:cubicBezTo>
                  <a:cubicBezTo>
                    <a:pt x="7415" y="10718"/>
                    <a:pt x="7607" y="10829"/>
                    <a:pt x="7797" y="10947"/>
                  </a:cubicBezTo>
                  <a:cubicBezTo>
                    <a:pt x="7957" y="11045"/>
                    <a:pt x="8117" y="11143"/>
                    <a:pt x="8278" y="11238"/>
                  </a:cubicBezTo>
                  <a:cubicBezTo>
                    <a:pt x="8432" y="11326"/>
                    <a:pt x="8586" y="11411"/>
                    <a:pt x="8738" y="11500"/>
                  </a:cubicBezTo>
                  <a:cubicBezTo>
                    <a:pt x="9041" y="11676"/>
                    <a:pt x="9341" y="11855"/>
                    <a:pt x="9640" y="12034"/>
                  </a:cubicBezTo>
                  <a:cubicBezTo>
                    <a:pt x="9799" y="12128"/>
                    <a:pt x="9955" y="12224"/>
                    <a:pt x="10110" y="12323"/>
                  </a:cubicBezTo>
                  <a:cubicBezTo>
                    <a:pt x="10251" y="12415"/>
                    <a:pt x="10392" y="12506"/>
                    <a:pt x="10534" y="12597"/>
                  </a:cubicBezTo>
                  <a:cubicBezTo>
                    <a:pt x="10682" y="12692"/>
                    <a:pt x="10832" y="12788"/>
                    <a:pt x="10982" y="12881"/>
                  </a:cubicBezTo>
                  <a:cubicBezTo>
                    <a:pt x="11132" y="12973"/>
                    <a:pt x="11283" y="13066"/>
                    <a:pt x="11436" y="13156"/>
                  </a:cubicBezTo>
                  <a:cubicBezTo>
                    <a:pt x="11593" y="13251"/>
                    <a:pt x="11751" y="13345"/>
                    <a:pt x="11909" y="13435"/>
                  </a:cubicBezTo>
                  <a:cubicBezTo>
                    <a:pt x="12066" y="13524"/>
                    <a:pt x="12225" y="13611"/>
                    <a:pt x="12381" y="13700"/>
                  </a:cubicBezTo>
                  <a:cubicBezTo>
                    <a:pt x="12539" y="13790"/>
                    <a:pt x="12695" y="13881"/>
                    <a:pt x="12847" y="13976"/>
                  </a:cubicBezTo>
                  <a:cubicBezTo>
                    <a:pt x="12996" y="14071"/>
                    <a:pt x="13145" y="14167"/>
                    <a:pt x="13295" y="14259"/>
                  </a:cubicBezTo>
                  <a:cubicBezTo>
                    <a:pt x="13449" y="14353"/>
                    <a:pt x="13603" y="14445"/>
                    <a:pt x="13758" y="14538"/>
                  </a:cubicBezTo>
                  <a:cubicBezTo>
                    <a:pt x="13914" y="14632"/>
                    <a:pt x="14069" y="14729"/>
                    <a:pt x="14226" y="14825"/>
                  </a:cubicBezTo>
                  <a:cubicBezTo>
                    <a:pt x="14372" y="14913"/>
                    <a:pt x="14517" y="14999"/>
                    <a:pt x="14665" y="15083"/>
                  </a:cubicBezTo>
                  <a:cubicBezTo>
                    <a:pt x="14816" y="15169"/>
                    <a:pt x="14969" y="15253"/>
                    <a:pt x="15120" y="15341"/>
                  </a:cubicBezTo>
                  <a:cubicBezTo>
                    <a:pt x="15423" y="15518"/>
                    <a:pt x="15721" y="15704"/>
                    <a:pt x="16020" y="15886"/>
                  </a:cubicBezTo>
                  <a:cubicBezTo>
                    <a:pt x="16328" y="16074"/>
                    <a:pt x="16636" y="16260"/>
                    <a:pt x="16944" y="16446"/>
                  </a:cubicBezTo>
                  <a:cubicBezTo>
                    <a:pt x="17100" y="16540"/>
                    <a:pt x="17256" y="16632"/>
                    <a:pt x="17415" y="16724"/>
                  </a:cubicBezTo>
                  <a:cubicBezTo>
                    <a:pt x="17562" y="16808"/>
                    <a:pt x="17706" y="16897"/>
                    <a:pt x="17851" y="16985"/>
                  </a:cubicBezTo>
                  <a:cubicBezTo>
                    <a:pt x="17999" y="17076"/>
                    <a:pt x="18150" y="17164"/>
                    <a:pt x="18303" y="17248"/>
                  </a:cubicBezTo>
                  <a:cubicBezTo>
                    <a:pt x="18460" y="17336"/>
                    <a:pt x="18617" y="17422"/>
                    <a:pt x="18773" y="17513"/>
                  </a:cubicBezTo>
                  <a:cubicBezTo>
                    <a:pt x="18925" y="17599"/>
                    <a:pt x="19078" y="17687"/>
                    <a:pt x="19231" y="17772"/>
                  </a:cubicBezTo>
                  <a:cubicBezTo>
                    <a:pt x="19379" y="17854"/>
                    <a:pt x="19526" y="17936"/>
                    <a:pt x="19672" y="18021"/>
                  </a:cubicBezTo>
                  <a:cubicBezTo>
                    <a:pt x="19831" y="18113"/>
                    <a:pt x="19990" y="18205"/>
                    <a:pt x="20153" y="18288"/>
                  </a:cubicBezTo>
                  <a:cubicBezTo>
                    <a:pt x="20230" y="18328"/>
                    <a:pt x="20311" y="18366"/>
                    <a:pt x="20389" y="18402"/>
                  </a:cubicBezTo>
                  <a:cubicBezTo>
                    <a:pt x="20390" y="18403"/>
                    <a:pt x="20392" y="18403"/>
                    <a:pt x="20393" y="18404"/>
                  </a:cubicBezTo>
                  <a:cubicBezTo>
                    <a:pt x="20398" y="18406"/>
                    <a:pt x="20401" y="18407"/>
                    <a:pt x="20406" y="18408"/>
                  </a:cubicBezTo>
                  <a:cubicBezTo>
                    <a:pt x="20419" y="18413"/>
                    <a:pt x="20434" y="18418"/>
                    <a:pt x="20446" y="18423"/>
                  </a:cubicBezTo>
                  <a:cubicBezTo>
                    <a:pt x="20449" y="18424"/>
                    <a:pt x="20451" y="18424"/>
                    <a:pt x="20454" y="18426"/>
                  </a:cubicBezTo>
                  <a:lnTo>
                    <a:pt x="20466" y="18430"/>
                  </a:lnTo>
                  <a:lnTo>
                    <a:pt x="20554" y="18465"/>
                  </a:lnTo>
                  <a:cubicBezTo>
                    <a:pt x="20564" y="18469"/>
                    <a:pt x="20573" y="18471"/>
                    <a:pt x="20581" y="18475"/>
                  </a:cubicBezTo>
                  <a:lnTo>
                    <a:pt x="20601" y="18483"/>
                  </a:lnTo>
                  <a:lnTo>
                    <a:pt x="20602" y="18483"/>
                  </a:lnTo>
                  <a:lnTo>
                    <a:pt x="20617" y="18452"/>
                  </a:lnTo>
                  <a:cubicBezTo>
                    <a:pt x="20625" y="18439"/>
                    <a:pt x="20631" y="18426"/>
                    <a:pt x="20638" y="18413"/>
                  </a:cubicBezTo>
                  <a:cubicBezTo>
                    <a:pt x="20640" y="18411"/>
                    <a:pt x="20641" y="18410"/>
                    <a:pt x="20641" y="18407"/>
                  </a:cubicBezTo>
                  <a:cubicBezTo>
                    <a:pt x="20651" y="18385"/>
                    <a:pt x="20662" y="18361"/>
                    <a:pt x="20673" y="18339"/>
                  </a:cubicBezTo>
                  <a:cubicBezTo>
                    <a:pt x="20672" y="18337"/>
                    <a:pt x="20669" y="18337"/>
                    <a:pt x="20668" y="18336"/>
                  </a:cubicBezTo>
                  <a:cubicBezTo>
                    <a:pt x="20708" y="18252"/>
                    <a:pt x="20750" y="18168"/>
                    <a:pt x="20796" y="18089"/>
                  </a:cubicBezTo>
                  <a:cubicBezTo>
                    <a:pt x="20863" y="17979"/>
                    <a:pt x="20934" y="17870"/>
                    <a:pt x="20992" y="17754"/>
                  </a:cubicBezTo>
                  <a:cubicBezTo>
                    <a:pt x="21022" y="17696"/>
                    <a:pt x="21050" y="17635"/>
                    <a:pt x="21081" y="17577"/>
                  </a:cubicBezTo>
                  <a:cubicBezTo>
                    <a:pt x="21090" y="17561"/>
                    <a:pt x="21100" y="17544"/>
                    <a:pt x="21110" y="17527"/>
                  </a:cubicBezTo>
                  <a:cubicBezTo>
                    <a:pt x="21112" y="17529"/>
                    <a:pt x="21116" y="17530"/>
                    <a:pt x="21118" y="17530"/>
                  </a:cubicBezTo>
                  <a:cubicBezTo>
                    <a:pt x="21148" y="17535"/>
                    <a:pt x="21178" y="17537"/>
                    <a:pt x="21208" y="17541"/>
                  </a:cubicBezTo>
                  <a:cubicBezTo>
                    <a:pt x="21261" y="17550"/>
                    <a:pt x="21314" y="17558"/>
                    <a:pt x="21369" y="17567"/>
                  </a:cubicBezTo>
                  <a:cubicBezTo>
                    <a:pt x="21365" y="17567"/>
                    <a:pt x="21363" y="17566"/>
                    <a:pt x="21358" y="17566"/>
                  </a:cubicBezTo>
                  <a:cubicBezTo>
                    <a:pt x="21417" y="17576"/>
                    <a:pt x="21476" y="17594"/>
                    <a:pt x="21534" y="17604"/>
                  </a:cubicBezTo>
                  <a:cubicBezTo>
                    <a:pt x="21601" y="17614"/>
                    <a:pt x="21668" y="17625"/>
                    <a:pt x="21735" y="17633"/>
                  </a:cubicBezTo>
                  <a:cubicBezTo>
                    <a:pt x="21802" y="17640"/>
                    <a:pt x="21868" y="17644"/>
                    <a:pt x="21935" y="17644"/>
                  </a:cubicBezTo>
                  <a:cubicBezTo>
                    <a:pt x="22033" y="17644"/>
                    <a:pt x="22130" y="17635"/>
                    <a:pt x="22226" y="17614"/>
                  </a:cubicBezTo>
                  <a:cubicBezTo>
                    <a:pt x="22258" y="17608"/>
                    <a:pt x="22296" y="17602"/>
                    <a:pt x="22324" y="17585"/>
                  </a:cubicBezTo>
                  <a:cubicBezTo>
                    <a:pt x="22359" y="17565"/>
                    <a:pt x="22391" y="17541"/>
                    <a:pt x="22425" y="17517"/>
                  </a:cubicBezTo>
                  <a:cubicBezTo>
                    <a:pt x="22480" y="17477"/>
                    <a:pt x="22535" y="17437"/>
                    <a:pt x="22585" y="17391"/>
                  </a:cubicBezTo>
                  <a:cubicBezTo>
                    <a:pt x="22635" y="17348"/>
                    <a:pt x="22678" y="17292"/>
                    <a:pt x="22714" y="17239"/>
                  </a:cubicBezTo>
                  <a:cubicBezTo>
                    <a:pt x="22753" y="17179"/>
                    <a:pt x="22792" y="17117"/>
                    <a:pt x="22826" y="17055"/>
                  </a:cubicBezTo>
                  <a:cubicBezTo>
                    <a:pt x="22891" y="16943"/>
                    <a:pt x="22941" y="16826"/>
                    <a:pt x="22999" y="16710"/>
                  </a:cubicBezTo>
                  <a:cubicBezTo>
                    <a:pt x="23047" y="16616"/>
                    <a:pt x="23091" y="16520"/>
                    <a:pt x="23134" y="16424"/>
                  </a:cubicBezTo>
                  <a:lnTo>
                    <a:pt x="23134" y="16424"/>
                  </a:lnTo>
                  <a:cubicBezTo>
                    <a:pt x="23133" y="16426"/>
                    <a:pt x="23133" y="16429"/>
                    <a:pt x="23131" y="16431"/>
                  </a:cubicBezTo>
                  <a:lnTo>
                    <a:pt x="23131" y="16431"/>
                  </a:lnTo>
                  <a:cubicBezTo>
                    <a:pt x="23134" y="16427"/>
                    <a:pt x="23135" y="16424"/>
                    <a:pt x="23138" y="16419"/>
                  </a:cubicBezTo>
                  <a:cubicBezTo>
                    <a:pt x="23159" y="16433"/>
                    <a:pt x="23182" y="16446"/>
                    <a:pt x="23206" y="16457"/>
                  </a:cubicBezTo>
                  <a:cubicBezTo>
                    <a:pt x="23242" y="16477"/>
                    <a:pt x="23277" y="16497"/>
                    <a:pt x="23311" y="16515"/>
                  </a:cubicBezTo>
                  <a:cubicBezTo>
                    <a:pt x="23386" y="16555"/>
                    <a:pt x="23459" y="16598"/>
                    <a:pt x="23531" y="16642"/>
                  </a:cubicBezTo>
                  <a:cubicBezTo>
                    <a:pt x="23666" y="16724"/>
                    <a:pt x="23808" y="16793"/>
                    <a:pt x="23948" y="16866"/>
                  </a:cubicBezTo>
                  <a:cubicBezTo>
                    <a:pt x="23947" y="16866"/>
                    <a:pt x="23947" y="16866"/>
                    <a:pt x="23947" y="16866"/>
                  </a:cubicBezTo>
                  <a:lnTo>
                    <a:pt x="23947" y="16866"/>
                  </a:lnTo>
                  <a:cubicBezTo>
                    <a:pt x="24048" y="16918"/>
                    <a:pt x="24148" y="16973"/>
                    <a:pt x="24249" y="17021"/>
                  </a:cubicBezTo>
                  <a:cubicBezTo>
                    <a:pt x="24289" y="17042"/>
                    <a:pt x="24332" y="17059"/>
                    <a:pt x="24373" y="17077"/>
                  </a:cubicBezTo>
                  <a:cubicBezTo>
                    <a:pt x="24400" y="17090"/>
                    <a:pt x="24426" y="17101"/>
                    <a:pt x="24453" y="17110"/>
                  </a:cubicBezTo>
                  <a:lnTo>
                    <a:pt x="24453" y="17110"/>
                  </a:lnTo>
                  <a:cubicBezTo>
                    <a:pt x="24452" y="17110"/>
                    <a:pt x="24451" y="17109"/>
                    <a:pt x="24449" y="17109"/>
                  </a:cubicBezTo>
                  <a:lnTo>
                    <a:pt x="24449" y="17109"/>
                  </a:lnTo>
                  <a:cubicBezTo>
                    <a:pt x="24452" y="17110"/>
                    <a:pt x="24455" y="17111"/>
                    <a:pt x="24457" y="17112"/>
                  </a:cubicBezTo>
                  <a:lnTo>
                    <a:pt x="24457" y="17112"/>
                  </a:lnTo>
                  <a:cubicBezTo>
                    <a:pt x="24456" y="17111"/>
                    <a:pt x="24454" y="17111"/>
                    <a:pt x="24453" y="17110"/>
                  </a:cubicBezTo>
                  <a:lnTo>
                    <a:pt x="24453" y="17110"/>
                  </a:lnTo>
                  <a:cubicBezTo>
                    <a:pt x="24455" y="17111"/>
                    <a:pt x="24456" y="17112"/>
                    <a:pt x="24459" y="17112"/>
                  </a:cubicBezTo>
                  <a:lnTo>
                    <a:pt x="24459" y="17112"/>
                  </a:lnTo>
                  <a:cubicBezTo>
                    <a:pt x="24458" y="17112"/>
                    <a:pt x="24458" y="17112"/>
                    <a:pt x="24457" y="17112"/>
                  </a:cubicBezTo>
                  <a:lnTo>
                    <a:pt x="24457" y="17112"/>
                  </a:lnTo>
                  <a:cubicBezTo>
                    <a:pt x="24458" y="17112"/>
                    <a:pt x="24459" y="17112"/>
                    <a:pt x="24460" y="17113"/>
                  </a:cubicBezTo>
                  <a:cubicBezTo>
                    <a:pt x="24459" y="17113"/>
                    <a:pt x="24459" y="17113"/>
                    <a:pt x="24459" y="17112"/>
                  </a:cubicBezTo>
                  <a:lnTo>
                    <a:pt x="24459" y="17112"/>
                  </a:lnTo>
                  <a:cubicBezTo>
                    <a:pt x="24498" y="17129"/>
                    <a:pt x="24537" y="17145"/>
                    <a:pt x="24578" y="17158"/>
                  </a:cubicBezTo>
                  <a:cubicBezTo>
                    <a:pt x="24606" y="17166"/>
                    <a:pt x="24631" y="17171"/>
                    <a:pt x="24659" y="17171"/>
                  </a:cubicBezTo>
                  <a:cubicBezTo>
                    <a:pt x="24663" y="17171"/>
                    <a:pt x="24668" y="17171"/>
                    <a:pt x="24673" y="17171"/>
                  </a:cubicBezTo>
                  <a:cubicBezTo>
                    <a:pt x="24688" y="17169"/>
                    <a:pt x="24703" y="17169"/>
                    <a:pt x="24718" y="17165"/>
                  </a:cubicBezTo>
                  <a:cubicBezTo>
                    <a:pt x="24751" y="17157"/>
                    <a:pt x="24782" y="17144"/>
                    <a:pt x="24812" y="17129"/>
                  </a:cubicBezTo>
                  <a:cubicBezTo>
                    <a:pt x="24847" y="17114"/>
                    <a:pt x="24878" y="17095"/>
                    <a:pt x="24907" y="17072"/>
                  </a:cubicBezTo>
                  <a:cubicBezTo>
                    <a:pt x="24929" y="17056"/>
                    <a:pt x="24950" y="17039"/>
                    <a:pt x="24966" y="17019"/>
                  </a:cubicBezTo>
                  <a:cubicBezTo>
                    <a:pt x="24982" y="16999"/>
                    <a:pt x="24993" y="16978"/>
                    <a:pt x="25007" y="16957"/>
                  </a:cubicBezTo>
                  <a:cubicBezTo>
                    <a:pt x="25036" y="16979"/>
                    <a:pt x="25068" y="16997"/>
                    <a:pt x="25099" y="17016"/>
                  </a:cubicBezTo>
                  <a:cubicBezTo>
                    <a:pt x="25165" y="17059"/>
                    <a:pt x="25229" y="17101"/>
                    <a:pt x="25295" y="17143"/>
                  </a:cubicBezTo>
                  <a:cubicBezTo>
                    <a:pt x="25416" y="17220"/>
                    <a:pt x="25542" y="17291"/>
                    <a:pt x="25668" y="17361"/>
                  </a:cubicBezTo>
                  <a:cubicBezTo>
                    <a:pt x="25730" y="17397"/>
                    <a:pt x="25792" y="17432"/>
                    <a:pt x="25852" y="17470"/>
                  </a:cubicBezTo>
                  <a:cubicBezTo>
                    <a:pt x="25915" y="17511"/>
                    <a:pt x="25978" y="17551"/>
                    <a:pt x="26043" y="17591"/>
                  </a:cubicBezTo>
                  <a:cubicBezTo>
                    <a:pt x="26159" y="17658"/>
                    <a:pt x="26281" y="17714"/>
                    <a:pt x="26401" y="17775"/>
                  </a:cubicBezTo>
                  <a:lnTo>
                    <a:pt x="26401" y="17775"/>
                  </a:lnTo>
                  <a:cubicBezTo>
                    <a:pt x="26400" y="17775"/>
                    <a:pt x="26400" y="17775"/>
                    <a:pt x="26400" y="17774"/>
                  </a:cubicBezTo>
                  <a:lnTo>
                    <a:pt x="26400" y="17774"/>
                  </a:lnTo>
                  <a:cubicBezTo>
                    <a:pt x="26505" y="17830"/>
                    <a:pt x="26608" y="17891"/>
                    <a:pt x="26713" y="17946"/>
                  </a:cubicBezTo>
                  <a:lnTo>
                    <a:pt x="26713" y="17946"/>
                  </a:lnTo>
                  <a:cubicBezTo>
                    <a:pt x="26712" y="17945"/>
                    <a:pt x="26710" y="17944"/>
                    <a:pt x="26709" y="17943"/>
                  </a:cubicBezTo>
                  <a:lnTo>
                    <a:pt x="26709" y="17943"/>
                  </a:lnTo>
                  <a:cubicBezTo>
                    <a:pt x="26717" y="17948"/>
                    <a:pt x="26725" y="17952"/>
                    <a:pt x="26733" y="17956"/>
                  </a:cubicBezTo>
                  <a:lnTo>
                    <a:pt x="26733" y="17956"/>
                  </a:lnTo>
                  <a:cubicBezTo>
                    <a:pt x="26733" y="17956"/>
                    <a:pt x="26732" y="17955"/>
                    <a:pt x="26731" y="17955"/>
                  </a:cubicBezTo>
                  <a:lnTo>
                    <a:pt x="26731" y="17955"/>
                  </a:lnTo>
                  <a:cubicBezTo>
                    <a:pt x="26732" y="17956"/>
                    <a:pt x="26734" y="17957"/>
                    <a:pt x="26736" y="17958"/>
                  </a:cubicBezTo>
                  <a:lnTo>
                    <a:pt x="26736" y="17958"/>
                  </a:lnTo>
                  <a:cubicBezTo>
                    <a:pt x="26735" y="17957"/>
                    <a:pt x="26734" y="17957"/>
                    <a:pt x="26733" y="17956"/>
                  </a:cubicBezTo>
                  <a:lnTo>
                    <a:pt x="26733" y="17956"/>
                  </a:lnTo>
                  <a:cubicBezTo>
                    <a:pt x="26735" y="17958"/>
                    <a:pt x="26737" y="17959"/>
                    <a:pt x="26739" y="17959"/>
                  </a:cubicBezTo>
                  <a:lnTo>
                    <a:pt x="26739" y="17959"/>
                  </a:lnTo>
                  <a:cubicBezTo>
                    <a:pt x="26738" y="17959"/>
                    <a:pt x="26737" y="17958"/>
                    <a:pt x="26736" y="17958"/>
                  </a:cubicBezTo>
                  <a:lnTo>
                    <a:pt x="26736" y="17958"/>
                  </a:lnTo>
                  <a:cubicBezTo>
                    <a:pt x="26737" y="17958"/>
                    <a:pt x="26739" y="17959"/>
                    <a:pt x="26740" y="17960"/>
                  </a:cubicBezTo>
                  <a:cubicBezTo>
                    <a:pt x="26740" y="17960"/>
                    <a:pt x="26739" y="17960"/>
                    <a:pt x="26739" y="17959"/>
                  </a:cubicBezTo>
                  <a:lnTo>
                    <a:pt x="26739" y="17959"/>
                  </a:lnTo>
                  <a:cubicBezTo>
                    <a:pt x="26750" y="17966"/>
                    <a:pt x="26760" y="17971"/>
                    <a:pt x="26771" y="17978"/>
                  </a:cubicBezTo>
                  <a:cubicBezTo>
                    <a:pt x="26781" y="17981"/>
                    <a:pt x="26788" y="17985"/>
                    <a:pt x="26796" y="17990"/>
                  </a:cubicBezTo>
                  <a:cubicBezTo>
                    <a:pt x="26823" y="18005"/>
                    <a:pt x="26852" y="18019"/>
                    <a:pt x="26879" y="18034"/>
                  </a:cubicBezTo>
                  <a:lnTo>
                    <a:pt x="26879" y="18034"/>
                  </a:lnTo>
                  <a:cubicBezTo>
                    <a:pt x="26879" y="18034"/>
                    <a:pt x="26879" y="18034"/>
                    <a:pt x="26879" y="18034"/>
                  </a:cubicBezTo>
                  <a:cubicBezTo>
                    <a:pt x="26992" y="18093"/>
                    <a:pt x="27104" y="18154"/>
                    <a:pt x="27215" y="18215"/>
                  </a:cubicBezTo>
                  <a:cubicBezTo>
                    <a:pt x="27331" y="18277"/>
                    <a:pt x="27449" y="18334"/>
                    <a:pt x="27567" y="18391"/>
                  </a:cubicBezTo>
                  <a:cubicBezTo>
                    <a:pt x="27568" y="18392"/>
                    <a:pt x="27569" y="18392"/>
                    <a:pt x="27571" y="18393"/>
                  </a:cubicBezTo>
                  <a:lnTo>
                    <a:pt x="27571" y="18393"/>
                  </a:lnTo>
                  <a:lnTo>
                    <a:pt x="27576" y="18396"/>
                  </a:lnTo>
                  <a:cubicBezTo>
                    <a:pt x="27576" y="18396"/>
                    <a:pt x="27576" y="18397"/>
                    <a:pt x="27577" y="18397"/>
                  </a:cubicBezTo>
                  <a:lnTo>
                    <a:pt x="27576" y="18397"/>
                  </a:lnTo>
                  <a:cubicBezTo>
                    <a:pt x="27599" y="18408"/>
                    <a:pt x="27624" y="18421"/>
                    <a:pt x="27647" y="18433"/>
                  </a:cubicBezTo>
                  <a:cubicBezTo>
                    <a:pt x="27652" y="18436"/>
                    <a:pt x="27656" y="18437"/>
                    <a:pt x="27660" y="18440"/>
                  </a:cubicBezTo>
                  <a:lnTo>
                    <a:pt x="27660" y="18440"/>
                  </a:lnTo>
                  <a:cubicBezTo>
                    <a:pt x="27660" y="18440"/>
                    <a:pt x="27660" y="18440"/>
                    <a:pt x="27660" y="18440"/>
                  </a:cubicBezTo>
                  <a:cubicBezTo>
                    <a:pt x="27661" y="18442"/>
                    <a:pt x="27663" y="18442"/>
                    <a:pt x="27664" y="18443"/>
                  </a:cubicBezTo>
                  <a:cubicBezTo>
                    <a:pt x="27665" y="18443"/>
                    <a:pt x="27665" y="18444"/>
                    <a:pt x="27666" y="18444"/>
                  </a:cubicBezTo>
                  <a:cubicBezTo>
                    <a:pt x="27666" y="18444"/>
                    <a:pt x="27668" y="18444"/>
                    <a:pt x="27668" y="18445"/>
                  </a:cubicBezTo>
                  <a:cubicBezTo>
                    <a:pt x="27805" y="18517"/>
                    <a:pt x="27941" y="18595"/>
                    <a:pt x="28077" y="18674"/>
                  </a:cubicBezTo>
                  <a:cubicBezTo>
                    <a:pt x="28212" y="18753"/>
                    <a:pt x="28345" y="18835"/>
                    <a:pt x="28479" y="18916"/>
                  </a:cubicBezTo>
                  <a:cubicBezTo>
                    <a:pt x="28615" y="18995"/>
                    <a:pt x="28750" y="19079"/>
                    <a:pt x="28888" y="19156"/>
                  </a:cubicBezTo>
                  <a:cubicBezTo>
                    <a:pt x="29025" y="19233"/>
                    <a:pt x="29164" y="19306"/>
                    <a:pt x="29302" y="19381"/>
                  </a:cubicBezTo>
                  <a:cubicBezTo>
                    <a:pt x="29459" y="19465"/>
                    <a:pt x="29613" y="19551"/>
                    <a:pt x="29769" y="19635"/>
                  </a:cubicBezTo>
                  <a:cubicBezTo>
                    <a:pt x="29923" y="19719"/>
                    <a:pt x="30076" y="19804"/>
                    <a:pt x="30227" y="19892"/>
                  </a:cubicBezTo>
                  <a:cubicBezTo>
                    <a:pt x="30380" y="19982"/>
                    <a:pt x="30534" y="20068"/>
                    <a:pt x="30689" y="20152"/>
                  </a:cubicBezTo>
                  <a:cubicBezTo>
                    <a:pt x="30844" y="20237"/>
                    <a:pt x="31001" y="20320"/>
                    <a:pt x="31154" y="20407"/>
                  </a:cubicBezTo>
                  <a:cubicBezTo>
                    <a:pt x="31230" y="20449"/>
                    <a:pt x="31306" y="20493"/>
                    <a:pt x="31381" y="20537"/>
                  </a:cubicBezTo>
                  <a:cubicBezTo>
                    <a:pt x="31456" y="20579"/>
                    <a:pt x="31531" y="20618"/>
                    <a:pt x="31606" y="20658"/>
                  </a:cubicBezTo>
                  <a:cubicBezTo>
                    <a:pt x="31682" y="20698"/>
                    <a:pt x="31758" y="20738"/>
                    <a:pt x="31834" y="20779"/>
                  </a:cubicBezTo>
                  <a:cubicBezTo>
                    <a:pt x="31907" y="20820"/>
                    <a:pt x="31980" y="20861"/>
                    <a:pt x="32052" y="20900"/>
                  </a:cubicBezTo>
                  <a:cubicBezTo>
                    <a:pt x="32211" y="20987"/>
                    <a:pt x="32369" y="21073"/>
                    <a:pt x="32527" y="21157"/>
                  </a:cubicBezTo>
                  <a:cubicBezTo>
                    <a:pt x="32681" y="21240"/>
                    <a:pt x="32836" y="21318"/>
                    <a:pt x="32991" y="21398"/>
                  </a:cubicBezTo>
                  <a:lnTo>
                    <a:pt x="32991" y="21398"/>
                  </a:lnTo>
                  <a:cubicBezTo>
                    <a:pt x="32989" y="21397"/>
                    <a:pt x="32985" y="21395"/>
                    <a:pt x="32983" y="21394"/>
                  </a:cubicBezTo>
                  <a:lnTo>
                    <a:pt x="32983" y="21394"/>
                  </a:lnTo>
                  <a:cubicBezTo>
                    <a:pt x="33164" y="21487"/>
                    <a:pt x="33344" y="21584"/>
                    <a:pt x="33525" y="21678"/>
                  </a:cubicBezTo>
                  <a:lnTo>
                    <a:pt x="33578" y="21705"/>
                  </a:lnTo>
                  <a:lnTo>
                    <a:pt x="33577" y="21705"/>
                  </a:lnTo>
                  <a:cubicBezTo>
                    <a:pt x="33649" y="21743"/>
                    <a:pt x="33723" y="21780"/>
                    <a:pt x="33796" y="21818"/>
                  </a:cubicBezTo>
                  <a:lnTo>
                    <a:pt x="33796" y="21817"/>
                  </a:lnTo>
                  <a:cubicBezTo>
                    <a:pt x="33808" y="21822"/>
                    <a:pt x="33820" y="21828"/>
                    <a:pt x="33831" y="21834"/>
                  </a:cubicBezTo>
                  <a:cubicBezTo>
                    <a:pt x="33830" y="21834"/>
                    <a:pt x="33829" y="21833"/>
                    <a:pt x="33827" y="21833"/>
                  </a:cubicBezTo>
                  <a:lnTo>
                    <a:pt x="33827" y="21833"/>
                  </a:lnTo>
                  <a:cubicBezTo>
                    <a:pt x="33836" y="21838"/>
                    <a:pt x="33846" y="21842"/>
                    <a:pt x="33853" y="21847"/>
                  </a:cubicBezTo>
                  <a:cubicBezTo>
                    <a:pt x="33852" y="21845"/>
                    <a:pt x="33850" y="21844"/>
                    <a:pt x="33848" y="21843"/>
                  </a:cubicBezTo>
                  <a:lnTo>
                    <a:pt x="33848" y="21843"/>
                  </a:lnTo>
                  <a:cubicBezTo>
                    <a:pt x="33945" y="21894"/>
                    <a:pt x="34042" y="21943"/>
                    <a:pt x="34140" y="21992"/>
                  </a:cubicBezTo>
                  <a:lnTo>
                    <a:pt x="34275" y="22058"/>
                  </a:lnTo>
                  <a:cubicBezTo>
                    <a:pt x="34286" y="22061"/>
                    <a:pt x="34299" y="22065"/>
                    <a:pt x="34309" y="22069"/>
                  </a:cubicBezTo>
                  <a:cubicBezTo>
                    <a:pt x="34440" y="22113"/>
                    <a:pt x="34565" y="22178"/>
                    <a:pt x="34696" y="22226"/>
                  </a:cubicBezTo>
                  <a:cubicBezTo>
                    <a:pt x="34729" y="22237"/>
                    <a:pt x="34761" y="22247"/>
                    <a:pt x="34795" y="22259"/>
                  </a:cubicBezTo>
                  <a:cubicBezTo>
                    <a:pt x="34793" y="22258"/>
                    <a:pt x="34791" y="22257"/>
                    <a:pt x="34790" y="22257"/>
                  </a:cubicBezTo>
                  <a:lnTo>
                    <a:pt x="34790" y="22257"/>
                  </a:lnTo>
                  <a:cubicBezTo>
                    <a:pt x="34836" y="22272"/>
                    <a:pt x="34883" y="22289"/>
                    <a:pt x="34930" y="22304"/>
                  </a:cubicBezTo>
                  <a:cubicBezTo>
                    <a:pt x="34937" y="22306"/>
                    <a:pt x="34944" y="22307"/>
                    <a:pt x="34950" y="22309"/>
                  </a:cubicBezTo>
                  <a:lnTo>
                    <a:pt x="34950" y="22309"/>
                  </a:lnTo>
                  <a:cubicBezTo>
                    <a:pt x="34950" y="22309"/>
                    <a:pt x="34950" y="22309"/>
                    <a:pt x="34950" y="22309"/>
                  </a:cubicBezTo>
                  <a:lnTo>
                    <a:pt x="34950" y="22309"/>
                  </a:lnTo>
                  <a:cubicBezTo>
                    <a:pt x="34981" y="22317"/>
                    <a:pt x="35013" y="22324"/>
                    <a:pt x="35044" y="22334"/>
                  </a:cubicBezTo>
                  <a:cubicBezTo>
                    <a:pt x="35022" y="22319"/>
                    <a:pt x="35000" y="22307"/>
                    <a:pt x="34978" y="22293"/>
                  </a:cubicBezTo>
                  <a:lnTo>
                    <a:pt x="34980" y="22293"/>
                  </a:lnTo>
                  <a:cubicBezTo>
                    <a:pt x="34978" y="22292"/>
                    <a:pt x="34977" y="22292"/>
                    <a:pt x="34976" y="22291"/>
                  </a:cubicBezTo>
                  <a:lnTo>
                    <a:pt x="34975" y="22291"/>
                  </a:lnTo>
                  <a:cubicBezTo>
                    <a:pt x="34973" y="22290"/>
                    <a:pt x="34972" y="22290"/>
                    <a:pt x="34970" y="22289"/>
                  </a:cubicBezTo>
                  <a:lnTo>
                    <a:pt x="34970" y="22289"/>
                  </a:lnTo>
                  <a:cubicBezTo>
                    <a:pt x="34970" y="22289"/>
                    <a:pt x="34971" y="22290"/>
                    <a:pt x="34971" y="22290"/>
                  </a:cubicBezTo>
                  <a:lnTo>
                    <a:pt x="34971" y="22290"/>
                  </a:lnTo>
                  <a:cubicBezTo>
                    <a:pt x="34904" y="22254"/>
                    <a:pt x="34838" y="22215"/>
                    <a:pt x="34774" y="22178"/>
                  </a:cubicBezTo>
                  <a:cubicBezTo>
                    <a:pt x="34708" y="22141"/>
                    <a:pt x="34644" y="22100"/>
                    <a:pt x="34579" y="22061"/>
                  </a:cubicBezTo>
                  <a:cubicBezTo>
                    <a:pt x="34429" y="21977"/>
                    <a:pt x="34276" y="21896"/>
                    <a:pt x="34126" y="21810"/>
                  </a:cubicBezTo>
                  <a:lnTo>
                    <a:pt x="34126" y="21810"/>
                  </a:lnTo>
                  <a:cubicBezTo>
                    <a:pt x="34127" y="21810"/>
                    <a:pt x="34127" y="21811"/>
                    <a:pt x="34127" y="21811"/>
                  </a:cubicBezTo>
                  <a:lnTo>
                    <a:pt x="34127" y="21811"/>
                  </a:lnTo>
                  <a:cubicBezTo>
                    <a:pt x="34073" y="21779"/>
                    <a:pt x="34018" y="21748"/>
                    <a:pt x="33964" y="21718"/>
                  </a:cubicBezTo>
                  <a:cubicBezTo>
                    <a:pt x="33948" y="21708"/>
                    <a:pt x="33930" y="21699"/>
                    <a:pt x="33913" y="21692"/>
                  </a:cubicBezTo>
                  <a:lnTo>
                    <a:pt x="33913" y="21692"/>
                  </a:lnTo>
                  <a:cubicBezTo>
                    <a:pt x="33914" y="21692"/>
                    <a:pt x="33915" y="21693"/>
                    <a:pt x="33917" y="21693"/>
                  </a:cubicBezTo>
                  <a:cubicBezTo>
                    <a:pt x="33907" y="21688"/>
                    <a:pt x="33895" y="21682"/>
                    <a:pt x="33885" y="21677"/>
                  </a:cubicBezTo>
                  <a:lnTo>
                    <a:pt x="33885" y="21677"/>
                  </a:lnTo>
                  <a:cubicBezTo>
                    <a:pt x="33885" y="21677"/>
                    <a:pt x="33886" y="21677"/>
                    <a:pt x="33887" y="21678"/>
                  </a:cubicBezTo>
                  <a:lnTo>
                    <a:pt x="33887" y="21678"/>
                  </a:lnTo>
                  <a:cubicBezTo>
                    <a:pt x="33810" y="21638"/>
                    <a:pt x="33733" y="21600"/>
                    <a:pt x="33655" y="21560"/>
                  </a:cubicBezTo>
                  <a:cubicBezTo>
                    <a:pt x="33639" y="21552"/>
                    <a:pt x="33625" y="21544"/>
                    <a:pt x="33608" y="21537"/>
                  </a:cubicBezTo>
                  <a:cubicBezTo>
                    <a:pt x="33606" y="21536"/>
                    <a:pt x="33604" y="21535"/>
                    <a:pt x="33602" y="21534"/>
                  </a:cubicBezTo>
                  <a:lnTo>
                    <a:pt x="33602" y="21534"/>
                  </a:lnTo>
                  <a:cubicBezTo>
                    <a:pt x="33603" y="21534"/>
                    <a:pt x="33603" y="21534"/>
                    <a:pt x="33603" y="21534"/>
                  </a:cubicBezTo>
                  <a:cubicBezTo>
                    <a:pt x="33602" y="21533"/>
                    <a:pt x="33601" y="21532"/>
                    <a:pt x="33599" y="21532"/>
                  </a:cubicBezTo>
                  <a:lnTo>
                    <a:pt x="33599" y="21532"/>
                  </a:lnTo>
                  <a:cubicBezTo>
                    <a:pt x="33599" y="21532"/>
                    <a:pt x="33599" y="21532"/>
                    <a:pt x="33599" y="21532"/>
                  </a:cubicBezTo>
                  <a:lnTo>
                    <a:pt x="33599" y="21532"/>
                  </a:lnTo>
                  <a:cubicBezTo>
                    <a:pt x="33599" y="21532"/>
                    <a:pt x="33599" y="21532"/>
                    <a:pt x="33599" y="21532"/>
                  </a:cubicBezTo>
                  <a:lnTo>
                    <a:pt x="33599" y="21532"/>
                  </a:lnTo>
                  <a:cubicBezTo>
                    <a:pt x="33599" y="21532"/>
                    <a:pt x="33599" y="21532"/>
                    <a:pt x="33599" y="21532"/>
                  </a:cubicBezTo>
                  <a:lnTo>
                    <a:pt x="33599" y="21532"/>
                  </a:lnTo>
                  <a:cubicBezTo>
                    <a:pt x="33597" y="21531"/>
                    <a:pt x="33596" y="21529"/>
                    <a:pt x="33594" y="21529"/>
                  </a:cubicBezTo>
                  <a:lnTo>
                    <a:pt x="33594" y="21529"/>
                  </a:lnTo>
                  <a:cubicBezTo>
                    <a:pt x="33596" y="21530"/>
                    <a:pt x="33597" y="21531"/>
                    <a:pt x="33599" y="21532"/>
                  </a:cubicBezTo>
                  <a:lnTo>
                    <a:pt x="33599" y="21532"/>
                  </a:lnTo>
                  <a:cubicBezTo>
                    <a:pt x="33313" y="21381"/>
                    <a:pt x="33026" y="21233"/>
                    <a:pt x="32738" y="21084"/>
                  </a:cubicBezTo>
                  <a:cubicBezTo>
                    <a:pt x="32509" y="20964"/>
                    <a:pt x="32281" y="20841"/>
                    <a:pt x="32054" y="20714"/>
                  </a:cubicBezTo>
                  <a:cubicBezTo>
                    <a:pt x="31938" y="20651"/>
                    <a:pt x="31824" y="20590"/>
                    <a:pt x="31708" y="20529"/>
                  </a:cubicBezTo>
                  <a:cubicBezTo>
                    <a:pt x="31600" y="20472"/>
                    <a:pt x="31494" y="20414"/>
                    <a:pt x="31388" y="20353"/>
                  </a:cubicBezTo>
                  <a:cubicBezTo>
                    <a:pt x="31314" y="20312"/>
                    <a:pt x="31244" y="20270"/>
                    <a:pt x="31170" y="20228"/>
                  </a:cubicBezTo>
                  <a:cubicBezTo>
                    <a:pt x="31097" y="20188"/>
                    <a:pt x="31023" y="20149"/>
                    <a:pt x="30950" y="20109"/>
                  </a:cubicBezTo>
                  <a:cubicBezTo>
                    <a:pt x="30793" y="20025"/>
                    <a:pt x="30636" y="19940"/>
                    <a:pt x="30482" y="19852"/>
                  </a:cubicBezTo>
                  <a:cubicBezTo>
                    <a:pt x="30331" y="19764"/>
                    <a:pt x="30178" y="19672"/>
                    <a:pt x="30023" y="19587"/>
                  </a:cubicBezTo>
                  <a:cubicBezTo>
                    <a:pt x="29871" y="19505"/>
                    <a:pt x="29718" y="19421"/>
                    <a:pt x="29565" y="19337"/>
                  </a:cubicBezTo>
                  <a:cubicBezTo>
                    <a:pt x="29487" y="19294"/>
                    <a:pt x="29412" y="19253"/>
                    <a:pt x="29335" y="19212"/>
                  </a:cubicBezTo>
                  <a:cubicBezTo>
                    <a:pt x="29253" y="19170"/>
                    <a:pt x="29173" y="19127"/>
                    <a:pt x="29093" y="19083"/>
                  </a:cubicBezTo>
                  <a:cubicBezTo>
                    <a:pt x="29012" y="19036"/>
                    <a:pt x="28932" y="18991"/>
                    <a:pt x="28851" y="18945"/>
                  </a:cubicBezTo>
                  <a:cubicBezTo>
                    <a:pt x="28773" y="18900"/>
                    <a:pt x="28697" y="18854"/>
                    <a:pt x="28620" y="18807"/>
                  </a:cubicBezTo>
                  <a:cubicBezTo>
                    <a:pt x="28470" y="18716"/>
                    <a:pt x="28318" y="18628"/>
                    <a:pt x="28169" y="18536"/>
                  </a:cubicBezTo>
                  <a:cubicBezTo>
                    <a:pt x="28096" y="18494"/>
                    <a:pt x="28022" y="18451"/>
                    <a:pt x="27949" y="18411"/>
                  </a:cubicBezTo>
                  <a:cubicBezTo>
                    <a:pt x="27876" y="18372"/>
                    <a:pt x="27805" y="18330"/>
                    <a:pt x="27732" y="18293"/>
                  </a:cubicBezTo>
                  <a:cubicBezTo>
                    <a:pt x="27706" y="18281"/>
                    <a:pt x="27680" y="18267"/>
                    <a:pt x="27654" y="18253"/>
                  </a:cubicBezTo>
                  <a:cubicBezTo>
                    <a:pt x="27648" y="18251"/>
                    <a:pt x="27642" y="18247"/>
                    <a:pt x="27637" y="18244"/>
                  </a:cubicBezTo>
                  <a:lnTo>
                    <a:pt x="27635" y="18243"/>
                  </a:lnTo>
                  <a:cubicBezTo>
                    <a:pt x="27634" y="18242"/>
                    <a:pt x="27633" y="18242"/>
                    <a:pt x="27632" y="18242"/>
                  </a:cubicBezTo>
                  <a:cubicBezTo>
                    <a:pt x="27532" y="18190"/>
                    <a:pt x="27432" y="18144"/>
                    <a:pt x="27333" y="18093"/>
                  </a:cubicBezTo>
                  <a:lnTo>
                    <a:pt x="27333" y="18093"/>
                  </a:lnTo>
                  <a:cubicBezTo>
                    <a:pt x="27335" y="18094"/>
                    <a:pt x="27339" y="18096"/>
                    <a:pt x="27343" y="18098"/>
                  </a:cubicBezTo>
                  <a:cubicBezTo>
                    <a:pt x="27181" y="18012"/>
                    <a:pt x="27020" y="17926"/>
                    <a:pt x="26859" y="17841"/>
                  </a:cubicBezTo>
                  <a:lnTo>
                    <a:pt x="26859" y="17841"/>
                  </a:lnTo>
                  <a:cubicBezTo>
                    <a:pt x="26860" y="17842"/>
                    <a:pt x="26861" y="17843"/>
                    <a:pt x="26862" y="17843"/>
                  </a:cubicBezTo>
                  <a:lnTo>
                    <a:pt x="26862" y="17843"/>
                  </a:lnTo>
                  <a:cubicBezTo>
                    <a:pt x="26857" y="17841"/>
                    <a:pt x="26854" y="17839"/>
                    <a:pt x="26850" y="17836"/>
                  </a:cubicBezTo>
                  <a:lnTo>
                    <a:pt x="26850" y="17836"/>
                  </a:lnTo>
                  <a:cubicBezTo>
                    <a:pt x="26854" y="17838"/>
                    <a:pt x="26856" y="17840"/>
                    <a:pt x="26860" y="17841"/>
                  </a:cubicBezTo>
                  <a:cubicBezTo>
                    <a:pt x="26848" y="17835"/>
                    <a:pt x="26833" y="17828"/>
                    <a:pt x="26820" y="17821"/>
                  </a:cubicBezTo>
                  <a:cubicBezTo>
                    <a:pt x="26820" y="17821"/>
                    <a:pt x="26819" y="17821"/>
                    <a:pt x="26819" y="17820"/>
                  </a:cubicBezTo>
                  <a:cubicBezTo>
                    <a:pt x="26819" y="17820"/>
                    <a:pt x="26818" y="17820"/>
                    <a:pt x="26818" y="17819"/>
                  </a:cubicBezTo>
                  <a:cubicBezTo>
                    <a:pt x="26811" y="17816"/>
                    <a:pt x="26806" y="17812"/>
                    <a:pt x="26799" y="17809"/>
                  </a:cubicBezTo>
                  <a:cubicBezTo>
                    <a:pt x="26799" y="17809"/>
                    <a:pt x="26798" y="17809"/>
                    <a:pt x="26798" y="17808"/>
                  </a:cubicBezTo>
                  <a:cubicBezTo>
                    <a:pt x="26797" y="17807"/>
                    <a:pt x="26794" y="17805"/>
                    <a:pt x="26792" y="17805"/>
                  </a:cubicBezTo>
                  <a:lnTo>
                    <a:pt x="26793" y="17805"/>
                  </a:lnTo>
                  <a:cubicBezTo>
                    <a:pt x="26788" y="17804"/>
                    <a:pt x="26784" y="17801"/>
                    <a:pt x="26779" y="17798"/>
                  </a:cubicBezTo>
                  <a:lnTo>
                    <a:pt x="26779" y="17798"/>
                  </a:lnTo>
                  <a:cubicBezTo>
                    <a:pt x="26780" y="17799"/>
                    <a:pt x="26781" y="17799"/>
                    <a:pt x="26782" y="17799"/>
                  </a:cubicBezTo>
                  <a:cubicBezTo>
                    <a:pt x="26698" y="17756"/>
                    <a:pt x="26616" y="17709"/>
                    <a:pt x="26534" y="17663"/>
                  </a:cubicBezTo>
                  <a:cubicBezTo>
                    <a:pt x="26448" y="17616"/>
                    <a:pt x="26363" y="17576"/>
                    <a:pt x="26276" y="17532"/>
                  </a:cubicBezTo>
                  <a:lnTo>
                    <a:pt x="26276" y="17532"/>
                  </a:lnTo>
                  <a:cubicBezTo>
                    <a:pt x="26276" y="17532"/>
                    <a:pt x="26276" y="17533"/>
                    <a:pt x="26277" y="17533"/>
                  </a:cubicBezTo>
                  <a:lnTo>
                    <a:pt x="26277" y="17533"/>
                  </a:lnTo>
                  <a:cubicBezTo>
                    <a:pt x="26227" y="17508"/>
                    <a:pt x="26177" y="17482"/>
                    <a:pt x="26128" y="17453"/>
                  </a:cubicBezTo>
                  <a:cubicBezTo>
                    <a:pt x="26081" y="17425"/>
                    <a:pt x="26034" y="17395"/>
                    <a:pt x="25988" y="17366"/>
                  </a:cubicBezTo>
                  <a:cubicBezTo>
                    <a:pt x="25939" y="17335"/>
                    <a:pt x="25891" y="17303"/>
                    <a:pt x="25841" y="17273"/>
                  </a:cubicBezTo>
                  <a:cubicBezTo>
                    <a:pt x="25792" y="17243"/>
                    <a:pt x="25740" y="17216"/>
                    <a:pt x="25690" y="17188"/>
                  </a:cubicBezTo>
                  <a:cubicBezTo>
                    <a:pt x="25638" y="17159"/>
                    <a:pt x="25586" y="17129"/>
                    <a:pt x="25535" y="17100"/>
                  </a:cubicBezTo>
                  <a:cubicBezTo>
                    <a:pt x="25483" y="17070"/>
                    <a:pt x="25434" y="17038"/>
                    <a:pt x="25383" y="17007"/>
                  </a:cubicBezTo>
                  <a:cubicBezTo>
                    <a:pt x="25331" y="16973"/>
                    <a:pt x="25280" y="16941"/>
                    <a:pt x="25228" y="16906"/>
                  </a:cubicBezTo>
                  <a:cubicBezTo>
                    <a:pt x="25186" y="16878"/>
                    <a:pt x="25141" y="16853"/>
                    <a:pt x="25098" y="16825"/>
                  </a:cubicBezTo>
                  <a:cubicBezTo>
                    <a:pt x="25095" y="16823"/>
                    <a:pt x="25093" y="16822"/>
                    <a:pt x="25090" y="16819"/>
                  </a:cubicBezTo>
                  <a:cubicBezTo>
                    <a:pt x="25085" y="16813"/>
                    <a:pt x="25079" y="16811"/>
                    <a:pt x="25073" y="16807"/>
                  </a:cubicBezTo>
                  <a:lnTo>
                    <a:pt x="25080" y="16788"/>
                  </a:lnTo>
                  <a:cubicBezTo>
                    <a:pt x="25088" y="16770"/>
                    <a:pt x="25091" y="16751"/>
                    <a:pt x="25095" y="16732"/>
                  </a:cubicBezTo>
                  <a:cubicBezTo>
                    <a:pt x="25096" y="16729"/>
                    <a:pt x="25096" y="16725"/>
                    <a:pt x="25098" y="16720"/>
                  </a:cubicBezTo>
                  <a:cubicBezTo>
                    <a:pt x="25104" y="16684"/>
                    <a:pt x="25100" y="16651"/>
                    <a:pt x="25099" y="16616"/>
                  </a:cubicBezTo>
                  <a:cubicBezTo>
                    <a:pt x="25099" y="16605"/>
                    <a:pt x="25098" y="16593"/>
                    <a:pt x="25099" y="16581"/>
                  </a:cubicBezTo>
                  <a:cubicBezTo>
                    <a:pt x="25099" y="16570"/>
                    <a:pt x="25102" y="16560"/>
                    <a:pt x="25100" y="16548"/>
                  </a:cubicBezTo>
                  <a:cubicBezTo>
                    <a:pt x="25099" y="16507"/>
                    <a:pt x="25084" y="16473"/>
                    <a:pt x="25062" y="16438"/>
                  </a:cubicBezTo>
                  <a:cubicBezTo>
                    <a:pt x="25047" y="16414"/>
                    <a:pt x="25030" y="16389"/>
                    <a:pt x="25013" y="16366"/>
                  </a:cubicBezTo>
                  <a:cubicBezTo>
                    <a:pt x="24994" y="16339"/>
                    <a:pt x="24965" y="16321"/>
                    <a:pt x="24939" y="16302"/>
                  </a:cubicBezTo>
                  <a:cubicBezTo>
                    <a:pt x="24915" y="16283"/>
                    <a:pt x="24892" y="16264"/>
                    <a:pt x="24867" y="16247"/>
                  </a:cubicBezTo>
                  <a:cubicBezTo>
                    <a:pt x="24821" y="16213"/>
                    <a:pt x="24770" y="16180"/>
                    <a:pt x="24721" y="16149"/>
                  </a:cubicBezTo>
                  <a:cubicBezTo>
                    <a:pt x="24671" y="16118"/>
                    <a:pt x="24622" y="16090"/>
                    <a:pt x="24574" y="16059"/>
                  </a:cubicBezTo>
                  <a:cubicBezTo>
                    <a:pt x="24521" y="16025"/>
                    <a:pt x="24469" y="15993"/>
                    <a:pt x="24414" y="15962"/>
                  </a:cubicBezTo>
                  <a:cubicBezTo>
                    <a:pt x="24374" y="15938"/>
                    <a:pt x="24331" y="15917"/>
                    <a:pt x="24287" y="15896"/>
                  </a:cubicBezTo>
                  <a:lnTo>
                    <a:pt x="24287" y="15896"/>
                  </a:lnTo>
                  <a:cubicBezTo>
                    <a:pt x="24287" y="15896"/>
                    <a:pt x="24287" y="15896"/>
                    <a:pt x="24287" y="15896"/>
                  </a:cubicBezTo>
                  <a:cubicBezTo>
                    <a:pt x="24287" y="15896"/>
                    <a:pt x="24287" y="15896"/>
                    <a:pt x="24287" y="15896"/>
                  </a:cubicBezTo>
                  <a:lnTo>
                    <a:pt x="24287" y="15896"/>
                  </a:lnTo>
                  <a:cubicBezTo>
                    <a:pt x="24287" y="15896"/>
                    <a:pt x="24287" y="15896"/>
                    <a:pt x="24287" y="15896"/>
                  </a:cubicBezTo>
                  <a:lnTo>
                    <a:pt x="24287" y="15896"/>
                  </a:lnTo>
                  <a:cubicBezTo>
                    <a:pt x="24287" y="15895"/>
                    <a:pt x="24286" y="15895"/>
                    <a:pt x="24285" y="15895"/>
                  </a:cubicBezTo>
                  <a:lnTo>
                    <a:pt x="24285" y="15895"/>
                  </a:lnTo>
                  <a:cubicBezTo>
                    <a:pt x="24286" y="15895"/>
                    <a:pt x="24286" y="15895"/>
                    <a:pt x="24287" y="15896"/>
                  </a:cubicBezTo>
                  <a:lnTo>
                    <a:pt x="24287" y="15896"/>
                  </a:lnTo>
                  <a:cubicBezTo>
                    <a:pt x="24286" y="15895"/>
                    <a:pt x="24286" y="15895"/>
                    <a:pt x="24285" y="15895"/>
                  </a:cubicBezTo>
                  <a:lnTo>
                    <a:pt x="24285" y="15895"/>
                  </a:lnTo>
                  <a:cubicBezTo>
                    <a:pt x="24285" y="15895"/>
                    <a:pt x="24285" y="15895"/>
                    <a:pt x="24285" y="15895"/>
                  </a:cubicBezTo>
                  <a:lnTo>
                    <a:pt x="24285" y="15895"/>
                  </a:lnTo>
                  <a:cubicBezTo>
                    <a:pt x="24227" y="15864"/>
                    <a:pt x="24170" y="15834"/>
                    <a:pt x="24115" y="15800"/>
                  </a:cubicBezTo>
                  <a:cubicBezTo>
                    <a:pt x="24078" y="15775"/>
                    <a:pt x="24041" y="15754"/>
                    <a:pt x="24003" y="15730"/>
                  </a:cubicBezTo>
                  <a:cubicBezTo>
                    <a:pt x="23949" y="15697"/>
                    <a:pt x="23897" y="15656"/>
                    <a:pt x="23841" y="15623"/>
                  </a:cubicBezTo>
                  <a:cubicBezTo>
                    <a:pt x="23794" y="15596"/>
                    <a:pt x="23747" y="15568"/>
                    <a:pt x="23702" y="15538"/>
                  </a:cubicBezTo>
                  <a:cubicBezTo>
                    <a:pt x="23686" y="15527"/>
                    <a:pt x="23666" y="15517"/>
                    <a:pt x="23648" y="15506"/>
                  </a:cubicBezTo>
                  <a:cubicBezTo>
                    <a:pt x="23635" y="15498"/>
                    <a:pt x="23624" y="15491"/>
                    <a:pt x="23611" y="15483"/>
                  </a:cubicBezTo>
                  <a:cubicBezTo>
                    <a:pt x="23633" y="15437"/>
                    <a:pt x="23655" y="15390"/>
                    <a:pt x="23679" y="15344"/>
                  </a:cubicBezTo>
                  <a:cubicBezTo>
                    <a:pt x="23704" y="15296"/>
                    <a:pt x="23728" y="15248"/>
                    <a:pt x="23749" y="15197"/>
                  </a:cubicBezTo>
                  <a:cubicBezTo>
                    <a:pt x="23784" y="15114"/>
                    <a:pt x="23819" y="15029"/>
                    <a:pt x="23852" y="14947"/>
                  </a:cubicBezTo>
                  <a:cubicBezTo>
                    <a:pt x="23867" y="14909"/>
                    <a:pt x="23885" y="14872"/>
                    <a:pt x="23896" y="14835"/>
                  </a:cubicBezTo>
                  <a:cubicBezTo>
                    <a:pt x="23908" y="14797"/>
                    <a:pt x="23918" y="14760"/>
                    <a:pt x="23927" y="14722"/>
                  </a:cubicBezTo>
                  <a:cubicBezTo>
                    <a:pt x="23932" y="14701"/>
                    <a:pt x="23936" y="14678"/>
                    <a:pt x="23939" y="14658"/>
                  </a:cubicBezTo>
                  <a:cubicBezTo>
                    <a:pt x="23948" y="14605"/>
                    <a:pt x="23951" y="14552"/>
                    <a:pt x="23953" y="14498"/>
                  </a:cubicBezTo>
                  <a:cubicBezTo>
                    <a:pt x="23955" y="14436"/>
                    <a:pt x="23953" y="14376"/>
                    <a:pt x="23939" y="14314"/>
                  </a:cubicBezTo>
                  <a:cubicBezTo>
                    <a:pt x="23925" y="14245"/>
                    <a:pt x="23890" y="14185"/>
                    <a:pt x="23859" y="14123"/>
                  </a:cubicBezTo>
                  <a:cubicBezTo>
                    <a:pt x="23838" y="14083"/>
                    <a:pt x="23819" y="14043"/>
                    <a:pt x="23797" y="14004"/>
                  </a:cubicBezTo>
                  <a:cubicBezTo>
                    <a:pt x="23774" y="13968"/>
                    <a:pt x="23752" y="13930"/>
                    <a:pt x="23728" y="13894"/>
                  </a:cubicBezTo>
                  <a:cubicBezTo>
                    <a:pt x="23706" y="13858"/>
                    <a:pt x="23681" y="13824"/>
                    <a:pt x="23656" y="13790"/>
                  </a:cubicBezTo>
                  <a:cubicBezTo>
                    <a:pt x="23630" y="13757"/>
                    <a:pt x="23603" y="13723"/>
                    <a:pt x="23578" y="13687"/>
                  </a:cubicBezTo>
                  <a:lnTo>
                    <a:pt x="23578" y="13687"/>
                  </a:lnTo>
                  <a:cubicBezTo>
                    <a:pt x="23581" y="13690"/>
                    <a:pt x="23582" y="13693"/>
                    <a:pt x="23585" y="13696"/>
                  </a:cubicBezTo>
                  <a:cubicBezTo>
                    <a:pt x="23556" y="13653"/>
                    <a:pt x="23525" y="13610"/>
                    <a:pt x="23494" y="13568"/>
                  </a:cubicBezTo>
                  <a:lnTo>
                    <a:pt x="23494" y="13568"/>
                  </a:lnTo>
                  <a:cubicBezTo>
                    <a:pt x="23496" y="13571"/>
                    <a:pt x="23498" y="13574"/>
                    <a:pt x="23500" y="13577"/>
                  </a:cubicBezTo>
                  <a:cubicBezTo>
                    <a:pt x="23470" y="13535"/>
                    <a:pt x="23441" y="13491"/>
                    <a:pt x="23405" y="13454"/>
                  </a:cubicBezTo>
                  <a:cubicBezTo>
                    <a:pt x="23385" y="13434"/>
                    <a:pt x="23365" y="13414"/>
                    <a:pt x="23344" y="13395"/>
                  </a:cubicBezTo>
                  <a:cubicBezTo>
                    <a:pt x="23328" y="13382"/>
                    <a:pt x="23313" y="13370"/>
                    <a:pt x="23299" y="13354"/>
                  </a:cubicBezTo>
                  <a:cubicBezTo>
                    <a:pt x="23292" y="13347"/>
                    <a:pt x="23287" y="13341"/>
                    <a:pt x="23283" y="13334"/>
                  </a:cubicBezTo>
                  <a:lnTo>
                    <a:pt x="23282" y="13331"/>
                  </a:lnTo>
                  <a:cubicBezTo>
                    <a:pt x="23277" y="13320"/>
                    <a:pt x="23273" y="13309"/>
                    <a:pt x="23267" y="13297"/>
                  </a:cubicBezTo>
                  <a:cubicBezTo>
                    <a:pt x="23259" y="13287"/>
                    <a:pt x="23253" y="13278"/>
                    <a:pt x="23247" y="13268"/>
                  </a:cubicBezTo>
                  <a:cubicBezTo>
                    <a:pt x="23304" y="13156"/>
                    <a:pt x="23360" y="13046"/>
                    <a:pt x="23417" y="12936"/>
                  </a:cubicBezTo>
                  <a:cubicBezTo>
                    <a:pt x="23488" y="12797"/>
                    <a:pt x="23552" y="12655"/>
                    <a:pt x="23621" y="12513"/>
                  </a:cubicBezTo>
                  <a:cubicBezTo>
                    <a:pt x="23623" y="12513"/>
                    <a:pt x="23623" y="12514"/>
                    <a:pt x="23624" y="12514"/>
                  </a:cubicBezTo>
                  <a:cubicBezTo>
                    <a:pt x="23629" y="12501"/>
                    <a:pt x="23634" y="12487"/>
                    <a:pt x="23639" y="12474"/>
                  </a:cubicBezTo>
                  <a:cubicBezTo>
                    <a:pt x="23653" y="12439"/>
                    <a:pt x="23666" y="12403"/>
                    <a:pt x="23679" y="12369"/>
                  </a:cubicBezTo>
                  <a:cubicBezTo>
                    <a:pt x="23680" y="12365"/>
                    <a:pt x="23681" y="12361"/>
                    <a:pt x="23683" y="12358"/>
                  </a:cubicBezTo>
                  <a:cubicBezTo>
                    <a:pt x="23683" y="12356"/>
                    <a:pt x="23685" y="12354"/>
                    <a:pt x="23685" y="12353"/>
                  </a:cubicBezTo>
                  <a:cubicBezTo>
                    <a:pt x="23666" y="12343"/>
                    <a:pt x="23649" y="12330"/>
                    <a:pt x="23632" y="12319"/>
                  </a:cubicBezTo>
                  <a:lnTo>
                    <a:pt x="23577" y="12288"/>
                  </a:lnTo>
                  <a:cubicBezTo>
                    <a:pt x="23569" y="12284"/>
                    <a:pt x="23562" y="12279"/>
                    <a:pt x="23554" y="12276"/>
                  </a:cubicBezTo>
                  <a:lnTo>
                    <a:pt x="23554" y="12277"/>
                  </a:lnTo>
                  <a:cubicBezTo>
                    <a:pt x="23409" y="12185"/>
                    <a:pt x="23267" y="12091"/>
                    <a:pt x="23121" y="12000"/>
                  </a:cubicBezTo>
                  <a:cubicBezTo>
                    <a:pt x="22976" y="11911"/>
                    <a:pt x="22832" y="11822"/>
                    <a:pt x="22686" y="11735"/>
                  </a:cubicBezTo>
                  <a:cubicBezTo>
                    <a:pt x="22528" y="11642"/>
                    <a:pt x="22367" y="11550"/>
                    <a:pt x="22209" y="11458"/>
                  </a:cubicBezTo>
                  <a:cubicBezTo>
                    <a:pt x="22057" y="11370"/>
                    <a:pt x="21906" y="11280"/>
                    <a:pt x="21757" y="11188"/>
                  </a:cubicBezTo>
                  <a:cubicBezTo>
                    <a:pt x="21447" y="10999"/>
                    <a:pt x="21141" y="10805"/>
                    <a:pt x="20831" y="10619"/>
                  </a:cubicBezTo>
                  <a:cubicBezTo>
                    <a:pt x="20532" y="10440"/>
                    <a:pt x="20227" y="10271"/>
                    <a:pt x="19933" y="10083"/>
                  </a:cubicBezTo>
                  <a:cubicBezTo>
                    <a:pt x="19773" y="9980"/>
                    <a:pt x="19613" y="9877"/>
                    <a:pt x="19450" y="9776"/>
                  </a:cubicBezTo>
                  <a:cubicBezTo>
                    <a:pt x="19299" y="9682"/>
                    <a:pt x="19143" y="9594"/>
                    <a:pt x="18989" y="9501"/>
                  </a:cubicBezTo>
                  <a:cubicBezTo>
                    <a:pt x="18839" y="9410"/>
                    <a:pt x="18691" y="9320"/>
                    <a:pt x="18542" y="9228"/>
                  </a:cubicBezTo>
                  <a:cubicBezTo>
                    <a:pt x="18395" y="9136"/>
                    <a:pt x="18247" y="9043"/>
                    <a:pt x="18097" y="8950"/>
                  </a:cubicBezTo>
                  <a:cubicBezTo>
                    <a:pt x="17785" y="8757"/>
                    <a:pt x="17468" y="8568"/>
                    <a:pt x="17154" y="8373"/>
                  </a:cubicBezTo>
                  <a:cubicBezTo>
                    <a:pt x="17015" y="8287"/>
                    <a:pt x="16875" y="8196"/>
                    <a:pt x="16736" y="8109"/>
                  </a:cubicBezTo>
                  <a:cubicBezTo>
                    <a:pt x="16571" y="8005"/>
                    <a:pt x="16406" y="7905"/>
                    <a:pt x="16240" y="7807"/>
                  </a:cubicBezTo>
                  <a:cubicBezTo>
                    <a:pt x="16095" y="7722"/>
                    <a:pt x="15951" y="7637"/>
                    <a:pt x="15807" y="7549"/>
                  </a:cubicBezTo>
                  <a:cubicBezTo>
                    <a:pt x="15642" y="7447"/>
                    <a:pt x="15476" y="7345"/>
                    <a:pt x="15311" y="7245"/>
                  </a:cubicBezTo>
                  <a:cubicBezTo>
                    <a:pt x="15006" y="7060"/>
                    <a:pt x="14693" y="6889"/>
                    <a:pt x="14387" y="6703"/>
                  </a:cubicBezTo>
                  <a:cubicBezTo>
                    <a:pt x="14241" y="6613"/>
                    <a:pt x="14095" y="6520"/>
                    <a:pt x="13949" y="6433"/>
                  </a:cubicBezTo>
                  <a:cubicBezTo>
                    <a:pt x="13798" y="6344"/>
                    <a:pt x="13647" y="6254"/>
                    <a:pt x="13495" y="6167"/>
                  </a:cubicBezTo>
                  <a:cubicBezTo>
                    <a:pt x="13326" y="6070"/>
                    <a:pt x="13158" y="5972"/>
                    <a:pt x="12991" y="5873"/>
                  </a:cubicBezTo>
                  <a:cubicBezTo>
                    <a:pt x="12838" y="5782"/>
                    <a:pt x="12687" y="5689"/>
                    <a:pt x="12536" y="5596"/>
                  </a:cubicBezTo>
                  <a:lnTo>
                    <a:pt x="12071" y="5313"/>
                  </a:lnTo>
                  <a:cubicBezTo>
                    <a:pt x="11926" y="5225"/>
                    <a:pt x="11777" y="5142"/>
                    <a:pt x="11633" y="5054"/>
                  </a:cubicBezTo>
                  <a:cubicBezTo>
                    <a:pt x="11476" y="4960"/>
                    <a:pt x="11318" y="4864"/>
                    <a:pt x="11161" y="4771"/>
                  </a:cubicBezTo>
                  <a:cubicBezTo>
                    <a:pt x="11014" y="4686"/>
                    <a:pt x="10867" y="4600"/>
                    <a:pt x="10721" y="4513"/>
                  </a:cubicBezTo>
                  <a:cubicBezTo>
                    <a:pt x="10561" y="4419"/>
                    <a:pt x="10399" y="4329"/>
                    <a:pt x="10239" y="4237"/>
                  </a:cubicBezTo>
                  <a:cubicBezTo>
                    <a:pt x="10088" y="4147"/>
                    <a:pt x="9939" y="4053"/>
                    <a:pt x="9785" y="3969"/>
                  </a:cubicBezTo>
                  <a:cubicBezTo>
                    <a:pt x="9708" y="3928"/>
                    <a:pt x="9631" y="3887"/>
                    <a:pt x="9557" y="3844"/>
                  </a:cubicBezTo>
                  <a:cubicBezTo>
                    <a:pt x="9482" y="3801"/>
                    <a:pt x="9409" y="3757"/>
                    <a:pt x="9337" y="3711"/>
                  </a:cubicBezTo>
                  <a:cubicBezTo>
                    <a:pt x="9269" y="3667"/>
                    <a:pt x="9200" y="3624"/>
                    <a:pt x="9130" y="3579"/>
                  </a:cubicBezTo>
                  <a:cubicBezTo>
                    <a:pt x="9063" y="3538"/>
                    <a:pt x="8995" y="3497"/>
                    <a:pt x="8928" y="3453"/>
                  </a:cubicBezTo>
                  <a:lnTo>
                    <a:pt x="8928" y="3453"/>
                  </a:lnTo>
                  <a:cubicBezTo>
                    <a:pt x="8928" y="3453"/>
                    <a:pt x="8928" y="3454"/>
                    <a:pt x="8928" y="3454"/>
                  </a:cubicBezTo>
                  <a:lnTo>
                    <a:pt x="8928" y="3454"/>
                  </a:lnTo>
                  <a:cubicBezTo>
                    <a:pt x="8926" y="3453"/>
                    <a:pt x="8925" y="3452"/>
                    <a:pt x="8923" y="3449"/>
                  </a:cubicBezTo>
                  <a:cubicBezTo>
                    <a:pt x="8990" y="3337"/>
                    <a:pt x="9057" y="3223"/>
                    <a:pt x="9123" y="3110"/>
                  </a:cubicBezTo>
                  <a:cubicBezTo>
                    <a:pt x="9162" y="3041"/>
                    <a:pt x="9203" y="2970"/>
                    <a:pt x="9238" y="2898"/>
                  </a:cubicBezTo>
                  <a:cubicBezTo>
                    <a:pt x="9253" y="2866"/>
                    <a:pt x="9270" y="2831"/>
                    <a:pt x="9280" y="2797"/>
                  </a:cubicBezTo>
                  <a:cubicBezTo>
                    <a:pt x="9283" y="2788"/>
                    <a:pt x="9285" y="2777"/>
                    <a:pt x="9286" y="2768"/>
                  </a:cubicBezTo>
                  <a:cubicBezTo>
                    <a:pt x="9288" y="2761"/>
                    <a:pt x="9289" y="2751"/>
                    <a:pt x="9289" y="2743"/>
                  </a:cubicBezTo>
                  <a:cubicBezTo>
                    <a:pt x="9289" y="2725"/>
                    <a:pt x="9284" y="2709"/>
                    <a:pt x="9278" y="2692"/>
                  </a:cubicBezTo>
                  <a:cubicBezTo>
                    <a:pt x="9269" y="2671"/>
                    <a:pt x="9260" y="2650"/>
                    <a:pt x="9255" y="2630"/>
                  </a:cubicBezTo>
                  <a:cubicBezTo>
                    <a:pt x="9234" y="2541"/>
                    <a:pt x="9214" y="2451"/>
                    <a:pt x="9165" y="2372"/>
                  </a:cubicBezTo>
                  <a:cubicBezTo>
                    <a:pt x="9142" y="2334"/>
                    <a:pt x="9106" y="2303"/>
                    <a:pt x="9073" y="2273"/>
                  </a:cubicBezTo>
                  <a:cubicBezTo>
                    <a:pt x="9033" y="2242"/>
                    <a:pt x="8997" y="2210"/>
                    <a:pt x="8956" y="2181"/>
                  </a:cubicBezTo>
                  <a:cubicBezTo>
                    <a:pt x="8876" y="2126"/>
                    <a:pt x="8788" y="2086"/>
                    <a:pt x="8692" y="2065"/>
                  </a:cubicBezTo>
                  <a:cubicBezTo>
                    <a:pt x="8641" y="2055"/>
                    <a:pt x="8592" y="2045"/>
                    <a:pt x="8540" y="2044"/>
                  </a:cubicBezTo>
                  <a:cubicBezTo>
                    <a:pt x="8497" y="2044"/>
                    <a:pt x="8454" y="2047"/>
                    <a:pt x="8412" y="2047"/>
                  </a:cubicBezTo>
                  <a:lnTo>
                    <a:pt x="8412" y="2047"/>
                  </a:lnTo>
                  <a:cubicBezTo>
                    <a:pt x="8406" y="2047"/>
                    <a:pt x="8400" y="2046"/>
                    <a:pt x="8393" y="2046"/>
                  </a:cubicBezTo>
                  <a:cubicBezTo>
                    <a:pt x="8384" y="2046"/>
                    <a:pt x="8375" y="2047"/>
                    <a:pt x="8366" y="2049"/>
                  </a:cubicBezTo>
                  <a:cubicBezTo>
                    <a:pt x="8299" y="2056"/>
                    <a:pt x="8232" y="2076"/>
                    <a:pt x="8180" y="2121"/>
                  </a:cubicBezTo>
                  <a:cubicBezTo>
                    <a:pt x="8149" y="2148"/>
                    <a:pt x="8118" y="2178"/>
                    <a:pt x="8089" y="2209"/>
                  </a:cubicBezTo>
                  <a:cubicBezTo>
                    <a:pt x="8068" y="2232"/>
                    <a:pt x="8048" y="2257"/>
                    <a:pt x="8031" y="2283"/>
                  </a:cubicBezTo>
                  <a:cubicBezTo>
                    <a:pt x="7955" y="2403"/>
                    <a:pt x="7883" y="2525"/>
                    <a:pt x="7809" y="2648"/>
                  </a:cubicBezTo>
                  <a:cubicBezTo>
                    <a:pt x="7767" y="2721"/>
                    <a:pt x="7722" y="2793"/>
                    <a:pt x="7679" y="2866"/>
                  </a:cubicBezTo>
                  <a:lnTo>
                    <a:pt x="7551" y="3091"/>
                  </a:lnTo>
                  <a:cubicBezTo>
                    <a:pt x="7510" y="3161"/>
                    <a:pt x="7470" y="3233"/>
                    <a:pt x="7429" y="3305"/>
                  </a:cubicBezTo>
                  <a:cubicBezTo>
                    <a:pt x="7381" y="3386"/>
                    <a:pt x="7333" y="3466"/>
                    <a:pt x="7281" y="3545"/>
                  </a:cubicBezTo>
                  <a:cubicBezTo>
                    <a:pt x="7238" y="3610"/>
                    <a:pt x="7191" y="3675"/>
                    <a:pt x="7148" y="3739"/>
                  </a:cubicBezTo>
                  <a:cubicBezTo>
                    <a:pt x="7097" y="3814"/>
                    <a:pt x="7046" y="3889"/>
                    <a:pt x="6995" y="3963"/>
                  </a:cubicBezTo>
                  <a:cubicBezTo>
                    <a:pt x="6896" y="4110"/>
                    <a:pt x="6801" y="4258"/>
                    <a:pt x="6708" y="4409"/>
                  </a:cubicBezTo>
                  <a:cubicBezTo>
                    <a:pt x="6615" y="4562"/>
                    <a:pt x="6522" y="4714"/>
                    <a:pt x="6432" y="4868"/>
                  </a:cubicBezTo>
                  <a:lnTo>
                    <a:pt x="6281" y="5127"/>
                  </a:lnTo>
                  <a:cubicBezTo>
                    <a:pt x="6147" y="5059"/>
                    <a:pt x="6015" y="4986"/>
                    <a:pt x="5883" y="4915"/>
                  </a:cubicBezTo>
                  <a:cubicBezTo>
                    <a:pt x="5803" y="4872"/>
                    <a:pt x="5726" y="4830"/>
                    <a:pt x="5647" y="4786"/>
                  </a:cubicBezTo>
                  <a:cubicBezTo>
                    <a:pt x="5578" y="4748"/>
                    <a:pt x="5509" y="4711"/>
                    <a:pt x="5440" y="4673"/>
                  </a:cubicBezTo>
                  <a:lnTo>
                    <a:pt x="5223" y="4553"/>
                  </a:lnTo>
                  <a:cubicBezTo>
                    <a:pt x="5151" y="4513"/>
                    <a:pt x="5076" y="4476"/>
                    <a:pt x="5003" y="4436"/>
                  </a:cubicBezTo>
                  <a:cubicBezTo>
                    <a:pt x="4930" y="4398"/>
                    <a:pt x="4858" y="4356"/>
                    <a:pt x="4785" y="4317"/>
                  </a:cubicBezTo>
                  <a:cubicBezTo>
                    <a:pt x="4719" y="4283"/>
                    <a:pt x="4652" y="4249"/>
                    <a:pt x="4587" y="4216"/>
                  </a:cubicBezTo>
                  <a:cubicBezTo>
                    <a:pt x="4505" y="4175"/>
                    <a:pt x="4422" y="4133"/>
                    <a:pt x="4341" y="4092"/>
                  </a:cubicBezTo>
                  <a:cubicBezTo>
                    <a:pt x="4264" y="4053"/>
                    <a:pt x="4188" y="4011"/>
                    <a:pt x="4114" y="3966"/>
                  </a:cubicBezTo>
                  <a:cubicBezTo>
                    <a:pt x="4041" y="3924"/>
                    <a:pt x="3966" y="3884"/>
                    <a:pt x="3894" y="3841"/>
                  </a:cubicBezTo>
                  <a:cubicBezTo>
                    <a:pt x="3813" y="3794"/>
                    <a:pt x="3734" y="3746"/>
                    <a:pt x="3655" y="3697"/>
                  </a:cubicBezTo>
                  <a:cubicBezTo>
                    <a:pt x="3583" y="3653"/>
                    <a:pt x="3512" y="3608"/>
                    <a:pt x="3443" y="3564"/>
                  </a:cubicBezTo>
                  <a:cubicBezTo>
                    <a:pt x="3371" y="3517"/>
                    <a:pt x="3299" y="3471"/>
                    <a:pt x="3223" y="3429"/>
                  </a:cubicBezTo>
                  <a:cubicBezTo>
                    <a:pt x="3144" y="3386"/>
                    <a:pt x="3063" y="3341"/>
                    <a:pt x="2985" y="3293"/>
                  </a:cubicBezTo>
                  <a:cubicBezTo>
                    <a:pt x="2914" y="3251"/>
                    <a:pt x="2844" y="3206"/>
                    <a:pt x="2774" y="3161"/>
                  </a:cubicBezTo>
                  <a:lnTo>
                    <a:pt x="2774" y="3161"/>
                  </a:lnTo>
                  <a:cubicBezTo>
                    <a:pt x="2776" y="3163"/>
                    <a:pt x="2778" y="3164"/>
                    <a:pt x="2779" y="3165"/>
                  </a:cubicBezTo>
                  <a:cubicBezTo>
                    <a:pt x="2766" y="3155"/>
                    <a:pt x="2751" y="3146"/>
                    <a:pt x="2735" y="3135"/>
                  </a:cubicBezTo>
                  <a:cubicBezTo>
                    <a:pt x="2730" y="3132"/>
                    <a:pt x="2725" y="3128"/>
                    <a:pt x="2720" y="3125"/>
                  </a:cubicBezTo>
                  <a:cubicBezTo>
                    <a:pt x="2740" y="3083"/>
                    <a:pt x="2759" y="3041"/>
                    <a:pt x="2779" y="2999"/>
                  </a:cubicBezTo>
                  <a:cubicBezTo>
                    <a:pt x="2849" y="2865"/>
                    <a:pt x="2921" y="2733"/>
                    <a:pt x="2993" y="2601"/>
                  </a:cubicBezTo>
                  <a:cubicBezTo>
                    <a:pt x="3067" y="2459"/>
                    <a:pt x="3139" y="2319"/>
                    <a:pt x="3211" y="2178"/>
                  </a:cubicBezTo>
                  <a:cubicBezTo>
                    <a:pt x="3280" y="2041"/>
                    <a:pt x="3356" y="1909"/>
                    <a:pt x="3426" y="1772"/>
                  </a:cubicBezTo>
                  <a:cubicBezTo>
                    <a:pt x="3496" y="1636"/>
                    <a:pt x="3567" y="1500"/>
                    <a:pt x="3636" y="1364"/>
                  </a:cubicBezTo>
                  <a:cubicBezTo>
                    <a:pt x="3791" y="1063"/>
                    <a:pt x="3963" y="766"/>
                    <a:pt x="4064" y="441"/>
                  </a:cubicBezTo>
                  <a:cubicBezTo>
                    <a:pt x="4073" y="414"/>
                    <a:pt x="4083" y="388"/>
                    <a:pt x="4087" y="361"/>
                  </a:cubicBezTo>
                  <a:cubicBezTo>
                    <a:pt x="4089" y="347"/>
                    <a:pt x="4089" y="332"/>
                    <a:pt x="4088" y="318"/>
                  </a:cubicBezTo>
                  <a:cubicBezTo>
                    <a:pt x="4085" y="291"/>
                    <a:pt x="4074" y="268"/>
                    <a:pt x="4059" y="245"/>
                  </a:cubicBezTo>
                  <a:cubicBezTo>
                    <a:pt x="4049" y="229"/>
                    <a:pt x="4036" y="215"/>
                    <a:pt x="4026" y="199"/>
                  </a:cubicBezTo>
                  <a:cubicBezTo>
                    <a:pt x="4004" y="168"/>
                    <a:pt x="3986" y="135"/>
                    <a:pt x="3960" y="109"/>
                  </a:cubicBezTo>
                  <a:cubicBezTo>
                    <a:pt x="3928" y="72"/>
                    <a:pt x="3888" y="45"/>
                    <a:pt x="3845" y="22"/>
                  </a:cubicBezTo>
                  <a:cubicBezTo>
                    <a:pt x="3826" y="12"/>
                    <a:pt x="3803" y="2"/>
                    <a:pt x="37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a:extLst>
                <a:ext uri="{FF2B5EF4-FFF2-40B4-BE49-F238E27FC236}">
                  <a16:creationId xmlns:a16="http://schemas.microsoft.com/office/drawing/2014/main" id="{C3895DC3-D2E9-B8F4-09F0-124F12950AF8}"/>
                </a:ext>
              </a:extLst>
            </p:cNvPr>
            <p:cNvSpPr/>
            <p:nvPr/>
          </p:nvSpPr>
          <p:spPr>
            <a:xfrm>
              <a:off x="360931" y="1635336"/>
              <a:ext cx="354" cy="353"/>
            </a:xfrm>
            <a:custGeom>
              <a:avLst/>
              <a:gdLst/>
              <a:ahLst/>
              <a:cxnLst/>
              <a:rect l="l" t="t" r="r" b="b"/>
              <a:pathLst>
                <a:path w="5" h="5" extrusionOk="0">
                  <a:moveTo>
                    <a:pt x="1" y="1"/>
                  </a:moveTo>
                  <a:cubicBezTo>
                    <a:pt x="1" y="2"/>
                    <a:pt x="3" y="4"/>
                    <a:pt x="4" y="4"/>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a:extLst>
                <a:ext uri="{FF2B5EF4-FFF2-40B4-BE49-F238E27FC236}">
                  <a16:creationId xmlns:a16="http://schemas.microsoft.com/office/drawing/2014/main" id="{2B1B1627-E752-B8CC-85A6-388254BBD9AC}"/>
                </a:ext>
              </a:extLst>
            </p:cNvPr>
            <p:cNvSpPr/>
            <p:nvPr/>
          </p:nvSpPr>
          <p:spPr>
            <a:xfrm>
              <a:off x="1129629" y="1655154"/>
              <a:ext cx="823413" cy="704897"/>
            </a:xfrm>
            <a:custGeom>
              <a:avLst/>
              <a:gdLst/>
              <a:ahLst/>
              <a:cxnLst/>
              <a:rect l="l" t="t" r="r" b="b"/>
              <a:pathLst>
                <a:path w="11633" h="9995" extrusionOk="0">
                  <a:moveTo>
                    <a:pt x="2525" y="223"/>
                  </a:moveTo>
                  <a:cubicBezTo>
                    <a:pt x="2552" y="246"/>
                    <a:pt x="2581" y="266"/>
                    <a:pt x="2609" y="283"/>
                  </a:cubicBezTo>
                  <a:cubicBezTo>
                    <a:pt x="2680" y="330"/>
                    <a:pt x="2751" y="375"/>
                    <a:pt x="2820" y="422"/>
                  </a:cubicBezTo>
                  <a:cubicBezTo>
                    <a:pt x="2953" y="509"/>
                    <a:pt x="3093" y="587"/>
                    <a:pt x="3232" y="664"/>
                  </a:cubicBezTo>
                  <a:cubicBezTo>
                    <a:pt x="3383" y="747"/>
                    <a:pt x="3532" y="834"/>
                    <a:pt x="3677" y="928"/>
                  </a:cubicBezTo>
                  <a:cubicBezTo>
                    <a:pt x="3831" y="1031"/>
                    <a:pt x="3986" y="1134"/>
                    <a:pt x="4141" y="1236"/>
                  </a:cubicBezTo>
                  <a:cubicBezTo>
                    <a:pt x="4284" y="1330"/>
                    <a:pt x="4429" y="1423"/>
                    <a:pt x="4577" y="1511"/>
                  </a:cubicBezTo>
                  <a:cubicBezTo>
                    <a:pt x="4650" y="1557"/>
                    <a:pt x="4724" y="1599"/>
                    <a:pt x="4799" y="1645"/>
                  </a:cubicBezTo>
                  <a:cubicBezTo>
                    <a:pt x="4878" y="1692"/>
                    <a:pt x="4956" y="1742"/>
                    <a:pt x="5035" y="1791"/>
                  </a:cubicBezTo>
                  <a:cubicBezTo>
                    <a:pt x="5037" y="1793"/>
                    <a:pt x="5038" y="1794"/>
                    <a:pt x="5040" y="1795"/>
                  </a:cubicBezTo>
                  <a:lnTo>
                    <a:pt x="5042" y="1796"/>
                  </a:lnTo>
                  <a:cubicBezTo>
                    <a:pt x="5042" y="1798"/>
                    <a:pt x="5042" y="1798"/>
                    <a:pt x="5043" y="1798"/>
                  </a:cubicBezTo>
                  <a:cubicBezTo>
                    <a:pt x="5202" y="1905"/>
                    <a:pt x="5357" y="2013"/>
                    <a:pt x="5519" y="2113"/>
                  </a:cubicBezTo>
                  <a:cubicBezTo>
                    <a:pt x="5684" y="2214"/>
                    <a:pt x="5853" y="2311"/>
                    <a:pt x="6022" y="2407"/>
                  </a:cubicBezTo>
                  <a:cubicBezTo>
                    <a:pt x="6175" y="2492"/>
                    <a:pt x="6327" y="2580"/>
                    <a:pt x="6477" y="2672"/>
                  </a:cubicBezTo>
                  <a:cubicBezTo>
                    <a:pt x="6626" y="2763"/>
                    <a:pt x="6776" y="2852"/>
                    <a:pt x="6927" y="2937"/>
                  </a:cubicBezTo>
                  <a:cubicBezTo>
                    <a:pt x="7078" y="3023"/>
                    <a:pt x="7235" y="3104"/>
                    <a:pt x="7388" y="3186"/>
                  </a:cubicBezTo>
                  <a:cubicBezTo>
                    <a:pt x="7546" y="3271"/>
                    <a:pt x="7701" y="3358"/>
                    <a:pt x="7856" y="3446"/>
                  </a:cubicBezTo>
                  <a:cubicBezTo>
                    <a:pt x="8010" y="3534"/>
                    <a:pt x="8164" y="3623"/>
                    <a:pt x="8313" y="3716"/>
                  </a:cubicBezTo>
                  <a:cubicBezTo>
                    <a:pt x="8455" y="3804"/>
                    <a:pt x="8594" y="3895"/>
                    <a:pt x="8737" y="3981"/>
                  </a:cubicBezTo>
                  <a:lnTo>
                    <a:pt x="9193" y="4256"/>
                  </a:lnTo>
                  <a:cubicBezTo>
                    <a:pt x="9347" y="4349"/>
                    <a:pt x="9501" y="4445"/>
                    <a:pt x="9657" y="4538"/>
                  </a:cubicBezTo>
                  <a:cubicBezTo>
                    <a:pt x="9802" y="4626"/>
                    <a:pt x="9951" y="4706"/>
                    <a:pt x="10099" y="4791"/>
                  </a:cubicBezTo>
                  <a:cubicBezTo>
                    <a:pt x="10255" y="4881"/>
                    <a:pt x="10410" y="4973"/>
                    <a:pt x="10569" y="5059"/>
                  </a:cubicBezTo>
                  <a:cubicBezTo>
                    <a:pt x="10641" y="5098"/>
                    <a:pt x="10713" y="5135"/>
                    <a:pt x="10783" y="5174"/>
                  </a:cubicBezTo>
                  <a:cubicBezTo>
                    <a:pt x="10858" y="5215"/>
                    <a:pt x="10931" y="5259"/>
                    <a:pt x="11005" y="5300"/>
                  </a:cubicBezTo>
                  <a:cubicBezTo>
                    <a:pt x="11080" y="5340"/>
                    <a:pt x="11154" y="5380"/>
                    <a:pt x="11230" y="5419"/>
                  </a:cubicBezTo>
                  <a:cubicBezTo>
                    <a:pt x="11292" y="5452"/>
                    <a:pt x="11353" y="5484"/>
                    <a:pt x="11415" y="5515"/>
                  </a:cubicBezTo>
                  <a:lnTo>
                    <a:pt x="11402" y="5537"/>
                  </a:lnTo>
                  <a:cubicBezTo>
                    <a:pt x="11365" y="5610"/>
                    <a:pt x="11325" y="5681"/>
                    <a:pt x="11288" y="5752"/>
                  </a:cubicBezTo>
                  <a:cubicBezTo>
                    <a:pt x="11213" y="5896"/>
                    <a:pt x="11134" y="6038"/>
                    <a:pt x="11060" y="6181"/>
                  </a:cubicBezTo>
                  <a:cubicBezTo>
                    <a:pt x="10982" y="6330"/>
                    <a:pt x="10912" y="6480"/>
                    <a:pt x="10835" y="6626"/>
                  </a:cubicBezTo>
                  <a:cubicBezTo>
                    <a:pt x="10754" y="6781"/>
                    <a:pt x="10668" y="6933"/>
                    <a:pt x="10584" y="7084"/>
                  </a:cubicBezTo>
                  <a:cubicBezTo>
                    <a:pt x="10501" y="7230"/>
                    <a:pt x="10426" y="7379"/>
                    <a:pt x="10343" y="7526"/>
                  </a:cubicBezTo>
                  <a:cubicBezTo>
                    <a:pt x="10259" y="7678"/>
                    <a:pt x="10176" y="7831"/>
                    <a:pt x="10090" y="7982"/>
                  </a:cubicBezTo>
                  <a:cubicBezTo>
                    <a:pt x="10006" y="8133"/>
                    <a:pt x="9918" y="8282"/>
                    <a:pt x="9836" y="8435"/>
                  </a:cubicBezTo>
                  <a:cubicBezTo>
                    <a:pt x="9796" y="8507"/>
                    <a:pt x="9754" y="8581"/>
                    <a:pt x="9719" y="8654"/>
                  </a:cubicBezTo>
                  <a:cubicBezTo>
                    <a:pt x="9681" y="8734"/>
                    <a:pt x="9645" y="8813"/>
                    <a:pt x="9609" y="8894"/>
                  </a:cubicBezTo>
                  <a:cubicBezTo>
                    <a:pt x="9610" y="8890"/>
                    <a:pt x="9611" y="8888"/>
                    <a:pt x="9612" y="8884"/>
                  </a:cubicBezTo>
                  <a:lnTo>
                    <a:pt x="9612" y="8884"/>
                  </a:lnTo>
                  <a:cubicBezTo>
                    <a:pt x="9574" y="8962"/>
                    <a:pt x="9534" y="9040"/>
                    <a:pt x="9491" y="9117"/>
                  </a:cubicBezTo>
                  <a:cubicBezTo>
                    <a:pt x="9451" y="9189"/>
                    <a:pt x="9407" y="9260"/>
                    <a:pt x="9364" y="9329"/>
                  </a:cubicBezTo>
                  <a:cubicBezTo>
                    <a:pt x="9316" y="9406"/>
                    <a:pt x="9270" y="9484"/>
                    <a:pt x="9225" y="9562"/>
                  </a:cubicBezTo>
                  <a:cubicBezTo>
                    <a:pt x="9185" y="9633"/>
                    <a:pt x="9145" y="9706"/>
                    <a:pt x="9104" y="9777"/>
                  </a:cubicBezTo>
                  <a:cubicBezTo>
                    <a:pt x="8997" y="9720"/>
                    <a:pt x="8891" y="9663"/>
                    <a:pt x="8785" y="9605"/>
                  </a:cubicBezTo>
                  <a:cubicBezTo>
                    <a:pt x="8631" y="9523"/>
                    <a:pt x="8482" y="9432"/>
                    <a:pt x="8330" y="9348"/>
                  </a:cubicBezTo>
                  <a:cubicBezTo>
                    <a:pt x="8258" y="9308"/>
                    <a:pt x="8184" y="9270"/>
                    <a:pt x="8112" y="9231"/>
                  </a:cubicBezTo>
                  <a:lnTo>
                    <a:pt x="7868" y="9096"/>
                  </a:lnTo>
                  <a:cubicBezTo>
                    <a:pt x="7721" y="9012"/>
                    <a:pt x="7570" y="8935"/>
                    <a:pt x="7422" y="8850"/>
                  </a:cubicBezTo>
                  <a:cubicBezTo>
                    <a:pt x="7264" y="8761"/>
                    <a:pt x="7109" y="8668"/>
                    <a:pt x="6951" y="8580"/>
                  </a:cubicBezTo>
                  <a:cubicBezTo>
                    <a:pt x="6874" y="8537"/>
                    <a:pt x="6796" y="8494"/>
                    <a:pt x="6720" y="8452"/>
                  </a:cubicBezTo>
                  <a:cubicBezTo>
                    <a:pt x="6646" y="8409"/>
                    <a:pt x="6571" y="8367"/>
                    <a:pt x="6498" y="8322"/>
                  </a:cubicBezTo>
                  <a:cubicBezTo>
                    <a:pt x="6199" y="8142"/>
                    <a:pt x="5896" y="7967"/>
                    <a:pt x="5599" y="7785"/>
                  </a:cubicBezTo>
                  <a:cubicBezTo>
                    <a:pt x="5520" y="7738"/>
                    <a:pt x="5442" y="7688"/>
                    <a:pt x="5363" y="7643"/>
                  </a:cubicBezTo>
                  <a:cubicBezTo>
                    <a:pt x="5281" y="7598"/>
                    <a:pt x="5200" y="7552"/>
                    <a:pt x="5120" y="7506"/>
                  </a:cubicBezTo>
                  <a:cubicBezTo>
                    <a:pt x="4967" y="7420"/>
                    <a:pt x="4817" y="7328"/>
                    <a:pt x="4667" y="7235"/>
                  </a:cubicBezTo>
                  <a:cubicBezTo>
                    <a:pt x="4523" y="7145"/>
                    <a:pt x="4373" y="7059"/>
                    <a:pt x="4228" y="6971"/>
                  </a:cubicBezTo>
                  <a:cubicBezTo>
                    <a:pt x="4069" y="6874"/>
                    <a:pt x="3910" y="6779"/>
                    <a:pt x="3749" y="6687"/>
                  </a:cubicBezTo>
                  <a:cubicBezTo>
                    <a:pt x="3603" y="6604"/>
                    <a:pt x="3456" y="6527"/>
                    <a:pt x="3310" y="6444"/>
                  </a:cubicBezTo>
                  <a:cubicBezTo>
                    <a:pt x="3159" y="6357"/>
                    <a:pt x="3009" y="6265"/>
                    <a:pt x="2860" y="6171"/>
                  </a:cubicBezTo>
                  <a:cubicBezTo>
                    <a:pt x="2711" y="6074"/>
                    <a:pt x="2562" y="5976"/>
                    <a:pt x="2413" y="5878"/>
                  </a:cubicBezTo>
                  <a:cubicBezTo>
                    <a:pt x="2266" y="5779"/>
                    <a:pt x="2114" y="5681"/>
                    <a:pt x="1958" y="5593"/>
                  </a:cubicBezTo>
                  <a:cubicBezTo>
                    <a:pt x="1879" y="5548"/>
                    <a:pt x="1796" y="5504"/>
                    <a:pt x="1716" y="5455"/>
                  </a:cubicBezTo>
                  <a:cubicBezTo>
                    <a:pt x="1638" y="5408"/>
                    <a:pt x="1563" y="5361"/>
                    <a:pt x="1488" y="5312"/>
                  </a:cubicBezTo>
                  <a:cubicBezTo>
                    <a:pt x="1337" y="5214"/>
                    <a:pt x="1188" y="5112"/>
                    <a:pt x="1039" y="5011"/>
                  </a:cubicBezTo>
                  <a:cubicBezTo>
                    <a:pt x="893" y="4913"/>
                    <a:pt x="745" y="4817"/>
                    <a:pt x="596" y="4720"/>
                  </a:cubicBezTo>
                  <a:cubicBezTo>
                    <a:pt x="522" y="4670"/>
                    <a:pt x="445" y="4623"/>
                    <a:pt x="371" y="4575"/>
                  </a:cubicBezTo>
                  <a:cubicBezTo>
                    <a:pt x="316" y="4541"/>
                    <a:pt x="261" y="4509"/>
                    <a:pt x="207" y="4477"/>
                  </a:cubicBezTo>
                  <a:cubicBezTo>
                    <a:pt x="212" y="4467"/>
                    <a:pt x="214" y="4456"/>
                    <a:pt x="214" y="4442"/>
                  </a:cubicBezTo>
                  <a:cubicBezTo>
                    <a:pt x="238" y="4390"/>
                    <a:pt x="261" y="4337"/>
                    <a:pt x="287" y="4283"/>
                  </a:cubicBezTo>
                  <a:lnTo>
                    <a:pt x="287" y="4283"/>
                  </a:lnTo>
                  <a:cubicBezTo>
                    <a:pt x="286" y="4288"/>
                    <a:pt x="284" y="4291"/>
                    <a:pt x="283" y="4294"/>
                  </a:cubicBezTo>
                  <a:cubicBezTo>
                    <a:pt x="331" y="4203"/>
                    <a:pt x="384" y="4112"/>
                    <a:pt x="429" y="4020"/>
                  </a:cubicBezTo>
                  <a:cubicBezTo>
                    <a:pt x="476" y="3927"/>
                    <a:pt x="521" y="3832"/>
                    <a:pt x="565" y="3739"/>
                  </a:cubicBezTo>
                  <a:lnTo>
                    <a:pt x="565" y="3739"/>
                  </a:lnTo>
                  <a:cubicBezTo>
                    <a:pt x="565" y="3739"/>
                    <a:pt x="565" y="3739"/>
                    <a:pt x="565" y="3739"/>
                  </a:cubicBezTo>
                  <a:lnTo>
                    <a:pt x="565" y="3739"/>
                  </a:lnTo>
                  <a:cubicBezTo>
                    <a:pt x="628" y="3608"/>
                    <a:pt x="690" y="3476"/>
                    <a:pt x="751" y="3344"/>
                  </a:cubicBezTo>
                  <a:lnTo>
                    <a:pt x="751" y="3344"/>
                  </a:lnTo>
                  <a:cubicBezTo>
                    <a:pt x="750" y="3348"/>
                    <a:pt x="749" y="3352"/>
                    <a:pt x="748" y="3355"/>
                  </a:cubicBezTo>
                  <a:cubicBezTo>
                    <a:pt x="791" y="3264"/>
                    <a:pt x="838" y="3172"/>
                    <a:pt x="889" y="3084"/>
                  </a:cubicBezTo>
                  <a:cubicBezTo>
                    <a:pt x="942" y="2993"/>
                    <a:pt x="997" y="2905"/>
                    <a:pt x="1049" y="2815"/>
                  </a:cubicBezTo>
                  <a:cubicBezTo>
                    <a:pt x="1096" y="2734"/>
                    <a:pt x="1138" y="2652"/>
                    <a:pt x="1179" y="2569"/>
                  </a:cubicBezTo>
                  <a:cubicBezTo>
                    <a:pt x="1226" y="2479"/>
                    <a:pt x="1270" y="2388"/>
                    <a:pt x="1313" y="2295"/>
                  </a:cubicBezTo>
                  <a:cubicBezTo>
                    <a:pt x="1388" y="2147"/>
                    <a:pt x="1468" y="2002"/>
                    <a:pt x="1551" y="1858"/>
                  </a:cubicBezTo>
                  <a:cubicBezTo>
                    <a:pt x="1591" y="1789"/>
                    <a:pt x="1633" y="1721"/>
                    <a:pt x="1675" y="1652"/>
                  </a:cubicBezTo>
                  <a:cubicBezTo>
                    <a:pt x="1715" y="1587"/>
                    <a:pt x="1752" y="1518"/>
                    <a:pt x="1793" y="1453"/>
                  </a:cubicBezTo>
                  <a:lnTo>
                    <a:pt x="1929" y="1236"/>
                  </a:lnTo>
                  <a:cubicBezTo>
                    <a:pt x="1973" y="1166"/>
                    <a:pt x="2013" y="1095"/>
                    <a:pt x="2054" y="1024"/>
                  </a:cubicBezTo>
                  <a:cubicBezTo>
                    <a:pt x="2096" y="955"/>
                    <a:pt x="2137" y="886"/>
                    <a:pt x="2177" y="816"/>
                  </a:cubicBezTo>
                  <a:cubicBezTo>
                    <a:pt x="2216" y="748"/>
                    <a:pt x="2257" y="680"/>
                    <a:pt x="2299" y="614"/>
                  </a:cubicBezTo>
                  <a:lnTo>
                    <a:pt x="2299" y="614"/>
                  </a:lnTo>
                  <a:lnTo>
                    <a:pt x="2297" y="617"/>
                  </a:lnTo>
                  <a:cubicBezTo>
                    <a:pt x="2343" y="546"/>
                    <a:pt x="2392" y="475"/>
                    <a:pt x="2435" y="402"/>
                  </a:cubicBezTo>
                  <a:cubicBezTo>
                    <a:pt x="2453" y="370"/>
                    <a:pt x="2471" y="339"/>
                    <a:pt x="2488" y="307"/>
                  </a:cubicBezTo>
                  <a:cubicBezTo>
                    <a:pt x="2498" y="287"/>
                    <a:pt x="2505" y="263"/>
                    <a:pt x="2515" y="242"/>
                  </a:cubicBezTo>
                  <a:cubicBezTo>
                    <a:pt x="2519" y="236"/>
                    <a:pt x="2521" y="230"/>
                    <a:pt x="2525" y="223"/>
                  </a:cubicBezTo>
                  <a:close/>
                  <a:moveTo>
                    <a:pt x="2470" y="1"/>
                  </a:moveTo>
                  <a:cubicBezTo>
                    <a:pt x="2469" y="3"/>
                    <a:pt x="2469" y="4"/>
                    <a:pt x="2468" y="5"/>
                  </a:cubicBezTo>
                  <a:cubicBezTo>
                    <a:pt x="2467" y="10"/>
                    <a:pt x="2466" y="14"/>
                    <a:pt x="2464" y="18"/>
                  </a:cubicBezTo>
                  <a:lnTo>
                    <a:pt x="2462" y="18"/>
                  </a:lnTo>
                  <a:cubicBezTo>
                    <a:pt x="2449" y="40"/>
                    <a:pt x="2435" y="62"/>
                    <a:pt x="2421" y="84"/>
                  </a:cubicBezTo>
                  <a:cubicBezTo>
                    <a:pt x="2421" y="85"/>
                    <a:pt x="2419" y="85"/>
                    <a:pt x="2419" y="86"/>
                  </a:cubicBezTo>
                  <a:cubicBezTo>
                    <a:pt x="2416" y="95"/>
                    <a:pt x="2410" y="101"/>
                    <a:pt x="2405" y="108"/>
                  </a:cubicBezTo>
                  <a:cubicBezTo>
                    <a:pt x="2400" y="120"/>
                    <a:pt x="2393" y="131"/>
                    <a:pt x="2386" y="142"/>
                  </a:cubicBezTo>
                  <a:cubicBezTo>
                    <a:pt x="2381" y="148"/>
                    <a:pt x="2377" y="153"/>
                    <a:pt x="2374" y="158"/>
                  </a:cubicBezTo>
                  <a:cubicBezTo>
                    <a:pt x="2371" y="162"/>
                    <a:pt x="2370" y="165"/>
                    <a:pt x="2367" y="169"/>
                  </a:cubicBezTo>
                  <a:cubicBezTo>
                    <a:pt x="2359" y="185"/>
                    <a:pt x="2352" y="203"/>
                    <a:pt x="2345" y="219"/>
                  </a:cubicBezTo>
                  <a:cubicBezTo>
                    <a:pt x="2309" y="294"/>
                    <a:pt x="2264" y="365"/>
                    <a:pt x="2220" y="435"/>
                  </a:cubicBezTo>
                  <a:cubicBezTo>
                    <a:pt x="2222" y="432"/>
                    <a:pt x="2225" y="428"/>
                    <a:pt x="2226" y="426"/>
                  </a:cubicBezTo>
                  <a:lnTo>
                    <a:pt x="2226" y="426"/>
                  </a:lnTo>
                  <a:cubicBezTo>
                    <a:pt x="2201" y="462"/>
                    <a:pt x="2176" y="499"/>
                    <a:pt x="2152" y="536"/>
                  </a:cubicBezTo>
                  <a:cubicBezTo>
                    <a:pt x="2107" y="608"/>
                    <a:pt x="2063" y="683"/>
                    <a:pt x="2020" y="756"/>
                  </a:cubicBezTo>
                  <a:cubicBezTo>
                    <a:pt x="1977" y="829"/>
                    <a:pt x="1933" y="903"/>
                    <a:pt x="1889" y="978"/>
                  </a:cubicBezTo>
                  <a:cubicBezTo>
                    <a:pt x="1845" y="1054"/>
                    <a:pt x="1799" y="1129"/>
                    <a:pt x="1752" y="1204"/>
                  </a:cubicBezTo>
                  <a:cubicBezTo>
                    <a:pt x="1707" y="1276"/>
                    <a:pt x="1662" y="1346"/>
                    <a:pt x="1619" y="1419"/>
                  </a:cubicBezTo>
                  <a:cubicBezTo>
                    <a:pt x="1531" y="1567"/>
                    <a:pt x="1441" y="1713"/>
                    <a:pt x="1356" y="1862"/>
                  </a:cubicBezTo>
                  <a:cubicBezTo>
                    <a:pt x="1314" y="1937"/>
                    <a:pt x="1273" y="2011"/>
                    <a:pt x="1234" y="2086"/>
                  </a:cubicBezTo>
                  <a:cubicBezTo>
                    <a:pt x="1194" y="2160"/>
                    <a:pt x="1158" y="2234"/>
                    <a:pt x="1122" y="2309"/>
                  </a:cubicBezTo>
                  <a:cubicBezTo>
                    <a:pt x="1025" y="2509"/>
                    <a:pt x="924" y="2707"/>
                    <a:pt x="809" y="2894"/>
                  </a:cubicBezTo>
                  <a:cubicBezTo>
                    <a:pt x="754" y="2987"/>
                    <a:pt x="695" y="3079"/>
                    <a:pt x="648" y="3177"/>
                  </a:cubicBezTo>
                  <a:cubicBezTo>
                    <a:pt x="597" y="3281"/>
                    <a:pt x="549" y="3388"/>
                    <a:pt x="499" y="3492"/>
                  </a:cubicBezTo>
                  <a:cubicBezTo>
                    <a:pt x="453" y="3589"/>
                    <a:pt x="404" y="3688"/>
                    <a:pt x="358" y="3786"/>
                  </a:cubicBezTo>
                  <a:cubicBezTo>
                    <a:pt x="326" y="3853"/>
                    <a:pt x="295" y="3920"/>
                    <a:pt x="260" y="3986"/>
                  </a:cubicBezTo>
                  <a:cubicBezTo>
                    <a:pt x="223" y="4055"/>
                    <a:pt x="182" y="4122"/>
                    <a:pt x="147" y="4194"/>
                  </a:cubicBezTo>
                  <a:cubicBezTo>
                    <a:pt x="112" y="4259"/>
                    <a:pt x="84" y="4328"/>
                    <a:pt x="54" y="4395"/>
                  </a:cubicBezTo>
                  <a:cubicBezTo>
                    <a:pt x="42" y="4425"/>
                    <a:pt x="24" y="4455"/>
                    <a:pt x="24" y="4487"/>
                  </a:cubicBezTo>
                  <a:cubicBezTo>
                    <a:pt x="21" y="4496"/>
                    <a:pt x="18" y="4503"/>
                    <a:pt x="14" y="4513"/>
                  </a:cubicBezTo>
                  <a:cubicBezTo>
                    <a:pt x="9" y="4524"/>
                    <a:pt x="6" y="4537"/>
                    <a:pt x="1" y="4549"/>
                  </a:cubicBezTo>
                  <a:cubicBezTo>
                    <a:pt x="3" y="4550"/>
                    <a:pt x="4" y="4551"/>
                    <a:pt x="7" y="4554"/>
                  </a:cubicBezTo>
                  <a:cubicBezTo>
                    <a:pt x="21" y="4563"/>
                    <a:pt x="35" y="4570"/>
                    <a:pt x="48" y="4580"/>
                  </a:cubicBezTo>
                  <a:lnTo>
                    <a:pt x="49" y="4581"/>
                  </a:lnTo>
                  <a:cubicBezTo>
                    <a:pt x="65" y="4590"/>
                    <a:pt x="80" y="4600"/>
                    <a:pt x="97" y="4610"/>
                  </a:cubicBezTo>
                  <a:cubicBezTo>
                    <a:pt x="115" y="4620"/>
                    <a:pt x="132" y="4630"/>
                    <a:pt x="150" y="4640"/>
                  </a:cubicBezTo>
                  <a:cubicBezTo>
                    <a:pt x="171" y="4652"/>
                    <a:pt x="194" y="4663"/>
                    <a:pt x="213" y="4679"/>
                  </a:cubicBezTo>
                  <a:cubicBezTo>
                    <a:pt x="353" y="4764"/>
                    <a:pt x="489" y="4853"/>
                    <a:pt x="625" y="4942"/>
                  </a:cubicBezTo>
                  <a:cubicBezTo>
                    <a:pt x="772" y="5038"/>
                    <a:pt x="919" y="5136"/>
                    <a:pt x="1065" y="5234"/>
                  </a:cubicBezTo>
                  <a:cubicBezTo>
                    <a:pt x="1134" y="5280"/>
                    <a:pt x="1204" y="5327"/>
                    <a:pt x="1273" y="5374"/>
                  </a:cubicBezTo>
                  <a:cubicBezTo>
                    <a:pt x="1308" y="5397"/>
                    <a:pt x="1344" y="5422"/>
                    <a:pt x="1380" y="5445"/>
                  </a:cubicBezTo>
                  <a:cubicBezTo>
                    <a:pt x="1420" y="5471"/>
                    <a:pt x="1458" y="5498"/>
                    <a:pt x="1498" y="5523"/>
                  </a:cubicBezTo>
                  <a:cubicBezTo>
                    <a:pt x="1578" y="5570"/>
                    <a:pt x="1657" y="5619"/>
                    <a:pt x="1738" y="5664"/>
                  </a:cubicBezTo>
                  <a:cubicBezTo>
                    <a:pt x="1814" y="5709"/>
                    <a:pt x="1891" y="5752"/>
                    <a:pt x="1969" y="5796"/>
                  </a:cubicBezTo>
                  <a:cubicBezTo>
                    <a:pt x="2119" y="5884"/>
                    <a:pt x="2266" y="5983"/>
                    <a:pt x="2411" y="6080"/>
                  </a:cubicBezTo>
                  <a:cubicBezTo>
                    <a:pt x="2562" y="6179"/>
                    <a:pt x="2713" y="6278"/>
                    <a:pt x="2867" y="6374"/>
                  </a:cubicBezTo>
                  <a:cubicBezTo>
                    <a:pt x="3010" y="6463"/>
                    <a:pt x="3151" y="6551"/>
                    <a:pt x="3299" y="6632"/>
                  </a:cubicBezTo>
                  <a:cubicBezTo>
                    <a:pt x="3458" y="6721"/>
                    <a:pt x="3618" y="6808"/>
                    <a:pt x="3776" y="6896"/>
                  </a:cubicBezTo>
                  <a:cubicBezTo>
                    <a:pt x="3929" y="6984"/>
                    <a:pt x="4079" y="7079"/>
                    <a:pt x="4232" y="7171"/>
                  </a:cubicBezTo>
                  <a:cubicBezTo>
                    <a:pt x="4377" y="7259"/>
                    <a:pt x="4524" y="7344"/>
                    <a:pt x="4668" y="7434"/>
                  </a:cubicBezTo>
                  <a:cubicBezTo>
                    <a:pt x="4746" y="7482"/>
                    <a:pt x="4822" y="7531"/>
                    <a:pt x="4901" y="7574"/>
                  </a:cubicBezTo>
                  <a:cubicBezTo>
                    <a:pt x="4981" y="7620"/>
                    <a:pt x="5063" y="7666"/>
                    <a:pt x="5143" y="7712"/>
                  </a:cubicBezTo>
                  <a:cubicBezTo>
                    <a:pt x="5297" y="7796"/>
                    <a:pt x="5447" y="7888"/>
                    <a:pt x="5596" y="7980"/>
                  </a:cubicBezTo>
                  <a:cubicBezTo>
                    <a:pt x="5741" y="8069"/>
                    <a:pt x="5888" y="8152"/>
                    <a:pt x="6035" y="8240"/>
                  </a:cubicBezTo>
                  <a:cubicBezTo>
                    <a:pt x="6189" y="8331"/>
                    <a:pt x="6340" y="8425"/>
                    <a:pt x="6494" y="8516"/>
                  </a:cubicBezTo>
                  <a:cubicBezTo>
                    <a:pt x="6569" y="8559"/>
                    <a:pt x="6644" y="8601"/>
                    <a:pt x="6720" y="8645"/>
                  </a:cubicBezTo>
                  <a:cubicBezTo>
                    <a:pt x="6797" y="8687"/>
                    <a:pt x="6875" y="8728"/>
                    <a:pt x="6952" y="8772"/>
                  </a:cubicBezTo>
                  <a:cubicBezTo>
                    <a:pt x="7108" y="8862"/>
                    <a:pt x="7263" y="8955"/>
                    <a:pt x="7422" y="9042"/>
                  </a:cubicBezTo>
                  <a:cubicBezTo>
                    <a:pt x="7496" y="9083"/>
                    <a:pt x="7573" y="9122"/>
                    <a:pt x="7649" y="9166"/>
                  </a:cubicBezTo>
                  <a:cubicBezTo>
                    <a:pt x="7722" y="9207"/>
                    <a:pt x="7795" y="9248"/>
                    <a:pt x="7871" y="9291"/>
                  </a:cubicBezTo>
                  <a:cubicBezTo>
                    <a:pt x="8022" y="9375"/>
                    <a:pt x="8177" y="9456"/>
                    <a:pt x="8329" y="9542"/>
                  </a:cubicBezTo>
                  <a:cubicBezTo>
                    <a:pt x="8407" y="9587"/>
                    <a:pt x="8486" y="9633"/>
                    <a:pt x="8564" y="9678"/>
                  </a:cubicBezTo>
                  <a:cubicBezTo>
                    <a:pt x="8639" y="9720"/>
                    <a:pt x="8714" y="9760"/>
                    <a:pt x="8789" y="9798"/>
                  </a:cubicBezTo>
                  <a:cubicBezTo>
                    <a:pt x="8842" y="9826"/>
                    <a:pt x="8893" y="9854"/>
                    <a:pt x="8946" y="9883"/>
                  </a:cubicBezTo>
                  <a:cubicBezTo>
                    <a:pt x="8971" y="9894"/>
                    <a:pt x="8996" y="9907"/>
                    <a:pt x="9018" y="9919"/>
                  </a:cubicBezTo>
                  <a:cubicBezTo>
                    <a:pt x="9028" y="9923"/>
                    <a:pt x="9036" y="9927"/>
                    <a:pt x="9044" y="9932"/>
                  </a:cubicBezTo>
                  <a:lnTo>
                    <a:pt x="9046" y="9932"/>
                  </a:lnTo>
                  <a:cubicBezTo>
                    <a:pt x="9047" y="9933"/>
                    <a:pt x="9048" y="9933"/>
                    <a:pt x="9051" y="9935"/>
                  </a:cubicBezTo>
                  <a:lnTo>
                    <a:pt x="9052" y="9936"/>
                  </a:lnTo>
                  <a:cubicBezTo>
                    <a:pt x="9058" y="9938"/>
                    <a:pt x="9064" y="9941"/>
                    <a:pt x="9070" y="9945"/>
                  </a:cubicBezTo>
                  <a:cubicBezTo>
                    <a:pt x="9100" y="9958"/>
                    <a:pt x="9129" y="9974"/>
                    <a:pt x="9157" y="9989"/>
                  </a:cubicBezTo>
                  <a:cubicBezTo>
                    <a:pt x="9161" y="9991"/>
                    <a:pt x="9165" y="9993"/>
                    <a:pt x="9168" y="9994"/>
                  </a:cubicBezTo>
                  <a:lnTo>
                    <a:pt x="9203" y="9929"/>
                  </a:lnTo>
                  <a:lnTo>
                    <a:pt x="9245" y="9855"/>
                  </a:lnTo>
                  <a:cubicBezTo>
                    <a:pt x="9244" y="9855"/>
                    <a:pt x="9244" y="9854"/>
                    <a:pt x="9243" y="9854"/>
                  </a:cubicBezTo>
                  <a:cubicBezTo>
                    <a:pt x="9250" y="9842"/>
                    <a:pt x="9260" y="9828"/>
                    <a:pt x="9268" y="9814"/>
                  </a:cubicBezTo>
                  <a:cubicBezTo>
                    <a:pt x="9294" y="9771"/>
                    <a:pt x="9316" y="9725"/>
                    <a:pt x="9342" y="9682"/>
                  </a:cubicBezTo>
                  <a:cubicBezTo>
                    <a:pt x="9397" y="9586"/>
                    <a:pt x="9454" y="9491"/>
                    <a:pt x="9512" y="9396"/>
                  </a:cubicBezTo>
                  <a:cubicBezTo>
                    <a:pt x="9569" y="9301"/>
                    <a:pt x="9630" y="9204"/>
                    <a:pt x="9682" y="9103"/>
                  </a:cubicBezTo>
                  <a:cubicBezTo>
                    <a:pt x="9734" y="9003"/>
                    <a:pt x="9780" y="8899"/>
                    <a:pt x="9827" y="8795"/>
                  </a:cubicBezTo>
                  <a:cubicBezTo>
                    <a:pt x="9975" y="8496"/>
                    <a:pt x="10147" y="8213"/>
                    <a:pt x="10306" y="7920"/>
                  </a:cubicBezTo>
                  <a:cubicBezTo>
                    <a:pt x="10388" y="7773"/>
                    <a:pt x="10471" y="7625"/>
                    <a:pt x="10551" y="7476"/>
                  </a:cubicBezTo>
                  <a:cubicBezTo>
                    <a:pt x="10631" y="7327"/>
                    <a:pt x="10713" y="7179"/>
                    <a:pt x="10796" y="7031"/>
                  </a:cubicBezTo>
                  <a:cubicBezTo>
                    <a:pt x="10878" y="6886"/>
                    <a:pt x="10958" y="6739"/>
                    <a:pt x="11033" y="6591"/>
                  </a:cubicBezTo>
                  <a:cubicBezTo>
                    <a:pt x="11107" y="6439"/>
                    <a:pt x="11183" y="6289"/>
                    <a:pt x="11262" y="6140"/>
                  </a:cubicBezTo>
                  <a:cubicBezTo>
                    <a:pt x="11386" y="5908"/>
                    <a:pt x="11509" y="5676"/>
                    <a:pt x="11632" y="5443"/>
                  </a:cubicBezTo>
                  <a:cubicBezTo>
                    <a:pt x="11601" y="5430"/>
                    <a:pt x="11570" y="5414"/>
                    <a:pt x="11540" y="5397"/>
                  </a:cubicBezTo>
                  <a:cubicBezTo>
                    <a:pt x="11526" y="5390"/>
                    <a:pt x="11513" y="5382"/>
                    <a:pt x="11497" y="5375"/>
                  </a:cubicBezTo>
                  <a:cubicBezTo>
                    <a:pt x="11459" y="5356"/>
                    <a:pt x="11422" y="5338"/>
                    <a:pt x="11386" y="5317"/>
                  </a:cubicBezTo>
                  <a:cubicBezTo>
                    <a:pt x="11371" y="5309"/>
                    <a:pt x="11359" y="5302"/>
                    <a:pt x="11344" y="5292"/>
                  </a:cubicBezTo>
                  <a:cubicBezTo>
                    <a:pt x="11286" y="5261"/>
                    <a:pt x="11226" y="5230"/>
                    <a:pt x="11167" y="5198"/>
                  </a:cubicBezTo>
                  <a:cubicBezTo>
                    <a:pt x="11056" y="5139"/>
                    <a:pt x="10950" y="5075"/>
                    <a:pt x="10840" y="5014"/>
                  </a:cubicBezTo>
                  <a:cubicBezTo>
                    <a:pt x="10770" y="4974"/>
                    <a:pt x="10697" y="4937"/>
                    <a:pt x="10625" y="4897"/>
                  </a:cubicBezTo>
                  <a:cubicBezTo>
                    <a:pt x="10545" y="4855"/>
                    <a:pt x="10467" y="4811"/>
                    <a:pt x="10389" y="4765"/>
                  </a:cubicBezTo>
                  <a:cubicBezTo>
                    <a:pt x="10243" y="4682"/>
                    <a:pt x="10099" y="4596"/>
                    <a:pt x="9952" y="4514"/>
                  </a:cubicBezTo>
                  <a:cubicBezTo>
                    <a:pt x="9800" y="4427"/>
                    <a:pt x="9650" y="4337"/>
                    <a:pt x="9500" y="4245"/>
                  </a:cubicBezTo>
                  <a:cubicBezTo>
                    <a:pt x="9341" y="4148"/>
                    <a:pt x="9182" y="4053"/>
                    <a:pt x="9023" y="3956"/>
                  </a:cubicBezTo>
                  <a:cubicBezTo>
                    <a:pt x="8874" y="3866"/>
                    <a:pt x="8723" y="3776"/>
                    <a:pt x="8574" y="3682"/>
                  </a:cubicBezTo>
                  <a:cubicBezTo>
                    <a:pt x="8434" y="3594"/>
                    <a:pt x="8295" y="3503"/>
                    <a:pt x="8151" y="3420"/>
                  </a:cubicBezTo>
                  <a:cubicBezTo>
                    <a:pt x="7995" y="3328"/>
                    <a:pt x="7837" y="3238"/>
                    <a:pt x="7679" y="3150"/>
                  </a:cubicBezTo>
                  <a:cubicBezTo>
                    <a:pt x="7525" y="3065"/>
                    <a:pt x="7370" y="2985"/>
                    <a:pt x="7215" y="2903"/>
                  </a:cubicBezTo>
                  <a:cubicBezTo>
                    <a:pt x="7061" y="2820"/>
                    <a:pt x="6907" y="2732"/>
                    <a:pt x="6756" y="2642"/>
                  </a:cubicBezTo>
                  <a:cubicBezTo>
                    <a:pt x="6605" y="2553"/>
                    <a:pt x="6457" y="2460"/>
                    <a:pt x="6304" y="2371"/>
                  </a:cubicBezTo>
                  <a:cubicBezTo>
                    <a:pt x="6153" y="2283"/>
                    <a:pt x="6000" y="2200"/>
                    <a:pt x="5849" y="2110"/>
                  </a:cubicBezTo>
                  <a:cubicBezTo>
                    <a:pt x="5775" y="2067"/>
                    <a:pt x="5698" y="2022"/>
                    <a:pt x="5625" y="1978"/>
                  </a:cubicBezTo>
                  <a:cubicBezTo>
                    <a:pt x="5546" y="1929"/>
                    <a:pt x="5468" y="1880"/>
                    <a:pt x="5391" y="1829"/>
                  </a:cubicBezTo>
                  <a:lnTo>
                    <a:pt x="5391" y="1829"/>
                  </a:lnTo>
                  <a:cubicBezTo>
                    <a:pt x="5218" y="1711"/>
                    <a:pt x="5047" y="1593"/>
                    <a:pt x="4869" y="1488"/>
                  </a:cubicBezTo>
                  <a:cubicBezTo>
                    <a:pt x="4780" y="1436"/>
                    <a:pt x="4691" y="1385"/>
                    <a:pt x="4604" y="1330"/>
                  </a:cubicBezTo>
                  <a:cubicBezTo>
                    <a:pt x="4518" y="1276"/>
                    <a:pt x="4431" y="1223"/>
                    <a:pt x="4346" y="1166"/>
                  </a:cubicBezTo>
                  <a:cubicBezTo>
                    <a:pt x="4192" y="1066"/>
                    <a:pt x="4039" y="962"/>
                    <a:pt x="3884" y="861"/>
                  </a:cubicBezTo>
                  <a:cubicBezTo>
                    <a:pt x="3738" y="766"/>
                    <a:pt x="3589" y="670"/>
                    <a:pt x="3437" y="584"/>
                  </a:cubicBezTo>
                  <a:cubicBezTo>
                    <a:pt x="3286" y="498"/>
                    <a:pt x="3131" y="420"/>
                    <a:pt x="2985" y="326"/>
                  </a:cubicBezTo>
                  <a:cubicBezTo>
                    <a:pt x="2912" y="278"/>
                    <a:pt x="2839" y="231"/>
                    <a:pt x="2763" y="183"/>
                  </a:cubicBezTo>
                  <a:cubicBezTo>
                    <a:pt x="2716" y="150"/>
                    <a:pt x="2665" y="119"/>
                    <a:pt x="2615" y="87"/>
                  </a:cubicBezTo>
                  <a:lnTo>
                    <a:pt x="2617" y="86"/>
                  </a:lnTo>
                  <a:cubicBezTo>
                    <a:pt x="2602" y="77"/>
                    <a:pt x="2587" y="70"/>
                    <a:pt x="2572" y="60"/>
                  </a:cubicBezTo>
                  <a:cubicBezTo>
                    <a:pt x="2570" y="59"/>
                    <a:pt x="2567" y="56"/>
                    <a:pt x="2563" y="55"/>
                  </a:cubicBezTo>
                  <a:cubicBezTo>
                    <a:pt x="2556" y="51"/>
                    <a:pt x="2548" y="46"/>
                    <a:pt x="2540" y="42"/>
                  </a:cubicBezTo>
                  <a:cubicBezTo>
                    <a:pt x="2529" y="36"/>
                    <a:pt x="2517" y="29"/>
                    <a:pt x="2505" y="21"/>
                  </a:cubicBezTo>
                  <a:cubicBezTo>
                    <a:pt x="2496" y="16"/>
                    <a:pt x="2489" y="12"/>
                    <a:pt x="2480" y="6"/>
                  </a:cubicBezTo>
                  <a:cubicBezTo>
                    <a:pt x="2475" y="5"/>
                    <a:pt x="2473" y="3"/>
                    <a:pt x="2470" y="1"/>
                  </a:cubicBezTo>
                  <a:close/>
                </a:path>
              </a:pathLst>
            </a:custGeom>
            <a:solidFill>
              <a:schemeClr val="dk2"/>
            </a:solidFill>
            <a:ln w="9525" cap="flat" cmpd="sng">
              <a:solidFill>
                <a:srgbClr val="522C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a:extLst>
              <a:ext uri="{FF2B5EF4-FFF2-40B4-BE49-F238E27FC236}">
                <a16:creationId xmlns:a16="http://schemas.microsoft.com/office/drawing/2014/main" id="{B7FBAD8E-AF7D-7062-6325-86016C0E1F7B}"/>
              </a:ext>
            </a:extLst>
          </p:cNvPr>
          <p:cNvGrpSpPr/>
          <p:nvPr/>
        </p:nvGrpSpPr>
        <p:grpSpPr>
          <a:xfrm flipH="1">
            <a:off x="768114" y="4455783"/>
            <a:ext cx="739398" cy="631133"/>
            <a:chOff x="6865115" y="1773524"/>
            <a:chExt cx="739398" cy="631133"/>
          </a:xfrm>
        </p:grpSpPr>
        <p:sp>
          <p:nvSpPr>
            <p:cNvPr id="230" name="Google Shape;230;p15">
              <a:extLst>
                <a:ext uri="{FF2B5EF4-FFF2-40B4-BE49-F238E27FC236}">
                  <a16:creationId xmlns:a16="http://schemas.microsoft.com/office/drawing/2014/main" id="{BCFC3388-6ACA-49B0-87A9-CDDB4D2949A6}"/>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a:extLst>
                <a:ext uri="{FF2B5EF4-FFF2-40B4-BE49-F238E27FC236}">
                  <a16:creationId xmlns:a16="http://schemas.microsoft.com/office/drawing/2014/main" id="{4E986C23-D780-CEE3-7DA9-A96385313259}"/>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a:extLst>
                <a:ext uri="{FF2B5EF4-FFF2-40B4-BE49-F238E27FC236}">
                  <a16:creationId xmlns:a16="http://schemas.microsoft.com/office/drawing/2014/main" id="{9555DA51-E87F-78B8-06C0-F33C6D1AD236}"/>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a:extLst>
                <a:ext uri="{FF2B5EF4-FFF2-40B4-BE49-F238E27FC236}">
                  <a16:creationId xmlns:a16="http://schemas.microsoft.com/office/drawing/2014/main" id="{7CF7DD78-298A-2243-2D65-86AF60330E8B}"/>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a:extLst>
                <a:ext uri="{FF2B5EF4-FFF2-40B4-BE49-F238E27FC236}">
                  <a16:creationId xmlns:a16="http://schemas.microsoft.com/office/drawing/2014/main" id="{4E8C69CC-B02B-38C3-DCEA-2F4B4EBB4BA1}"/>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a:extLst>
                <a:ext uri="{FF2B5EF4-FFF2-40B4-BE49-F238E27FC236}">
                  <a16:creationId xmlns:a16="http://schemas.microsoft.com/office/drawing/2014/main" id="{812F9385-1358-D7CB-2A86-B09E88C25382}"/>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a:extLst>
                <a:ext uri="{FF2B5EF4-FFF2-40B4-BE49-F238E27FC236}">
                  <a16:creationId xmlns:a16="http://schemas.microsoft.com/office/drawing/2014/main" id="{E6840474-C668-02F7-CEAB-7E6C7A4AFDE5}"/>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a:extLst>
                <a:ext uri="{FF2B5EF4-FFF2-40B4-BE49-F238E27FC236}">
                  <a16:creationId xmlns:a16="http://schemas.microsoft.com/office/drawing/2014/main" id="{8599B423-6E28-D952-58E7-383328EEF376}"/>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a:extLst>
                <a:ext uri="{FF2B5EF4-FFF2-40B4-BE49-F238E27FC236}">
                  <a16:creationId xmlns:a16="http://schemas.microsoft.com/office/drawing/2014/main" id="{6F54ECED-6E21-5674-73EE-3E4D34C962FC}"/>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a:extLst>
                <a:ext uri="{FF2B5EF4-FFF2-40B4-BE49-F238E27FC236}">
                  <a16:creationId xmlns:a16="http://schemas.microsoft.com/office/drawing/2014/main" id="{E1B6B463-59B7-387D-5E15-592A8FEB2957}"/>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a:extLst>
                <a:ext uri="{FF2B5EF4-FFF2-40B4-BE49-F238E27FC236}">
                  <a16:creationId xmlns:a16="http://schemas.microsoft.com/office/drawing/2014/main" id="{573222E3-B71F-AAFE-6D47-E7F9F803BA21}"/>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a:extLst>
                <a:ext uri="{FF2B5EF4-FFF2-40B4-BE49-F238E27FC236}">
                  <a16:creationId xmlns:a16="http://schemas.microsoft.com/office/drawing/2014/main" id="{62DF31F4-68E1-595A-C96B-405C9A25AC4D}"/>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a:extLst>
                <a:ext uri="{FF2B5EF4-FFF2-40B4-BE49-F238E27FC236}">
                  <a16:creationId xmlns:a16="http://schemas.microsoft.com/office/drawing/2014/main" id="{5A875206-1BA4-F991-04CA-16556B50BB20}"/>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a:extLst>
                <a:ext uri="{FF2B5EF4-FFF2-40B4-BE49-F238E27FC236}">
                  <a16:creationId xmlns:a16="http://schemas.microsoft.com/office/drawing/2014/main" id="{91C4932E-B634-98C9-8DAB-D3D90BF4BB56}"/>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a:extLst>
                <a:ext uri="{FF2B5EF4-FFF2-40B4-BE49-F238E27FC236}">
                  <a16:creationId xmlns:a16="http://schemas.microsoft.com/office/drawing/2014/main" id="{6460C98F-301D-8DCC-9B93-1283AA6676AC}"/>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a:extLst>
                <a:ext uri="{FF2B5EF4-FFF2-40B4-BE49-F238E27FC236}">
                  <a16:creationId xmlns:a16="http://schemas.microsoft.com/office/drawing/2014/main" id="{9FC59857-24A3-8B9C-E585-488DF29F4076}"/>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a:extLst>
                <a:ext uri="{FF2B5EF4-FFF2-40B4-BE49-F238E27FC236}">
                  <a16:creationId xmlns:a16="http://schemas.microsoft.com/office/drawing/2014/main" id="{72C0494D-47C1-A286-584B-E2883097E4A4}"/>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a:extLst>
                <a:ext uri="{FF2B5EF4-FFF2-40B4-BE49-F238E27FC236}">
                  <a16:creationId xmlns:a16="http://schemas.microsoft.com/office/drawing/2014/main" id="{406CE239-3D70-5E97-DDAF-9F79F35ED2B1}"/>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161;p46">
            <a:extLst>
              <a:ext uri="{FF2B5EF4-FFF2-40B4-BE49-F238E27FC236}">
                <a16:creationId xmlns:a16="http://schemas.microsoft.com/office/drawing/2014/main" id="{64B59EBF-01BB-F4AC-45B9-2431F1749F45}"/>
              </a:ext>
            </a:extLst>
          </p:cNvPr>
          <p:cNvSpPr txBox="1"/>
          <p:nvPr/>
        </p:nvSpPr>
        <p:spPr>
          <a:xfrm>
            <a:off x="2803980" y="213795"/>
            <a:ext cx="3265512" cy="361427"/>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marL="0" lvl="0" indent="0" algn="ctr" rtl="0">
              <a:lnSpc>
                <a:spcPct val="100000"/>
              </a:lnSpc>
              <a:spcBef>
                <a:spcPts val="0"/>
              </a:spcBef>
              <a:spcAft>
                <a:spcPts val="0"/>
              </a:spcAft>
              <a:buNone/>
            </a:pPr>
            <a:r>
              <a:rPr lang="en-IN" sz="2400" b="1" dirty="0" err="1">
                <a:solidFill>
                  <a:schemeClr val="bg2">
                    <a:lumMod val="75000"/>
                  </a:schemeClr>
                </a:solidFill>
                <a:latin typeface="Josefin Sans" pitchFamily="2" charset="0"/>
              </a:rPr>
              <a:t>Devops</a:t>
            </a:r>
            <a:endParaRPr sz="2400" b="1" dirty="0">
              <a:solidFill>
                <a:schemeClr val="bg2">
                  <a:lumMod val="75000"/>
                </a:schemeClr>
              </a:solidFill>
              <a:latin typeface="Josefin Sans" pitchFamily="2" charset="0"/>
              <a:ea typeface="Anton"/>
              <a:cs typeface="Anton"/>
              <a:sym typeface="Anton"/>
            </a:endParaRPr>
          </a:p>
        </p:txBody>
      </p:sp>
      <p:sp>
        <p:nvSpPr>
          <p:cNvPr id="2" name="Google Shape;2161;p46">
            <a:extLst>
              <a:ext uri="{FF2B5EF4-FFF2-40B4-BE49-F238E27FC236}">
                <a16:creationId xmlns:a16="http://schemas.microsoft.com/office/drawing/2014/main" id="{6359FF7A-A792-21C8-6558-94C2B85B25A3}"/>
              </a:ext>
            </a:extLst>
          </p:cNvPr>
          <p:cNvSpPr txBox="1"/>
          <p:nvPr/>
        </p:nvSpPr>
        <p:spPr>
          <a:xfrm>
            <a:off x="2877849" y="2953521"/>
            <a:ext cx="3236267" cy="340257"/>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marL="0" lvl="0" indent="0" algn="ctr" rtl="0">
              <a:lnSpc>
                <a:spcPct val="100000"/>
              </a:lnSpc>
              <a:spcBef>
                <a:spcPts val="0"/>
              </a:spcBef>
              <a:spcAft>
                <a:spcPts val="0"/>
              </a:spcAft>
              <a:buNone/>
            </a:pPr>
            <a:r>
              <a:rPr lang="en-IN" sz="2400" b="1" dirty="0">
                <a:solidFill>
                  <a:schemeClr val="bg2">
                    <a:lumMod val="75000"/>
                  </a:schemeClr>
                </a:solidFill>
                <a:latin typeface="Josefin Sans" pitchFamily="2" charset="0"/>
              </a:rPr>
              <a:t>Data Visualization</a:t>
            </a:r>
            <a:endParaRPr sz="2400" b="1" dirty="0">
              <a:solidFill>
                <a:schemeClr val="bg2">
                  <a:lumMod val="75000"/>
                </a:schemeClr>
              </a:solidFill>
              <a:latin typeface="Josefin Sans" pitchFamily="2" charset="0"/>
              <a:ea typeface="Anton"/>
              <a:cs typeface="Anton"/>
              <a:sym typeface="Anton"/>
            </a:endParaRPr>
          </a:p>
        </p:txBody>
      </p:sp>
      <p:pic>
        <p:nvPicPr>
          <p:cNvPr id="5" name="Picture 4">
            <a:extLst>
              <a:ext uri="{FF2B5EF4-FFF2-40B4-BE49-F238E27FC236}">
                <a16:creationId xmlns:a16="http://schemas.microsoft.com/office/drawing/2014/main" id="{B3016F6B-DA73-43B5-7386-3AEEB73A370A}"/>
              </a:ext>
            </a:extLst>
          </p:cNvPr>
          <p:cNvPicPr>
            <a:picLocks noChangeAspect="1"/>
          </p:cNvPicPr>
          <p:nvPr/>
        </p:nvPicPr>
        <p:blipFill>
          <a:blip r:embed="rId3"/>
          <a:stretch>
            <a:fillRect/>
          </a:stretch>
        </p:blipFill>
        <p:spPr>
          <a:xfrm>
            <a:off x="6751483" y="1265170"/>
            <a:ext cx="2146857" cy="1073429"/>
          </a:xfrm>
          <a:prstGeom prst="rect">
            <a:avLst/>
          </a:prstGeom>
        </p:spPr>
      </p:pic>
      <p:pic>
        <p:nvPicPr>
          <p:cNvPr id="3" name="Picture 2">
            <a:extLst>
              <a:ext uri="{FF2B5EF4-FFF2-40B4-BE49-F238E27FC236}">
                <a16:creationId xmlns:a16="http://schemas.microsoft.com/office/drawing/2014/main" id="{F1E7B3C7-48F9-6743-B175-224FC28D099D}"/>
              </a:ext>
            </a:extLst>
          </p:cNvPr>
          <p:cNvPicPr>
            <a:picLocks noChangeAspect="1"/>
          </p:cNvPicPr>
          <p:nvPr/>
        </p:nvPicPr>
        <p:blipFill>
          <a:blip r:embed="rId4"/>
          <a:stretch>
            <a:fillRect/>
          </a:stretch>
        </p:blipFill>
        <p:spPr>
          <a:xfrm>
            <a:off x="2033631" y="790888"/>
            <a:ext cx="2033402" cy="2033402"/>
          </a:xfrm>
          <a:prstGeom prst="rect">
            <a:avLst/>
          </a:prstGeom>
        </p:spPr>
      </p:pic>
      <p:pic>
        <p:nvPicPr>
          <p:cNvPr id="13" name="Picture 12">
            <a:extLst>
              <a:ext uri="{FF2B5EF4-FFF2-40B4-BE49-F238E27FC236}">
                <a16:creationId xmlns:a16="http://schemas.microsoft.com/office/drawing/2014/main" id="{5B588734-840E-30CC-4307-9BDC169FDE81}"/>
              </a:ext>
            </a:extLst>
          </p:cNvPr>
          <p:cNvPicPr>
            <a:picLocks noChangeAspect="1"/>
          </p:cNvPicPr>
          <p:nvPr/>
        </p:nvPicPr>
        <p:blipFill>
          <a:blip r:embed="rId5"/>
          <a:stretch>
            <a:fillRect/>
          </a:stretch>
        </p:blipFill>
        <p:spPr>
          <a:xfrm>
            <a:off x="4423264" y="1393679"/>
            <a:ext cx="2033402" cy="741385"/>
          </a:xfrm>
          <a:prstGeom prst="rect">
            <a:avLst/>
          </a:prstGeom>
        </p:spPr>
      </p:pic>
      <p:pic>
        <p:nvPicPr>
          <p:cNvPr id="15" name="Picture 14">
            <a:extLst>
              <a:ext uri="{FF2B5EF4-FFF2-40B4-BE49-F238E27FC236}">
                <a16:creationId xmlns:a16="http://schemas.microsoft.com/office/drawing/2014/main" id="{F693C4E7-A449-001F-0BD7-F8C3DF282440}"/>
              </a:ext>
            </a:extLst>
          </p:cNvPr>
          <p:cNvPicPr>
            <a:picLocks noChangeAspect="1"/>
          </p:cNvPicPr>
          <p:nvPr/>
        </p:nvPicPr>
        <p:blipFill>
          <a:blip r:embed="rId6"/>
          <a:stretch>
            <a:fillRect/>
          </a:stretch>
        </p:blipFill>
        <p:spPr>
          <a:xfrm>
            <a:off x="421980" y="887477"/>
            <a:ext cx="1121579" cy="1828817"/>
          </a:xfrm>
          <a:prstGeom prst="rect">
            <a:avLst/>
          </a:prstGeom>
        </p:spPr>
      </p:pic>
      <p:pic>
        <p:nvPicPr>
          <p:cNvPr id="17" name="Picture 16">
            <a:extLst>
              <a:ext uri="{FF2B5EF4-FFF2-40B4-BE49-F238E27FC236}">
                <a16:creationId xmlns:a16="http://schemas.microsoft.com/office/drawing/2014/main" id="{89396CFC-5F08-8D3A-2E2D-07A3FF6DD3C2}"/>
              </a:ext>
            </a:extLst>
          </p:cNvPr>
          <p:cNvPicPr>
            <a:picLocks noChangeAspect="1"/>
          </p:cNvPicPr>
          <p:nvPr/>
        </p:nvPicPr>
        <p:blipFill>
          <a:blip r:embed="rId7"/>
          <a:stretch>
            <a:fillRect/>
          </a:stretch>
        </p:blipFill>
        <p:spPr>
          <a:xfrm>
            <a:off x="2693486" y="3520546"/>
            <a:ext cx="3604992" cy="1183378"/>
          </a:xfrm>
          <a:prstGeom prst="rect">
            <a:avLst/>
          </a:prstGeom>
        </p:spPr>
      </p:pic>
      <p:grpSp>
        <p:nvGrpSpPr>
          <p:cNvPr id="12" name="Google Shape;1255;p58">
            <a:extLst>
              <a:ext uri="{FF2B5EF4-FFF2-40B4-BE49-F238E27FC236}">
                <a16:creationId xmlns:a16="http://schemas.microsoft.com/office/drawing/2014/main" id="{0B921486-7934-5F40-5038-EB6557CA55D8}"/>
              </a:ext>
            </a:extLst>
          </p:cNvPr>
          <p:cNvGrpSpPr/>
          <p:nvPr/>
        </p:nvGrpSpPr>
        <p:grpSpPr>
          <a:xfrm rot="21011350" flipH="1">
            <a:off x="8046017" y="2531385"/>
            <a:ext cx="1109326" cy="2740462"/>
            <a:chOff x="1985590" y="3490398"/>
            <a:chExt cx="1109326" cy="2740462"/>
          </a:xfrm>
        </p:grpSpPr>
        <p:sp>
          <p:nvSpPr>
            <p:cNvPr id="14" name="Google Shape;1256;p58">
              <a:extLst>
                <a:ext uri="{FF2B5EF4-FFF2-40B4-BE49-F238E27FC236}">
                  <a16:creationId xmlns:a16="http://schemas.microsoft.com/office/drawing/2014/main" id="{128D27E1-CEDA-ED4D-EC98-82B94B2BE2C1}"/>
                </a:ext>
              </a:extLst>
            </p:cNvPr>
            <p:cNvSpPr/>
            <p:nvPr/>
          </p:nvSpPr>
          <p:spPr>
            <a:xfrm>
              <a:off x="2299102" y="3490398"/>
              <a:ext cx="614745" cy="567414"/>
            </a:xfrm>
            <a:custGeom>
              <a:avLst/>
              <a:gdLst/>
              <a:ahLst/>
              <a:cxnLst/>
              <a:rect l="l" t="t" r="r" b="b"/>
              <a:pathLst>
                <a:path w="22781" h="21027" extrusionOk="0">
                  <a:moveTo>
                    <a:pt x="12014" y="1"/>
                  </a:moveTo>
                  <a:cubicBezTo>
                    <a:pt x="11821" y="1"/>
                    <a:pt x="11628" y="10"/>
                    <a:pt x="11436" y="28"/>
                  </a:cubicBezTo>
                  <a:cubicBezTo>
                    <a:pt x="9496" y="210"/>
                    <a:pt x="7715" y="1214"/>
                    <a:pt x="6186" y="2447"/>
                  </a:cubicBezTo>
                  <a:cubicBezTo>
                    <a:pt x="5410" y="3086"/>
                    <a:pt x="4657" y="3839"/>
                    <a:pt x="4337" y="4798"/>
                  </a:cubicBezTo>
                  <a:cubicBezTo>
                    <a:pt x="3858" y="6259"/>
                    <a:pt x="4520" y="7834"/>
                    <a:pt x="5159" y="9249"/>
                  </a:cubicBezTo>
                  <a:cubicBezTo>
                    <a:pt x="6026" y="11189"/>
                    <a:pt x="6917" y="13129"/>
                    <a:pt x="7807" y="15069"/>
                  </a:cubicBezTo>
                  <a:cubicBezTo>
                    <a:pt x="6483" y="13746"/>
                    <a:pt x="5182" y="12422"/>
                    <a:pt x="3881" y="11098"/>
                  </a:cubicBezTo>
                  <a:cubicBezTo>
                    <a:pt x="3289" y="10506"/>
                    <a:pt x="2600" y="9876"/>
                    <a:pt x="1795" y="9876"/>
                  </a:cubicBezTo>
                  <a:cubicBezTo>
                    <a:pt x="1730" y="9876"/>
                    <a:pt x="1664" y="9880"/>
                    <a:pt x="1598" y="9888"/>
                  </a:cubicBezTo>
                  <a:cubicBezTo>
                    <a:pt x="754" y="9979"/>
                    <a:pt x="137" y="10847"/>
                    <a:pt x="69" y="11691"/>
                  </a:cubicBezTo>
                  <a:cubicBezTo>
                    <a:pt x="1" y="12536"/>
                    <a:pt x="343" y="13380"/>
                    <a:pt x="754" y="14111"/>
                  </a:cubicBezTo>
                  <a:cubicBezTo>
                    <a:pt x="2899" y="18060"/>
                    <a:pt x="7168" y="20776"/>
                    <a:pt x="11664" y="21027"/>
                  </a:cubicBezTo>
                  <a:cubicBezTo>
                    <a:pt x="17485" y="20639"/>
                    <a:pt x="22506" y="15069"/>
                    <a:pt x="22735" y="8952"/>
                  </a:cubicBezTo>
                  <a:cubicBezTo>
                    <a:pt x="22780" y="7834"/>
                    <a:pt x="22643" y="6601"/>
                    <a:pt x="21890" y="5780"/>
                  </a:cubicBezTo>
                  <a:cubicBezTo>
                    <a:pt x="21485" y="5325"/>
                    <a:pt x="20848" y="5062"/>
                    <a:pt x="20247" y="5062"/>
                  </a:cubicBezTo>
                  <a:cubicBezTo>
                    <a:pt x="19731" y="5062"/>
                    <a:pt x="19241" y="5256"/>
                    <a:pt x="18946" y="5688"/>
                  </a:cubicBezTo>
                  <a:cubicBezTo>
                    <a:pt x="18558" y="6213"/>
                    <a:pt x="18580" y="6944"/>
                    <a:pt x="18580" y="7606"/>
                  </a:cubicBezTo>
                  <a:cubicBezTo>
                    <a:pt x="18535" y="9569"/>
                    <a:pt x="17964" y="11554"/>
                    <a:pt x="16960" y="13266"/>
                  </a:cubicBezTo>
                  <a:cubicBezTo>
                    <a:pt x="17097" y="11372"/>
                    <a:pt x="17211" y="9477"/>
                    <a:pt x="17348" y="7583"/>
                  </a:cubicBezTo>
                  <a:cubicBezTo>
                    <a:pt x="17462" y="5757"/>
                    <a:pt x="17553" y="3794"/>
                    <a:pt x="16572" y="2264"/>
                  </a:cubicBezTo>
                  <a:cubicBezTo>
                    <a:pt x="15604" y="761"/>
                    <a:pt x="13799" y="1"/>
                    <a:pt x="12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7;p58">
              <a:extLst>
                <a:ext uri="{FF2B5EF4-FFF2-40B4-BE49-F238E27FC236}">
                  <a16:creationId xmlns:a16="http://schemas.microsoft.com/office/drawing/2014/main" id="{0FAAE520-1107-FEF2-7833-6B37D8263660}"/>
                </a:ext>
              </a:extLst>
            </p:cNvPr>
            <p:cNvSpPr/>
            <p:nvPr/>
          </p:nvSpPr>
          <p:spPr>
            <a:xfrm>
              <a:off x="1985590" y="3902567"/>
              <a:ext cx="1109326" cy="2328293"/>
            </a:xfrm>
            <a:custGeom>
              <a:avLst/>
              <a:gdLst/>
              <a:ahLst/>
              <a:cxnLst/>
              <a:rect l="l" t="t" r="r" b="b"/>
              <a:pathLst>
                <a:path w="41109" h="86281" extrusionOk="0">
                  <a:moveTo>
                    <a:pt x="3600" y="39967"/>
                  </a:moveTo>
                  <a:cubicBezTo>
                    <a:pt x="2921" y="39967"/>
                    <a:pt x="2330" y="40561"/>
                    <a:pt x="1941" y="41155"/>
                  </a:cubicBezTo>
                  <a:cubicBezTo>
                    <a:pt x="320" y="43620"/>
                    <a:pt x="0" y="46747"/>
                    <a:pt x="183" y="49691"/>
                  </a:cubicBezTo>
                  <a:cubicBezTo>
                    <a:pt x="434" y="53983"/>
                    <a:pt x="1667" y="58228"/>
                    <a:pt x="3744" y="61994"/>
                  </a:cubicBezTo>
                  <a:cubicBezTo>
                    <a:pt x="5342" y="64916"/>
                    <a:pt x="7442" y="67541"/>
                    <a:pt x="9633" y="70074"/>
                  </a:cubicBezTo>
                  <a:cubicBezTo>
                    <a:pt x="8355" y="68294"/>
                    <a:pt x="7693" y="66514"/>
                    <a:pt x="7213" y="64802"/>
                  </a:cubicBezTo>
                  <a:cubicBezTo>
                    <a:pt x="5387" y="58479"/>
                    <a:pt x="4794" y="51791"/>
                    <a:pt x="5479" y="45241"/>
                  </a:cubicBezTo>
                  <a:cubicBezTo>
                    <a:pt x="5661" y="43551"/>
                    <a:pt x="5821" y="41611"/>
                    <a:pt x="4611" y="40424"/>
                  </a:cubicBezTo>
                  <a:cubicBezTo>
                    <a:pt x="4383" y="40219"/>
                    <a:pt x="4132" y="40036"/>
                    <a:pt x="3835" y="39991"/>
                  </a:cubicBezTo>
                  <a:cubicBezTo>
                    <a:pt x="3756" y="39974"/>
                    <a:pt x="3677" y="39967"/>
                    <a:pt x="3600" y="39967"/>
                  </a:cubicBezTo>
                  <a:close/>
                  <a:moveTo>
                    <a:pt x="27756" y="1"/>
                  </a:moveTo>
                  <a:cubicBezTo>
                    <a:pt x="26889" y="708"/>
                    <a:pt x="26250" y="1713"/>
                    <a:pt x="25976" y="2808"/>
                  </a:cubicBezTo>
                  <a:cubicBezTo>
                    <a:pt x="25907" y="1941"/>
                    <a:pt x="25770" y="982"/>
                    <a:pt x="25108" y="412"/>
                  </a:cubicBezTo>
                  <a:cubicBezTo>
                    <a:pt x="24881" y="216"/>
                    <a:pt x="24573" y="125"/>
                    <a:pt x="24268" y="125"/>
                  </a:cubicBezTo>
                  <a:cubicBezTo>
                    <a:pt x="23683" y="125"/>
                    <a:pt x="23107" y="458"/>
                    <a:pt x="23122" y="1028"/>
                  </a:cubicBezTo>
                  <a:cubicBezTo>
                    <a:pt x="23145" y="1827"/>
                    <a:pt x="24218" y="2375"/>
                    <a:pt x="24035" y="3151"/>
                  </a:cubicBezTo>
                  <a:cubicBezTo>
                    <a:pt x="24022" y="2561"/>
                    <a:pt x="23437" y="2227"/>
                    <a:pt x="22850" y="2227"/>
                  </a:cubicBezTo>
                  <a:cubicBezTo>
                    <a:pt x="22415" y="2227"/>
                    <a:pt x="21980" y="2410"/>
                    <a:pt x="21776" y="2808"/>
                  </a:cubicBezTo>
                  <a:cubicBezTo>
                    <a:pt x="21388" y="3630"/>
                    <a:pt x="22050" y="4657"/>
                    <a:pt x="22917" y="4885"/>
                  </a:cubicBezTo>
                  <a:cubicBezTo>
                    <a:pt x="22780" y="4870"/>
                    <a:pt x="22641" y="4860"/>
                    <a:pt x="22501" y="4860"/>
                  </a:cubicBezTo>
                  <a:cubicBezTo>
                    <a:pt x="22222" y="4860"/>
                    <a:pt x="21943" y="4901"/>
                    <a:pt x="21684" y="5022"/>
                  </a:cubicBezTo>
                  <a:cubicBezTo>
                    <a:pt x="21205" y="5251"/>
                    <a:pt x="20908" y="5958"/>
                    <a:pt x="21274" y="6369"/>
                  </a:cubicBezTo>
                  <a:cubicBezTo>
                    <a:pt x="21433" y="6529"/>
                    <a:pt x="21662" y="6597"/>
                    <a:pt x="21890" y="6666"/>
                  </a:cubicBezTo>
                  <a:cubicBezTo>
                    <a:pt x="22532" y="6835"/>
                    <a:pt x="23194" y="6941"/>
                    <a:pt x="23888" y="6941"/>
                  </a:cubicBezTo>
                  <a:cubicBezTo>
                    <a:pt x="24502" y="6941"/>
                    <a:pt x="25141" y="6859"/>
                    <a:pt x="25816" y="6666"/>
                  </a:cubicBezTo>
                  <a:lnTo>
                    <a:pt x="25816" y="6666"/>
                  </a:lnTo>
                  <a:cubicBezTo>
                    <a:pt x="26227" y="12783"/>
                    <a:pt x="25108" y="18832"/>
                    <a:pt x="23305" y="24721"/>
                  </a:cubicBezTo>
                  <a:cubicBezTo>
                    <a:pt x="23511" y="22164"/>
                    <a:pt x="23282" y="19471"/>
                    <a:pt x="22963" y="16846"/>
                  </a:cubicBezTo>
                  <a:cubicBezTo>
                    <a:pt x="22689" y="14586"/>
                    <a:pt x="22278" y="12190"/>
                    <a:pt x="20794" y="10455"/>
                  </a:cubicBezTo>
                  <a:cubicBezTo>
                    <a:pt x="20156" y="9694"/>
                    <a:pt x="19222" y="9062"/>
                    <a:pt x="18241" y="9062"/>
                  </a:cubicBezTo>
                  <a:cubicBezTo>
                    <a:pt x="18134" y="9062"/>
                    <a:pt x="18026" y="9070"/>
                    <a:pt x="17918" y="9085"/>
                  </a:cubicBezTo>
                  <a:cubicBezTo>
                    <a:pt x="16709" y="9268"/>
                    <a:pt x="15841" y="10478"/>
                    <a:pt x="15750" y="11710"/>
                  </a:cubicBezTo>
                  <a:cubicBezTo>
                    <a:pt x="15659" y="12920"/>
                    <a:pt x="16184" y="14130"/>
                    <a:pt x="16891" y="15111"/>
                  </a:cubicBezTo>
                  <a:cubicBezTo>
                    <a:pt x="17599" y="16115"/>
                    <a:pt x="18489" y="16983"/>
                    <a:pt x="19265" y="17919"/>
                  </a:cubicBezTo>
                  <a:cubicBezTo>
                    <a:pt x="21548" y="20795"/>
                    <a:pt x="22575" y="24584"/>
                    <a:pt x="22164" y="28213"/>
                  </a:cubicBezTo>
                  <a:cubicBezTo>
                    <a:pt x="21548" y="30039"/>
                    <a:pt x="20863" y="31842"/>
                    <a:pt x="20155" y="33622"/>
                  </a:cubicBezTo>
                  <a:cubicBezTo>
                    <a:pt x="17416" y="40607"/>
                    <a:pt x="14335" y="47523"/>
                    <a:pt x="12440" y="54759"/>
                  </a:cubicBezTo>
                  <a:cubicBezTo>
                    <a:pt x="11276" y="44350"/>
                    <a:pt x="18968" y="34079"/>
                    <a:pt x="16640" y="23899"/>
                  </a:cubicBezTo>
                  <a:cubicBezTo>
                    <a:pt x="16435" y="22963"/>
                    <a:pt x="16092" y="21982"/>
                    <a:pt x="15248" y="21525"/>
                  </a:cubicBezTo>
                  <a:cubicBezTo>
                    <a:pt x="14967" y="21367"/>
                    <a:pt x="14673" y="21296"/>
                    <a:pt x="14381" y="21296"/>
                  </a:cubicBezTo>
                  <a:cubicBezTo>
                    <a:pt x="13106" y="21296"/>
                    <a:pt x="11841" y="22644"/>
                    <a:pt x="11619" y="24036"/>
                  </a:cubicBezTo>
                  <a:cubicBezTo>
                    <a:pt x="11345" y="25748"/>
                    <a:pt x="11984" y="27437"/>
                    <a:pt x="12121" y="29172"/>
                  </a:cubicBezTo>
                  <a:cubicBezTo>
                    <a:pt x="12326" y="31796"/>
                    <a:pt x="11322" y="34353"/>
                    <a:pt x="10683" y="36909"/>
                  </a:cubicBezTo>
                  <a:cubicBezTo>
                    <a:pt x="9176" y="42935"/>
                    <a:pt x="9770" y="49486"/>
                    <a:pt x="12326" y="55147"/>
                  </a:cubicBezTo>
                  <a:cubicBezTo>
                    <a:pt x="11938" y="56699"/>
                    <a:pt x="11596" y="58274"/>
                    <a:pt x="11322" y="59872"/>
                  </a:cubicBezTo>
                  <a:cubicBezTo>
                    <a:pt x="10660" y="63706"/>
                    <a:pt x="10477" y="67678"/>
                    <a:pt x="10911" y="71558"/>
                  </a:cubicBezTo>
                  <a:cubicBezTo>
                    <a:pt x="10477" y="71056"/>
                    <a:pt x="10044" y="70577"/>
                    <a:pt x="9633" y="70074"/>
                  </a:cubicBezTo>
                  <a:lnTo>
                    <a:pt x="9633" y="70074"/>
                  </a:lnTo>
                  <a:cubicBezTo>
                    <a:pt x="9998" y="70599"/>
                    <a:pt x="10432" y="71124"/>
                    <a:pt x="10934" y="71649"/>
                  </a:cubicBezTo>
                  <a:cubicBezTo>
                    <a:pt x="11527" y="76990"/>
                    <a:pt x="13330" y="82103"/>
                    <a:pt x="16686" y="86280"/>
                  </a:cubicBezTo>
                  <a:cubicBezTo>
                    <a:pt x="17234" y="85664"/>
                    <a:pt x="16709" y="84705"/>
                    <a:pt x="16229" y="84021"/>
                  </a:cubicBezTo>
                  <a:cubicBezTo>
                    <a:pt x="11025" y="76694"/>
                    <a:pt x="10546" y="66879"/>
                    <a:pt x="12486" y="58091"/>
                  </a:cubicBezTo>
                  <a:cubicBezTo>
                    <a:pt x="13604" y="52955"/>
                    <a:pt x="15476" y="48025"/>
                    <a:pt x="17507" y="43163"/>
                  </a:cubicBezTo>
                  <a:cubicBezTo>
                    <a:pt x="24857" y="39626"/>
                    <a:pt x="30815" y="33645"/>
                    <a:pt x="34421" y="26455"/>
                  </a:cubicBezTo>
                  <a:cubicBezTo>
                    <a:pt x="34923" y="25428"/>
                    <a:pt x="35403" y="24355"/>
                    <a:pt x="35357" y="23214"/>
                  </a:cubicBezTo>
                  <a:cubicBezTo>
                    <a:pt x="35311" y="22073"/>
                    <a:pt x="34604" y="20886"/>
                    <a:pt x="33485" y="20658"/>
                  </a:cubicBezTo>
                  <a:cubicBezTo>
                    <a:pt x="33343" y="20628"/>
                    <a:pt x="33201" y="20614"/>
                    <a:pt x="33061" y="20614"/>
                  </a:cubicBezTo>
                  <a:cubicBezTo>
                    <a:pt x="32236" y="20614"/>
                    <a:pt x="31458" y="21096"/>
                    <a:pt x="30815" y="21662"/>
                  </a:cubicBezTo>
                  <a:cubicBezTo>
                    <a:pt x="28943" y="23328"/>
                    <a:pt x="27893" y="25725"/>
                    <a:pt x="26797" y="28007"/>
                  </a:cubicBezTo>
                  <a:cubicBezTo>
                    <a:pt x="24446" y="32801"/>
                    <a:pt x="21548" y="37366"/>
                    <a:pt x="18192" y="41520"/>
                  </a:cubicBezTo>
                  <a:cubicBezTo>
                    <a:pt x="19425" y="38621"/>
                    <a:pt x="20680" y="35745"/>
                    <a:pt x="21867" y="32824"/>
                  </a:cubicBezTo>
                  <a:cubicBezTo>
                    <a:pt x="23602" y="28464"/>
                    <a:pt x="25177" y="23945"/>
                    <a:pt x="26135" y="19357"/>
                  </a:cubicBezTo>
                  <a:cubicBezTo>
                    <a:pt x="29468" y="14084"/>
                    <a:pt x="35197" y="10432"/>
                    <a:pt x="39739" y="5867"/>
                  </a:cubicBezTo>
                  <a:cubicBezTo>
                    <a:pt x="40219" y="5388"/>
                    <a:pt x="40698" y="4863"/>
                    <a:pt x="40835" y="4201"/>
                  </a:cubicBezTo>
                  <a:cubicBezTo>
                    <a:pt x="41109" y="2877"/>
                    <a:pt x="39716" y="1667"/>
                    <a:pt x="38347" y="1621"/>
                  </a:cubicBezTo>
                  <a:cubicBezTo>
                    <a:pt x="38309" y="1620"/>
                    <a:pt x="38271" y="1620"/>
                    <a:pt x="38233" y="1620"/>
                  </a:cubicBezTo>
                  <a:cubicBezTo>
                    <a:pt x="36930" y="1620"/>
                    <a:pt x="35715" y="2376"/>
                    <a:pt x="34672" y="3196"/>
                  </a:cubicBezTo>
                  <a:cubicBezTo>
                    <a:pt x="31317" y="5821"/>
                    <a:pt x="28669" y="9314"/>
                    <a:pt x="27003" y="13240"/>
                  </a:cubicBezTo>
                  <a:cubicBezTo>
                    <a:pt x="27163" y="11025"/>
                    <a:pt x="27140" y="8811"/>
                    <a:pt x="26866" y="6597"/>
                  </a:cubicBezTo>
                  <a:cubicBezTo>
                    <a:pt x="28715" y="5730"/>
                    <a:pt x="30153" y="4018"/>
                    <a:pt x="30678" y="2055"/>
                  </a:cubicBezTo>
                  <a:cubicBezTo>
                    <a:pt x="30532" y="2031"/>
                    <a:pt x="30386" y="2019"/>
                    <a:pt x="30239" y="2019"/>
                  </a:cubicBezTo>
                  <a:cubicBezTo>
                    <a:pt x="29283" y="2019"/>
                    <a:pt x="28339" y="2522"/>
                    <a:pt x="27824" y="3333"/>
                  </a:cubicBezTo>
                  <a:cubicBezTo>
                    <a:pt x="28395" y="2329"/>
                    <a:pt x="28372" y="1005"/>
                    <a:pt x="277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255;p58">
            <a:extLst>
              <a:ext uri="{FF2B5EF4-FFF2-40B4-BE49-F238E27FC236}">
                <a16:creationId xmlns:a16="http://schemas.microsoft.com/office/drawing/2014/main" id="{A8FD5C49-7EB5-7B2C-A42C-C35B012784F4}"/>
              </a:ext>
            </a:extLst>
          </p:cNvPr>
          <p:cNvGrpSpPr/>
          <p:nvPr/>
        </p:nvGrpSpPr>
        <p:grpSpPr>
          <a:xfrm rot="20127408" flipH="1">
            <a:off x="7729991" y="3259314"/>
            <a:ext cx="1109326" cy="2740462"/>
            <a:chOff x="1985590" y="3490398"/>
            <a:chExt cx="1109326" cy="2740462"/>
          </a:xfrm>
        </p:grpSpPr>
        <p:sp>
          <p:nvSpPr>
            <p:cNvPr id="42" name="Google Shape;1256;p58">
              <a:extLst>
                <a:ext uri="{FF2B5EF4-FFF2-40B4-BE49-F238E27FC236}">
                  <a16:creationId xmlns:a16="http://schemas.microsoft.com/office/drawing/2014/main" id="{1203129B-6D49-17B8-E7F1-96AF230899AA}"/>
                </a:ext>
              </a:extLst>
            </p:cNvPr>
            <p:cNvSpPr/>
            <p:nvPr/>
          </p:nvSpPr>
          <p:spPr>
            <a:xfrm>
              <a:off x="2299102" y="3490398"/>
              <a:ext cx="614745" cy="567414"/>
            </a:xfrm>
            <a:custGeom>
              <a:avLst/>
              <a:gdLst/>
              <a:ahLst/>
              <a:cxnLst/>
              <a:rect l="l" t="t" r="r" b="b"/>
              <a:pathLst>
                <a:path w="22781" h="21027" extrusionOk="0">
                  <a:moveTo>
                    <a:pt x="12014" y="1"/>
                  </a:moveTo>
                  <a:cubicBezTo>
                    <a:pt x="11821" y="1"/>
                    <a:pt x="11628" y="10"/>
                    <a:pt x="11436" y="28"/>
                  </a:cubicBezTo>
                  <a:cubicBezTo>
                    <a:pt x="9496" y="210"/>
                    <a:pt x="7715" y="1214"/>
                    <a:pt x="6186" y="2447"/>
                  </a:cubicBezTo>
                  <a:cubicBezTo>
                    <a:pt x="5410" y="3086"/>
                    <a:pt x="4657" y="3839"/>
                    <a:pt x="4337" y="4798"/>
                  </a:cubicBezTo>
                  <a:cubicBezTo>
                    <a:pt x="3858" y="6259"/>
                    <a:pt x="4520" y="7834"/>
                    <a:pt x="5159" y="9249"/>
                  </a:cubicBezTo>
                  <a:cubicBezTo>
                    <a:pt x="6026" y="11189"/>
                    <a:pt x="6917" y="13129"/>
                    <a:pt x="7807" y="15069"/>
                  </a:cubicBezTo>
                  <a:cubicBezTo>
                    <a:pt x="6483" y="13746"/>
                    <a:pt x="5182" y="12422"/>
                    <a:pt x="3881" y="11098"/>
                  </a:cubicBezTo>
                  <a:cubicBezTo>
                    <a:pt x="3289" y="10506"/>
                    <a:pt x="2600" y="9876"/>
                    <a:pt x="1795" y="9876"/>
                  </a:cubicBezTo>
                  <a:cubicBezTo>
                    <a:pt x="1730" y="9876"/>
                    <a:pt x="1664" y="9880"/>
                    <a:pt x="1598" y="9888"/>
                  </a:cubicBezTo>
                  <a:cubicBezTo>
                    <a:pt x="754" y="9979"/>
                    <a:pt x="137" y="10847"/>
                    <a:pt x="69" y="11691"/>
                  </a:cubicBezTo>
                  <a:cubicBezTo>
                    <a:pt x="1" y="12536"/>
                    <a:pt x="343" y="13380"/>
                    <a:pt x="754" y="14111"/>
                  </a:cubicBezTo>
                  <a:cubicBezTo>
                    <a:pt x="2899" y="18060"/>
                    <a:pt x="7168" y="20776"/>
                    <a:pt x="11664" y="21027"/>
                  </a:cubicBezTo>
                  <a:cubicBezTo>
                    <a:pt x="17485" y="20639"/>
                    <a:pt x="22506" y="15069"/>
                    <a:pt x="22735" y="8952"/>
                  </a:cubicBezTo>
                  <a:cubicBezTo>
                    <a:pt x="22780" y="7834"/>
                    <a:pt x="22643" y="6601"/>
                    <a:pt x="21890" y="5780"/>
                  </a:cubicBezTo>
                  <a:cubicBezTo>
                    <a:pt x="21485" y="5325"/>
                    <a:pt x="20848" y="5062"/>
                    <a:pt x="20247" y="5062"/>
                  </a:cubicBezTo>
                  <a:cubicBezTo>
                    <a:pt x="19731" y="5062"/>
                    <a:pt x="19241" y="5256"/>
                    <a:pt x="18946" y="5688"/>
                  </a:cubicBezTo>
                  <a:cubicBezTo>
                    <a:pt x="18558" y="6213"/>
                    <a:pt x="18580" y="6944"/>
                    <a:pt x="18580" y="7606"/>
                  </a:cubicBezTo>
                  <a:cubicBezTo>
                    <a:pt x="18535" y="9569"/>
                    <a:pt x="17964" y="11554"/>
                    <a:pt x="16960" y="13266"/>
                  </a:cubicBezTo>
                  <a:cubicBezTo>
                    <a:pt x="17097" y="11372"/>
                    <a:pt x="17211" y="9477"/>
                    <a:pt x="17348" y="7583"/>
                  </a:cubicBezTo>
                  <a:cubicBezTo>
                    <a:pt x="17462" y="5757"/>
                    <a:pt x="17553" y="3794"/>
                    <a:pt x="16572" y="2264"/>
                  </a:cubicBezTo>
                  <a:cubicBezTo>
                    <a:pt x="15604" y="761"/>
                    <a:pt x="13799" y="1"/>
                    <a:pt x="12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8">
              <a:extLst>
                <a:ext uri="{FF2B5EF4-FFF2-40B4-BE49-F238E27FC236}">
                  <a16:creationId xmlns:a16="http://schemas.microsoft.com/office/drawing/2014/main" id="{163C3AE6-4523-C1F2-BCE6-CAB843DBA084}"/>
                </a:ext>
              </a:extLst>
            </p:cNvPr>
            <p:cNvSpPr/>
            <p:nvPr/>
          </p:nvSpPr>
          <p:spPr>
            <a:xfrm>
              <a:off x="1985590" y="3902567"/>
              <a:ext cx="1109326" cy="2328293"/>
            </a:xfrm>
            <a:custGeom>
              <a:avLst/>
              <a:gdLst/>
              <a:ahLst/>
              <a:cxnLst/>
              <a:rect l="l" t="t" r="r" b="b"/>
              <a:pathLst>
                <a:path w="41109" h="86281" extrusionOk="0">
                  <a:moveTo>
                    <a:pt x="3600" y="39967"/>
                  </a:moveTo>
                  <a:cubicBezTo>
                    <a:pt x="2921" y="39967"/>
                    <a:pt x="2330" y="40561"/>
                    <a:pt x="1941" y="41155"/>
                  </a:cubicBezTo>
                  <a:cubicBezTo>
                    <a:pt x="320" y="43620"/>
                    <a:pt x="0" y="46747"/>
                    <a:pt x="183" y="49691"/>
                  </a:cubicBezTo>
                  <a:cubicBezTo>
                    <a:pt x="434" y="53983"/>
                    <a:pt x="1667" y="58228"/>
                    <a:pt x="3744" y="61994"/>
                  </a:cubicBezTo>
                  <a:cubicBezTo>
                    <a:pt x="5342" y="64916"/>
                    <a:pt x="7442" y="67541"/>
                    <a:pt x="9633" y="70074"/>
                  </a:cubicBezTo>
                  <a:cubicBezTo>
                    <a:pt x="8355" y="68294"/>
                    <a:pt x="7693" y="66514"/>
                    <a:pt x="7213" y="64802"/>
                  </a:cubicBezTo>
                  <a:cubicBezTo>
                    <a:pt x="5387" y="58479"/>
                    <a:pt x="4794" y="51791"/>
                    <a:pt x="5479" y="45241"/>
                  </a:cubicBezTo>
                  <a:cubicBezTo>
                    <a:pt x="5661" y="43551"/>
                    <a:pt x="5821" y="41611"/>
                    <a:pt x="4611" y="40424"/>
                  </a:cubicBezTo>
                  <a:cubicBezTo>
                    <a:pt x="4383" y="40219"/>
                    <a:pt x="4132" y="40036"/>
                    <a:pt x="3835" y="39991"/>
                  </a:cubicBezTo>
                  <a:cubicBezTo>
                    <a:pt x="3756" y="39974"/>
                    <a:pt x="3677" y="39967"/>
                    <a:pt x="3600" y="39967"/>
                  </a:cubicBezTo>
                  <a:close/>
                  <a:moveTo>
                    <a:pt x="27756" y="1"/>
                  </a:moveTo>
                  <a:cubicBezTo>
                    <a:pt x="26889" y="708"/>
                    <a:pt x="26250" y="1713"/>
                    <a:pt x="25976" y="2808"/>
                  </a:cubicBezTo>
                  <a:cubicBezTo>
                    <a:pt x="25907" y="1941"/>
                    <a:pt x="25770" y="982"/>
                    <a:pt x="25108" y="412"/>
                  </a:cubicBezTo>
                  <a:cubicBezTo>
                    <a:pt x="24881" y="216"/>
                    <a:pt x="24573" y="125"/>
                    <a:pt x="24268" y="125"/>
                  </a:cubicBezTo>
                  <a:cubicBezTo>
                    <a:pt x="23683" y="125"/>
                    <a:pt x="23107" y="458"/>
                    <a:pt x="23122" y="1028"/>
                  </a:cubicBezTo>
                  <a:cubicBezTo>
                    <a:pt x="23145" y="1827"/>
                    <a:pt x="24218" y="2375"/>
                    <a:pt x="24035" y="3151"/>
                  </a:cubicBezTo>
                  <a:cubicBezTo>
                    <a:pt x="24022" y="2561"/>
                    <a:pt x="23437" y="2227"/>
                    <a:pt x="22850" y="2227"/>
                  </a:cubicBezTo>
                  <a:cubicBezTo>
                    <a:pt x="22415" y="2227"/>
                    <a:pt x="21980" y="2410"/>
                    <a:pt x="21776" y="2808"/>
                  </a:cubicBezTo>
                  <a:cubicBezTo>
                    <a:pt x="21388" y="3630"/>
                    <a:pt x="22050" y="4657"/>
                    <a:pt x="22917" y="4885"/>
                  </a:cubicBezTo>
                  <a:cubicBezTo>
                    <a:pt x="22780" y="4870"/>
                    <a:pt x="22641" y="4860"/>
                    <a:pt x="22501" y="4860"/>
                  </a:cubicBezTo>
                  <a:cubicBezTo>
                    <a:pt x="22222" y="4860"/>
                    <a:pt x="21943" y="4901"/>
                    <a:pt x="21684" y="5022"/>
                  </a:cubicBezTo>
                  <a:cubicBezTo>
                    <a:pt x="21205" y="5251"/>
                    <a:pt x="20908" y="5958"/>
                    <a:pt x="21274" y="6369"/>
                  </a:cubicBezTo>
                  <a:cubicBezTo>
                    <a:pt x="21433" y="6529"/>
                    <a:pt x="21662" y="6597"/>
                    <a:pt x="21890" y="6666"/>
                  </a:cubicBezTo>
                  <a:cubicBezTo>
                    <a:pt x="22532" y="6835"/>
                    <a:pt x="23194" y="6941"/>
                    <a:pt x="23888" y="6941"/>
                  </a:cubicBezTo>
                  <a:cubicBezTo>
                    <a:pt x="24502" y="6941"/>
                    <a:pt x="25141" y="6859"/>
                    <a:pt x="25816" y="6666"/>
                  </a:cubicBezTo>
                  <a:lnTo>
                    <a:pt x="25816" y="6666"/>
                  </a:lnTo>
                  <a:cubicBezTo>
                    <a:pt x="26227" y="12783"/>
                    <a:pt x="25108" y="18832"/>
                    <a:pt x="23305" y="24721"/>
                  </a:cubicBezTo>
                  <a:cubicBezTo>
                    <a:pt x="23511" y="22164"/>
                    <a:pt x="23282" y="19471"/>
                    <a:pt x="22963" y="16846"/>
                  </a:cubicBezTo>
                  <a:cubicBezTo>
                    <a:pt x="22689" y="14586"/>
                    <a:pt x="22278" y="12190"/>
                    <a:pt x="20794" y="10455"/>
                  </a:cubicBezTo>
                  <a:cubicBezTo>
                    <a:pt x="20156" y="9694"/>
                    <a:pt x="19222" y="9062"/>
                    <a:pt x="18241" y="9062"/>
                  </a:cubicBezTo>
                  <a:cubicBezTo>
                    <a:pt x="18134" y="9062"/>
                    <a:pt x="18026" y="9070"/>
                    <a:pt x="17918" y="9085"/>
                  </a:cubicBezTo>
                  <a:cubicBezTo>
                    <a:pt x="16709" y="9268"/>
                    <a:pt x="15841" y="10478"/>
                    <a:pt x="15750" y="11710"/>
                  </a:cubicBezTo>
                  <a:cubicBezTo>
                    <a:pt x="15659" y="12920"/>
                    <a:pt x="16184" y="14130"/>
                    <a:pt x="16891" y="15111"/>
                  </a:cubicBezTo>
                  <a:cubicBezTo>
                    <a:pt x="17599" y="16115"/>
                    <a:pt x="18489" y="16983"/>
                    <a:pt x="19265" y="17919"/>
                  </a:cubicBezTo>
                  <a:cubicBezTo>
                    <a:pt x="21548" y="20795"/>
                    <a:pt x="22575" y="24584"/>
                    <a:pt x="22164" y="28213"/>
                  </a:cubicBezTo>
                  <a:cubicBezTo>
                    <a:pt x="21548" y="30039"/>
                    <a:pt x="20863" y="31842"/>
                    <a:pt x="20155" y="33622"/>
                  </a:cubicBezTo>
                  <a:cubicBezTo>
                    <a:pt x="17416" y="40607"/>
                    <a:pt x="14335" y="47523"/>
                    <a:pt x="12440" y="54759"/>
                  </a:cubicBezTo>
                  <a:cubicBezTo>
                    <a:pt x="11276" y="44350"/>
                    <a:pt x="18968" y="34079"/>
                    <a:pt x="16640" y="23899"/>
                  </a:cubicBezTo>
                  <a:cubicBezTo>
                    <a:pt x="16435" y="22963"/>
                    <a:pt x="16092" y="21982"/>
                    <a:pt x="15248" y="21525"/>
                  </a:cubicBezTo>
                  <a:cubicBezTo>
                    <a:pt x="14967" y="21367"/>
                    <a:pt x="14673" y="21296"/>
                    <a:pt x="14381" y="21296"/>
                  </a:cubicBezTo>
                  <a:cubicBezTo>
                    <a:pt x="13106" y="21296"/>
                    <a:pt x="11841" y="22644"/>
                    <a:pt x="11619" y="24036"/>
                  </a:cubicBezTo>
                  <a:cubicBezTo>
                    <a:pt x="11345" y="25748"/>
                    <a:pt x="11984" y="27437"/>
                    <a:pt x="12121" y="29172"/>
                  </a:cubicBezTo>
                  <a:cubicBezTo>
                    <a:pt x="12326" y="31796"/>
                    <a:pt x="11322" y="34353"/>
                    <a:pt x="10683" y="36909"/>
                  </a:cubicBezTo>
                  <a:cubicBezTo>
                    <a:pt x="9176" y="42935"/>
                    <a:pt x="9770" y="49486"/>
                    <a:pt x="12326" y="55147"/>
                  </a:cubicBezTo>
                  <a:cubicBezTo>
                    <a:pt x="11938" y="56699"/>
                    <a:pt x="11596" y="58274"/>
                    <a:pt x="11322" y="59872"/>
                  </a:cubicBezTo>
                  <a:cubicBezTo>
                    <a:pt x="10660" y="63706"/>
                    <a:pt x="10477" y="67678"/>
                    <a:pt x="10911" y="71558"/>
                  </a:cubicBezTo>
                  <a:cubicBezTo>
                    <a:pt x="10477" y="71056"/>
                    <a:pt x="10044" y="70577"/>
                    <a:pt x="9633" y="70074"/>
                  </a:cubicBezTo>
                  <a:lnTo>
                    <a:pt x="9633" y="70074"/>
                  </a:lnTo>
                  <a:cubicBezTo>
                    <a:pt x="9998" y="70599"/>
                    <a:pt x="10432" y="71124"/>
                    <a:pt x="10934" y="71649"/>
                  </a:cubicBezTo>
                  <a:cubicBezTo>
                    <a:pt x="11527" y="76990"/>
                    <a:pt x="13330" y="82103"/>
                    <a:pt x="16686" y="86280"/>
                  </a:cubicBezTo>
                  <a:cubicBezTo>
                    <a:pt x="17234" y="85664"/>
                    <a:pt x="16709" y="84705"/>
                    <a:pt x="16229" y="84021"/>
                  </a:cubicBezTo>
                  <a:cubicBezTo>
                    <a:pt x="11025" y="76694"/>
                    <a:pt x="10546" y="66879"/>
                    <a:pt x="12486" y="58091"/>
                  </a:cubicBezTo>
                  <a:cubicBezTo>
                    <a:pt x="13604" y="52955"/>
                    <a:pt x="15476" y="48025"/>
                    <a:pt x="17507" y="43163"/>
                  </a:cubicBezTo>
                  <a:cubicBezTo>
                    <a:pt x="24857" y="39626"/>
                    <a:pt x="30815" y="33645"/>
                    <a:pt x="34421" y="26455"/>
                  </a:cubicBezTo>
                  <a:cubicBezTo>
                    <a:pt x="34923" y="25428"/>
                    <a:pt x="35403" y="24355"/>
                    <a:pt x="35357" y="23214"/>
                  </a:cubicBezTo>
                  <a:cubicBezTo>
                    <a:pt x="35311" y="22073"/>
                    <a:pt x="34604" y="20886"/>
                    <a:pt x="33485" y="20658"/>
                  </a:cubicBezTo>
                  <a:cubicBezTo>
                    <a:pt x="33343" y="20628"/>
                    <a:pt x="33201" y="20614"/>
                    <a:pt x="33061" y="20614"/>
                  </a:cubicBezTo>
                  <a:cubicBezTo>
                    <a:pt x="32236" y="20614"/>
                    <a:pt x="31458" y="21096"/>
                    <a:pt x="30815" y="21662"/>
                  </a:cubicBezTo>
                  <a:cubicBezTo>
                    <a:pt x="28943" y="23328"/>
                    <a:pt x="27893" y="25725"/>
                    <a:pt x="26797" y="28007"/>
                  </a:cubicBezTo>
                  <a:cubicBezTo>
                    <a:pt x="24446" y="32801"/>
                    <a:pt x="21548" y="37366"/>
                    <a:pt x="18192" y="41520"/>
                  </a:cubicBezTo>
                  <a:cubicBezTo>
                    <a:pt x="19425" y="38621"/>
                    <a:pt x="20680" y="35745"/>
                    <a:pt x="21867" y="32824"/>
                  </a:cubicBezTo>
                  <a:cubicBezTo>
                    <a:pt x="23602" y="28464"/>
                    <a:pt x="25177" y="23945"/>
                    <a:pt x="26135" y="19357"/>
                  </a:cubicBezTo>
                  <a:cubicBezTo>
                    <a:pt x="29468" y="14084"/>
                    <a:pt x="35197" y="10432"/>
                    <a:pt x="39739" y="5867"/>
                  </a:cubicBezTo>
                  <a:cubicBezTo>
                    <a:pt x="40219" y="5388"/>
                    <a:pt x="40698" y="4863"/>
                    <a:pt x="40835" y="4201"/>
                  </a:cubicBezTo>
                  <a:cubicBezTo>
                    <a:pt x="41109" y="2877"/>
                    <a:pt x="39716" y="1667"/>
                    <a:pt x="38347" y="1621"/>
                  </a:cubicBezTo>
                  <a:cubicBezTo>
                    <a:pt x="38309" y="1620"/>
                    <a:pt x="38271" y="1620"/>
                    <a:pt x="38233" y="1620"/>
                  </a:cubicBezTo>
                  <a:cubicBezTo>
                    <a:pt x="36930" y="1620"/>
                    <a:pt x="35715" y="2376"/>
                    <a:pt x="34672" y="3196"/>
                  </a:cubicBezTo>
                  <a:cubicBezTo>
                    <a:pt x="31317" y="5821"/>
                    <a:pt x="28669" y="9314"/>
                    <a:pt x="27003" y="13240"/>
                  </a:cubicBezTo>
                  <a:cubicBezTo>
                    <a:pt x="27163" y="11025"/>
                    <a:pt x="27140" y="8811"/>
                    <a:pt x="26866" y="6597"/>
                  </a:cubicBezTo>
                  <a:cubicBezTo>
                    <a:pt x="28715" y="5730"/>
                    <a:pt x="30153" y="4018"/>
                    <a:pt x="30678" y="2055"/>
                  </a:cubicBezTo>
                  <a:cubicBezTo>
                    <a:pt x="30532" y="2031"/>
                    <a:pt x="30386" y="2019"/>
                    <a:pt x="30239" y="2019"/>
                  </a:cubicBezTo>
                  <a:cubicBezTo>
                    <a:pt x="29283" y="2019"/>
                    <a:pt x="28339" y="2522"/>
                    <a:pt x="27824" y="3333"/>
                  </a:cubicBezTo>
                  <a:cubicBezTo>
                    <a:pt x="28395" y="2329"/>
                    <a:pt x="28372" y="1005"/>
                    <a:pt x="277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412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4" presetClass="entr" presetSubtype="1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randombar(horizontal)">
                                      <p:cBhvr>
                                        <p:cTn id="11" dur="1000"/>
                                        <p:tgtEl>
                                          <p:spTgt spid="15"/>
                                        </p:tgtEl>
                                      </p:cBhvr>
                                    </p:animEffect>
                                  </p:childTnLst>
                                </p:cTn>
                              </p:par>
                            </p:childTnLst>
                          </p:cTn>
                        </p:par>
                        <p:par>
                          <p:cTn id="12" fill="hold">
                            <p:stCondLst>
                              <p:cond delay="2000"/>
                            </p:stCondLst>
                            <p:childTnLst>
                              <p:par>
                                <p:cTn id="13" presetID="14"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1000"/>
                                        <p:tgtEl>
                                          <p:spTgt spid="3"/>
                                        </p:tgtEl>
                                      </p:cBhvr>
                                    </p:animEffect>
                                  </p:childTnLst>
                                </p:cTn>
                              </p:par>
                            </p:childTnLst>
                          </p:cTn>
                        </p:par>
                        <p:par>
                          <p:cTn id="16" fill="hold">
                            <p:stCondLst>
                              <p:cond delay="3000"/>
                            </p:stCondLst>
                            <p:childTnLst>
                              <p:par>
                                <p:cTn id="17" presetID="14" presetClass="entr" presetSubtype="1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1000"/>
                                        <p:tgtEl>
                                          <p:spTgt spid="13"/>
                                        </p:tgtEl>
                                      </p:cBhvr>
                                    </p:animEffect>
                                  </p:childTnLst>
                                </p:cTn>
                              </p:par>
                            </p:childTnLst>
                          </p:cTn>
                        </p:par>
                        <p:par>
                          <p:cTn id="20" fill="hold">
                            <p:stCondLst>
                              <p:cond delay="400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1000"/>
                                        <p:tgtEl>
                                          <p:spTgt spid="5"/>
                                        </p:tgtEl>
                                      </p:cBhvr>
                                    </p:animEffect>
                                  </p:childTnLst>
                                </p:cTn>
                              </p:par>
                            </p:childTnLst>
                          </p:cTn>
                        </p:par>
                        <p:par>
                          <p:cTn id="24" fill="hold">
                            <p:stCondLst>
                              <p:cond delay="5000"/>
                            </p:stCondLst>
                            <p:childTnLst>
                              <p:par>
                                <p:cTn id="25" presetID="6" presetClass="entr" presetSubtype="16"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ircle(in)">
                                      <p:cBhvr>
                                        <p:cTn id="27" dur="1000"/>
                                        <p:tgtEl>
                                          <p:spTgt spid="2"/>
                                        </p:tgtEl>
                                      </p:cBhvr>
                                    </p:animEffect>
                                  </p:childTnLst>
                                </p:cTn>
                              </p:par>
                            </p:childTnLst>
                          </p:cTn>
                        </p:par>
                        <p:par>
                          <p:cTn id="28" fill="hold">
                            <p:stCondLst>
                              <p:cond delay="6000"/>
                            </p:stCondLst>
                            <p:childTnLst>
                              <p:par>
                                <p:cTn id="29" presetID="14" presetClass="entr" presetSubtype="1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a:extLst>
            <a:ext uri="{FF2B5EF4-FFF2-40B4-BE49-F238E27FC236}">
              <a16:creationId xmlns:a16="http://schemas.microsoft.com/office/drawing/2014/main" id="{A7EB1ECC-465E-0EBC-5AF0-842414642C5F}"/>
            </a:ext>
          </a:extLst>
        </p:cNvPr>
        <p:cNvGrpSpPr/>
        <p:nvPr/>
      </p:nvGrpSpPr>
      <p:grpSpPr>
        <a:xfrm>
          <a:off x="0" y="0"/>
          <a:ext cx="0" cy="0"/>
          <a:chOff x="0" y="0"/>
          <a:chExt cx="0" cy="0"/>
        </a:xfrm>
      </p:grpSpPr>
      <p:sp>
        <p:nvSpPr>
          <p:cNvPr id="2" name="Google Shape;2161;p46">
            <a:extLst>
              <a:ext uri="{FF2B5EF4-FFF2-40B4-BE49-F238E27FC236}">
                <a16:creationId xmlns:a16="http://schemas.microsoft.com/office/drawing/2014/main" id="{B57F31AE-B19E-D120-39A9-065962EBBF81}"/>
              </a:ext>
            </a:extLst>
          </p:cNvPr>
          <p:cNvSpPr txBox="1"/>
          <p:nvPr/>
        </p:nvSpPr>
        <p:spPr>
          <a:xfrm>
            <a:off x="3028239" y="1544055"/>
            <a:ext cx="3283783" cy="1110367"/>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marL="0" lvl="0" indent="0" algn="ctr" rtl="0">
              <a:lnSpc>
                <a:spcPct val="100000"/>
              </a:lnSpc>
              <a:spcBef>
                <a:spcPts val="0"/>
              </a:spcBef>
              <a:spcAft>
                <a:spcPts val="0"/>
              </a:spcAft>
              <a:buNone/>
            </a:pPr>
            <a:r>
              <a:rPr lang="en-IN" sz="3200" b="1" dirty="0">
                <a:solidFill>
                  <a:schemeClr val="bg2">
                    <a:lumMod val="75000"/>
                  </a:schemeClr>
                </a:solidFill>
                <a:latin typeface="Josefin Sans" pitchFamily="2" charset="0"/>
              </a:rPr>
              <a:t>SWOT ANALYSIS</a:t>
            </a:r>
            <a:endParaRPr sz="3200" b="1" dirty="0">
              <a:solidFill>
                <a:schemeClr val="bg2">
                  <a:lumMod val="75000"/>
                </a:schemeClr>
              </a:solidFill>
              <a:latin typeface="Josefin Sans" pitchFamily="2" charset="0"/>
              <a:ea typeface="Anton"/>
              <a:cs typeface="Anton"/>
              <a:sym typeface="Anton"/>
            </a:endParaRPr>
          </a:p>
        </p:txBody>
      </p:sp>
      <p:sp>
        <p:nvSpPr>
          <p:cNvPr id="335" name="Google Shape;335;p17">
            <a:extLst>
              <a:ext uri="{FF2B5EF4-FFF2-40B4-BE49-F238E27FC236}">
                <a16:creationId xmlns:a16="http://schemas.microsoft.com/office/drawing/2014/main" id="{BCABBF7C-45C3-00C2-B357-AAD811CE37ED}"/>
              </a:ext>
            </a:extLst>
          </p:cNvPr>
          <p:cNvSpPr/>
          <p:nvPr/>
        </p:nvSpPr>
        <p:spPr>
          <a:xfrm flipH="1">
            <a:off x="8429089" y="3692893"/>
            <a:ext cx="1034098" cy="911213"/>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a:extLst>
              <a:ext uri="{FF2B5EF4-FFF2-40B4-BE49-F238E27FC236}">
                <a16:creationId xmlns:a16="http://schemas.microsoft.com/office/drawing/2014/main" id="{C6B8EC2A-5C5F-AB82-6B30-DAA18D6CBE3C}"/>
              </a:ext>
            </a:extLst>
          </p:cNvPr>
          <p:cNvSpPr/>
          <p:nvPr/>
        </p:nvSpPr>
        <p:spPr>
          <a:xfrm rot="-5400000" flipH="1">
            <a:off x="-519700" y="3891100"/>
            <a:ext cx="1828816" cy="2203011"/>
          </a:xfrm>
          <a:custGeom>
            <a:avLst/>
            <a:gdLst/>
            <a:ahLst/>
            <a:cxnLst/>
            <a:rect l="l" t="t" r="r" b="b"/>
            <a:pathLst>
              <a:path w="30699" h="37069" extrusionOk="0">
                <a:moveTo>
                  <a:pt x="7621" y="0"/>
                </a:moveTo>
                <a:cubicBezTo>
                  <a:pt x="7580" y="0"/>
                  <a:pt x="7538" y="5"/>
                  <a:pt x="7497" y="6"/>
                </a:cubicBezTo>
                <a:cubicBezTo>
                  <a:pt x="7446" y="8"/>
                  <a:pt x="7397" y="8"/>
                  <a:pt x="7347" y="13"/>
                </a:cubicBezTo>
                <a:cubicBezTo>
                  <a:pt x="7272" y="21"/>
                  <a:pt x="7199" y="28"/>
                  <a:pt x="7123" y="38"/>
                </a:cubicBezTo>
                <a:cubicBezTo>
                  <a:pt x="7097" y="41"/>
                  <a:pt x="7071" y="43"/>
                  <a:pt x="7045" y="48"/>
                </a:cubicBezTo>
                <a:cubicBezTo>
                  <a:pt x="6910" y="72"/>
                  <a:pt x="6773" y="94"/>
                  <a:pt x="6637" y="118"/>
                </a:cubicBezTo>
                <a:cubicBezTo>
                  <a:pt x="6401" y="156"/>
                  <a:pt x="6167" y="203"/>
                  <a:pt x="5932" y="247"/>
                </a:cubicBezTo>
                <a:cubicBezTo>
                  <a:pt x="5827" y="268"/>
                  <a:pt x="5723" y="288"/>
                  <a:pt x="5620" y="309"/>
                </a:cubicBezTo>
                <a:cubicBezTo>
                  <a:pt x="5514" y="330"/>
                  <a:pt x="5408" y="353"/>
                  <a:pt x="5302" y="378"/>
                </a:cubicBezTo>
                <a:cubicBezTo>
                  <a:pt x="5247" y="392"/>
                  <a:pt x="5192" y="408"/>
                  <a:pt x="5136" y="424"/>
                </a:cubicBezTo>
                <a:cubicBezTo>
                  <a:pt x="5100" y="433"/>
                  <a:pt x="5065" y="443"/>
                  <a:pt x="5029" y="455"/>
                </a:cubicBezTo>
                <a:cubicBezTo>
                  <a:pt x="4975" y="472"/>
                  <a:pt x="4919" y="488"/>
                  <a:pt x="4865" y="507"/>
                </a:cubicBezTo>
                <a:cubicBezTo>
                  <a:pt x="4806" y="529"/>
                  <a:pt x="4747" y="553"/>
                  <a:pt x="4687" y="574"/>
                </a:cubicBezTo>
                <a:cubicBezTo>
                  <a:pt x="4640" y="593"/>
                  <a:pt x="4595" y="615"/>
                  <a:pt x="4551" y="635"/>
                </a:cubicBezTo>
                <a:cubicBezTo>
                  <a:pt x="4505" y="656"/>
                  <a:pt x="4459" y="673"/>
                  <a:pt x="4414" y="698"/>
                </a:cubicBezTo>
                <a:cubicBezTo>
                  <a:pt x="4352" y="732"/>
                  <a:pt x="4289" y="766"/>
                  <a:pt x="4226" y="800"/>
                </a:cubicBezTo>
                <a:cubicBezTo>
                  <a:pt x="4187" y="821"/>
                  <a:pt x="4153" y="843"/>
                  <a:pt x="4117" y="864"/>
                </a:cubicBezTo>
                <a:cubicBezTo>
                  <a:pt x="4064" y="897"/>
                  <a:pt x="4010" y="926"/>
                  <a:pt x="3957" y="961"/>
                </a:cubicBezTo>
                <a:cubicBezTo>
                  <a:pt x="3908" y="993"/>
                  <a:pt x="3857" y="1026"/>
                  <a:pt x="3809" y="1058"/>
                </a:cubicBezTo>
                <a:cubicBezTo>
                  <a:pt x="3716" y="1119"/>
                  <a:pt x="3625" y="1184"/>
                  <a:pt x="3534" y="1248"/>
                </a:cubicBezTo>
                <a:cubicBezTo>
                  <a:pt x="3352" y="1375"/>
                  <a:pt x="3174" y="1508"/>
                  <a:pt x="2995" y="1638"/>
                </a:cubicBezTo>
                <a:cubicBezTo>
                  <a:pt x="2911" y="1700"/>
                  <a:pt x="2823" y="1762"/>
                  <a:pt x="2737" y="1828"/>
                </a:cubicBezTo>
                <a:cubicBezTo>
                  <a:pt x="2689" y="1867"/>
                  <a:pt x="2639" y="1905"/>
                  <a:pt x="2590" y="1943"/>
                </a:cubicBezTo>
                <a:cubicBezTo>
                  <a:pt x="2544" y="1978"/>
                  <a:pt x="2500" y="2017"/>
                  <a:pt x="2457" y="2053"/>
                </a:cubicBezTo>
                <a:cubicBezTo>
                  <a:pt x="2369" y="2126"/>
                  <a:pt x="2286" y="2205"/>
                  <a:pt x="2205" y="2287"/>
                </a:cubicBezTo>
                <a:cubicBezTo>
                  <a:pt x="2174" y="2318"/>
                  <a:pt x="2141" y="2350"/>
                  <a:pt x="2111" y="2383"/>
                </a:cubicBezTo>
                <a:lnTo>
                  <a:pt x="1968" y="2541"/>
                </a:lnTo>
                <a:cubicBezTo>
                  <a:pt x="1926" y="2587"/>
                  <a:pt x="1889" y="2634"/>
                  <a:pt x="1850" y="2681"/>
                </a:cubicBezTo>
                <a:cubicBezTo>
                  <a:pt x="1822" y="2715"/>
                  <a:pt x="1793" y="2750"/>
                  <a:pt x="1765" y="2784"/>
                </a:cubicBezTo>
                <a:cubicBezTo>
                  <a:pt x="1703" y="2864"/>
                  <a:pt x="1640" y="2943"/>
                  <a:pt x="1581" y="3024"/>
                </a:cubicBezTo>
                <a:cubicBezTo>
                  <a:pt x="1501" y="3129"/>
                  <a:pt x="1424" y="3237"/>
                  <a:pt x="1346" y="3345"/>
                </a:cubicBezTo>
                <a:cubicBezTo>
                  <a:pt x="1321" y="3382"/>
                  <a:pt x="1296" y="3417"/>
                  <a:pt x="1270" y="3455"/>
                </a:cubicBezTo>
                <a:cubicBezTo>
                  <a:pt x="1235" y="3506"/>
                  <a:pt x="1198" y="3558"/>
                  <a:pt x="1164" y="3611"/>
                </a:cubicBezTo>
                <a:cubicBezTo>
                  <a:pt x="1107" y="3702"/>
                  <a:pt x="1047" y="3793"/>
                  <a:pt x="992" y="3887"/>
                </a:cubicBezTo>
                <a:cubicBezTo>
                  <a:pt x="962" y="3940"/>
                  <a:pt x="929" y="3993"/>
                  <a:pt x="901" y="4046"/>
                </a:cubicBezTo>
                <a:cubicBezTo>
                  <a:pt x="873" y="4102"/>
                  <a:pt x="843" y="4156"/>
                  <a:pt x="813" y="4212"/>
                </a:cubicBezTo>
                <a:cubicBezTo>
                  <a:pt x="786" y="4264"/>
                  <a:pt x="761" y="4314"/>
                  <a:pt x="735" y="4366"/>
                </a:cubicBezTo>
                <a:cubicBezTo>
                  <a:pt x="714" y="4412"/>
                  <a:pt x="689" y="4459"/>
                  <a:pt x="667" y="4506"/>
                </a:cubicBezTo>
                <a:cubicBezTo>
                  <a:pt x="625" y="4600"/>
                  <a:pt x="580" y="4695"/>
                  <a:pt x="541" y="4790"/>
                </a:cubicBezTo>
                <a:cubicBezTo>
                  <a:pt x="518" y="4847"/>
                  <a:pt x="493" y="4902"/>
                  <a:pt x="472" y="4959"/>
                </a:cubicBezTo>
                <a:cubicBezTo>
                  <a:pt x="451" y="5023"/>
                  <a:pt x="428" y="5087"/>
                  <a:pt x="405" y="5150"/>
                </a:cubicBezTo>
                <a:cubicBezTo>
                  <a:pt x="392" y="5190"/>
                  <a:pt x="379" y="5233"/>
                  <a:pt x="368" y="5274"/>
                </a:cubicBezTo>
                <a:cubicBezTo>
                  <a:pt x="356" y="5317"/>
                  <a:pt x="342" y="5362"/>
                  <a:pt x="331" y="5405"/>
                </a:cubicBezTo>
                <a:cubicBezTo>
                  <a:pt x="274" y="5634"/>
                  <a:pt x="223" y="5862"/>
                  <a:pt x="172" y="6091"/>
                </a:cubicBezTo>
                <a:cubicBezTo>
                  <a:pt x="127" y="6298"/>
                  <a:pt x="88" y="6506"/>
                  <a:pt x="58" y="6714"/>
                </a:cubicBezTo>
                <a:cubicBezTo>
                  <a:pt x="49" y="6772"/>
                  <a:pt x="41" y="6829"/>
                  <a:pt x="36" y="6889"/>
                </a:cubicBezTo>
                <a:cubicBezTo>
                  <a:pt x="31" y="6940"/>
                  <a:pt x="22" y="6989"/>
                  <a:pt x="20" y="7040"/>
                </a:cubicBezTo>
                <a:cubicBezTo>
                  <a:pt x="13" y="7143"/>
                  <a:pt x="8" y="7246"/>
                  <a:pt x="6" y="7348"/>
                </a:cubicBezTo>
                <a:cubicBezTo>
                  <a:pt x="1" y="7562"/>
                  <a:pt x="3" y="7777"/>
                  <a:pt x="10" y="7990"/>
                </a:cubicBezTo>
                <a:cubicBezTo>
                  <a:pt x="18" y="8221"/>
                  <a:pt x="27" y="8451"/>
                  <a:pt x="41" y="8681"/>
                </a:cubicBezTo>
                <a:cubicBezTo>
                  <a:pt x="47" y="8792"/>
                  <a:pt x="54" y="8902"/>
                  <a:pt x="63" y="9014"/>
                </a:cubicBezTo>
                <a:cubicBezTo>
                  <a:pt x="65" y="9066"/>
                  <a:pt x="73" y="9115"/>
                  <a:pt x="78" y="9167"/>
                </a:cubicBezTo>
                <a:cubicBezTo>
                  <a:pt x="83" y="9210"/>
                  <a:pt x="85" y="9253"/>
                  <a:pt x="92" y="9296"/>
                </a:cubicBezTo>
                <a:cubicBezTo>
                  <a:pt x="99" y="9344"/>
                  <a:pt x="106" y="9392"/>
                  <a:pt x="114" y="9438"/>
                </a:cubicBezTo>
                <a:cubicBezTo>
                  <a:pt x="116" y="9458"/>
                  <a:pt x="119" y="9478"/>
                  <a:pt x="122" y="9497"/>
                </a:cubicBezTo>
                <a:cubicBezTo>
                  <a:pt x="135" y="9558"/>
                  <a:pt x="147" y="9618"/>
                  <a:pt x="159" y="9676"/>
                </a:cubicBezTo>
                <a:cubicBezTo>
                  <a:pt x="193" y="9840"/>
                  <a:pt x="246" y="9999"/>
                  <a:pt x="315" y="10149"/>
                </a:cubicBezTo>
                <a:cubicBezTo>
                  <a:pt x="339" y="10206"/>
                  <a:pt x="363" y="10263"/>
                  <a:pt x="391" y="10317"/>
                </a:cubicBezTo>
                <a:cubicBezTo>
                  <a:pt x="420" y="10372"/>
                  <a:pt x="449" y="10428"/>
                  <a:pt x="476" y="10481"/>
                </a:cubicBezTo>
                <a:cubicBezTo>
                  <a:pt x="517" y="10560"/>
                  <a:pt x="561" y="10636"/>
                  <a:pt x="612" y="10708"/>
                </a:cubicBezTo>
                <a:cubicBezTo>
                  <a:pt x="683" y="10812"/>
                  <a:pt x="759" y="10911"/>
                  <a:pt x="847" y="11002"/>
                </a:cubicBezTo>
                <a:cubicBezTo>
                  <a:pt x="1012" y="11171"/>
                  <a:pt x="1193" y="11321"/>
                  <a:pt x="1376" y="11471"/>
                </a:cubicBezTo>
                <a:cubicBezTo>
                  <a:pt x="1456" y="11534"/>
                  <a:pt x="1539" y="11589"/>
                  <a:pt x="1623" y="11646"/>
                </a:cubicBezTo>
                <a:cubicBezTo>
                  <a:pt x="1696" y="11695"/>
                  <a:pt x="1768" y="11750"/>
                  <a:pt x="1846" y="11796"/>
                </a:cubicBezTo>
                <a:cubicBezTo>
                  <a:pt x="2055" y="11924"/>
                  <a:pt x="2267" y="12051"/>
                  <a:pt x="2478" y="12175"/>
                </a:cubicBezTo>
                <a:cubicBezTo>
                  <a:pt x="2521" y="12203"/>
                  <a:pt x="2566" y="12227"/>
                  <a:pt x="2610" y="12251"/>
                </a:cubicBezTo>
                <a:cubicBezTo>
                  <a:pt x="2650" y="12275"/>
                  <a:pt x="2690" y="12301"/>
                  <a:pt x="2731" y="12321"/>
                </a:cubicBezTo>
                <a:cubicBezTo>
                  <a:pt x="2816" y="12366"/>
                  <a:pt x="2901" y="12414"/>
                  <a:pt x="2989" y="12453"/>
                </a:cubicBezTo>
                <a:cubicBezTo>
                  <a:pt x="3043" y="12477"/>
                  <a:pt x="3097" y="12504"/>
                  <a:pt x="3153" y="12525"/>
                </a:cubicBezTo>
                <a:cubicBezTo>
                  <a:pt x="3205" y="12544"/>
                  <a:pt x="3257" y="12562"/>
                  <a:pt x="3306" y="12582"/>
                </a:cubicBezTo>
                <a:cubicBezTo>
                  <a:pt x="3391" y="12611"/>
                  <a:pt x="3478" y="12639"/>
                  <a:pt x="3564" y="12664"/>
                </a:cubicBezTo>
                <a:cubicBezTo>
                  <a:pt x="3773" y="12721"/>
                  <a:pt x="3979" y="12778"/>
                  <a:pt x="4194" y="12802"/>
                </a:cubicBezTo>
                <a:cubicBezTo>
                  <a:pt x="4247" y="12809"/>
                  <a:pt x="4301" y="12818"/>
                  <a:pt x="4356" y="12820"/>
                </a:cubicBezTo>
                <a:cubicBezTo>
                  <a:pt x="4418" y="12824"/>
                  <a:pt x="4481" y="12828"/>
                  <a:pt x="4542" y="12832"/>
                </a:cubicBezTo>
                <a:cubicBezTo>
                  <a:pt x="4636" y="12839"/>
                  <a:pt x="4729" y="12841"/>
                  <a:pt x="4822" y="12846"/>
                </a:cubicBezTo>
                <a:cubicBezTo>
                  <a:pt x="5043" y="12859"/>
                  <a:pt x="5261" y="12880"/>
                  <a:pt x="5481" y="12903"/>
                </a:cubicBezTo>
                <a:lnTo>
                  <a:pt x="5475" y="12903"/>
                </a:lnTo>
                <a:cubicBezTo>
                  <a:pt x="5584" y="12916"/>
                  <a:pt x="5690" y="12930"/>
                  <a:pt x="5797" y="12946"/>
                </a:cubicBezTo>
                <a:cubicBezTo>
                  <a:pt x="5891" y="12958"/>
                  <a:pt x="5984" y="12978"/>
                  <a:pt x="6076" y="12998"/>
                </a:cubicBezTo>
                <a:cubicBezTo>
                  <a:pt x="6275" y="13042"/>
                  <a:pt x="6472" y="13086"/>
                  <a:pt x="6670" y="13132"/>
                </a:cubicBezTo>
                <a:cubicBezTo>
                  <a:pt x="6742" y="13150"/>
                  <a:pt x="6813" y="13169"/>
                  <a:pt x="6884" y="13189"/>
                </a:cubicBezTo>
                <a:cubicBezTo>
                  <a:pt x="6949" y="13210"/>
                  <a:pt x="7015" y="13232"/>
                  <a:pt x="7080" y="13253"/>
                </a:cubicBezTo>
                <a:cubicBezTo>
                  <a:pt x="7197" y="13295"/>
                  <a:pt x="7313" y="13339"/>
                  <a:pt x="7429" y="13382"/>
                </a:cubicBezTo>
                <a:cubicBezTo>
                  <a:pt x="7464" y="13398"/>
                  <a:pt x="7501" y="13412"/>
                  <a:pt x="7535" y="13429"/>
                </a:cubicBezTo>
                <a:cubicBezTo>
                  <a:pt x="7568" y="13448"/>
                  <a:pt x="7603" y="13465"/>
                  <a:pt x="7637" y="13484"/>
                </a:cubicBezTo>
                <a:cubicBezTo>
                  <a:pt x="7717" y="13529"/>
                  <a:pt x="7793" y="13576"/>
                  <a:pt x="7870" y="13628"/>
                </a:cubicBezTo>
                <a:cubicBezTo>
                  <a:pt x="7890" y="13646"/>
                  <a:pt x="7913" y="13661"/>
                  <a:pt x="7934" y="13680"/>
                </a:cubicBezTo>
                <a:cubicBezTo>
                  <a:pt x="7957" y="13700"/>
                  <a:pt x="7980" y="13722"/>
                  <a:pt x="8005" y="13744"/>
                </a:cubicBezTo>
                <a:cubicBezTo>
                  <a:pt x="8043" y="13783"/>
                  <a:pt x="8083" y="13821"/>
                  <a:pt x="8118" y="13862"/>
                </a:cubicBezTo>
                <a:cubicBezTo>
                  <a:pt x="8153" y="13904"/>
                  <a:pt x="8186" y="13945"/>
                  <a:pt x="8218" y="13989"/>
                </a:cubicBezTo>
                <a:lnTo>
                  <a:pt x="8218" y="13988"/>
                </a:lnTo>
                <a:cubicBezTo>
                  <a:pt x="8315" y="14127"/>
                  <a:pt x="8403" y="14270"/>
                  <a:pt x="8487" y="14417"/>
                </a:cubicBezTo>
                <a:cubicBezTo>
                  <a:pt x="8501" y="14442"/>
                  <a:pt x="8515" y="14467"/>
                  <a:pt x="8529" y="14491"/>
                </a:cubicBezTo>
                <a:lnTo>
                  <a:pt x="8529" y="14491"/>
                </a:lnTo>
                <a:cubicBezTo>
                  <a:pt x="8528" y="14490"/>
                  <a:pt x="8528" y="14489"/>
                  <a:pt x="8527" y="14489"/>
                </a:cubicBezTo>
                <a:lnTo>
                  <a:pt x="8527" y="14489"/>
                </a:lnTo>
                <a:cubicBezTo>
                  <a:pt x="8585" y="14595"/>
                  <a:pt x="8642" y="14702"/>
                  <a:pt x="8693" y="14815"/>
                </a:cubicBezTo>
                <a:cubicBezTo>
                  <a:pt x="8721" y="14876"/>
                  <a:pt x="8748" y="14936"/>
                  <a:pt x="8774" y="15000"/>
                </a:cubicBezTo>
                <a:cubicBezTo>
                  <a:pt x="8783" y="15074"/>
                  <a:pt x="8790" y="15149"/>
                  <a:pt x="8794" y="15224"/>
                </a:cubicBezTo>
                <a:cubicBezTo>
                  <a:pt x="8800" y="15368"/>
                  <a:pt x="8800" y="15511"/>
                  <a:pt x="8793" y="15656"/>
                </a:cubicBezTo>
                <a:cubicBezTo>
                  <a:pt x="8788" y="15733"/>
                  <a:pt x="8784" y="15811"/>
                  <a:pt x="8780" y="15889"/>
                </a:cubicBezTo>
                <a:cubicBezTo>
                  <a:pt x="8779" y="15890"/>
                  <a:pt x="8779" y="15892"/>
                  <a:pt x="8779" y="15893"/>
                </a:cubicBezTo>
                <a:lnTo>
                  <a:pt x="8779" y="15894"/>
                </a:lnTo>
                <a:cubicBezTo>
                  <a:pt x="8771" y="15956"/>
                  <a:pt x="8764" y="16018"/>
                  <a:pt x="8758" y="16081"/>
                </a:cubicBezTo>
                <a:cubicBezTo>
                  <a:pt x="8753" y="16126"/>
                  <a:pt x="8750" y="16172"/>
                  <a:pt x="8743" y="16217"/>
                </a:cubicBezTo>
                <a:lnTo>
                  <a:pt x="8685" y="16573"/>
                </a:lnTo>
                <a:cubicBezTo>
                  <a:pt x="8661" y="16689"/>
                  <a:pt x="8636" y="16803"/>
                  <a:pt x="8614" y="16919"/>
                </a:cubicBezTo>
                <a:cubicBezTo>
                  <a:pt x="8602" y="16972"/>
                  <a:pt x="8587" y="17024"/>
                  <a:pt x="8573" y="17077"/>
                </a:cubicBezTo>
                <a:cubicBezTo>
                  <a:pt x="8558" y="17138"/>
                  <a:pt x="8543" y="17199"/>
                  <a:pt x="8528" y="17260"/>
                </a:cubicBezTo>
                <a:cubicBezTo>
                  <a:pt x="8506" y="17347"/>
                  <a:pt x="8479" y="17435"/>
                  <a:pt x="8456" y="17523"/>
                </a:cubicBezTo>
                <a:cubicBezTo>
                  <a:pt x="8434" y="17598"/>
                  <a:pt x="8411" y="17674"/>
                  <a:pt x="8388" y="17750"/>
                </a:cubicBezTo>
                <a:cubicBezTo>
                  <a:pt x="8337" y="17912"/>
                  <a:pt x="8284" y="18076"/>
                  <a:pt x="8233" y="18238"/>
                </a:cubicBezTo>
                <a:cubicBezTo>
                  <a:pt x="8186" y="18385"/>
                  <a:pt x="8141" y="18532"/>
                  <a:pt x="8103" y="18682"/>
                </a:cubicBezTo>
                <a:cubicBezTo>
                  <a:pt x="8063" y="18834"/>
                  <a:pt x="8031" y="18988"/>
                  <a:pt x="8002" y="19143"/>
                </a:cubicBezTo>
                <a:cubicBezTo>
                  <a:pt x="7945" y="19454"/>
                  <a:pt x="7898" y="19767"/>
                  <a:pt x="7880" y="20080"/>
                </a:cubicBezTo>
                <a:cubicBezTo>
                  <a:pt x="7870" y="20248"/>
                  <a:pt x="7866" y="20414"/>
                  <a:pt x="7875" y="20581"/>
                </a:cubicBezTo>
                <a:cubicBezTo>
                  <a:pt x="7882" y="20738"/>
                  <a:pt x="7897" y="20895"/>
                  <a:pt x="7917" y="21052"/>
                </a:cubicBezTo>
                <a:cubicBezTo>
                  <a:pt x="7954" y="21343"/>
                  <a:pt x="8005" y="21633"/>
                  <a:pt x="8083" y="21915"/>
                </a:cubicBezTo>
                <a:cubicBezTo>
                  <a:pt x="8123" y="22056"/>
                  <a:pt x="8169" y="22198"/>
                  <a:pt x="8224" y="22334"/>
                </a:cubicBezTo>
                <a:cubicBezTo>
                  <a:pt x="8285" y="22487"/>
                  <a:pt x="8355" y="22636"/>
                  <a:pt x="8425" y="22783"/>
                </a:cubicBezTo>
                <a:cubicBezTo>
                  <a:pt x="8491" y="22920"/>
                  <a:pt x="8563" y="23051"/>
                  <a:pt x="8644" y="23179"/>
                </a:cubicBezTo>
                <a:cubicBezTo>
                  <a:pt x="8695" y="23263"/>
                  <a:pt x="8752" y="23344"/>
                  <a:pt x="8816" y="23418"/>
                </a:cubicBezTo>
                <a:cubicBezTo>
                  <a:pt x="8871" y="23479"/>
                  <a:pt x="8930" y="23539"/>
                  <a:pt x="8991" y="23596"/>
                </a:cubicBezTo>
                <a:cubicBezTo>
                  <a:pt x="9103" y="23699"/>
                  <a:pt x="9214" y="23800"/>
                  <a:pt x="9333" y="23893"/>
                </a:cubicBezTo>
                <a:cubicBezTo>
                  <a:pt x="9395" y="23943"/>
                  <a:pt x="9457" y="23990"/>
                  <a:pt x="9522" y="24035"/>
                </a:cubicBezTo>
                <a:cubicBezTo>
                  <a:pt x="9590" y="24081"/>
                  <a:pt x="9658" y="24125"/>
                  <a:pt x="9728" y="24170"/>
                </a:cubicBezTo>
                <a:cubicBezTo>
                  <a:pt x="9967" y="24325"/>
                  <a:pt x="10229" y="24454"/>
                  <a:pt x="10507" y="24528"/>
                </a:cubicBezTo>
                <a:cubicBezTo>
                  <a:pt x="10649" y="24567"/>
                  <a:pt x="10794" y="24598"/>
                  <a:pt x="10938" y="24625"/>
                </a:cubicBezTo>
                <a:cubicBezTo>
                  <a:pt x="11097" y="24656"/>
                  <a:pt x="11256" y="24686"/>
                  <a:pt x="11417" y="24702"/>
                </a:cubicBezTo>
                <a:cubicBezTo>
                  <a:pt x="11499" y="24713"/>
                  <a:pt x="11583" y="24719"/>
                  <a:pt x="11665" y="24723"/>
                </a:cubicBezTo>
                <a:cubicBezTo>
                  <a:pt x="11741" y="24727"/>
                  <a:pt x="11818" y="24728"/>
                  <a:pt x="11892" y="24728"/>
                </a:cubicBezTo>
                <a:cubicBezTo>
                  <a:pt x="12045" y="24728"/>
                  <a:pt x="12197" y="24718"/>
                  <a:pt x="12349" y="24705"/>
                </a:cubicBezTo>
                <a:cubicBezTo>
                  <a:pt x="12513" y="24692"/>
                  <a:pt x="12675" y="24672"/>
                  <a:pt x="12838" y="24657"/>
                </a:cubicBezTo>
                <a:cubicBezTo>
                  <a:pt x="12990" y="24644"/>
                  <a:pt x="13145" y="24633"/>
                  <a:pt x="13300" y="24625"/>
                </a:cubicBezTo>
                <a:cubicBezTo>
                  <a:pt x="13352" y="24625"/>
                  <a:pt x="13403" y="24625"/>
                  <a:pt x="13457" y="24628"/>
                </a:cubicBezTo>
                <a:cubicBezTo>
                  <a:pt x="13490" y="24629"/>
                  <a:pt x="13522" y="24630"/>
                  <a:pt x="13555" y="24631"/>
                </a:cubicBezTo>
                <a:cubicBezTo>
                  <a:pt x="13578" y="24633"/>
                  <a:pt x="13603" y="24633"/>
                  <a:pt x="13628" y="24635"/>
                </a:cubicBezTo>
                <a:cubicBezTo>
                  <a:pt x="13727" y="24647"/>
                  <a:pt x="13828" y="24660"/>
                  <a:pt x="13927" y="24671"/>
                </a:cubicBezTo>
                <a:cubicBezTo>
                  <a:pt x="13999" y="24685"/>
                  <a:pt x="14068" y="24697"/>
                  <a:pt x="14139" y="24711"/>
                </a:cubicBezTo>
                <a:cubicBezTo>
                  <a:pt x="14182" y="24718"/>
                  <a:pt x="14226" y="24726"/>
                  <a:pt x="14269" y="24733"/>
                </a:cubicBezTo>
                <a:cubicBezTo>
                  <a:pt x="14289" y="24737"/>
                  <a:pt x="14309" y="24741"/>
                  <a:pt x="14327" y="24746"/>
                </a:cubicBezTo>
                <a:cubicBezTo>
                  <a:pt x="14451" y="24775"/>
                  <a:pt x="14575" y="24805"/>
                  <a:pt x="14699" y="24834"/>
                </a:cubicBezTo>
                <a:cubicBezTo>
                  <a:pt x="14797" y="24862"/>
                  <a:pt x="14897" y="24891"/>
                  <a:pt x="14996" y="24921"/>
                </a:cubicBezTo>
                <a:cubicBezTo>
                  <a:pt x="15073" y="24944"/>
                  <a:pt x="15147" y="24971"/>
                  <a:pt x="15224" y="24996"/>
                </a:cubicBezTo>
                <a:cubicBezTo>
                  <a:pt x="15300" y="25024"/>
                  <a:pt x="15375" y="25050"/>
                  <a:pt x="15451" y="25081"/>
                </a:cubicBezTo>
                <a:cubicBezTo>
                  <a:pt x="15537" y="25117"/>
                  <a:pt x="15622" y="25154"/>
                  <a:pt x="15709" y="25190"/>
                </a:cubicBezTo>
                <a:cubicBezTo>
                  <a:pt x="15757" y="25214"/>
                  <a:pt x="15806" y="25239"/>
                  <a:pt x="15854" y="25264"/>
                </a:cubicBezTo>
                <a:lnTo>
                  <a:pt x="15971" y="25322"/>
                </a:lnTo>
                <a:cubicBezTo>
                  <a:pt x="15983" y="25329"/>
                  <a:pt x="15998" y="25334"/>
                  <a:pt x="16009" y="25341"/>
                </a:cubicBezTo>
                <a:cubicBezTo>
                  <a:pt x="16106" y="25397"/>
                  <a:pt x="16203" y="25454"/>
                  <a:pt x="16301" y="25510"/>
                </a:cubicBezTo>
                <a:cubicBezTo>
                  <a:pt x="16372" y="25559"/>
                  <a:pt x="16445" y="25607"/>
                  <a:pt x="16516" y="25656"/>
                </a:cubicBezTo>
                <a:cubicBezTo>
                  <a:pt x="16541" y="25672"/>
                  <a:pt x="16569" y="25690"/>
                  <a:pt x="16593" y="25708"/>
                </a:cubicBezTo>
                <a:cubicBezTo>
                  <a:pt x="16669" y="25764"/>
                  <a:pt x="16746" y="25824"/>
                  <a:pt x="16818" y="25884"/>
                </a:cubicBezTo>
                <a:cubicBezTo>
                  <a:pt x="16922" y="25975"/>
                  <a:pt x="17020" y="26069"/>
                  <a:pt x="17116" y="26167"/>
                </a:cubicBezTo>
                <a:cubicBezTo>
                  <a:pt x="17196" y="26256"/>
                  <a:pt x="17276" y="26345"/>
                  <a:pt x="17353" y="26438"/>
                </a:cubicBezTo>
                <a:lnTo>
                  <a:pt x="17437" y="26542"/>
                </a:lnTo>
                <a:cubicBezTo>
                  <a:pt x="17449" y="26558"/>
                  <a:pt x="17463" y="26573"/>
                  <a:pt x="17474" y="26590"/>
                </a:cubicBezTo>
                <a:cubicBezTo>
                  <a:pt x="17512" y="26646"/>
                  <a:pt x="17551" y="26699"/>
                  <a:pt x="17589" y="26755"/>
                </a:cubicBezTo>
                <a:cubicBezTo>
                  <a:pt x="17613" y="26792"/>
                  <a:pt x="17636" y="26830"/>
                  <a:pt x="17658" y="26869"/>
                </a:cubicBezTo>
                <a:cubicBezTo>
                  <a:pt x="17676" y="26899"/>
                  <a:pt x="17697" y="26931"/>
                  <a:pt x="17715" y="26964"/>
                </a:cubicBezTo>
                <a:cubicBezTo>
                  <a:pt x="17754" y="27042"/>
                  <a:pt x="17793" y="27120"/>
                  <a:pt x="17833" y="27198"/>
                </a:cubicBezTo>
                <a:lnTo>
                  <a:pt x="17918" y="27391"/>
                </a:lnTo>
                <a:cubicBezTo>
                  <a:pt x="17960" y="27488"/>
                  <a:pt x="17996" y="27585"/>
                  <a:pt x="18031" y="27685"/>
                </a:cubicBezTo>
                <a:cubicBezTo>
                  <a:pt x="18067" y="27801"/>
                  <a:pt x="18098" y="27920"/>
                  <a:pt x="18125" y="28040"/>
                </a:cubicBezTo>
                <a:cubicBezTo>
                  <a:pt x="18135" y="28095"/>
                  <a:pt x="18144" y="28148"/>
                  <a:pt x="18154" y="28204"/>
                </a:cubicBezTo>
                <a:cubicBezTo>
                  <a:pt x="18160" y="28239"/>
                  <a:pt x="18166" y="28272"/>
                  <a:pt x="18172" y="28306"/>
                </a:cubicBezTo>
                <a:cubicBezTo>
                  <a:pt x="18175" y="28319"/>
                  <a:pt x="18179" y="28335"/>
                  <a:pt x="18180" y="28350"/>
                </a:cubicBezTo>
                <a:cubicBezTo>
                  <a:pt x="18192" y="28463"/>
                  <a:pt x="18205" y="28574"/>
                  <a:pt x="18216" y="28686"/>
                </a:cubicBezTo>
                <a:cubicBezTo>
                  <a:pt x="18218" y="28746"/>
                  <a:pt x="18223" y="28807"/>
                  <a:pt x="18226" y="28866"/>
                </a:cubicBezTo>
                <a:cubicBezTo>
                  <a:pt x="18228" y="28912"/>
                  <a:pt x="18233" y="28957"/>
                  <a:pt x="18232" y="29001"/>
                </a:cubicBezTo>
                <a:cubicBezTo>
                  <a:pt x="18230" y="29111"/>
                  <a:pt x="18228" y="29220"/>
                  <a:pt x="18227" y="29329"/>
                </a:cubicBezTo>
                <a:cubicBezTo>
                  <a:pt x="18219" y="29422"/>
                  <a:pt x="18211" y="29516"/>
                  <a:pt x="18205" y="29608"/>
                </a:cubicBezTo>
                <a:cubicBezTo>
                  <a:pt x="18200" y="29678"/>
                  <a:pt x="18190" y="29748"/>
                  <a:pt x="18180" y="29818"/>
                </a:cubicBezTo>
                <a:cubicBezTo>
                  <a:pt x="18171" y="29887"/>
                  <a:pt x="18164" y="29958"/>
                  <a:pt x="18152" y="30027"/>
                </a:cubicBezTo>
                <a:cubicBezTo>
                  <a:pt x="18137" y="30114"/>
                  <a:pt x="18122" y="30200"/>
                  <a:pt x="18108" y="30285"/>
                </a:cubicBezTo>
                <a:cubicBezTo>
                  <a:pt x="18108" y="30289"/>
                  <a:pt x="18107" y="30290"/>
                  <a:pt x="18107" y="30293"/>
                </a:cubicBezTo>
                <a:cubicBezTo>
                  <a:pt x="18085" y="30391"/>
                  <a:pt x="18068" y="30487"/>
                  <a:pt x="18045" y="30585"/>
                </a:cubicBezTo>
                <a:cubicBezTo>
                  <a:pt x="18021" y="30688"/>
                  <a:pt x="17998" y="30790"/>
                  <a:pt x="17974" y="30893"/>
                </a:cubicBezTo>
                <a:cubicBezTo>
                  <a:pt x="17939" y="31048"/>
                  <a:pt x="17907" y="31202"/>
                  <a:pt x="17879" y="31358"/>
                </a:cubicBezTo>
                <a:cubicBezTo>
                  <a:pt x="17864" y="31436"/>
                  <a:pt x="17848" y="31518"/>
                  <a:pt x="17838" y="31598"/>
                </a:cubicBezTo>
                <a:cubicBezTo>
                  <a:pt x="17824" y="31694"/>
                  <a:pt x="17812" y="31790"/>
                  <a:pt x="17798" y="31887"/>
                </a:cubicBezTo>
                <a:cubicBezTo>
                  <a:pt x="17794" y="31923"/>
                  <a:pt x="17793" y="31959"/>
                  <a:pt x="17791" y="31995"/>
                </a:cubicBezTo>
                <a:cubicBezTo>
                  <a:pt x="17786" y="32053"/>
                  <a:pt x="17782" y="32111"/>
                  <a:pt x="17777" y="32169"/>
                </a:cubicBezTo>
                <a:cubicBezTo>
                  <a:pt x="17772" y="32235"/>
                  <a:pt x="17771" y="32298"/>
                  <a:pt x="17768" y="32363"/>
                </a:cubicBezTo>
                <a:cubicBezTo>
                  <a:pt x="17766" y="32442"/>
                  <a:pt x="17762" y="32520"/>
                  <a:pt x="17765" y="32599"/>
                </a:cubicBezTo>
                <a:cubicBezTo>
                  <a:pt x="17767" y="32685"/>
                  <a:pt x="17771" y="32773"/>
                  <a:pt x="17773" y="32859"/>
                </a:cubicBezTo>
                <a:cubicBezTo>
                  <a:pt x="17774" y="32899"/>
                  <a:pt x="17778" y="32940"/>
                  <a:pt x="17782" y="32978"/>
                </a:cubicBezTo>
                <a:cubicBezTo>
                  <a:pt x="17786" y="33032"/>
                  <a:pt x="17791" y="33087"/>
                  <a:pt x="17794" y="33142"/>
                </a:cubicBezTo>
                <a:cubicBezTo>
                  <a:pt x="17801" y="33219"/>
                  <a:pt x="17813" y="33297"/>
                  <a:pt x="17823" y="33373"/>
                </a:cubicBezTo>
                <a:cubicBezTo>
                  <a:pt x="17828" y="33406"/>
                  <a:pt x="17832" y="33439"/>
                  <a:pt x="17838" y="33472"/>
                </a:cubicBezTo>
                <a:cubicBezTo>
                  <a:pt x="17845" y="33516"/>
                  <a:pt x="17854" y="33558"/>
                  <a:pt x="17861" y="33602"/>
                </a:cubicBezTo>
                <a:cubicBezTo>
                  <a:pt x="17887" y="33735"/>
                  <a:pt x="17914" y="33866"/>
                  <a:pt x="17954" y="33995"/>
                </a:cubicBezTo>
                <a:cubicBezTo>
                  <a:pt x="17988" y="34104"/>
                  <a:pt x="18024" y="34211"/>
                  <a:pt x="18067" y="34314"/>
                </a:cubicBezTo>
                <a:cubicBezTo>
                  <a:pt x="18101" y="34394"/>
                  <a:pt x="18134" y="34475"/>
                  <a:pt x="18174" y="34552"/>
                </a:cubicBezTo>
                <a:cubicBezTo>
                  <a:pt x="18215" y="34628"/>
                  <a:pt x="18255" y="34703"/>
                  <a:pt x="18295" y="34780"/>
                </a:cubicBezTo>
                <a:cubicBezTo>
                  <a:pt x="18331" y="34850"/>
                  <a:pt x="18373" y="34918"/>
                  <a:pt x="18415" y="34986"/>
                </a:cubicBezTo>
                <a:lnTo>
                  <a:pt x="18469" y="35075"/>
                </a:lnTo>
                <a:cubicBezTo>
                  <a:pt x="18485" y="35101"/>
                  <a:pt x="18504" y="35127"/>
                  <a:pt x="18521" y="35151"/>
                </a:cubicBezTo>
                <a:cubicBezTo>
                  <a:pt x="18554" y="35202"/>
                  <a:pt x="18589" y="35250"/>
                  <a:pt x="18623" y="35301"/>
                </a:cubicBezTo>
                <a:cubicBezTo>
                  <a:pt x="18664" y="35362"/>
                  <a:pt x="18712" y="35420"/>
                  <a:pt x="18760" y="35476"/>
                </a:cubicBezTo>
                <a:cubicBezTo>
                  <a:pt x="18850" y="35580"/>
                  <a:pt x="18944" y="35678"/>
                  <a:pt x="19044" y="35771"/>
                </a:cubicBezTo>
                <a:cubicBezTo>
                  <a:pt x="19103" y="35823"/>
                  <a:pt x="19161" y="35879"/>
                  <a:pt x="19222" y="35930"/>
                </a:cubicBezTo>
                <a:cubicBezTo>
                  <a:pt x="19263" y="35966"/>
                  <a:pt x="19305" y="36001"/>
                  <a:pt x="19346" y="36035"/>
                </a:cubicBezTo>
                <a:cubicBezTo>
                  <a:pt x="19368" y="36053"/>
                  <a:pt x="19390" y="36073"/>
                  <a:pt x="19412" y="36089"/>
                </a:cubicBezTo>
                <a:cubicBezTo>
                  <a:pt x="19455" y="36122"/>
                  <a:pt x="19497" y="36155"/>
                  <a:pt x="19539" y="36187"/>
                </a:cubicBezTo>
                <a:cubicBezTo>
                  <a:pt x="19568" y="36209"/>
                  <a:pt x="19596" y="36233"/>
                  <a:pt x="19625" y="36251"/>
                </a:cubicBezTo>
                <a:cubicBezTo>
                  <a:pt x="19693" y="36298"/>
                  <a:pt x="19761" y="36344"/>
                  <a:pt x="19828" y="36391"/>
                </a:cubicBezTo>
                <a:cubicBezTo>
                  <a:pt x="19853" y="36406"/>
                  <a:pt x="19878" y="36421"/>
                  <a:pt x="19903" y="36435"/>
                </a:cubicBezTo>
                <a:cubicBezTo>
                  <a:pt x="19951" y="36462"/>
                  <a:pt x="19999" y="36491"/>
                  <a:pt x="20047" y="36518"/>
                </a:cubicBezTo>
                <a:cubicBezTo>
                  <a:pt x="20111" y="36555"/>
                  <a:pt x="20178" y="36585"/>
                  <a:pt x="20245" y="36616"/>
                </a:cubicBezTo>
                <a:cubicBezTo>
                  <a:pt x="20316" y="36651"/>
                  <a:pt x="20389" y="36680"/>
                  <a:pt x="20461" y="36710"/>
                </a:cubicBezTo>
                <a:cubicBezTo>
                  <a:pt x="20497" y="36724"/>
                  <a:pt x="20532" y="36741"/>
                  <a:pt x="20568" y="36754"/>
                </a:cubicBezTo>
                <a:cubicBezTo>
                  <a:pt x="20604" y="36766"/>
                  <a:pt x="20641" y="36780"/>
                  <a:pt x="20677" y="36791"/>
                </a:cubicBezTo>
                <a:cubicBezTo>
                  <a:pt x="20723" y="36807"/>
                  <a:pt x="20767" y="36824"/>
                  <a:pt x="20814" y="36838"/>
                </a:cubicBezTo>
                <a:cubicBezTo>
                  <a:pt x="20852" y="36848"/>
                  <a:pt x="20889" y="36858"/>
                  <a:pt x="20925" y="36869"/>
                </a:cubicBezTo>
                <a:cubicBezTo>
                  <a:pt x="20994" y="36888"/>
                  <a:pt x="21065" y="36909"/>
                  <a:pt x="21134" y="36925"/>
                </a:cubicBezTo>
                <a:cubicBezTo>
                  <a:pt x="21215" y="36943"/>
                  <a:pt x="21298" y="36966"/>
                  <a:pt x="21381" y="36979"/>
                </a:cubicBezTo>
                <a:cubicBezTo>
                  <a:pt x="21456" y="36992"/>
                  <a:pt x="21530" y="37009"/>
                  <a:pt x="21605" y="37018"/>
                </a:cubicBezTo>
                <a:cubicBezTo>
                  <a:pt x="21691" y="37030"/>
                  <a:pt x="21778" y="37044"/>
                  <a:pt x="21864" y="37050"/>
                </a:cubicBezTo>
                <a:lnTo>
                  <a:pt x="22026" y="37063"/>
                </a:lnTo>
                <a:cubicBezTo>
                  <a:pt x="22054" y="37064"/>
                  <a:pt x="22081" y="37066"/>
                  <a:pt x="22108" y="37066"/>
                </a:cubicBezTo>
                <a:cubicBezTo>
                  <a:pt x="22178" y="37068"/>
                  <a:pt x="22248" y="37068"/>
                  <a:pt x="22320" y="37069"/>
                </a:cubicBezTo>
                <a:cubicBezTo>
                  <a:pt x="22374" y="37069"/>
                  <a:pt x="22431" y="37064"/>
                  <a:pt x="22485" y="37059"/>
                </a:cubicBezTo>
                <a:cubicBezTo>
                  <a:pt x="22539" y="37055"/>
                  <a:pt x="22591" y="37052"/>
                  <a:pt x="22645" y="37044"/>
                </a:cubicBezTo>
                <a:cubicBezTo>
                  <a:pt x="22691" y="37038"/>
                  <a:pt x="22738" y="37032"/>
                  <a:pt x="22785" y="37024"/>
                </a:cubicBezTo>
                <a:cubicBezTo>
                  <a:pt x="22805" y="37022"/>
                  <a:pt x="22824" y="37021"/>
                  <a:pt x="22844" y="37017"/>
                </a:cubicBezTo>
                <a:cubicBezTo>
                  <a:pt x="22958" y="36995"/>
                  <a:pt x="23073" y="36976"/>
                  <a:pt x="23186" y="36947"/>
                </a:cubicBezTo>
                <a:cubicBezTo>
                  <a:pt x="23234" y="36936"/>
                  <a:pt x="23283" y="36924"/>
                  <a:pt x="23331" y="36913"/>
                </a:cubicBezTo>
                <a:cubicBezTo>
                  <a:pt x="23360" y="36905"/>
                  <a:pt x="23387" y="36901"/>
                  <a:pt x="23413" y="36892"/>
                </a:cubicBezTo>
                <a:cubicBezTo>
                  <a:pt x="23476" y="36872"/>
                  <a:pt x="23540" y="36852"/>
                  <a:pt x="23602" y="36832"/>
                </a:cubicBezTo>
                <a:cubicBezTo>
                  <a:pt x="23654" y="36817"/>
                  <a:pt x="23703" y="36800"/>
                  <a:pt x="23754" y="36782"/>
                </a:cubicBezTo>
                <a:cubicBezTo>
                  <a:pt x="23827" y="36755"/>
                  <a:pt x="23900" y="36727"/>
                  <a:pt x="23974" y="36699"/>
                </a:cubicBezTo>
                <a:cubicBezTo>
                  <a:pt x="24028" y="36679"/>
                  <a:pt x="24080" y="36655"/>
                  <a:pt x="24135" y="36631"/>
                </a:cubicBezTo>
                <a:cubicBezTo>
                  <a:pt x="24173" y="36615"/>
                  <a:pt x="24212" y="36598"/>
                  <a:pt x="24252" y="36580"/>
                </a:cubicBezTo>
                <a:cubicBezTo>
                  <a:pt x="24264" y="36575"/>
                  <a:pt x="24278" y="36570"/>
                  <a:pt x="24291" y="36567"/>
                </a:cubicBezTo>
                <a:cubicBezTo>
                  <a:pt x="24505" y="36497"/>
                  <a:pt x="24715" y="36414"/>
                  <a:pt x="24925" y="36333"/>
                </a:cubicBezTo>
                <a:cubicBezTo>
                  <a:pt x="25137" y="36250"/>
                  <a:pt x="25348" y="36170"/>
                  <a:pt x="25558" y="36084"/>
                </a:cubicBezTo>
                <a:cubicBezTo>
                  <a:pt x="25671" y="36039"/>
                  <a:pt x="25782" y="35990"/>
                  <a:pt x="25893" y="35941"/>
                </a:cubicBezTo>
                <a:cubicBezTo>
                  <a:pt x="25989" y="35898"/>
                  <a:pt x="26082" y="35848"/>
                  <a:pt x="26177" y="35800"/>
                </a:cubicBezTo>
                <a:cubicBezTo>
                  <a:pt x="26231" y="35773"/>
                  <a:pt x="26281" y="35740"/>
                  <a:pt x="26333" y="35711"/>
                </a:cubicBezTo>
                <a:cubicBezTo>
                  <a:pt x="26366" y="35691"/>
                  <a:pt x="26400" y="35672"/>
                  <a:pt x="26432" y="35652"/>
                </a:cubicBezTo>
                <a:cubicBezTo>
                  <a:pt x="26521" y="35594"/>
                  <a:pt x="26612" y="35538"/>
                  <a:pt x="26698" y="35476"/>
                </a:cubicBezTo>
                <a:cubicBezTo>
                  <a:pt x="26802" y="35402"/>
                  <a:pt x="26905" y="35329"/>
                  <a:pt x="27005" y="35251"/>
                </a:cubicBezTo>
                <a:cubicBezTo>
                  <a:pt x="27088" y="35187"/>
                  <a:pt x="27170" y="35124"/>
                  <a:pt x="27251" y="35060"/>
                </a:cubicBezTo>
                <a:cubicBezTo>
                  <a:pt x="27346" y="34983"/>
                  <a:pt x="27442" y="34907"/>
                  <a:pt x="27535" y="34826"/>
                </a:cubicBezTo>
                <a:cubicBezTo>
                  <a:pt x="27621" y="34754"/>
                  <a:pt x="27705" y="34682"/>
                  <a:pt x="27787" y="34607"/>
                </a:cubicBezTo>
                <a:cubicBezTo>
                  <a:pt x="27832" y="34567"/>
                  <a:pt x="27879" y="34527"/>
                  <a:pt x="27922" y="34485"/>
                </a:cubicBezTo>
                <a:cubicBezTo>
                  <a:pt x="27972" y="34437"/>
                  <a:pt x="28021" y="34390"/>
                  <a:pt x="28071" y="34341"/>
                </a:cubicBezTo>
                <a:cubicBezTo>
                  <a:pt x="28088" y="34325"/>
                  <a:pt x="28106" y="34308"/>
                  <a:pt x="28124" y="34290"/>
                </a:cubicBezTo>
                <a:cubicBezTo>
                  <a:pt x="28181" y="34233"/>
                  <a:pt x="28238" y="34174"/>
                  <a:pt x="28295" y="34114"/>
                </a:cubicBezTo>
                <a:cubicBezTo>
                  <a:pt x="28598" y="33798"/>
                  <a:pt x="28876" y="33458"/>
                  <a:pt x="29130" y="33102"/>
                </a:cubicBezTo>
                <a:cubicBezTo>
                  <a:pt x="29206" y="32994"/>
                  <a:pt x="29280" y="32888"/>
                  <a:pt x="29355" y="32780"/>
                </a:cubicBezTo>
                <a:cubicBezTo>
                  <a:pt x="29378" y="32744"/>
                  <a:pt x="29402" y="32709"/>
                  <a:pt x="29425" y="32672"/>
                </a:cubicBezTo>
                <a:cubicBezTo>
                  <a:pt x="29453" y="32632"/>
                  <a:pt x="29480" y="32593"/>
                  <a:pt x="29504" y="32553"/>
                </a:cubicBezTo>
                <a:cubicBezTo>
                  <a:pt x="29563" y="32453"/>
                  <a:pt x="29623" y="32355"/>
                  <a:pt x="29678" y="32255"/>
                </a:cubicBezTo>
                <a:cubicBezTo>
                  <a:pt x="29701" y="32210"/>
                  <a:pt x="29727" y="32168"/>
                  <a:pt x="29749" y="32124"/>
                </a:cubicBezTo>
                <a:cubicBezTo>
                  <a:pt x="29780" y="32059"/>
                  <a:pt x="29812" y="31995"/>
                  <a:pt x="29843" y="31931"/>
                </a:cubicBezTo>
                <a:cubicBezTo>
                  <a:pt x="29868" y="31884"/>
                  <a:pt x="29888" y="31833"/>
                  <a:pt x="29912" y="31785"/>
                </a:cubicBezTo>
                <a:cubicBezTo>
                  <a:pt x="29931" y="31743"/>
                  <a:pt x="29951" y="31698"/>
                  <a:pt x="29970" y="31655"/>
                </a:cubicBezTo>
                <a:cubicBezTo>
                  <a:pt x="30008" y="31561"/>
                  <a:pt x="30048" y="31467"/>
                  <a:pt x="30083" y="31372"/>
                </a:cubicBezTo>
                <a:cubicBezTo>
                  <a:pt x="30106" y="31307"/>
                  <a:pt x="30134" y="31244"/>
                  <a:pt x="30154" y="31178"/>
                </a:cubicBezTo>
                <a:cubicBezTo>
                  <a:pt x="30173" y="31123"/>
                  <a:pt x="30192" y="31067"/>
                  <a:pt x="30209" y="31010"/>
                </a:cubicBezTo>
                <a:cubicBezTo>
                  <a:pt x="30243" y="30909"/>
                  <a:pt x="30273" y="30807"/>
                  <a:pt x="30302" y="30705"/>
                </a:cubicBezTo>
                <a:cubicBezTo>
                  <a:pt x="30363" y="30501"/>
                  <a:pt x="30415" y="30298"/>
                  <a:pt x="30457" y="30089"/>
                </a:cubicBezTo>
                <a:cubicBezTo>
                  <a:pt x="30502" y="29865"/>
                  <a:pt x="30542" y="29639"/>
                  <a:pt x="30579" y="29413"/>
                </a:cubicBezTo>
                <a:cubicBezTo>
                  <a:pt x="30588" y="29357"/>
                  <a:pt x="30594" y="29299"/>
                  <a:pt x="30601" y="29242"/>
                </a:cubicBezTo>
                <a:cubicBezTo>
                  <a:pt x="30609" y="29199"/>
                  <a:pt x="30615" y="29154"/>
                  <a:pt x="30620" y="29111"/>
                </a:cubicBezTo>
                <a:cubicBezTo>
                  <a:pt x="30631" y="29005"/>
                  <a:pt x="30645" y="28899"/>
                  <a:pt x="30653" y="28792"/>
                </a:cubicBezTo>
                <a:cubicBezTo>
                  <a:pt x="30663" y="28668"/>
                  <a:pt x="30674" y="28546"/>
                  <a:pt x="30681" y="28423"/>
                </a:cubicBezTo>
                <a:cubicBezTo>
                  <a:pt x="30686" y="28313"/>
                  <a:pt x="30691" y="28201"/>
                  <a:pt x="30693" y="28091"/>
                </a:cubicBezTo>
                <a:cubicBezTo>
                  <a:pt x="30694" y="28039"/>
                  <a:pt x="30698" y="27987"/>
                  <a:pt x="30697" y="27936"/>
                </a:cubicBezTo>
                <a:cubicBezTo>
                  <a:pt x="30696" y="27873"/>
                  <a:pt x="30694" y="27811"/>
                  <a:pt x="30693" y="27747"/>
                </a:cubicBezTo>
                <a:cubicBezTo>
                  <a:pt x="30692" y="27646"/>
                  <a:pt x="30691" y="27543"/>
                  <a:pt x="30687" y="27442"/>
                </a:cubicBezTo>
                <a:cubicBezTo>
                  <a:pt x="30679" y="27198"/>
                  <a:pt x="30670" y="26952"/>
                  <a:pt x="30658" y="26708"/>
                </a:cubicBezTo>
                <a:cubicBezTo>
                  <a:pt x="30653" y="26590"/>
                  <a:pt x="30643" y="26472"/>
                  <a:pt x="30632" y="26356"/>
                </a:cubicBezTo>
                <a:cubicBezTo>
                  <a:pt x="30624" y="26260"/>
                  <a:pt x="30612" y="26165"/>
                  <a:pt x="30595" y="26070"/>
                </a:cubicBezTo>
                <a:cubicBezTo>
                  <a:pt x="30585" y="26012"/>
                  <a:pt x="30576" y="25955"/>
                  <a:pt x="30563" y="25898"/>
                </a:cubicBezTo>
                <a:cubicBezTo>
                  <a:pt x="30550" y="25843"/>
                  <a:pt x="30537" y="25788"/>
                  <a:pt x="30526" y="25732"/>
                </a:cubicBezTo>
                <a:cubicBezTo>
                  <a:pt x="30505" y="25638"/>
                  <a:pt x="30480" y="25543"/>
                  <a:pt x="30456" y="25451"/>
                </a:cubicBezTo>
                <a:cubicBezTo>
                  <a:pt x="30399" y="25233"/>
                  <a:pt x="30343" y="25014"/>
                  <a:pt x="30283" y="24795"/>
                </a:cubicBezTo>
                <a:cubicBezTo>
                  <a:pt x="30222" y="24579"/>
                  <a:pt x="30158" y="24362"/>
                  <a:pt x="30093" y="24145"/>
                </a:cubicBezTo>
                <a:cubicBezTo>
                  <a:pt x="30058" y="24035"/>
                  <a:pt x="30023" y="23925"/>
                  <a:pt x="29987" y="23815"/>
                </a:cubicBezTo>
                <a:cubicBezTo>
                  <a:pt x="29954" y="23715"/>
                  <a:pt x="29919" y="23616"/>
                  <a:pt x="29883" y="23516"/>
                </a:cubicBezTo>
                <a:cubicBezTo>
                  <a:pt x="29851" y="23425"/>
                  <a:pt x="29816" y="23334"/>
                  <a:pt x="29781" y="23244"/>
                </a:cubicBezTo>
                <a:cubicBezTo>
                  <a:pt x="29745" y="23151"/>
                  <a:pt x="29712" y="23058"/>
                  <a:pt x="29675" y="22967"/>
                </a:cubicBezTo>
                <a:cubicBezTo>
                  <a:pt x="29515" y="22568"/>
                  <a:pt x="29356" y="22169"/>
                  <a:pt x="29181" y="21779"/>
                </a:cubicBezTo>
                <a:cubicBezTo>
                  <a:pt x="29015" y="21403"/>
                  <a:pt x="28861" y="21023"/>
                  <a:pt x="28695" y="20650"/>
                </a:cubicBezTo>
                <a:cubicBezTo>
                  <a:pt x="28619" y="20479"/>
                  <a:pt x="28536" y="20310"/>
                  <a:pt x="28453" y="20143"/>
                </a:cubicBezTo>
                <a:cubicBezTo>
                  <a:pt x="28372" y="19980"/>
                  <a:pt x="28289" y="19819"/>
                  <a:pt x="28204" y="19660"/>
                </a:cubicBezTo>
                <a:cubicBezTo>
                  <a:pt x="28042" y="19360"/>
                  <a:pt x="27867" y="19067"/>
                  <a:pt x="27698" y="18770"/>
                </a:cubicBezTo>
                <a:cubicBezTo>
                  <a:pt x="27567" y="18538"/>
                  <a:pt x="27447" y="18303"/>
                  <a:pt x="27320" y="18069"/>
                </a:cubicBezTo>
                <a:cubicBezTo>
                  <a:pt x="27196" y="17834"/>
                  <a:pt x="27067" y="17606"/>
                  <a:pt x="26935" y="17379"/>
                </a:cubicBezTo>
                <a:cubicBezTo>
                  <a:pt x="26656" y="16903"/>
                  <a:pt x="26363" y="16434"/>
                  <a:pt x="26088" y="15954"/>
                </a:cubicBezTo>
                <a:cubicBezTo>
                  <a:pt x="25785" y="15412"/>
                  <a:pt x="25519" y="14851"/>
                  <a:pt x="25229" y="14302"/>
                </a:cubicBezTo>
                <a:cubicBezTo>
                  <a:pt x="25132" y="14117"/>
                  <a:pt x="25034" y="13932"/>
                  <a:pt x="24928" y="13753"/>
                </a:cubicBezTo>
                <a:cubicBezTo>
                  <a:pt x="24819" y="13567"/>
                  <a:pt x="24708" y="13381"/>
                  <a:pt x="24598" y="13196"/>
                </a:cubicBezTo>
                <a:cubicBezTo>
                  <a:pt x="24375" y="12819"/>
                  <a:pt x="24153" y="12441"/>
                  <a:pt x="23911" y="12079"/>
                </a:cubicBezTo>
                <a:cubicBezTo>
                  <a:pt x="23798" y="11910"/>
                  <a:pt x="23679" y="11745"/>
                  <a:pt x="23563" y="11577"/>
                </a:cubicBezTo>
                <a:cubicBezTo>
                  <a:pt x="23458" y="11423"/>
                  <a:pt x="23354" y="11265"/>
                  <a:pt x="23248" y="11108"/>
                </a:cubicBezTo>
                <a:cubicBezTo>
                  <a:pt x="23015" y="10751"/>
                  <a:pt x="22782" y="10397"/>
                  <a:pt x="22541" y="10047"/>
                </a:cubicBezTo>
                <a:cubicBezTo>
                  <a:pt x="22420" y="9869"/>
                  <a:pt x="22297" y="9692"/>
                  <a:pt x="22170" y="9517"/>
                </a:cubicBezTo>
                <a:cubicBezTo>
                  <a:pt x="22040" y="9336"/>
                  <a:pt x="21906" y="9157"/>
                  <a:pt x="21772" y="8979"/>
                </a:cubicBezTo>
                <a:cubicBezTo>
                  <a:pt x="21503" y="8624"/>
                  <a:pt x="21230" y="8272"/>
                  <a:pt x="20965" y="7915"/>
                </a:cubicBezTo>
                <a:cubicBezTo>
                  <a:pt x="20714" y="7580"/>
                  <a:pt x="20467" y="7243"/>
                  <a:pt x="20216" y="6909"/>
                </a:cubicBezTo>
                <a:cubicBezTo>
                  <a:pt x="20105" y="6761"/>
                  <a:pt x="19990" y="6619"/>
                  <a:pt x="19871" y="6480"/>
                </a:cubicBezTo>
                <a:cubicBezTo>
                  <a:pt x="19754" y="6347"/>
                  <a:pt x="19630" y="6221"/>
                  <a:pt x="19501" y="6100"/>
                </a:cubicBezTo>
                <a:cubicBezTo>
                  <a:pt x="19360" y="5965"/>
                  <a:pt x="19216" y="5835"/>
                  <a:pt x="19069" y="5701"/>
                </a:cubicBezTo>
                <a:cubicBezTo>
                  <a:pt x="18922" y="5563"/>
                  <a:pt x="18776" y="5423"/>
                  <a:pt x="18629" y="5284"/>
                </a:cubicBezTo>
                <a:cubicBezTo>
                  <a:pt x="18336" y="5007"/>
                  <a:pt x="18035" y="4739"/>
                  <a:pt x="17727" y="4478"/>
                </a:cubicBezTo>
                <a:cubicBezTo>
                  <a:pt x="17148" y="3985"/>
                  <a:pt x="16528" y="3545"/>
                  <a:pt x="15933" y="3072"/>
                </a:cubicBezTo>
                <a:cubicBezTo>
                  <a:pt x="15795" y="2961"/>
                  <a:pt x="15659" y="2849"/>
                  <a:pt x="15518" y="2742"/>
                </a:cubicBezTo>
                <a:cubicBezTo>
                  <a:pt x="15434" y="2681"/>
                  <a:pt x="15348" y="2621"/>
                  <a:pt x="15261" y="2564"/>
                </a:cubicBezTo>
                <a:cubicBezTo>
                  <a:pt x="15177" y="2509"/>
                  <a:pt x="15090" y="2458"/>
                  <a:pt x="15005" y="2406"/>
                </a:cubicBezTo>
                <a:cubicBezTo>
                  <a:pt x="14822" y="2299"/>
                  <a:pt x="14644" y="2187"/>
                  <a:pt x="14456" y="2087"/>
                </a:cubicBezTo>
                <a:cubicBezTo>
                  <a:pt x="14309" y="2009"/>
                  <a:pt x="14159" y="1937"/>
                  <a:pt x="14006" y="1868"/>
                </a:cubicBezTo>
                <a:cubicBezTo>
                  <a:pt x="13854" y="1800"/>
                  <a:pt x="13701" y="1733"/>
                  <a:pt x="13547" y="1671"/>
                </a:cubicBezTo>
                <a:cubicBezTo>
                  <a:pt x="13369" y="1597"/>
                  <a:pt x="13191" y="1524"/>
                  <a:pt x="13013" y="1452"/>
                </a:cubicBezTo>
                <a:cubicBezTo>
                  <a:pt x="12830" y="1380"/>
                  <a:pt x="12646" y="1313"/>
                  <a:pt x="12461" y="1251"/>
                </a:cubicBezTo>
                <a:cubicBezTo>
                  <a:pt x="12281" y="1192"/>
                  <a:pt x="12101" y="1135"/>
                  <a:pt x="11924" y="1068"/>
                </a:cubicBezTo>
                <a:cubicBezTo>
                  <a:pt x="11736" y="992"/>
                  <a:pt x="11554" y="909"/>
                  <a:pt x="11369" y="828"/>
                </a:cubicBezTo>
                <a:cubicBezTo>
                  <a:pt x="11205" y="756"/>
                  <a:pt x="11038" y="692"/>
                  <a:pt x="10870" y="627"/>
                </a:cubicBezTo>
                <a:cubicBezTo>
                  <a:pt x="10704" y="563"/>
                  <a:pt x="10539" y="498"/>
                  <a:pt x="10368" y="449"/>
                </a:cubicBezTo>
                <a:cubicBezTo>
                  <a:pt x="10192" y="398"/>
                  <a:pt x="10012" y="357"/>
                  <a:pt x="9832" y="314"/>
                </a:cubicBezTo>
                <a:lnTo>
                  <a:pt x="9832" y="314"/>
                </a:lnTo>
                <a:cubicBezTo>
                  <a:pt x="9838" y="315"/>
                  <a:pt x="9842" y="316"/>
                  <a:pt x="9846" y="316"/>
                </a:cubicBezTo>
                <a:cubicBezTo>
                  <a:pt x="9644" y="268"/>
                  <a:pt x="9442" y="212"/>
                  <a:pt x="9238" y="172"/>
                </a:cubicBezTo>
                <a:cubicBezTo>
                  <a:pt x="9115" y="147"/>
                  <a:pt x="8991" y="128"/>
                  <a:pt x="8868" y="115"/>
                </a:cubicBezTo>
                <a:cubicBezTo>
                  <a:pt x="8762" y="103"/>
                  <a:pt x="8656" y="92"/>
                  <a:pt x="8550" y="79"/>
                </a:cubicBezTo>
                <a:cubicBezTo>
                  <a:pt x="8454" y="67"/>
                  <a:pt x="8359" y="54"/>
                  <a:pt x="8263" y="43"/>
                </a:cubicBezTo>
                <a:cubicBezTo>
                  <a:pt x="8171" y="31"/>
                  <a:pt x="8080" y="17"/>
                  <a:pt x="7987" y="12"/>
                </a:cubicBezTo>
                <a:cubicBezTo>
                  <a:pt x="7930" y="8"/>
                  <a:pt x="7875" y="3"/>
                  <a:pt x="7818" y="2"/>
                </a:cubicBezTo>
                <a:cubicBezTo>
                  <a:pt x="7752" y="2"/>
                  <a:pt x="7686" y="0"/>
                  <a:pt x="7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43FAD1C-E2D9-26FA-B7D3-DAC6DCFD0B71}"/>
              </a:ext>
            </a:extLst>
          </p:cNvPr>
          <p:cNvPicPr>
            <a:picLocks noChangeAspect="1"/>
          </p:cNvPicPr>
          <p:nvPr/>
        </p:nvPicPr>
        <p:blipFill>
          <a:blip r:embed="rId3"/>
          <a:stretch>
            <a:fillRect/>
          </a:stretch>
        </p:blipFill>
        <p:spPr>
          <a:xfrm>
            <a:off x="898464" y="463448"/>
            <a:ext cx="7543332" cy="4680052"/>
          </a:xfrm>
          <a:prstGeom prst="rect">
            <a:avLst/>
          </a:prstGeom>
        </p:spPr>
      </p:pic>
    </p:spTree>
    <p:extLst>
      <p:ext uri="{BB962C8B-B14F-4D97-AF65-F5344CB8AC3E}">
        <p14:creationId xmlns:p14="http://schemas.microsoft.com/office/powerpoint/2010/main" val="73038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000" fill="hold"/>
                                        <p:tgtEl>
                                          <p:spTgt spid="3"/>
                                        </p:tgtEl>
                                        <p:attrNameLst>
                                          <p:attrName>ppt_x</p:attrName>
                                        </p:attrNameLst>
                                      </p:cBhvr>
                                      <p:tavLst>
                                        <p:tav tm="0">
                                          <p:val>
                                            <p:strVal val="#ppt_x"/>
                                          </p:val>
                                        </p:tav>
                                        <p:tav tm="100000">
                                          <p:val>
                                            <p:strVal val="#ppt_x"/>
                                          </p:val>
                                        </p:tav>
                                      </p:tavLst>
                                    </p:anim>
                                    <p:anim calcmode="lin" valueType="num">
                                      <p:cBhvr additive="base">
                                        <p:cTn id="12"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a:extLst>
            <a:ext uri="{FF2B5EF4-FFF2-40B4-BE49-F238E27FC236}">
              <a16:creationId xmlns:a16="http://schemas.microsoft.com/office/drawing/2014/main" id="{4CF30449-8FA3-C053-88F6-AE79566B3763}"/>
            </a:ext>
          </a:extLst>
        </p:cNvPr>
        <p:cNvGrpSpPr/>
        <p:nvPr/>
      </p:nvGrpSpPr>
      <p:grpSpPr>
        <a:xfrm>
          <a:off x="0" y="0"/>
          <a:ext cx="0" cy="0"/>
          <a:chOff x="0" y="0"/>
          <a:chExt cx="0" cy="0"/>
        </a:xfrm>
      </p:grpSpPr>
      <p:sp>
        <p:nvSpPr>
          <p:cNvPr id="335" name="Google Shape;335;p17">
            <a:extLst>
              <a:ext uri="{FF2B5EF4-FFF2-40B4-BE49-F238E27FC236}">
                <a16:creationId xmlns:a16="http://schemas.microsoft.com/office/drawing/2014/main" id="{6DCDA02C-51F6-809C-6E1B-03FCACBF4DF8}"/>
              </a:ext>
            </a:extLst>
          </p:cNvPr>
          <p:cNvSpPr/>
          <p:nvPr/>
        </p:nvSpPr>
        <p:spPr>
          <a:xfrm flipH="1">
            <a:off x="8429089" y="3692893"/>
            <a:ext cx="1034098" cy="911213"/>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a:extLst>
              <a:ext uri="{FF2B5EF4-FFF2-40B4-BE49-F238E27FC236}">
                <a16:creationId xmlns:a16="http://schemas.microsoft.com/office/drawing/2014/main" id="{4F6410CA-0136-FBEC-F36F-815441063667}"/>
              </a:ext>
            </a:extLst>
          </p:cNvPr>
          <p:cNvSpPr/>
          <p:nvPr/>
        </p:nvSpPr>
        <p:spPr>
          <a:xfrm rot="-5400000" flipH="1">
            <a:off x="-519700" y="3891100"/>
            <a:ext cx="1828816" cy="2203011"/>
          </a:xfrm>
          <a:custGeom>
            <a:avLst/>
            <a:gdLst/>
            <a:ahLst/>
            <a:cxnLst/>
            <a:rect l="l" t="t" r="r" b="b"/>
            <a:pathLst>
              <a:path w="30699" h="37069" extrusionOk="0">
                <a:moveTo>
                  <a:pt x="7621" y="0"/>
                </a:moveTo>
                <a:cubicBezTo>
                  <a:pt x="7580" y="0"/>
                  <a:pt x="7538" y="5"/>
                  <a:pt x="7497" y="6"/>
                </a:cubicBezTo>
                <a:cubicBezTo>
                  <a:pt x="7446" y="8"/>
                  <a:pt x="7397" y="8"/>
                  <a:pt x="7347" y="13"/>
                </a:cubicBezTo>
                <a:cubicBezTo>
                  <a:pt x="7272" y="21"/>
                  <a:pt x="7199" y="28"/>
                  <a:pt x="7123" y="38"/>
                </a:cubicBezTo>
                <a:cubicBezTo>
                  <a:pt x="7097" y="41"/>
                  <a:pt x="7071" y="43"/>
                  <a:pt x="7045" y="48"/>
                </a:cubicBezTo>
                <a:cubicBezTo>
                  <a:pt x="6910" y="72"/>
                  <a:pt x="6773" y="94"/>
                  <a:pt x="6637" y="118"/>
                </a:cubicBezTo>
                <a:cubicBezTo>
                  <a:pt x="6401" y="156"/>
                  <a:pt x="6167" y="203"/>
                  <a:pt x="5932" y="247"/>
                </a:cubicBezTo>
                <a:cubicBezTo>
                  <a:pt x="5827" y="268"/>
                  <a:pt x="5723" y="288"/>
                  <a:pt x="5620" y="309"/>
                </a:cubicBezTo>
                <a:cubicBezTo>
                  <a:pt x="5514" y="330"/>
                  <a:pt x="5408" y="353"/>
                  <a:pt x="5302" y="378"/>
                </a:cubicBezTo>
                <a:cubicBezTo>
                  <a:pt x="5247" y="392"/>
                  <a:pt x="5192" y="408"/>
                  <a:pt x="5136" y="424"/>
                </a:cubicBezTo>
                <a:cubicBezTo>
                  <a:pt x="5100" y="433"/>
                  <a:pt x="5065" y="443"/>
                  <a:pt x="5029" y="455"/>
                </a:cubicBezTo>
                <a:cubicBezTo>
                  <a:pt x="4975" y="472"/>
                  <a:pt x="4919" y="488"/>
                  <a:pt x="4865" y="507"/>
                </a:cubicBezTo>
                <a:cubicBezTo>
                  <a:pt x="4806" y="529"/>
                  <a:pt x="4747" y="553"/>
                  <a:pt x="4687" y="574"/>
                </a:cubicBezTo>
                <a:cubicBezTo>
                  <a:pt x="4640" y="593"/>
                  <a:pt x="4595" y="615"/>
                  <a:pt x="4551" y="635"/>
                </a:cubicBezTo>
                <a:cubicBezTo>
                  <a:pt x="4505" y="656"/>
                  <a:pt x="4459" y="673"/>
                  <a:pt x="4414" y="698"/>
                </a:cubicBezTo>
                <a:cubicBezTo>
                  <a:pt x="4352" y="732"/>
                  <a:pt x="4289" y="766"/>
                  <a:pt x="4226" y="800"/>
                </a:cubicBezTo>
                <a:cubicBezTo>
                  <a:pt x="4187" y="821"/>
                  <a:pt x="4153" y="843"/>
                  <a:pt x="4117" y="864"/>
                </a:cubicBezTo>
                <a:cubicBezTo>
                  <a:pt x="4064" y="897"/>
                  <a:pt x="4010" y="926"/>
                  <a:pt x="3957" y="961"/>
                </a:cubicBezTo>
                <a:cubicBezTo>
                  <a:pt x="3908" y="993"/>
                  <a:pt x="3857" y="1026"/>
                  <a:pt x="3809" y="1058"/>
                </a:cubicBezTo>
                <a:cubicBezTo>
                  <a:pt x="3716" y="1119"/>
                  <a:pt x="3625" y="1184"/>
                  <a:pt x="3534" y="1248"/>
                </a:cubicBezTo>
                <a:cubicBezTo>
                  <a:pt x="3352" y="1375"/>
                  <a:pt x="3174" y="1508"/>
                  <a:pt x="2995" y="1638"/>
                </a:cubicBezTo>
                <a:cubicBezTo>
                  <a:pt x="2911" y="1700"/>
                  <a:pt x="2823" y="1762"/>
                  <a:pt x="2737" y="1828"/>
                </a:cubicBezTo>
                <a:cubicBezTo>
                  <a:pt x="2689" y="1867"/>
                  <a:pt x="2639" y="1905"/>
                  <a:pt x="2590" y="1943"/>
                </a:cubicBezTo>
                <a:cubicBezTo>
                  <a:pt x="2544" y="1978"/>
                  <a:pt x="2500" y="2017"/>
                  <a:pt x="2457" y="2053"/>
                </a:cubicBezTo>
                <a:cubicBezTo>
                  <a:pt x="2369" y="2126"/>
                  <a:pt x="2286" y="2205"/>
                  <a:pt x="2205" y="2287"/>
                </a:cubicBezTo>
                <a:cubicBezTo>
                  <a:pt x="2174" y="2318"/>
                  <a:pt x="2141" y="2350"/>
                  <a:pt x="2111" y="2383"/>
                </a:cubicBezTo>
                <a:lnTo>
                  <a:pt x="1968" y="2541"/>
                </a:lnTo>
                <a:cubicBezTo>
                  <a:pt x="1926" y="2587"/>
                  <a:pt x="1889" y="2634"/>
                  <a:pt x="1850" y="2681"/>
                </a:cubicBezTo>
                <a:cubicBezTo>
                  <a:pt x="1822" y="2715"/>
                  <a:pt x="1793" y="2750"/>
                  <a:pt x="1765" y="2784"/>
                </a:cubicBezTo>
                <a:cubicBezTo>
                  <a:pt x="1703" y="2864"/>
                  <a:pt x="1640" y="2943"/>
                  <a:pt x="1581" y="3024"/>
                </a:cubicBezTo>
                <a:cubicBezTo>
                  <a:pt x="1501" y="3129"/>
                  <a:pt x="1424" y="3237"/>
                  <a:pt x="1346" y="3345"/>
                </a:cubicBezTo>
                <a:cubicBezTo>
                  <a:pt x="1321" y="3382"/>
                  <a:pt x="1296" y="3417"/>
                  <a:pt x="1270" y="3455"/>
                </a:cubicBezTo>
                <a:cubicBezTo>
                  <a:pt x="1235" y="3506"/>
                  <a:pt x="1198" y="3558"/>
                  <a:pt x="1164" y="3611"/>
                </a:cubicBezTo>
                <a:cubicBezTo>
                  <a:pt x="1107" y="3702"/>
                  <a:pt x="1047" y="3793"/>
                  <a:pt x="992" y="3887"/>
                </a:cubicBezTo>
                <a:cubicBezTo>
                  <a:pt x="962" y="3940"/>
                  <a:pt x="929" y="3993"/>
                  <a:pt x="901" y="4046"/>
                </a:cubicBezTo>
                <a:cubicBezTo>
                  <a:pt x="873" y="4102"/>
                  <a:pt x="843" y="4156"/>
                  <a:pt x="813" y="4212"/>
                </a:cubicBezTo>
                <a:cubicBezTo>
                  <a:pt x="786" y="4264"/>
                  <a:pt x="761" y="4314"/>
                  <a:pt x="735" y="4366"/>
                </a:cubicBezTo>
                <a:cubicBezTo>
                  <a:pt x="714" y="4412"/>
                  <a:pt x="689" y="4459"/>
                  <a:pt x="667" y="4506"/>
                </a:cubicBezTo>
                <a:cubicBezTo>
                  <a:pt x="625" y="4600"/>
                  <a:pt x="580" y="4695"/>
                  <a:pt x="541" y="4790"/>
                </a:cubicBezTo>
                <a:cubicBezTo>
                  <a:pt x="518" y="4847"/>
                  <a:pt x="493" y="4902"/>
                  <a:pt x="472" y="4959"/>
                </a:cubicBezTo>
                <a:cubicBezTo>
                  <a:pt x="451" y="5023"/>
                  <a:pt x="428" y="5087"/>
                  <a:pt x="405" y="5150"/>
                </a:cubicBezTo>
                <a:cubicBezTo>
                  <a:pt x="392" y="5190"/>
                  <a:pt x="379" y="5233"/>
                  <a:pt x="368" y="5274"/>
                </a:cubicBezTo>
                <a:cubicBezTo>
                  <a:pt x="356" y="5317"/>
                  <a:pt x="342" y="5362"/>
                  <a:pt x="331" y="5405"/>
                </a:cubicBezTo>
                <a:cubicBezTo>
                  <a:pt x="274" y="5634"/>
                  <a:pt x="223" y="5862"/>
                  <a:pt x="172" y="6091"/>
                </a:cubicBezTo>
                <a:cubicBezTo>
                  <a:pt x="127" y="6298"/>
                  <a:pt x="88" y="6506"/>
                  <a:pt x="58" y="6714"/>
                </a:cubicBezTo>
                <a:cubicBezTo>
                  <a:pt x="49" y="6772"/>
                  <a:pt x="41" y="6829"/>
                  <a:pt x="36" y="6889"/>
                </a:cubicBezTo>
                <a:cubicBezTo>
                  <a:pt x="31" y="6940"/>
                  <a:pt x="22" y="6989"/>
                  <a:pt x="20" y="7040"/>
                </a:cubicBezTo>
                <a:cubicBezTo>
                  <a:pt x="13" y="7143"/>
                  <a:pt x="8" y="7246"/>
                  <a:pt x="6" y="7348"/>
                </a:cubicBezTo>
                <a:cubicBezTo>
                  <a:pt x="1" y="7562"/>
                  <a:pt x="3" y="7777"/>
                  <a:pt x="10" y="7990"/>
                </a:cubicBezTo>
                <a:cubicBezTo>
                  <a:pt x="18" y="8221"/>
                  <a:pt x="27" y="8451"/>
                  <a:pt x="41" y="8681"/>
                </a:cubicBezTo>
                <a:cubicBezTo>
                  <a:pt x="47" y="8792"/>
                  <a:pt x="54" y="8902"/>
                  <a:pt x="63" y="9014"/>
                </a:cubicBezTo>
                <a:cubicBezTo>
                  <a:pt x="65" y="9066"/>
                  <a:pt x="73" y="9115"/>
                  <a:pt x="78" y="9167"/>
                </a:cubicBezTo>
                <a:cubicBezTo>
                  <a:pt x="83" y="9210"/>
                  <a:pt x="85" y="9253"/>
                  <a:pt x="92" y="9296"/>
                </a:cubicBezTo>
                <a:cubicBezTo>
                  <a:pt x="99" y="9344"/>
                  <a:pt x="106" y="9392"/>
                  <a:pt x="114" y="9438"/>
                </a:cubicBezTo>
                <a:cubicBezTo>
                  <a:pt x="116" y="9458"/>
                  <a:pt x="119" y="9478"/>
                  <a:pt x="122" y="9497"/>
                </a:cubicBezTo>
                <a:cubicBezTo>
                  <a:pt x="135" y="9558"/>
                  <a:pt x="147" y="9618"/>
                  <a:pt x="159" y="9676"/>
                </a:cubicBezTo>
                <a:cubicBezTo>
                  <a:pt x="193" y="9840"/>
                  <a:pt x="246" y="9999"/>
                  <a:pt x="315" y="10149"/>
                </a:cubicBezTo>
                <a:cubicBezTo>
                  <a:pt x="339" y="10206"/>
                  <a:pt x="363" y="10263"/>
                  <a:pt x="391" y="10317"/>
                </a:cubicBezTo>
                <a:cubicBezTo>
                  <a:pt x="420" y="10372"/>
                  <a:pt x="449" y="10428"/>
                  <a:pt x="476" y="10481"/>
                </a:cubicBezTo>
                <a:cubicBezTo>
                  <a:pt x="517" y="10560"/>
                  <a:pt x="561" y="10636"/>
                  <a:pt x="612" y="10708"/>
                </a:cubicBezTo>
                <a:cubicBezTo>
                  <a:pt x="683" y="10812"/>
                  <a:pt x="759" y="10911"/>
                  <a:pt x="847" y="11002"/>
                </a:cubicBezTo>
                <a:cubicBezTo>
                  <a:pt x="1012" y="11171"/>
                  <a:pt x="1193" y="11321"/>
                  <a:pt x="1376" y="11471"/>
                </a:cubicBezTo>
                <a:cubicBezTo>
                  <a:pt x="1456" y="11534"/>
                  <a:pt x="1539" y="11589"/>
                  <a:pt x="1623" y="11646"/>
                </a:cubicBezTo>
                <a:cubicBezTo>
                  <a:pt x="1696" y="11695"/>
                  <a:pt x="1768" y="11750"/>
                  <a:pt x="1846" y="11796"/>
                </a:cubicBezTo>
                <a:cubicBezTo>
                  <a:pt x="2055" y="11924"/>
                  <a:pt x="2267" y="12051"/>
                  <a:pt x="2478" y="12175"/>
                </a:cubicBezTo>
                <a:cubicBezTo>
                  <a:pt x="2521" y="12203"/>
                  <a:pt x="2566" y="12227"/>
                  <a:pt x="2610" y="12251"/>
                </a:cubicBezTo>
                <a:cubicBezTo>
                  <a:pt x="2650" y="12275"/>
                  <a:pt x="2690" y="12301"/>
                  <a:pt x="2731" y="12321"/>
                </a:cubicBezTo>
                <a:cubicBezTo>
                  <a:pt x="2816" y="12366"/>
                  <a:pt x="2901" y="12414"/>
                  <a:pt x="2989" y="12453"/>
                </a:cubicBezTo>
                <a:cubicBezTo>
                  <a:pt x="3043" y="12477"/>
                  <a:pt x="3097" y="12504"/>
                  <a:pt x="3153" y="12525"/>
                </a:cubicBezTo>
                <a:cubicBezTo>
                  <a:pt x="3205" y="12544"/>
                  <a:pt x="3257" y="12562"/>
                  <a:pt x="3306" y="12582"/>
                </a:cubicBezTo>
                <a:cubicBezTo>
                  <a:pt x="3391" y="12611"/>
                  <a:pt x="3478" y="12639"/>
                  <a:pt x="3564" y="12664"/>
                </a:cubicBezTo>
                <a:cubicBezTo>
                  <a:pt x="3773" y="12721"/>
                  <a:pt x="3979" y="12778"/>
                  <a:pt x="4194" y="12802"/>
                </a:cubicBezTo>
                <a:cubicBezTo>
                  <a:pt x="4247" y="12809"/>
                  <a:pt x="4301" y="12818"/>
                  <a:pt x="4356" y="12820"/>
                </a:cubicBezTo>
                <a:cubicBezTo>
                  <a:pt x="4418" y="12824"/>
                  <a:pt x="4481" y="12828"/>
                  <a:pt x="4542" y="12832"/>
                </a:cubicBezTo>
                <a:cubicBezTo>
                  <a:pt x="4636" y="12839"/>
                  <a:pt x="4729" y="12841"/>
                  <a:pt x="4822" y="12846"/>
                </a:cubicBezTo>
                <a:cubicBezTo>
                  <a:pt x="5043" y="12859"/>
                  <a:pt x="5261" y="12880"/>
                  <a:pt x="5481" y="12903"/>
                </a:cubicBezTo>
                <a:lnTo>
                  <a:pt x="5475" y="12903"/>
                </a:lnTo>
                <a:cubicBezTo>
                  <a:pt x="5584" y="12916"/>
                  <a:pt x="5690" y="12930"/>
                  <a:pt x="5797" y="12946"/>
                </a:cubicBezTo>
                <a:cubicBezTo>
                  <a:pt x="5891" y="12958"/>
                  <a:pt x="5984" y="12978"/>
                  <a:pt x="6076" y="12998"/>
                </a:cubicBezTo>
                <a:cubicBezTo>
                  <a:pt x="6275" y="13042"/>
                  <a:pt x="6472" y="13086"/>
                  <a:pt x="6670" y="13132"/>
                </a:cubicBezTo>
                <a:cubicBezTo>
                  <a:pt x="6742" y="13150"/>
                  <a:pt x="6813" y="13169"/>
                  <a:pt x="6884" y="13189"/>
                </a:cubicBezTo>
                <a:cubicBezTo>
                  <a:pt x="6949" y="13210"/>
                  <a:pt x="7015" y="13232"/>
                  <a:pt x="7080" y="13253"/>
                </a:cubicBezTo>
                <a:cubicBezTo>
                  <a:pt x="7197" y="13295"/>
                  <a:pt x="7313" y="13339"/>
                  <a:pt x="7429" y="13382"/>
                </a:cubicBezTo>
                <a:cubicBezTo>
                  <a:pt x="7464" y="13398"/>
                  <a:pt x="7501" y="13412"/>
                  <a:pt x="7535" y="13429"/>
                </a:cubicBezTo>
                <a:cubicBezTo>
                  <a:pt x="7568" y="13448"/>
                  <a:pt x="7603" y="13465"/>
                  <a:pt x="7637" y="13484"/>
                </a:cubicBezTo>
                <a:cubicBezTo>
                  <a:pt x="7717" y="13529"/>
                  <a:pt x="7793" y="13576"/>
                  <a:pt x="7870" y="13628"/>
                </a:cubicBezTo>
                <a:cubicBezTo>
                  <a:pt x="7890" y="13646"/>
                  <a:pt x="7913" y="13661"/>
                  <a:pt x="7934" y="13680"/>
                </a:cubicBezTo>
                <a:cubicBezTo>
                  <a:pt x="7957" y="13700"/>
                  <a:pt x="7980" y="13722"/>
                  <a:pt x="8005" y="13744"/>
                </a:cubicBezTo>
                <a:cubicBezTo>
                  <a:pt x="8043" y="13783"/>
                  <a:pt x="8083" y="13821"/>
                  <a:pt x="8118" y="13862"/>
                </a:cubicBezTo>
                <a:cubicBezTo>
                  <a:pt x="8153" y="13904"/>
                  <a:pt x="8186" y="13945"/>
                  <a:pt x="8218" y="13989"/>
                </a:cubicBezTo>
                <a:lnTo>
                  <a:pt x="8218" y="13988"/>
                </a:lnTo>
                <a:cubicBezTo>
                  <a:pt x="8315" y="14127"/>
                  <a:pt x="8403" y="14270"/>
                  <a:pt x="8487" y="14417"/>
                </a:cubicBezTo>
                <a:cubicBezTo>
                  <a:pt x="8501" y="14442"/>
                  <a:pt x="8515" y="14467"/>
                  <a:pt x="8529" y="14491"/>
                </a:cubicBezTo>
                <a:lnTo>
                  <a:pt x="8529" y="14491"/>
                </a:lnTo>
                <a:cubicBezTo>
                  <a:pt x="8528" y="14490"/>
                  <a:pt x="8528" y="14489"/>
                  <a:pt x="8527" y="14489"/>
                </a:cubicBezTo>
                <a:lnTo>
                  <a:pt x="8527" y="14489"/>
                </a:lnTo>
                <a:cubicBezTo>
                  <a:pt x="8585" y="14595"/>
                  <a:pt x="8642" y="14702"/>
                  <a:pt x="8693" y="14815"/>
                </a:cubicBezTo>
                <a:cubicBezTo>
                  <a:pt x="8721" y="14876"/>
                  <a:pt x="8748" y="14936"/>
                  <a:pt x="8774" y="15000"/>
                </a:cubicBezTo>
                <a:cubicBezTo>
                  <a:pt x="8783" y="15074"/>
                  <a:pt x="8790" y="15149"/>
                  <a:pt x="8794" y="15224"/>
                </a:cubicBezTo>
                <a:cubicBezTo>
                  <a:pt x="8800" y="15368"/>
                  <a:pt x="8800" y="15511"/>
                  <a:pt x="8793" y="15656"/>
                </a:cubicBezTo>
                <a:cubicBezTo>
                  <a:pt x="8788" y="15733"/>
                  <a:pt x="8784" y="15811"/>
                  <a:pt x="8780" y="15889"/>
                </a:cubicBezTo>
                <a:cubicBezTo>
                  <a:pt x="8779" y="15890"/>
                  <a:pt x="8779" y="15892"/>
                  <a:pt x="8779" y="15893"/>
                </a:cubicBezTo>
                <a:lnTo>
                  <a:pt x="8779" y="15894"/>
                </a:lnTo>
                <a:cubicBezTo>
                  <a:pt x="8771" y="15956"/>
                  <a:pt x="8764" y="16018"/>
                  <a:pt x="8758" y="16081"/>
                </a:cubicBezTo>
                <a:cubicBezTo>
                  <a:pt x="8753" y="16126"/>
                  <a:pt x="8750" y="16172"/>
                  <a:pt x="8743" y="16217"/>
                </a:cubicBezTo>
                <a:lnTo>
                  <a:pt x="8685" y="16573"/>
                </a:lnTo>
                <a:cubicBezTo>
                  <a:pt x="8661" y="16689"/>
                  <a:pt x="8636" y="16803"/>
                  <a:pt x="8614" y="16919"/>
                </a:cubicBezTo>
                <a:cubicBezTo>
                  <a:pt x="8602" y="16972"/>
                  <a:pt x="8587" y="17024"/>
                  <a:pt x="8573" y="17077"/>
                </a:cubicBezTo>
                <a:cubicBezTo>
                  <a:pt x="8558" y="17138"/>
                  <a:pt x="8543" y="17199"/>
                  <a:pt x="8528" y="17260"/>
                </a:cubicBezTo>
                <a:cubicBezTo>
                  <a:pt x="8506" y="17347"/>
                  <a:pt x="8479" y="17435"/>
                  <a:pt x="8456" y="17523"/>
                </a:cubicBezTo>
                <a:cubicBezTo>
                  <a:pt x="8434" y="17598"/>
                  <a:pt x="8411" y="17674"/>
                  <a:pt x="8388" y="17750"/>
                </a:cubicBezTo>
                <a:cubicBezTo>
                  <a:pt x="8337" y="17912"/>
                  <a:pt x="8284" y="18076"/>
                  <a:pt x="8233" y="18238"/>
                </a:cubicBezTo>
                <a:cubicBezTo>
                  <a:pt x="8186" y="18385"/>
                  <a:pt x="8141" y="18532"/>
                  <a:pt x="8103" y="18682"/>
                </a:cubicBezTo>
                <a:cubicBezTo>
                  <a:pt x="8063" y="18834"/>
                  <a:pt x="8031" y="18988"/>
                  <a:pt x="8002" y="19143"/>
                </a:cubicBezTo>
                <a:cubicBezTo>
                  <a:pt x="7945" y="19454"/>
                  <a:pt x="7898" y="19767"/>
                  <a:pt x="7880" y="20080"/>
                </a:cubicBezTo>
                <a:cubicBezTo>
                  <a:pt x="7870" y="20248"/>
                  <a:pt x="7866" y="20414"/>
                  <a:pt x="7875" y="20581"/>
                </a:cubicBezTo>
                <a:cubicBezTo>
                  <a:pt x="7882" y="20738"/>
                  <a:pt x="7897" y="20895"/>
                  <a:pt x="7917" y="21052"/>
                </a:cubicBezTo>
                <a:cubicBezTo>
                  <a:pt x="7954" y="21343"/>
                  <a:pt x="8005" y="21633"/>
                  <a:pt x="8083" y="21915"/>
                </a:cubicBezTo>
                <a:cubicBezTo>
                  <a:pt x="8123" y="22056"/>
                  <a:pt x="8169" y="22198"/>
                  <a:pt x="8224" y="22334"/>
                </a:cubicBezTo>
                <a:cubicBezTo>
                  <a:pt x="8285" y="22487"/>
                  <a:pt x="8355" y="22636"/>
                  <a:pt x="8425" y="22783"/>
                </a:cubicBezTo>
                <a:cubicBezTo>
                  <a:pt x="8491" y="22920"/>
                  <a:pt x="8563" y="23051"/>
                  <a:pt x="8644" y="23179"/>
                </a:cubicBezTo>
                <a:cubicBezTo>
                  <a:pt x="8695" y="23263"/>
                  <a:pt x="8752" y="23344"/>
                  <a:pt x="8816" y="23418"/>
                </a:cubicBezTo>
                <a:cubicBezTo>
                  <a:pt x="8871" y="23479"/>
                  <a:pt x="8930" y="23539"/>
                  <a:pt x="8991" y="23596"/>
                </a:cubicBezTo>
                <a:cubicBezTo>
                  <a:pt x="9103" y="23699"/>
                  <a:pt x="9214" y="23800"/>
                  <a:pt x="9333" y="23893"/>
                </a:cubicBezTo>
                <a:cubicBezTo>
                  <a:pt x="9395" y="23943"/>
                  <a:pt x="9457" y="23990"/>
                  <a:pt x="9522" y="24035"/>
                </a:cubicBezTo>
                <a:cubicBezTo>
                  <a:pt x="9590" y="24081"/>
                  <a:pt x="9658" y="24125"/>
                  <a:pt x="9728" y="24170"/>
                </a:cubicBezTo>
                <a:cubicBezTo>
                  <a:pt x="9967" y="24325"/>
                  <a:pt x="10229" y="24454"/>
                  <a:pt x="10507" y="24528"/>
                </a:cubicBezTo>
                <a:cubicBezTo>
                  <a:pt x="10649" y="24567"/>
                  <a:pt x="10794" y="24598"/>
                  <a:pt x="10938" y="24625"/>
                </a:cubicBezTo>
                <a:cubicBezTo>
                  <a:pt x="11097" y="24656"/>
                  <a:pt x="11256" y="24686"/>
                  <a:pt x="11417" y="24702"/>
                </a:cubicBezTo>
                <a:cubicBezTo>
                  <a:pt x="11499" y="24713"/>
                  <a:pt x="11583" y="24719"/>
                  <a:pt x="11665" y="24723"/>
                </a:cubicBezTo>
                <a:cubicBezTo>
                  <a:pt x="11741" y="24727"/>
                  <a:pt x="11818" y="24728"/>
                  <a:pt x="11892" y="24728"/>
                </a:cubicBezTo>
                <a:cubicBezTo>
                  <a:pt x="12045" y="24728"/>
                  <a:pt x="12197" y="24718"/>
                  <a:pt x="12349" y="24705"/>
                </a:cubicBezTo>
                <a:cubicBezTo>
                  <a:pt x="12513" y="24692"/>
                  <a:pt x="12675" y="24672"/>
                  <a:pt x="12838" y="24657"/>
                </a:cubicBezTo>
                <a:cubicBezTo>
                  <a:pt x="12990" y="24644"/>
                  <a:pt x="13145" y="24633"/>
                  <a:pt x="13300" y="24625"/>
                </a:cubicBezTo>
                <a:cubicBezTo>
                  <a:pt x="13352" y="24625"/>
                  <a:pt x="13403" y="24625"/>
                  <a:pt x="13457" y="24628"/>
                </a:cubicBezTo>
                <a:cubicBezTo>
                  <a:pt x="13490" y="24629"/>
                  <a:pt x="13522" y="24630"/>
                  <a:pt x="13555" y="24631"/>
                </a:cubicBezTo>
                <a:cubicBezTo>
                  <a:pt x="13578" y="24633"/>
                  <a:pt x="13603" y="24633"/>
                  <a:pt x="13628" y="24635"/>
                </a:cubicBezTo>
                <a:cubicBezTo>
                  <a:pt x="13727" y="24647"/>
                  <a:pt x="13828" y="24660"/>
                  <a:pt x="13927" y="24671"/>
                </a:cubicBezTo>
                <a:cubicBezTo>
                  <a:pt x="13999" y="24685"/>
                  <a:pt x="14068" y="24697"/>
                  <a:pt x="14139" y="24711"/>
                </a:cubicBezTo>
                <a:cubicBezTo>
                  <a:pt x="14182" y="24718"/>
                  <a:pt x="14226" y="24726"/>
                  <a:pt x="14269" y="24733"/>
                </a:cubicBezTo>
                <a:cubicBezTo>
                  <a:pt x="14289" y="24737"/>
                  <a:pt x="14309" y="24741"/>
                  <a:pt x="14327" y="24746"/>
                </a:cubicBezTo>
                <a:cubicBezTo>
                  <a:pt x="14451" y="24775"/>
                  <a:pt x="14575" y="24805"/>
                  <a:pt x="14699" y="24834"/>
                </a:cubicBezTo>
                <a:cubicBezTo>
                  <a:pt x="14797" y="24862"/>
                  <a:pt x="14897" y="24891"/>
                  <a:pt x="14996" y="24921"/>
                </a:cubicBezTo>
                <a:cubicBezTo>
                  <a:pt x="15073" y="24944"/>
                  <a:pt x="15147" y="24971"/>
                  <a:pt x="15224" y="24996"/>
                </a:cubicBezTo>
                <a:cubicBezTo>
                  <a:pt x="15300" y="25024"/>
                  <a:pt x="15375" y="25050"/>
                  <a:pt x="15451" y="25081"/>
                </a:cubicBezTo>
                <a:cubicBezTo>
                  <a:pt x="15537" y="25117"/>
                  <a:pt x="15622" y="25154"/>
                  <a:pt x="15709" y="25190"/>
                </a:cubicBezTo>
                <a:cubicBezTo>
                  <a:pt x="15757" y="25214"/>
                  <a:pt x="15806" y="25239"/>
                  <a:pt x="15854" y="25264"/>
                </a:cubicBezTo>
                <a:lnTo>
                  <a:pt x="15971" y="25322"/>
                </a:lnTo>
                <a:cubicBezTo>
                  <a:pt x="15983" y="25329"/>
                  <a:pt x="15998" y="25334"/>
                  <a:pt x="16009" y="25341"/>
                </a:cubicBezTo>
                <a:cubicBezTo>
                  <a:pt x="16106" y="25397"/>
                  <a:pt x="16203" y="25454"/>
                  <a:pt x="16301" y="25510"/>
                </a:cubicBezTo>
                <a:cubicBezTo>
                  <a:pt x="16372" y="25559"/>
                  <a:pt x="16445" y="25607"/>
                  <a:pt x="16516" y="25656"/>
                </a:cubicBezTo>
                <a:cubicBezTo>
                  <a:pt x="16541" y="25672"/>
                  <a:pt x="16569" y="25690"/>
                  <a:pt x="16593" y="25708"/>
                </a:cubicBezTo>
                <a:cubicBezTo>
                  <a:pt x="16669" y="25764"/>
                  <a:pt x="16746" y="25824"/>
                  <a:pt x="16818" y="25884"/>
                </a:cubicBezTo>
                <a:cubicBezTo>
                  <a:pt x="16922" y="25975"/>
                  <a:pt x="17020" y="26069"/>
                  <a:pt x="17116" y="26167"/>
                </a:cubicBezTo>
                <a:cubicBezTo>
                  <a:pt x="17196" y="26256"/>
                  <a:pt x="17276" y="26345"/>
                  <a:pt x="17353" y="26438"/>
                </a:cubicBezTo>
                <a:lnTo>
                  <a:pt x="17437" y="26542"/>
                </a:lnTo>
                <a:cubicBezTo>
                  <a:pt x="17449" y="26558"/>
                  <a:pt x="17463" y="26573"/>
                  <a:pt x="17474" y="26590"/>
                </a:cubicBezTo>
                <a:cubicBezTo>
                  <a:pt x="17512" y="26646"/>
                  <a:pt x="17551" y="26699"/>
                  <a:pt x="17589" y="26755"/>
                </a:cubicBezTo>
                <a:cubicBezTo>
                  <a:pt x="17613" y="26792"/>
                  <a:pt x="17636" y="26830"/>
                  <a:pt x="17658" y="26869"/>
                </a:cubicBezTo>
                <a:cubicBezTo>
                  <a:pt x="17676" y="26899"/>
                  <a:pt x="17697" y="26931"/>
                  <a:pt x="17715" y="26964"/>
                </a:cubicBezTo>
                <a:cubicBezTo>
                  <a:pt x="17754" y="27042"/>
                  <a:pt x="17793" y="27120"/>
                  <a:pt x="17833" y="27198"/>
                </a:cubicBezTo>
                <a:lnTo>
                  <a:pt x="17918" y="27391"/>
                </a:lnTo>
                <a:cubicBezTo>
                  <a:pt x="17960" y="27488"/>
                  <a:pt x="17996" y="27585"/>
                  <a:pt x="18031" y="27685"/>
                </a:cubicBezTo>
                <a:cubicBezTo>
                  <a:pt x="18067" y="27801"/>
                  <a:pt x="18098" y="27920"/>
                  <a:pt x="18125" y="28040"/>
                </a:cubicBezTo>
                <a:cubicBezTo>
                  <a:pt x="18135" y="28095"/>
                  <a:pt x="18144" y="28148"/>
                  <a:pt x="18154" y="28204"/>
                </a:cubicBezTo>
                <a:cubicBezTo>
                  <a:pt x="18160" y="28239"/>
                  <a:pt x="18166" y="28272"/>
                  <a:pt x="18172" y="28306"/>
                </a:cubicBezTo>
                <a:cubicBezTo>
                  <a:pt x="18175" y="28319"/>
                  <a:pt x="18179" y="28335"/>
                  <a:pt x="18180" y="28350"/>
                </a:cubicBezTo>
                <a:cubicBezTo>
                  <a:pt x="18192" y="28463"/>
                  <a:pt x="18205" y="28574"/>
                  <a:pt x="18216" y="28686"/>
                </a:cubicBezTo>
                <a:cubicBezTo>
                  <a:pt x="18218" y="28746"/>
                  <a:pt x="18223" y="28807"/>
                  <a:pt x="18226" y="28866"/>
                </a:cubicBezTo>
                <a:cubicBezTo>
                  <a:pt x="18228" y="28912"/>
                  <a:pt x="18233" y="28957"/>
                  <a:pt x="18232" y="29001"/>
                </a:cubicBezTo>
                <a:cubicBezTo>
                  <a:pt x="18230" y="29111"/>
                  <a:pt x="18228" y="29220"/>
                  <a:pt x="18227" y="29329"/>
                </a:cubicBezTo>
                <a:cubicBezTo>
                  <a:pt x="18219" y="29422"/>
                  <a:pt x="18211" y="29516"/>
                  <a:pt x="18205" y="29608"/>
                </a:cubicBezTo>
                <a:cubicBezTo>
                  <a:pt x="18200" y="29678"/>
                  <a:pt x="18190" y="29748"/>
                  <a:pt x="18180" y="29818"/>
                </a:cubicBezTo>
                <a:cubicBezTo>
                  <a:pt x="18171" y="29887"/>
                  <a:pt x="18164" y="29958"/>
                  <a:pt x="18152" y="30027"/>
                </a:cubicBezTo>
                <a:cubicBezTo>
                  <a:pt x="18137" y="30114"/>
                  <a:pt x="18122" y="30200"/>
                  <a:pt x="18108" y="30285"/>
                </a:cubicBezTo>
                <a:cubicBezTo>
                  <a:pt x="18108" y="30289"/>
                  <a:pt x="18107" y="30290"/>
                  <a:pt x="18107" y="30293"/>
                </a:cubicBezTo>
                <a:cubicBezTo>
                  <a:pt x="18085" y="30391"/>
                  <a:pt x="18068" y="30487"/>
                  <a:pt x="18045" y="30585"/>
                </a:cubicBezTo>
                <a:cubicBezTo>
                  <a:pt x="18021" y="30688"/>
                  <a:pt x="17998" y="30790"/>
                  <a:pt x="17974" y="30893"/>
                </a:cubicBezTo>
                <a:cubicBezTo>
                  <a:pt x="17939" y="31048"/>
                  <a:pt x="17907" y="31202"/>
                  <a:pt x="17879" y="31358"/>
                </a:cubicBezTo>
                <a:cubicBezTo>
                  <a:pt x="17864" y="31436"/>
                  <a:pt x="17848" y="31518"/>
                  <a:pt x="17838" y="31598"/>
                </a:cubicBezTo>
                <a:cubicBezTo>
                  <a:pt x="17824" y="31694"/>
                  <a:pt x="17812" y="31790"/>
                  <a:pt x="17798" y="31887"/>
                </a:cubicBezTo>
                <a:cubicBezTo>
                  <a:pt x="17794" y="31923"/>
                  <a:pt x="17793" y="31959"/>
                  <a:pt x="17791" y="31995"/>
                </a:cubicBezTo>
                <a:cubicBezTo>
                  <a:pt x="17786" y="32053"/>
                  <a:pt x="17782" y="32111"/>
                  <a:pt x="17777" y="32169"/>
                </a:cubicBezTo>
                <a:cubicBezTo>
                  <a:pt x="17772" y="32235"/>
                  <a:pt x="17771" y="32298"/>
                  <a:pt x="17768" y="32363"/>
                </a:cubicBezTo>
                <a:cubicBezTo>
                  <a:pt x="17766" y="32442"/>
                  <a:pt x="17762" y="32520"/>
                  <a:pt x="17765" y="32599"/>
                </a:cubicBezTo>
                <a:cubicBezTo>
                  <a:pt x="17767" y="32685"/>
                  <a:pt x="17771" y="32773"/>
                  <a:pt x="17773" y="32859"/>
                </a:cubicBezTo>
                <a:cubicBezTo>
                  <a:pt x="17774" y="32899"/>
                  <a:pt x="17778" y="32940"/>
                  <a:pt x="17782" y="32978"/>
                </a:cubicBezTo>
                <a:cubicBezTo>
                  <a:pt x="17786" y="33032"/>
                  <a:pt x="17791" y="33087"/>
                  <a:pt x="17794" y="33142"/>
                </a:cubicBezTo>
                <a:cubicBezTo>
                  <a:pt x="17801" y="33219"/>
                  <a:pt x="17813" y="33297"/>
                  <a:pt x="17823" y="33373"/>
                </a:cubicBezTo>
                <a:cubicBezTo>
                  <a:pt x="17828" y="33406"/>
                  <a:pt x="17832" y="33439"/>
                  <a:pt x="17838" y="33472"/>
                </a:cubicBezTo>
                <a:cubicBezTo>
                  <a:pt x="17845" y="33516"/>
                  <a:pt x="17854" y="33558"/>
                  <a:pt x="17861" y="33602"/>
                </a:cubicBezTo>
                <a:cubicBezTo>
                  <a:pt x="17887" y="33735"/>
                  <a:pt x="17914" y="33866"/>
                  <a:pt x="17954" y="33995"/>
                </a:cubicBezTo>
                <a:cubicBezTo>
                  <a:pt x="17988" y="34104"/>
                  <a:pt x="18024" y="34211"/>
                  <a:pt x="18067" y="34314"/>
                </a:cubicBezTo>
                <a:cubicBezTo>
                  <a:pt x="18101" y="34394"/>
                  <a:pt x="18134" y="34475"/>
                  <a:pt x="18174" y="34552"/>
                </a:cubicBezTo>
                <a:cubicBezTo>
                  <a:pt x="18215" y="34628"/>
                  <a:pt x="18255" y="34703"/>
                  <a:pt x="18295" y="34780"/>
                </a:cubicBezTo>
                <a:cubicBezTo>
                  <a:pt x="18331" y="34850"/>
                  <a:pt x="18373" y="34918"/>
                  <a:pt x="18415" y="34986"/>
                </a:cubicBezTo>
                <a:lnTo>
                  <a:pt x="18469" y="35075"/>
                </a:lnTo>
                <a:cubicBezTo>
                  <a:pt x="18485" y="35101"/>
                  <a:pt x="18504" y="35127"/>
                  <a:pt x="18521" y="35151"/>
                </a:cubicBezTo>
                <a:cubicBezTo>
                  <a:pt x="18554" y="35202"/>
                  <a:pt x="18589" y="35250"/>
                  <a:pt x="18623" y="35301"/>
                </a:cubicBezTo>
                <a:cubicBezTo>
                  <a:pt x="18664" y="35362"/>
                  <a:pt x="18712" y="35420"/>
                  <a:pt x="18760" y="35476"/>
                </a:cubicBezTo>
                <a:cubicBezTo>
                  <a:pt x="18850" y="35580"/>
                  <a:pt x="18944" y="35678"/>
                  <a:pt x="19044" y="35771"/>
                </a:cubicBezTo>
                <a:cubicBezTo>
                  <a:pt x="19103" y="35823"/>
                  <a:pt x="19161" y="35879"/>
                  <a:pt x="19222" y="35930"/>
                </a:cubicBezTo>
                <a:cubicBezTo>
                  <a:pt x="19263" y="35966"/>
                  <a:pt x="19305" y="36001"/>
                  <a:pt x="19346" y="36035"/>
                </a:cubicBezTo>
                <a:cubicBezTo>
                  <a:pt x="19368" y="36053"/>
                  <a:pt x="19390" y="36073"/>
                  <a:pt x="19412" y="36089"/>
                </a:cubicBezTo>
                <a:cubicBezTo>
                  <a:pt x="19455" y="36122"/>
                  <a:pt x="19497" y="36155"/>
                  <a:pt x="19539" y="36187"/>
                </a:cubicBezTo>
                <a:cubicBezTo>
                  <a:pt x="19568" y="36209"/>
                  <a:pt x="19596" y="36233"/>
                  <a:pt x="19625" y="36251"/>
                </a:cubicBezTo>
                <a:cubicBezTo>
                  <a:pt x="19693" y="36298"/>
                  <a:pt x="19761" y="36344"/>
                  <a:pt x="19828" y="36391"/>
                </a:cubicBezTo>
                <a:cubicBezTo>
                  <a:pt x="19853" y="36406"/>
                  <a:pt x="19878" y="36421"/>
                  <a:pt x="19903" y="36435"/>
                </a:cubicBezTo>
                <a:cubicBezTo>
                  <a:pt x="19951" y="36462"/>
                  <a:pt x="19999" y="36491"/>
                  <a:pt x="20047" y="36518"/>
                </a:cubicBezTo>
                <a:cubicBezTo>
                  <a:pt x="20111" y="36555"/>
                  <a:pt x="20178" y="36585"/>
                  <a:pt x="20245" y="36616"/>
                </a:cubicBezTo>
                <a:cubicBezTo>
                  <a:pt x="20316" y="36651"/>
                  <a:pt x="20389" y="36680"/>
                  <a:pt x="20461" y="36710"/>
                </a:cubicBezTo>
                <a:cubicBezTo>
                  <a:pt x="20497" y="36724"/>
                  <a:pt x="20532" y="36741"/>
                  <a:pt x="20568" y="36754"/>
                </a:cubicBezTo>
                <a:cubicBezTo>
                  <a:pt x="20604" y="36766"/>
                  <a:pt x="20641" y="36780"/>
                  <a:pt x="20677" y="36791"/>
                </a:cubicBezTo>
                <a:cubicBezTo>
                  <a:pt x="20723" y="36807"/>
                  <a:pt x="20767" y="36824"/>
                  <a:pt x="20814" y="36838"/>
                </a:cubicBezTo>
                <a:cubicBezTo>
                  <a:pt x="20852" y="36848"/>
                  <a:pt x="20889" y="36858"/>
                  <a:pt x="20925" y="36869"/>
                </a:cubicBezTo>
                <a:cubicBezTo>
                  <a:pt x="20994" y="36888"/>
                  <a:pt x="21065" y="36909"/>
                  <a:pt x="21134" y="36925"/>
                </a:cubicBezTo>
                <a:cubicBezTo>
                  <a:pt x="21215" y="36943"/>
                  <a:pt x="21298" y="36966"/>
                  <a:pt x="21381" y="36979"/>
                </a:cubicBezTo>
                <a:cubicBezTo>
                  <a:pt x="21456" y="36992"/>
                  <a:pt x="21530" y="37009"/>
                  <a:pt x="21605" y="37018"/>
                </a:cubicBezTo>
                <a:cubicBezTo>
                  <a:pt x="21691" y="37030"/>
                  <a:pt x="21778" y="37044"/>
                  <a:pt x="21864" y="37050"/>
                </a:cubicBezTo>
                <a:lnTo>
                  <a:pt x="22026" y="37063"/>
                </a:lnTo>
                <a:cubicBezTo>
                  <a:pt x="22054" y="37064"/>
                  <a:pt x="22081" y="37066"/>
                  <a:pt x="22108" y="37066"/>
                </a:cubicBezTo>
                <a:cubicBezTo>
                  <a:pt x="22178" y="37068"/>
                  <a:pt x="22248" y="37068"/>
                  <a:pt x="22320" y="37069"/>
                </a:cubicBezTo>
                <a:cubicBezTo>
                  <a:pt x="22374" y="37069"/>
                  <a:pt x="22431" y="37064"/>
                  <a:pt x="22485" y="37059"/>
                </a:cubicBezTo>
                <a:cubicBezTo>
                  <a:pt x="22539" y="37055"/>
                  <a:pt x="22591" y="37052"/>
                  <a:pt x="22645" y="37044"/>
                </a:cubicBezTo>
                <a:cubicBezTo>
                  <a:pt x="22691" y="37038"/>
                  <a:pt x="22738" y="37032"/>
                  <a:pt x="22785" y="37024"/>
                </a:cubicBezTo>
                <a:cubicBezTo>
                  <a:pt x="22805" y="37022"/>
                  <a:pt x="22824" y="37021"/>
                  <a:pt x="22844" y="37017"/>
                </a:cubicBezTo>
                <a:cubicBezTo>
                  <a:pt x="22958" y="36995"/>
                  <a:pt x="23073" y="36976"/>
                  <a:pt x="23186" y="36947"/>
                </a:cubicBezTo>
                <a:cubicBezTo>
                  <a:pt x="23234" y="36936"/>
                  <a:pt x="23283" y="36924"/>
                  <a:pt x="23331" y="36913"/>
                </a:cubicBezTo>
                <a:cubicBezTo>
                  <a:pt x="23360" y="36905"/>
                  <a:pt x="23387" y="36901"/>
                  <a:pt x="23413" y="36892"/>
                </a:cubicBezTo>
                <a:cubicBezTo>
                  <a:pt x="23476" y="36872"/>
                  <a:pt x="23540" y="36852"/>
                  <a:pt x="23602" y="36832"/>
                </a:cubicBezTo>
                <a:cubicBezTo>
                  <a:pt x="23654" y="36817"/>
                  <a:pt x="23703" y="36800"/>
                  <a:pt x="23754" y="36782"/>
                </a:cubicBezTo>
                <a:cubicBezTo>
                  <a:pt x="23827" y="36755"/>
                  <a:pt x="23900" y="36727"/>
                  <a:pt x="23974" y="36699"/>
                </a:cubicBezTo>
                <a:cubicBezTo>
                  <a:pt x="24028" y="36679"/>
                  <a:pt x="24080" y="36655"/>
                  <a:pt x="24135" y="36631"/>
                </a:cubicBezTo>
                <a:cubicBezTo>
                  <a:pt x="24173" y="36615"/>
                  <a:pt x="24212" y="36598"/>
                  <a:pt x="24252" y="36580"/>
                </a:cubicBezTo>
                <a:cubicBezTo>
                  <a:pt x="24264" y="36575"/>
                  <a:pt x="24278" y="36570"/>
                  <a:pt x="24291" y="36567"/>
                </a:cubicBezTo>
                <a:cubicBezTo>
                  <a:pt x="24505" y="36497"/>
                  <a:pt x="24715" y="36414"/>
                  <a:pt x="24925" y="36333"/>
                </a:cubicBezTo>
                <a:cubicBezTo>
                  <a:pt x="25137" y="36250"/>
                  <a:pt x="25348" y="36170"/>
                  <a:pt x="25558" y="36084"/>
                </a:cubicBezTo>
                <a:cubicBezTo>
                  <a:pt x="25671" y="36039"/>
                  <a:pt x="25782" y="35990"/>
                  <a:pt x="25893" y="35941"/>
                </a:cubicBezTo>
                <a:cubicBezTo>
                  <a:pt x="25989" y="35898"/>
                  <a:pt x="26082" y="35848"/>
                  <a:pt x="26177" y="35800"/>
                </a:cubicBezTo>
                <a:cubicBezTo>
                  <a:pt x="26231" y="35773"/>
                  <a:pt x="26281" y="35740"/>
                  <a:pt x="26333" y="35711"/>
                </a:cubicBezTo>
                <a:cubicBezTo>
                  <a:pt x="26366" y="35691"/>
                  <a:pt x="26400" y="35672"/>
                  <a:pt x="26432" y="35652"/>
                </a:cubicBezTo>
                <a:cubicBezTo>
                  <a:pt x="26521" y="35594"/>
                  <a:pt x="26612" y="35538"/>
                  <a:pt x="26698" y="35476"/>
                </a:cubicBezTo>
                <a:cubicBezTo>
                  <a:pt x="26802" y="35402"/>
                  <a:pt x="26905" y="35329"/>
                  <a:pt x="27005" y="35251"/>
                </a:cubicBezTo>
                <a:cubicBezTo>
                  <a:pt x="27088" y="35187"/>
                  <a:pt x="27170" y="35124"/>
                  <a:pt x="27251" y="35060"/>
                </a:cubicBezTo>
                <a:cubicBezTo>
                  <a:pt x="27346" y="34983"/>
                  <a:pt x="27442" y="34907"/>
                  <a:pt x="27535" y="34826"/>
                </a:cubicBezTo>
                <a:cubicBezTo>
                  <a:pt x="27621" y="34754"/>
                  <a:pt x="27705" y="34682"/>
                  <a:pt x="27787" y="34607"/>
                </a:cubicBezTo>
                <a:cubicBezTo>
                  <a:pt x="27832" y="34567"/>
                  <a:pt x="27879" y="34527"/>
                  <a:pt x="27922" y="34485"/>
                </a:cubicBezTo>
                <a:cubicBezTo>
                  <a:pt x="27972" y="34437"/>
                  <a:pt x="28021" y="34390"/>
                  <a:pt x="28071" y="34341"/>
                </a:cubicBezTo>
                <a:cubicBezTo>
                  <a:pt x="28088" y="34325"/>
                  <a:pt x="28106" y="34308"/>
                  <a:pt x="28124" y="34290"/>
                </a:cubicBezTo>
                <a:cubicBezTo>
                  <a:pt x="28181" y="34233"/>
                  <a:pt x="28238" y="34174"/>
                  <a:pt x="28295" y="34114"/>
                </a:cubicBezTo>
                <a:cubicBezTo>
                  <a:pt x="28598" y="33798"/>
                  <a:pt x="28876" y="33458"/>
                  <a:pt x="29130" y="33102"/>
                </a:cubicBezTo>
                <a:cubicBezTo>
                  <a:pt x="29206" y="32994"/>
                  <a:pt x="29280" y="32888"/>
                  <a:pt x="29355" y="32780"/>
                </a:cubicBezTo>
                <a:cubicBezTo>
                  <a:pt x="29378" y="32744"/>
                  <a:pt x="29402" y="32709"/>
                  <a:pt x="29425" y="32672"/>
                </a:cubicBezTo>
                <a:cubicBezTo>
                  <a:pt x="29453" y="32632"/>
                  <a:pt x="29480" y="32593"/>
                  <a:pt x="29504" y="32553"/>
                </a:cubicBezTo>
                <a:cubicBezTo>
                  <a:pt x="29563" y="32453"/>
                  <a:pt x="29623" y="32355"/>
                  <a:pt x="29678" y="32255"/>
                </a:cubicBezTo>
                <a:cubicBezTo>
                  <a:pt x="29701" y="32210"/>
                  <a:pt x="29727" y="32168"/>
                  <a:pt x="29749" y="32124"/>
                </a:cubicBezTo>
                <a:cubicBezTo>
                  <a:pt x="29780" y="32059"/>
                  <a:pt x="29812" y="31995"/>
                  <a:pt x="29843" y="31931"/>
                </a:cubicBezTo>
                <a:cubicBezTo>
                  <a:pt x="29868" y="31884"/>
                  <a:pt x="29888" y="31833"/>
                  <a:pt x="29912" y="31785"/>
                </a:cubicBezTo>
                <a:cubicBezTo>
                  <a:pt x="29931" y="31743"/>
                  <a:pt x="29951" y="31698"/>
                  <a:pt x="29970" y="31655"/>
                </a:cubicBezTo>
                <a:cubicBezTo>
                  <a:pt x="30008" y="31561"/>
                  <a:pt x="30048" y="31467"/>
                  <a:pt x="30083" y="31372"/>
                </a:cubicBezTo>
                <a:cubicBezTo>
                  <a:pt x="30106" y="31307"/>
                  <a:pt x="30134" y="31244"/>
                  <a:pt x="30154" y="31178"/>
                </a:cubicBezTo>
                <a:cubicBezTo>
                  <a:pt x="30173" y="31123"/>
                  <a:pt x="30192" y="31067"/>
                  <a:pt x="30209" y="31010"/>
                </a:cubicBezTo>
                <a:cubicBezTo>
                  <a:pt x="30243" y="30909"/>
                  <a:pt x="30273" y="30807"/>
                  <a:pt x="30302" y="30705"/>
                </a:cubicBezTo>
                <a:cubicBezTo>
                  <a:pt x="30363" y="30501"/>
                  <a:pt x="30415" y="30298"/>
                  <a:pt x="30457" y="30089"/>
                </a:cubicBezTo>
                <a:cubicBezTo>
                  <a:pt x="30502" y="29865"/>
                  <a:pt x="30542" y="29639"/>
                  <a:pt x="30579" y="29413"/>
                </a:cubicBezTo>
                <a:cubicBezTo>
                  <a:pt x="30588" y="29357"/>
                  <a:pt x="30594" y="29299"/>
                  <a:pt x="30601" y="29242"/>
                </a:cubicBezTo>
                <a:cubicBezTo>
                  <a:pt x="30609" y="29199"/>
                  <a:pt x="30615" y="29154"/>
                  <a:pt x="30620" y="29111"/>
                </a:cubicBezTo>
                <a:cubicBezTo>
                  <a:pt x="30631" y="29005"/>
                  <a:pt x="30645" y="28899"/>
                  <a:pt x="30653" y="28792"/>
                </a:cubicBezTo>
                <a:cubicBezTo>
                  <a:pt x="30663" y="28668"/>
                  <a:pt x="30674" y="28546"/>
                  <a:pt x="30681" y="28423"/>
                </a:cubicBezTo>
                <a:cubicBezTo>
                  <a:pt x="30686" y="28313"/>
                  <a:pt x="30691" y="28201"/>
                  <a:pt x="30693" y="28091"/>
                </a:cubicBezTo>
                <a:cubicBezTo>
                  <a:pt x="30694" y="28039"/>
                  <a:pt x="30698" y="27987"/>
                  <a:pt x="30697" y="27936"/>
                </a:cubicBezTo>
                <a:cubicBezTo>
                  <a:pt x="30696" y="27873"/>
                  <a:pt x="30694" y="27811"/>
                  <a:pt x="30693" y="27747"/>
                </a:cubicBezTo>
                <a:cubicBezTo>
                  <a:pt x="30692" y="27646"/>
                  <a:pt x="30691" y="27543"/>
                  <a:pt x="30687" y="27442"/>
                </a:cubicBezTo>
                <a:cubicBezTo>
                  <a:pt x="30679" y="27198"/>
                  <a:pt x="30670" y="26952"/>
                  <a:pt x="30658" y="26708"/>
                </a:cubicBezTo>
                <a:cubicBezTo>
                  <a:pt x="30653" y="26590"/>
                  <a:pt x="30643" y="26472"/>
                  <a:pt x="30632" y="26356"/>
                </a:cubicBezTo>
                <a:cubicBezTo>
                  <a:pt x="30624" y="26260"/>
                  <a:pt x="30612" y="26165"/>
                  <a:pt x="30595" y="26070"/>
                </a:cubicBezTo>
                <a:cubicBezTo>
                  <a:pt x="30585" y="26012"/>
                  <a:pt x="30576" y="25955"/>
                  <a:pt x="30563" y="25898"/>
                </a:cubicBezTo>
                <a:cubicBezTo>
                  <a:pt x="30550" y="25843"/>
                  <a:pt x="30537" y="25788"/>
                  <a:pt x="30526" y="25732"/>
                </a:cubicBezTo>
                <a:cubicBezTo>
                  <a:pt x="30505" y="25638"/>
                  <a:pt x="30480" y="25543"/>
                  <a:pt x="30456" y="25451"/>
                </a:cubicBezTo>
                <a:cubicBezTo>
                  <a:pt x="30399" y="25233"/>
                  <a:pt x="30343" y="25014"/>
                  <a:pt x="30283" y="24795"/>
                </a:cubicBezTo>
                <a:cubicBezTo>
                  <a:pt x="30222" y="24579"/>
                  <a:pt x="30158" y="24362"/>
                  <a:pt x="30093" y="24145"/>
                </a:cubicBezTo>
                <a:cubicBezTo>
                  <a:pt x="30058" y="24035"/>
                  <a:pt x="30023" y="23925"/>
                  <a:pt x="29987" y="23815"/>
                </a:cubicBezTo>
                <a:cubicBezTo>
                  <a:pt x="29954" y="23715"/>
                  <a:pt x="29919" y="23616"/>
                  <a:pt x="29883" y="23516"/>
                </a:cubicBezTo>
                <a:cubicBezTo>
                  <a:pt x="29851" y="23425"/>
                  <a:pt x="29816" y="23334"/>
                  <a:pt x="29781" y="23244"/>
                </a:cubicBezTo>
                <a:cubicBezTo>
                  <a:pt x="29745" y="23151"/>
                  <a:pt x="29712" y="23058"/>
                  <a:pt x="29675" y="22967"/>
                </a:cubicBezTo>
                <a:cubicBezTo>
                  <a:pt x="29515" y="22568"/>
                  <a:pt x="29356" y="22169"/>
                  <a:pt x="29181" y="21779"/>
                </a:cubicBezTo>
                <a:cubicBezTo>
                  <a:pt x="29015" y="21403"/>
                  <a:pt x="28861" y="21023"/>
                  <a:pt x="28695" y="20650"/>
                </a:cubicBezTo>
                <a:cubicBezTo>
                  <a:pt x="28619" y="20479"/>
                  <a:pt x="28536" y="20310"/>
                  <a:pt x="28453" y="20143"/>
                </a:cubicBezTo>
                <a:cubicBezTo>
                  <a:pt x="28372" y="19980"/>
                  <a:pt x="28289" y="19819"/>
                  <a:pt x="28204" y="19660"/>
                </a:cubicBezTo>
                <a:cubicBezTo>
                  <a:pt x="28042" y="19360"/>
                  <a:pt x="27867" y="19067"/>
                  <a:pt x="27698" y="18770"/>
                </a:cubicBezTo>
                <a:cubicBezTo>
                  <a:pt x="27567" y="18538"/>
                  <a:pt x="27447" y="18303"/>
                  <a:pt x="27320" y="18069"/>
                </a:cubicBezTo>
                <a:cubicBezTo>
                  <a:pt x="27196" y="17834"/>
                  <a:pt x="27067" y="17606"/>
                  <a:pt x="26935" y="17379"/>
                </a:cubicBezTo>
                <a:cubicBezTo>
                  <a:pt x="26656" y="16903"/>
                  <a:pt x="26363" y="16434"/>
                  <a:pt x="26088" y="15954"/>
                </a:cubicBezTo>
                <a:cubicBezTo>
                  <a:pt x="25785" y="15412"/>
                  <a:pt x="25519" y="14851"/>
                  <a:pt x="25229" y="14302"/>
                </a:cubicBezTo>
                <a:cubicBezTo>
                  <a:pt x="25132" y="14117"/>
                  <a:pt x="25034" y="13932"/>
                  <a:pt x="24928" y="13753"/>
                </a:cubicBezTo>
                <a:cubicBezTo>
                  <a:pt x="24819" y="13567"/>
                  <a:pt x="24708" y="13381"/>
                  <a:pt x="24598" y="13196"/>
                </a:cubicBezTo>
                <a:cubicBezTo>
                  <a:pt x="24375" y="12819"/>
                  <a:pt x="24153" y="12441"/>
                  <a:pt x="23911" y="12079"/>
                </a:cubicBezTo>
                <a:cubicBezTo>
                  <a:pt x="23798" y="11910"/>
                  <a:pt x="23679" y="11745"/>
                  <a:pt x="23563" y="11577"/>
                </a:cubicBezTo>
                <a:cubicBezTo>
                  <a:pt x="23458" y="11423"/>
                  <a:pt x="23354" y="11265"/>
                  <a:pt x="23248" y="11108"/>
                </a:cubicBezTo>
                <a:cubicBezTo>
                  <a:pt x="23015" y="10751"/>
                  <a:pt x="22782" y="10397"/>
                  <a:pt x="22541" y="10047"/>
                </a:cubicBezTo>
                <a:cubicBezTo>
                  <a:pt x="22420" y="9869"/>
                  <a:pt x="22297" y="9692"/>
                  <a:pt x="22170" y="9517"/>
                </a:cubicBezTo>
                <a:cubicBezTo>
                  <a:pt x="22040" y="9336"/>
                  <a:pt x="21906" y="9157"/>
                  <a:pt x="21772" y="8979"/>
                </a:cubicBezTo>
                <a:cubicBezTo>
                  <a:pt x="21503" y="8624"/>
                  <a:pt x="21230" y="8272"/>
                  <a:pt x="20965" y="7915"/>
                </a:cubicBezTo>
                <a:cubicBezTo>
                  <a:pt x="20714" y="7580"/>
                  <a:pt x="20467" y="7243"/>
                  <a:pt x="20216" y="6909"/>
                </a:cubicBezTo>
                <a:cubicBezTo>
                  <a:pt x="20105" y="6761"/>
                  <a:pt x="19990" y="6619"/>
                  <a:pt x="19871" y="6480"/>
                </a:cubicBezTo>
                <a:cubicBezTo>
                  <a:pt x="19754" y="6347"/>
                  <a:pt x="19630" y="6221"/>
                  <a:pt x="19501" y="6100"/>
                </a:cubicBezTo>
                <a:cubicBezTo>
                  <a:pt x="19360" y="5965"/>
                  <a:pt x="19216" y="5835"/>
                  <a:pt x="19069" y="5701"/>
                </a:cubicBezTo>
                <a:cubicBezTo>
                  <a:pt x="18922" y="5563"/>
                  <a:pt x="18776" y="5423"/>
                  <a:pt x="18629" y="5284"/>
                </a:cubicBezTo>
                <a:cubicBezTo>
                  <a:pt x="18336" y="5007"/>
                  <a:pt x="18035" y="4739"/>
                  <a:pt x="17727" y="4478"/>
                </a:cubicBezTo>
                <a:cubicBezTo>
                  <a:pt x="17148" y="3985"/>
                  <a:pt x="16528" y="3545"/>
                  <a:pt x="15933" y="3072"/>
                </a:cubicBezTo>
                <a:cubicBezTo>
                  <a:pt x="15795" y="2961"/>
                  <a:pt x="15659" y="2849"/>
                  <a:pt x="15518" y="2742"/>
                </a:cubicBezTo>
                <a:cubicBezTo>
                  <a:pt x="15434" y="2681"/>
                  <a:pt x="15348" y="2621"/>
                  <a:pt x="15261" y="2564"/>
                </a:cubicBezTo>
                <a:cubicBezTo>
                  <a:pt x="15177" y="2509"/>
                  <a:pt x="15090" y="2458"/>
                  <a:pt x="15005" y="2406"/>
                </a:cubicBezTo>
                <a:cubicBezTo>
                  <a:pt x="14822" y="2299"/>
                  <a:pt x="14644" y="2187"/>
                  <a:pt x="14456" y="2087"/>
                </a:cubicBezTo>
                <a:cubicBezTo>
                  <a:pt x="14309" y="2009"/>
                  <a:pt x="14159" y="1937"/>
                  <a:pt x="14006" y="1868"/>
                </a:cubicBezTo>
                <a:cubicBezTo>
                  <a:pt x="13854" y="1800"/>
                  <a:pt x="13701" y="1733"/>
                  <a:pt x="13547" y="1671"/>
                </a:cubicBezTo>
                <a:cubicBezTo>
                  <a:pt x="13369" y="1597"/>
                  <a:pt x="13191" y="1524"/>
                  <a:pt x="13013" y="1452"/>
                </a:cubicBezTo>
                <a:cubicBezTo>
                  <a:pt x="12830" y="1380"/>
                  <a:pt x="12646" y="1313"/>
                  <a:pt x="12461" y="1251"/>
                </a:cubicBezTo>
                <a:cubicBezTo>
                  <a:pt x="12281" y="1192"/>
                  <a:pt x="12101" y="1135"/>
                  <a:pt x="11924" y="1068"/>
                </a:cubicBezTo>
                <a:cubicBezTo>
                  <a:pt x="11736" y="992"/>
                  <a:pt x="11554" y="909"/>
                  <a:pt x="11369" y="828"/>
                </a:cubicBezTo>
                <a:cubicBezTo>
                  <a:pt x="11205" y="756"/>
                  <a:pt x="11038" y="692"/>
                  <a:pt x="10870" y="627"/>
                </a:cubicBezTo>
                <a:cubicBezTo>
                  <a:pt x="10704" y="563"/>
                  <a:pt x="10539" y="498"/>
                  <a:pt x="10368" y="449"/>
                </a:cubicBezTo>
                <a:cubicBezTo>
                  <a:pt x="10192" y="398"/>
                  <a:pt x="10012" y="357"/>
                  <a:pt x="9832" y="314"/>
                </a:cubicBezTo>
                <a:lnTo>
                  <a:pt x="9832" y="314"/>
                </a:lnTo>
                <a:cubicBezTo>
                  <a:pt x="9838" y="315"/>
                  <a:pt x="9842" y="316"/>
                  <a:pt x="9846" y="316"/>
                </a:cubicBezTo>
                <a:cubicBezTo>
                  <a:pt x="9644" y="268"/>
                  <a:pt x="9442" y="212"/>
                  <a:pt x="9238" y="172"/>
                </a:cubicBezTo>
                <a:cubicBezTo>
                  <a:pt x="9115" y="147"/>
                  <a:pt x="8991" y="128"/>
                  <a:pt x="8868" y="115"/>
                </a:cubicBezTo>
                <a:cubicBezTo>
                  <a:pt x="8762" y="103"/>
                  <a:pt x="8656" y="92"/>
                  <a:pt x="8550" y="79"/>
                </a:cubicBezTo>
                <a:cubicBezTo>
                  <a:pt x="8454" y="67"/>
                  <a:pt x="8359" y="54"/>
                  <a:pt x="8263" y="43"/>
                </a:cubicBezTo>
                <a:cubicBezTo>
                  <a:pt x="8171" y="31"/>
                  <a:pt x="8080" y="17"/>
                  <a:pt x="7987" y="12"/>
                </a:cubicBezTo>
                <a:cubicBezTo>
                  <a:pt x="7930" y="8"/>
                  <a:pt x="7875" y="3"/>
                  <a:pt x="7818" y="2"/>
                </a:cubicBezTo>
                <a:cubicBezTo>
                  <a:pt x="7752" y="2"/>
                  <a:pt x="7686" y="0"/>
                  <a:pt x="7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161;p46">
            <a:extLst>
              <a:ext uri="{FF2B5EF4-FFF2-40B4-BE49-F238E27FC236}">
                <a16:creationId xmlns:a16="http://schemas.microsoft.com/office/drawing/2014/main" id="{59855746-1752-87EB-9EE0-634E4A98309E}"/>
              </a:ext>
            </a:extLst>
          </p:cNvPr>
          <p:cNvSpPr txBox="1"/>
          <p:nvPr/>
        </p:nvSpPr>
        <p:spPr>
          <a:xfrm>
            <a:off x="3259058" y="2261699"/>
            <a:ext cx="3283783" cy="620102"/>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marL="0" lvl="0" indent="0" algn="ctr" rtl="0">
              <a:lnSpc>
                <a:spcPct val="100000"/>
              </a:lnSpc>
              <a:spcBef>
                <a:spcPts val="0"/>
              </a:spcBef>
              <a:spcAft>
                <a:spcPts val="0"/>
              </a:spcAft>
              <a:buNone/>
            </a:pPr>
            <a:r>
              <a:rPr lang="en-IN" sz="3200" b="1" dirty="0">
                <a:solidFill>
                  <a:schemeClr val="bg2">
                    <a:lumMod val="75000"/>
                  </a:schemeClr>
                </a:solidFill>
                <a:latin typeface="Josefin Sans" pitchFamily="2" charset="0"/>
              </a:rPr>
              <a:t>Gantt Chart</a:t>
            </a:r>
            <a:endParaRPr sz="3200" b="1" dirty="0">
              <a:solidFill>
                <a:schemeClr val="bg2">
                  <a:lumMod val="75000"/>
                </a:schemeClr>
              </a:solidFill>
              <a:latin typeface="Josefin Sans" pitchFamily="2" charset="0"/>
              <a:ea typeface="Anton"/>
              <a:cs typeface="Anton"/>
              <a:sym typeface="Anton"/>
            </a:endParaRPr>
          </a:p>
        </p:txBody>
      </p:sp>
      <p:pic>
        <p:nvPicPr>
          <p:cNvPr id="3" name="Picture 2">
            <a:extLst>
              <a:ext uri="{FF2B5EF4-FFF2-40B4-BE49-F238E27FC236}">
                <a16:creationId xmlns:a16="http://schemas.microsoft.com/office/drawing/2014/main" id="{25000905-89D1-DB89-E1EE-B4CAAE99EDCC}"/>
              </a:ext>
            </a:extLst>
          </p:cNvPr>
          <p:cNvPicPr>
            <a:picLocks noChangeAspect="1"/>
          </p:cNvPicPr>
          <p:nvPr/>
        </p:nvPicPr>
        <p:blipFill>
          <a:blip r:embed="rId3"/>
          <a:stretch>
            <a:fillRect/>
          </a:stretch>
        </p:blipFill>
        <p:spPr>
          <a:xfrm>
            <a:off x="472440" y="0"/>
            <a:ext cx="8199120" cy="5143500"/>
          </a:xfrm>
          <a:prstGeom prst="rect">
            <a:avLst/>
          </a:prstGeom>
        </p:spPr>
      </p:pic>
    </p:spTree>
    <p:extLst>
      <p:ext uri="{BB962C8B-B14F-4D97-AF65-F5344CB8AC3E}">
        <p14:creationId xmlns:p14="http://schemas.microsoft.com/office/powerpoint/2010/main" val="244659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000" fill="hold"/>
                                        <p:tgtEl>
                                          <p:spTgt spid="3"/>
                                        </p:tgtEl>
                                        <p:attrNameLst>
                                          <p:attrName>ppt_x</p:attrName>
                                        </p:attrNameLst>
                                      </p:cBhvr>
                                      <p:tavLst>
                                        <p:tav tm="0">
                                          <p:val>
                                            <p:strVal val="#ppt_x"/>
                                          </p:val>
                                        </p:tav>
                                        <p:tav tm="100000">
                                          <p:val>
                                            <p:strVal val="#ppt_x"/>
                                          </p:val>
                                        </p:tav>
                                      </p:tavLst>
                                    </p:anim>
                                    <p:anim calcmode="lin" valueType="num">
                                      <p:cBhvr additive="base">
                                        <p:cTn id="12"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a:extLst>
            <a:ext uri="{FF2B5EF4-FFF2-40B4-BE49-F238E27FC236}">
              <a16:creationId xmlns:a16="http://schemas.microsoft.com/office/drawing/2014/main" id="{7A8C571B-EEB7-3C32-2EAC-3981BC45B90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DE6C885-8A52-5AA8-EEB4-C694DE9178AC}"/>
              </a:ext>
            </a:extLst>
          </p:cNvPr>
          <p:cNvPicPr>
            <a:picLocks noChangeAspect="1"/>
          </p:cNvPicPr>
          <p:nvPr/>
        </p:nvPicPr>
        <p:blipFill>
          <a:blip r:embed="rId3"/>
          <a:stretch>
            <a:fillRect/>
          </a:stretch>
        </p:blipFill>
        <p:spPr>
          <a:xfrm>
            <a:off x="6341" y="0"/>
            <a:ext cx="9131318" cy="5143500"/>
          </a:xfrm>
          <a:prstGeom prst="rect">
            <a:avLst/>
          </a:prstGeom>
        </p:spPr>
      </p:pic>
    </p:spTree>
    <p:extLst>
      <p:ext uri="{BB962C8B-B14F-4D97-AF65-F5344CB8AC3E}">
        <p14:creationId xmlns:p14="http://schemas.microsoft.com/office/powerpoint/2010/main" val="728791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
          <a:extLst>
            <a:ext uri="{FF2B5EF4-FFF2-40B4-BE49-F238E27FC236}">
              <a16:creationId xmlns:a16="http://schemas.microsoft.com/office/drawing/2014/main" id="{EE486A37-5FD4-4B1E-AE10-835871E44741}"/>
            </a:ext>
          </a:extLst>
        </p:cNvPr>
        <p:cNvGrpSpPr/>
        <p:nvPr/>
      </p:nvGrpSpPr>
      <p:grpSpPr>
        <a:xfrm>
          <a:off x="0" y="0"/>
          <a:ext cx="0" cy="0"/>
          <a:chOff x="0" y="0"/>
          <a:chExt cx="0" cy="0"/>
        </a:xfrm>
      </p:grpSpPr>
      <p:sp>
        <p:nvSpPr>
          <p:cNvPr id="88" name="Google Shape;88;p15">
            <a:extLst>
              <a:ext uri="{FF2B5EF4-FFF2-40B4-BE49-F238E27FC236}">
                <a16:creationId xmlns:a16="http://schemas.microsoft.com/office/drawing/2014/main" id="{1163FE40-05ED-41E0-5225-C439583B8E05}"/>
              </a:ext>
            </a:extLst>
          </p:cNvPr>
          <p:cNvSpPr txBox="1">
            <a:spLocks noGrp="1"/>
          </p:cNvSpPr>
          <p:nvPr>
            <p:ph type="ctrTitle"/>
          </p:nvPr>
        </p:nvSpPr>
        <p:spPr>
          <a:xfrm>
            <a:off x="2216700" y="1744394"/>
            <a:ext cx="4710599" cy="575502"/>
          </a:xfrm>
          <a:prstGeom prst="rect">
            <a:avLst/>
          </a:prstGeom>
        </p:spPr>
        <p:txBody>
          <a:bodyPr spcFirstLastPara="1" wrap="square" lIns="91425" tIns="91425" rIns="91425" bIns="91425" anchor="ctr" anchorCtr="0">
            <a:noAutofit/>
          </a:bodyPr>
          <a:lstStyle/>
          <a:p>
            <a:r>
              <a:rPr lang="en-IN" sz="7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HealthSync</a:t>
            </a:r>
          </a:p>
        </p:txBody>
      </p:sp>
      <p:grpSp>
        <p:nvGrpSpPr>
          <p:cNvPr id="89" name="Google Shape;89;p15">
            <a:extLst>
              <a:ext uri="{FF2B5EF4-FFF2-40B4-BE49-F238E27FC236}">
                <a16:creationId xmlns:a16="http://schemas.microsoft.com/office/drawing/2014/main" id="{5BEFC77C-4364-CB0A-B5E9-504A6E7217C7}"/>
              </a:ext>
            </a:extLst>
          </p:cNvPr>
          <p:cNvGrpSpPr/>
          <p:nvPr/>
        </p:nvGrpSpPr>
        <p:grpSpPr>
          <a:xfrm>
            <a:off x="8248023" y="3461592"/>
            <a:ext cx="457207" cy="385016"/>
            <a:chOff x="4197900" y="914275"/>
            <a:chExt cx="147225" cy="123875"/>
          </a:xfrm>
        </p:grpSpPr>
        <p:sp>
          <p:nvSpPr>
            <p:cNvPr id="90" name="Google Shape;90;p15">
              <a:extLst>
                <a:ext uri="{FF2B5EF4-FFF2-40B4-BE49-F238E27FC236}">
                  <a16:creationId xmlns:a16="http://schemas.microsoft.com/office/drawing/2014/main" id="{AE4B929A-4EF7-FAB3-C105-E501F466506D}"/>
                </a:ext>
              </a:extLst>
            </p:cNvPr>
            <p:cNvSpPr/>
            <p:nvPr/>
          </p:nvSpPr>
          <p:spPr>
            <a:xfrm>
              <a:off x="4256950" y="918025"/>
              <a:ext cx="20925" cy="42625"/>
            </a:xfrm>
            <a:custGeom>
              <a:avLst/>
              <a:gdLst/>
              <a:ahLst/>
              <a:cxnLst/>
              <a:rect l="l" t="t" r="r" b="b"/>
              <a:pathLst>
                <a:path w="837" h="1705" extrusionOk="0">
                  <a:moveTo>
                    <a:pt x="553" y="1"/>
                  </a:moveTo>
                  <a:cubicBezTo>
                    <a:pt x="541" y="1"/>
                    <a:pt x="529" y="3"/>
                    <a:pt x="516" y="6"/>
                  </a:cubicBezTo>
                  <a:cubicBezTo>
                    <a:pt x="496" y="13"/>
                    <a:pt x="480" y="17"/>
                    <a:pt x="462" y="27"/>
                  </a:cubicBezTo>
                  <a:cubicBezTo>
                    <a:pt x="455" y="30"/>
                    <a:pt x="449" y="34"/>
                    <a:pt x="444" y="38"/>
                  </a:cubicBezTo>
                  <a:cubicBezTo>
                    <a:pt x="429" y="40"/>
                    <a:pt x="413" y="45"/>
                    <a:pt x="400" y="51"/>
                  </a:cubicBezTo>
                  <a:cubicBezTo>
                    <a:pt x="382" y="59"/>
                    <a:pt x="367" y="64"/>
                    <a:pt x="351" y="77"/>
                  </a:cubicBezTo>
                  <a:cubicBezTo>
                    <a:pt x="331" y="94"/>
                    <a:pt x="317" y="107"/>
                    <a:pt x="301" y="127"/>
                  </a:cubicBezTo>
                  <a:cubicBezTo>
                    <a:pt x="274" y="158"/>
                    <a:pt x="257" y="197"/>
                    <a:pt x="239" y="233"/>
                  </a:cubicBezTo>
                  <a:cubicBezTo>
                    <a:pt x="222" y="270"/>
                    <a:pt x="208" y="304"/>
                    <a:pt x="193" y="340"/>
                  </a:cubicBezTo>
                  <a:cubicBezTo>
                    <a:pt x="162" y="388"/>
                    <a:pt x="133" y="438"/>
                    <a:pt x="114" y="491"/>
                  </a:cubicBezTo>
                  <a:cubicBezTo>
                    <a:pt x="92" y="551"/>
                    <a:pt x="74" y="613"/>
                    <a:pt x="62" y="678"/>
                  </a:cubicBezTo>
                  <a:cubicBezTo>
                    <a:pt x="51" y="745"/>
                    <a:pt x="37" y="812"/>
                    <a:pt x="28" y="881"/>
                  </a:cubicBezTo>
                  <a:cubicBezTo>
                    <a:pt x="13" y="998"/>
                    <a:pt x="0" y="1113"/>
                    <a:pt x="4" y="1230"/>
                  </a:cubicBezTo>
                  <a:cubicBezTo>
                    <a:pt x="5" y="1297"/>
                    <a:pt x="16" y="1370"/>
                    <a:pt x="43" y="1432"/>
                  </a:cubicBezTo>
                  <a:cubicBezTo>
                    <a:pt x="58" y="1470"/>
                    <a:pt x="78" y="1509"/>
                    <a:pt x="109" y="1539"/>
                  </a:cubicBezTo>
                  <a:cubicBezTo>
                    <a:pt x="116" y="1545"/>
                    <a:pt x="125" y="1551"/>
                    <a:pt x="134" y="1557"/>
                  </a:cubicBezTo>
                  <a:cubicBezTo>
                    <a:pt x="141" y="1572"/>
                    <a:pt x="149" y="1586"/>
                    <a:pt x="156" y="1599"/>
                  </a:cubicBezTo>
                  <a:cubicBezTo>
                    <a:pt x="165" y="1613"/>
                    <a:pt x="175" y="1627"/>
                    <a:pt x="186" y="1639"/>
                  </a:cubicBezTo>
                  <a:cubicBezTo>
                    <a:pt x="197" y="1653"/>
                    <a:pt x="214" y="1664"/>
                    <a:pt x="229" y="1673"/>
                  </a:cubicBezTo>
                  <a:cubicBezTo>
                    <a:pt x="257" y="1690"/>
                    <a:pt x="293" y="1704"/>
                    <a:pt x="326" y="1704"/>
                  </a:cubicBezTo>
                  <a:cubicBezTo>
                    <a:pt x="327" y="1704"/>
                    <a:pt x="328" y="1704"/>
                    <a:pt x="329" y="1704"/>
                  </a:cubicBezTo>
                  <a:lnTo>
                    <a:pt x="350" y="1704"/>
                  </a:lnTo>
                  <a:cubicBezTo>
                    <a:pt x="361" y="1704"/>
                    <a:pt x="372" y="1702"/>
                    <a:pt x="382" y="1701"/>
                  </a:cubicBezTo>
                  <a:cubicBezTo>
                    <a:pt x="400" y="1697"/>
                    <a:pt x="418" y="1691"/>
                    <a:pt x="436" y="1684"/>
                  </a:cubicBezTo>
                  <a:cubicBezTo>
                    <a:pt x="456" y="1678"/>
                    <a:pt x="476" y="1664"/>
                    <a:pt x="495" y="1653"/>
                  </a:cubicBezTo>
                  <a:cubicBezTo>
                    <a:pt x="528" y="1634"/>
                    <a:pt x="562" y="1594"/>
                    <a:pt x="579" y="1561"/>
                  </a:cubicBezTo>
                  <a:cubicBezTo>
                    <a:pt x="593" y="1536"/>
                    <a:pt x="605" y="1510"/>
                    <a:pt x="614" y="1484"/>
                  </a:cubicBezTo>
                  <a:cubicBezTo>
                    <a:pt x="626" y="1473"/>
                    <a:pt x="636" y="1459"/>
                    <a:pt x="645" y="1448"/>
                  </a:cubicBezTo>
                  <a:cubicBezTo>
                    <a:pt x="681" y="1402"/>
                    <a:pt x="712" y="1354"/>
                    <a:pt x="734" y="1302"/>
                  </a:cubicBezTo>
                  <a:cubicBezTo>
                    <a:pt x="789" y="1168"/>
                    <a:pt x="821" y="1025"/>
                    <a:pt x="828" y="882"/>
                  </a:cubicBezTo>
                  <a:cubicBezTo>
                    <a:pt x="836" y="755"/>
                    <a:pt x="832" y="624"/>
                    <a:pt x="810" y="499"/>
                  </a:cubicBezTo>
                  <a:cubicBezTo>
                    <a:pt x="811" y="489"/>
                    <a:pt x="811" y="480"/>
                    <a:pt x="810" y="471"/>
                  </a:cubicBezTo>
                  <a:cubicBezTo>
                    <a:pt x="805" y="395"/>
                    <a:pt x="800" y="320"/>
                    <a:pt x="780" y="246"/>
                  </a:cubicBezTo>
                  <a:cubicBezTo>
                    <a:pt x="771" y="208"/>
                    <a:pt x="763" y="168"/>
                    <a:pt x="745" y="134"/>
                  </a:cubicBezTo>
                  <a:cubicBezTo>
                    <a:pt x="729" y="99"/>
                    <a:pt x="702" y="67"/>
                    <a:pt x="671" y="45"/>
                  </a:cubicBezTo>
                  <a:cubicBezTo>
                    <a:pt x="655" y="33"/>
                    <a:pt x="636" y="22"/>
                    <a:pt x="616" y="14"/>
                  </a:cubicBezTo>
                  <a:cubicBezTo>
                    <a:pt x="604" y="9"/>
                    <a:pt x="590" y="6"/>
                    <a:pt x="575" y="3"/>
                  </a:cubicBezTo>
                  <a:cubicBezTo>
                    <a:pt x="568" y="1"/>
                    <a:pt x="5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a:extLst>
                <a:ext uri="{FF2B5EF4-FFF2-40B4-BE49-F238E27FC236}">
                  <a16:creationId xmlns:a16="http://schemas.microsoft.com/office/drawing/2014/main" id="{230B2D6D-FEE4-8B6A-2B2D-470F9B39C9D4}"/>
                </a:ext>
              </a:extLst>
            </p:cNvPr>
            <p:cNvSpPr/>
            <p:nvPr/>
          </p:nvSpPr>
          <p:spPr>
            <a:xfrm>
              <a:off x="4201350" y="962450"/>
              <a:ext cx="36125" cy="21075"/>
            </a:xfrm>
            <a:custGeom>
              <a:avLst/>
              <a:gdLst/>
              <a:ahLst/>
              <a:cxnLst/>
              <a:rect l="l" t="t" r="r" b="b"/>
              <a:pathLst>
                <a:path w="1445" h="843" extrusionOk="0">
                  <a:moveTo>
                    <a:pt x="409" y="1"/>
                  </a:moveTo>
                  <a:cubicBezTo>
                    <a:pt x="386" y="1"/>
                    <a:pt x="363" y="2"/>
                    <a:pt x="341" y="6"/>
                  </a:cubicBezTo>
                  <a:cubicBezTo>
                    <a:pt x="291" y="16"/>
                    <a:pt x="248" y="46"/>
                    <a:pt x="209" y="74"/>
                  </a:cubicBezTo>
                  <a:cubicBezTo>
                    <a:pt x="170" y="104"/>
                    <a:pt x="131" y="141"/>
                    <a:pt x="104" y="181"/>
                  </a:cubicBezTo>
                  <a:cubicBezTo>
                    <a:pt x="69" y="231"/>
                    <a:pt x="36" y="283"/>
                    <a:pt x="20" y="342"/>
                  </a:cubicBezTo>
                  <a:cubicBezTo>
                    <a:pt x="3" y="397"/>
                    <a:pt x="0" y="448"/>
                    <a:pt x="2" y="504"/>
                  </a:cubicBezTo>
                  <a:cubicBezTo>
                    <a:pt x="4" y="525"/>
                    <a:pt x="8" y="544"/>
                    <a:pt x="13" y="566"/>
                  </a:cubicBezTo>
                  <a:cubicBezTo>
                    <a:pt x="20" y="589"/>
                    <a:pt x="26" y="614"/>
                    <a:pt x="37" y="638"/>
                  </a:cubicBezTo>
                  <a:cubicBezTo>
                    <a:pt x="49" y="662"/>
                    <a:pt x="59" y="679"/>
                    <a:pt x="75" y="701"/>
                  </a:cubicBezTo>
                  <a:cubicBezTo>
                    <a:pt x="86" y="718"/>
                    <a:pt x="100" y="729"/>
                    <a:pt x="115" y="743"/>
                  </a:cubicBezTo>
                  <a:cubicBezTo>
                    <a:pt x="154" y="783"/>
                    <a:pt x="208" y="805"/>
                    <a:pt x="258" y="822"/>
                  </a:cubicBezTo>
                  <a:cubicBezTo>
                    <a:pt x="299" y="836"/>
                    <a:pt x="345" y="843"/>
                    <a:pt x="388" y="843"/>
                  </a:cubicBezTo>
                  <a:cubicBezTo>
                    <a:pt x="393" y="843"/>
                    <a:pt x="399" y="843"/>
                    <a:pt x="404" y="842"/>
                  </a:cubicBezTo>
                  <a:lnTo>
                    <a:pt x="418" y="842"/>
                  </a:lnTo>
                  <a:cubicBezTo>
                    <a:pt x="480" y="839"/>
                    <a:pt x="542" y="832"/>
                    <a:pt x="600" y="811"/>
                  </a:cubicBezTo>
                  <a:cubicBezTo>
                    <a:pt x="647" y="795"/>
                    <a:pt x="696" y="777"/>
                    <a:pt x="740" y="754"/>
                  </a:cubicBezTo>
                  <a:cubicBezTo>
                    <a:pt x="743" y="754"/>
                    <a:pt x="744" y="755"/>
                    <a:pt x="748" y="755"/>
                  </a:cubicBezTo>
                  <a:cubicBezTo>
                    <a:pt x="772" y="758"/>
                    <a:pt x="796" y="760"/>
                    <a:pt x="820" y="760"/>
                  </a:cubicBezTo>
                  <a:cubicBezTo>
                    <a:pt x="848" y="760"/>
                    <a:pt x="877" y="758"/>
                    <a:pt x="905" y="753"/>
                  </a:cubicBezTo>
                  <a:cubicBezTo>
                    <a:pt x="932" y="759"/>
                    <a:pt x="958" y="764"/>
                    <a:pt x="985" y="764"/>
                  </a:cubicBezTo>
                  <a:cubicBezTo>
                    <a:pt x="995" y="764"/>
                    <a:pt x="1005" y="763"/>
                    <a:pt x="1015" y="762"/>
                  </a:cubicBezTo>
                  <a:cubicBezTo>
                    <a:pt x="1051" y="758"/>
                    <a:pt x="1089" y="755"/>
                    <a:pt x="1123" y="742"/>
                  </a:cubicBezTo>
                  <a:cubicBezTo>
                    <a:pt x="1156" y="732"/>
                    <a:pt x="1182" y="722"/>
                    <a:pt x="1214" y="706"/>
                  </a:cubicBezTo>
                  <a:cubicBezTo>
                    <a:pt x="1235" y="696"/>
                    <a:pt x="1256" y="685"/>
                    <a:pt x="1276" y="670"/>
                  </a:cubicBezTo>
                  <a:cubicBezTo>
                    <a:pt x="1297" y="661"/>
                    <a:pt x="1317" y="649"/>
                    <a:pt x="1334" y="636"/>
                  </a:cubicBezTo>
                  <a:cubicBezTo>
                    <a:pt x="1353" y="621"/>
                    <a:pt x="1366" y="608"/>
                    <a:pt x="1381" y="589"/>
                  </a:cubicBezTo>
                  <a:cubicBezTo>
                    <a:pt x="1394" y="574"/>
                    <a:pt x="1401" y="559"/>
                    <a:pt x="1410" y="543"/>
                  </a:cubicBezTo>
                  <a:cubicBezTo>
                    <a:pt x="1421" y="521"/>
                    <a:pt x="1426" y="497"/>
                    <a:pt x="1427" y="473"/>
                  </a:cubicBezTo>
                  <a:cubicBezTo>
                    <a:pt x="1433" y="454"/>
                    <a:pt x="1436" y="439"/>
                    <a:pt x="1441" y="413"/>
                  </a:cubicBezTo>
                  <a:cubicBezTo>
                    <a:pt x="1444" y="389"/>
                    <a:pt x="1442" y="373"/>
                    <a:pt x="1440" y="350"/>
                  </a:cubicBezTo>
                  <a:cubicBezTo>
                    <a:pt x="1437" y="315"/>
                    <a:pt x="1424" y="284"/>
                    <a:pt x="1405" y="258"/>
                  </a:cubicBezTo>
                  <a:cubicBezTo>
                    <a:pt x="1400" y="235"/>
                    <a:pt x="1393" y="212"/>
                    <a:pt x="1383" y="192"/>
                  </a:cubicBezTo>
                  <a:cubicBezTo>
                    <a:pt x="1365" y="155"/>
                    <a:pt x="1339" y="123"/>
                    <a:pt x="1306" y="98"/>
                  </a:cubicBezTo>
                  <a:cubicBezTo>
                    <a:pt x="1287" y="86"/>
                    <a:pt x="1268" y="73"/>
                    <a:pt x="1249" y="66"/>
                  </a:cubicBezTo>
                  <a:cubicBezTo>
                    <a:pt x="1229" y="60"/>
                    <a:pt x="1208" y="51"/>
                    <a:pt x="1187" y="49"/>
                  </a:cubicBezTo>
                  <a:cubicBezTo>
                    <a:pt x="1172" y="48"/>
                    <a:pt x="1157" y="48"/>
                    <a:pt x="1142" y="47"/>
                  </a:cubicBezTo>
                  <a:cubicBezTo>
                    <a:pt x="1126" y="49"/>
                    <a:pt x="1111" y="51"/>
                    <a:pt x="1096" y="52"/>
                  </a:cubicBezTo>
                  <a:cubicBezTo>
                    <a:pt x="1071" y="56"/>
                    <a:pt x="1047" y="66"/>
                    <a:pt x="1022" y="76"/>
                  </a:cubicBezTo>
                  <a:cubicBezTo>
                    <a:pt x="1007" y="81"/>
                    <a:pt x="992" y="88"/>
                    <a:pt x="980" y="96"/>
                  </a:cubicBezTo>
                  <a:cubicBezTo>
                    <a:pt x="969" y="93"/>
                    <a:pt x="959" y="92"/>
                    <a:pt x="949" y="89"/>
                  </a:cubicBezTo>
                  <a:cubicBezTo>
                    <a:pt x="934" y="88"/>
                    <a:pt x="917" y="87"/>
                    <a:pt x="901" y="87"/>
                  </a:cubicBezTo>
                  <a:cubicBezTo>
                    <a:pt x="895" y="87"/>
                    <a:pt x="889" y="87"/>
                    <a:pt x="883" y="87"/>
                  </a:cubicBezTo>
                  <a:cubicBezTo>
                    <a:pt x="867" y="78"/>
                    <a:pt x="852" y="70"/>
                    <a:pt x="835" y="63"/>
                  </a:cubicBezTo>
                  <a:cubicBezTo>
                    <a:pt x="807" y="53"/>
                    <a:pt x="781" y="40"/>
                    <a:pt x="753" y="34"/>
                  </a:cubicBezTo>
                  <a:cubicBezTo>
                    <a:pt x="714" y="25"/>
                    <a:pt x="694" y="22"/>
                    <a:pt x="657" y="22"/>
                  </a:cubicBezTo>
                  <a:cubicBezTo>
                    <a:pt x="642" y="22"/>
                    <a:pt x="630" y="22"/>
                    <a:pt x="615" y="23"/>
                  </a:cubicBezTo>
                  <a:cubicBezTo>
                    <a:pt x="583" y="16"/>
                    <a:pt x="551" y="11"/>
                    <a:pt x="518" y="9"/>
                  </a:cubicBezTo>
                  <a:cubicBezTo>
                    <a:pt x="483" y="5"/>
                    <a:pt x="446"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a:extLst>
                <a:ext uri="{FF2B5EF4-FFF2-40B4-BE49-F238E27FC236}">
                  <a16:creationId xmlns:a16="http://schemas.microsoft.com/office/drawing/2014/main" id="{F1904506-97F8-A81F-1D3A-50FB89D2B381}"/>
                </a:ext>
              </a:extLst>
            </p:cNvPr>
            <p:cNvSpPr/>
            <p:nvPr/>
          </p:nvSpPr>
          <p:spPr>
            <a:xfrm>
              <a:off x="4257825" y="992750"/>
              <a:ext cx="18925" cy="40775"/>
            </a:xfrm>
            <a:custGeom>
              <a:avLst/>
              <a:gdLst/>
              <a:ahLst/>
              <a:cxnLst/>
              <a:rect l="l" t="t" r="r" b="b"/>
              <a:pathLst>
                <a:path w="757" h="1631" extrusionOk="0">
                  <a:moveTo>
                    <a:pt x="379" y="0"/>
                  </a:moveTo>
                  <a:cubicBezTo>
                    <a:pt x="318" y="0"/>
                    <a:pt x="258" y="29"/>
                    <a:pt x="223" y="79"/>
                  </a:cubicBezTo>
                  <a:cubicBezTo>
                    <a:pt x="194" y="120"/>
                    <a:pt x="176" y="162"/>
                    <a:pt x="158" y="208"/>
                  </a:cubicBezTo>
                  <a:cubicBezTo>
                    <a:pt x="135" y="273"/>
                    <a:pt x="114" y="338"/>
                    <a:pt x="100" y="408"/>
                  </a:cubicBezTo>
                  <a:cubicBezTo>
                    <a:pt x="74" y="542"/>
                    <a:pt x="53" y="678"/>
                    <a:pt x="48" y="814"/>
                  </a:cubicBezTo>
                  <a:cubicBezTo>
                    <a:pt x="31" y="882"/>
                    <a:pt x="18" y="951"/>
                    <a:pt x="11" y="1023"/>
                  </a:cubicBezTo>
                  <a:cubicBezTo>
                    <a:pt x="1" y="1093"/>
                    <a:pt x="0" y="1159"/>
                    <a:pt x="7" y="1230"/>
                  </a:cubicBezTo>
                  <a:cubicBezTo>
                    <a:pt x="11" y="1282"/>
                    <a:pt x="27" y="1329"/>
                    <a:pt x="48" y="1378"/>
                  </a:cubicBezTo>
                  <a:cubicBezTo>
                    <a:pt x="81" y="1456"/>
                    <a:pt x="160" y="1520"/>
                    <a:pt x="245" y="1540"/>
                  </a:cubicBezTo>
                  <a:cubicBezTo>
                    <a:pt x="256" y="1555"/>
                    <a:pt x="269" y="1570"/>
                    <a:pt x="281" y="1583"/>
                  </a:cubicBezTo>
                  <a:cubicBezTo>
                    <a:pt x="310" y="1609"/>
                    <a:pt x="339" y="1620"/>
                    <a:pt x="375" y="1627"/>
                  </a:cubicBezTo>
                  <a:cubicBezTo>
                    <a:pt x="385" y="1628"/>
                    <a:pt x="395" y="1630"/>
                    <a:pt x="405" y="1630"/>
                  </a:cubicBezTo>
                  <a:lnTo>
                    <a:pt x="418" y="1630"/>
                  </a:lnTo>
                  <a:cubicBezTo>
                    <a:pt x="431" y="1630"/>
                    <a:pt x="442" y="1627"/>
                    <a:pt x="455" y="1622"/>
                  </a:cubicBezTo>
                  <a:cubicBezTo>
                    <a:pt x="466" y="1620"/>
                    <a:pt x="476" y="1617"/>
                    <a:pt x="484" y="1614"/>
                  </a:cubicBezTo>
                  <a:cubicBezTo>
                    <a:pt x="505" y="1606"/>
                    <a:pt x="524" y="1594"/>
                    <a:pt x="539" y="1580"/>
                  </a:cubicBezTo>
                  <a:cubicBezTo>
                    <a:pt x="562" y="1562"/>
                    <a:pt x="584" y="1538"/>
                    <a:pt x="600" y="1513"/>
                  </a:cubicBezTo>
                  <a:cubicBezTo>
                    <a:pt x="621" y="1481"/>
                    <a:pt x="637" y="1447"/>
                    <a:pt x="653" y="1413"/>
                  </a:cubicBezTo>
                  <a:cubicBezTo>
                    <a:pt x="658" y="1399"/>
                    <a:pt x="664" y="1387"/>
                    <a:pt x="668" y="1373"/>
                  </a:cubicBezTo>
                  <a:cubicBezTo>
                    <a:pt x="672" y="1363"/>
                    <a:pt x="674" y="1352"/>
                    <a:pt x="678" y="1341"/>
                  </a:cubicBezTo>
                  <a:cubicBezTo>
                    <a:pt x="679" y="1337"/>
                    <a:pt x="681" y="1332"/>
                    <a:pt x="683" y="1328"/>
                  </a:cubicBezTo>
                  <a:cubicBezTo>
                    <a:pt x="698" y="1275"/>
                    <a:pt x="711" y="1223"/>
                    <a:pt x="723" y="1168"/>
                  </a:cubicBezTo>
                  <a:cubicBezTo>
                    <a:pt x="744" y="1032"/>
                    <a:pt x="757" y="892"/>
                    <a:pt x="750" y="751"/>
                  </a:cubicBezTo>
                  <a:cubicBezTo>
                    <a:pt x="749" y="725"/>
                    <a:pt x="745" y="700"/>
                    <a:pt x="743" y="674"/>
                  </a:cubicBezTo>
                  <a:cubicBezTo>
                    <a:pt x="737" y="609"/>
                    <a:pt x="730" y="543"/>
                    <a:pt x="718" y="480"/>
                  </a:cubicBezTo>
                  <a:cubicBezTo>
                    <a:pt x="719" y="418"/>
                    <a:pt x="720" y="355"/>
                    <a:pt x="715" y="293"/>
                  </a:cubicBezTo>
                  <a:cubicBezTo>
                    <a:pt x="710" y="244"/>
                    <a:pt x="707" y="198"/>
                    <a:pt x="685" y="153"/>
                  </a:cubicBezTo>
                  <a:cubicBezTo>
                    <a:pt x="658" y="97"/>
                    <a:pt x="591" y="46"/>
                    <a:pt x="526" y="46"/>
                  </a:cubicBezTo>
                  <a:cubicBezTo>
                    <a:pt x="523" y="46"/>
                    <a:pt x="521" y="46"/>
                    <a:pt x="518" y="46"/>
                  </a:cubicBezTo>
                  <a:cubicBezTo>
                    <a:pt x="509" y="46"/>
                    <a:pt x="501" y="47"/>
                    <a:pt x="492" y="49"/>
                  </a:cubicBezTo>
                  <a:cubicBezTo>
                    <a:pt x="473" y="28"/>
                    <a:pt x="450" y="11"/>
                    <a:pt x="421" y="5"/>
                  </a:cubicBezTo>
                  <a:cubicBezTo>
                    <a:pt x="407" y="2"/>
                    <a:pt x="393"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a:extLst>
                <a:ext uri="{FF2B5EF4-FFF2-40B4-BE49-F238E27FC236}">
                  <a16:creationId xmlns:a16="http://schemas.microsoft.com/office/drawing/2014/main" id="{BF0DFF57-405A-B7B5-6275-9F52225DBE8D}"/>
                </a:ext>
              </a:extLst>
            </p:cNvPr>
            <p:cNvSpPr/>
            <p:nvPr/>
          </p:nvSpPr>
          <p:spPr>
            <a:xfrm>
              <a:off x="4301800" y="965925"/>
              <a:ext cx="40350" cy="20400"/>
            </a:xfrm>
            <a:custGeom>
              <a:avLst/>
              <a:gdLst/>
              <a:ahLst/>
              <a:cxnLst/>
              <a:rect l="l" t="t" r="r" b="b"/>
              <a:pathLst>
                <a:path w="1614" h="816" extrusionOk="0">
                  <a:moveTo>
                    <a:pt x="714" y="1"/>
                  </a:moveTo>
                  <a:cubicBezTo>
                    <a:pt x="574" y="1"/>
                    <a:pt x="426" y="27"/>
                    <a:pt x="298" y="89"/>
                  </a:cubicBezTo>
                  <a:cubicBezTo>
                    <a:pt x="248" y="113"/>
                    <a:pt x="195" y="139"/>
                    <a:pt x="152" y="173"/>
                  </a:cubicBezTo>
                  <a:cubicBezTo>
                    <a:pt x="112" y="206"/>
                    <a:pt x="77" y="240"/>
                    <a:pt x="48" y="280"/>
                  </a:cubicBezTo>
                  <a:cubicBezTo>
                    <a:pt x="20" y="321"/>
                    <a:pt x="10" y="368"/>
                    <a:pt x="6" y="417"/>
                  </a:cubicBezTo>
                  <a:cubicBezTo>
                    <a:pt x="3" y="435"/>
                    <a:pt x="4" y="459"/>
                    <a:pt x="8" y="481"/>
                  </a:cubicBezTo>
                  <a:cubicBezTo>
                    <a:pt x="1" y="560"/>
                    <a:pt x="13" y="645"/>
                    <a:pt x="74" y="702"/>
                  </a:cubicBezTo>
                  <a:cubicBezTo>
                    <a:pt x="97" y="724"/>
                    <a:pt x="122" y="748"/>
                    <a:pt x="152" y="764"/>
                  </a:cubicBezTo>
                  <a:cubicBezTo>
                    <a:pt x="177" y="778"/>
                    <a:pt x="198" y="786"/>
                    <a:pt x="225" y="795"/>
                  </a:cubicBezTo>
                  <a:cubicBezTo>
                    <a:pt x="266" y="810"/>
                    <a:pt x="312" y="815"/>
                    <a:pt x="356" y="815"/>
                  </a:cubicBezTo>
                  <a:cubicBezTo>
                    <a:pt x="360" y="815"/>
                    <a:pt x="365" y="815"/>
                    <a:pt x="369" y="815"/>
                  </a:cubicBezTo>
                  <a:lnTo>
                    <a:pt x="395" y="815"/>
                  </a:lnTo>
                  <a:cubicBezTo>
                    <a:pt x="482" y="812"/>
                    <a:pt x="566" y="798"/>
                    <a:pt x="651" y="773"/>
                  </a:cubicBezTo>
                  <a:cubicBezTo>
                    <a:pt x="695" y="766"/>
                    <a:pt x="741" y="760"/>
                    <a:pt x="786" y="749"/>
                  </a:cubicBezTo>
                  <a:lnTo>
                    <a:pt x="803" y="749"/>
                  </a:lnTo>
                  <a:cubicBezTo>
                    <a:pt x="859" y="748"/>
                    <a:pt x="915" y="741"/>
                    <a:pt x="967" y="724"/>
                  </a:cubicBezTo>
                  <a:cubicBezTo>
                    <a:pt x="968" y="724"/>
                    <a:pt x="968" y="724"/>
                    <a:pt x="969" y="723"/>
                  </a:cubicBezTo>
                  <a:cubicBezTo>
                    <a:pt x="1030" y="723"/>
                    <a:pt x="1090" y="718"/>
                    <a:pt x="1147" y="702"/>
                  </a:cubicBezTo>
                  <a:cubicBezTo>
                    <a:pt x="1188" y="692"/>
                    <a:pt x="1227" y="683"/>
                    <a:pt x="1266" y="667"/>
                  </a:cubicBezTo>
                  <a:cubicBezTo>
                    <a:pt x="1304" y="654"/>
                    <a:pt x="1343" y="637"/>
                    <a:pt x="1381" y="623"/>
                  </a:cubicBezTo>
                  <a:cubicBezTo>
                    <a:pt x="1473" y="586"/>
                    <a:pt x="1556" y="520"/>
                    <a:pt x="1592" y="424"/>
                  </a:cubicBezTo>
                  <a:cubicBezTo>
                    <a:pt x="1614" y="356"/>
                    <a:pt x="1602" y="270"/>
                    <a:pt x="1551" y="212"/>
                  </a:cubicBezTo>
                  <a:cubicBezTo>
                    <a:pt x="1491" y="140"/>
                    <a:pt x="1386" y="108"/>
                    <a:pt x="1295" y="108"/>
                  </a:cubicBezTo>
                  <a:cubicBezTo>
                    <a:pt x="1289" y="108"/>
                    <a:pt x="1284" y="108"/>
                    <a:pt x="1279" y="108"/>
                  </a:cubicBezTo>
                  <a:cubicBezTo>
                    <a:pt x="1256" y="109"/>
                    <a:pt x="1234" y="110"/>
                    <a:pt x="1211" y="112"/>
                  </a:cubicBezTo>
                  <a:cubicBezTo>
                    <a:pt x="1185" y="109"/>
                    <a:pt x="1157" y="107"/>
                    <a:pt x="1128" y="107"/>
                  </a:cubicBezTo>
                  <a:cubicBezTo>
                    <a:pt x="1117" y="98"/>
                    <a:pt x="1105" y="88"/>
                    <a:pt x="1093" y="81"/>
                  </a:cubicBezTo>
                  <a:cubicBezTo>
                    <a:pt x="1058" y="56"/>
                    <a:pt x="1012" y="36"/>
                    <a:pt x="970" y="31"/>
                  </a:cubicBezTo>
                  <a:cubicBezTo>
                    <a:pt x="948" y="27"/>
                    <a:pt x="927" y="26"/>
                    <a:pt x="905" y="26"/>
                  </a:cubicBezTo>
                  <a:cubicBezTo>
                    <a:pt x="843" y="10"/>
                    <a:pt x="778" y="1"/>
                    <a:pt x="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a:extLst>
                <a:ext uri="{FF2B5EF4-FFF2-40B4-BE49-F238E27FC236}">
                  <a16:creationId xmlns:a16="http://schemas.microsoft.com/office/drawing/2014/main" id="{C8FC8A1A-2B91-289E-BD54-992C94570954}"/>
                </a:ext>
              </a:extLst>
            </p:cNvPr>
            <p:cNvSpPr/>
            <p:nvPr/>
          </p:nvSpPr>
          <p:spPr>
            <a:xfrm>
              <a:off x="4258800" y="918300"/>
              <a:ext cx="18575" cy="21800"/>
            </a:xfrm>
            <a:custGeom>
              <a:avLst/>
              <a:gdLst/>
              <a:ahLst/>
              <a:cxnLst/>
              <a:rect l="l" t="t" r="r" b="b"/>
              <a:pathLst>
                <a:path w="743" h="872" extrusionOk="0">
                  <a:moveTo>
                    <a:pt x="418" y="1"/>
                  </a:moveTo>
                  <a:cubicBezTo>
                    <a:pt x="387" y="1"/>
                    <a:pt x="355" y="6"/>
                    <a:pt x="325" y="18"/>
                  </a:cubicBezTo>
                  <a:cubicBezTo>
                    <a:pt x="305" y="26"/>
                    <a:pt x="285" y="34"/>
                    <a:pt x="268" y="44"/>
                  </a:cubicBezTo>
                  <a:cubicBezTo>
                    <a:pt x="241" y="54"/>
                    <a:pt x="216" y="69"/>
                    <a:pt x="195" y="87"/>
                  </a:cubicBezTo>
                  <a:cubicBezTo>
                    <a:pt x="155" y="121"/>
                    <a:pt x="122" y="161"/>
                    <a:pt x="95" y="203"/>
                  </a:cubicBezTo>
                  <a:cubicBezTo>
                    <a:pt x="83" y="216"/>
                    <a:pt x="73" y="229"/>
                    <a:pt x="66" y="243"/>
                  </a:cubicBezTo>
                  <a:cubicBezTo>
                    <a:pt x="49" y="270"/>
                    <a:pt x="38" y="292"/>
                    <a:pt x="25" y="320"/>
                  </a:cubicBezTo>
                  <a:cubicBezTo>
                    <a:pt x="4" y="367"/>
                    <a:pt x="2" y="421"/>
                    <a:pt x="1" y="471"/>
                  </a:cubicBezTo>
                  <a:cubicBezTo>
                    <a:pt x="1" y="488"/>
                    <a:pt x="4" y="504"/>
                    <a:pt x="7" y="521"/>
                  </a:cubicBezTo>
                  <a:lnTo>
                    <a:pt x="7" y="531"/>
                  </a:lnTo>
                  <a:cubicBezTo>
                    <a:pt x="9" y="585"/>
                    <a:pt x="26" y="634"/>
                    <a:pt x="49" y="682"/>
                  </a:cubicBezTo>
                  <a:cubicBezTo>
                    <a:pt x="71" y="729"/>
                    <a:pt x="110" y="774"/>
                    <a:pt x="153" y="804"/>
                  </a:cubicBezTo>
                  <a:cubicBezTo>
                    <a:pt x="194" y="833"/>
                    <a:pt x="237" y="851"/>
                    <a:pt x="284" y="863"/>
                  </a:cubicBezTo>
                  <a:cubicBezTo>
                    <a:pt x="309" y="870"/>
                    <a:pt x="334" y="872"/>
                    <a:pt x="360" y="872"/>
                  </a:cubicBezTo>
                  <a:cubicBezTo>
                    <a:pt x="384" y="870"/>
                    <a:pt x="410" y="867"/>
                    <a:pt x="434" y="863"/>
                  </a:cubicBezTo>
                  <a:cubicBezTo>
                    <a:pt x="484" y="854"/>
                    <a:pt x="528" y="830"/>
                    <a:pt x="569" y="802"/>
                  </a:cubicBezTo>
                  <a:cubicBezTo>
                    <a:pt x="680" y="730"/>
                    <a:pt x="738" y="595"/>
                    <a:pt x="736" y="462"/>
                  </a:cubicBezTo>
                  <a:cubicBezTo>
                    <a:pt x="743" y="404"/>
                    <a:pt x="740" y="347"/>
                    <a:pt x="731" y="290"/>
                  </a:cubicBezTo>
                  <a:cubicBezTo>
                    <a:pt x="722" y="230"/>
                    <a:pt x="695" y="176"/>
                    <a:pt x="661" y="126"/>
                  </a:cubicBezTo>
                  <a:cubicBezTo>
                    <a:pt x="640" y="94"/>
                    <a:pt x="607" y="64"/>
                    <a:pt x="574" y="44"/>
                  </a:cubicBezTo>
                  <a:cubicBezTo>
                    <a:pt x="527" y="17"/>
                    <a:pt x="473"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a:extLst>
                <a:ext uri="{FF2B5EF4-FFF2-40B4-BE49-F238E27FC236}">
                  <a16:creationId xmlns:a16="http://schemas.microsoft.com/office/drawing/2014/main" id="{D98BC343-93B3-38C5-F4C8-4A7B47FC2408}"/>
                </a:ext>
              </a:extLst>
            </p:cNvPr>
            <p:cNvSpPr/>
            <p:nvPr/>
          </p:nvSpPr>
          <p:spPr>
            <a:xfrm>
              <a:off x="4201775" y="962075"/>
              <a:ext cx="22675" cy="18875"/>
            </a:xfrm>
            <a:custGeom>
              <a:avLst/>
              <a:gdLst/>
              <a:ahLst/>
              <a:cxnLst/>
              <a:rect l="l" t="t" r="r" b="b"/>
              <a:pathLst>
                <a:path w="907" h="755" extrusionOk="0">
                  <a:moveTo>
                    <a:pt x="476" y="1"/>
                  </a:moveTo>
                  <a:cubicBezTo>
                    <a:pt x="470" y="1"/>
                    <a:pt x="464" y="1"/>
                    <a:pt x="458" y="1"/>
                  </a:cubicBezTo>
                  <a:cubicBezTo>
                    <a:pt x="457" y="1"/>
                    <a:pt x="455" y="1"/>
                    <a:pt x="454" y="1"/>
                  </a:cubicBezTo>
                  <a:cubicBezTo>
                    <a:pt x="416" y="1"/>
                    <a:pt x="370" y="15"/>
                    <a:pt x="336" y="33"/>
                  </a:cubicBezTo>
                  <a:cubicBezTo>
                    <a:pt x="309" y="48"/>
                    <a:pt x="285" y="67"/>
                    <a:pt x="262" y="89"/>
                  </a:cubicBezTo>
                  <a:cubicBezTo>
                    <a:pt x="204" y="113"/>
                    <a:pt x="149" y="148"/>
                    <a:pt x="108" y="200"/>
                  </a:cubicBezTo>
                  <a:cubicBezTo>
                    <a:pt x="47" y="273"/>
                    <a:pt x="1" y="363"/>
                    <a:pt x="5" y="463"/>
                  </a:cubicBezTo>
                  <a:cubicBezTo>
                    <a:pt x="6" y="497"/>
                    <a:pt x="11" y="541"/>
                    <a:pt x="29" y="574"/>
                  </a:cubicBezTo>
                  <a:cubicBezTo>
                    <a:pt x="44" y="605"/>
                    <a:pt x="61" y="640"/>
                    <a:pt x="87" y="662"/>
                  </a:cubicBezTo>
                  <a:cubicBezTo>
                    <a:pt x="102" y="677"/>
                    <a:pt x="114" y="691"/>
                    <a:pt x="133" y="702"/>
                  </a:cubicBezTo>
                  <a:cubicBezTo>
                    <a:pt x="158" y="716"/>
                    <a:pt x="175" y="725"/>
                    <a:pt x="201" y="735"/>
                  </a:cubicBezTo>
                  <a:cubicBezTo>
                    <a:pt x="233" y="748"/>
                    <a:pt x="272" y="753"/>
                    <a:pt x="307" y="754"/>
                  </a:cubicBezTo>
                  <a:lnTo>
                    <a:pt x="334" y="754"/>
                  </a:lnTo>
                  <a:cubicBezTo>
                    <a:pt x="382" y="753"/>
                    <a:pt x="431" y="746"/>
                    <a:pt x="478" y="729"/>
                  </a:cubicBezTo>
                  <a:cubicBezTo>
                    <a:pt x="486" y="730"/>
                    <a:pt x="495" y="731"/>
                    <a:pt x="503" y="731"/>
                  </a:cubicBezTo>
                  <a:cubicBezTo>
                    <a:pt x="514" y="731"/>
                    <a:pt x="525" y="730"/>
                    <a:pt x="535" y="728"/>
                  </a:cubicBezTo>
                  <a:cubicBezTo>
                    <a:pt x="588" y="720"/>
                    <a:pt x="641" y="701"/>
                    <a:pt x="682" y="666"/>
                  </a:cubicBezTo>
                  <a:cubicBezTo>
                    <a:pt x="685" y="665"/>
                    <a:pt x="689" y="664"/>
                    <a:pt x="691" y="664"/>
                  </a:cubicBezTo>
                  <a:cubicBezTo>
                    <a:pt x="737" y="649"/>
                    <a:pt x="784" y="618"/>
                    <a:pt x="816" y="583"/>
                  </a:cubicBezTo>
                  <a:cubicBezTo>
                    <a:pt x="834" y="563"/>
                    <a:pt x="847" y="547"/>
                    <a:pt x="862" y="525"/>
                  </a:cubicBezTo>
                  <a:cubicBezTo>
                    <a:pt x="872" y="508"/>
                    <a:pt x="880" y="491"/>
                    <a:pt x="887" y="474"/>
                  </a:cubicBezTo>
                  <a:cubicBezTo>
                    <a:pt x="904" y="434"/>
                    <a:pt x="907" y="389"/>
                    <a:pt x="906" y="348"/>
                  </a:cubicBezTo>
                  <a:cubicBezTo>
                    <a:pt x="903" y="314"/>
                    <a:pt x="891" y="270"/>
                    <a:pt x="872" y="241"/>
                  </a:cubicBezTo>
                  <a:cubicBezTo>
                    <a:pt x="842" y="200"/>
                    <a:pt x="814" y="165"/>
                    <a:pt x="774" y="144"/>
                  </a:cubicBezTo>
                  <a:cubicBezTo>
                    <a:pt x="754" y="134"/>
                    <a:pt x="733" y="125"/>
                    <a:pt x="711" y="120"/>
                  </a:cubicBezTo>
                  <a:cubicBezTo>
                    <a:pt x="708" y="115"/>
                    <a:pt x="706" y="112"/>
                    <a:pt x="703" y="109"/>
                  </a:cubicBezTo>
                  <a:cubicBezTo>
                    <a:pt x="676" y="77"/>
                    <a:pt x="640" y="49"/>
                    <a:pt x="603" y="32"/>
                  </a:cubicBezTo>
                  <a:cubicBezTo>
                    <a:pt x="573" y="19"/>
                    <a:pt x="553" y="12"/>
                    <a:pt x="521" y="5"/>
                  </a:cubicBezTo>
                  <a:cubicBezTo>
                    <a:pt x="506" y="1"/>
                    <a:pt x="490"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a:extLst>
                <a:ext uri="{FF2B5EF4-FFF2-40B4-BE49-F238E27FC236}">
                  <a16:creationId xmlns:a16="http://schemas.microsoft.com/office/drawing/2014/main" id="{F0870635-DC7C-F9BC-8E56-C23B24F1595C}"/>
                </a:ext>
              </a:extLst>
            </p:cNvPr>
            <p:cNvSpPr/>
            <p:nvPr/>
          </p:nvSpPr>
          <p:spPr>
            <a:xfrm>
              <a:off x="4257750" y="1011500"/>
              <a:ext cx="19225" cy="21200"/>
            </a:xfrm>
            <a:custGeom>
              <a:avLst/>
              <a:gdLst/>
              <a:ahLst/>
              <a:cxnLst/>
              <a:rect l="l" t="t" r="r" b="b"/>
              <a:pathLst>
                <a:path w="769" h="848" extrusionOk="0">
                  <a:moveTo>
                    <a:pt x="401" y="0"/>
                  </a:moveTo>
                  <a:cubicBezTo>
                    <a:pt x="390" y="0"/>
                    <a:pt x="378" y="1"/>
                    <a:pt x="367" y="1"/>
                  </a:cubicBezTo>
                  <a:cubicBezTo>
                    <a:pt x="269" y="7"/>
                    <a:pt x="189" y="66"/>
                    <a:pt x="125" y="138"/>
                  </a:cubicBezTo>
                  <a:cubicBezTo>
                    <a:pt x="83" y="188"/>
                    <a:pt x="57" y="248"/>
                    <a:pt x="36" y="308"/>
                  </a:cubicBezTo>
                  <a:cubicBezTo>
                    <a:pt x="17" y="360"/>
                    <a:pt x="9" y="414"/>
                    <a:pt x="5" y="470"/>
                  </a:cubicBezTo>
                  <a:cubicBezTo>
                    <a:pt x="0" y="564"/>
                    <a:pt x="30" y="667"/>
                    <a:pt x="97" y="737"/>
                  </a:cubicBezTo>
                  <a:cubicBezTo>
                    <a:pt x="141" y="782"/>
                    <a:pt x="187" y="810"/>
                    <a:pt x="247" y="832"/>
                  </a:cubicBezTo>
                  <a:cubicBezTo>
                    <a:pt x="264" y="839"/>
                    <a:pt x="287" y="842"/>
                    <a:pt x="308" y="845"/>
                  </a:cubicBezTo>
                  <a:cubicBezTo>
                    <a:pt x="323" y="846"/>
                    <a:pt x="340" y="847"/>
                    <a:pt x="356" y="847"/>
                  </a:cubicBezTo>
                  <a:lnTo>
                    <a:pt x="360" y="847"/>
                  </a:lnTo>
                  <a:cubicBezTo>
                    <a:pt x="373" y="847"/>
                    <a:pt x="387" y="844"/>
                    <a:pt x="402" y="840"/>
                  </a:cubicBezTo>
                  <a:cubicBezTo>
                    <a:pt x="409" y="842"/>
                    <a:pt x="417" y="842"/>
                    <a:pt x="425" y="842"/>
                  </a:cubicBezTo>
                  <a:cubicBezTo>
                    <a:pt x="465" y="842"/>
                    <a:pt x="504" y="822"/>
                    <a:pt x="525" y="784"/>
                  </a:cubicBezTo>
                  <a:cubicBezTo>
                    <a:pt x="525" y="783"/>
                    <a:pt x="526" y="783"/>
                    <a:pt x="526" y="782"/>
                  </a:cubicBezTo>
                  <a:cubicBezTo>
                    <a:pt x="572" y="753"/>
                    <a:pt x="612" y="720"/>
                    <a:pt x="648" y="681"/>
                  </a:cubicBezTo>
                  <a:cubicBezTo>
                    <a:pt x="686" y="641"/>
                    <a:pt x="721" y="586"/>
                    <a:pt x="737" y="533"/>
                  </a:cubicBezTo>
                  <a:cubicBezTo>
                    <a:pt x="754" y="484"/>
                    <a:pt x="768" y="432"/>
                    <a:pt x="764" y="378"/>
                  </a:cubicBezTo>
                  <a:cubicBezTo>
                    <a:pt x="760" y="326"/>
                    <a:pt x="757" y="272"/>
                    <a:pt x="731" y="223"/>
                  </a:cubicBezTo>
                  <a:cubicBezTo>
                    <a:pt x="721" y="204"/>
                    <a:pt x="711" y="185"/>
                    <a:pt x="698" y="167"/>
                  </a:cubicBezTo>
                  <a:cubicBezTo>
                    <a:pt x="680" y="139"/>
                    <a:pt x="665" y="123"/>
                    <a:pt x="641" y="100"/>
                  </a:cubicBezTo>
                  <a:cubicBezTo>
                    <a:pt x="605" y="62"/>
                    <a:pt x="555" y="39"/>
                    <a:pt x="509" y="19"/>
                  </a:cubicBezTo>
                  <a:cubicBezTo>
                    <a:pt x="475" y="4"/>
                    <a:pt x="438"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a:extLst>
                <a:ext uri="{FF2B5EF4-FFF2-40B4-BE49-F238E27FC236}">
                  <a16:creationId xmlns:a16="http://schemas.microsoft.com/office/drawing/2014/main" id="{463D3A54-1DEE-9941-654C-6F49A76CCCFA}"/>
                </a:ext>
              </a:extLst>
            </p:cNvPr>
            <p:cNvSpPr/>
            <p:nvPr/>
          </p:nvSpPr>
          <p:spPr>
            <a:xfrm>
              <a:off x="4316325" y="965375"/>
              <a:ext cx="23650" cy="18650"/>
            </a:xfrm>
            <a:custGeom>
              <a:avLst/>
              <a:gdLst/>
              <a:ahLst/>
              <a:cxnLst/>
              <a:rect l="l" t="t" r="r" b="b"/>
              <a:pathLst>
                <a:path w="946" h="746" extrusionOk="0">
                  <a:moveTo>
                    <a:pt x="432" y="0"/>
                  </a:moveTo>
                  <a:cubicBezTo>
                    <a:pt x="392" y="0"/>
                    <a:pt x="349" y="6"/>
                    <a:pt x="313" y="17"/>
                  </a:cubicBezTo>
                  <a:cubicBezTo>
                    <a:pt x="259" y="34"/>
                    <a:pt x="215" y="57"/>
                    <a:pt x="168" y="89"/>
                  </a:cubicBezTo>
                  <a:cubicBezTo>
                    <a:pt x="130" y="114"/>
                    <a:pt x="99" y="150"/>
                    <a:pt x="71" y="186"/>
                  </a:cubicBezTo>
                  <a:cubicBezTo>
                    <a:pt x="48" y="214"/>
                    <a:pt x="36" y="248"/>
                    <a:pt x="21" y="280"/>
                  </a:cubicBezTo>
                  <a:cubicBezTo>
                    <a:pt x="11" y="299"/>
                    <a:pt x="5" y="325"/>
                    <a:pt x="4" y="346"/>
                  </a:cubicBezTo>
                  <a:cubicBezTo>
                    <a:pt x="3" y="368"/>
                    <a:pt x="1" y="390"/>
                    <a:pt x="3" y="414"/>
                  </a:cubicBezTo>
                  <a:cubicBezTo>
                    <a:pt x="6" y="449"/>
                    <a:pt x="11" y="467"/>
                    <a:pt x="21" y="501"/>
                  </a:cubicBezTo>
                  <a:cubicBezTo>
                    <a:pt x="34" y="544"/>
                    <a:pt x="63" y="580"/>
                    <a:pt x="92" y="612"/>
                  </a:cubicBezTo>
                  <a:cubicBezTo>
                    <a:pt x="123" y="647"/>
                    <a:pt x="161" y="672"/>
                    <a:pt x="202" y="693"/>
                  </a:cubicBezTo>
                  <a:cubicBezTo>
                    <a:pt x="252" y="719"/>
                    <a:pt x="308" y="730"/>
                    <a:pt x="364" y="735"/>
                  </a:cubicBezTo>
                  <a:cubicBezTo>
                    <a:pt x="393" y="743"/>
                    <a:pt x="423" y="745"/>
                    <a:pt x="453" y="745"/>
                  </a:cubicBezTo>
                  <a:cubicBezTo>
                    <a:pt x="459" y="745"/>
                    <a:pt x="464" y="745"/>
                    <a:pt x="469" y="745"/>
                  </a:cubicBezTo>
                  <a:cubicBezTo>
                    <a:pt x="517" y="744"/>
                    <a:pt x="563" y="735"/>
                    <a:pt x="609" y="720"/>
                  </a:cubicBezTo>
                  <a:cubicBezTo>
                    <a:pt x="628" y="714"/>
                    <a:pt x="645" y="707"/>
                    <a:pt x="663" y="697"/>
                  </a:cubicBezTo>
                  <a:cubicBezTo>
                    <a:pt x="685" y="684"/>
                    <a:pt x="707" y="674"/>
                    <a:pt x="726" y="657"/>
                  </a:cubicBezTo>
                  <a:cubicBezTo>
                    <a:pt x="746" y="640"/>
                    <a:pt x="765" y="621"/>
                    <a:pt x="783" y="601"/>
                  </a:cubicBezTo>
                  <a:cubicBezTo>
                    <a:pt x="800" y="589"/>
                    <a:pt x="815" y="578"/>
                    <a:pt x="830" y="564"/>
                  </a:cubicBezTo>
                  <a:cubicBezTo>
                    <a:pt x="867" y="534"/>
                    <a:pt x="907" y="487"/>
                    <a:pt x="923" y="441"/>
                  </a:cubicBezTo>
                  <a:cubicBezTo>
                    <a:pt x="929" y="421"/>
                    <a:pt x="935" y="402"/>
                    <a:pt x="938" y="383"/>
                  </a:cubicBezTo>
                  <a:cubicBezTo>
                    <a:pt x="944" y="350"/>
                    <a:pt x="945" y="332"/>
                    <a:pt x="943" y="302"/>
                  </a:cubicBezTo>
                  <a:cubicBezTo>
                    <a:pt x="940" y="259"/>
                    <a:pt x="917" y="220"/>
                    <a:pt x="896" y="183"/>
                  </a:cubicBezTo>
                  <a:cubicBezTo>
                    <a:pt x="874" y="151"/>
                    <a:pt x="839" y="117"/>
                    <a:pt x="805" y="98"/>
                  </a:cubicBezTo>
                  <a:cubicBezTo>
                    <a:pt x="753" y="69"/>
                    <a:pt x="697" y="49"/>
                    <a:pt x="639" y="42"/>
                  </a:cubicBezTo>
                  <a:cubicBezTo>
                    <a:pt x="581" y="17"/>
                    <a:pt x="522" y="4"/>
                    <a:pt x="459" y="1"/>
                  </a:cubicBezTo>
                  <a:cubicBezTo>
                    <a:pt x="450" y="0"/>
                    <a:pt x="441"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a:extLst>
                <a:ext uri="{FF2B5EF4-FFF2-40B4-BE49-F238E27FC236}">
                  <a16:creationId xmlns:a16="http://schemas.microsoft.com/office/drawing/2014/main" id="{35E74216-D67A-B12B-4BB2-800DC9D9B582}"/>
                </a:ext>
              </a:extLst>
            </p:cNvPr>
            <p:cNvSpPr/>
            <p:nvPr/>
          </p:nvSpPr>
          <p:spPr>
            <a:xfrm>
              <a:off x="4252575" y="914275"/>
              <a:ext cx="29700" cy="50525"/>
            </a:xfrm>
            <a:custGeom>
              <a:avLst/>
              <a:gdLst/>
              <a:ahLst/>
              <a:cxnLst/>
              <a:rect l="l" t="t" r="r" b="b"/>
              <a:pathLst>
                <a:path w="1188" h="2021" extrusionOk="0">
                  <a:moveTo>
                    <a:pt x="929" y="527"/>
                  </a:moveTo>
                  <a:cubicBezTo>
                    <a:pt x="929" y="529"/>
                    <a:pt x="929" y="532"/>
                    <a:pt x="930" y="534"/>
                  </a:cubicBezTo>
                  <a:lnTo>
                    <a:pt x="930" y="534"/>
                  </a:lnTo>
                  <a:cubicBezTo>
                    <a:pt x="930" y="532"/>
                    <a:pt x="929" y="529"/>
                    <a:pt x="929" y="527"/>
                  </a:cubicBezTo>
                  <a:close/>
                  <a:moveTo>
                    <a:pt x="944" y="606"/>
                  </a:moveTo>
                  <a:cubicBezTo>
                    <a:pt x="944" y="607"/>
                    <a:pt x="944" y="608"/>
                    <a:pt x="944" y="609"/>
                  </a:cubicBezTo>
                  <a:lnTo>
                    <a:pt x="944" y="609"/>
                  </a:lnTo>
                  <a:cubicBezTo>
                    <a:pt x="944" y="608"/>
                    <a:pt x="944" y="607"/>
                    <a:pt x="944" y="606"/>
                  </a:cubicBezTo>
                  <a:close/>
                  <a:moveTo>
                    <a:pt x="864" y="1434"/>
                  </a:moveTo>
                  <a:lnTo>
                    <a:pt x="864" y="1434"/>
                  </a:lnTo>
                  <a:cubicBezTo>
                    <a:pt x="864" y="1434"/>
                    <a:pt x="864" y="1434"/>
                    <a:pt x="864" y="1434"/>
                  </a:cubicBezTo>
                  <a:lnTo>
                    <a:pt x="864" y="1434"/>
                  </a:lnTo>
                  <a:cubicBezTo>
                    <a:pt x="864" y="1434"/>
                    <a:pt x="864" y="1434"/>
                    <a:pt x="864" y="1434"/>
                  </a:cubicBezTo>
                  <a:close/>
                  <a:moveTo>
                    <a:pt x="433" y="1773"/>
                  </a:moveTo>
                  <a:cubicBezTo>
                    <a:pt x="434" y="1773"/>
                    <a:pt x="434" y="1773"/>
                    <a:pt x="434" y="1774"/>
                  </a:cubicBezTo>
                  <a:cubicBezTo>
                    <a:pt x="434" y="1773"/>
                    <a:pt x="433" y="1773"/>
                    <a:pt x="433" y="1773"/>
                  </a:cubicBezTo>
                  <a:close/>
                  <a:moveTo>
                    <a:pt x="683" y="232"/>
                  </a:moveTo>
                  <a:cubicBezTo>
                    <a:pt x="697" y="239"/>
                    <a:pt x="713" y="245"/>
                    <a:pt x="727" y="252"/>
                  </a:cubicBezTo>
                  <a:cubicBezTo>
                    <a:pt x="755" y="270"/>
                    <a:pt x="782" y="288"/>
                    <a:pt x="808" y="308"/>
                  </a:cubicBezTo>
                  <a:lnTo>
                    <a:pt x="806" y="306"/>
                  </a:lnTo>
                  <a:lnTo>
                    <a:pt x="806" y="306"/>
                  </a:lnTo>
                  <a:cubicBezTo>
                    <a:pt x="808" y="307"/>
                    <a:pt x="811" y="310"/>
                    <a:pt x="813" y="312"/>
                  </a:cubicBezTo>
                  <a:cubicBezTo>
                    <a:pt x="815" y="313"/>
                    <a:pt x="816" y="314"/>
                    <a:pt x="818" y="316"/>
                  </a:cubicBezTo>
                  <a:cubicBezTo>
                    <a:pt x="817" y="316"/>
                    <a:pt x="817" y="315"/>
                    <a:pt x="816" y="315"/>
                  </a:cubicBezTo>
                  <a:lnTo>
                    <a:pt x="816" y="315"/>
                  </a:lnTo>
                  <a:cubicBezTo>
                    <a:pt x="821" y="318"/>
                    <a:pt x="826" y="324"/>
                    <a:pt x="832" y="329"/>
                  </a:cubicBezTo>
                  <a:lnTo>
                    <a:pt x="851" y="352"/>
                  </a:lnTo>
                  <a:cubicBezTo>
                    <a:pt x="857" y="360"/>
                    <a:pt x="863" y="368"/>
                    <a:pt x="868" y="377"/>
                  </a:cubicBezTo>
                  <a:cubicBezTo>
                    <a:pt x="882" y="404"/>
                    <a:pt x="895" y="432"/>
                    <a:pt x="906" y="460"/>
                  </a:cubicBezTo>
                  <a:cubicBezTo>
                    <a:pt x="915" y="481"/>
                    <a:pt x="921" y="502"/>
                    <a:pt x="928" y="523"/>
                  </a:cubicBezTo>
                  <a:lnTo>
                    <a:pt x="928" y="523"/>
                  </a:lnTo>
                  <a:cubicBezTo>
                    <a:pt x="928" y="522"/>
                    <a:pt x="927" y="522"/>
                    <a:pt x="927" y="522"/>
                  </a:cubicBezTo>
                  <a:lnTo>
                    <a:pt x="927" y="522"/>
                  </a:lnTo>
                  <a:cubicBezTo>
                    <a:pt x="927" y="523"/>
                    <a:pt x="927" y="524"/>
                    <a:pt x="929" y="525"/>
                  </a:cubicBezTo>
                  <a:cubicBezTo>
                    <a:pt x="930" y="529"/>
                    <a:pt x="931" y="532"/>
                    <a:pt x="931" y="535"/>
                  </a:cubicBezTo>
                  <a:cubicBezTo>
                    <a:pt x="931" y="535"/>
                    <a:pt x="930" y="534"/>
                    <a:pt x="930" y="534"/>
                  </a:cubicBezTo>
                  <a:lnTo>
                    <a:pt x="930" y="534"/>
                  </a:lnTo>
                  <a:cubicBezTo>
                    <a:pt x="935" y="556"/>
                    <a:pt x="939" y="578"/>
                    <a:pt x="942" y="601"/>
                  </a:cubicBezTo>
                  <a:lnTo>
                    <a:pt x="942" y="599"/>
                  </a:lnTo>
                  <a:cubicBezTo>
                    <a:pt x="942" y="600"/>
                    <a:pt x="942" y="602"/>
                    <a:pt x="944" y="604"/>
                  </a:cubicBezTo>
                  <a:cubicBezTo>
                    <a:pt x="944" y="606"/>
                    <a:pt x="945" y="609"/>
                    <a:pt x="945" y="613"/>
                  </a:cubicBezTo>
                  <a:cubicBezTo>
                    <a:pt x="945" y="611"/>
                    <a:pt x="945" y="610"/>
                    <a:pt x="944" y="609"/>
                  </a:cubicBezTo>
                  <a:lnTo>
                    <a:pt x="944" y="609"/>
                  </a:lnTo>
                  <a:cubicBezTo>
                    <a:pt x="953" y="683"/>
                    <a:pt x="961" y="758"/>
                    <a:pt x="962" y="833"/>
                  </a:cubicBezTo>
                  <a:cubicBezTo>
                    <a:pt x="961" y="904"/>
                    <a:pt x="960" y="976"/>
                    <a:pt x="955" y="1051"/>
                  </a:cubicBezTo>
                  <a:lnTo>
                    <a:pt x="955" y="1051"/>
                  </a:lnTo>
                  <a:cubicBezTo>
                    <a:pt x="954" y="1052"/>
                    <a:pt x="954" y="1053"/>
                    <a:pt x="954" y="1055"/>
                  </a:cubicBezTo>
                  <a:cubicBezTo>
                    <a:pt x="954" y="1054"/>
                    <a:pt x="954" y="1053"/>
                    <a:pt x="955" y="1051"/>
                  </a:cubicBezTo>
                  <a:lnTo>
                    <a:pt x="955" y="1051"/>
                  </a:lnTo>
                  <a:cubicBezTo>
                    <a:pt x="955" y="1053"/>
                    <a:pt x="955" y="1054"/>
                    <a:pt x="954" y="1055"/>
                  </a:cubicBezTo>
                  <a:lnTo>
                    <a:pt x="954" y="1056"/>
                  </a:lnTo>
                  <a:cubicBezTo>
                    <a:pt x="944" y="1136"/>
                    <a:pt x="926" y="1214"/>
                    <a:pt x="909" y="1293"/>
                  </a:cubicBezTo>
                  <a:cubicBezTo>
                    <a:pt x="896" y="1339"/>
                    <a:pt x="881" y="1387"/>
                    <a:pt x="864" y="1433"/>
                  </a:cubicBezTo>
                  <a:lnTo>
                    <a:pt x="864" y="1433"/>
                  </a:lnTo>
                  <a:cubicBezTo>
                    <a:pt x="865" y="1432"/>
                    <a:pt x="866" y="1432"/>
                    <a:pt x="866" y="1431"/>
                  </a:cubicBezTo>
                  <a:lnTo>
                    <a:pt x="866" y="1431"/>
                  </a:lnTo>
                  <a:cubicBezTo>
                    <a:pt x="866" y="1432"/>
                    <a:pt x="865" y="1432"/>
                    <a:pt x="864" y="1434"/>
                  </a:cubicBezTo>
                  <a:lnTo>
                    <a:pt x="864" y="1434"/>
                  </a:lnTo>
                  <a:cubicBezTo>
                    <a:pt x="864" y="1434"/>
                    <a:pt x="864" y="1433"/>
                    <a:pt x="864" y="1433"/>
                  </a:cubicBezTo>
                  <a:lnTo>
                    <a:pt x="864" y="1433"/>
                  </a:lnTo>
                  <a:cubicBezTo>
                    <a:pt x="864" y="1434"/>
                    <a:pt x="864" y="1434"/>
                    <a:pt x="864" y="1435"/>
                  </a:cubicBezTo>
                  <a:cubicBezTo>
                    <a:pt x="864" y="1435"/>
                    <a:pt x="864" y="1435"/>
                    <a:pt x="864" y="1434"/>
                  </a:cubicBezTo>
                  <a:lnTo>
                    <a:pt x="864" y="1434"/>
                  </a:lnTo>
                  <a:cubicBezTo>
                    <a:pt x="864" y="1435"/>
                    <a:pt x="864" y="1435"/>
                    <a:pt x="864" y="1436"/>
                  </a:cubicBezTo>
                  <a:cubicBezTo>
                    <a:pt x="842" y="1487"/>
                    <a:pt x="818" y="1535"/>
                    <a:pt x="792" y="1583"/>
                  </a:cubicBezTo>
                  <a:cubicBezTo>
                    <a:pt x="783" y="1601"/>
                    <a:pt x="771" y="1618"/>
                    <a:pt x="758" y="1636"/>
                  </a:cubicBezTo>
                  <a:cubicBezTo>
                    <a:pt x="745" y="1652"/>
                    <a:pt x="733" y="1667"/>
                    <a:pt x="718" y="1683"/>
                  </a:cubicBezTo>
                  <a:cubicBezTo>
                    <a:pt x="697" y="1703"/>
                    <a:pt x="677" y="1722"/>
                    <a:pt x="653" y="1741"/>
                  </a:cubicBezTo>
                  <a:cubicBezTo>
                    <a:pt x="641" y="1749"/>
                    <a:pt x="629" y="1757"/>
                    <a:pt x="616" y="1765"/>
                  </a:cubicBezTo>
                  <a:cubicBezTo>
                    <a:pt x="607" y="1770"/>
                    <a:pt x="596" y="1774"/>
                    <a:pt x="588" y="1778"/>
                  </a:cubicBezTo>
                  <a:cubicBezTo>
                    <a:pt x="581" y="1781"/>
                    <a:pt x="575" y="1783"/>
                    <a:pt x="567" y="1786"/>
                  </a:cubicBezTo>
                  <a:cubicBezTo>
                    <a:pt x="559" y="1788"/>
                    <a:pt x="550" y="1789"/>
                    <a:pt x="543" y="1791"/>
                  </a:cubicBezTo>
                  <a:cubicBezTo>
                    <a:pt x="531" y="1792"/>
                    <a:pt x="519" y="1793"/>
                    <a:pt x="508" y="1793"/>
                  </a:cubicBezTo>
                  <a:lnTo>
                    <a:pt x="497" y="1793"/>
                  </a:lnTo>
                  <a:cubicBezTo>
                    <a:pt x="487" y="1792"/>
                    <a:pt x="476" y="1789"/>
                    <a:pt x="465" y="1788"/>
                  </a:cubicBezTo>
                  <a:cubicBezTo>
                    <a:pt x="461" y="1787"/>
                    <a:pt x="459" y="1786"/>
                    <a:pt x="455" y="1786"/>
                  </a:cubicBezTo>
                  <a:cubicBezTo>
                    <a:pt x="452" y="1784"/>
                    <a:pt x="449" y="1783"/>
                    <a:pt x="446" y="1782"/>
                  </a:cubicBezTo>
                  <a:cubicBezTo>
                    <a:pt x="441" y="1778"/>
                    <a:pt x="434" y="1774"/>
                    <a:pt x="429" y="1769"/>
                  </a:cubicBezTo>
                  <a:lnTo>
                    <a:pt x="429" y="1769"/>
                  </a:lnTo>
                  <a:cubicBezTo>
                    <a:pt x="429" y="1769"/>
                    <a:pt x="429" y="1770"/>
                    <a:pt x="429" y="1770"/>
                  </a:cubicBezTo>
                  <a:lnTo>
                    <a:pt x="429" y="1770"/>
                  </a:lnTo>
                  <a:cubicBezTo>
                    <a:pt x="428" y="1768"/>
                    <a:pt x="426" y="1767"/>
                    <a:pt x="425" y="1766"/>
                  </a:cubicBezTo>
                  <a:cubicBezTo>
                    <a:pt x="424" y="1766"/>
                    <a:pt x="424" y="1765"/>
                    <a:pt x="423" y="1765"/>
                  </a:cubicBezTo>
                  <a:lnTo>
                    <a:pt x="423" y="1765"/>
                  </a:lnTo>
                  <a:lnTo>
                    <a:pt x="424" y="1766"/>
                  </a:lnTo>
                  <a:cubicBezTo>
                    <a:pt x="411" y="1756"/>
                    <a:pt x="399" y="1746"/>
                    <a:pt x="387" y="1734"/>
                  </a:cubicBezTo>
                  <a:cubicBezTo>
                    <a:pt x="377" y="1723"/>
                    <a:pt x="367" y="1714"/>
                    <a:pt x="358" y="1703"/>
                  </a:cubicBezTo>
                  <a:cubicBezTo>
                    <a:pt x="349" y="1690"/>
                    <a:pt x="341" y="1675"/>
                    <a:pt x="332" y="1663"/>
                  </a:cubicBezTo>
                  <a:cubicBezTo>
                    <a:pt x="320" y="1639"/>
                    <a:pt x="309" y="1617"/>
                    <a:pt x="297" y="1593"/>
                  </a:cubicBezTo>
                  <a:cubicBezTo>
                    <a:pt x="286" y="1562"/>
                    <a:pt x="275" y="1531"/>
                    <a:pt x="266" y="1499"/>
                  </a:cubicBezTo>
                  <a:cubicBezTo>
                    <a:pt x="256" y="1453"/>
                    <a:pt x="248" y="1405"/>
                    <a:pt x="239" y="1357"/>
                  </a:cubicBezTo>
                  <a:cubicBezTo>
                    <a:pt x="235" y="1318"/>
                    <a:pt x="233" y="1281"/>
                    <a:pt x="232" y="1242"/>
                  </a:cubicBezTo>
                  <a:cubicBezTo>
                    <a:pt x="233" y="1196"/>
                    <a:pt x="235" y="1149"/>
                    <a:pt x="242" y="1102"/>
                  </a:cubicBezTo>
                  <a:cubicBezTo>
                    <a:pt x="253" y="1023"/>
                    <a:pt x="265" y="944"/>
                    <a:pt x="276" y="865"/>
                  </a:cubicBezTo>
                  <a:cubicBezTo>
                    <a:pt x="290" y="779"/>
                    <a:pt x="302" y="693"/>
                    <a:pt x="322" y="607"/>
                  </a:cubicBezTo>
                  <a:cubicBezTo>
                    <a:pt x="327" y="590"/>
                    <a:pt x="333" y="571"/>
                    <a:pt x="341" y="552"/>
                  </a:cubicBezTo>
                  <a:cubicBezTo>
                    <a:pt x="348" y="536"/>
                    <a:pt x="356" y="521"/>
                    <a:pt x="362" y="505"/>
                  </a:cubicBezTo>
                  <a:cubicBezTo>
                    <a:pt x="393" y="454"/>
                    <a:pt x="426" y="404"/>
                    <a:pt x="461" y="355"/>
                  </a:cubicBezTo>
                  <a:cubicBezTo>
                    <a:pt x="471" y="342"/>
                    <a:pt x="482" y="330"/>
                    <a:pt x="492" y="318"/>
                  </a:cubicBezTo>
                  <a:cubicBezTo>
                    <a:pt x="503" y="308"/>
                    <a:pt x="517" y="298"/>
                    <a:pt x="529" y="287"/>
                  </a:cubicBezTo>
                  <a:cubicBezTo>
                    <a:pt x="548" y="276"/>
                    <a:pt x="565" y="265"/>
                    <a:pt x="585" y="254"/>
                  </a:cubicBezTo>
                  <a:cubicBezTo>
                    <a:pt x="591" y="251"/>
                    <a:pt x="599" y="247"/>
                    <a:pt x="606" y="245"/>
                  </a:cubicBezTo>
                  <a:cubicBezTo>
                    <a:pt x="614" y="242"/>
                    <a:pt x="622" y="240"/>
                    <a:pt x="630" y="237"/>
                  </a:cubicBezTo>
                  <a:cubicBezTo>
                    <a:pt x="632" y="237"/>
                    <a:pt x="636" y="236"/>
                    <a:pt x="638" y="236"/>
                  </a:cubicBezTo>
                  <a:lnTo>
                    <a:pt x="681" y="232"/>
                  </a:lnTo>
                  <a:close/>
                  <a:moveTo>
                    <a:pt x="663" y="1"/>
                  </a:moveTo>
                  <a:cubicBezTo>
                    <a:pt x="647" y="1"/>
                    <a:pt x="631" y="2"/>
                    <a:pt x="616" y="6"/>
                  </a:cubicBezTo>
                  <a:cubicBezTo>
                    <a:pt x="604" y="8"/>
                    <a:pt x="590" y="12"/>
                    <a:pt x="580" y="19"/>
                  </a:cubicBezTo>
                  <a:cubicBezTo>
                    <a:pt x="545" y="28"/>
                    <a:pt x="514" y="39"/>
                    <a:pt x="481" y="54"/>
                  </a:cubicBezTo>
                  <a:cubicBezTo>
                    <a:pt x="441" y="74"/>
                    <a:pt x="399" y="100"/>
                    <a:pt x="366" y="128"/>
                  </a:cubicBezTo>
                  <a:cubicBezTo>
                    <a:pt x="321" y="167"/>
                    <a:pt x="285" y="211"/>
                    <a:pt x="251" y="258"/>
                  </a:cubicBezTo>
                  <a:cubicBezTo>
                    <a:pt x="203" y="327"/>
                    <a:pt x="157" y="396"/>
                    <a:pt x="127" y="474"/>
                  </a:cubicBezTo>
                  <a:cubicBezTo>
                    <a:pt x="101" y="540"/>
                    <a:pt x="86" y="610"/>
                    <a:pt x="74" y="681"/>
                  </a:cubicBezTo>
                  <a:cubicBezTo>
                    <a:pt x="59" y="773"/>
                    <a:pt x="46" y="865"/>
                    <a:pt x="32" y="958"/>
                  </a:cubicBezTo>
                  <a:cubicBezTo>
                    <a:pt x="16" y="1056"/>
                    <a:pt x="1" y="1155"/>
                    <a:pt x="3" y="1255"/>
                  </a:cubicBezTo>
                  <a:cubicBezTo>
                    <a:pt x="5" y="1360"/>
                    <a:pt x="22" y="1467"/>
                    <a:pt x="48" y="1567"/>
                  </a:cubicBezTo>
                  <a:cubicBezTo>
                    <a:pt x="63" y="1619"/>
                    <a:pt x="80" y="1669"/>
                    <a:pt x="103" y="1717"/>
                  </a:cubicBezTo>
                  <a:cubicBezTo>
                    <a:pt x="127" y="1768"/>
                    <a:pt x="156" y="1824"/>
                    <a:pt x="196" y="1865"/>
                  </a:cubicBezTo>
                  <a:cubicBezTo>
                    <a:pt x="234" y="1906"/>
                    <a:pt x="275" y="1942"/>
                    <a:pt x="322" y="1974"/>
                  </a:cubicBezTo>
                  <a:cubicBezTo>
                    <a:pt x="362" y="2000"/>
                    <a:pt x="410" y="2009"/>
                    <a:pt x="455" y="2016"/>
                  </a:cubicBezTo>
                  <a:cubicBezTo>
                    <a:pt x="470" y="2019"/>
                    <a:pt x="486" y="2021"/>
                    <a:pt x="502" y="2021"/>
                  </a:cubicBezTo>
                  <a:cubicBezTo>
                    <a:pt x="507" y="2021"/>
                    <a:pt x="512" y="2020"/>
                    <a:pt x="517" y="2020"/>
                  </a:cubicBezTo>
                  <a:cubicBezTo>
                    <a:pt x="534" y="2020"/>
                    <a:pt x="553" y="2018"/>
                    <a:pt x="570" y="2014"/>
                  </a:cubicBezTo>
                  <a:cubicBezTo>
                    <a:pt x="753" y="1981"/>
                    <a:pt x="903" y="1844"/>
                    <a:pt x="991" y="1684"/>
                  </a:cubicBezTo>
                  <a:cubicBezTo>
                    <a:pt x="1044" y="1587"/>
                    <a:pt x="1089" y="1484"/>
                    <a:pt x="1115" y="1378"/>
                  </a:cubicBezTo>
                  <a:cubicBezTo>
                    <a:pt x="1130" y="1325"/>
                    <a:pt x="1140" y="1270"/>
                    <a:pt x="1153" y="1215"/>
                  </a:cubicBezTo>
                  <a:cubicBezTo>
                    <a:pt x="1163" y="1167"/>
                    <a:pt x="1173" y="1117"/>
                    <a:pt x="1177" y="1069"/>
                  </a:cubicBezTo>
                  <a:cubicBezTo>
                    <a:pt x="1181" y="1014"/>
                    <a:pt x="1183" y="957"/>
                    <a:pt x="1184" y="904"/>
                  </a:cubicBezTo>
                  <a:cubicBezTo>
                    <a:pt x="1185" y="846"/>
                    <a:pt x="1188" y="791"/>
                    <a:pt x="1183" y="734"/>
                  </a:cubicBezTo>
                  <a:cubicBezTo>
                    <a:pt x="1175" y="641"/>
                    <a:pt x="1167" y="545"/>
                    <a:pt x="1141" y="455"/>
                  </a:cubicBezTo>
                  <a:cubicBezTo>
                    <a:pt x="1127" y="404"/>
                    <a:pt x="1107" y="357"/>
                    <a:pt x="1084" y="308"/>
                  </a:cubicBezTo>
                  <a:cubicBezTo>
                    <a:pt x="1064" y="264"/>
                    <a:pt x="1038" y="217"/>
                    <a:pt x="1004" y="182"/>
                  </a:cubicBezTo>
                  <a:cubicBezTo>
                    <a:pt x="973" y="149"/>
                    <a:pt x="940" y="123"/>
                    <a:pt x="904" y="100"/>
                  </a:cubicBezTo>
                  <a:cubicBezTo>
                    <a:pt x="874" y="79"/>
                    <a:pt x="844" y="56"/>
                    <a:pt x="811" y="43"/>
                  </a:cubicBezTo>
                  <a:cubicBezTo>
                    <a:pt x="789" y="33"/>
                    <a:pt x="766" y="22"/>
                    <a:pt x="744" y="14"/>
                  </a:cubicBezTo>
                  <a:cubicBezTo>
                    <a:pt x="718" y="5"/>
                    <a:pt x="690"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a:extLst>
                <a:ext uri="{FF2B5EF4-FFF2-40B4-BE49-F238E27FC236}">
                  <a16:creationId xmlns:a16="http://schemas.microsoft.com/office/drawing/2014/main" id="{99842645-2C45-66DE-F96D-F47D33C922BF}"/>
                </a:ext>
              </a:extLst>
            </p:cNvPr>
            <p:cNvSpPr/>
            <p:nvPr/>
          </p:nvSpPr>
          <p:spPr>
            <a:xfrm>
              <a:off x="4197900" y="960275"/>
              <a:ext cx="45575" cy="25575"/>
            </a:xfrm>
            <a:custGeom>
              <a:avLst/>
              <a:gdLst/>
              <a:ahLst/>
              <a:cxnLst/>
              <a:rect l="l" t="t" r="r" b="b"/>
              <a:pathLst>
                <a:path w="1823" h="1023" extrusionOk="0">
                  <a:moveTo>
                    <a:pt x="1205" y="11"/>
                  </a:moveTo>
                  <a:cubicBezTo>
                    <a:pt x="1206" y="12"/>
                    <a:pt x="1207" y="12"/>
                    <a:pt x="1207" y="12"/>
                  </a:cubicBezTo>
                  <a:cubicBezTo>
                    <a:pt x="1207" y="12"/>
                    <a:pt x="1206" y="12"/>
                    <a:pt x="1205" y="11"/>
                  </a:cubicBezTo>
                  <a:close/>
                  <a:moveTo>
                    <a:pt x="1039" y="220"/>
                  </a:moveTo>
                  <a:cubicBezTo>
                    <a:pt x="1063" y="220"/>
                    <a:pt x="1087" y="221"/>
                    <a:pt x="1110" y="221"/>
                  </a:cubicBezTo>
                  <a:lnTo>
                    <a:pt x="1109" y="221"/>
                  </a:lnTo>
                  <a:cubicBezTo>
                    <a:pt x="1151" y="226"/>
                    <a:pt x="1192" y="229"/>
                    <a:pt x="1232" y="234"/>
                  </a:cubicBezTo>
                  <a:cubicBezTo>
                    <a:pt x="1233" y="234"/>
                    <a:pt x="1233" y="234"/>
                    <a:pt x="1233" y="236"/>
                  </a:cubicBezTo>
                  <a:cubicBezTo>
                    <a:pt x="1279" y="249"/>
                    <a:pt x="1325" y="265"/>
                    <a:pt x="1367" y="283"/>
                  </a:cubicBezTo>
                  <a:cubicBezTo>
                    <a:pt x="1382" y="291"/>
                    <a:pt x="1395" y="298"/>
                    <a:pt x="1410" y="304"/>
                  </a:cubicBezTo>
                  <a:cubicBezTo>
                    <a:pt x="1415" y="306"/>
                    <a:pt x="1419" y="309"/>
                    <a:pt x="1423" y="311"/>
                  </a:cubicBezTo>
                  <a:cubicBezTo>
                    <a:pt x="1455" y="335"/>
                    <a:pt x="1486" y="360"/>
                    <a:pt x="1517" y="386"/>
                  </a:cubicBezTo>
                  <a:cubicBezTo>
                    <a:pt x="1517" y="386"/>
                    <a:pt x="1517" y="385"/>
                    <a:pt x="1517" y="384"/>
                  </a:cubicBezTo>
                  <a:lnTo>
                    <a:pt x="1517" y="384"/>
                  </a:lnTo>
                  <a:lnTo>
                    <a:pt x="1521" y="389"/>
                  </a:lnTo>
                  <a:cubicBezTo>
                    <a:pt x="1523" y="390"/>
                    <a:pt x="1525" y="392"/>
                    <a:pt x="1526" y="393"/>
                  </a:cubicBezTo>
                  <a:lnTo>
                    <a:pt x="1526" y="393"/>
                  </a:lnTo>
                  <a:cubicBezTo>
                    <a:pt x="1526" y="393"/>
                    <a:pt x="1526" y="393"/>
                    <a:pt x="1524" y="393"/>
                  </a:cubicBezTo>
                  <a:cubicBezTo>
                    <a:pt x="1535" y="402"/>
                    <a:pt x="1544" y="412"/>
                    <a:pt x="1554" y="422"/>
                  </a:cubicBezTo>
                  <a:cubicBezTo>
                    <a:pt x="1558" y="425"/>
                    <a:pt x="1562" y="430"/>
                    <a:pt x="1565" y="435"/>
                  </a:cubicBezTo>
                  <a:cubicBezTo>
                    <a:pt x="1571" y="445"/>
                    <a:pt x="1579" y="458"/>
                    <a:pt x="1585" y="469"/>
                  </a:cubicBezTo>
                  <a:cubicBezTo>
                    <a:pt x="1586" y="470"/>
                    <a:pt x="1586" y="473"/>
                    <a:pt x="1588" y="475"/>
                  </a:cubicBezTo>
                  <a:lnTo>
                    <a:pt x="1588" y="476"/>
                  </a:lnTo>
                  <a:lnTo>
                    <a:pt x="1588" y="480"/>
                  </a:lnTo>
                  <a:cubicBezTo>
                    <a:pt x="1589" y="496"/>
                    <a:pt x="1589" y="511"/>
                    <a:pt x="1589" y="527"/>
                  </a:cubicBezTo>
                  <a:cubicBezTo>
                    <a:pt x="1590" y="534"/>
                    <a:pt x="1590" y="537"/>
                    <a:pt x="1590" y="540"/>
                  </a:cubicBezTo>
                  <a:lnTo>
                    <a:pt x="1583" y="571"/>
                  </a:lnTo>
                  <a:lnTo>
                    <a:pt x="1568" y="609"/>
                  </a:lnTo>
                  <a:cubicBezTo>
                    <a:pt x="1565" y="615"/>
                    <a:pt x="1562" y="620"/>
                    <a:pt x="1558" y="624"/>
                  </a:cubicBezTo>
                  <a:cubicBezTo>
                    <a:pt x="1553" y="631"/>
                    <a:pt x="1547" y="638"/>
                    <a:pt x="1542" y="646"/>
                  </a:cubicBezTo>
                  <a:cubicBezTo>
                    <a:pt x="1535" y="654"/>
                    <a:pt x="1528" y="660"/>
                    <a:pt x="1522" y="666"/>
                  </a:cubicBezTo>
                  <a:cubicBezTo>
                    <a:pt x="1506" y="681"/>
                    <a:pt x="1487" y="693"/>
                    <a:pt x="1468" y="707"/>
                  </a:cubicBezTo>
                  <a:cubicBezTo>
                    <a:pt x="1456" y="714"/>
                    <a:pt x="1444" y="721"/>
                    <a:pt x="1431" y="728"/>
                  </a:cubicBezTo>
                  <a:cubicBezTo>
                    <a:pt x="1422" y="733"/>
                    <a:pt x="1411" y="737"/>
                    <a:pt x="1402" y="742"/>
                  </a:cubicBezTo>
                  <a:cubicBezTo>
                    <a:pt x="1385" y="747"/>
                    <a:pt x="1372" y="752"/>
                    <a:pt x="1357" y="755"/>
                  </a:cubicBezTo>
                  <a:cubicBezTo>
                    <a:pt x="1285" y="769"/>
                    <a:pt x="1211" y="781"/>
                    <a:pt x="1136" y="789"/>
                  </a:cubicBezTo>
                  <a:cubicBezTo>
                    <a:pt x="1066" y="793"/>
                    <a:pt x="995" y="793"/>
                    <a:pt x="924" y="793"/>
                  </a:cubicBezTo>
                  <a:cubicBezTo>
                    <a:pt x="870" y="793"/>
                    <a:pt x="815" y="795"/>
                    <a:pt x="761" y="795"/>
                  </a:cubicBezTo>
                  <a:cubicBezTo>
                    <a:pt x="743" y="795"/>
                    <a:pt x="725" y="795"/>
                    <a:pt x="707" y="794"/>
                  </a:cubicBezTo>
                  <a:cubicBezTo>
                    <a:pt x="628" y="790"/>
                    <a:pt x="548" y="788"/>
                    <a:pt x="470" y="776"/>
                  </a:cubicBezTo>
                  <a:cubicBezTo>
                    <a:pt x="439" y="769"/>
                    <a:pt x="409" y="762"/>
                    <a:pt x="378" y="754"/>
                  </a:cubicBezTo>
                  <a:cubicBezTo>
                    <a:pt x="371" y="750"/>
                    <a:pt x="361" y="748"/>
                    <a:pt x="354" y="744"/>
                  </a:cubicBezTo>
                  <a:cubicBezTo>
                    <a:pt x="349" y="742"/>
                    <a:pt x="344" y="738"/>
                    <a:pt x="340" y="734"/>
                  </a:cubicBezTo>
                  <a:cubicBezTo>
                    <a:pt x="335" y="731"/>
                    <a:pt x="331" y="728"/>
                    <a:pt x="326" y="724"/>
                  </a:cubicBezTo>
                  <a:cubicBezTo>
                    <a:pt x="318" y="716"/>
                    <a:pt x="311" y="708"/>
                    <a:pt x="301" y="699"/>
                  </a:cubicBezTo>
                  <a:lnTo>
                    <a:pt x="301" y="699"/>
                  </a:lnTo>
                  <a:cubicBezTo>
                    <a:pt x="300" y="698"/>
                    <a:pt x="300" y="697"/>
                    <a:pt x="299" y="696"/>
                  </a:cubicBezTo>
                  <a:lnTo>
                    <a:pt x="298" y="695"/>
                  </a:lnTo>
                  <a:cubicBezTo>
                    <a:pt x="298" y="693"/>
                    <a:pt x="296" y="693"/>
                    <a:pt x="296" y="692"/>
                  </a:cubicBezTo>
                  <a:cubicBezTo>
                    <a:pt x="289" y="682"/>
                    <a:pt x="281" y="672"/>
                    <a:pt x="275" y="662"/>
                  </a:cubicBezTo>
                  <a:cubicBezTo>
                    <a:pt x="268" y="651"/>
                    <a:pt x="260" y="639"/>
                    <a:pt x="255" y="626"/>
                  </a:cubicBezTo>
                  <a:cubicBezTo>
                    <a:pt x="252" y="619"/>
                    <a:pt x="249" y="609"/>
                    <a:pt x="245" y="600"/>
                  </a:cubicBezTo>
                  <a:cubicBezTo>
                    <a:pt x="242" y="590"/>
                    <a:pt x="238" y="582"/>
                    <a:pt x="236" y="569"/>
                  </a:cubicBezTo>
                  <a:cubicBezTo>
                    <a:pt x="233" y="554"/>
                    <a:pt x="232" y="540"/>
                    <a:pt x="229" y="525"/>
                  </a:cubicBezTo>
                  <a:lnTo>
                    <a:pt x="229" y="506"/>
                  </a:lnTo>
                  <a:cubicBezTo>
                    <a:pt x="231" y="502"/>
                    <a:pt x="229" y="497"/>
                    <a:pt x="231" y="492"/>
                  </a:cubicBezTo>
                  <a:cubicBezTo>
                    <a:pt x="232" y="489"/>
                    <a:pt x="233" y="484"/>
                    <a:pt x="233" y="479"/>
                  </a:cubicBezTo>
                  <a:cubicBezTo>
                    <a:pt x="236" y="471"/>
                    <a:pt x="238" y="465"/>
                    <a:pt x="243" y="458"/>
                  </a:cubicBezTo>
                  <a:cubicBezTo>
                    <a:pt x="249" y="444"/>
                    <a:pt x="257" y="432"/>
                    <a:pt x="266" y="418"/>
                  </a:cubicBezTo>
                  <a:cubicBezTo>
                    <a:pt x="273" y="411"/>
                    <a:pt x="278" y="403"/>
                    <a:pt x="283" y="396"/>
                  </a:cubicBezTo>
                  <a:cubicBezTo>
                    <a:pt x="296" y="381"/>
                    <a:pt x="310" y="366"/>
                    <a:pt x="325" y="350"/>
                  </a:cubicBezTo>
                  <a:lnTo>
                    <a:pt x="325" y="350"/>
                  </a:lnTo>
                  <a:cubicBezTo>
                    <a:pt x="338" y="339"/>
                    <a:pt x="353" y="329"/>
                    <a:pt x="367" y="318"/>
                  </a:cubicBezTo>
                  <a:cubicBezTo>
                    <a:pt x="374" y="315"/>
                    <a:pt x="379" y="313"/>
                    <a:pt x="384" y="309"/>
                  </a:cubicBezTo>
                  <a:cubicBezTo>
                    <a:pt x="404" y="300"/>
                    <a:pt x="422" y="294"/>
                    <a:pt x="440" y="285"/>
                  </a:cubicBezTo>
                  <a:cubicBezTo>
                    <a:pt x="454" y="282"/>
                    <a:pt x="469" y="278"/>
                    <a:pt x="484" y="274"/>
                  </a:cubicBezTo>
                  <a:cubicBezTo>
                    <a:pt x="587" y="254"/>
                    <a:pt x="691" y="239"/>
                    <a:pt x="796" y="229"/>
                  </a:cubicBezTo>
                  <a:cubicBezTo>
                    <a:pt x="878" y="225"/>
                    <a:pt x="958" y="220"/>
                    <a:pt x="1039" y="220"/>
                  </a:cubicBezTo>
                  <a:close/>
                  <a:moveTo>
                    <a:pt x="1016" y="1"/>
                  </a:moveTo>
                  <a:cubicBezTo>
                    <a:pt x="953" y="1"/>
                    <a:pt x="888" y="6"/>
                    <a:pt x="826" y="9"/>
                  </a:cubicBezTo>
                  <a:cubicBezTo>
                    <a:pt x="748" y="12"/>
                    <a:pt x="672" y="21"/>
                    <a:pt x="597" y="33"/>
                  </a:cubicBezTo>
                  <a:cubicBezTo>
                    <a:pt x="529" y="44"/>
                    <a:pt x="457" y="51"/>
                    <a:pt x="392" y="73"/>
                  </a:cubicBezTo>
                  <a:cubicBezTo>
                    <a:pt x="344" y="88"/>
                    <a:pt x="297" y="108"/>
                    <a:pt x="252" y="131"/>
                  </a:cubicBezTo>
                  <a:cubicBezTo>
                    <a:pt x="185" y="169"/>
                    <a:pt x="128" y="231"/>
                    <a:pt x="83" y="293"/>
                  </a:cubicBezTo>
                  <a:cubicBezTo>
                    <a:pt x="46" y="340"/>
                    <a:pt x="24" y="397"/>
                    <a:pt x="11" y="455"/>
                  </a:cubicBezTo>
                  <a:cubicBezTo>
                    <a:pt x="0" y="506"/>
                    <a:pt x="5" y="559"/>
                    <a:pt x="16" y="611"/>
                  </a:cubicBezTo>
                  <a:cubicBezTo>
                    <a:pt x="31" y="698"/>
                    <a:pt x="77" y="788"/>
                    <a:pt x="138" y="852"/>
                  </a:cubicBezTo>
                  <a:cubicBezTo>
                    <a:pt x="174" y="892"/>
                    <a:pt x="217" y="930"/>
                    <a:pt x="267" y="953"/>
                  </a:cubicBezTo>
                  <a:cubicBezTo>
                    <a:pt x="318" y="975"/>
                    <a:pt x="370" y="989"/>
                    <a:pt x="423" y="1000"/>
                  </a:cubicBezTo>
                  <a:cubicBezTo>
                    <a:pt x="479" y="1010"/>
                    <a:pt x="535" y="1013"/>
                    <a:pt x="591" y="1016"/>
                  </a:cubicBezTo>
                  <a:cubicBezTo>
                    <a:pt x="643" y="1018"/>
                    <a:pt x="696" y="1022"/>
                    <a:pt x="747" y="1022"/>
                  </a:cubicBezTo>
                  <a:cubicBezTo>
                    <a:pt x="799" y="1022"/>
                    <a:pt x="851" y="1020"/>
                    <a:pt x="904" y="1020"/>
                  </a:cubicBezTo>
                  <a:cubicBezTo>
                    <a:pt x="924" y="1020"/>
                    <a:pt x="944" y="1020"/>
                    <a:pt x="964" y="1020"/>
                  </a:cubicBezTo>
                  <a:cubicBezTo>
                    <a:pt x="994" y="1020"/>
                    <a:pt x="1024" y="1020"/>
                    <a:pt x="1053" y="1018"/>
                  </a:cubicBezTo>
                  <a:cubicBezTo>
                    <a:pt x="1104" y="1017"/>
                    <a:pt x="1157" y="1016"/>
                    <a:pt x="1207" y="1008"/>
                  </a:cubicBezTo>
                  <a:cubicBezTo>
                    <a:pt x="1258" y="1002"/>
                    <a:pt x="1307" y="994"/>
                    <a:pt x="1357" y="985"/>
                  </a:cubicBezTo>
                  <a:cubicBezTo>
                    <a:pt x="1414" y="976"/>
                    <a:pt x="1471" y="961"/>
                    <a:pt x="1523" y="936"/>
                  </a:cubicBezTo>
                  <a:cubicBezTo>
                    <a:pt x="1568" y="914"/>
                    <a:pt x="1609" y="888"/>
                    <a:pt x="1647" y="858"/>
                  </a:cubicBezTo>
                  <a:cubicBezTo>
                    <a:pt x="1728" y="796"/>
                    <a:pt x="1780" y="712"/>
                    <a:pt x="1807" y="616"/>
                  </a:cubicBezTo>
                  <a:cubicBezTo>
                    <a:pt x="1817" y="578"/>
                    <a:pt x="1823" y="538"/>
                    <a:pt x="1820" y="500"/>
                  </a:cubicBezTo>
                  <a:cubicBezTo>
                    <a:pt x="1819" y="464"/>
                    <a:pt x="1817" y="427"/>
                    <a:pt x="1801" y="393"/>
                  </a:cubicBezTo>
                  <a:cubicBezTo>
                    <a:pt x="1778" y="351"/>
                    <a:pt x="1755" y="314"/>
                    <a:pt x="1728" y="279"/>
                  </a:cubicBezTo>
                  <a:cubicBezTo>
                    <a:pt x="1699" y="246"/>
                    <a:pt x="1663" y="217"/>
                    <a:pt x="1630" y="191"/>
                  </a:cubicBezTo>
                  <a:cubicBezTo>
                    <a:pt x="1583" y="154"/>
                    <a:pt x="1539" y="119"/>
                    <a:pt x="1486" y="97"/>
                  </a:cubicBezTo>
                  <a:cubicBezTo>
                    <a:pt x="1450" y="78"/>
                    <a:pt x="1415" y="63"/>
                    <a:pt x="1378" y="50"/>
                  </a:cubicBezTo>
                  <a:cubicBezTo>
                    <a:pt x="1366" y="47"/>
                    <a:pt x="1356" y="44"/>
                    <a:pt x="1345" y="40"/>
                  </a:cubicBezTo>
                  <a:cubicBezTo>
                    <a:pt x="1326" y="40"/>
                    <a:pt x="1311" y="37"/>
                    <a:pt x="1294" y="33"/>
                  </a:cubicBezTo>
                  <a:cubicBezTo>
                    <a:pt x="1263" y="24"/>
                    <a:pt x="1228" y="16"/>
                    <a:pt x="1194" y="10"/>
                  </a:cubicBezTo>
                  <a:lnTo>
                    <a:pt x="1194" y="10"/>
                  </a:lnTo>
                  <a:cubicBezTo>
                    <a:pt x="1198" y="11"/>
                    <a:pt x="1201" y="11"/>
                    <a:pt x="1205" y="11"/>
                  </a:cubicBezTo>
                  <a:lnTo>
                    <a:pt x="1205" y="11"/>
                  </a:lnTo>
                  <a:cubicBezTo>
                    <a:pt x="1201" y="11"/>
                    <a:pt x="1197" y="10"/>
                    <a:pt x="1193" y="10"/>
                  </a:cubicBezTo>
                  <a:lnTo>
                    <a:pt x="1193" y="10"/>
                  </a:lnTo>
                  <a:cubicBezTo>
                    <a:pt x="1193" y="10"/>
                    <a:pt x="1193" y="10"/>
                    <a:pt x="1193" y="10"/>
                  </a:cubicBezTo>
                  <a:lnTo>
                    <a:pt x="1193" y="10"/>
                  </a:lnTo>
                  <a:cubicBezTo>
                    <a:pt x="1193" y="10"/>
                    <a:pt x="1193" y="10"/>
                    <a:pt x="1193" y="10"/>
                  </a:cubicBezTo>
                  <a:lnTo>
                    <a:pt x="1193" y="10"/>
                  </a:lnTo>
                  <a:cubicBezTo>
                    <a:pt x="1193" y="10"/>
                    <a:pt x="1192" y="10"/>
                    <a:pt x="1191" y="10"/>
                  </a:cubicBezTo>
                  <a:cubicBezTo>
                    <a:pt x="1133" y="5"/>
                    <a:pt x="1074"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a:extLst>
                <a:ext uri="{FF2B5EF4-FFF2-40B4-BE49-F238E27FC236}">
                  <a16:creationId xmlns:a16="http://schemas.microsoft.com/office/drawing/2014/main" id="{8961C0BE-9103-D7DE-0C28-1839B2508986}"/>
                </a:ext>
              </a:extLst>
            </p:cNvPr>
            <p:cNvSpPr/>
            <p:nvPr/>
          </p:nvSpPr>
          <p:spPr>
            <a:xfrm>
              <a:off x="4205375" y="977700"/>
              <a:ext cx="50" cy="75"/>
            </a:xfrm>
            <a:custGeom>
              <a:avLst/>
              <a:gdLst/>
              <a:ahLst/>
              <a:cxnLst/>
              <a:rect l="l" t="t" r="r" b="b"/>
              <a:pathLst>
                <a:path w="2" h="3" extrusionOk="0">
                  <a:moveTo>
                    <a:pt x="0" y="2"/>
                  </a:moveTo>
                  <a:cubicBezTo>
                    <a:pt x="0" y="2"/>
                    <a:pt x="1" y="2"/>
                    <a:pt x="0" y="2"/>
                  </a:cubicBezTo>
                  <a:cubicBezTo>
                    <a:pt x="0" y="2"/>
                    <a:pt x="0" y="0"/>
                    <a:pt x="0" y="2"/>
                  </a:cubicBezTo>
                  <a:cubicBezTo>
                    <a:pt x="0" y="0"/>
                    <a:pt x="0" y="0"/>
                    <a:pt x="0" y="2"/>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a:extLst>
                <a:ext uri="{FF2B5EF4-FFF2-40B4-BE49-F238E27FC236}">
                  <a16:creationId xmlns:a16="http://schemas.microsoft.com/office/drawing/2014/main" id="{2B9CE0F6-79B0-C698-4340-6DF60E5D595F}"/>
                </a:ext>
              </a:extLst>
            </p:cNvPr>
            <p:cNvSpPr/>
            <p:nvPr/>
          </p:nvSpPr>
          <p:spPr>
            <a:xfrm>
              <a:off x="4296850" y="963050"/>
              <a:ext cx="48275" cy="25450"/>
            </a:xfrm>
            <a:custGeom>
              <a:avLst/>
              <a:gdLst/>
              <a:ahLst/>
              <a:cxnLst/>
              <a:rect l="l" t="t" r="r" b="b"/>
              <a:pathLst>
                <a:path w="1931" h="1018" extrusionOk="0">
                  <a:moveTo>
                    <a:pt x="1129" y="229"/>
                  </a:moveTo>
                  <a:cubicBezTo>
                    <a:pt x="1136" y="229"/>
                    <a:pt x="1144" y="229"/>
                    <a:pt x="1151" y="229"/>
                  </a:cubicBezTo>
                  <a:cubicBezTo>
                    <a:pt x="1257" y="230"/>
                    <a:pt x="1360" y="237"/>
                    <a:pt x="1465" y="238"/>
                  </a:cubicBezTo>
                  <a:cubicBezTo>
                    <a:pt x="1477" y="238"/>
                    <a:pt x="1489" y="235"/>
                    <a:pt x="1499" y="233"/>
                  </a:cubicBezTo>
                  <a:cubicBezTo>
                    <a:pt x="1504" y="234"/>
                    <a:pt x="1511" y="235"/>
                    <a:pt x="1516" y="238"/>
                  </a:cubicBezTo>
                  <a:cubicBezTo>
                    <a:pt x="1533" y="244"/>
                    <a:pt x="1549" y="250"/>
                    <a:pt x="1566" y="258"/>
                  </a:cubicBezTo>
                  <a:cubicBezTo>
                    <a:pt x="1579" y="263"/>
                    <a:pt x="1590" y="270"/>
                    <a:pt x="1601" y="277"/>
                  </a:cubicBezTo>
                  <a:cubicBezTo>
                    <a:pt x="1609" y="281"/>
                    <a:pt x="1614" y="286"/>
                    <a:pt x="1619" y="290"/>
                  </a:cubicBezTo>
                  <a:cubicBezTo>
                    <a:pt x="1629" y="299"/>
                    <a:pt x="1641" y="311"/>
                    <a:pt x="1651" y="321"/>
                  </a:cubicBezTo>
                  <a:cubicBezTo>
                    <a:pt x="1656" y="326"/>
                    <a:pt x="1660" y="331"/>
                    <a:pt x="1663" y="336"/>
                  </a:cubicBezTo>
                  <a:cubicBezTo>
                    <a:pt x="1668" y="343"/>
                    <a:pt x="1672" y="351"/>
                    <a:pt x="1676" y="357"/>
                  </a:cubicBezTo>
                  <a:cubicBezTo>
                    <a:pt x="1689" y="385"/>
                    <a:pt x="1698" y="414"/>
                    <a:pt x="1710" y="442"/>
                  </a:cubicBezTo>
                  <a:cubicBezTo>
                    <a:pt x="1703" y="457"/>
                    <a:pt x="1702" y="473"/>
                    <a:pt x="1698" y="488"/>
                  </a:cubicBezTo>
                  <a:cubicBezTo>
                    <a:pt x="1697" y="493"/>
                    <a:pt x="1696" y="498"/>
                    <a:pt x="1693" y="506"/>
                  </a:cubicBezTo>
                  <a:cubicBezTo>
                    <a:pt x="1688" y="520"/>
                    <a:pt x="1683" y="537"/>
                    <a:pt x="1677" y="550"/>
                  </a:cubicBezTo>
                  <a:cubicBezTo>
                    <a:pt x="1666" y="562"/>
                    <a:pt x="1657" y="575"/>
                    <a:pt x="1647" y="586"/>
                  </a:cubicBezTo>
                  <a:cubicBezTo>
                    <a:pt x="1646" y="588"/>
                    <a:pt x="1645" y="589"/>
                    <a:pt x="1644" y="591"/>
                  </a:cubicBezTo>
                  <a:lnTo>
                    <a:pt x="1642" y="593"/>
                  </a:lnTo>
                  <a:cubicBezTo>
                    <a:pt x="1609" y="621"/>
                    <a:pt x="1573" y="647"/>
                    <a:pt x="1536" y="672"/>
                  </a:cubicBezTo>
                  <a:cubicBezTo>
                    <a:pt x="1528" y="677"/>
                    <a:pt x="1520" y="682"/>
                    <a:pt x="1512" y="687"/>
                  </a:cubicBezTo>
                  <a:cubicBezTo>
                    <a:pt x="1495" y="695"/>
                    <a:pt x="1480" y="700"/>
                    <a:pt x="1463" y="707"/>
                  </a:cubicBezTo>
                  <a:cubicBezTo>
                    <a:pt x="1448" y="710"/>
                    <a:pt x="1433" y="714"/>
                    <a:pt x="1418" y="718"/>
                  </a:cubicBezTo>
                  <a:cubicBezTo>
                    <a:pt x="1381" y="726"/>
                    <a:pt x="1341" y="735"/>
                    <a:pt x="1305" y="743"/>
                  </a:cubicBezTo>
                  <a:cubicBezTo>
                    <a:pt x="1272" y="748"/>
                    <a:pt x="1241" y="751"/>
                    <a:pt x="1207" y="755"/>
                  </a:cubicBezTo>
                  <a:lnTo>
                    <a:pt x="1202" y="755"/>
                  </a:lnTo>
                  <a:cubicBezTo>
                    <a:pt x="1200" y="755"/>
                    <a:pt x="1198" y="755"/>
                    <a:pt x="1196" y="756"/>
                  </a:cubicBezTo>
                  <a:cubicBezTo>
                    <a:pt x="1196" y="755"/>
                    <a:pt x="1197" y="755"/>
                    <a:pt x="1197" y="755"/>
                  </a:cubicBezTo>
                  <a:cubicBezTo>
                    <a:pt x="1191" y="755"/>
                    <a:pt x="1187" y="756"/>
                    <a:pt x="1180" y="756"/>
                  </a:cubicBezTo>
                  <a:lnTo>
                    <a:pt x="1181" y="756"/>
                  </a:lnTo>
                  <a:cubicBezTo>
                    <a:pt x="1170" y="756"/>
                    <a:pt x="1159" y="759"/>
                    <a:pt x="1145" y="760"/>
                  </a:cubicBezTo>
                  <a:lnTo>
                    <a:pt x="1146" y="760"/>
                  </a:lnTo>
                  <a:cubicBezTo>
                    <a:pt x="1057" y="767"/>
                    <a:pt x="969" y="777"/>
                    <a:pt x="878" y="785"/>
                  </a:cubicBezTo>
                  <a:lnTo>
                    <a:pt x="893" y="785"/>
                  </a:lnTo>
                  <a:cubicBezTo>
                    <a:pt x="832" y="789"/>
                    <a:pt x="771" y="792"/>
                    <a:pt x="709" y="792"/>
                  </a:cubicBezTo>
                  <a:cubicBezTo>
                    <a:pt x="693" y="792"/>
                    <a:pt x="676" y="792"/>
                    <a:pt x="659" y="792"/>
                  </a:cubicBezTo>
                  <a:cubicBezTo>
                    <a:pt x="594" y="790"/>
                    <a:pt x="531" y="782"/>
                    <a:pt x="467" y="775"/>
                  </a:cubicBezTo>
                  <a:lnTo>
                    <a:pt x="465" y="775"/>
                  </a:lnTo>
                  <a:cubicBezTo>
                    <a:pt x="463" y="775"/>
                    <a:pt x="460" y="773"/>
                    <a:pt x="457" y="773"/>
                  </a:cubicBezTo>
                  <a:lnTo>
                    <a:pt x="462" y="773"/>
                  </a:lnTo>
                  <a:cubicBezTo>
                    <a:pt x="441" y="770"/>
                    <a:pt x="422" y="766"/>
                    <a:pt x="401" y="761"/>
                  </a:cubicBezTo>
                  <a:cubicBezTo>
                    <a:pt x="387" y="755"/>
                    <a:pt x="374" y="750"/>
                    <a:pt x="360" y="744"/>
                  </a:cubicBezTo>
                  <a:cubicBezTo>
                    <a:pt x="355" y="741"/>
                    <a:pt x="350" y="737"/>
                    <a:pt x="345" y="735"/>
                  </a:cubicBezTo>
                  <a:lnTo>
                    <a:pt x="330" y="723"/>
                  </a:lnTo>
                  <a:cubicBezTo>
                    <a:pt x="313" y="706"/>
                    <a:pt x="297" y="690"/>
                    <a:pt x="281" y="675"/>
                  </a:cubicBezTo>
                  <a:lnTo>
                    <a:pt x="281" y="675"/>
                  </a:lnTo>
                  <a:cubicBezTo>
                    <a:pt x="282" y="676"/>
                    <a:pt x="282" y="677"/>
                    <a:pt x="283" y="678"/>
                  </a:cubicBezTo>
                  <a:lnTo>
                    <a:pt x="283" y="678"/>
                  </a:lnTo>
                  <a:cubicBezTo>
                    <a:pt x="281" y="676"/>
                    <a:pt x="279" y="674"/>
                    <a:pt x="278" y="673"/>
                  </a:cubicBezTo>
                  <a:lnTo>
                    <a:pt x="276" y="671"/>
                  </a:lnTo>
                  <a:lnTo>
                    <a:pt x="276" y="671"/>
                  </a:lnTo>
                  <a:cubicBezTo>
                    <a:pt x="277" y="671"/>
                    <a:pt x="277" y="672"/>
                    <a:pt x="278" y="672"/>
                  </a:cubicBezTo>
                  <a:cubicBezTo>
                    <a:pt x="271" y="663"/>
                    <a:pt x="263" y="652"/>
                    <a:pt x="257" y="643"/>
                  </a:cubicBezTo>
                  <a:cubicBezTo>
                    <a:pt x="254" y="637"/>
                    <a:pt x="251" y="632"/>
                    <a:pt x="247" y="626"/>
                  </a:cubicBezTo>
                  <a:cubicBezTo>
                    <a:pt x="245" y="621"/>
                    <a:pt x="242" y="616"/>
                    <a:pt x="241" y="611"/>
                  </a:cubicBezTo>
                  <a:lnTo>
                    <a:pt x="241" y="610"/>
                  </a:lnTo>
                  <a:lnTo>
                    <a:pt x="233" y="583"/>
                  </a:lnTo>
                  <a:cubicBezTo>
                    <a:pt x="233" y="576"/>
                    <a:pt x="233" y="570"/>
                    <a:pt x="232" y="564"/>
                  </a:cubicBezTo>
                  <a:cubicBezTo>
                    <a:pt x="231" y="552"/>
                    <a:pt x="231" y="540"/>
                    <a:pt x="232" y="528"/>
                  </a:cubicBezTo>
                  <a:cubicBezTo>
                    <a:pt x="233" y="522"/>
                    <a:pt x="233" y="516"/>
                    <a:pt x="235" y="511"/>
                  </a:cubicBezTo>
                  <a:lnTo>
                    <a:pt x="238" y="495"/>
                  </a:lnTo>
                  <a:cubicBezTo>
                    <a:pt x="240" y="488"/>
                    <a:pt x="241" y="483"/>
                    <a:pt x="243" y="478"/>
                  </a:cubicBezTo>
                  <a:cubicBezTo>
                    <a:pt x="247" y="470"/>
                    <a:pt x="253" y="461"/>
                    <a:pt x="258" y="454"/>
                  </a:cubicBezTo>
                  <a:lnTo>
                    <a:pt x="266" y="442"/>
                  </a:lnTo>
                  <a:lnTo>
                    <a:pt x="262" y="450"/>
                  </a:lnTo>
                  <a:cubicBezTo>
                    <a:pt x="263" y="449"/>
                    <a:pt x="264" y="447"/>
                    <a:pt x="266" y="445"/>
                  </a:cubicBezTo>
                  <a:cubicBezTo>
                    <a:pt x="277" y="433"/>
                    <a:pt x="288" y="421"/>
                    <a:pt x="299" y="410"/>
                  </a:cubicBezTo>
                  <a:cubicBezTo>
                    <a:pt x="309" y="400"/>
                    <a:pt x="320" y="393"/>
                    <a:pt x="330" y="384"/>
                  </a:cubicBezTo>
                  <a:cubicBezTo>
                    <a:pt x="356" y="368"/>
                    <a:pt x="382" y="353"/>
                    <a:pt x="408" y="339"/>
                  </a:cubicBezTo>
                  <a:cubicBezTo>
                    <a:pt x="433" y="327"/>
                    <a:pt x="458" y="317"/>
                    <a:pt x="483" y="308"/>
                  </a:cubicBezTo>
                  <a:cubicBezTo>
                    <a:pt x="524" y="295"/>
                    <a:pt x="566" y="285"/>
                    <a:pt x="609" y="275"/>
                  </a:cubicBezTo>
                  <a:cubicBezTo>
                    <a:pt x="649" y="266"/>
                    <a:pt x="690" y="259"/>
                    <a:pt x="730" y="254"/>
                  </a:cubicBezTo>
                  <a:cubicBezTo>
                    <a:pt x="768" y="249"/>
                    <a:pt x="806" y="246"/>
                    <a:pt x="842" y="243"/>
                  </a:cubicBezTo>
                  <a:lnTo>
                    <a:pt x="840" y="243"/>
                  </a:lnTo>
                  <a:cubicBezTo>
                    <a:pt x="935" y="235"/>
                    <a:pt x="1032" y="229"/>
                    <a:pt x="1129" y="229"/>
                  </a:cubicBezTo>
                  <a:close/>
                  <a:moveTo>
                    <a:pt x="1327" y="0"/>
                  </a:moveTo>
                  <a:cubicBezTo>
                    <a:pt x="1328" y="0"/>
                    <a:pt x="1330" y="0"/>
                    <a:pt x="1331" y="1"/>
                  </a:cubicBezTo>
                  <a:lnTo>
                    <a:pt x="1325" y="1"/>
                  </a:lnTo>
                  <a:cubicBezTo>
                    <a:pt x="1321" y="3"/>
                    <a:pt x="1316" y="6"/>
                    <a:pt x="1311" y="8"/>
                  </a:cubicBezTo>
                  <a:cubicBezTo>
                    <a:pt x="1297" y="8"/>
                    <a:pt x="1281" y="7"/>
                    <a:pt x="1268" y="7"/>
                  </a:cubicBezTo>
                  <a:cubicBezTo>
                    <a:pt x="1215" y="5"/>
                    <a:pt x="1163" y="4"/>
                    <a:pt x="1111" y="4"/>
                  </a:cubicBezTo>
                  <a:cubicBezTo>
                    <a:pt x="1053" y="4"/>
                    <a:pt x="997" y="5"/>
                    <a:pt x="940" y="8"/>
                  </a:cubicBezTo>
                  <a:cubicBezTo>
                    <a:pt x="837" y="16"/>
                    <a:pt x="731" y="21"/>
                    <a:pt x="629" y="39"/>
                  </a:cubicBezTo>
                  <a:cubicBezTo>
                    <a:pt x="533" y="58"/>
                    <a:pt x="439" y="80"/>
                    <a:pt x="348" y="116"/>
                  </a:cubicBezTo>
                  <a:cubicBezTo>
                    <a:pt x="239" y="161"/>
                    <a:pt x="129" y="232"/>
                    <a:pt x="64" y="332"/>
                  </a:cubicBezTo>
                  <a:cubicBezTo>
                    <a:pt x="36" y="377"/>
                    <a:pt x="14" y="425"/>
                    <a:pt x="7" y="478"/>
                  </a:cubicBezTo>
                  <a:cubicBezTo>
                    <a:pt x="2" y="524"/>
                    <a:pt x="1" y="571"/>
                    <a:pt x="7" y="619"/>
                  </a:cubicBezTo>
                  <a:cubicBezTo>
                    <a:pt x="17" y="704"/>
                    <a:pt x="68" y="779"/>
                    <a:pt x="125" y="841"/>
                  </a:cubicBezTo>
                  <a:cubicBezTo>
                    <a:pt x="186" y="905"/>
                    <a:pt x="256" y="956"/>
                    <a:pt x="341" y="978"/>
                  </a:cubicBezTo>
                  <a:cubicBezTo>
                    <a:pt x="394" y="993"/>
                    <a:pt x="449" y="1001"/>
                    <a:pt x="504" y="1007"/>
                  </a:cubicBezTo>
                  <a:cubicBezTo>
                    <a:pt x="571" y="1014"/>
                    <a:pt x="638" y="1017"/>
                    <a:pt x="705" y="1017"/>
                  </a:cubicBezTo>
                  <a:cubicBezTo>
                    <a:pt x="725" y="1017"/>
                    <a:pt x="745" y="1017"/>
                    <a:pt x="765" y="1017"/>
                  </a:cubicBezTo>
                  <a:cubicBezTo>
                    <a:pt x="791" y="1014"/>
                    <a:pt x="817" y="1014"/>
                    <a:pt x="842" y="1013"/>
                  </a:cubicBezTo>
                  <a:cubicBezTo>
                    <a:pt x="943" y="1006"/>
                    <a:pt x="1042" y="994"/>
                    <a:pt x="1141" y="986"/>
                  </a:cubicBezTo>
                  <a:lnTo>
                    <a:pt x="1152" y="986"/>
                  </a:lnTo>
                  <a:cubicBezTo>
                    <a:pt x="1162" y="984"/>
                    <a:pt x="1171" y="984"/>
                    <a:pt x="1178" y="984"/>
                  </a:cubicBezTo>
                  <a:lnTo>
                    <a:pt x="1163" y="984"/>
                  </a:lnTo>
                  <a:cubicBezTo>
                    <a:pt x="1180" y="983"/>
                    <a:pt x="1198" y="981"/>
                    <a:pt x="1214" y="980"/>
                  </a:cubicBezTo>
                  <a:lnTo>
                    <a:pt x="1212" y="980"/>
                  </a:lnTo>
                  <a:cubicBezTo>
                    <a:pt x="1245" y="978"/>
                    <a:pt x="1280" y="976"/>
                    <a:pt x="1315" y="970"/>
                  </a:cubicBezTo>
                  <a:cubicBezTo>
                    <a:pt x="1348" y="963"/>
                    <a:pt x="1382" y="955"/>
                    <a:pt x="1415" y="947"/>
                  </a:cubicBezTo>
                  <a:cubicBezTo>
                    <a:pt x="1444" y="941"/>
                    <a:pt x="1474" y="936"/>
                    <a:pt x="1502" y="930"/>
                  </a:cubicBezTo>
                  <a:cubicBezTo>
                    <a:pt x="1548" y="919"/>
                    <a:pt x="1594" y="901"/>
                    <a:pt x="1632" y="877"/>
                  </a:cubicBezTo>
                  <a:cubicBezTo>
                    <a:pt x="1672" y="852"/>
                    <a:pt x="1708" y="827"/>
                    <a:pt x="1744" y="798"/>
                  </a:cubicBezTo>
                  <a:cubicBezTo>
                    <a:pt x="1786" y="766"/>
                    <a:pt x="1825" y="729"/>
                    <a:pt x="1857" y="683"/>
                  </a:cubicBezTo>
                  <a:cubicBezTo>
                    <a:pt x="1878" y="655"/>
                    <a:pt x="1890" y="620"/>
                    <a:pt x="1903" y="588"/>
                  </a:cubicBezTo>
                  <a:cubicBezTo>
                    <a:pt x="1911" y="562"/>
                    <a:pt x="1919" y="538"/>
                    <a:pt x="1921" y="511"/>
                  </a:cubicBezTo>
                  <a:cubicBezTo>
                    <a:pt x="1925" y="483"/>
                    <a:pt x="1926" y="457"/>
                    <a:pt x="1926" y="430"/>
                  </a:cubicBezTo>
                  <a:cubicBezTo>
                    <a:pt x="1931" y="390"/>
                    <a:pt x="1910" y="354"/>
                    <a:pt x="1899" y="318"/>
                  </a:cubicBezTo>
                  <a:cubicBezTo>
                    <a:pt x="1858" y="210"/>
                    <a:pt x="1782" y="119"/>
                    <a:pt x="1679" y="64"/>
                  </a:cubicBezTo>
                  <a:cubicBezTo>
                    <a:pt x="1658" y="54"/>
                    <a:pt x="1636" y="43"/>
                    <a:pt x="1615" y="34"/>
                  </a:cubicBezTo>
                  <a:cubicBezTo>
                    <a:pt x="1594" y="34"/>
                    <a:pt x="1574" y="30"/>
                    <a:pt x="1553" y="26"/>
                  </a:cubicBezTo>
                  <a:cubicBezTo>
                    <a:pt x="1516" y="18"/>
                    <a:pt x="1479" y="11"/>
                    <a:pt x="1440" y="5"/>
                  </a:cubicBezTo>
                  <a:lnTo>
                    <a:pt x="1445" y="5"/>
                  </a:lnTo>
                  <a:cubicBezTo>
                    <a:pt x="1405" y="1"/>
                    <a:pt x="1366"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a:extLst>
                <a:ext uri="{FF2B5EF4-FFF2-40B4-BE49-F238E27FC236}">
                  <a16:creationId xmlns:a16="http://schemas.microsoft.com/office/drawing/2014/main" id="{CD36F736-848C-FDA9-6327-D9E318B5A56D}"/>
                </a:ext>
              </a:extLst>
            </p:cNvPr>
            <p:cNvSpPr/>
            <p:nvPr/>
          </p:nvSpPr>
          <p:spPr>
            <a:xfrm>
              <a:off x="4308350" y="982400"/>
              <a:ext cx="125" cy="50"/>
            </a:xfrm>
            <a:custGeom>
              <a:avLst/>
              <a:gdLst/>
              <a:ahLst/>
              <a:cxnLst/>
              <a:rect l="l" t="t" r="r" b="b"/>
              <a:pathLst>
                <a:path w="5" h="2" extrusionOk="0">
                  <a:moveTo>
                    <a:pt x="0" y="0"/>
                  </a:moveTo>
                  <a:cubicBezTo>
                    <a:pt x="2" y="0"/>
                    <a:pt x="3" y="0"/>
                    <a:pt x="4" y="1"/>
                  </a:cubicBezTo>
                  <a:lnTo>
                    <a:pt x="4" y="1"/>
                  </a:lnTo>
                  <a:cubicBezTo>
                    <a:pt x="3" y="0"/>
                    <a:pt x="2"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a:extLst>
                <a:ext uri="{FF2B5EF4-FFF2-40B4-BE49-F238E27FC236}">
                  <a16:creationId xmlns:a16="http://schemas.microsoft.com/office/drawing/2014/main" id="{059264A2-B4D5-8404-C7EA-31F09BA92C15}"/>
                </a:ext>
              </a:extLst>
            </p:cNvPr>
            <p:cNvSpPr/>
            <p:nvPr/>
          </p:nvSpPr>
          <p:spPr>
            <a:xfrm>
              <a:off x="4303175" y="974200"/>
              <a:ext cx="125" cy="175"/>
            </a:xfrm>
            <a:custGeom>
              <a:avLst/>
              <a:gdLst/>
              <a:ahLst/>
              <a:cxnLst/>
              <a:rect l="l" t="t" r="r" b="b"/>
              <a:pathLst>
                <a:path w="5" h="7" extrusionOk="0">
                  <a:moveTo>
                    <a:pt x="5" y="1"/>
                  </a:moveTo>
                  <a:lnTo>
                    <a:pt x="5" y="1"/>
                  </a:lnTo>
                  <a:cubicBezTo>
                    <a:pt x="4" y="3"/>
                    <a:pt x="3" y="5"/>
                    <a:pt x="1" y="6"/>
                  </a:cubicBezTo>
                  <a:cubicBezTo>
                    <a:pt x="3" y="5"/>
                    <a:pt x="4" y="4"/>
                    <a:pt x="5" y="1"/>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a:extLst>
                <a:ext uri="{FF2B5EF4-FFF2-40B4-BE49-F238E27FC236}">
                  <a16:creationId xmlns:a16="http://schemas.microsoft.com/office/drawing/2014/main" id="{7297CC02-F68E-FB77-6CDB-C84DCB0ECAF1}"/>
                </a:ext>
              </a:extLst>
            </p:cNvPr>
            <p:cNvSpPr/>
            <p:nvPr/>
          </p:nvSpPr>
          <p:spPr>
            <a:xfrm>
              <a:off x="4273750" y="990675"/>
              <a:ext cx="100" cy="50"/>
            </a:xfrm>
            <a:custGeom>
              <a:avLst/>
              <a:gdLst/>
              <a:ahLst/>
              <a:cxnLst/>
              <a:rect l="l" t="t" r="r" b="b"/>
              <a:pathLst>
                <a:path w="4" h="2" extrusionOk="0">
                  <a:moveTo>
                    <a:pt x="0" y="0"/>
                  </a:moveTo>
                  <a:cubicBezTo>
                    <a:pt x="1" y="1"/>
                    <a:pt x="3" y="1"/>
                    <a:pt x="3" y="1"/>
                  </a:cubicBezTo>
                  <a:cubicBezTo>
                    <a:pt x="3" y="1"/>
                    <a:pt x="1"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a:extLst>
                <a:ext uri="{FF2B5EF4-FFF2-40B4-BE49-F238E27FC236}">
                  <a16:creationId xmlns:a16="http://schemas.microsoft.com/office/drawing/2014/main" id="{0E858FA1-A076-9DF1-E31F-5C821BFB4647}"/>
                </a:ext>
              </a:extLst>
            </p:cNvPr>
            <p:cNvSpPr/>
            <p:nvPr/>
          </p:nvSpPr>
          <p:spPr>
            <a:xfrm>
              <a:off x="4275750" y="991825"/>
              <a:ext cx="325" cy="200"/>
            </a:xfrm>
            <a:custGeom>
              <a:avLst/>
              <a:gdLst/>
              <a:ahLst/>
              <a:cxnLst/>
              <a:rect l="l" t="t" r="r" b="b"/>
              <a:pathLst>
                <a:path w="13" h="8" extrusionOk="0">
                  <a:moveTo>
                    <a:pt x="1" y="1"/>
                  </a:moveTo>
                  <a:lnTo>
                    <a:pt x="1" y="1"/>
                  </a:lnTo>
                  <a:cubicBezTo>
                    <a:pt x="5" y="4"/>
                    <a:pt x="7" y="5"/>
                    <a:pt x="10" y="7"/>
                  </a:cubicBezTo>
                  <a:lnTo>
                    <a:pt x="10" y="7"/>
                  </a:lnTo>
                  <a:cubicBezTo>
                    <a:pt x="7" y="5"/>
                    <a:pt x="5" y="2"/>
                    <a:pt x="1" y="1"/>
                  </a:cubicBezTo>
                  <a:close/>
                  <a:moveTo>
                    <a:pt x="10" y="7"/>
                  </a:moveTo>
                  <a:cubicBezTo>
                    <a:pt x="11" y="7"/>
                    <a:pt x="12" y="8"/>
                    <a:pt x="13" y="8"/>
                  </a:cubicBezTo>
                  <a:cubicBezTo>
                    <a:pt x="12" y="8"/>
                    <a:pt x="11" y="7"/>
                    <a:pt x="10" y="7"/>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a:extLst>
                <a:ext uri="{FF2B5EF4-FFF2-40B4-BE49-F238E27FC236}">
                  <a16:creationId xmlns:a16="http://schemas.microsoft.com/office/drawing/2014/main" id="{2A0E0D7F-D854-E175-B61C-87A7F0772179}"/>
                </a:ext>
              </a:extLst>
            </p:cNvPr>
            <p:cNvSpPr/>
            <p:nvPr/>
          </p:nvSpPr>
          <p:spPr>
            <a:xfrm>
              <a:off x="4253625" y="988875"/>
              <a:ext cx="27400" cy="49275"/>
            </a:xfrm>
            <a:custGeom>
              <a:avLst/>
              <a:gdLst/>
              <a:ahLst/>
              <a:cxnLst/>
              <a:rect l="l" t="t" r="r" b="b"/>
              <a:pathLst>
                <a:path w="1096" h="1971" extrusionOk="0">
                  <a:moveTo>
                    <a:pt x="735" y="37"/>
                  </a:moveTo>
                  <a:cubicBezTo>
                    <a:pt x="738" y="38"/>
                    <a:pt x="742" y="39"/>
                    <a:pt x="744" y="41"/>
                  </a:cubicBezTo>
                  <a:cubicBezTo>
                    <a:pt x="741" y="40"/>
                    <a:pt x="738" y="38"/>
                    <a:pt x="735" y="37"/>
                  </a:cubicBezTo>
                  <a:close/>
                  <a:moveTo>
                    <a:pt x="510" y="248"/>
                  </a:moveTo>
                  <a:cubicBezTo>
                    <a:pt x="510" y="248"/>
                    <a:pt x="510" y="248"/>
                    <a:pt x="509" y="248"/>
                  </a:cubicBezTo>
                  <a:lnTo>
                    <a:pt x="509" y="248"/>
                  </a:lnTo>
                  <a:cubicBezTo>
                    <a:pt x="510" y="248"/>
                    <a:pt x="510" y="248"/>
                    <a:pt x="510" y="248"/>
                  </a:cubicBezTo>
                  <a:close/>
                  <a:moveTo>
                    <a:pt x="572" y="227"/>
                  </a:moveTo>
                  <a:cubicBezTo>
                    <a:pt x="581" y="231"/>
                    <a:pt x="589" y="232"/>
                    <a:pt x="600" y="232"/>
                  </a:cubicBezTo>
                  <a:cubicBezTo>
                    <a:pt x="608" y="232"/>
                    <a:pt x="617" y="233"/>
                    <a:pt x="625" y="234"/>
                  </a:cubicBezTo>
                  <a:cubicBezTo>
                    <a:pt x="626" y="234"/>
                    <a:pt x="628" y="234"/>
                    <a:pt x="629" y="236"/>
                  </a:cubicBezTo>
                  <a:cubicBezTo>
                    <a:pt x="631" y="237"/>
                    <a:pt x="634" y="238"/>
                    <a:pt x="638" y="239"/>
                  </a:cubicBezTo>
                  <a:cubicBezTo>
                    <a:pt x="636" y="238"/>
                    <a:pt x="634" y="237"/>
                    <a:pt x="633" y="237"/>
                  </a:cubicBezTo>
                  <a:lnTo>
                    <a:pt x="634" y="237"/>
                  </a:lnTo>
                  <a:lnTo>
                    <a:pt x="669" y="253"/>
                  </a:lnTo>
                  <a:cubicBezTo>
                    <a:pt x="690" y="264"/>
                    <a:pt x="710" y="276"/>
                    <a:pt x="732" y="285"/>
                  </a:cubicBezTo>
                  <a:cubicBezTo>
                    <a:pt x="739" y="289"/>
                    <a:pt x="747" y="293"/>
                    <a:pt x="754" y="298"/>
                  </a:cubicBezTo>
                  <a:lnTo>
                    <a:pt x="746" y="294"/>
                  </a:lnTo>
                  <a:lnTo>
                    <a:pt x="746" y="294"/>
                  </a:lnTo>
                  <a:cubicBezTo>
                    <a:pt x="757" y="300"/>
                    <a:pt x="765" y="307"/>
                    <a:pt x="775" y="314"/>
                  </a:cubicBezTo>
                  <a:cubicBezTo>
                    <a:pt x="777" y="315"/>
                    <a:pt x="779" y="316"/>
                    <a:pt x="780" y="317"/>
                  </a:cubicBezTo>
                  <a:cubicBezTo>
                    <a:pt x="783" y="320"/>
                    <a:pt x="786" y="322"/>
                    <a:pt x="789" y="326"/>
                  </a:cubicBezTo>
                  <a:cubicBezTo>
                    <a:pt x="790" y="327"/>
                    <a:pt x="791" y="330"/>
                    <a:pt x="793" y="332"/>
                  </a:cubicBezTo>
                  <a:cubicBezTo>
                    <a:pt x="805" y="358"/>
                    <a:pt x="815" y="387"/>
                    <a:pt x="826" y="414"/>
                  </a:cubicBezTo>
                  <a:cubicBezTo>
                    <a:pt x="836" y="443"/>
                    <a:pt x="842" y="471"/>
                    <a:pt x="849" y="497"/>
                  </a:cubicBezTo>
                  <a:cubicBezTo>
                    <a:pt x="859" y="544"/>
                    <a:pt x="865" y="592"/>
                    <a:pt x="868" y="639"/>
                  </a:cubicBezTo>
                  <a:cubicBezTo>
                    <a:pt x="875" y="734"/>
                    <a:pt x="872" y="828"/>
                    <a:pt x="872" y="924"/>
                  </a:cubicBezTo>
                  <a:cubicBezTo>
                    <a:pt x="868" y="1008"/>
                    <a:pt x="866" y="1095"/>
                    <a:pt x="863" y="1183"/>
                  </a:cubicBezTo>
                  <a:cubicBezTo>
                    <a:pt x="861" y="1258"/>
                    <a:pt x="856" y="1333"/>
                    <a:pt x="844" y="1410"/>
                  </a:cubicBezTo>
                  <a:cubicBezTo>
                    <a:pt x="840" y="1434"/>
                    <a:pt x="834" y="1455"/>
                    <a:pt x="828" y="1477"/>
                  </a:cubicBezTo>
                  <a:cubicBezTo>
                    <a:pt x="824" y="1493"/>
                    <a:pt x="816" y="1512"/>
                    <a:pt x="810" y="1528"/>
                  </a:cubicBezTo>
                  <a:cubicBezTo>
                    <a:pt x="793" y="1566"/>
                    <a:pt x="772" y="1602"/>
                    <a:pt x="749" y="1637"/>
                  </a:cubicBezTo>
                  <a:cubicBezTo>
                    <a:pt x="744" y="1644"/>
                    <a:pt x="738" y="1652"/>
                    <a:pt x="733" y="1658"/>
                  </a:cubicBezTo>
                  <a:cubicBezTo>
                    <a:pt x="723" y="1670"/>
                    <a:pt x="711" y="1682"/>
                    <a:pt x="699" y="1694"/>
                  </a:cubicBezTo>
                  <a:cubicBezTo>
                    <a:pt x="696" y="1698"/>
                    <a:pt x="691" y="1701"/>
                    <a:pt x="686" y="1704"/>
                  </a:cubicBezTo>
                  <a:cubicBezTo>
                    <a:pt x="676" y="1711"/>
                    <a:pt x="665" y="1718"/>
                    <a:pt x="652" y="1726"/>
                  </a:cubicBezTo>
                  <a:cubicBezTo>
                    <a:pt x="636" y="1731"/>
                    <a:pt x="620" y="1736"/>
                    <a:pt x="604" y="1741"/>
                  </a:cubicBezTo>
                  <a:cubicBezTo>
                    <a:pt x="603" y="1741"/>
                    <a:pt x="600" y="1741"/>
                    <a:pt x="599" y="1742"/>
                  </a:cubicBezTo>
                  <a:cubicBezTo>
                    <a:pt x="578" y="1744"/>
                    <a:pt x="557" y="1745"/>
                    <a:pt x="537" y="1745"/>
                  </a:cubicBezTo>
                  <a:cubicBezTo>
                    <a:pt x="528" y="1744"/>
                    <a:pt x="519" y="1744"/>
                    <a:pt x="511" y="1742"/>
                  </a:cubicBezTo>
                  <a:cubicBezTo>
                    <a:pt x="501" y="1740"/>
                    <a:pt x="491" y="1737"/>
                    <a:pt x="481" y="1735"/>
                  </a:cubicBezTo>
                  <a:cubicBezTo>
                    <a:pt x="476" y="1734"/>
                    <a:pt x="473" y="1731"/>
                    <a:pt x="468" y="1730"/>
                  </a:cubicBezTo>
                  <a:cubicBezTo>
                    <a:pt x="449" y="1720"/>
                    <a:pt x="433" y="1711"/>
                    <a:pt x="416" y="1703"/>
                  </a:cubicBezTo>
                  <a:cubicBezTo>
                    <a:pt x="408" y="1698"/>
                    <a:pt x="402" y="1693"/>
                    <a:pt x="395" y="1685"/>
                  </a:cubicBezTo>
                  <a:cubicBezTo>
                    <a:pt x="387" y="1678"/>
                    <a:pt x="380" y="1670"/>
                    <a:pt x="372" y="1664"/>
                  </a:cubicBezTo>
                  <a:cubicBezTo>
                    <a:pt x="370" y="1660"/>
                    <a:pt x="367" y="1657"/>
                    <a:pt x="364" y="1653"/>
                  </a:cubicBezTo>
                  <a:cubicBezTo>
                    <a:pt x="355" y="1638"/>
                    <a:pt x="346" y="1622"/>
                    <a:pt x="336" y="1606"/>
                  </a:cubicBezTo>
                  <a:lnTo>
                    <a:pt x="336" y="1606"/>
                  </a:lnTo>
                  <a:cubicBezTo>
                    <a:pt x="336" y="1606"/>
                    <a:pt x="336" y="1606"/>
                    <a:pt x="336" y="1606"/>
                  </a:cubicBezTo>
                  <a:lnTo>
                    <a:pt x="336" y="1606"/>
                  </a:lnTo>
                  <a:cubicBezTo>
                    <a:pt x="321" y="1578"/>
                    <a:pt x="309" y="1545"/>
                    <a:pt x="297" y="1515"/>
                  </a:cubicBezTo>
                  <a:cubicBezTo>
                    <a:pt x="288" y="1489"/>
                    <a:pt x="282" y="1462"/>
                    <a:pt x="275" y="1436"/>
                  </a:cubicBezTo>
                  <a:cubicBezTo>
                    <a:pt x="258" y="1355"/>
                    <a:pt x="248" y="1276"/>
                    <a:pt x="240" y="1194"/>
                  </a:cubicBezTo>
                  <a:cubicBezTo>
                    <a:pt x="234" y="1138"/>
                    <a:pt x="232" y="1085"/>
                    <a:pt x="232" y="1030"/>
                  </a:cubicBezTo>
                  <a:lnTo>
                    <a:pt x="232" y="1029"/>
                  </a:lnTo>
                  <a:lnTo>
                    <a:pt x="232" y="1028"/>
                  </a:lnTo>
                  <a:cubicBezTo>
                    <a:pt x="239" y="930"/>
                    <a:pt x="250" y="833"/>
                    <a:pt x="265" y="737"/>
                  </a:cubicBezTo>
                  <a:cubicBezTo>
                    <a:pt x="282" y="660"/>
                    <a:pt x="294" y="579"/>
                    <a:pt x="317" y="503"/>
                  </a:cubicBezTo>
                  <a:cubicBezTo>
                    <a:pt x="322" y="490"/>
                    <a:pt x="327" y="479"/>
                    <a:pt x="333" y="467"/>
                  </a:cubicBezTo>
                  <a:cubicBezTo>
                    <a:pt x="349" y="434"/>
                    <a:pt x="365" y="399"/>
                    <a:pt x="385" y="367"/>
                  </a:cubicBezTo>
                  <a:cubicBezTo>
                    <a:pt x="394" y="352"/>
                    <a:pt x="407" y="337"/>
                    <a:pt x="419" y="321"/>
                  </a:cubicBezTo>
                  <a:cubicBezTo>
                    <a:pt x="426" y="314"/>
                    <a:pt x="433" y="307"/>
                    <a:pt x="439" y="299"/>
                  </a:cubicBezTo>
                  <a:cubicBezTo>
                    <a:pt x="452" y="288"/>
                    <a:pt x="464" y="276"/>
                    <a:pt x="478" y="267"/>
                  </a:cubicBezTo>
                  <a:cubicBezTo>
                    <a:pt x="489" y="260"/>
                    <a:pt x="500" y="254"/>
                    <a:pt x="509" y="248"/>
                  </a:cubicBezTo>
                  <a:lnTo>
                    <a:pt x="509" y="248"/>
                  </a:lnTo>
                  <a:cubicBezTo>
                    <a:pt x="509" y="248"/>
                    <a:pt x="509" y="248"/>
                    <a:pt x="509" y="248"/>
                  </a:cubicBezTo>
                  <a:cubicBezTo>
                    <a:pt x="509" y="248"/>
                    <a:pt x="510" y="247"/>
                    <a:pt x="510" y="247"/>
                  </a:cubicBezTo>
                  <a:lnTo>
                    <a:pt x="510" y="247"/>
                  </a:lnTo>
                  <a:cubicBezTo>
                    <a:pt x="510" y="247"/>
                    <a:pt x="510" y="247"/>
                    <a:pt x="510" y="248"/>
                  </a:cubicBezTo>
                  <a:lnTo>
                    <a:pt x="510" y="248"/>
                  </a:lnTo>
                  <a:cubicBezTo>
                    <a:pt x="510" y="247"/>
                    <a:pt x="511" y="247"/>
                    <a:pt x="511" y="247"/>
                  </a:cubicBezTo>
                  <a:lnTo>
                    <a:pt x="511" y="247"/>
                  </a:lnTo>
                  <a:cubicBezTo>
                    <a:pt x="511" y="247"/>
                    <a:pt x="511" y="247"/>
                    <a:pt x="511" y="247"/>
                  </a:cubicBezTo>
                  <a:lnTo>
                    <a:pt x="511" y="247"/>
                  </a:lnTo>
                  <a:cubicBezTo>
                    <a:pt x="519" y="243"/>
                    <a:pt x="526" y="238"/>
                    <a:pt x="535" y="234"/>
                  </a:cubicBezTo>
                  <a:cubicBezTo>
                    <a:pt x="538" y="233"/>
                    <a:pt x="542" y="232"/>
                    <a:pt x="546" y="229"/>
                  </a:cubicBezTo>
                  <a:cubicBezTo>
                    <a:pt x="548" y="229"/>
                    <a:pt x="549" y="229"/>
                    <a:pt x="552" y="228"/>
                  </a:cubicBezTo>
                  <a:cubicBezTo>
                    <a:pt x="558" y="228"/>
                    <a:pt x="566" y="228"/>
                    <a:pt x="572" y="227"/>
                  </a:cubicBezTo>
                  <a:close/>
                  <a:moveTo>
                    <a:pt x="583" y="0"/>
                  </a:moveTo>
                  <a:cubicBezTo>
                    <a:pt x="562" y="0"/>
                    <a:pt x="541" y="1"/>
                    <a:pt x="520" y="4"/>
                  </a:cubicBezTo>
                  <a:cubicBezTo>
                    <a:pt x="474" y="10"/>
                    <a:pt x="429" y="28"/>
                    <a:pt x="389" y="53"/>
                  </a:cubicBezTo>
                  <a:cubicBezTo>
                    <a:pt x="341" y="83"/>
                    <a:pt x="293" y="115"/>
                    <a:pt x="257" y="159"/>
                  </a:cubicBezTo>
                  <a:cubicBezTo>
                    <a:pt x="231" y="190"/>
                    <a:pt x="206" y="222"/>
                    <a:pt x="185" y="258"/>
                  </a:cubicBezTo>
                  <a:cubicBezTo>
                    <a:pt x="155" y="307"/>
                    <a:pt x="128" y="360"/>
                    <a:pt x="107" y="414"/>
                  </a:cubicBezTo>
                  <a:cubicBezTo>
                    <a:pt x="93" y="455"/>
                    <a:pt x="83" y="497"/>
                    <a:pt x="73" y="541"/>
                  </a:cubicBezTo>
                  <a:cubicBezTo>
                    <a:pt x="52" y="647"/>
                    <a:pt x="30" y="753"/>
                    <a:pt x="19" y="862"/>
                  </a:cubicBezTo>
                  <a:cubicBezTo>
                    <a:pt x="9" y="954"/>
                    <a:pt x="0" y="1043"/>
                    <a:pt x="8" y="1136"/>
                  </a:cubicBezTo>
                  <a:cubicBezTo>
                    <a:pt x="21" y="1323"/>
                    <a:pt x="39" y="1523"/>
                    <a:pt x="125" y="1694"/>
                  </a:cubicBezTo>
                  <a:cubicBezTo>
                    <a:pt x="141" y="1722"/>
                    <a:pt x="156" y="1750"/>
                    <a:pt x="174" y="1777"/>
                  </a:cubicBezTo>
                  <a:cubicBezTo>
                    <a:pt x="190" y="1806"/>
                    <a:pt x="216" y="1829"/>
                    <a:pt x="239" y="1851"/>
                  </a:cubicBezTo>
                  <a:cubicBezTo>
                    <a:pt x="288" y="1899"/>
                    <a:pt x="355" y="1934"/>
                    <a:pt x="419" y="1953"/>
                  </a:cubicBezTo>
                  <a:cubicBezTo>
                    <a:pt x="462" y="1964"/>
                    <a:pt x="503" y="1971"/>
                    <a:pt x="545" y="1971"/>
                  </a:cubicBezTo>
                  <a:cubicBezTo>
                    <a:pt x="551" y="1971"/>
                    <a:pt x="558" y="1970"/>
                    <a:pt x="564" y="1970"/>
                  </a:cubicBezTo>
                  <a:cubicBezTo>
                    <a:pt x="571" y="1970"/>
                    <a:pt x="576" y="1970"/>
                    <a:pt x="582" y="1968"/>
                  </a:cubicBezTo>
                  <a:cubicBezTo>
                    <a:pt x="609" y="1967"/>
                    <a:pt x="636" y="1965"/>
                    <a:pt x="664" y="1958"/>
                  </a:cubicBezTo>
                  <a:cubicBezTo>
                    <a:pt x="687" y="1952"/>
                    <a:pt x="711" y="1944"/>
                    <a:pt x="736" y="1935"/>
                  </a:cubicBezTo>
                  <a:cubicBezTo>
                    <a:pt x="780" y="1916"/>
                    <a:pt x="826" y="1883"/>
                    <a:pt x="861" y="1849"/>
                  </a:cubicBezTo>
                  <a:cubicBezTo>
                    <a:pt x="893" y="1818"/>
                    <a:pt x="922" y="1785"/>
                    <a:pt x="944" y="1749"/>
                  </a:cubicBezTo>
                  <a:cubicBezTo>
                    <a:pt x="974" y="1703"/>
                    <a:pt x="1002" y="1656"/>
                    <a:pt x="1022" y="1606"/>
                  </a:cubicBezTo>
                  <a:cubicBezTo>
                    <a:pt x="1041" y="1558"/>
                    <a:pt x="1054" y="1512"/>
                    <a:pt x="1063" y="1461"/>
                  </a:cubicBezTo>
                  <a:cubicBezTo>
                    <a:pt x="1084" y="1359"/>
                    <a:pt x="1088" y="1253"/>
                    <a:pt x="1089" y="1150"/>
                  </a:cubicBezTo>
                  <a:cubicBezTo>
                    <a:pt x="1090" y="1058"/>
                    <a:pt x="1093" y="966"/>
                    <a:pt x="1094" y="874"/>
                  </a:cubicBezTo>
                  <a:cubicBezTo>
                    <a:pt x="1095" y="709"/>
                    <a:pt x="1093" y="544"/>
                    <a:pt x="1049" y="384"/>
                  </a:cubicBezTo>
                  <a:cubicBezTo>
                    <a:pt x="1038" y="345"/>
                    <a:pt x="1023" y="307"/>
                    <a:pt x="1006" y="269"/>
                  </a:cubicBezTo>
                  <a:cubicBezTo>
                    <a:pt x="997" y="248"/>
                    <a:pt x="989" y="224"/>
                    <a:pt x="975" y="203"/>
                  </a:cubicBezTo>
                  <a:cubicBezTo>
                    <a:pt x="951" y="169"/>
                    <a:pt x="923" y="141"/>
                    <a:pt x="886" y="119"/>
                  </a:cubicBezTo>
                  <a:cubicBezTo>
                    <a:pt x="858" y="102"/>
                    <a:pt x="834" y="87"/>
                    <a:pt x="805" y="72"/>
                  </a:cubicBezTo>
                  <a:cubicBezTo>
                    <a:pt x="804" y="72"/>
                    <a:pt x="804" y="71"/>
                    <a:pt x="802" y="71"/>
                  </a:cubicBezTo>
                  <a:lnTo>
                    <a:pt x="804" y="71"/>
                  </a:lnTo>
                  <a:cubicBezTo>
                    <a:pt x="804" y="71"/>
                    <a:pt x="802" y="71"/>
                    <a:pt x="802" y="69"/>
                  </a:cubicBezTo>
                  <a:cubicBezTo>
                    <a:pt x="791" y="64"/>
                    <a:pt x="780" y="58"/>
                    <a:pt x="770" y="52"/>
                  </a:cubicBezTo>
                  <a:cubicBezTo>
                    <a:pt x="758" y="43"/>
                    <a:pt x="744" y="40"/>
                    <a:pt x="732" y="35"/>
                  </a:cubicBezTo>
                  <a:lnTo>
                    <a:pt x="732" y="35"/>
                  </a:lnTo>
                  <a:cubicBezTo>
                    <a:pt x="732" y="35"/>
                    <a:pt x="732" y="35"/>
                    <a:pt x="733" y="36"/>
                  </a:cubicBezTo>
                  <a:lnTo>
                    <a:pt x="733" y="36"/>
                  </a:lnTo>
                  <a:cubicBezTo>
                    <a:pt x="718" y="29"/>
                    <a:pt x="703" y="24"/>
                    <a:pt x="690" y="20"/>
                  </a:cubicBezTo>
                  <a:cubicBezTo>
                    <a:pt x="671" y="7"/>
                    <a:pt x="649" y="1"/>
                    <a:pt x="626" y="1"/>
                  </a:cubicBezTo>
                  <a:cubicBezTo>
                    <a:pt x="612" y="1"/>
                    <a:pt x="597"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15">
            <a:extLst>
              <a:ext uri="{FF2B5EF4-FFF2-40B4-BE49-F238E27FC236}">
                <a16:creationId xmlns:a16="http://schemas.microsoft.com/office/drawing/2014/main" id="{62E2B954-34A3-4468-CAE0-4CED1C03ADBF}"/>
              </a:ext>
            </a:extLst>
          </p:cNvPr>
          <p:cNvGrpSpPr/>
          <p:nvPr/>
        </p:nvGrpSpPr>
        <p:grpSpPr>
          <a:xfrm>
            <a:off x="7653514" y="249103"/>
            <a:ext cx="457204" cy="502929"/>
            <a:chOff x="5668750" y="3383150"/>
            <a:chExt cx="168325" cy="185350"/>
          </a:xfrm>
        </p:grpSpPr>
        <p:sp>
          <p:nvSpPr>
            <p:cNvPr id="108" name="Google Shape;108;p15">
              <a:extLst>
                <a:ext uri="{FF2B5EF4-FFF2-40B4-BE49-F238E27FC236}">
                  <a16:creationId xmlns:a16="http://schemas.microsoft.com/office/drawing/2014/main" id="{536DE44D-371E-A7F8-BDD1-815264E773A9}"/>
                </a:ext>
              </a:extLst>
            </p:cNvPr>
            <p:cNvSpPr/>
            <p:nvPr/>
          </p:nvSpPr>
          <p:spPr>
            <a:xfrm>
              <a:off x="5683650" y="3405900"/>
              <a:ext cx="139925" cy="143950"/>
            </a:xfrm>
            <a:custGeom>
              <a:avLst/>
              <a:gdLst/>
              <a:ahLst/>
              <a:cxnLst/>
              <a:rect l="l" t="t" r="r" b="b"/>
              <a:pathLst>
                <a:path w="5597" h="5758" extrusionOk="0">
                  <a:moveTo>
                    <a:pt x="2582" y="1"/>
                  </a:moveTo>
                  <a:cubicBezTo>
                    <a:pt x="2569" y="39"/>
                    <a:pt x="2558" y="78"/>
                    <a:pt x="2545" y="117"/>
                  </a:cubicBezTo>
                  <a:cubicBezTo>
                    <a:pt x="2499" y="262"/>
                    <a:pt x="2465" y="410"/>
                    <a:pt x="2413" y="554"/>
                  </a:cubicBezTo>
                  <a:cubicBezTo>
                    <a:pt x="2366" y="685"/>
                    <a:pt x="2308" y="812"/>
                    <a:pt x="2242" y="935"/>
                  </a:cubicBezTo>
                  <a:cubicBezTo>
                    <a:pt x="2196" y="1020"/>
                    <a:pt x="2148" y="1106"/>
                    <a:pt x="2103" y="1193"/>
                  </a:cubicBezTo>
                  <a:cubicBezTo>
                    <a:pt x="2104" y="1191"/>
                    <a:pt x="2104" y="1190"/>
                    <a:pt x="2104" y="1188"/>
                  </a:cubicBezTo>
                  <a:lnTo>
                    <a:pt x="2104" y="1188"/>
                  </a:lnTo>
                  <a:cubicBezTo>
                    <a:pt x="2066" y="1265"/>
                    <a:pt x="2028" y="1340"/>
                    <a:pt x="1990" y="1417"/>
                  </a:cubicBezTo>
                  <a:cubicBezTo>
                    <a:pt x="1952" y="1494"/>
                    <a:pt x="1913" y="1572"/>
                    <a:pt x="1869" y="1648"/>
                  </a:cubicBezTo>
                  <a:cubicBezTo>
                    <a:pt x="1858" y="1668"/>
                    <a:pt x="1845" y="1690"/>
                    <a:pt x="1832" y="1712"/>
                  </a:cubicBezTo>
                  <a:cubicBezTo>
                    <a:pt x="1820" y="1731"/>
                    <a:pt x="1807" y="1748"/>
                    <a:pt x="1793" y="1766"/>
                  </a:cubicBezTo>
                  <a:cubicBezTo>
                    <a:pt x="1766" y="1803"/>
                    <a:pt x="1736" y="1838"/>
                    <a:pt x="1708" y="1871"/>
                  </a:cubicBezTo>
                  <a:cubicBezTo>
                    <a:pt x="1652" y="1937"/>
                    <a:pt x="1591" y="2000"/>
                    <a:pt x="1528" y="2059"/>
                  </a:cubicBezTo>
                  <a:cubicBezTo>
                    <a:pt x="1462" y="2119"/>
                    <a:pt x="1392" y="2175"/>
                    <a:pt x="1324" y="2232"/>
                  </a:cubicBezTo>
                  <a:cubicBezTo>
                    <a:pt x="1260" y="2287"/>
                    <a:pt x="1192" y="2338"/>
                    <a:pt x="1121" y="2385"/>
                  </a:cubicBezTo>
                  <a:cubicBezTo>
                    <a:pt x="1087" y="2407"/>
                    <a:pt x="1054" y="2429"/>
                    <a:pt x="1018" y="2449"/>
                  </a:cubicBezTo>
                  <a:cubicBezTo>
                    <a:pt x="979" y="2470"/>
                    <a:pt x="938" y="2491"/>
                    <a:pt x="896" y="2509"/>
                  </a:cubicBezTo>
                  <a:cubicBezTo>
                    <a:pt x="819" y="2545"/>
                    <a:pt x="740" y="2578"/>
                    <a:pt x="661" y="2610"/>
                  </a:cubicBezTo>
                  <a:cubicBezTo>
                    <a:pt x="601" y="2634"/>
                    <a:pt x="539" y="2660"/>
                    <a:pt x="477" y="2680"/>
                  </a:cubicBezTo>
                  <a:cubicBezTo>
                    <a:pt x="409" y="2700"/>
                    <a:pt x="341" y="2713"/>
                    <a:pt x="271" y="2720"/>
                  </a:cubicBezTo>
                  <a:cubicBezTo>
                    <a:pt x="203" y="2725"/>
                    <a:pt x="133" y="2728"/>
                    <a:pt x="66" y="2737"/>
                  </a:cubicBezTo>
                  <a:cubicBezTo>
                    <a:pt x="44" y="2742"/>
                    <a:pt x="22" y="2743"/>
                    <a:pt x="1" y="2747"/>
                  </a:cubicBezTo>
                  <a:cubicBezTo>
                    <a:pt x="7" y="2749"/>
                    <a:pt x="12" y="2752"/>
                    <a:pt x="18" y="2754"/>
                  </a:cubicBezTo>
                  <a:cubicBezTo>
                    <a:pt x="116" y="2794"/>
                    <a:pt x="218" y="2825"/>
                    <a:pt x="310" y="2878"/>
                  </a:cubicBezTo>
                  <a:cubicBezTo>
                    <a:pt x="395" y="2928"/>
                    <a:pt x="462" y="3000"/>
                    <a:pt x="540" y="3058"/>
                  </a:cubicBezTo>
                  <a:cubicBezTo>
                    <a:pt x="589" y="3093"/>
                    <a:pt x="637" y="3122"/>
                    <a:pt x="687" y="3151"/>
                  </a:cubicBezTo>
                  <a:cubicBezTo>
                    <a:pt x="734" y="3181"/>
                    <a:pt x="781" y="3215"/>
                    <a:pt x="824" y="3249"/>
                  </a:cubicBezTo>
                  <a:cubicBezTo>
                    <a:pt x="869" y="3288"/>
                    <a:pt x="914" y="3327"/>
                    <a:pt x="958" y="3365"/>
                  </a:cubicBezTo>
                  <a:cubicBezTo>
                    <a:pt x="1007" y="3404"/>
                    <a:pt x="1054" y="3443"/>
                    <a:pt x="1106" y="3480"/>
                  </a:cubicBezTo>
                  <a:lnTo>
                    <a:pt x="1105" y="3480"/>
                  </a:lnTo>
                  <a:cubicBezTo>
                    <a:pt x="1175" y="3530"/>
                    <a:pt x="1246" y="3579"/>
                    <a:pt x="1314" y="3630"/>
                  </a:cubicBezTo>
                  <a:cubicBezTo>
                    <a:pt x="1377" y="3680"/>
                    <a:pt x="1437" y="3733"/>
                    <a:pt x="1495" y="3789"/>
                  </a:cubicBezTo>
                  <a:cubicBezTo>
                    <a:pt x="1611" y="3902"/>
                    <a:pt x="1732" y="4010"/>
                    <a:pt x="1834" y="4136"/>
                  </a:cubicBezTo>
                  <a:cubicBezTo>
                    <a:pt x="1886" y="4201"/>
                    <a:pt x="1933" y="4268"/>
                    <a:pt x="1981" y="4335"/>
                  </a:cubicBezTo>
                  <a:cubicBezTo>
                    <a:pt x="2027" y="4399"/>
                    <a:pt x="2072" y="4465"/>
                    <a:pt x="2113" y="4532"/>
                  </a:cubicBezTo>
                  <a:cubicBezTo>
                    <a:pt x="2203" y="4677"/>
                    <a:pt x="2274" y="4831"/>
                    <a:pt x="2337" y="4987"/>
                  </a:cubicBezTo>
                  <a:cubicBezTo>
                    <a:pt x="2389" y="5116"/>
                    <a:pt x="2431" y="5246"/>
                    <a:pt x="2473" y="5378"/>
                  </a:cubicBezTo>
                  <a:cubicBezTo>
                    <a:pt x="2497" y="5460"/>
                    <a:pt x="2526" y="5538"/>
                    <a:pt x="2551" y="5618"/>
                  </a:cubicBezTo>
                  <a:cubicBezTo>
                    <a:pt x="2563" y="5664"/>
                    <a:pt x="2577" y="5711"/>
                    <a:pt x="2589" y="5757"/>
                  </a:cubicBezTo>
                  <a:cubicBezTo>
                    <a:pt x="2593" y="5732"/>
                    <a:pt x="2595" y="5709"/>
                    <a:pt x="2599" y="5684"/>
                  </a:cubicBezTo>
                  <a:cubicBezTo>
                    <a:pt x="2605" y="5638"/>
                    <a:pt x="2613" y="5593"/>
                    <a:pt x="2620" y="5549"/>
                  </a:cubicBezTo>
                  <a:cubicBezTo>
                    <a:pt x="2628" y="5503"/>
                    <a:pt x="2634" y="5456"/>
                    <a:pt x="2646" y="5410"/>
                  </a:cubicBezTo>
                  <a:cubicBezTo>
                    <a:pt x="2687" y="5236"/>
                    <a:pt x="2747" y="5066"/>
                    <a:pt x="2803" y="4895"/>
                  </a:cubicBezTo>
                  <a:cubicBezTo>
                    <a:pt x="2860" y="4726"/>
                    <a:pt x="2920" y="4556"/>
                    <a:pt x="3007" y="4400"/>
                  </a:cubicBezTo>
                  <a:cubicBezTo>
                    <a:pt x="3050" y="4323"/>
                    <a:pt x="3100" y="4250"/>
                    <a:pt x="3151" y="4178"/>
                  </a:cubicBezTo>
                  <a:cubicBezTo>
                    <a:pt x="3201" y="4110"/>
                    <a:pt x="3253" y="4044"/>
                    <a:pt x="3309" y="3981"/>
                  </a:cubicBezTo>
                  <a:cubicBezTo>
                    <a:pt x="3424" y="3851"/>
                    <a:pt x="3542" y="3724"/>
                    <a:pt x="3671" y="3609"/>
                  </a:cubicBezTo>
                  <a:cubicBezTo>
                    <a:pt x="3803" y="3490"/>
                    <a:pt x="3936" y="3371"/>
                    <a:pt x="4079" y="3266"/>
                  </a:cubicBezTo>
                  <a:cubicBezTo>
                    <a:pt x="4221" y="3163"/>
                    <a:pt x="4373" y="3072"/>
                    <a:pt x="4531" y="2994"/>
                  </a:cubicBezTo>
                  <a:cubicBezTo>
                    <a:pt x="4682" y="2919"/>
                    <a:pt x="4841" y="2860"/>
                    <a:pt x="5002" y="2810"/>
                  </a:cubicBezTo>
                  <a:cubicBezTo>
                    <a:pt x="5078" y="2785"/>
                    <a:pt x="5156" y="2766"/>
                    <a:pt x="5235" y="2748"/>
                  </a:cubicBezTo>
                  <a:cubicBezTo>
                    <a:pt x="5318" y="2726"/>
                    <a:pt x="5404" y="2704"/>
                    <a:pt x="5489" y="2682"/>
                  </a:cubicBezTo>
                  <a:cubicBezTo>
                    <a:pt x="5525" y="2672"/>
                    <a:pt x="5560" y="2664"/>
                    <a:pt x="5596" y="2655"/>
                  </a:cubicBezTo>
                  <a:cubicBezTo>
                    <a:pt x="5559" y="2640"/>
                    <a:pt x="5524" y="2624"/>
                    <a:pt x="5487" y="2610"/>
                  </a:cubicBezTo>
                  <a:cubicBezTo>
                    <a:pt x="5431" y="2589"/>
                    <a:pt x="5375" y="2569"/>
                    <a:pt x="5322" y="2547"/>
                  </a:cubicBezTo>
                  <a:cubicBezTo>
                    <a:pt x="5258" y="2525"/>
                    <a:pt x="5194" y="2505"/>
                    <a:pt x="5132" y="2479"/>
                  </a:cubicBezTo>
                  <a:cubicBezTo>
                    <a:pt x="5056" y="2449"/>
                    <a:pt x="4989" y="2405"/>
                    <a:pt x="4922" y="2364"/>
                  </a:cubicBezTo>
                  <a:cubicBezTo>
                    <a:pt x="4859" y="2325"/>
                    <a:pt x="4793" y="2290"/>
                    <a:pt x="4726" y="2253"/>
                  </a:cubicBezTo>
                  <a:cubicBezTo>
                    <a:pt x="4594" y="2183"/>
                    <a:pt x="4463" y="2107"/>
                    <a:pt x="4341" y="2020"/>
                  </a:cubicBezTo>
                  <a:cubicBezTo>
                    <a:pt x="4212" y="1928"/>
                    <a:pt x="4090" y="1825"/>
                    <a:pt x="3966" y="1727"/>
                  </a:cubicBezTo>
                  <a:cubicBezTo>
                    <a:pt x="3877" y="1654"/>
                    <a:pt x="3785" y="1585"/>
                    <a:pt x="3692" y="1515"/>
                  </a:cubicBezTo>
                  <a:cubicBezTo>
                    <a:pt x="3596" y="1442"/>
                    <a:pt x="3505" y="1366"/>
                    <a:pt x="3415" y="1289"/>
                  </a:cubicBezTo>
                  <a:cubicBezTo>
                    <a:pt x="3335" y="1218"/>
                    <a:pt x="3249" y="1147"/>
                    <a:pt x="3176" y="1067"/>
                  </a:cubicBezTo>
                  <a:cubicBezTo>
                    <a:pt x="3100" y="986"/>
                    <a:pt x="3039" y="895"/>
                    <a:pt x="2980" y="803"/>
                  </a:cubicBezTo>
                  <a:cubicBezTo>
                    <a:pt x="2932" y="729"/>
                    <a:pt x="2881" y="658"/>
                    <a:pt x="2832" y="583"/>
                  </a:cubicBezTo>
                  <a:cubicBezTo>
                    <a:pt x="2793" y="522"/>
                    <a:pt x="2758" y="456"/>
                    <a:pt x="2726" y="390"/>
                  </a:cubicBezTo>
                  <a:cubicBezTo>
                    <a:pt x="2685" y="307"/>
                    <a:pt x="2647" y="221"/>
                    <a:pt x="2619" y="135"/>
                  </a:cubicBezTo>
                  <a:cubicBezTo>
                    <a:pt x="2603" y="89"/>
                    <a:pt x="2592" y="45"/>
                    <a:pt x="2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a:extLst>
                <a:ext uri="{FF2B5EF4-FFF2-40B4-BE49-F238E27FC236}">
                  <a16:creationId xmlns:a16="http://schemas.microsoft.com/office/drawing/2014/main" id="{38C6C5F1-A2A4-19DC-1B8E-0871D246341E}"/>
                </a:ext>
              </a:extLst>
            </p:cNvPr>
            <p:cNvSpPr/>
            <p:nvPr/>
          </p:nvSpPr>
          <p:spPr>
            <a:xfrm>
              <a:off x="5681100" y="3469600"/>
              <a:ext cx="143000" cy="49925"/>
            </a:xfrm>
            <a:custGeom>
              <a:avLst/>
              <a:gdLst/>
              <a:ahLst/>
              <a:cxnLst/>
              <a:rect l="l" t="t" r="r" b="b"/>
              <a:pathLst>
                <a:path w="5720" h="1997" extrusionOk="0">
                  <a:moveTo>
                    <a:pt x="5623" y="1"/>
                  </a:moveTo>
                  <a:cubicBezTo>
                    <a:pt x="5619" y="1"/>
                    <a:pt x="5615" y="1"/>
                    <a:pt x="5610" y="2"/>
                  </a:cubicBezTo>
                  <a:cubicBezTo>
                    <a:pt x="5547" y="8"/>
                    <a:pt x="5484" y="25"/>
                    <a:pt x="5422" y="38"/>
                  </a:cubicBezTo>
                  <a:cubicBezTo>
                    <a:pt x="5363" y="50"/>
                    <a:pt x="5303" y="58"/>
                    <a:pt x="5243" y="67"/>
                  </a:cubicBezTo>
                  <a:cubicBezTo>
                    <a:pt x="5110" y="85"/>
                    <a:pt x="4981" y="121"/>
                    <a:pt x="4848" y="141"/>
                  </a:cubicBezTo>
                  <a:cubicBezTo>
                    <a:pt x="4716" y="159"/>
                    <a:pt x="4582" y="178"/>
                    <a:pt x="4449" y="199"/>
                  </a:cubicBezTo>
                  <a:cubicBezTo>
                    <a:pt x="4381" y="209"/>
                    <a:pt x="4313" y="220"/>
                    <a:pt x="4244" y="230"/>
                  </a:cubicBezTo>
                  <a:cubicBezTo>
                    <a:pt x="4169" y="241"/>
                    <a:pt x="4092" y="250"/>
                    <a:pt x="4016" y="261"/>
                  </a:cubicBezTo>
                  <a:cubicBezTo>
                    <a:pt x="3948" y="271"/>
                    <a:pt x="3878" y="281"/>
                    <a:pt x="3809" y="292"/>
                  </a:cubicBezTo>
                  <a:cubicBezTo>
                    <a:pt x="3733" y="302"/>
                    <a:pt x="3656" y="310"/>
                    <a:pt x="3578" y="321"/>
                  </a:cubicBezTo>
                  <a:cubicBezTo>
                    <a:pt x="3492" y="331"/>
                    <a:pt x="3405" y="340"/>
                    <a:pt x="3318" y="349"/>
                  </a:cubicBezTo>
                  <a:cubicBezTo>
                    <a:pt x="3232" y="360"/>
                    <a:pt x="3143" y="371"/>
                    <a:pt x="3056" y="380"/>
                  </a:cubicBezTo>
                  <a:cubicBezTo>
                    <a:pt x="2853" y="398"/>
                    <a:pt x="2646" y="401"/>
                    <a:pt x="2440" y="405"/>
                  </a:cubicBezTo>
                  <a:cubicBezTo>
                    <a:pt x="2393" y="406"/>
                    <a:pt x="2345" y="406"/>
                    <a:pt x="2298" y="406"/>
                  </a:cubicBezTo>
                  <a:cubicBezTo>
                    <a:pt x="2251" y="406"/>
                    <a:pt x="2204" y="406"/>
                    <a:pt x="2156" y="406"/>
                  </a:cubicBezTo>
                  <a:cubicBezTo>
                    <a:pt x="2099" y="406"/>
                    <a:pt x="2042" y="407"/>
                    <a:pt x="1985" y="407"/>
                  </a:cubicBezTo>
                  <a:cubicBezTo>
                    <a:pt x="1943" y="407"/>
                    <a:pt x="1900" y="407"/>
                    <a:pt x="1858" y="405"/>
                  </a:cubicBezTo>
                  <a:cubicBezTo>
                    <a:pt x="1783" y="402"/>
                    <a:pt x="1709" y="397"/>
                    <a:pt x="1635" y="397"/>
                  </a:cubicBezTo>
                  <a:cubicBezTo>
                    <a:pt x="1585" y="397"/>
                    <a:pt x="1534" y="399"/>
                    <a:pt x="1484" y="399"/>
                  </a:cubicBezTo>
                  <a:cubicBezTo>
                    <a:pt x="1467" y="399"/>
                    <a:pt x="1451" y="398"/>
                    <a:pt x="1434" y="398"/>
                  </a:cubicBezTo>
                  <a:cubicBezTo>
                    <a:pt x="1338" y="393"/>
                    <a:pt x="1244" y="375"/>
                    <a:pt x="1150" y="361"/>
                  </a:cubicBezTo>
                  <a:cubicBezTo>
                    <a:pt x="1054" y="345"/>
                    <a:pt x="957" y="334"/>
                    <a:pt x="862" y="317"/>
                  </a:cubicBezTo>
                  <a:cubicBezTo>
                    <a:pt x="733" y="294"/>
                    <a:pt x="605" y="267"/>
                    <a:pt x="476" y="236"/>
                  </a:cubicBezTo>
                  <a:cubicBezTo>
                    <a:pt x="409" y="219"/>
                    <a:pt x="341" y="202"/>
                    <a:pt x="274" y="188"/>
                  </a:cubicBezTo>
                  <a:cubicBezTo>
                    <a:pt x="222" y="176"/>
                    <a:pt x="170" y="169"/>
                    <a:pt x="119" y="155"/>
                  </a:cubicBezTo>
                  <a:cubicBezTo>
                    <a:pt x="112" y="154"/>
                    <a:pt x="106" y="153"/>
                    <a:pt x="99" y="153"/>
                  </a:cubicBezTo>
                  <a:cubicBezTo>
                    <a:pt x="59" y="153"/>
                    <a:pt x="21" y="181"/>
                    <a:pt x="12" y="220"/>
                  </a:cubicBezTo>
                  <a:cubicBezTo>
                    <a:pt x="0" y="268"/>
                    <a:pt x="30" y="315"/>
                    <a:pt x="77" y="328"/>
                  </a:cubicBezTo>
                  <a:cubicBezTo>
                    <a:pt x="100" y="334"/>
                    <a:pt x="126" y="339"/>
                    <a:pt x="152" y="345"/>
                  </a:cubicBezTo>
                  <a:cubicBezTo>
                    <a:pt x="159" y="352"/>
                    <a:pt x="165" y="357"/>
                    <a:pt x="173" y="361"/>
                  </a:cubicBezTo>
                  <a:cubicBezTo>
                    <a:pt x="197" y="376"/>
                    <a:pt x="223" y="391"/>
                    <a:pt x="249" y="405"/>
                  </a:cubicBezTo>
                  <a:cubicBezTo>
                    <a:pt x="271" y="418"/>
                    <a:pt x="296" y="427"/>
                    <a:pt x="319" y="437"/>
                  </a:cubicBezTo>
                  <a:cubicBezTo>
                    <a:pt x="363" y="458"/>
                    <a:pt x="404" y="483"/>
                    <a:pt x="448" y="504"/>
                  </a:cubicBezTo>
                  <a:cubicBezTo>
                    <a:pt x="493" y="526"/>
                    <a:pt x="537" y="550"/>
                    <a:pt x="579" y="575"/>
                  </a:cubicBezTo>
                  <a:cubicBezTo>
                    <a:pt x="627" y="604"/>
                    <a:pt x="675" y="634"/>
                    <a:pt x="724" y="662"/>
                  </a:cubicBezTo>
                  <a:cubicBezTo>
                    <a:pt x="773" y="690"/>
                    <a:pt x="822" y="717"/>
                    <a:pt x="869" y="747"/>
                  </a:cubicBezTo>
                  <a:cubicBezTo>
                    <a:pt x="869" y="747"/>
                    <a:pt x="871" y="747"/>
                    <a:pt x="871" y="748"/>
                  </a:cubicBezTo>
                  <a:cubicBezTo>
                    <a:pt x="914" y="776"/>
                    <a:pt x="952" y="804"/>
                    <a:pt x="991" y="834"/>
                  </a:cubicBezTo>
                  <a:cubicBezTo>
                    <a:pt x="1036" y="875"/>
                    <a:pt x="1081" y="915"/>
                    <a:pt x="1127" y="953"/>
                  </a:cubicBezTo>
                  <a:cubicBezTo>
                    <a:pt x="1197" y="1011"/>
                    <a:pt x="1265" y="1073"/>
                    <a:pt x="1334" y="1133"/>
                  </a:cubicBezTo>
                  <a:cubicBezTo>
                    <a:pt x="1369" y="1163"/>
                    <a:pt x="1404" y="1194"/>
                    <a:pt x="1437" y="1227"/>
                  </a:cubicBezTo>
                  <a:cubicBezTo>
                    <a:pt x="1468" y="1258"/>
                    <a:pt x="1498" y="1290"/>
                    <a:pt x="1529" y="1321"/>
                  </a:cubicBezTo>
                  <a:cubicBezTo>
                    <a:pt x="1587" y="1379"/>
                    <a:pt x="1647" y="1433"/>
                    <a:pt x="1707" y="1489"/>
                  </a:cubicBezTo>
                  <a:cubicBezTo>
                    <a:pt x="1740" y="1521"/>
                    <a:pt x="1775" y="1552"/>
                    <a:pt x="1810" y="1582"/>
                  </a:cubicBezTo>
                  <a:cubicBezTo>
                    <a:pt x="1841" y="1608"/>
                    <a:pt x="1872" y="1634"/>
                    <a:pt x="1901" y="1663"/>
                  </a:cubicBezTo>
                  <a:cubicBezTo>
                    <a:pt x="1957" y="1717"/>
                    <a:pt x="2010" y="1774"/>
                    <a:pt x="2064" y="1829"/>
                  </a:cubicBezTo>
                  <a:cubicBezTo>
                    <a:pt x="2066" y="1831"/>
                    <a:pt x="2068" y="1835"/>
                    <a:pt x="2071" y="1836"/>
                  </a:cubicBezTo>
                  <a:cubicBezTo>
                    <a:pt x="2051" y="1852"/>
                    <a:pt x="2040" y="1877"/>
                    <a:pt x="2041" y="1904"/>
                  </a:cubicBezTo>
                  <a:cubicBezTo>
                    <a:pt x="2043" y="1933"/>
                    <a:pt x="2054" y="1959"/>
                    <a:pt x="2077" y="1976"/>
                  </a:cubicBezTo>
                  <a:cubicBezTo>
                    <a:pt x="2101" y="1993"/>
                    <a:pt x="2131" y="1996"/>
                    <a:pt x="2162" y="1996"/>
                  </a:cubicBezTo>
                  <a:cubicBezTo>
                    <a:pt x="2175" y="1996"/>
                    <a:pt x="2187" y="1996"/>
                    <a:pt x="2200" y="1995"/>
                  </a:cubicBezTo>
                  <a:cubicBezTo>
                    <a:pt x="2239" y="1994"/>
                    <a:pt x="2279" y="1994"/>
                    <a:pt x="2318" y="1994"/>
                  </a:cubicBezTo>
                  <a:cubicBezTo>
                    <a:pt x="2372" y="1994"/>
                    <a:pt x="2426" y="1995"/>
                    <a:pt x="2480" y="1995"/>
                  </a:cubicBezTo>
                  <a:cubicBezTo>
                    <a:pt x="2497" y="1995"/>
                    <a:pt x="2514" y="1995"/>
                    <a:pt x="2531" y="1994"/>
                  </a:cubicBezTo>
                  <a:lnTo>
                    <a:pt x="2581" y="1994"/>
                  </a:lnTo>
                  <a:cubicBezTo>
                    <a:pt x="2619" y="1992"/>
                    <a:pt x="2657" y="1991"/>
                    <a:pt x="2695" y="1987"/>
                  </a:cubicBezTo>
                  <a:cubicBezTo>
                    <a:pt x="2732" y="1985"/>
                    <a:pt x="2770" y="1981"/>
                    <a:pt x="2807" y="1978"/>
                  </a:cubicBezTo>
                  <a:cubicBezTo>
                    <a:pt x="2845" y="1974"/>
                    <a:pt x="2884" y="1969"/>
                    <a:pt x="2921" y="1960"/>
                  </a:cubicBezTo>
                  <a:cubicBezTo>
                    <a:pt x="2926" y="1959"/>
                    <a:pt x="2931" y="1959"/>
                    <a:pt x="2936" y="1958"/>
                  </a:cubicBezTo>
                  <a:cubicBezTo>
                    <a:pt x="2992" y="1948"/>
                    <a:pt x="3047" y="1936"/>
                    <a:pt x="3104" y="1926"/>
                  </a:cubicBezTo>
                  <a:cubicBezTo>
                    <a:pt x="3123" y="1922"/>
                    <a:pt x="3143" y="1919"/>
                    <a:pt x="3162" y="1916"/>
                  </a:cubicBezTo>
                  <a:cubicBezTo>
                    <a:pt x="3210" y="1906"/>
                    <a:pt x="3243" y="1864"/>
                    <a:pt x="3236" y="1814"/>
                  </a:cubicBezTo>
                  <a:cubicBezTo>
                    <a:pt x="3235" y="1809"/>
                    <a:pt x="3233" y="1803"/>
                    <a:pt x="3231" y="1797"/>
                  </a:cubicBezTo>
                  <a:cubicBezTo>
                    <a:pt x="3236" y="1792"/>
                    <a:pt x="3240" y="1787"/>
                    <a:pt x="3243" y="1780"/>
                  </a:cubicBezTo>
                  <a:cubicBezTo>
                    <a:pt x="3247" y="1774"/>
                    <a:pt x="3250" y="1766"/>
                    <a:pt x="3251" y="1759"/>
                  </a:cubicBezTo>
                  <a:lnTo>
                    <a:pt x="3251" y="1761"/>
                  </a:lnTo>
                  <a:cubicBezTo>
                    <a:pt x="3251" y="1759"/>
                    <a:pt x="3252" y="1759"/>
                    <a:pt x="3251" y="1758"/>
                  </a:cubicBezTo>
                  <a:cubicBezTo>
                    <a:pt x="3255" y="1753"/>
                    <a:pt x="3258" y="1747"/>
                    <a:pt x="3261" y="1741"/>
                  </a:cubicBezTo>
                  <a:cubicBezTo>
                    <a:pt x="3287" y="1704"/>
                    <a:pt x="3312" y="1669"/>
                    <a:pt x="3335" y="1630"/>
                  </a:cubicBezTo>
                  <a:cubicBezTo>
                    <a:pt x="3361" y="1589"/>
                    <a:pt x="3385" y="1547"/>
                    <a:pt x="3411" y="1504"/>
                  </a:cubicBezTo>
                  <a:cubicBezTo>
                    <a:pt x="3411" y="1503"/>
                    <a:pt x="3412" y="1503"/>
                    <a:pt x="3412" y="1503"/>
                  </a:cubicBezTo>
                  <a:cubicBezTo>
                    <a:pt x="3428" y="1479"/>
                    <a:pt x="3444" y="1459"/>
                    <a:pt x="3462" y="1437"/>
                  </a:cubicBezTo>
                  <a:cubicBezTo>
                    <a:pt x="3489" y="1406"/>
                    <a:pt x="3516" y="1377"/>
                    <a:pt x="3547" y="1349"/>
                  </a:cubicBezTo>
                  <a:cubicBezTo>
                    <a:pt x="3638" y="1268"/>
                    <a:pt x="3723" y="1181"/>
                    <a:pt x="3808" y="1097"/>
                  </a:cubicBezTo>
                  <a:cubicBezTo>
                    <a:pt x="3892" y="1013"/>
                    <a:pt x="3969" y="921"/>
                    <a:pt x="4056" y="840"/>
                  </a:cubicBezTo>
                  <a:cubicBezTo>
                    <a:pt x="4094" y="805"/>
                    <a:pt x="4134" y="774"/>
                    <a:pt x="4175" y="743"/>
                  </a:cubicBezTo>
                  <a:cubicBezTo>
                    <a:pt x="4211" y="719"/>
                    <a:pt x="4249" y="695"/>
                    <a:pt x="4289" y="674"/>
                  </a:cubicBezTo>
                  <a:cubicBezTo>
                    <a:pt x="4330" y="654"/>
                    <a:pt x="4368" y="633"/>
                    <a:pt x="4408" y="614"/>
                  </a:cubicBezTo>
                  <a:cubicBezTo>
                    <a:pt x="4448" y="593"/>
                    <a:pt x="4486" y="570"/>
                    <a:pt x="4526" y="549"/>
                  </a:cubicBezTo>
                  <a:cubicBezTo>
                    <a:pt x="4554" y="534"/>
                    <a:pt x="4584" y="520"/>
                    <a:pt x="4615" y="508"/>
                  </a:cubicBezTo>
                  <a:cubicBezTo>
                    <a:pt x="4697" y="478"/>
                    <a:pt x="4781" y="454"/>
                    <a:pt x="4865" y="430"/>
                  </a:cubicBezTo>
                  <a:cubicBezTo>
                    <a:pt x="4901" y="420"/>
                    <a:pt x="4934" y="407"/>
                    <a:pt x="4969" y="395"/>
                  </a:cubicBezTo>
                  <a:cubicBezTo>
                    <a:pt x="4987" y="389"/>
                    <a:pt x="5006" y="381"/>
                    <a:pt x="5021" y="373"/>
                  </a:cubicBezTo>
                  <a:cubicBezTo>
                    <a:pt x="5053" y="355"/>
                    <a:pt x="5067" y="316"/>
                    <a:pt x="5061" y="279"/>
                  </a:cubicBezTo>
                  <a:cubicBezTo>
                    <a:pt x="5136" y="264"/>
                    <a:pt x="5209" y="249"/>
                    <a:pt x="5284" y="238"/>
                  </a:cubicBezTo>
                  <a:cubicBezTo>
                    <a:pt x="5342" y="231"/>
                    <a:pt x="5402" y="221"/>
                    <a:pt x="5460" y="210"/>
                  </a:cubicBezTo>
                  <a:cubicBezTo>
                    <a:pt x="5518" y="197"/>
                    <a:pt x="5579" y="180"/>
                    <a:pt x="5640" y="175"/>
                  </a:cubicBezTo>
                  <a:cubicBezTo>
                    <a:pt x="5688" y="170"/>
                    <a:pt x="5720" y="118"/>
                    <a:pt x="5712" y="73"/>
                  </a:cubicBezTo>
                  <a:cubicBezTo>
                    <a:pt x="5704" y="29"/>
                    <a:pt x="5666" y="1"/>
                    <a:pt x="5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a:extLst>
                <a:ext uri="{FF2B5EF4-FFF2-40B4-BE49-F238E27FC236}">
                  <a16:creationId xmlns:a16="http://schemas.microsoft.com/office/drawing/2014/main" id="{AF1ADA9C-F1F1-754C-2A76-470D60F6A18A}"/>
                </a:ext>
              </a:extLst>
            </p:cNvPr>
            <p:cNvSpPr/>
            <p:nvPr/>
          </p:nvSpPr>
          <p:spPr>
            <a:xfrm>
              <a:off x="5747800" y="3465050"/>
              <a:ext cx="4475" cy="4450"/>
            </a:xfrm>
            <a:custGeom>
              <a:avLst/>
              <a:gdLst/>
              <a:ahLst/>
              <a:cxnLst/>
              <a:rect l="l" t="t" r="r" b="b"/>
              <a:pathLst>
                <a:path w="179" h="178" extrusionOk="0">
                  <a:moveTo>
                    <a:pt x="90" y="1"/>
                  </a:moveTo>
                  <a:cubicBezTo>
                    <a:pt x="89" y="1"/>
                    <a:pt x="88" y="1"/>
                    <a:pt x="88" y="1"/>
                  </a:cubicBezTo>
                  <a:cubicBezTo>
                    <a:pt x="38" y="2"/>
                    <a:pt x="0" y="43"/>
                    <a:pt x="1" y="92"/>
                  </a:cubicBezTo>
                  <a:cubicBezTo>
                    <a:pt x="1" y="138"/>
                    <a:pt x="40" y="178"/>
                    <a:pt x="88" y="178"/>
                  </a:cubicBezTo>
                  <a:cubicBezTo>
                    <a:pt x="89" y="178"/>
                    <a:pt x="91" y="178"/>
                    <a:pt x="92" y="177"/>
                  </a:cubicBezTo>
                  <a:cubicBezTo>
                    <a:pt x="140" y="176"/>
                    <a:pt x="179" y="135"/>
                    <a:pt x="178" y="88"/>
                  </a:cubicBezTo>
                  <a:cubicBezTo>
                    <a:pt x="177" y="40"/>
                    <a:pt x="136"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a:extLst>
                <a:ext uri="{FF2B5EF4-FFF2-40B4-BE49-F238E27FC236}">
                  <a16:creationId xmlns:a16="http://schemas.microsoft.com/office/drawing/2014/main" id="{28E04E74-C801-DC6B-5376-92D671779A6F}"/>
                </a:ext>
              </a:extLst>
            </p:cNvPr>
            <p:cNvSpPr/>
            <p:nvPr/>
          </p:nvSpPr>
          <p:spPr>
            <a:xfrm>
              <a:off x="5755375" y="3464400"/>
              <a:ext cx="4500" cy="4425"/>
            </a:xfrm>
            <a:custGeom>
              <a:avLst/>
              <a:gdLst/>
              <a:ahLst/>
              <a:cxnLst/>
              <a:rect l="l" t="t" r="r" b="b"/>
              <a:pathLst>
                <a:path w="180" h="177" extrusionOk="0">
                  <a:moveTo>
                    <a:pt x="90" y="0"/>
                  </a:moveTo>
                  <a:cubicBezTo>
                    <a:pt x="89" y="0"/>
                    <a:pt x="89" y="0"/>
                    <a:pt x="88" y="0"/>
                  </a:cubicBezTo>
                  <a:cubicBezTo>
                    <a:pt x="39" y="1"/>
                    <a:pt x="0" y="42"/>
                    <a:pt x="2" y="91"/>
                  </a:cubicBezTo>
                  <a:cubicBezTo>
                    <a:pt x="3" y="139"/>
                    <a:pt x="43" y="177"/>
                    <a:pt x="89" y="177"/>
                  </a:cubicBezTo>
                  <a:cubicBezTo>
                    <a:pt x="90" y="177"/>
                    <a:pt x="91"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a:extLst>
                <a:ext uri="{FF2B5EF4-FFF2-40B4-BE49-F238E27FC236}">
                  <a16:creationId xmlns:a16="http://schemas.microsoft.com/office/drawing/2014/main" id="{90930A93-132B-2E12-5DD0-909B40724BEC}"/>
                </a:ext>
              </a:extLst>
            </p:cNvPr>
            <p:cNvSpPr/>
            <p:nvPr/>
          </p:nvSpPr>
          <p:spPr>
            <a:xfrm>
              <a:off x="5750475" y="3458725"/>
              <a:ext cx="4475" cy="4425"/>
            </a:xfrm>
            <a:custGeom>
              <a:avLst/>
              <a:gdLst/>
              <a:ahLst/>
              <a:cxnLst/>
              <a:rect l="l" t="t" r="r" b="b"/>
              <a:pathLst>
                <a:path w="179" h="177" extrusionOk="0">
                  <a:moveTo>
                    <a:pt x="90" y="0"/>
                  </a:moveTo>
                  <a:cubicBezTo>
                    <a:pt x="89" y="0"/>
                    <a:pt x="89" y="0"/>
                    <a:pt x="88" y="0"/>
                  </a:cubicBezTo>
                  <a:cubicBezTo>
                    <a:pt x="39" y="1"/>
                    <a:pt x="0" y="42"/>
                    <a:pt x="1" y="91"/>
                  </a:cubicBezTo>
                  <a:cubicBezTo>
                    <a:pt x="2" y="138"/>
                    <a:pt x="42" y="177"/>
                    <a:pt x="88" y="177"/>
                  </a:cubicBezTo>
                  <a:cubicBezTo>
                    <a:pt x="89" y="177"/>
                    <a:pt x="90"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a:extLst>
                <a:ext uri="{FF2B5EF4-FFF2-40B4-BE49-F238E27FC236}">
                  <a16:creationId xmlns:a16="http://schemas.microsoft.com/office/drawing/2014/main" id="{02995C42-E30D-EDF4-E96A-814ED9D2E182}"/>
                </a:ext>
              </a:extLst>
            </p:cNvPr>
            <p:cNvSpPr/>
            <p:nvPr/>
          </p:nvSpPr>
          <p:spPr>
            <a:xfrm>
              <a:off x="5715150" y="3470650"/>
              <a:ext cx="4525" cy="4450"/>
            </a:xfrm>
            <a:custGeom>
              <a:avLst/>
              <a:gdLst/>
              <a:ahLst/>
              <a:cxnLst/>
              <a:rect l="l" t="t" r="r" b="b"/>
              <a:pathLst>
                <a:path w="181" h="178" extrusionOk="0">
                  <a:moveTo>
                    <a:pt x="92" y="1"/>
                  </a:moveTo>
                  <a:cubicBezTo>
                    <a:pt x="91" y="1"/>
                    <a:pt x="90" y="1"/>
                    <a:pt x="88" y="1"/>
                  </a:cubicBezTo>
                  <a:cubicBezTo>
                    <a:pt x="39" y="2"/>
                    <a:pt x="1" y="43"/>
                    <a:pt x="2" y="91"/>
                  </a:cubicBezTo>
                  <a:cubicBezTo>
                    <a:pt x="2" y="138"/>
                    <a:pt x="42" y="177"/>
                    <a:pt x="91" y="177"/>
                  </a:cubicBezTo>
                  <a:cubicBezTo>
                    <a:pt x="91" y="177"/>
                    <a:pt x="92" y="177"/>
                    <a:pt x="92" y="177"/>
                  </a:cubicBezTo>
                  <a:cubicBezTo>
                    <a:pt x="141" y="176"/>
                    <a:pt x="180" y="135"/>
                    <a:pt x="178" y="87"/>
                  </a:cubicBezTo>
                  <a:cubicBezTo>
                    <a:pt x="177" y="39"/>
                    <a:pt x="138"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a:extLst>
                <a:ext uri="{FF2B5EF4-FFF2-40B4-BE49-F238E27FC236}">
                  <a16:creationId xmlns:a16="http://schemas.microsoft.com/office/drawing/2014/main" id="{7734F848-1C0C-7E36-B936-E0DDFA888EE0}"/>
                </a:ext>
              </a:extLst>
            </p:cNvPr>
            <p:cNvSpPr/>
            <p:nvPr/>
          </p:nvSpPr>
          <p:spPr>
            <a:xfrm>
              <a:off x="5788875" y="3463475"/>
              <a:ext cx="4500" cy="4425"/>
            </a:xfrm>
            <a:custGeom>
              <a:avLst/>
              <a:gdLst/>
              <a:ahLst/>
              <a:cxnLst/>
              <a:rect l="l" t="t" r="r" b="b"/>
              <a:pathLst>
                <a:path w="180" h="177" extrusionOk="0">
                  <a:moveTo>
                    <a:pt x="90" y="0"/>
                  </a:moveTo>
                  <a:cubicBezTo>
                    <a:pt x="89" y="0"/>
                    <a:pt x="88" y="0"/>
                    <a:pt x="88" y="0"/>
                  </a:cubicBezTo>
                  <a:cubicBezTo>
                    <a:pt x="39" y="1"/>
                    <a:pt x="0" y="42"/>
                    <a:pt x="2" y="90"/>
                  </a:cubicBezTo>
                  <a:cubicBezTo>
                    <a:pt x="2" y="139"/>
                    <a:pt x="42" y="177"/>
                    <a:pt x="90" y="177"/>
                  </a:cubicBezTo>
                  <a:cubicBezTo>
                    <a:pt x="91" y="177"/>
                    <a:pt x="91" y="177"/>
                    <a:pt x="92" y="176"/>
                  </a:cubicBezTo>
                  <a:cubicBezTo>
                    <a:pt x="141" y="175"/>
                    <a:pt x="180" y="134"/>
                    <a:pt x="179" y="86"/>
                  </a:cubicBezTo>
                  <a:cubicBezTo>
                    <a:pt x="178"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a:extLst>
                <a:ext uri="{FF2B5EF4-FFF2-40B4-BE49-F238E27FC236}">
                  <a16:creationId xmlns:a16="http://schemas.microsoft.com/office/drawing/2014/main" id="{0958E26E-BF8A-8509-5C76-D2821F7E170B}"/>
                </a:ext>
              </a:extLst>
            </p:cNvPr>
            <p:cNvSpPr/>
            <p:nvPr/>
          </p:nvSpPr>
          <p:spPr>
            <a:xfrm>
              <a:off x="5729075" y="3403625"/>
              <a:ext cx="47000" cy="43825"/>
            </a:xfrm>
            <a:custGeom>
              <a:avLst/>
              <a:gdLst/>
              <a:ahLst/>
              <a:cxnLst/>
              <a:rect l="l" t="t" r="r" b="b"/>
              <a:pathLst>
                <a:path w="1880" h="1753" extrusionOk="0">
                  <a:moveTo>
                    <a:pt x="1105" y="735"/>
                  </a:moveTo>
                  <a:cubicBezTo>
                    <a:pt x="1105" y="735"/>
                    <a:pt x="1105" y="735"/>
                    <a:pt x="1105" y="735"/>
                  </a:cubicBezTo>
                  <a:lnTo>
                    <a:pt x="1105" y="735"/>
                  </a:lnTo>
                  <a:cubicBezTo>
                    <a:pt x="1105" y="735"/>
                    <a:pt x="1105" y="735"/>
                    <a:pt x="1105" y="735"/>
                  </a:cubicBezTo>
                  <a:close/>
                  <a:moveTo>
                    <a:pt x="708" y="0"/>
                  </a:moveTo>
                  <a:cubicBezTo>
                    <a:pt x="698" y="0"/>
                    <a:pt x="688" y="2"/>
                    <a:pt x="678" y="6"/>
                  </a:cubicBezTo>
                  <a:cubicBezTo>
                    <a:pt x="648" y="17"/>
                    <a:pt x="627" y="43"/>
                    <a:pt x="621" y="74"/>
                  </a:cubicBezTo>
                  <a:cubicBezTo>
                    <a:pt x="617" y="92"/>
                    <a:pt x="616" y="107"/>
                    <a:pt x="615" y="124"/>
                  </a:cubicBezTo>
                  <a:lnTo>
                    <a:pt x="615" y="123"/>
                  </a:lnTo>
                  <a:cubicBezTo>
                    <a:pt x="602" y="227"/>
                    <a:pt x="584" y="329"/>
                    <a:pt x="562" y="430"/>
                  </a:cubicBezTo>
                  <a:cubicBezTo>
                    <a:pt x="543" y="508"/>
                    <a:pt x="522" y="585"/>
                    <a:pt x="498" y="662"/>
                  </a:cubicBezTo>
                  <a:cubicBezTo>
                    <a:pt x="496" y="672"/>
                    <a:pt x="493" y="681"/>
                    <a:pt x="489" y="690"/>
                  </a:cubicBezTo>
                  <a:cubicBezTo>
                    <a:pt x="468" y="697"/>
                    <a:pt x="452" y="713"/>
                    <a:pt x="443" y="734"/>
                  </a:cubicBezTo>
                  <a:cubicBezTo>
                    <a:pt x="430" y="760"/>
                    <a:pt x="433" y="791"/>
                    <a:pt x="446" y="816"/>
                  </a:cubicBezTo>
                  <a:cubicBezTo>
                    <a:pt x="437" y="836"/>
                    <a:pt x="430" y="858"/>
                    <a:pt x="423" y="879"/>
                  </a:cubicBezTo>
                  <a:lnTo>
                    <a:pt x="423" y="879"/>
                  </a:lnTo>
                  <a:cubicBezTo>
                    <a:pt x="413" y="904"/>
                    <a:pt x="401" y="927"/>
                    <a:pt x="389" y="950"/>
                  </a:cubicBezTo>
                  <a:cubicBezTo>
                    <a:pt x="367" y="987"/>
                    <a:pt x="342" y="1024"/>
                    <a:pt x="317" y="1060"/>
                  </a:cubicBezTo>
                  <a:cubicBezTo>
                    <a:pt x="297" y="1085"/>
                    <a:pt x="281" y="1114"/>
                    <a:pt x="266" y="1143"/>
                  </a:cubicBezTo>
                  <a:cubicBezTo>
                    <a:pt x="243" y="1193"/>
                    <a:pt x="225" y="1244"/>
                    <a:pt x="199" y="1293"/>
                  </a:cubicBezTo>
                  <a:cubicBezTo>
                    <a:pt x="192" y="1305"/>
                    <a:pt x="185" y="1317"/>
                    <a:pt x="177" y="1327"/>
                  </a:cubicBezTo>
                  <a:cubicBezTo>
                    <a:pt x="163" y="1343"/>
                    <a:pt x="151" y="1361"/>
                    <a:pt x="136" y="1378"/>
                  </a:cubicBezTo>
                  <a:cubicBezTo>
                    <a:pt x="125" y="1393"/>
                    <a:pt x="112" y="1405"/>
                    <a:pt x="105" y="1422"/>
                  </a:cubicBezTo>
                  <a:cubicBezTo>
                    <a:pt x="104" y="1425"/>
                    <a:pt x="102" y="1429"/>
                    <a:pt x="101" y="1431"/>
                  </a:cubicBezTo>
                  <a:cubicBezTo>
                    <a:pt x="75" y="1436"/>
                    <a:pt x="50" y="1455"/>
                    <a:pt x="39" y="1480"/>
                  </a:cubicBezTo>
                  <a:cubicBezTo>
                    <a:pt x="18" y="1523"/>
                    <a:pt x="42" y="1585"/>
                    <a:pt x="91" y="1596"/>
                  </a:cubicBezTo>
                  <a:cubicBezTo>
                    <a:pt x="95" y="1598"/>
                    <a:pt x="99" y="1599"/>
                    <a:pt x="102" y="1599"/>
                  </a:cubicBezTo>
                  <a:cubicBezTo>
                    <a:pt x="126" y="1606"/>
                    <a:pt x="147" y="1612"/>
                    <a:pt x="171" y="1619"/>
                  </a:cubicBezTo>
                  <a:cubicBezTo>
                    <a:pt x="157" y="1619"/>
                    <a:pt x="143" y="1620"/>
                    <a:pt x="130" y="1621"/>
                  </a:cubicBezTo>
                  <a:cubicBezTo>
                    <a:pt x="123" y="1610"/>
                    <a:pt x="112" y="1601"/>
                    <a:pt x="99" y="1599"/>
                  </a:cubicBezTo>
                  <a:cubicBezTo>
                    <a:pt x="93" y="1598"/>
                    <a:pt x="87" y="1598"/>
                    <a:pt x="82" y="1598"/>
                  </a:cubicBezTo>
                  <a:cubicBezTo>
                    <a:pt x="65" y="1598"/>
                    <a:pt x="50" y="1602"/>
                    <a:pt x="35" y="1612"/>
                  </a:cubicBezTo>
                  <a:cubicBezTo>
                    <a:pt x="24" y="1620"/>
                    <a:pt x="13" y="1630"/>
                    <a:pt x="8" y="1643"/>
                  </a:cubicBezTo>
                  <a:cubicBezTo>
                    <a:pt x="1" y="1662"/>
                    <a:pt x="4" y="1683"/>
                    <a:pt x="19" y="1697"/>
                  </a:cubicBezTo>
                  <a:cubicBezTo>
                    <a:pt x="34" y="1709"/>
                    <a:pt x="55" y="1712"/>
                    <a:pt x="71" y="1717"/>
                  </a:cubicBezTo>
                  <a:cubicBezTo>
                    <a:pt x="86" y="1720"/>
                    <a:pt x="100" y="1723"/>
                    <a:pt x="114" y="1725"/>
                  </a:cubicBezTo>
                  <a:cubicBezTo>
                    <a:pt x="188" y="1736"/>
                    <a:pt x="262" y="1744"/>
                    <a:pt x="337" y="1746"/>
                  </a:cubicBezTo>
                  <a:cubicBezTo>
                    <a:pt x="412" y="1750"/>
                    <a:pt x="487" y="1752"/>
                    <a:pt x="563" y="1752"/>
                  </a:cubicBezTo>
                  <a:cubicBezTo>
                    <a:pt x="591" y="1752"/>
                    <a:pt x="620" y="1752"/>
                    <a:pt x="648" y="1751"/>
                  </a:cubicBezTo>
                  <a:cubicBezTo>
                    <a:pt x="705" y="1750"/>
                    <a:pt x="762" y="1748"/>
                    <a:pt x="819" y="1743"/>
                  </a:cubicBezTo>
                  <a:cubicBezTo>
                    <a:pt x="901" y="1736"/>
                    <a:pt x="981" y="1727"/>
                    <a:pt x="1061" y="1718"/>
                  </a:cubicBezTo>
                  <a:cubicBezTo>
                    <a:pt x="1137" y="1709"/>
                    <a:pt x="1210" y="1692"/>
                    <a:pt x="1287" y="1679"/>
                  </a:cubicBezTo>
                  <a:cubicBezTo>
                    <a:pt x="1337" y="1672"/>
                    <a:pt x="1389" y="1665"/>
                    <a:pt x="1438" y="1653"/>
                  </a:cubicBezTo>
                  <a:cubicBezTo>
                    <a:pt x="1492" y="1642"/>
                    <a:pt x="1544" y="1630"/>
                    <a:pt x="1596" y="1621"/>
                  </a:cubicBezTo>
                  <a:lnTo>
                    <a:pt x="1596" y="1621"/>
                  </a:lnTo>
                  <a:cubicBezTo>
                    <a:pt x="1592" y="1622"/>
                    <a:pt x="1588" y="1622"/>
                    <a:pt x="1585" y="1624"/>
                  </a:cubicBezTo>
                  <a:cubicBezTo>
                    <a:pt x="1635" y="1616"/>
                    <a:pt x="1688" y="1609"/>
                    <a:pt x="1736" y="1594"/>
                  </a:cubicBezTo>
                  <a:cubicBezTo>
                    <a:pt x="1746" y="1591"/>
                    <a:pt x="1753" y="1588"/>
                    <a:pt x="1763" y="1583"/>
                  </a:cubicBezTo>
                  <a:cubicBezTo>
                    <a:pt x="1774" y="1583"/>
                    <a:pt x="1786" y="1583"/>
                    <a:pt x="1798" y="1580"/>
                  </a:cubicBezTo>
                  <a:cubicBezTo>
                    <a:pt x="1820" y="1576"/>
                    <a:pt x="1841" y="1567"/>
                    <a:pt x="1856" y="1549"/>
                  </a:cubicBezTo>
                  <a:cubicBezTo>
                    <a:pt x="1872" y="1531"/>
                    <a:pt x="1879" y="1507"/>
                    <a:pt x="1877" y="1483"/>
                  </a:cubicBezTo>
                  <a:cubicBezTo>
                    <a:pt x="1870" y="1444"/>
                    <a:pt x="1832" y="1406"/>
                    <a:pt x="1790" y="1406"/>
                  </a:cubicBezTo>
                  <a:cubicBezTo>
                    <a:pt x="1786" y="1406"/>
                    <a:pt x="1782" y="1407"/>
                    <a:pt x="1778" y="1407"/>
                  </a:cubicBezTo>
                  <a:cubicBezTo>
                    <a:pt x="1766" y="1408"/>
                    <a:pt x="1752" y="1410"/>
                    <a:pt x="1740" y="1410"/>
                  </a:cubicBezTo>
                  <a:cubicBezTo>
                    <a:pt x="1724" y="1389"/>
                    <a:pt x="1703" y="1374"/>
                    <a:pt x="1680" y="1361"/>
                  </a:cubicBezTo>
                  <a:cubicBezTo>
                    <a:pt x="1651" y="1341"/>
                    <a:pt x="1622" y="1322"/>
                    <a:pt x="1594" y="1302"/>
                  </a:cubicBezTo>
                  <a:lnTo>
                    <a:pt x="1594" y="1302"/>
                  </a:lnTo>
                  <a:cubicBezTo>
                    <a:pt x="1596" y="1305"/>
                    <a:pt x="1600" y="1307"/>
                    <a:pt x="1603" y="1310"/>
                  </a:cubicBezTo>
                  <a:cubicBezTo>
                    <a:pt x="1570" y="1285"/>
                    <a:pt x="1538" y="1260"/>
                    <a:pt x="1505" y="1232"/>
                  </a:cubicBezTo>
                  <a:cubicBezTo>
                    <a:pt x="1481" y="1211"/>
                    <a:pt x="1457" y="1189"/>
                    <a:pt x="1432" y="1166"/>
                  </a:cubicBezTo>
                  <a:lnTo>
                    <a:pt x="1432" y="1166"/>
                  </a:lnTo>
                  <a:cubicBezTo>
                    <a:pt x="1405" y="1138"/>
                    <a:pt x="1377" y="1109"/>
                    <a:pt x="1351" y="1080"/>
                  </a:cubicBezTo>
                  <a:cubicBezTo>
                    <a:pt x="1328" y="1054"/>
                    <a:pt x="1304" y="1027"/>
                    <a:pt x="1283" y="1001"/>
                  </a:cubicBezTo>
                  <a:lnTo>
                    <a:pt x="1283" y="1001"/>
                  </a:lnTo>
                  <a:lnTo>
                    <a:pt x="1285" y="1002"/>
                  </a:lnTo>
                  <a:cubicBezTo>
                    <a:pt x="1283" y="1001"/>
                    <a:pt x="1283" y="1000"/>
                    <a:pt x="1282" y="1000"/>
                  </a:cubicBezTo>
                  <a:cubicBezTo>
                    <a:pt x="1281" y="998"/>
                    <a:pt x="1277" y="996"/>
                    <a:pt x="1276" y="993"/>
                  </a:cubicBezTo>
                  <a:lnTo>
                    <a:pt x="1276" y="993"/>
                  </a:lnTo>
                  <a:lnTo>
                    <a:pt x="1280" y="996"/>
                  </a:lnTo>
                  <a:cubicBezTo>
                    <a:pt x="1249" y="953"/>
                    <a:pt x="1216" y="910"/>
                    <a:pt x="1188" y="866"/>
                  </a:cubicBezTo>
                  <a:cubicBezTo>
                    <a:pt x="1161" y="824"/>
                    <a:pt x="1137" y="784"/>
                    <a:pt x="1111" y="744"/>
                  </a:cubicBezTo>
                  <a:lnTo>
                    <a:pt x="1111" y="744"/>
                  </a:lnTo>
                  <a:cubicBezTo>
                    <a:pt x="1111" y="744"/>
                    <a:pt x="1111" y="744"/>
                    <a:pt x="1111" y="744"/>
                  </a:cubicBezTo>
                  <a:cubicBezTo>
                    <a:pt x="1057" y="651"/>
                    <a:pt x="1004" y="558"/>
                    <a:pt x="960" y="461"/>
                  </a:cubicBezTo>
                  <a:cubicBezTo>
                    <a:pt x="929" y="388"/>
                    <a:pt x="899" y="314"/>
                    <a:pt x="869" y="239"/>
                  </a:cubicBezTo>
                  <a:cubicBezTo>
                    <a:pt x="853" y="201"/>
                    <a:pt x="837" y="164"/>
                    <a:pt x="821" y="126"/>
                  </a:cubicBezTo>
                  <a:cubicBezTo>
                    <a:pt x="807" y="94"/>
                    <a:pt x="797" y="57"/>
                    <a:pt x="773" y="30"/>
                  </a:cubicBezTo>
                  <a:cubicBezTo>
                    <a:pt x="757" y="10"/>
                    <a:pt x="733" y="0"/>
                    <a:pt x="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a:extLst>
                <a:ext uri="{FF2B5EF4-FFF2-40B4-BE49-F238E27FC236}">
                  <a16:creationId xmlns:a16="http://schemas.microsoft.com/office/drawing/2014/main" id="{F6CB1B8F-FC8E-4692-EC37-ACCE48AF4647}"/>
                </a:ext>
              </a:extLst>
            </p:cNvPr>
            <p:cNvSpPr/>
            <p:nvPr/>
          </p:nvSpPr>
          <p:spPr>
            <a:xfrm>
              <a:off x="5668750" y="3383150"/>
              <a:ext cx="168325" cy="185350"/>
            </a:xfrm>
            <a:custGeom>
              <a:avLst/>
              <a:gdLst/>
              <a:ahLst/>
              <a:cxnLst/>
              <a:rect l="l" t="t" r="r" b="b"/>
              <a:pathLst>
                <a:path w="6733" h="7414" extrusionOk="0">
                  <a:moveTo>
                    <a:pt x="2701" y="2102"/>
                  </a:moveTo>
                  <a:cubicBezTo>
                    <a:pt x="2700" y="2103"/>
                    <a:pt x="2700" y="2103"/>
                    <a:pt x="2700" y="2104"/>
                  </a:cubicBezTo>
                  <a:cubicBezTo>
                    <a:pt x="2700" y="2103"/>
                    <a:pt x="2700" y="2103"/>
                    <a:pt x="2701" y="2102"/>
                  </a:cubicBezTo>
                  <a:close/>
                  <a:moveTo>
                    <a:pt x="4939" y="4211"/>
                  </a:moveTo>
                  <a:lnTo>
                    <a:pt x="4939" y="4211"/>
                  </a:lnTo>
                  <a:cubicBezTo>
                    <a:pt x="4939" y="4211"/>
                    <a:pt x="4938" y="4211"/>
                    <a:pt x="4938" y="4212"/>
                  </a:cubicBezTo>
                  <a:lnTo>
                    <a:pt x="4938" y="4212"/>
                  </a:lnTo>
                  <a:cubicBezTo>
                    <a:pt x="4938" y="4212"/>
                    <a:pt x="4939" y="4211"/>
                    <a:pt x="4939" y="4211"/>
                  </a:cubicBezTo>
                  <a:close/>
                  <a:moveTo>
                    <a:pt x="1691" y="4600"/>
                  </a:moveTo>
                  <a:cubicBezTo>
                    <a:pt x="1693" y="4602"/>
                    <a:pt x="1695" y="4603"/>
                    <a:pt x="1697" y="4604"/>
                  </a:cubicBezTo>
                  <a:cubicBezTo>
                    <a:pt x="1694" y="4603"/>
                    <a:pt x="1693" y="4602"/>
                    <a:pt x="1691" y="4600"/>
                  </a:cubicBezTo>
                  <a:close/>
                  <a:moveTo>
                    <a:pt x="2674" y="5752"/>
                  </a:moveTo>
                  <a:cubicBezTo>
                    <a:pt x="2674" y="5752"/>
                    <a:pt x="2674" y="5753"/>
                    <a:pt x="2675" y="5754"/>
                  </a:cubicBezTo>
                  <a:lnTo>
                    <a:pt x="2675" y="5754"/>
                  </a:lnTo>
                  <a:cubicBezTo>
                    <a:pt x="2674" y="5753"/>
                    <a:pt x="2674" y="5752"/>
                    <a:pt x="2674" y="5752"/>
                  </a:cubicBezTo>
                  <a:close/>
                  <a:moveTo>
                    <a:pt x="2946" y="6488"/>
                  </a:moveTo>
                  <a:lnTo>
                    <a:pt x="2946" y="6488"/>
                  </a:lnTo>
                  <a:cubicBezTo>
                    <a:pt x="2947" y="6488"/>
                    <a:pt x="2947" y="6488"/>
                    <a:pt x="2947" y="6489"/>
                  </a:cubicBezTo>
                  <a:lnTo>
                    <a:pt x="2947" y="6489"/>
                  </a:lnTo>
                  <a:cubicBezTo>
                    <a:pt x="2947" y="6488"/>
                    <a:pt x="2947" y="6488"/>
                    <a:pt x="2946" y="6488"/>
                  </a:cubicBezTo>
                  <a:close/>
                  <a:moveTo>
                    <a:pt x="2947" y="6489"/>
                  </a:moveTo>
                  <a:lnTo>
                    <a:pt x="2947" y="6489"/>
                  </a:lnTo>
                  <a:cubicBezTo>
                    <a:pt x="2947" y="6489"/>
                    <a:pt x="2947" y="6490"/>
                    <a:pt x="2947" y="6490"/>
                  </a:cubicBezTo>
                  <a:lnTo>
                    <a:pt x="2947" y="6490"/>
                  </a:lnTo>
                  <a:cubicBezTo>
                    <a:pt x="2947" y="6490"/>
                    <a:pt x="2947" y="6489"/>
                    <a:pt x="2947" y="6489"/>
                  </a:cubicBezTo>
                  <a:close/>
                  <a:moveTo>
                    <a:pt x="3179" y="912"/>
                  </a:moveTo>
                  <a:cubicBezTo>
                    <a:pt x="3189" y="957"/>
                    <a:pt x="3200" y="1000"/>
                    <a:pt x="3216" y="1046"/>
                  </a:cubicBezTo>
                  <a:cubicBezTo>
                    <a:pt x="3245" y="1134"/>
                    <a:pt x="3282" y="1218"/>
                    <a:pt x="3323" y="1301"/>
                  </a:cubicBezTo>
                  <a:cubicBezTo>
                    <a:pt x="3355" y="1367"/>
                    <a:pt x="3390" y="1433"/>
                    <a:pt x="3430" y="1495"/>
                  </a:cubicBezTo>
                  <a:cubicBezTo>
                    <a:pt x="3478" y="1569"/>
                    <a:pt x="3529" y="1640"/>
                    <a:pt x="3577" y="1714"/>
                  </a:cubicBezTo>
                  <a:cubicBezTo>
                    <a:pt x="3637" y="1806"/>
                    <a:pt x="3697" y="1897"/>
                    <a:pt x="3773" y="1979"/>
                  </a:cubicBezTo>
                  <a:cubicBezTo>
                    <a:pt x="3846" y="2058"/>
                    <a:pt x="3932" y="2129"/>
                    <a:pt x="4013" y="2201"/>
                  </a:cubicBezTo>
                  <a:cubicBezTo>
                    <a:pt x="4102" y="2278"/>
                    <a:pt x="4194" y="2353"/>
                    <a:pt x="4289" y="2426"/>
                  </a:cubicBezTo>
                  <a:cubicBezTo>
                    <a:pt x="4382" y="2497"/>
                    <a:pt x="4474" y="2567"/>
                    <a:pt x="4564" y="2639"/>
                  </a:cubicBezTo>
                  <a:cubicBezTo>
                    <a:pt x="4687" y="2737"/>
                    <a:pt x="4809" y="2840"/>
                    <a:pt x="4938" y="2931"/>
                  </a:cubicBezTo>
                  <a:cubicBezTo>
                    <a:pt x="5061" y="3018"/>
                    <a:pt x="5191" y="3094"/>
                    <a:pt x="5324" y="3166"/>
                  </a:cubicBezTo>
                  <a:cubicBezTo>
                    <a:pt x="5391" y="3202"/>
                    <a:pt x="5456" y="3236"/>
                    <a:pt x="5520" y="3275"/>
                  </a:cubicBezTo>
                  <a:cubicBezTo>
                    <a:pt x="5587" y="3316"/>
                    <a:pt x="5654" y="3360"/>
                    <a:pt x="5729" y="3391"/>
                  </a:cubicBezTo>
                  <a:cubicBezTo>
                    <a:pt x="5791" y="3416"/>
                    <a:pt x="5856" y="3436"/>
                    <a:pt x="5919" y="3458"/>
                  </a:cubicBezTo>
                  <a:cubicBezTo>
                    <a:pt x="5974" y="3477"/>
                    <a:pt x="6031" y="3497"/>
                    <a:pt x="6085" y="3517"/>
                  </a:cubicBezTo>
                  <a:cubicBezTo>
                    <a:pt x="6122" y="3532"/>
                    <a:pt x="6157" y="3548"/>
                    <a:pt x="6194" y="3563"/>
                  </a:cubicBezTo>
                  <a:cubicBezTo>
                    <a:pt x="6196" y="3563"/>
                    <a:pt x="6197" y="3564"/>
                    <a:pt x="6198" y="3564"/>
                  </a:cubicBezTo>
                  <a:cubicBezTo>
                    <a:pt x="6159" y="3576"/>
                    <a:pt x="6121" y="3582"/>
                    <a:pt x="6085" y="3594"/>
                  </a:cubicBezTo>
                  <a:cubicBezTo>
                    <a:pt x="6000" y="3616"/>
                    <a:pt x="5914" y="3637"/>
                    <a:pt x="5831" y="3659"/>
                  </a:cubicBezTo>
                  <a:cubicBezTo>
                    <a:pt x="5752" y="3677"/>
                    <a:pt x="5673" y="3697"/>
                    <a:pt x="5598" y="3721"/>
                  </a:cubicBezTo>
                  <a:cubicBezTo>
                    <a:pt x="5436" y="3771"/>
                    <a:pt x="5278" y="3831"/>
                    <a:pt x="5126" y="3905"/>
                  </a:cubicBezTo>
                  <a:cubicBezTo>
                    <a:pt x="4969" y="3983"/>
                    <a:pt x="4816" y="4075"/>
                    <a:pt x="4675" y="4178"/>
                  </a:cubicBezTo>
                  <a:cubicBezTo>
                    <a:pt x="4532" y="4282"/>
                    <a:pt x="4398" y="4401"/>
                    <a:pt x="4267" y="4520"/>
                  </a:cubicBezTo>
                  <a:cubicBezTo>
                    <a:pt x="4138" y="4636"/>
                    <a:pt x="4020" y="4762"/>
                    <a:pt x="3905" y="4892"/>
                  </a:cubicBezTo>
                  <a:cubicBezTo>
                    <a:pt x="3849" y="4955"/>
                    <a:pt x="3797" y="5021"/>
                    <a:pt x="3747" y="5089"/>
                  </a:cubicBezTo>
                  <a:cubicBezTo>
                    <a:pt x="3696" y="5161"/>
                    <a:pt x="3645" y="5234"/>
                    <a:pt x="3603" y="5311"/>
                  </a:cubicBezTo>
                  <a:cubicBezTo>
                    <a:pt x="3516" y="5468"/>
                    <a:pt x="3456" y="5638"/>
                    <a:pt x="3399" y="5806"/>
                  </a:cubicBezTo>
                  <a:cubicBezTo>
                    <a:pt x="3343" y="5978"/>
                    <a:pt x="3283" y="6147"/>
                    <a:pt x="3242" y="6321"/>
                  </a:cubicBezTo>
                  <a:cubicBezTo>
                    <a:pt x="3230" y="6367"/>
                    <a:pt x="3224" y="6414"/>
                    <a:pt x="3216" y="6460"/>
                  </a:cubicBezTo>
                  <a:cubicBezTo>
                    <a:pt x="3209" y="6505"/>
                    <a:pt x="3201" y="6549"/>
                    <a:pt x="3195" y="6595"/>
                  </a:cubicBezTo>
                  <a:cubicBezTo>
                    <a:pt x="3191" y="6620"/>
                    <a:pt x="3189" y="6644"/>
                    <a:pt x="3185" y="6669"/>
                  </a:cubicBezTo>
                  <a:lnTo>
                    <a:pt x="3147" y="6530"/>
                  </a:lnTo>
                  <a:cubicBezTo>
                    <a:pt x="3122" y="6448"/>
                    <a:pt x="3094" y="6368"/>
                    <a:pt x="3068" y="6287"/>
                  </a:cubicBezTo>
                  <a:lnTo>
                    <a:pt x="3068" y="6287"/>
                  </a:lnTo>
                  <a:cubicBezTo>
                    <a:pt x="3068" y="6288"/>
                    <a:pt x="3069" y="6289"/>
                    <a:pt x="3069" y="6289"/>
                  </a:cubicBezTo>
                  <a:cubicBezTo>
                    <a:pt x="3026" y="6158"/>
                    <a:pt x="2985" y="6027"/>
                    <a:pt x="2933" y="5898"/>
                  </a:cubicBezTo>
                  <a:cubicBezTo>
                    <a:pt x="2870" y="5742"/>
                    <a:pt x="2799" y="5588"/>
                    <a:pt x="2709" y="5443"/>
                  </a:cubicBezTo>
                  <a:cubicBezTo>
                    <a:pt x="2668" y="5376"/>
                    <a:pt x="2623" y="5310"/>
                    <a:pt x="2577" y="5246"/>
                  </a:cubicBezTo>
                  <a:cubicBezTo>
                    <a:pt x="2529" y="5179"/>
                    <a:pt x="2482" y="5112"/>
                    <a:pt x="2430" y="5047"/>
                  </a:cubicBezTo>
                  <a:cubicBezTo>
                    <a:pt x="2328" y="4921"/>
                    <a:pt x="2207" y="4813"/>
                    <a:pt x="2091" y="4700"/>
                  </a:cubicBezTo>
                  <a:cubicBezTo>
                    <a:pt x="2033" y="4644"/>
                    <a:pt x="1973" y="4591"/>
                    <a:pt x="1910" y="4541"/>
                  </a:cubicBezTo>
                  <a:cubicBezTo>
                    <a:pt x="1842" y="4490"/>
                    <a:pt x="1771" y="4441"/>
                    <a:pt x="1700" y="4391"/>
                  </a:cubicBezTo>
                  <a:lnTo>
                    <a:pt x="1702" y="4391"/>
                  </a:lnTo>
                  <a:cubicBezTo>
                    <a:pt x="1650" y="4354"/>
                    <a:pt x="1602" y="4316"/>
                    <a:pt x="1554" y="4276"/>
                  </a:cubicBezTo>
                  <a:cubicBezTo>
                    <a:pt x="1509" y="4239"/>
                    <a:pt x="1465" y="4199"/>
                    <a:pt x="1420" y="4161"/>
                  </a:cubicBezTo>
                  <a:cubicBezTo>
                    <a:pt x="1377" y="4126"/>
                    <a:pt x="1330" y="4092"/>
                    <a:pt x="1282" y="4063"/>
                  </a:cubicBezTo>
                  <a:cubicBezTo>
                    <a:pt x="1233" y="4033"/>
                    <a:pt x="1184" y="4004"/>
                    <a:pt x="1136" y="3971"/>
                  </a:cubicBezTo>
                  <a:cubicBezTo>
                    <a:pt x="1058" y="3911"/>
                    <a:pt x="991" y="3839"/>
                    <a:pt x="906" y="3790"/>
                  </a:cubicBezTo>
                  <a:cubicBezTo>
                    <a:pt x="814" y="3736"/>
                    <a:pt x="712" y="3705"/>
                    <a:pt x="614" y="3666"/>
                  </a:cubicBezTo>
                  <a:cubicBezTo>
                    <a:pt x="608" y="3663"/>
                    <a:pt x="602" y="3661"/>
                    <a:pt x="597" y="3658"/>
                  </a:cubicBezTo>
                  <a:cubicBezTo>
                    <a:pt x="618" y="3654"/>
                    <a:pt x="640" y="3653"/>
                    <a:pt x="664" y="3649"/>
                  </a:cubicBezTo>
                  <a:cubicBezTo>
                    <a:pt x="731" y="3640"/>
                    <a:pt x="800" y="3636"/>
                    <a:pt x="868" y="3631"/>
                  </a:cubicBezTo>
                  <a:cubicBezTo>
                    <a:pt x="938" y="3625"/>
                    <a:pt x="1006" y="3611"/>
                    <a:pt x="1074" y="3591"/>
                  </a:cubicBezTo>
                  <a:cubicBezTo>
                    <a:pt x="1136" y="3571"/>
                    <a:pt x="1198" y="3545"/>
                    <a:pt x="1258" y="3522"/>
                  </a:cubicBezTo>
                  <a:cubicBezTo>
                    <a:pt x="1338" y="3489"/>
                    <a:pt x="1417" y="3456"/>
                    <a:pt x="1494" y="3420"/>
                  </a:cubicBezTo>
                  <a:cubicBezTo>
                    <a:pt x="1536" y="3403"/>
                    <a:pt x="1577" y="3382"/>
                    <a:pt x="1615" y="3360"/>
                  </a:cubicBezTo>
                  <a:cubicBezTo>
                    <a:pt x="1651" y="3341"/>
                    <a:pt x="1685" y="3318"/>
                    <a:pt x="1718" y="3296"/>
                  </a:cubicBezTo>
                  <a:cubicBezTo>
                    <a:pt x="1790" y="3249"/>
                    <a:pt x="1857" y="3198"/>
                    <a:pt x="1921" y="3143"/>
                  </a:cubicBezTo>
                  <a:cubicBezTo>
                    <a:pt x="1990" y="3086"/>
                    <a:pt x="2059" y="3031"/>
                    <a:pt x="2125" y="2971"/>
                  </a:cubicBezTo>
                  <a:cubicBezTo>
                    <a:pt x="2188" y="2911"/>
                    <a:pt x="2249" y="2848"/>
                    <a:pt x="2306" y="2782"/>
                  </a:cubicBezTo>
                  <a:cubicBezTo>
                    <a:pt x="2333" y="2749"/>
                    <a:pt x="2363" y="2714"/>
                    <a:pt x="2390" y="2677"/>
                  </a:cubicBezTo>
                  <a:cubicBezTo>
                    <a:pt x="2404" y="2660"/>
                    <a:pt x="2418" y="2642"/>
                    <a:pt x="2429" y="2624"/>
                  </a:cubicBezTo>
                  <a:cubicBezTo>
                    <a:pt x="2442" y="2601"/>
                    <a:pt x="2455" y="2579"/>
                    <a:pt x="2467" y="2559"/>
                  </a:cubicBezTo>
                  <a:cubicBezTo>
                    <a:pt x="2511" y="2484"/>
                    <a:pt x="2549" y="2405"/>
                    <a:pt x="2588" y="2328"/>
                  </a:cubicBezTo>
                  <a:cubicBezTo>
                    <a:pt x="2625" y="2252"/>
                    <a:pt x="2663" y="2176"/>
                    <a:pt x="2701" y="2100"/>
                  </a:cubicBezTo>
                  <a:lnTo>
                    <a:pt x="2701" y="2100"/>
                  </a:lnTo>
                  <a:cubicBezTo>
                    <a:pt x="2701" y="2100"/>
                    <a:pt x="2701" y="2101"/>
                    <a:pt x="2701" y="2102"/>
                  </a:cubicBezTo>
                  <a:lnTo>
                    <a:pt x="2701" y="2102"/>
                  </a:lnTo>
                  <a:cubicBezTo>
                    <a:pt x="2746" y="2016"/>
                    <a:pt x="2793" y="1932"/>
                    <a:pt x="2839" y="1846"/>
                  </a:cubicBezTo>
                  <a:cubicBezTo>
                    <a:pt x="2905" y="1723"/>
                    <a:pt x="2963" y="1597"/>
                    <a:pt x="3010" y="1465"/>
                  </a:cubicBezTo>
                  <a:cubicBezTo>
                    <a:pt x="3062" y="1321"/>
                    <a:pt x="3096" y="1174"/>
                    <a:pt x="3142" y="1029"/>
                  </a:cubicBezTo>
                  <a:cubicBezTo>
                    <a:pt x="3155" y="989"/>
                    <a:pt x="3167" y="950"/>
                    <a:pt x="3179" y="912"/>
                  </a:cubicBezTo>
                  <a:close/>
                  <a:moveTo>
                    <a:pt x="3196" y="0"/>
                  </a:moveTo>
                  <a:cubicBezTo>
                    <a:pt x="3186" y="44"/>
                    <a:pt x="3175" y="87"/>
                    <a:pt x="3167" y="129"/>
                  </a:cubicBezTo>
                  <a:cubicBezTo>
                    <a:pt x="3167" y="131"/>
                    <a:pt x="3165" y="131"/>
                    <a:pt x="3167" y="133"/>
                  </a:cubicBezTo>
                  <a:cubicBezTo>
                    <a:pt x="3165" y="134"/>
                    <a:pt x="3167" y="135"/>
                    <a:pt x="3165" y="137"/>
                  </a:cubicBezTo>
                  <a:cubicBezTo>
                    <a:pt x="3157" y="184"/>
                    <a:pt x="3142" y="232"/>
                    <a:pt x="3132" y="281"/>
                  </a:cubicBezTo>
                  <a:lnTo>
                    <a:pt x="3132" y="283"/>
                  </a:lnTo>
                  <a:lnTo>
                    <a:pt x="3132" y="284"/>
                  </a:lnTo>
                  <a:cubicBezTo>
                    <a:pt x="3126" y="315"/>
                    <a:pt x="3121" y="349"/>
                    <a:pt x="3116" y="380"/>
                  </a:cubicBezTo>
                  <a:cubicBezTo>
                    <a:pt x="3107" y="420"/>
                    <a:pt x="3096" y="458"/>
                    <a:pt x="3085" y="496"/>
                  </a:cubicBezTo>
                  <a:lnTo>
                    <a:pt x="3076" y="524"/>
                  </a:lnTo>
                  <a:cubicBezTo>
                    <a:pt x="3060" y="611"/>
                    <a:pt x="3045" y="699"/>
                    <a:pt x="3027" y="787"/>
                  </a:cubicBezTo>
                  <a:cubicBezTo>
                    <a:pt x="3027" y="787"/>
                    <a:pt x="3027" y="787"/>
                    <a:pt x="3028" y="786"/>
                  </a:cubicBezTo>
                  <a:lnTo>
                    <a:pt x="3028" y="786"/>
                  </a:lnTo>
                  <a:cubicBezTo>
                    <a:pt x="3003" y="894"/>
                    <a:pt x="2965" y="999"/>
                    <a:pt x="2932" y="1105"/>
                  </a:cubicBezTo>
                  <a:cubicBezTo>
                    <a:pt x="2901" y="1212"/>
                    <a:pt x="2873" y="1320"/>
                    <a:pt x="2836" y="1427"/>
                  </a:cubicBezTo>
                  <a:cubicBezTo>
                    <a:pt x="2795" y="1535"/>
                    <a:pt x="2745" y="1641"/>
                    <a:pt x="2691" y="1743"/>
                  </a:cubicBezTo>
                  <a:lnTo>
                    <a:pt x="2693" y="1742"/>
                  </a:lnTo>
                  <a:lnTo>
                    <a:pt x="2693" y="1742"/>
                  </a:lnTo>
                  <a:cubicBezTo>
                    <a:pt x="2688" y="1749"/>
                    <a:pt x="2686" y="1755"/>
                    <a:pt x="2682" y="1762"/>
                  </a:cubicBezTo>
                  <a:lnTo>
                    <a:pt x="2683" y="1760"/>
                  </a:lnTo>
                  <a:lnTo>
                    <a:pt x="2683" y="1760"/>
                  </a:lnTo>
                  <a:cubicBezTo>
                    <a:pt x="2625" y="1867"/>
                    <a:pt x="2566" y="1974"/>
                    <a:pt x="2512" y="2082"/>
                  </a:cubicBezTo>
                  <a:cubicBezTo>
                    <a:pt x="2461" y="2181"/>
                    <a:pt x="2413" y="2279"/>
                    <a:pt x="2362" y="2377"/>
                  </a:cubicBezTo>
                  <a:cubicBezTo>
                    <a:pt x="2328" y="2438"/>
                    <a:pt x="2297" y="2499"/>
                    <a:pt x="2258" y="2556"/>
                  </a:cubicBezTo>
                  <a:cubicBezTo>
                    <a:pt x="2218" y="2610"/>
                    <a:pt x="2175" y="2662"/>
                    <a:pt x="2131" y="2713"/>
                  </a:cubicBezTo>
                  <a:cubicBezTo>
                    <a:pt x="2088" y="2760"/>
                    <a:pt x="2043" y="2806"/>
                    <a:pt x="1995" y="2849"/>
                  </a:cubicBezTo>
                  <a:cubicBezTo>
                    <a:pt x="1946" y="2891"/>
                    <a:pt x="1897" y="2933"/>
                    <a:pt x="1848" y="2976"/>
                  </a:cubicBezTo>
                  <a:lnTo>
                    <a:pt x="1847" y="2976"/>
                  </a:lnTo>
                  <a:cubicBezTo>
                    <a:pt x="1763" y="3045"/>
                    <a:pt x="1676" y="3112"/>
                    <a:pt x="1583" y="3174"/>
                  </a:cubicBezTo>
                  <a:lnTo>
                    <a:pt x="1582" y="3174"/>
                  </a:lnTo>
                  <a:cubicBezTo>
                    <a:pt x="1539" y="3200"/>
                    <a:pt x="1496" y="3224"/>
                    <a:pt x="1451" y="3246"/>
                  </a:cubicBezTo>
                  <a:cubicBezTo>
                    <a:pt x="1386" y="3277"/>
                    <a:pt x="1317" y="3307"/>
                    <a:pt x="1249" y="3334"/>
                  </a:cubicBezTo>
                  <a:cubicBezTo>
                    <a:pt x="1177" y="3364"/>
                    <a:pt x="1105" y="3394"/>
                    <a:pt x="1033" y="3419"/>
                  </a:cubicBezTo>
                  <a:cubicBezTo>
                    <a:pt x="997" y="3431"/>
                    <a:pt x="960" y="3440"/>
                    <a:pt x="921" y="3447"/>
                  </a:cubicBezTo>
                  <a:lnTo>
                    <a:pt x="920" y="3447"/>
                  </a:lnTo>
                  <a:cubicBezTo>
                    <a:pt x="897" y="3451"/>
                    <a:pt x="874" y="3453"/>
                    <a:pt x="851" y="3456"/>
                  </a:cubicBezTo>
                  <a:lnTo>
                    <a:pt x="805" y="3467"/>
                  </a:lnTo>
                  <a:cubicBezTo>
                    <a:pt x="761" y="3477"/>
                    <a:pt x="717" y="3484"/>
                    <a:pt x="672" y="3492"/>
                  </a:cubicBezTo>
                  <a:cubicBezTo>
                    <a:pt x="625" y="3499"/>
                    <a:pt x="578" y="3508"/>
                    <a:pt x="532" y="3517"/>
                  </a:cubicBezTo>
                  <a:cubicBezTo>
                    <a:pt x="460" y="3530"/>
                    <a:pt x="388" y="3543"/>
                    <a:pt x="318" y="3556"/>
                  </a:cubicBezTo>
                  <a:cubicBezTo>
                    <a:pt x="318" y="3556"/>
                    <a:pt x="316" y="3556"/>
                    <a:pt x="316" y="3555"/>
                  </a:cubicBezTo>
                  <a:cubicBezTo>
                    <a:pt x="296" y="3559"/>
                    <a:pt x="278" y="3562"/>
                    <a:pt x="258" y="3565"/>
                  </a:cubicBezTo>
                  <a:cubicBezTo>
                    <a:pt x="262" y="3564"/>
                    <a:pt x="266" y="3564"/>
                    <a:pt x="269" y="3562"/>
                  </a:cubicBezTo>
                  <a:lnTo>
                    <a:pt x="269" y="3562"/>
                  </a:lnTo>
                  <a:cubicBezTo>
                    <a:pt x="181" y="3577"/>
                    <a:pt x="89" y="3596"/>
                    <a:pt x="0" y="3612"/>
                  </a:cubicBezTo>
                  <a:cubicBezTo>
                    <a:pt x="1" y="3612"/>
                    <a:pt x="1" y="3612"/>
                    <a:pt x="3" y="3613"/>
                  </a:cubicBezTo>
                  <a:lnTo>
                    <a:pt x="0" y="3613"/>
                  </a:lnTo>
                  <a:cubicBezTo>
                    <a:pt x="77" y="3638"/>
                    <a:pt x="154" y="3665"/>
                    <a:pt x="228" y="3696"/>
                  </a:cubicBezTo>
                  <a:cubicBezTo>
                    <a:pt x="242" y="3701"/>
                    <a:pt x="256" y="3708"/>
                    <a:pt x="267" y="3714"/>
                  </a:cubicBezTo>
                  <a:cubicBezTo>
                    <a:pt x="306" y="3730"/>
                    <a:pt x="345" y="3747"/>
                    <a:pt x="382" y="3766"/>
                  </a:cubicBezTo>
                  <a:cubicBezTo>
                    <a:pt x="455" y="3796"/>
                    <a:pt x="528" y="3824"/>
                    <a:pt x="604" y="3854"/>
                  </a:cubicBezTo>
                  <a:cubicBezTo>
                    <a:pt x="672" y="3881"/>
                    <a:pt x="741" y="3905"/>
                    <a:pt x="805" y="3937"/>
                  </a:cubicBezTo>
                  <a:cubicBezTo>
                    <a:pt x="822" y="3948"/>
                    <a:pt x="839" y="3958"/>
                    <a:pt x="856" y="3969"/>
                  </a:cubicBezTo>
                  <a:cubicBezTo>
                    <a:pt x="917" y="4019"/>
                    <a:pt x="974" y="4075"/>
                    <a:pt x="1038" y="4121"/>
                  </a:cubicBezTo>
                  <a:cubicBezTo>
                    <a:pt x="1108" y="4170"/>
                    <a:pt x="1183" y="4211"/>
                    <a:pt x="1253" y="4258"/>
                  </a:cubicBezTo>
                  <a:cubicBezTo>
                    <a:pt x="1326" y="4313"/>
                    <a:pt x="1392" y="4375"/>
                    <a:pt x="1463" y="4433"/>
                  </a:cubicBezTo>
                  <a:cubicBezTo>
                    <a:pt x="1536" y="4493"/>
                    <a:pt x="1612" y="4546"/>
                    <a:pt x="1690" y="4599"/>
                  </a:cubicBezTo>
                  <a:lnTo>
                    <a:pt x="1690" y="4599"/>
                  </a:lnTo>
                  <a:cubicBezTo>
                    <a:pt x="1689" y="4599"/>
                    <a:pt x="1688" y="4598"/>
                    <a:pt x="1686" y="4598"/>
                  </a:cubicBezTo>
                  <a:lnTo>
                    <a:pt x="1686" y="4598"/>
                  </a:lnTo>
                  <a:cubicBezTo>
                    <a:pt x="1765" y="4654"/>
                    <a:pt x="1841" y="4710"/>
                    <a:pt x="1912" y="4777"/>
                  </a:cubicBezTo>
                  <a:cubicBezTo>
                    <a:pt x="1974" y="4834"/>
                    <a:pt x="2036" y="4895"/>
                    <a:pt x="2098" y="4954"/>
                  </a:cubicBezTo>
                  <a:cubicBezTo>
                    <a:pt x="2156" y="5010"/>
                    <a:pt x="2213" y="5066"/>
                    <a:pt x="2264" y="5125"/>
                  </a:cubicBezTo>
                  <a:cubicBezTo>
                    <a:pt x="2315" y="5186"/>
                    <a:pt x="2362" y="5251"/>
                    <a:pt x="2409" y="5315"/>
                  </a:cubicBezTo>
                  <a:cubicBezTo>
                    <a:pt x="2451" y="5376"/>
                    <a:pt x="2494" y="5436"/>
                    <a:pt x="2535" y="5500"/>
                  </a:cubicBezTo>
                  <a:lnTo>
                    <a:pt x="2535" y="5500"/>
                  </a:lnTo>
                  <a:cubicBezTo>
                    <a:pt x="2535" y="5500"/>
                    <a:pt x="2535" y="5500"/>
                    <a:pt x="2535" y="5500"/>
                  </a:cubicBezTo>
                  <a:lnTo>
                    <a:pt x="2535" y="5500"/>
                  </a:lnTo>
                  <a:cubicBezTo>
                    <a:pt x="2586" y="5581"/>
                    <a:pt x="2634" y="5667"/>
                    <a:pt x="2675" y="5755"/>
                  </a:cubicBezTo>
                  <a:lnTo>
                    <a:pt x="2675" y="5755"/>
                  </a:lnTo>
                  <a:cubicBezTo>
                    <a:pt x="2675" y="5754"/>
                    <a:pt x="2675" y="5754"/>
                    <a:pt x="2675" y="5754"/>
                  </a:cubicBezTo>
                  <a:lnTo>
                    <a:pt x="2675" y="5754"/>
                  </a:lnTo>
                  <a:cubicBezTo>
                    <a:pt x="2711" y="5831"/>
                    <a:pt x="2746" y="5909"/>
                    <a:pt x="2779" y="5990"/>
                  </a:cubicBezTo>
                  <a:cubicBezTo>
                    <a:pt x="2808" y="6064"/>
                    <a:pt x="2836" y="6142"/>
                    <a:pt x="2860" y="6219"/>
                  </a:cubicBezTo>
                  <a:lnTo>
                    <a:pt x="2859" y="6219"/>
                  </a:lnTo>
                  <a:cubicBezTo>
                    <a:pt x="2889" y="6311"/>
                    <a:pt x="2919" y="6402"/>
                    <a:pt x="2949" y="6493"/>
                  </a:cubicBezTo>
                  <a:cubicBezTo>
                    <a:pt x="2948" y="6492"/>
                    <a:pt x="2948" y="6491"/>
                    <a:pt x="2947" y="6490"/>
                  </a:cubicBezTo>
                  <a:lnTo>
                    <a:pt x="2947" y="6490"/>
                  </a:lnTo>
                  <a:cubicBezTo>
                    <a:pt x="2986" y="6611"/>
                    <a:pt x="3020" y="6734"/>
                    <a:pt x="3049" y="6857"/>
                  </a:cubicBezTo>
                  <a:cubicBezTo>
                    <a:pt x="3058" y="6885"/>
                    <a:pt x="3066" y="6913"/>
                    <a:pt x="3075" y="6941"/>
                  </a:cubicBezTo>
                  <a:cubicBezTo>
                    <a:pt x="3105" y="7028"/>
                    <a:pt x="3128" y="7117"/>
                    <a:pt x="3156" y="7207"/>
                  </a:cubicBezTo>
                  <a:cubicBezTo>
                    <a:pt x="3169" y="7253"/>
                    <a:pt x="3185" y="7300"/>
                    <a:pt x="3199" y="7347"/>
                  </a:cubicBezTo>
                  <a:cubicBezTo>
                    <a:pt x="3205" y="7370"/>
                    <a:pt x="3214" y="7391"/>
                    <a:pt x="3221" y="7413"/>
                  </a:cubicBezTo>
                  <a:cubicBezTo>
                    <a:pt x="3230" y="7348"/>
                    <a:pt x="3242" y="7284"/>
                    <a:pt x="3252" y="7219"/>
                  </a:cubicBezTo>
                  <a:cubicBezTo>
                    <a:pt x="3264" y="7135"/>
                    <a:pt x="3276" y="7049"/>
                    <a:pt x="3288" y="6965"/>
                  </a:cubicBezTo>
                  <a:cubicBezTo>
                    <a:pt x="3303" y="6867"/>
                    <a:pt x="3322" y="6770"/>
                    <a:pt x="3340" y="6672"/>
                  </a:cubicBezTo>
                  <a:cubicBezTo>
                    <a:pt x="3358" y="6577"/>
                    <a:pt x="3384" y="6482"/>
                    <a:pt x="3409" y="6388"/>
                  </a:cubicBezTo>
                  <a:cubicBezTo>
                    <a:pt x="3410" y="6379"/>
                    <a:pt x="3412" y="6369"/>
                    <a:pt x="3414" y="6359"/>
                  </a:cubicBezTo>
                  <a:cubicBezTo>
                    <a:pt x="3427" y="6302"/>
                    <a:pt x="3443" y="6245"/>
                    <a:pt x="3460" y="6190"/>
                  </a:cubicBezTo>
                  <a:cubicBezTo>
                    <a:pt x="3469" y="6157"/>
                    <a:pt x="3479" y="6126"/>
                    <a:pt x="3487" y="6093"/>
                  </a:cubicBezTo>
                  <a:cubicBezTo>
                    <a:pt x="3488" y="6085"/>
                    <a:pt x="3492" y="6078"/>
                    <a:pt x="3497" y="6072"/>
                  </a:cubicBezTo>
                  <a:cubicBezTo>
                    <a:pt x="3503" y="6053"/>
                    <a:pt x="3509" y="6037"/>
                    <a:pt x="3514" y="6018"/>
                  </a:cubicBezTo>
                  <a:cubicBezTo>
                    <a:pt x="3550" y="5907"/>
                    <a:pt x="3587" y="5795"/>
                    <a:pt x="3628" y="5685"/>
                  </a:cubicBezTo>
                  <a:lnTo>
                    <a:pt x="3628" y="5685"/>
                  </a:lnTo>
                  <a:cubicBezTo>
                    <a:pt x="3627" y="5685"/>
                    <a:pt x="3627" y="5685"/>
                    <a:pt x="3627" y="5685"/>
                  </a:cubicBezTo>
                  <a:lnTo>
                    <a:pt x="3627" y="5685"/>
                  </a:lnTo>
                  <a:cubicBezTo>
                    <a:pt x="3661" y="5596"/>
                    <a:pt x="3699" y="5509"/>
                    <a:pt x="3741" y="5423"/>
                  </a:cubicBezTo>
                  <a:cubicBezTo>
                    <a:pt x="3776" y="5360"/>
                    <a:pt x="3814" y="5299"/>
                    <a:pt x="3855" y="5239"/>
                  </a:cubicBezTo>
                  <a:cubicBezTo>
                    <a:pt x="3936" y="5127"/>
                    <a:pt x="4022" y="5020"/>
                    <a:pt x="4117" y="4917"/>
                  </a:cubicBezTo>
                  <a:lnTo>
                    <a:pt x="4117" y="4917"/>
                  </a:lnTo>
                  <a:cubicBezTo>
                    <a:pt x="4115" y="4919"/>
                    <a:pt x="4113" y="4921"/>
                    <a:pt x="4112" y="4922"/>
                  </a:cubicBezTo>
                  <a:cubicBezTo>
                    <a:pt x="4191" y="4838"/>
                    <a:pt x="4271" y="4753"/>
                    <a:pt x="4356" y="4673"/>
                  </a:cubicBezTo>
                  <a:cubicBezTo>
                    <a:pt x="4444" y="4593"/>
                    <a:pt x="4533" y="4515"/>
                    <a:pt x="4623" y="4439"/>
                  </a:cubicBezTo>
                  <a:cubicBezTo>
                    <a:pt x="4675" y="4396"/>
                    <a:pt x="4728" y="4353"/>
                    <a:pt x="4783" y="4314"/>
                  </a:cubicBezTo>
                  <a:cubicBezTo>
                    <a:pt x="4835" y="4278"/>
                    <a:pt x="4886" y="4246"/>
                    <a:pt x="4938" y="4212"/>
                  </a:cubicBezTo>
                  <a:lnTo>
                    <a:pt x="4938" y="4212"/>
                  </a:lnTo>
                  <a:cubicBezTo>
                    <a:pt x="4937" y="4212"/>
                    <a:pt x="4936" y="4212"/>
                    <a:pt x="4935" y="4212"/>
                  </a:cubicBezTo>
                  <a:cubicBezTo>
                    <a:pt x="5037" y="4148"/>
                    <a:pt x="5141" y="4091"/>
                    <a:pt x="5252" y="4040"/>
                  </a:cubicBezTo>
                  <a:cubicBezTo>
                    <a:pt x="5371" y="3985"/>
                    <a:pt x="5491" y="3937"/>
                    <a:pt x="5615" y="3897"/>
                  </a:cubicBezTo>
                  <a:cubicBezTo>
                    <a:pt x="5701" y="3871"/>
                    <a:pt x="5785" y="3849"/>
                    <a:pt x="5871" y="3828"/>
                  </a:cubicBezTo>
                  <a:cubicBezTo>
                    <a:pt x="5940" y="3812"/>
                    <a:pt x="6011" y="3793"/>
                    <a:pt x="6081" y="3775"/>
                  </a:cubicBezTo>
                  <a:cubicBezTo>
                    <a:pt x="6165" y="3745"/>
                    <a:pt x="6250" y="3716"/>
                    <a:pt x="6335" y="3689"/>
                  </a:cubicBezTo>
                  <a:lnTo>
                    <a:pt x="6335" y="3689"/>
                  </a:lnTo>
                  <a:lnTo>
                    <a:pt x="6323" y="3693"/>
                  </a:lnTo>
                  <a:cubicBezTo>
                    <a:pt x="6374" y="3677"/>
                    <a:pt x="6424" y="3664"/>
                    <a:pt x="6476" y="3650"/>
                  </a:cubicBezTo>
                  <a:lnTo>
                    <a:pt x="6473" y="3650"/>
                  </a:lnTo>
                  <a:cubicBezTo>
                    <a:pt x="6476" y="3650"/>
                    <a:pt x="6478" y="3649"/>
                    <a:pt x="6480" y="3649"/>
                  </a:cubicBezTo>
                  <a:lnTo>
                    <a:pt x="6482" y="3649"/>
                  </a:lnTo>
                  <a:lnTo>
                    <a:pt x="6483" y="3647"/>
                  </a:lnTo>
                  <a:lnTo>
                    <a:pt x="6486" y="3647"/>
                  </a:lnTo>
                  <a:cubicBezTo>
                    <a:pt x="6514" y="3639"/>
                    <a:pt x="6544" y="3631"/>
                    <a:pt x="6573" y="3623"/>
                  </a:cubicBezTo>
                  <a:cubicBezTo>
                    <a:pt x="6575" y="3622"/>
                    <a:pt x="6576" y="3622"/>
                    <a:pt x="6579" y="3622"/>
                  </a:cubicBezTo>
                  <a:cubicBezTo>
                    <a:pt x="6609" y="3612"/>
                    <a:pt x="6640" y="3602"/>
                    <a:pt x="6671" y="3593"/>
                  </a:cubicBezTo>
                  <a:lnTo>
                    <a:pt x="6672" y="3592"/>
                  </a:lnTo>
                  <a:cubicBezTo>
                    <a:pt x="6690" y="3587"/>
                    <a:pt x="6707" y="3581"/>
                    <a:pt x="6725" y="3576"/>
                  </a:cubicBezTo>
                  <a:cubicBezTo>
                    <a:pt x="6726" y="3577"/>
                    <a:pt x="6727" y="3577"/>
                    <a:pt x="6728" y="3577"/>
                  </a:cubicBezTo>
                  <a:cubicBezTo>
                    <a:pt x="6730" y="3577"/>
                    <a:pt x="6732" y="3576"/>
                    <a:pt x="6733" y="3576"/>
                  </a:cubicBezTo>
                  <a:cubicBezTo>
                    <a:pt x="6706" y="3566"/>
                    <a:pt x="6678" y="3555"/>
                    <a:pt x="6651" y="3543"/>
                  </a:cubicBezTo>
                  <a:cubicBezTo>
                    <a:pt x="6609" y="3525"/>
                    <a:pt x="6568" y="3508"/>
                    <a:pt x="6525" y="3490"/>
                  </a:cubicBezTo>
                  <a:lnTo>
                    <a:pt x="6523" y="3490"/>
                  </a:lnTo>
                  <a:cubicBezTo>
                    <a:pt x="6486" y="3476"/>
                    <a:pt x="6449" y="3463"/>
                    <a:pt x="6412" y="3447"/>
                  </a:cubicBezTo>
                  <a:lnTo>
                    <a:pt x="6410" y="3447"/>
                  </a:lnTo>
                  <a:cubicBezTo>
                    <a:pt x="6367" y="3437"/>
                    <a:pt x="6326" y="3426"/>
                    <a:pt x="6285" y="3411"/>
                  </a:cubicBezTo>
                  <a:cubicBezTo>
                    <a:pt x="6253" y="3399"/>
                    <a:pt x="6221" y="3384"/>
                    <a:pt x="6188" y="3372"/>
                  </a:cubicBezTo>
                  <a:cubicBezTo>
                    <a:pt x="6151" y="3355"/>
                    <a:pt x="6110" y="3342"/>
                    <a:pt x="6072" y="3329"/>
                  </a:cubicBezTo>
                  <a:cubicBezTo>
                    <a:pt x="6032" y="3315"/>
                    <a:pt x="5992" y="3301"/>
                    <a:pt x="5951" y="3286"/>
                  </a:cubicBezTo>
                  <a:cubicBezTo>
                    <a:pt x="5911" y="3271"/>
                    <a:pt x="5871" y="3259"/>
                    <a:pt x="5830" y="3245"/>
                  </a:cubicBezTo>
                  <a:cubicBezTo>
                    <a:pt x="5795" y="3233"/>
                    <a:pt x="5762" y="3218"/>
                    <a:pt x="5728" y="3202"/>
                  </a:cubicBezTo>
                  <a:cubicBezTo>
                    <a:pt x="5727" y="3200"/>
                    <a:pt x="5727" y="3200"/>
                    <a:pt x="5726" y="3200"/>
                  </a:cubicBezTo>
                  <a:cubicBezTo>
                    <a:pt x="5723" y="3199"/>
                    <a:pt x="5722" y="3199"/>
                    <a:pt x="5721" y="3198"/>
                  </a:cubicBezTo>
                  <a:cubicBezTo>
                    <a:pt x="5658" y="3161"/>
                    <a:pt x="5598" y="3121"/>
                    <a:pt x="5535" y="3084"/>
                  </a:cubicBezTo>
                  <a:cubicBezTo>
                    <a:pt x="5481" y="3053"/>
                    <a:pt x="5426" y="3026"/>
                    <a:pt x="5372" y="2996"/>
                  </a:cubicBezTo>
                  <a:cubicBezTo>
                    <a:pt x="5256" y="2933"/>
                    <a:pt x="5139" y="2864"/>
                    <a:pt x="5031" y="2789"/>
                  </a:cubicBezTo>
                  <a:cubicBezTo>
                    <a:pt x="4844" y="2652"/>
                    <a:pt x="4668" y="2502"/>
                    <a:pt x="4484" y="2361"/>
                  </a:cubicBezTo>
                  <a:cubicBezTo>
                    <a:pt x="4390" y="2288"/>
                    <a:pt x="4294" y="2215"/>
                    <a:pt x="4204" y="2140"/>
                  </a:cubicBezTo>
                  <a:cubicBezTo>
                    <a:pt x="4124" y="2073"/>
                    <a:pt x="4047" y="2005"/>
                    <a:pt x="3969" y="1933"/>
                  </a:cubicBezTo>
                  <a:cubicBezTo>
                    <a:pt x="3933" y="1898"/>
                    <a:pt x="3897" y="1863"/>
                    <a:pt x="3865" y="1825"/>
                  </a:cubicBezTo>
                  <a:cubicBezTo>
                    <a:pt x="3818" y="1769"/>
                    <a:pt x="3778" y="1711"/>
                    <a:pt x="3740" y="1651"/>
                  </a:cubicBezTo>
                  <a:cubicBezTo>
                    <a:pt x="3711" y="1607"/>
                    <a:pt x="3683" y="1563"/>
                    <a:pt x="3654" y="1521"/>
                  </a:cubicBezTo>
                  <a:cubicBezTo>
                    <a:pt x="3628" y="1481"/>
                    <a:pt x="3599" y="1441"/>
                    <a:pt x="3573" y="1402"/>
                  </a:cubicBezTo>
                  <a:cubicBezTo>
                    <a:pt x="3528" y="1328"/>
                    <a:pt x="3488" y="1253"/>
                    <a:pt x="3452" y="1176"/>
                  </a:cubicBezTo>
                  <a:cubicBezTo>
                    <a:pt x="3423" y="1115"/>
                    <a:pt x="3397" y="1056"/>
                    <a:pt x="3378" y="992"/>
                  </a:cubicBezTo>
                  <a:cubicBezTo>
                    <a:pt x="3344" y="886"/>
                    <a:pt x="3322" y="775"/>
                    <a:pt x="3300" y="666"/>
                  </a:cubicBezTo>
                  <a:cubicBezTo>
                    <a:pt x="3295" y="641"/>
                    <a:pt x="3291" y="619"/>
                    <a:pt x="3288" y="594"/>
                  </a:cubicBezTo>
                  <a:cubicBezTo>
                    <a:pt x="3286" y="587"/>
                    <a:pt x="3282" y="578"/>
                    <a:pt x="3281" y="571"/>
                  </a:cubicBezTo>
                  <a:cubicBezTo>
                    <a:pt x="3271" y="545"/>
                    <a:pt x="3265" y="516"/>
                    <a:pt x="3259" y="491"/>
                  </a:cubicBezTo>
                  <a:cubicBezTo>
                    <a:pt x="3242" y="414"/>
                    <a:pt x="3237" y="336"/>
                    <a:pt x="3228" y="259"/>
                  </a:cubicBezTo>
                  <a:cubicBezTo>
                    <a:pt x="3225" y="237"/>
                    <a:pt x="3221" y="212"/>
                    <a:pt x="3219" y="189"/>
                  </a:cubicBezTo>
                  <a:cubicBezTo>
                    <a:pt x="3217" y="185"/>
                    <a:pt x="3217" y="182"/>
                    <a:pt x="3217" y="179"/>
                  </a:cubicBezTo>
                  <a:cubicBezTo>
                    <a:pt x="3215" y="155"/>
                    <a:pt x="3212" y="130"/>
                    <a:pt x="3210" y="108"/>
                  </a:cubicBezTo>
                  <a:cubicBezTo>
                    <a:pt x="3205" y="72"/>
                    <a:pt x="3200" y="36"/>
                    <a:pt x="31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15">
            <a:extLst>
              <a:ext uri="{FF2B5EF4-FFF2-40B4-BE49-F238E27FC236}">
                <a16:creationId xmlns:a16="http://schemas.microsoft.com/office/drawing/2014/main" id="{53AD7F8A-A2B3-2076-DA06-C9F647A130F2}"/>
              </a:ext>
            </a:extLst>
          </p:cNvPr>
          <p:cNvGrpSpPr/>
          <p:nvPr/>
        </p:nvGrpSpPr>
        <p:grpSpPr>
          <a:xfrm flipH="1">
            <a:off x="7812530" y="4025452"/>
            <a:ext cx="274320" cy="265750"/>
            <a:chOff x="4048600" y="570950"/>
            <a:chExt cx="54875" cy="52350"/>
          </a:xfrm>
        </p:grpSpPr>
        <p:sp>
          <p:nvSpPr>
            <p:cNvPr id="118" name="Google Shape;118;p15">
              <a:extLst>
                <a:ext uri="{FF2B5EF4-FFF2-40B4-BE49-F238E27FC236}">
                  <a16:creationId xmlns:a16="http://schemas.microsoft.com/office/drawing/2014/main" id="{B04C25BE-422B-2134-08F7-E9629C4E2699}"/>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a:extLst>
                <a:ext uri="{FF2B5EF4-FFF2-40B4-BE49-F238E27FC236}">
                  <a16:creationId xmlns:a16="http://schemas.microsoft.com/office/drawing/2014/main" id="{9D368D77-3FE1-8424-6ED4-0FE329C64FCE}"/>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a:extLst>
                <a:ext uri="{FF2B5EF4-FFF2-40B4-BE49-F238E27FC236}">
                  <a16:creationId xmlns:a16="http://schemas.microsoft.com/office/drawing/2014/main" id="{22CB4638-D613-4231-2D8E-1CA179081EDB}"/>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a:extLst>
                <a:ext uri="{FF2B5EF4-FFF2-40B4-BE49-F238E27FC236}">
                  <a16:creationId xmlns:a16="http://schemas.microsoft.com/office/drawing/2014/main" id="{B9027BC0-EA00-454F-F22A-3DB4AE693CB5}"/>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a:extLst>
                <a:ext uri="{FF2B5EF4-FFF2-40B4-BE49-F238E27FC236}">
                  <a16:creationId xmlns:a16="http://schemas.microsoft.com/office/drawing/2014/main" id="{E6144B52-6F7E-BBCB-71C5-27B03C8C5337}"/>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15">
            <a:extLst>
              <a:ext uri="{FF2B5EF4-FFF2-40B4-BE49-F238E27FC236}">
                <a16:creationId xmlns:a16="http://schemas.microsoft.com/office/drawing/2014/main" id="{8B97F063-2857-0E4F-5A67-10AB22F06938}"/>
              </a:ext>
            </a:extLst>
          </p:cNvPr>
          <p:cNvGrpSpPr/>
          <p:nvPr/>
        </p:nvGrpSpPr>
        <p:grpSpPr>
          <a:xfrm>
            <a:off x="1795769" y="3344584"/>
            <a:ext cx="457204" cy="502020"/>
            <a:chOff x="5668750" y="3383150"/>
            <a:chExt cx="168325" cy="185350"/>
          </a:xfrm>
        </p:grpSpPr>
        <p:sp>
          <p:nvSpPr>
            <p:cNvPr id="124" name="Google Shape;124;p15">
              <a:extLst>
                <a:ext uri="{FF2B5EF4-FFF2-40B4-BE49-F238E27FC236}">
                  <a16:creationId xmlns:a16="http://schemas.microsoft.com/office/drawing/2014/main" id="{2381D761-64A9-A796-D394-1920174F5D0A}"/>
                </a:ext>
              </a:extLst>
            </p:cNvPr>
            <p:cNvSpPr/>
            <p:nvPr/>
          </p:nvSpPr>
          <p:spPr>
            <a:xfrm>
              <a:off x="5683650" y="3405900"/>
              <a:ext cx="139925" cy="143950"/>
            </a:xfrm>
            <a:custGeom>
              <a:avLst/>
              <a:gdLst/>
              <a:ahLst/>
              <a:cxnLst/>
              <a:rect l="l" t="t" r="r" b="b"/>
              <a:pathLst>
                <a:path w="5597" h="5758" extrusionOk="0">
                  <a:moveTo>
                    <a:pt x="2582" y="1"/>
                  </a:moveTo>
                  <a:cubicBezTo>
                    <a:pt x="2569" y="39"/>
                    <a:pt x="2558" y="78"/>
                    <a:pt x="2545" y="117"/>
                  </a:cubicBezTo>
                  <a:cubicBezTo>
                    <a:pt x="2499" y="262"/>
                    <a:pt x="2465" y="410"/>
                    <a:pt x="2413" y="554"/>
                  </a:cubicBezTo>
                  <a:cubicBezTo>
                    <a:pt x="2366" y="685"/>
                    <a:pt x="2308" y="812"/>
                    <a:pt x="2242" y="935"/>
                  </a:cubicBezTo>
                  <a:cubicBezTo>
                    <a:pt x="2196" y="1020"/>
                    <a:pt x="2148" y="1106"/>
                    <a:pt x="2103" y="1193"/>
                  </a:cubicBezTo>
                  <a:cubicBezTo>
                    <a:pt x="2104" y="1191"/>
                    <a:pt x="2104" y="1190"/>
                    <a:pt x="2104" y="1188"/>
                  </a:cubicBezTo>
                  <a:lnTo>
                    <a:pt x="2104" y="1188"/>
                  </a:lnTo>
                  <a:cubicBezTo>
                    <a:pt x="2066" y="1265"/>
                    <a:pt x="2028" y="1340"/>
                    <a:pt x="1990" y="1417"/>
                  </a:cubicBezTo>
                  <a:cubicBezTo>
                    <a:pt x="1952" y="1494"/>
                    <a:pt x="1913" y="1572"/>
                    <a:pt x="1869" y="1648"/>
                  </a:cubicBezTo>
                  <a:cubicBezTo>
                    <a:pt x="1858" y="1668"/>
                    <a:pt x="1845" y="1690"/>
                    <a:pt x="1832" y="1712"/>
                  </a:cubicBezTo>
                  <a:cubicBezTo>
                    <a:pt x="1820" y="1731"/>
                    <a:pt x="1807" y="1748"/>
                    <a:pt x="1793" y="1766"/>
                  </a:cubicBezTo>
                  <a:cubicBezTo>
                    <a:pt x="1766" y="1803"/>
                    <a:pt x="1736" y="1838"/>
                    <a:pt x="1708" y="1871"/>
                  </a:cubicBezTo>
                  <a:cubicBezTo>
                    <a:pt x="1652" y="1937"/>
                    <a:pt x="1591" y="2000"/>
                    <a:pt x="1528" y="2059"/>
                  </a:cubicBezTo>
                  <a:cubicBezTo>
                    <a:pt x="1462" y="2119"/>
                    <a:pt x="1392" y="2175"/>
                    <a:pt x="1324" y="2232"/>
                  </a:cubicBezTo>
                  <a:cubicBezTo>
                    <a:pt x="1260" y="2287"/>
                    <a:pt x="1192" y="2338"/>
                    <a:pt x="1121" y="2385"/>
                  </a:cubicBezTo>
                  <a:cubicBezTo>
                    <a:pt x="1087" y="2407"/>
                    <a:pt x="1054" y="2429"/>
                    <a:pt x="1018" y="2449"/>
                  </a:cubicBezTo>
                  <a:cubicBezTo>
                    <a:pt x="979" y="2470"/>
                    <a:pt x="938" y="2491"/>
                    <a:pt x="896" y="2509"/>
                  </a:cubicBezTo>
                  <a:cubicBezTo>
                    <a:pt x="819" y="2545"/>
                    <a:pt x="740" y="2578"/>
                    <a:pt x="661" y="2610"/>
                  </a:cubicBezTo>
                  <a:cubicBezTo>
                    <a:pt x="601" y="2634"/>
                    <a:pt x="539" y="2660"/>
                    <a:pt x="477" y="2680"/>
                  </a:cubicBezTo>
                  <a:cubicBezTo>
                    <a:pt x="409" y="2700"/>
                    <a:pt x="341" y="2713"/>
                    <a:pt x="271" y="2720"/>
                  </a:cubicBezTo>
                  <a:cubicBezTo>
                    <a:pt x="203" y="2725"/>
                    <a:pt x="133" y="2728"/>
                    <a:pt x="66" y="2737"/>
                  </a:cubicBezTo>
                  <a:cubicBezTo>
                    <a:pt x="44" y="2742"/>
                    <a:pt x="22" y="2743"/>
                    <a:pt x="1" y="2747"/>
                  </a:cubicBezTo>
                  <a:cubicBezTo>
                    <a:pt x="7" y="2749"/>
                    <a:pt x="12" y="2752"/>
                    <a:pt x="18" y="2754"/>
                  </a:cubicBezTo>
                  <a:cubicBezTo>
                    <a:pt x="116" y="2794"/>
                    <a:pt x="218" y="2825"/>
                    <a:pt x="310" y="2878"/>
                  </a:cubicBezTo>
                  <a:cubicBezTo>
                    <a:pt x="395" y="2928"/>
                    <a:pt x="462" y="3000"/>
                    <a:pt x="540" y="3058"/>
                  </a:cubicBezTo>
                  <a:cubicBezTo>
                    <a:pt x="589" y="3093"/>
                    <a:pt x="637" y="3122"/>
                    <a:pt x="687" y="3151"/>
                  </a:cubicBezTo>
                  <a:cubicBezTo>
                    <a:pt x="734" y="3181"/>
                    <a:pt x="781" y="3215"/>
                    <a:pt x="824" y="3249"/>
                  </a:cubicBezTo>
                  <a:cubicBezTo>
                    <a:pt x="869" y="3288"/>
                    <a:pt x="914" y="3327"/>
                    <a:pt x="958" y="3365"/>
                  </a:cubicBezTo>
                  <a:cubicBezTo>
                    <a:pt x="1007" y="3404"/>
                    <a:pt x="1054" y="3443"/>
                    <a:pt x="1106" y="3480"/>
                  </a:cubicBezTo>
                  <a:lnTo>
                    <a:pt x="1105" y="3480"/>
                  </a:lnTo>
                  <a:cubicBezTo>
                    <a:pt x="1175" y="3530"/>
                    <a:pt x="1246" y="3579"/>
                    <a:pt x="1314" y="3630"/>
                  </a:cubicBezTo>
                  <a:cubicBezTo>
                    <a:pt x="1377" y="3680"/>
                    <a:pt x="1437" y="3733"/>
                    <a:pt x="1495" y="3789"/>
                  </a:cubicBezTo>
                  <a:cubicBezTo>
                    <a:pt x="1611" y="3902"/>
                    <a:pt x="1732" y="4010"/>
                    <a:pt x="1834" y="4136"/>
                  </a:cubicBezTo>
                  <a:cubicBezTo>
                    <a:pt x="1886" y="4201"/>
                    <a:pt x="1933" y="4268"/>
                    <a:pt x="1981" y="4335"/>
                  </a:cubicBezTo>
                  <a:cubicBezTo>
                    <a:pt x="2027" y="4399"/>
                    <a:pt x="2072" y="4465"/>
                    <a:pt x="2113" y="4532"/>
                  </a:cubicBezTo>
                  <a:cubicBezTo>
                    <a:pt x="2203" y="4677"/>
                    <a:pt x="2274" y="4831"/>
                    <a:pt x="2337" y="4987"/>
                  </a:cubicBezTo>
                  <a:cubicBezTo>
                    <a:pt x="2389" y="5116"/>
                    <a:pt x="2431" y="5246"/>
                    <a:pt x="2473" y="5378"/>
                  </a:cubicBezTo>
                  <a:cubicBezTo>
                    <a:pt x="2497" y="5460"/>
                    <a:pt x="2526" y="5538"/>
                    <a:pt x="2551" y="5618"/>
                  </a:cubicBezTo>
                  <a:cubicBezTo>
                    <a:pt x="2563" y="5664"/>
                    <a:pt x="2577" y="5711"/>
                    <a:pt x="2589" y="5757"/>
                  </a:cubicBezTo>
                  <a:cubicBezTo>
                    <a:pt x="2593" y="5732"/>
                    <a:pt x="2595" y="5709"/>
                    <a:pt x="2599" y="5684"/>
                  </a:cubicBezTo>
                  <a:cubicBezTo>
                    <a:pt x="2605" y="5638"/>
                    <a:pt x="2613" y="5593"/>
                    <a:pt x="2620" y="5549"/>
                  </a:cubicBezTo>
                  <a:cubicBezTo>
                    <a:pt x="2628" y="5503"/>
                    <a:pt x="2634" y="5456"/>
                    <a:pt x="2646" y="5410"/>
                  </a:cubicBezTo>
                  <a:cubicBezTo>
                    <a:pt x="2687" y="5236"/>
                    <a:pt x="2747" y="5066"/>
                    <a:pt x="2803" y="4895"/>
                  </a:cubicBezTo>
                  <a:cubicBezTo>
                    <a:pt x="2860" y="4726"/>
                    <a:pt x="2920" y="4556"/>
                    <a:pt x="3007" y="4400"/>
                  </a:cubicBezTo>
                  <a:cubicBezTo>
                    <a:pt x="3050" y="4323"/>
                    <a:pt x="3100" y="4250"/>
                    <a:pt x="3151" y="4178"/>
                  </a:cubicBezTo>
                  <a:cubicBezTo>
                    <a:pt x="3201" y="4110"/>
                    <a:pt x="3253" y="4044"/>
                    <a:pt x="3309" y="3981"/>
                  </a:cubicBezTo>
                  <a:cubicBezTo>
                    <a:pt x="3424" y="3851"/>
                    <a:pt x="3542" y="3724"/>
                    <a:pt x="3671" y="3609"/>
                  </a:cubicBezTo>
                  <a:cubicBezTo>
                    <a:pt x="3803" y="3490"/>
                    <a:pt x="3936" y="3371"/>
                    <a:pt x="4079" y="3266"/>
                  </a:cubicBezTo>
                  <a:cubicBezTo>
                    <a:pt x="4221" y="3163"/>
                    <a:pt x="4373" y="3072"/>
                    <a:pt x="4531" y="2994"/>
                  </a:cubicBezTo>
                  <a:cubicBezTo>
                    <a:pt x="4682" y="2919"/>
                    <a:pt x="4841" y="2860"/>
                    <a:pt x="5002" y="2810"/>
                  </a:cubicBezTo>
                  <a:cubicBezTo>
                    <a:pt x="5078" y="2785"/>
                    <a:pt x="5156" y="2766"/>
                    <a:pt x="5235" y="2748"/>
                  </a:cubicBezTo>
                  <a:cubicBezTo>
                    <a:pt x="5318" y="2726"/>
                    <a:pt x="5404" y="2704"/>
                    <a:pt x="5489" y="2682"/>
                  </a:cubicBezTo>
                  <a:cubicBezTo>
                    <a:pt x="5525" y="2672"/>
                    <a:pt x="5560" y="2664"/>
                    <a:pt x="5596" y="2655"/>
                  </a:cubicBezTo>
                  <a:cubicBezTo>
                    <a:pt x="5559" y="2640"/>
                    <a:pt x="5524" y="2624"/>
                    <a:pt x="5487" y="2610"/>
                  </a:cubicBezTo>
                  <a:cubicBezTo>
                    <a:pt x="5431" y="2589"/>
                    <a:pt x="5375" y="2569"/>
                    <a:pt x="5322" y="2547"/>
                  </a:cubicBezTo>
                  <a:cubicBezTo>
                    <a:pt x="5258" y="2525"/>
                    <a:pt x="5194" y="2505"/>
                    <a:pt x="5132" y="2479"/>
                  </a:cubicBezTo>
                  <a:cubicBezTo>
                    <a:pt x="5056" y="2449"/>
                    <a:pt x="4989" y="2405"/>
                    <a:pt x="4922" y="2364"/>
                  </a:cubicBezTo>
                  <a:cubicBezTo>
                    <a:pt x="4859" y="2325"/>
                    <a:pt x="4793" y="2290"/>
                    <a:pt x="4726" y="2253"/>
                  </a:cubicBezTo>
                  <a:cubicBezTo>
                    <a:pt x="4594" y="2183"/>
                    <a:pt x="4463" y="2107"/>
                    <a:pt x="4341" y="2020"/>
                  </a:cubicBezTo>
                  <a:cubicBezTo>
                    <a:pt x="4212" y="1928"/>
                    <a:pt x="4090" y="1825"/>
                    <a:pt x="3966" y="1727"/>
                  </a:cubicBezTo>
                  <a:cubicBezTo>
                    <a:pt x="3877" y="1654"/>
                    <a:pt x="3785" y="1585"/>
                    <a:pt x="3692" y="1515"/>
                  </a:cubicBezTo>
                  <a:cubicBezTo>
                    <a:pt x="3596" y="1442"/>
                    <a:pt x="3505" y="1366"/>
                    <a:pt x="3415" y="1289"/>
                  </a:cubicBezTo>
                  <a:cubicBezTo>
                    <a:pt x="3335" y="1218"/>
                    <a:pt x="3249" y="1147"/>
                    <a:pt x="3176" y="1067"/>
                  </a:cubicBezTo>
                  <a:cubicBezTo>
                    <a:pt x="3100" y="986"/>
                    <a:pt x="3039" y="895"/>
                    <a:pt x="2980" y="803"/>
                  </a:cubicBezTo>
                  <a:cubicBezTo>
                    <a:pt x="2932" y="729"/>
                    <a:pt x="2881" y="658"/>
                    <a:pt x="2832" y="583"/>
                  </a:cubicBezTo>
                  <a:cubicBezTo>
                    <a:pt x="2793" y="522"/>
                    <a:pt x="2758" y="456"/>
                    <a:pt x="2726" y="390"/>
                  </a:cubicBezTo>
                  <a:cubicBezTo>
                    <a:pt x="2685" y="307"/>
                    <a:pt x="2647" y="221"/>
                    <a:pt x="2619" y="135"/>
                  </a:cubicBezTo>
                  <a:cubicBezTo>
                    <a:pt x="2603" y="89"/>
                    <a:pt x="2592" y="45"/>
                    <a:pt x="2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a:extLst>
                <a:ext uri="{FF2B5EF4-FFF2-40B4-BE49-F238E27FC236}">
                  <a16:creationId xmlns:a16="http://schemas.microsoft.com/office/drawing/2014/main" id="{8A405017-D97C-E408-96C4-0D13568C44E5}"/>
                </a:ext>
              </a:extLst>
            </p:cNvPr>
            <p:cNvSpPr/>
            <p:nvPr/>
          </p:nvSpPr>
          <p:spPr>
            <a:xfrm>
              <a:off x="5681100" y="3469600"/>
              <a:ext cx="143000" cy="49925"/>
            </a:xfrm>
            <a:custGeom>
              <a:avLst/>
              <a:gdLst/>
              <a:ahLst/>
              <a:cxnLst/>
              <a:rect l="l" t="t" r="r" b="b"/>
              <a:pathLst>
                <a:path w="5720" h="1997" extrusionOk="0">
                  <a:moveTo>
                    <a:pt x="5623" y="1"/>
                  </a:moveTo>
                  <a:cubicBezTo>
                    <a:pt x="5619" y="1"/>
                    <a:pt x="5615" y="1"/>
                    <a:pt x="5610" y="2"/>
                  </a:cubicBezTo>
                  <a:cubicBezTo>
                    <a:pt x="5547" y="8"/>
                    <a:pt x="5484" y="25"/>
                    <a:pt x="5422" y="38"/>
                  </a:cubicBezTo>
                  <a:cubicBezTo>
                    <a:pt x="5363" y="50"/>
                    <a:pt x="5303" y="58"/>
                    <a:pt x="5243" y="67"/>
                  </a:cubicBezTo>
                  <a:cubicBezTo>
                    <a:pt x="5110" y="85"/>
                    <a:pt x="4981" y="121"/>
                    <a:pt x="4848" y="141"/>
                  </a:cubicBezTo>
                  <a:cubicBezTo>
                    <a:pt x="4716" y="159"/>
                    <a:pt x="4582" y="178"/>
                    <a:pt x="4449" y="199"/>
                  </a:cubicBezTo>
                  <a:cubicBezTo>
                    <a:pt x="4381" y="209"/>
                    <a:pt x="4313" y="220"/>
                    <a:pt x="4244" y="230"/>
                  </a:cubicBezTo>
                  <a:cubicBezTo>
                    <a:pt x="4169" y="241"/>
                    <a:pt x="4092" y="250"/>
                    <a:pt x="4016" y="261"/>
                  </a:cubicBezTo>
                  <a:cubicBezTo>
                    <a:pt x="3948" y="271"/>
                    <a:pt x="3878" y="281"/>
                    <a:pt x="3809" y="292"/>
                  </a:cubicBezTo>
                  <a:cubicBezTo>
                    <a:pt x="3733" y="302"/>
                    <a:pt x="3656" y="310"/>
                    <a:pt x="3578" y="321"/>
                  </a:cubicBezTo>
                  <a:cubicBezTo>
                    <a:pt x="3492" y="331"/>
                    <a:pt x="3405" y="340"/>
                    <a:pt x="3318" y="349"/>
                  </a:cubicBezTo>
                  <a:cubicBezTo>
                    <a:pt x="3232" y="360"/>
                    <a:pt x="3143" y="371"/>
                    <a:pt x="3056" y="380"/>
                  </a:cubicBezTo>
                  <a:cubicBezTo>
                    <a:pt x="2853" y="398"/>
                    <a:pt x="2646" y="401"/>
                    <a:pt x="2440" y="405"/>
                  </a:cubicBezTo>
                  <a:cubicBezTo>
                    <a:pt x="2393" y="406"/>
                    <a:pt x="2345" y="406"/>
                    <a:pt x="2298" y="406"/>
                  </a:cubicBezTo>
                  <a:cubicBezTo>
                    <a:pt x="2251" y="406"/>
                    <a:pt x="2204" y="406"/>
                    <a:pt x="2156" y="406"/>
                  </a:cubicBezTo>
                  <a:cubicBezTo>
                    <a:pt x="2099" y="406"/>
                    <a:pt x="2042" y="407"/>
                    <a:pt x="1985" y="407"/>
                  </a:cubicBezTo>
                  <a:cubicBezTo>
                    <a:pt x="1943" y="407"/>
                    <a:pt x="1900" y="407"/>
                    <a:pt x="1858" y="405"/>
                  </a:cubicBezTo>
                  <a:cubicBezTo>
                    <a:pt x="1783" y="402"/>
                    <a:pt x="1709" y="397"/>
                    <a:pt x="1635" y="397"/>
                  </a:cubicBezTo>
                  <a:cubicBezTo>
                    <a:pt x="1585" y="397"/>
                    <a:pt x="1534" y="399"/>
                    <a:pt x="1484" y="399"/>
                  </a:cubicBezTo>
                  <a:cubicBezTo>
                    <a:pt x="1467" y="399"/>
                    <a:pt x="1451" y="398"/>
                    <a:pt x="1434" y="398"/>
                  </a:cubicBezTo>
                  <a:cubicBezTo>
                    <a:pt x="1338" y="393"/>
                    <a:pt x="1244" y="375"/>
                    <a:pt x="1150" y="361"/>
                  </a:cubicBezTo>
                  <a:cubicBezTo>
                    <a:pt x="1054" y="345"/>
                    <a:pt x="957" y="334"/>
                    <a:pt x="862" y="317"/>
                  </a:cubicBezTo>
                  <a:cubicBezTo>
                    <a:pt x="733" y="294"/>
                    <a:pt x="605" y="267"/>
                    <a:pt x="476" y="236"/>
                  </a:cubicBezTo>
                  <a:cubicBezTo>
                    <a:pt x="409" y="219"/>
                    <a:pt x="341" y="202"/>
                    <a:pt x="274" y="188"/>
                  </a:cubicBezTo>
                  <a:cubicBezTo>
                    <a:pt x="222" y="176"/>
                    <a:pt x="170" y="169"/>
                    <a:pt x="119" y="155"/>
                  </a:cubicBezTo>
                  <a:cubicBezTo>
                    <a:pt x="112" y="154"/>
                    <a:pt x="106" y="153"/>
                    <a:pt x="99" y="153"/>
                  </a:cubicBezTo>
                  <a:cubicBezTo>
                    <a:pt x="59" y="153"/>
                    <a:pt x="21" y="181"/>
                    <a:pt x="12" y="220"/>
                  </a:cubicBezTo>
                  <a:cubicBezTo>
                    <a:pt x="0" y="268"/>
                    <a:pt x="30" y="315"/>
                    <a:pt x="77" y="328"/>
                  </a:cubicBezTo>
                  <a:cubicBezTo>
                    <a:pt x="100" y="334"/>
                    <a:pt x="126" y="339"/>
                    <a:pt x="152" y="345"/>
                  </a:cubicBezTo>
                  <a:cubicBezTo>
                    <a:pt x="159" y="352"/>
                    <a:pt x="165" y="357"/>
                    <a:pt x="173" y="361"/>
                  </a:cubicBezTo>
                  <a:cubicBezTo>
                    <a:pt x="197" y="376"/>
                    <a:pt x="223" y="391"/>
                    <a:pt x="249" y="405"/>
                  </a:cubicBezTo>
                  <a:cubicBezTo>
                    <a:pt x="271" y="418"/>
                    <a:pt x="296" y="427"/>
                    <a:pt x="319" y="437"/>
                  </a:cubicBezTo>
                  <a:cubicBezTo>
                    <a:pt x="363" y="458"/>
                    <a:pt x="404" y="483"/>
                    <a:pt x="448" y="504"/>
                  </a:cubicBezTo>
                  <a:cubicBezTo>
                    <a:pt x="493" y="526"/>
                    <a:pt x="537" y="550"/>
                    <a:pt x="579" y="575"/>
                  </a:cubicBezTo>
                  <a:cubicBezTo>
                    <a:pt x="627" y="604"/>
                    <a:pt x="675" y="634"/>
                    <a:pt x="724" y="662"/>
                  </a:cubicBezTo>
                  <a:cubicBezTo>
                    <a:pt x="773" y="690"/>
                    <a:pt x="822" y="717"/>
                    <a:pt x="869" y="747"/>
                  </a:cubicBezTo>
                  <a:cubicBezTo>
                    <a:pt x="869" y="747"/>
                    <a:pt x="871" y="747"/>
                    <a:pt x="871" y="748"/>
                  </a:cubicBezTo>
                  <a:cubicBezTo>
                    <a:pt x="914" y="776"/>
                    <a:pt x="952" y="804"/>
                    <a:pt x="991" y="834"/>
                  </a:cubicBezTo>
                  <a:cubicBezTo>
                    <a:pt x="1036" y="875"/>
                    <a:pt x="1081" y="915"/>
                    <a:pt x="1127" y="953"/>
                  </a:cubicBezTo>
                  <a:cubicBezTo>
                    <a:pt x="1197" y="1011"/>
                    <a:pt x="1265" y="1073"/>
                    <a:pt x="1334" y="1133"/>
                  </a:cubicBezTo>
                  <a:cubicBezTo>
                    <a:pt x="1369" y="1163"/>
                    <a:pt x="1404" y="1194"/>
                    <a:pt x="1437" y="1227"/>
                  </a:cubicBezTo>
                  <a:cubicBezTo>
                    <a:pt x="1468" y="1258"/>
                    <a:pt x="1498" y="1290"/>
                    <a:pt x="1529" y="1321"/>
                  </a:cubicBezTo>
                  <a:cubicBezTo>
                    <a:pt x="1587" y="1379"/>
                    <a:pt x="1647" y="1433"/>
                    <a:pt x="1707" y="1489"/>
                  </a:cubicBezTo>
                  <a:cubicBezTo>
                    <a:pt x="1740" y="1521"/>
                    <a:pt x="1775" y="1552"/>
                    <a:pt x="1810" y="1582"/>
                  </a:cubicBezTo>
                  <a:cubicBezTo>
                    <a:pt x="1841" y="1608"/>
                    <a:pt x="1872" y="1634"/>
                    <a:pt x="1901" y="1663"/>
                  </a:cubicBezTo>
                  <a:cubicBezTo>
                    <a:pt x="1957" y="1717"/>
                    <a:pt x="2010" y="1774"/>
                    <a:pt x="2064" y="1829"/>
                  </a:cubicBezTo>
                  <a:cubicBezTo>
                    <a:pt x="2066" y="1831"/>
                    <a:pt x="2068" y="1835"/>
                    <a:pt x="2071" y="1836"/>
                  </a:cubicBezTo>
                  <a:cubicBezTo>
                    <a:pt x="2051" y="1852"/>
                    <a:pt x="2040" y="1877"/>
                    <a:pt x="2041" y="1904"/>
                  </a:cubicBezTo>
                  <a:cubicBezTo>
                    <a:pt x="2043" y="1933"/>
                    <a:pt x="2054" y="1959"/>
                    <a:pt x="2077" y="1976"/>
                  </a:cubicBezTo>
                  <a:cubicBezTo>
                    <a:pt x="2101" y="1993"/>
                    <a:pt x="2131" y="1996"/>
                    <a:pt x="2162" y="1996"/>
                  </a:cubicBezTo>
                  <a:cubicBezTo>
                    <a:pt x="2175" y="1996"/>
                    <a:pt x="2187" y="1996"/>
                    <a:pt x="2200" y="1995"/>
                  </a:cubicBezTo>
                  <a:cubicBezTo>
                    <a:pt x="2239" y="1994"/>
                    <a:pt x="2279" y="1994"/>
                    <a:pt x="2318" y="1994"/>
                  </a:cubicBezTo>
                  <a:cubicBezTo>
                    <a:pt x="2372" y="1994"/>
                    <a:pt x="2426" y="1995"/>
                    <a:pt x="2480" y="1995"/>
                  </a:cubicBezTo>
                  <a:cubicBezTo>
                    <a:pt x="2497" y="1995"/>
                    <a:pt x="2514" y="1995"/>
                    <a:pt x="2531" y="1994"/>
                  </a:cubicBezTo>
                  <a:lnTo>
                    <a:pt x="2581" y="1994"/>
                  </a:lnTo>
                  <a:cubicBezTo>
                    <a:pt x="2619" y="1992"/>
                    <a:pt x="2657" y="1991"/>
                    <a:pt x="2695" y="1987"/>
                  </a:cubicBezTo>
                  <a:cubicBezTo>
                    <a:pt x="2732" y="1985"/>
                    <a:pt x="2770" y="1981"/>
                    <a:pt x="2807" y="1978"/>
                  </a:cubicBezTo>
                  <a:cubicBezTo>
                    <a:pt x="2845" y="1974"/>
                    <a:pt x="2884" y="1969"/>
                    <a:pt x="2921" y="1960"/>
                  </a:cubicBezTo>
                  <a:cubicBezTo>
                    <a:pt x="2926" y="1959"/>
                    <a:pt x="2931" y="1959"/>
                    <a:pt x="2936" y="1958"/>
                  </a:cubicBezTo>
                  <a:cubicBezTo>
                    <a:pt x="2992" y="1948"/>
                    <a:pt x="3047" y="1936"/>
                    <a:pt x="3104" y="1926"/>
                  </a:cubicBezTo>
                  <a:cubicBezTo>
                    <a:pt x="3123" y="1922"/>
                    <a:pt x="3143" y="1919"/>
                    <a:pt x="3162" y="1916"/>
                  </a:cubicBezTo>
                  <a:cubicBezTo>
                    <a:pt x="3210" y="1906"/>
                    <a:pt x="3243" y="1864"/>
                    <a:pt x="3236" y="1814"/>
                  </a:cubicBezTo>
                  <a:cubicBezTo>
                    <a:pt x="3235" y="1809"/>
                    <a:pt x="3233" y="1803"/>
                    <a:pt x="3231" y="1797"/>
                  </a:cubicBezTo>
                  <a:cubicBezTo>
                    <a:pt x="3236" y="1792"/>
                    <a:pt x="3240" y="1787"/>
                    <a:pt x="3243" y="1780"/>
                  </a:cubicBezTo>
                  <a:cubicBezTo>
                    <a:pt x="3247" y="1774"/>
                    <a:pt x="3250" y="1766"/>
                    <a:pt x="3251" y="1759"/>
                  </a:cubicBezTo>
                  <a:lnTo>
                    <a:pt x="3251" y="1761"/>
                  </a:lnTo>
                  <a:cubicBezTo>
                    <a:pt x="3251" y="1759"/>
                    <a:pt x="3252" y="1759"/>
                    <a:pt x="3251" y="1758"/>
                  </a:cubicBezTo>
                  <a:cubicBezTo>
                    <a:pt x="3255" y="1753"/>
                    <a:pt x="3258" y="1747"/>
                    <a:pt x="3261" y="1741"/>
                  </a:cubicBezTo>
                  <a:cubicBezTo>
                    <a:pt x="3287" y="1704"/>
                    <a:pt x="3312" y="1669"/>
                    <a:pt x="3335" y="1630"/>
                  </a:cubicBezTo>
                  <a:cubicBezTo>
                    <a:pt x="3361" y="1589"/>
                    <a:pt x="3385" y="1547"/>
                    <a:pt x="3411" y="1504"/>
                  </a:cubicBezTo>
                  <a:cubicBezTo>
                    <a:pt x="3411" y="1503"/>
                    <a:pt x="3412" y="1503"/>
                    <a:pt x="3412" y="1503"/>
                  </a:cubicBezTo>
                  <a:cubicBezTo>
                    <a:pt x="3428" y="1479"/>
                    <a:pt x="3444" y="1459"/>
                    <a:pt x="3462" y="1437"/>
                  </a:cubicBezTo>
                  <a:cubicBezTo>
                    <a:pt x="3489" y="1406"/>
                    <a:pt x="3516" y="1377"/>
                    <a:pt x="3547" y="1349"/>
                  </a:cubicBezTo>
                  <a:cubicBezTo>
                    <a:pt x="3638" y="1268"/>
                    <a:pt x="3723" y="1181"/>
                    <a:pt x="3808" y="1097"/>
                  </a:cubicBezTo>
                  <a:cubicBezTo>
                    <a:pt x="3892" y="1013"/>
                    <a:pt x="3969" y="921"/>
                    <a:pt x="4056" y="840"/>
                  </a:cubicBezTo>
                  <a:cubicBezTo>
                    <a:pt x="4094" y="805"/>
                    <a:pt x="4134" y="774"/>
                    <a:pt x="4175" y="743"/>
                  </a:cubicBezTo>
                  <a:cubicBezTo>
                    <a:pt x="4211" y="719"/>
                    <a:pt x="4249" y="695"/>
                    <a:pt x="4289" y="674"/>
                  </a:cubicBezTo>
                  <a:cubicBezTo>
                    <a:pt x="4330" y="654"/>
                    <a:pt x="4368" y="633"/>
                    <a:pt x="4408" y="614"/>
                  </a:cubicBezTo>
                  <a:cubicBezTo>
                    <a:pt x="4448" y="593"/>
                    <a:pt x="4486" y="570"/>
                    <a:pt x="4526" y="549"/>
                  </a:cubicBezTo>
                  <a:cubicBezTo>
                    <a:pt x="4554" y="534"/>
                    <a:pt x="4584" y="520"/>
                    <a:pt x="4615" y="508"/>
                  </a:cubicBezTo>
                  <a:cubicBezTo>
                    <a:pt x="4697" y="478"/>
                    <a:pt x="4781" y="454"/>
                    <a:pt x="4865" y="430"/>
                  </a:cubicBezTo>
                  <a:cubicBezTo>
                    <a:pt x="4901" y="420"/>
                    <a:pt x="4934" y="407"/>
                    <a:pt x="4969" y="395"/>
                  </a:cubicBezTo>
                  <a:cubicBezTo>
                    <a:pt x="4987" y="389"/>
                    <a:pt x="5006" y="381"/>
                    <a:pt x="5021" y="373"/>
                  </a:cubicBezTo>
                  <a:cubicBezTo>
                    <a:pt x="5053" y="355"/>
                    <a:pt x="5067" y="316"/>
                    <a:pt x="5061" y="279"/>
                  </a:cubicBezTo>
                  <a:cubicBezTo>
                    <a:pt x="5136" y="264"/>
                    <a:pt x="5209" y="249"/>
                    <a:pt x="5284" y="238"/>
                  </a:cubicBezTo>
                  <a:cubicBezTo>
                    <a:pt x="5342" y="231"/>
                    <a:pt x="5402" y="221"/>
                    <a:pt x="5460" y="210"/>
                  </a:cubicBezTo>
                  <a:cubicBezTo>
                    <a:pt x="5518" y="197"/>
                    <a:pt x="5579" y="180"/>
                    <a:pt x="5640" y="175"/>
                  </a:cubicBezTo>
                  <a:cubicBezTo>
                    <a:pt x="5688" y="170"/>
                    <a:pt x="5720" y="118"/>
                    <a:pt x="5712" y="73"/>
                  </a:cubicBezTo>
                  <a:cubicBezTo>
                    <a:pt x="5704" y="29"/>
                    <a:pt x="5666" y="1"/>
                    <a:pt x="5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a:extLst>
                <a:ext uri="{FF2B5EF4-FFF2-40B4-BE49-F238E27FC236}">
                  <a16:creationId xmlns:a16="http://schemas.microsoft.com/office/drawing/2014/main" id="{2FA589E1-FC0B-4F0E-D30E-5C511B78CCE1}"/>
                </a:ext>
              </a:extLst>
            </p:cNvPr>
            <p:cNvSpPr/>
            <p:nvPr/>
          </p:nvSpPr>
          <p:spPr>
            <a:xfrm>
              <a:off x="5747800" y="3465050"/>
              <a:ext cx="4475" cy="4450"/>
            </a:xfrm>
            <a:custGeom>
              <a:avLst/>
              <a:gdLst/>
              <a:ahLst/>
              <a:cxnLst/>
              <a:rect l="l" t="t" r="r" b="b"/>
              <a:pathLst>
                <a:path w="179" h="178" extrusionOk="0">
                  <a:moveTo>
                    <a:pt x="90" y="1"/>
                  </a:moveTo>
                  <a:cubicBezTo>
                    <a:pt x="89" y="1"/>
                    <a:pt x="88" y="1"/>
                    <a:pt x="88" y="1"/>
                  </a:cubicBezTo>
                  <a:cubicBezTo>
                    <a:pt x="38" y="2"/>
                    <a:pt x="0" y="43"/>
                    <a:pt x="1" y="92"/>
                  </a:cubicBezTo>
                  <a:cubicBezTo>
                    <a:pt x="1" y="138"/>
                    <a:pt x="40" y="178"/>
                    <a:pt x="88" y="178"/>
                  </a:cubicBezTo>
                  <a:cubicBezTo>
                    <a:pt x="89" y="178"/>
                    <a:pt x="91" y="178"/>
                    <a:pt x="92" y="177"/>
                  </a:cubicBezTo>
                  <a:cubicBezTo>
                    <a:pt x="140" y="176"/>
                    <a:pt x="179" y="135"/>
                    <a:pt x="178" y="88"/>
                  </a:cubicBezTo>
                  <a:cubicBezTo>
                    <a:pt x="177" y="40"/>
                    <a:pt x="136"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a:extLst>
                <a:ext uri="{FF2B5EF4-FFF2-40B4-BE49-F238E27FC236}">
                  <a16:creationId xmlns:a16="http://schemas.microsoft.com/office/drawing/2014/main" id="{EEAA8AE8-FCDB-3EA5-7615-98D621B11039}"/>
                </a:ext>
              </a:extLst>
            </p:cNvPr>
            <p:cNvSpPr/>
            <p:nvPr/>
          </p:nvSpPr>
          <p:spPr>
            <a:xfrm>
              <a:off x="5755375" y="3464400"/>
              <a:ext cx="4500" cy="4425"/>
            </a:xfrm>
            <a:custGeom>
              <a:avLst/>
              <a:gdLst/>
              <a:ahLst/>
              <a:cxnLst/>
              <a:rect l="l" t="t" r="r" b="b"/>
              <a:pathLst>
                <a:path w="180" h="177" extrusionOk="0">
                  <a:moveTo>
                    <a:pt x="90" y="0"/>
                  </a:moveTo>
                  <a:cubicBezTo>
                    <a:pt x="89" y="0"/>
                    <a:pt x="89" y="0"/>
                    <a:pt x="88" y="0"/>
                  </a:cubicBezTo>
                  <a:cubicBezTo>
                    <a:pt x="39" y="1"/>
                    <a:pt x="0" y="42"/>
                    <a:pt x="2" y="91"/>
                  </a:cubicBezTo>
                  <a:cubicBezTo>
                    <a:pt x="3" y="139"/>
                    <a:pt x="43" y="177"/>
                    <a:pt x="89" y="177"/>
                  </a:cubicBezTo>
                  <a:cubicBezTo>
                    <a:pt x="90" y="177"/>
                    <a:pt x="91"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a:extLst>
                <a:ext uri="{FF2B5EF4-FFF2-40B4-BE49-F238E27FC236}">
                  <a16:creationId xmlns:a16="http://schemas.microsoft.com/office/drawing/2014/main" id="{4150E5D4-82C5-6908-49DD-C64AD909E5BA}"/>
                </a:ext>
              </a:extLst>
            </p:cNvPr>
            <p:cNvSpPr/>
            <p:nvPr/>
          </p:nvSpPr>
          <p:spPr>
            <a:xfrm>
              <a:off x="5750475" y="3458725"/>
              <a:ext cx="4475" cy="4425"/>
            </a:xfrm>
            <a:custGeom>
              <a:avLst/>
              <a:gdLst/>
              <a:ahLst/>
              <a:cxnLst/>
              <a:rect l="l" t="t" r="r" b="b"/>
              <a:pathLst>
                <a:path w="179" h="177" extrusionOk="0">
                  <a:moveTo>
                    <a:pt x="90" y="0"/>
                  </a:moveTo>
                  <a:cubicBezTo>
                    <a:pt x="89" y="0"/>
                    <a:pt x="89" y="0"/>
                    <a:pt x="88" y="0"/>
                  </a:cubicBezTo>
                  <a:cubicBezTo>
                    <a:pt x="39" y="1"/>
                    <a:pt x="0" y="42"/>
                    <a:pt x="1" y="91"/>
                  </a:cubicBezTo>
                  <a:cubicBezTo>
                    <a:pt x="2" y="138"/>
                    <a:pt x="42" y="177"/>
                    <a:pt x="88" y="177"/>
                  </a:cubicBezTo>
                  <a:cubicBezTo>
                    <a:pt x="89" y="177"/>
                    <a:pt x="90"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a:extLst>
                <a:ext uri="{FF2B5EF4-FFF2-40B4-BE49-F238E27FC236}">
                  <a16:creationId xmlns:a16="http://schemas.microsoft.com/office/drawing/2014/main" id="{99F4BAD0-8FB5-80D1-7BCB-919BD1FD94D7}"/>
                </a:ext>
              </a:extLst>
            </p:cNvPr>
            <p:cNvSpPr/>
            <p:nvPr/>
          </p:nvSpPr>
          <p:spPr>
            <a:xfrm>
              <a:off x="5715150" y="3470650"/>
              <a:ext cx="4525" cy="4450"/>
            </a:xfrm>
            <a:custGeom>
              <a:avLst/>
              <a:gdLst/>
              <a:ahLst/>
              <a:cxnLst/>
              <a:rect l="l" t="t" r="r" b="b"/>
              <a:pathLst>
                <a:path w="181" h="178" extrusionOk="0">
                  <a:moveTo>
                    <a:pt x="92" y="1"/>
                  </a:moveTo>
                  <a:cubicBezTo>
                    <a:pt x="91" y="1"/>
                    <a:pt x="90" y="1"/>
                    <a:pt x="88" y="1"/>
                  </a:cubicBezTo>
                  <a:cubicBezTo>
                    <a:pt x="39" y="2"/>
                    <a:pt x="1" y="43"/>
                    <a:pt x="2" y="91"/>
                  </a:cubicBezTo>
                  <a:cubicBezTo>
                    <a:pt x="2" y="138"/>
                    <a:pt x="42" y="177"/>
                    <a:pt x="91" y="177"/>
                  </a:cubicBezTo>
                  <a:cubicBezTo>
                    <a:pt x="91" y="177"/>
                    <a:pt x="92" y="177"/>
                    <a:pt x="92" y="177"/>
                  </a:cubicBezTo>
                  <a:cubicBezTo>
                    <a:pt x="141" y="176"/>
                    <a:pt x="180" y="135"/>
                    <a:pt x="178" y="87"/>
                  </a:cubicBezTo>
                  <a:cubicBezTo>
                    <a:pt x="177" y="39"/>
                    <a:pt x="138"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a:extLst>
                <a:ext uri="{FF2B5EF4-FFF2-40B4-BE49-F238E27FC236}">
                  <a16:creationId xmlns:a16="http://schemas.microsoft.com/office/drawing/2014/main" id="{22FEACF3-725D-BE2A-6D25-021DA1A43096}"/>
                </a:ext>
              </a:extLst>
            </p:cNvPr>
            <p:cNvSpPr/>
            <p:nvPr/>
          </p:nvSpPr>
          <p:spPr>
            <a:xfrm>
              <a:off x="5788875" y="3463475"/>
              <a:ext cx="4500" cy="4425"/>
            </a:xfrm>
            <a:custGeom>
              <a:avLst/>
              <a:gdLst/>
              <a:ahLst/>
              <a:cxnLst/>
              <a:rect l="l" t="t" r="r" b="b"/>
              <a:pathLst>
                <a:path w="180" h="177" extrusionOk="0">
                  <a:moveTo>
                    <a:pt x="90" y="0"/>
                  </a:moveTo>
                  <a:cubicBezTo>
                    <a:pt x="89" y="0"/>
                    <a:pt x="88" y="0"/>
                    <a:pt x="88" y="0"/>
                  </a:cubicBezTo>
                  <a:cubicBezTo>
                    <a:pt x="39" y="1"/>
                    <a:pt x="0" y="42"/>
                    <a:pt x="2" y="90"/>
                  </a:cubicBezTo>
                  <a:cubicBezTo>
                    <a:pt x="2" y="139"/>
                    <a:pt x="42" y="177"/>
                    <a:pt x="90" y="177"/>
                  </a:cubicBezTo>
                  <a:cubicBezTo>
                    <a:pt x="91" y="177"/>
                    <a:pt x="91" y="177"/>
                    <a:pt x="92" y="176"/>
                  </a:cubicBezTo>
                  <a:cubicBezTo>
                    <a:pt x="141" y="175"/>
                    <a:pt x="180" y="134"/>
                    <a:pt x="179" y="86"/>
                  </a:cubicBezTo>
                  <a:cubicBezTo>
                    <a:pt x="178"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a:extLst>
                <a:ext uri="{FF2B5EF4-FFF2-40B4-BE49-F238E27FC236}">
                  <a16:creationId xmlns:a16="http://schemas.microsoft.com/office/drawing/2014/main" id="{FA449FE6-831E-A1A4-FA7C-FAA382B42930}"/>
                </a:ext>
              </a:extLst>
            </p:cNvPr>
            <p:cNvSpPr/>
            <p:nvPr/>
          </p:nvSpPr>
          <p:spPr>
            <a:xfrm>
              <a:off x="5729075" y="3403625"/>
              <a:ext cx="47000" cy="43825"/>
            </a:xfrm>
            <a:custGeom>
              <a:avLst/>
              <a:gdLst/>
              <a:ahLst/>
              <a:cxnLst/>
              <a:rect l="l" t="t" r="r" b="b"/>
              <a:pathLst>
                <a:path w="1880" h="1753" extrusionOk="0">
                  <a:moveTo>
                    <a:pt x="1105" y="735"/>
                  </a:moveTo>
                  <a:cubicBezTo>
                    <a:pt x="1105" y="735"/>
                    <a:pt x="1105" y="735"/>
                    <a:pt x="1105" y="735"/>
                  </a:cubicBezTo>
                  <a:lnTo>
                    <a:pt x="1105" y="735"/>
                  </a:lnTo>
                  <a:cubicBezTo>
                    <a:pt x="1105" y="735"/>
                    <a:pt x="1105" y="735"/>
                    <a:pt x="1105" y="735"/>
                  </a:cubicBezTo>
                  <a:close/>
                  <a:moveTo>
                    <a:pt x="708" y="0"/>
                  </a:moveTo>
                  <a:cubicBezTo>
                    <a:pt x="698" y="0"/>
                    <a:pt x="688" y="2"/>
                    <a:pt x="678" y="6"/>
                  </a:cubicBezTo>
                  <a:cubicBezTo>
                    <a:pt x="648" y="17"/>
                    <a:pt x="627" y="43"/>
                    <a:pt x="621" y="74"/>
                  </a:cubicBezTo>
                  <a:cubicBezTo>
                    <a:pt x="617" y="92"/>
                    <a:pt x="616" y="107"/>
                    <a:pt x="615" y="124"/>
                  </a:cubicBezTo>
                  <a:lnTo>
                    <a:pt x="615" y="123"/>
                  </a:lnTo>
                  <a:cubicBezTo>
                    <a:pt x="602" y="227"/>
                    <a:pt x="584" y="329"/>
                    <a:pt x="562" y="430"/>
                  </a:cubicBezTo>
                  <a:cubicBezTo>
                    <a:pt x="543" y="508"/>
                    <a:pt x="522" y="585"/>
                    <a:pt x="498" y="662"/>
                  </a:cubicBezTo>
                  <a:cubicBezTo>
                    <a:pt x="496" y="672"/>
                    <a:pt x="493" y="681"/>
                    <a:pt x="489" y="690"/>
                  </a:cubicBezTo>
                  <a:cubicBezTo>
                    <a:pt x="468" y="697"/>
                    <a:pt x="452" y="713"/>
                    <a:pt x="443" y="734"/>
                  </a:cubicBezTo>
                  <a:cubicBezTo>
                    <a:pt x="430" y="760"/>
                    <a:pt x="433" y="791"/>
                    <a:pt x="446" y="816"/>
                  </a:cubicBezTo>
                  <a:cubicBezTo>
                    <a:pt x="437" y="836"/>
                    <a:pt x="430" y="858"/>
                    <a:pt x="423" y="879"/>
                  </a:cubicBezTo>
                  <a:lnTo>
                    <a:pt x="423" y="879"/>
                  </a:lnTo>
                  <a:cubicBezTo>
                    <a:pt x="413" y="904"/>
                    <a:pt x="401" y="927"/>
                    <a:pt x="389" y="950"/>
                  </a:cubicBezTo>
                  <a:cubicBezTo>
                    <a:pt x="367" y="987"/>
                    <a:pt x="342" y="1024"/>
                    <a:pt x="317" y="1060"/>
                  </a:cubicBezTo>
                  <a:cubicBezTo>
                    <a:pt x="297" y="1085"/>
                    <a:pt x="281" y="1114"/>
                    <a:pt x="266" y="1143"/>
                  </a:cubicBezTo>
                  <a:cubicBezTo>
                    <a:pt x="243" y="1193"/>
                    <a:pt x="225" y="1244"/>
                    <a:pt x="199" y="1293"/>
                  </a:cubicBezTo>
                  <a:cubicBezTo>
                    <a:pt x="192" y="1305"/>
                    <a:pt x="185" y="1317"/>
                    <a:pt x="177" y="1327"/>
                  </a:cubicBezTo>
                  <a:cubicBezTo>
                    <a:pt x="163" y="1343"/>
                    <a:pt x="151" y="1361"/>
                    <a:pt x="136" y="1378"/>
                  </a:cubicBezTo>
                  <a:cubicBezTo>
                    <a:pt x="125" y="1393"/>
                    <a:pt x="112" y="1405"/>
                    <a:pt x="105" y="1422"/>
                  </a:cubicBezTo>
                  <a:cubicBezTo>
                    <a:pt x="104" y="1425"/>
                    <a:pt x="102" y="1429"/>
                    <a:pt x="101" y="1431"/>
                  </a:cubicBezTo>
                  <a:cubicBezTo>
                    <a:pt x="75" y="1436"/>
                    <a:pt x="50" y="1455"/>
                    <a:pt x="39" y="1480"/>
                  </a:cubicBezTo>
                  <a:cubicBezTo>
                    <a:pt x="18" y="1523"/>
                    <a:pt x="42" y="1585"/>
                    <a:pt x="91" y="1596"/>
                  </a:cubicBezTo>
                  <a:cubicBezTo>
                    <a:pt x="95" y="1598"/>
                    <a:pt x="99" y="1599"/>
                    <a:pt x="102" y="1599"/>
                  </a:cubicBezTo>
                  <a:cubicBezTo>
                    <a:pt x="126" y="1606"/>
                    <a:pt x="147" y="1612"/>
                    <a:pt x="171" y="1619"/>
                  </a:cubicBezTo>
                  <a:cubicBezTo>
                    <a:pt x="157" y="1619"/>
                    <a:pt x="143" y="1620"/>
                    <a:pt x="130" y="1621"/>
                  </a:cubicBezTo>
                  <a:cubicBezTo>
                    <a:pt x="123" y="1610"/>
                    <a:pt x="112" y="1601"/>
                    <a:pt x="99" y="1599"/>
                  </a:cubicBezTo>
                  <a:cubicBezTo>
                    <a:pt x="93" y="1598"/>
                    <a:pt x="87" y="1598"/>
                    <a:pt x="82" y="1598"/>
                  </a:cubicBezTo>
                  <a:cubicBezTo>
                    <a:pt x="65" y="1598"/>
                    <a:pt x="50" y="1602"/>
                    <a:pt x="35" y="1612"/>
                  </a:cubicBezTo>
                  <a:cubicBezTo>
                    <a:pt x="24" y="1620"/>
                    <a:pt x="13" y="1630"/>
                    <a:pt x="8" y="1643"/>
                  </a:cubicBezTo>
                  <a:cubicBezTo>
                    <a:pt x="1" y="1662"/>
                    <a:pt x="4" y="1683"/>
                    <a:pt x="19" y="1697"/>
                  </a:cubicBezTo>
                  <a:cubicBezTo>
                    <a:pt x="34" y="1709"/>
                    <a:pt x="55" y="1712"/>
                    <a:pt x="71" y="1717"/>
                  </a:cubicBezTo>
                  <a:cubicBezTo>
                    <a:pt x="86" y="1720"/>
                    <a:pt x="100" y="1723"/>
                    <a:pt x="114" y="1725"/>
                  </a:cubicBezTo>
                  <a:cubicBezTo>
                    <a:pt x="188" y="1736"/>
                    <a:pt x="262" y="1744"/>
                    <a:pt x="337" y="1746"/>
                  </a:cubicBezTo>
                  <a:cubicBezTo>
                    <a:pt x="412" y="1750"/>
                    <a:pt x="487" y="1752"/>
                    <a:pt x="563" y="1752"/>
                  </a:cubicBezTo>
                  <a:cubicBezTo>
                    <a:pt x="591" y="1752"/>
                    <a:pt x="620" y="1752"/>
                    <a:pt x="648" y="1751"/>
                  </a:cubicBezTo>
                  <a:cubicBezTo>
                    <a:pt x="705" y="1750"/>
                    <a:pt x="762" y="1748"/>
                    <a:pt x="819" y="1743"/>
                  </a:cubicBezTo>
                  <a:cubicBezTo>
                    <a:pt x="901" y="1736"/>
                    <a:pt x="981" y="1727"/>
                    <a:pt x="1061" y="1718"/>
                  </a:cubicBezTo>
                  <a:cubicBezTo>
                    <a:pt x="1137" y="1709"/>
                    <a:pt x="1210" y="1692"/>
                    <a:pt x="1287" y="1679"/>
                  </a:cubicBezTo>
                  <a:cubicBezTo>
                    <a:pt x="1337" y="1672"/>
                    <a:pt x="1389" y="1665"/>
                    <a:pt x="1438" y="1653"/>
                  </a:cubicBezTo>
                  <a:cubicBezTo>
                    <a:pt x="1492" y="1642"/>
                    <a:pt x="1544" y="1630"/>
                    <a:pt x="1596" y="1621"/>
                  </a:cubicBezTo>
                  <a:lnTo>
                    <a:pt x="1596" y="1621"/>
                  </a:lnTo>
                  <a:cubicBezTo>
                    <a:pt x="1592" y="1622"/>
                    <a:pt x="1588" y="1622"/>
                    <a:pt x="1585" y="1624"/>
                  </a:cubicBezTo>
                  <a:cubicBezTo>
                    <a:pt x="1635" y="1616"/>
                    <a:pt x="1688" y="1609"/>
                    <a:pt x="1736" y="1594"/>
                  </a:cubicBezTo>
                  <a:cubicBezTo>
                    <a:pt x="1746" y="1591"/>
                    <a:pt x="1753" y="1588"/>
                    <a:pt x="1763" y="1583"/>
                  </a:cubicBezTo>
                  <a:cubicBezTo>
                    <a:pt x="1774" y="1583"/>
                    <a:pt x="1786" y="1583"/>
                    <a:pt x="1798" y="1580"/>
                  </a:cubicBezTo>
                  <a:cubicBezTo>
                    <a:pt x="1820" y="1576"/>
                    <a:pt x="1841" y="1567"/>
                    <a:pt x="1856" y="1549"/>
                  </a:cubicBezTo>
                  <a:cubicBezTo>
                    <a:pt x="1872" y="1531"/>
                    <a:pt x="1879" y="1507"/>
                    <a:pt x="1877" y="1483"/>
                  </a:cubicBezTo>
                  <a:cubicBezTo>
                    <a:pt x="1870" y="1444"/>
                    <a:pt x="1832" y="1406"/>
                    <a:pt x="1790" y="1406"/>
                  </a:cubicBezTo>
                  <a:cubicBezTo>
                    <a:pt x="1786" y="1406"/>
                    <a:pt x="1782" y="1407"/>
                    <a:pt x="1778" y="1407"/>
                  </a:cubicBezTo>
                  <a:cubicBezTo>
                    <a:pt x="1766" y="1408"/>
                    <a:pt x="1752" y="1410"/>
                    <a:pt x="1740" y="1410"/>
                  </a:cubicBezTo>
                  <a:cubicBezTo>
                    <a:pt x="1724" y="1389"/>
                    <a:pt x="1703" y="1374"/>
                    <a:pt x="1680" y="1361"/>
                  </a:cubicBezTo>
                  <a:cubicBezTo>
                    <a:pt x="1651" y="1341"/>
                    <a:pt x="1622" y="1322"/>
                    <a:pt x="1594" y="1302"/>
                  </a:cubicBezTo>
                  <a:lnTo>
                    <a:pt x="1594" y="1302"/>
                  </a:lnTo>
                  <a:cubicBezTo>
                    <a:pt x="1596" y="1305"/>
                    <a:pt x="1600" y="1307"/>
                    <a:pt x="1603" y="1310"/>
                  </a:cubicBezTo>
                  <a:cubicBezTo>
                    <a:pt x="1570" y="1285"/>
                    <a:pt x="1538" y="1260"/>
                    <a:pt x="1505" y="1232"/>
                  </a:cubicBezTo>
                  <a:cubicBezTo>
                    <a:pt x="1481" y="1211"/>
                    <a:pt x="1457" y="1189"/>
                    <a:pt x="1432" y="1166"/>
                  </a:cubicBezTo>
                  <a:lnTo>
                    <a:pt x="1432" y="1166"/>
                  </a:lnTo>
                  <a:cubicBezTo>
                    <a:pt x="1405" y="1138"/>
                    <a:pt x="1377" y="1109"/>
                    <a:pt x="1351" y="1080"/>
                  </a:cubicBezTo>
                  <a:cubicBezTo>
                    <a:pt x="1328" y="1054"/>
                    <a:pt x="1304" y="1027"/>
                    <a:pt x="1283" y="1001"/>
                  </a:cubicBezTo>
                  <a:lnTo>
                    <a:pt x="1283" y="1001"/>
                  </a:lnTo>
                  <a:lnTo>
                    <a:pt x="1285" y="1002"/>
                  </a:lnTo>
                  <a:cubicBezTo>
                    <a:pt x="1283" y="1001"/>
                    <a:pt x="1283" y="1000"/>
                    <a:pt x="1282" y="1000"/>
                  </a:cubicBezTo>
                  <a:cubicBezTo>
                    <a:pt x="1281" y="998"/>
                    <a:pt x="1277" y="996"/>
                    <a:pt x="1276" y="993"/>
                  </a:cubicBezTo>
                  <a:lnTo>
                    <a:pt x="1276" y="993"/>
                  </a:lnTo>
                  <a:lnTo>
                    <a:pt x="1280" y="996"/>
                  </a:lnTo>
                  <a:cubicBezTo>
                    <a:pt x="1249" y="953"/>
                    <a:pt x="1216" y="910"/>
                    <a:pt x="1188" y="866"/>
                  </a:cubicBezTo>
                  <a:cubicBezTo>
                    <a:pt x="1161" y="824"/>
                    <a:pt x="1137" y="784"/>
                    <a:pt x="1111" y="744"/>
                  </a:cubicBezTo>
                  <a:lnTo>
                    <a:pt x="1111" y="744"/>
                  </a:lnTo>
                  <a:cubicBezTo>
                    <a:pt x="1111" y="744"/>
                    <a:pt x="1111" y="744"/>
                    <a:pt x="1111" y="744"/>
                  </a:cubicBezTo>
                  <a:cubicBezTo>
                    <a:pt x="1057" y="651"/>
                    <a:pt x="1004" y="558"/>
                    <a:pt x="960" y="461"/>
                  </a:cubicBezTo>
                  <a:cubicBezTo>
                    <a:pt x="929" y="388"/>
                    <a:pt x="899" y="314"/>
                    <a:pt x="869" y="239"/>
                  </a:cubicBezTo>
                  <a:cubicBezTo>
                    <a:pt x="853" y="201"/>
                    <a:pt x="837" y="164"/>
                    <a:pt x="821" y="126"/>
                  </a:cubicBezTo>
                  <a:cubicBezTo>
                    <a:pt x="807" y="94"/>
                    <a:pt x="797" y="57"/>
                    <a:pt x="773" y="30"/>
                  </a:cubicBezTo>
                  <a:cubicBezTo>
                    <a:pt x="757" y="10"/>
                    <a:pt x="733" y="0"/>
                    <a:pt x="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a:extLst>
                <a:ext uri="{FF2B5EF4-FFF2-40B4-BE49-F238E27FC236}">
                  <a16:creationId xmlns:a16="http://schemas.microsoft.com/office/drawing/2014/main" id="{8E9F0475-5600-02FC-E989-EFB356A540AC}"/>
                </a:ext>
              </a:extLst>
            </p:cNvPr>
            <p:cNvSpPr/>
            <p:nvPr/>
          </p:nvSpPr>
          <p:spPr>
            <a:xfrm>
              <a:off x="5668750" y="3383150"/>
              <a:ext cx="168325" cy="185350"/>
            </a:xfrm>
            <a:custGeom>
              <a:avLst/>
              <a:gdLst/>
              <a:ahLst/>
              <a:cxnLst/>
              <a:rect l="l" t="t" r="r" b="b"/>
              <a:pathLst>
                <a:path w="6733" h="7414" extrusionOk="0">
                  <a:moveTo>
                    <a:pt x="2701" y="2102"/>
                  </a:moveTo>
                  <a:cubicBezTo>
                    <a:pt x="2700" y="2103"/>
                    <a:pt x="2700" y="2103"/>
                    <a:pt x="2700" y="2104"/>
                  </a:cubicBezTo>
                  <a:cubicBezTo>
                    <a:pt x="2700" y="2103"/>
                    <a:pt x="2700" y="2103"/>
                    <a:pt x="2701" y="2102"/>
                  </a:cubicBezTo>
                  <a:close/>
                  <a:moveTo>
                    <a:pt x="4939" y="4211"/>
                  </a:moveTo>
                  <a:lnTo>
                    <a:pt x="4939" y="4211"/>
                  </a:lnTo>
                  <a:cubicBezTo>
                    <a:pt x="4939" y="4211"/>
                    <a:pt x="4938" y="4211"/>
                    <a:pt x="4938" y="4212"/>
                  </a:cubicBezTo>
                  <a:lnTo>
                    <a:pt x="4938" y="4212"/>
                  </a:lnTo>
                  <a:cubicBezTo>
                    <a:pt x="4938" y="4212"/>
                    <a:pt x="4939" y="4211"/>
                    <a:pt x="4939" y="4211"/>
                  </a:cubicBezTo>
                  <a:close/>
                  <a:moveTo>
                    <a:pt x="1691" y="4600"/>
                  </a:moveTo>
                  <a:cubicBezTo>
                    <a:pt x="1693" y="4602"/>
                    <a:pt x="1695" y="4603"/>
                    <a:pt x="1697" y="4604"/>
                  </a:cubicBezTo>
                  <a:cubicBezTo>
                    <a:pt x="1694" y="4603"/>
                    <a:pt x="1693" y="4602"/>
                    <a:pt x="1691" y="4600"/>
                  </a:cubicBezTo>
                  <a:close/>
                  <a:moveTo>
                    <a:pt x="2674" y="5752"/>
                  </a:moveTo>
                  <a:cubicBezTo>
                    <a:pt x="2674" y="5752"/>
                    <a:pt x="2674" y="5753"/>
                    <a:pt x="2675" y="5754"/>
                  </a:cubicBezTo>
                  <a:lnTo>
                    <a:pt x="2675" y="5754"/>
                  </a:lnTo>
                  <a:cubicBezTo>
                    <a:pt x="2674" y="5753"/>
                    <a:pt x="2674" y="5752"/>
                    <a:pt x="2674" y="5752"/>
                  </a:cubicBezTo>
                  <a:close/>
                  <a:moveTo>
                    <a:pt x="2946" y="6488"/>
                  </a:moveTo>
                  <a:lnTo>
                    <a:pt x="2946" y="6488"/>
                  </a:lnTo>
                  <a:cubicBezTo>
                    <a:pt x="2947" y="6488"/>
                    <a:pt x="2947" y="6488"/>
                    <a:pt x="2947" y="6489"/>
                  </a:cubicBezTo>
                  <a:lnTo>
                    <a:pt x="2947" y="6489"/>
                  </a:lnTo>
                  <a:cubicBezTo>
                    <a:pt x="2947" y="6488"/>
                    <a:pt x="2947" y="6488"/>
                    <a:pt x="2946" y="6488"/>
                  </a:cubicBezTo>
                  <a:close/>
                  <a:moveTo>
                    <a:pt x="2947" y="6489"/>
                  </a:moveTo>
                  <a:lnTo>
                    <a:pt x="2947" y="6489"/>
                  </a:lnTo>
                  <a:cubicBezTo>
                    <a:pt x="2947" y="6489"/>
                    <a:pt x="2947" y="6490"/>
                    <a:pt x="2947" y="6490"/>
                  </a:cubicBezTo>
                  <a:lnTo>
                    <a:pt x="2947" y="6490"/>
                  </a:lnTo>
                  <a:cubicBezTo>
                    <a:pt x="2947" y="6490"/>
                    <a:pt x="2947" y="6489"/>
                    <a:pt x="2947" y="6489"/>
                  </a:cubicBezTo>
                  <a:close/>
                  <a:moveTo>
                    <a:pt x="3179" y="912"/>
                  </a:moveTo>
                  <a:cubicBezTo>
                    <a:pt x="3189" y="957"/>
                    <a:pt x="3200" y="1000"/>
                    <a:pt x="3216" y="1046"/>
                  </a:cubicBezTo>
                  <a:cubicBezTo>
                    <a:pt x="3245" y="1134"/>
                    <a:pt x="3282" y="1218"/>
                    <a:pt x="3323" y="1301"/>
                  </a:cubicBezTo>
                  <a:cubicBezTo>
                    <a:pt x="3355" y="1367"/>
                    <a:pt x="3390" y="1433"/>
                    <a:pt x="3430" y="1495"/>
                  </a:cubicBezTo>
                  <a:cubicBezTo>
                    <a:pt x="3478" y="1569"/>
                    <a:pt x="3529" y="1640"/>
                    <a:pt x="3577" y="1714"/>
                  </a:cubicBezTo>
                  <a:cubicBezTo>
                    <a:pt x="3637" y="1806"/>
                    <a:pt x="3697" y="1897"/>
                    <a:pt x="3773" y="1979"/>
                  </a:cubicBezTo>
                  <a:cubicBezTo>
                    <a:pt x="3846" y="2058"/>
                    <a:pt x="3932" y="2129"/>
                    <a:pt x="4013" y="2201"/>
                  </a:cubicBezTo>
                  <a:cubicBezTo>
                    <a:pt x="4102" y="2278"/>
                    <a:pt x="4194" y="2353"/>
                    <a:pt x="4289" y="2426"/>
                  </a:cubicBezTo>
                  <a:cubicBezTo>
                    <a:pt x="4382" y="2497"/>
                    <a:pt x="4474" y="2567"/>
                    <a:pt x="4564" y="2639"/>
                  </a:cubicBezTo>
                  <a:cubicBezTo>
                    <a:pt x="4687" y="2737"/>
                    <a:pt x="4809" y="2840"/>
                    <a:pt x="4938" y="2931"/>
                  </a:cubicBezTo>
                  <a:cubicBezTo>
                    <a:pt x="5061" y="3018"/>
                    <a:pt x="5191" y="3094"/>
                    <a:pt x="5324" y="3166"/>
                  </a:cubicBezTo>
                  <a:cubicBezTo>
                    <a:pt x="5391" y="3202"/>
                    <a:pt x="5456" y="3236"/>
                    <a:pt x="5520" y="3275"/>
                  </a:cubicBezTo>
                  <a:cubicBezTo>
                    <a:pt x="5587" y="3316"/>
                    <a:pt x="5654" y="3360"/>
                    <a:pt x="5729" y="3391"/>
                  </a:cubicBezTo>
                  <a:cubicBezTo>
                    <a:pt x="5791" y="3416"/>
                    <a:pt x="5856" y="3436"/>
                    <a:pt x="5919" y="3458"/>
                  </a:cubicBezTo>
                  <a:cubicBezTo>
                    <a:pt x="5974" y="3477"/>
                    <a:pt x="6031" y="3497"/>
                    <a:pt x="6085" y="3517"/>
                  </a:cubicBezTo>
                  <a:cubicBezTo>
                    <a:pt x="6122" y="3532"/>
                    <a:pt x="6157" y="3548"/>
                    <a:pt x="6194" y="3563"/>
                  </a:cubicBezTo>
                  <a:cubicBezTo>
                    <a:pt x="6196" y="3563"/>
                    <a:pt x="6197" y="3564"/>
                    <a:pt x="6198" y="3564"/>
                  </a:cubicBezTo>
                  <a:cubicBezTo>
                    <a:pt x="6159" y="3576"/>
                    <a:pt x="6121" y="3582"/>
                    <a:pt x="6085" y="3594"/>
                  </a:cubicBezTo>
                  <a:cubicBezTo>
                    <a:pt x="6000" y="3616"/>
                    <a:pt x="5914" y="3637"/>
                    <a:pt x="5831" y="3659"/>
                  </a:cubicBezTo>
                  <a:cubicBezTo>
                    <a:pt x="5752" y="3677"/>
                    <a:pt x="5673" y="3697"/>
                    <a:pt x="5598" y="3721"/>
                  </a:cubicBezTo>
                  <a:cubicBezTo>
                    <a:pt x="5436" y="3771"/>
                    <a:pt x="5278" y="3831"/>
                    <a:pt x="5126" y="3905"/>
                  </a:cubicBezTo>
                  <a:cubicBezTo>
                    <a:pt x="4969" y="3983"/>
                    <a:pt x="4816" y="4075"/>
                    <a:pt x="4675" y="4178"/>
                  </a:cubicBezTo>
                  <a:cubicBezTo>
                    <a:pt x="4532" y="4282"/>
                    <a:pt x="4398" y="4401"/>
                    <a:pt x="4267" y="4520"/>
                  </a:cubicBezTo>
                  <a:cubicBezTo>
                    <a:pt x="4138" y="4636"/>
                    <a:pt x="4020" y="4762"/>
                    <a:pt x="3905" y="4892"/>
                  </a:cubicBezTo>
                  <a:cubicBezTo>
                    <a:pt x="3849" y="4955"/>
                    <a:pt x="3797" y="5021"/>
                    <a:pt x="3747" y="5089"/>
                  </a:cubicBezTo>
                  <a:cubicBezTo>
                    <a:pt x="3696" y="5161"/>
                    <a:pt x="3645" y="5234"/>
                    <a:pt x="3603" y="5311"/>
                  </a:cubicBezTo>
                  <a:cubicBezTo>
                    <a:pt x="3516" y="5468"/>
                    <a:pt x="3456" y="5638"/>
                    <a:pt x="3399" y="5806"/>
                  </a:cubicBezTo>
                  <a:cubicBezTo>
                    <a:pt x="3343" y="5978"/>
                    <a:pt x="3283" y="6147"/>
                    <a:pt x="3242" y="6321"/>
                  </a:cubicBezTo>
                  <a:cubicBezTo>
                    <a:pt x="3230" y="6367"/>
                    <a:pt x="3224" y="6414"/>
                    <a:pt x="3216" y="6460"/>
                  </a:cubicBezTo>
                  <a:cubicBezTo>
                    <a:pt x="3209" y="6505"/>
                    <a:pt x="3201" y="6549"/>
                    <a:pt x="3195" y="6595"/>
                  </a:cubicBezTo>
                  <a:cubicBezTo>
                    <a:pt x="3191" y="6620"/>
                    <a:pt x="3189" y="6644"/>
                    <a:pt x="3185" y="6669"/>
                  </a:cubicBezTo>
                  <a:lnTo>
                    <a:pt x="3147" y="6530"/>
                  </a:lnTo>
                  <a:cubicBezTo>
                    <a:pt x="3122" y="6448"/>
                    <a:pt x="3094" y="6368"/>
                    <a:pt x="3068" y="6287"/>
                  </a:cubicBezTo>
                  <a:lnTo>
                    <a:pt x="3068" y="6287"/>
                  </a:lnTo>
                  <a:cubicBezTo>
                    <a:pt x="3068" y="6288"/>
                    <a:pt x="3069" y="6289"/>
                    <a:pt x="3069" y="6289"/>
                  </a:cubicBezTo>
                  <a:cubicBezTo>
                    <a:pt x="3026" y="6158"/>
                    <a:pt x="2985" y="6027"/>
                    <a:pt x="2933" y="5898"/>
                  </a:cubicBezTo>
                  <a:cubicBezTo>
                    <a:pt x="2870" y="5742"/>
                    <a:pt x="2799" y="5588"/>
                    <a:pt x="2709" y="5443"/>
                  </a:cubicBezTo>
                  <a:cubicBezTo>
                    <a:pt x="2668" y="5376"/>
                    <a:pt x="2623" y="5310"/>
                    <a:pt x="2577" y="5246"/>
                  </a:cubicBezTo>
                  <a:cubicBezTo>
                    <a:pt x="2529" y="5179"/>
                    <a:pt x="2482" y="5112"/>
                    <a:pt x="2430" y="5047"/>
                  </a:cubicBezTo>
                  <a:cubicBezTo>
                    <a:pt x="2328" y="4921"/>
                    <a:pt x="2207" y="4813"/>
                    <a:pt x="2091" y="4700"/>
                  </a:cubicBezTo>
                  <a:cubicBezTo>
                    <a:pt x="2033" y="4644"/>
                    <a:pt x="1973" y="4591"/>
                    <a:pt x="1910" y="4541"/>
                  </a:cubicBezTo>
                  <a:cubicBezTo>
                    <a:pt x="1842" y="4490"/>
                    <a:pt x="1771" y="4441"/>
                    <a:pt x="1700" y="4391"/>
                  </a:cubicBezTo>
                  <a:lnTo>
                    <a:pt x="1702" y="4391"/>
                  </a:lnTo>
                  <a:cubicBezTo>
                    <a:pt x="1650" y="4354"/>
                    <a:pt x="1602" y="4316"/>
                    <a:pt x="1554" y="4276"/>
                  </a:cubicBezTo>
                  <a:cubicBezTo>
                    <a:pt x="1509" y="4239"/>
                    <a:pt x="1465" y="4199"/>
                    <a:pt x="1420" y="4161"/>
                  </a:cubicBezTo>
                  <a:cubicBezTo>
                    <a:pt x="1377" y="4126"/>
                    <a:pt x="1330" y="4092"/>
                    <a:pt x="1282" y="4063"/>
                  </a:cubicBezTo>
                  <a:cubicBezTo>
                    <a:pt x="1233" y="4033"/>
                    <a:pt x="1184" y="4004"/>
                    <a:pt x="1136" y="3971"/>
                  </a:cubicBezTo>
                  <a:cubicBezTo>
                    <a:pt x="1058" y="3911"/>
                    <a:pt x="991" y="3839"/>
                    <a:pt x="906" y="3790"/>
                  </a:cubicBezTo>
                  <a:cubicBezTo>
                    <a:pt x="814" y="3736"/>
                    <a:pt x="712" y="3705"/>
                    <a:pt x="614" y="3666"/>
                  </a:cubicBezTo>
                  <a:cubicBezTo>
                    <a:pt x="608" y="3663"/>
                    <a:pt x="602" y="3661"/>
                    <a:pt x="597" y="3658"/>
                  </a:cubicBezTo>
                  <a:cubicBezTo>
                    <a:pt x="618" y="3654"/>
                    <a:pt x="640" y="3653"/>
                    <a:pt x="664" y="3649"/>
                  </a:cubicBezTo>
                  <a:cubicBezTo>
                    <a:pt x="731" y="3640"/>
                    <a:pt x="800" y="3636"/>
                    <a:pt x="868" y="3631"/>
                  </a:cubicBezTo>
                  <a:cubicBezTo>
                    <a:pt x="938" y="3625"/>
                    <a:pt x="1006" y="3611"/>
                    <a:pt x="1074" y="3591"/>
                  </a:cubicBezTo>
                  <a:cubicBezTo>
                    <a:pt x="1136" y="3571"/>
                    <a:pt x="1198" y="3545"/>
                    <a:pt x="1258" y="3522"/>
                  </a:cubicBezTo>
                  <a:cubicBezTo>
                    <a:pt x="1338" y="3489"/>
                    <a:pt x="1417" y="3456"/>
                    <a:pt x="1494" y="3420"/>
                  </a:cubicBezTo>
                  <a:cubicBezTo>
                    <a:pt x="1536" y="3403"/>
                    <a:pt x="1577" y="3382"/>
                    <a:pt x="1615" y="3360"/>
                  </a:cubicBezTo>
                  <a:cubicBezTo>
                    <a:pt x="1651" y="3341"/>
                    <a:pt x="1685" y="3318"/>
                    <a:pt x="1718" y="3296"/>
                  </a:cubicBezTo>
                  <a:cubicBezTo>
                    <a:pt x="1790" y="3249"/>
                    <a:pt x="1857" y="3198"/>
                    <a:pt x="1921" y="3143"/>
                  </a:cubicBezTo>
                  <a:cubicBezTo>
                    <a:pt x="1990" y="3086"/>
                    <a:pt x="2059" y="3031"/>
                    <a:pt x="2125" y="2971"/>
                  </a:cubicBezTo>
                  <a:cubicBezTo>
                    <a:pt x="2188" y="2911"/>
                    <a:pt x="2249" y="2848"/>
                    <a:pt x="2306" y="2782"/>
                  </a:cubicBezTo>
                  <a:cubicBezTo>
                    <a:pt x="2333" y="2749"/>
                    <a:pt x="2363" y="2714"/>
                    <a:pt x="2390" y="2677"/>
                  </a:cubicBezTo>
                  <a:cubicBezTo>
                    <a:pt x="2404" y="2660"/>
                    <a:pt x="2418" y="2642"/>
                    <a:pt x="2429" y="2624"/>
                  </a:cubicBezTo>
                  <a:cubicBezTo>
                    <a:pt x="2442" y="2601"/>
                    <a:pt x="2455" y="2579"/>
                    <a:pt x="2467" y="2559"/>
                  </a:cubicBezTo>
                  <a:cubicBezTo>
                    <a:pt x="2511" y="2484"/>
                    <a:pt x="2549" y="2405"/>
                    <a:pt x="2588" y="2328"/>
                  </a:cubicBezTo>
                  <a:cubicBezTo>
                    <a:pt x="2625" y="2252"/>
                    <a:pt x="2663" y="2176"/>
                    <a:pt x="2701" y="2100"/>
                  </a:cubicBezTo>
                  <a:lnTo>
                    <a:pt x="2701" y="2100"/>
                  </a:lnTo>
                  <a:cubicBezTo>
                    <a:pt x="2701" y="2100"/>
                    <a:pt x="2701" y="2101"/>
                    <a:pt x="2701" y="2102"/>
                  </a:cubicBezTo>
                  <a:lnTo>
                    <a:pt x="2701" y="2102"/>
                  </a:lnTo>
                  <a:cubicBezTo>
                    <a:pt x="2746" y="2016"/>
                    <a:pt x="2793" y="1932"/>
                    <a:pt x="2839" y="1846"/>
                  </a:cubicBezTo>
                  <a:cubicBezTo>
                    <a:pt x="2905" y="1723"/>
                    <a:pt x="2963" y="1597"/>
                    <a:pt x="3010" y="1465"/>
                  </a:cubicBezTo>
                  <a:cubicBezTo>
                    <a:pt x="3062" y="1321"/>
                    <a:pt x="3096" y="1174"/>
                    <a:pt x="3142" y="1029"/>
                  </a:cubicBezTo>
                  <a:cubicBezTo>
                    <a:pt x="3155" y="989"/>
                    <a:pt x="3167" y="950"/>
                    <a:pt x="3179" y="912"/>
                  </a:cubicBezTo>
                  <a:close/>
                  <a:moveTo>
                    <a:pt x="3196" y="0"/>
                  </a:moveTo>
                  <a:cubicBezTo>
                    <a:pt x="3186" y="44"/>
                    <a:pt x="3175" y="87"/>
                    <a:pt x="3167" y="129"/>
                  </a:cubicBezTo>
                  <a:cubicBezTo>
                    <a:pt x="3167" y="131"/>
                    <a:pt x="3165" y="131"/>
                    <a:pt x="3167" y="133"/>
                  </a:cubicBezTo>
                  <a:cubicBezTo>
                    <a:pt x="3165" y="134"/>
                    <a:pt x="3167" y="135"/>
                    <a:pt x="3165" y="137"/>
                  </a:cubicBezTo>
                  <a:cubicBezTo>
                    <a:pt x="3157" y="184"/>
                    <a:pt x="3142" y="232"/>
                    <a:pt x="3132" y="281"/>
                  </a:cubicBezTo>
                  <a:lnTo>
                    <a:pt x="3132" y="283"/>
                  </a:lnTo>
                  <a:lnTo>
                    <a:pt x="3132" y="284"/>
                  </a:lnTo>
                  <a:cubicBezTo>
                    <a:pt x="3126" y="315"/>
                    <a:pt x="3121" y="349"/>
                    <a:pt x="3116" y="380"/>
                  </a:cubicBezTo>
                  <a:cubicBezTo>
                    <a:pt x="3107" y="420"/>
                    <a:pt x="3096" y="458"/>
                    <a:pt x="3085" y="496"/>
                  </a:cubicBezTo>
                  <a:lnTo>
                    <a:pt x="3076" y="524"/>
                  </a:lnTo>
                  <a:cubicBezTo>
                    <a:pt x="3060" y="611"/>
                    <a:pt x="3045" y="699"/>
                    <a:pt x="3027" y="787"/>
                  </a:cubicBezTo>
                  <a:cubicBezTo>
                    <a:pt x="3027" y="787"/>
                    <a:pt x="3027" y="787"/>
                    <a:pt x="3028" y="786"/>
                  </a:cubicBezTo>
                  <a:lnTo>
                    <a:pt x="3028" y="786"/>
                  </a:lnTo>
                  <a:cubicBezTo>
                    <a:pt x="3003" y="894"/>
                    <a:pt x="2965" y="999"/>
                    <a:pt x="2932" y="1105"/>
                  </a:cubicBezTo>
                  <a:cubicBezTo>
                    <a:pt x="2901" y="1212"/>
                    <a:pt x="2873" y="1320"/>
                    <a:pt x="2836" y="1427"/>
                  </a:cubicBezTo>
                  <a:cubicBezTo>
                    <a:pt x="2795" y="1535"/>
                    <a:pt x="2745" y="1641"/>
                    <a:pt x="2691" y="1743"/>
                  </a:cubicBezTo>
                  <a:lnTo>
                    <a:pt x="2693" y="1742"/>
                  </a:lnTo>
                  <a:lnTo>
                    <a:pt x="2693" y="1742"/>
                  </a:lnTo>
                  <a:cubicBezTo>
                    <a:pt x="2688" y="1749"/>
                    <a:pt x="2686" y="1755"/>
                    <a:pt x="2682" y="1762"/>
                  </a:cubicBezTo>
                  <a:lnTo>
                    <a:pt x="2683" y="1760"/>
                  </a:lnTo>
                  <a:lnTo>
                    <a:pt x="2683" y="1760"/>
                  </a:lnTo>
                  <a:cubicBezTo>
                    <a:pt x="2625" y="1867"/>
                    <a:pt x="2566" y="1974"/>
                    <a:pt x="2512" y="2082"/>
                  </a:cubicBezTo>
                  <a:cubicBezTo>
                    <a:pt x="2461" y="2181"/>
                    <a:pt x="2413" y="2279"/>
                    <a:pt x="2362" y="2377"/>
                  </a:cubicBezTo>
                  <a:cubicBezTo>
                    <a:pt x="2328" y="2438"/>
                    <a:pt x="2297" y="2499"/>
                    <a:pt x="2258" y="2556"/>
                  </a:cubicBezTo>
                  <a:cubicBezTo>
                    <a:pt x="2218" y="2610"/>
                    <a:pt x="2175" y="2662"/>
                    <a:pt x="2131" y="2713"/>
                  </a:cubicBezTo>
                  <a:cubicBezTo>
                    <a:pt x="2088" y="2760"/>
                    <a:pt x="2043" y="2806"/>
                    <a:pt x="1995" y="2849"/>
                  </a:cubicBezTo>
                  <a:cubicBezTo>
                    <a:pt x="1946" y="2891"/>
                    <a:pt x="1897" y="2933"/>
                    <a:pt x="1848" y="2976"/>
                  </a:cubicBezTo>
                  <a:lnTo>
                    <a:pt x="1847" y="2976"/>
                  </a:lnTo>
                  <a:cubicBezTo>
                    <a:pt x="1763" y="3045"/>
                    <a:pt x="1676" y="3112"/>
                    <a:pt x="1583" y="3174"/>
                  </a:cubicBezTo>
                  <a:lnTo>
                    <a:pt x="1582" y="3174"/>
                  </a:lnTo>
                  <a:cubicBezTo>
                    <a:pt x="1539" y="3200"/>
                    <a:pt x="1496" y="3224"/>
                    <a:pt x="1451" y="3246"/>
                  </a:cubicBezTo>
                  <a:cubicBezTo>
                    <a:pt x="1386" y="3277"/>
                    <a:pt x="1317" y="3307"/>
                    <a:pt x="1249" y="3334"/>
                  </a:cubicBezTo>
                  <a:cubicBezTo>
                    <a:pt x="1177" y="3364"/>
                    <a:pt x="1105" y="3394"/>
                    <a:pt x="1033" y="3419"/>
                  </a:cubicBezTo>
                  <a:cubicBezTo>
                    <a:pt x="997" y="3431"/>
                    <a:pt x="960" y="3440"/>
                    <a:pt x="921" y="3447"/>
                  </a:cubicBezTo>
                  <a:lnTo>
                    <a:pt x="920" y="3447"/>
                  </a:lnTo>
                  <a:cubicBezTo>
                    <a:pt x="897" y="3451"/>
                    <a:pt x="874" y="3453"/>
                    <a:pt x="851" y="3456"/>
                  </a:cubicBezTo>
                  <a:lnTo>
                    <a:pt x="805" y="3467"/>
                  </a:lnTo>
                  <a:cubicBezTo>
                    <a:pt x="761" y="3477"/>
                    <a:pt x="717" y="3484"/>
                    <a:pt x="672" y="3492"/>
                  </a:cubicBezTo>
                  <a:cubicBezTo>
                    <a:pt x="625" y="3499"/>
                    <a:pt x="578" y="3508"/>
                    <a:pt x="532" y="3517"/>
                  </a:cubicBezTo>
                  <a:cubicBezTo>
                    <a:pt x="460" y="3530"/>
                    <a:pt x="388" y="3543"/>
                    <a:pt x="318" y="3556"/>
                  </a:cubicBezTo>
                  <a:cubicBezTo>
                    <a:pt x="318" y="3556"/>
                    <a:pt x="316" y="3556"/>
                    <a:pt x="316" y="3555"/>
                  </a:cubicBezTo>
                  <a:cubicBezTo>
                    <a:pt x="296" y="3559"/>
                    <a:pt x="278" y="3562"/>
                    <a:pt x="258" y="3565"/>
                  </a:cubicBezTo>
                  <a:cubicBezTo>
                    <a:pt x="262" y="3564"/>
                    <a:pt x="266" y="3564"/>
                    <a:pt x="269" y="3562"/>
                  </a:cubicBezTo>
                  <a:lnTo>
                    <a:pt x="269" y="3562"/>
                  </a:lnTo>
                  <a:cubicBezTo>
                    <a:pt x="181" y="3577"/>
                    <a:pt x="89" y="3596"/>
                    <a:pt x="0" y="3612"/>
                  </a:cubicBezTo>
                  <a:cubicBezTo>
                    <a:pt x="1" y="3612"/>
                    <a:pt x="1" y="3612"/>
                    <a:pt x="3" y="3613"/>
                  </a:cubicBezTo>
                  <a:lnTo>
                    <a:pt x="0" y="3613"/>
                  </a:lnTo>
                  <a:cubicBezTo>
                    <a:pt x="77" y="3638"/>
                    <a:pt x="154" y="3665"/>
                    <a:pt x="228" y="3696"/>
                  </a:cubicBezTo>
                  <a:cubicBezTo>
                    <a:pt x="242" y="3701"/>
                    <a:pt x="256" y="3708"/>
                    <a:pt x="267" y="3714"/>
                  </a:cubicBezTo>
                  <a:cubicBezTo>
                    <a:pt x="306" y="3730"/>
                    <a:pt x="345" y="3747"/>
                    <a:pt x="382" y="3766"/>
                  </a:cubicBezTo>
                  <a:cubicBezTo>
                    <a:pt x="455" y="3796"/>
                    <a:pt x="528" y="3824"/>
                    <a:pt x="604" y="3854"/>
                  </a:cubicBezTo>
                  <a:cubicBezTo>
                    <a:pt x="672" y="3881"/>
                    <a:pt x="741" y="3905"/>
                    <a:pt x="805" y="3937"/>
                  </a:cubicBezTo>
                  <a:cubicBezTo>
                    <a:pt x="822" y="3948"/>
                    <a:pt x="839" y="3958"/>
                    <a:pt x="856" y="3969"/>
                  </a:cubicBezTo>
                  <a:cubicBezTo>
                    <a:pt x="917" y="4019"/>
                    <a:pt x="974" y="4075"/>
                    <a:pt x="1038" y="4121"/>
                  </a:cubicBezTo>
                  <a:cubicBezTo>
                    <a:pt x="1108" y="4170"/>
                    <a:pt x="1183" y="4211"/>
                    <a:pt x="1253" y="4258"/>
                  </a:cubicBezTo>
                  <a:cubicBezTo>
                    <a:pt x="1326" y="4313"/>
                    <a:pt x="1392" y="4375"/>
                    <a:pt x="1463" y="4433"/>
                  </a:cubicBezTo>
                  <a:cubicBezTo>
                    <a:pt x="1536" y="4493"/>
                    <a:pt x="1612" y="4546"/>
                    <a:pt x="1690" y="4599"/>
                  </a:cubicBezTo>
                  <a:lnTo>
                    <a:pt x="1690" y="4599"/>
                  </a:lnTo>
                  <a:cubicBezTo>
                    <a:pt x="1689" y="4599"/>
                    <a:pt x="1688" y="4598"/>
                    <a:pt x="1686" y="4598"/>
                  </a:cubicBezTo>
                  <a:lnTo>
                    <a:pt x="1686" y="4598"/>
                  </a:lnTo>
                  <a:cubicBezTo>
                    <a:pt x="1765" y="4654"/>
                    <a:pt x="1841" y="4710"/>
                    <a:pt x="1912" y="4777"/>
                  </a:cubicBezTo>
                  <a:cubicBezTo>
                    <a:pt x="1974" y="4834"/>
                    <a:pt x="2036" y="4895"/>
                    <a:pt x="2098" y="4954"/>
                  </a:cubicBezTo>
                  <a:cubicBezTo>
                    <a:pt x="2156" y="5010"/>
                    <a:pt x="2213" y="5066"/>
                    <a:pt x="2264" y="5125"/>
                  </a:cubicBezTo>
                  <a:cubicBezTo>
                    <a:pt x="2315" y="5186"/>
                    <a:pt x="2362" y="5251"/>
                    <a:pt x="2409" y="5315"/>
                  </a:cubicBezTo>
                  <a:cubicBezTo>
                    <a:pt x="2451" y="5376"/>
                    <a:pt x="2494" y="5436"/>
                    <a:pt x="2535" y="5500"/>
                  </a:cubicBezTo>
                  <a:lnTo>
                    <a:pt x="2535" y="5500"/>
                  </a:lnTo>
                  <a:cubicBezTo>
                    <a:pt x="2535" y="5500"/>
                    <a:pt x="2535" y="5500"/>
                    <a:pt x="2535" y="5500"/>
                  </a:cubicBezTo>
                  <a:lnTo>
                    <a:pt x="2535" y="5500"/>
                  </a:lnTo>
                  <a:cubicBezTo>
                    <a:pt x="2586" y="5581"/>
                    <a:pt x="2634" y="5667"/>
                    <a:pt x="2675" y="5755"/>
                  </a:cubicBezTo>
                  <a:lnTo>
                    <a:pt x="2675" y="5755"/>
                  </a:lnTo>
                  <a:cubicBezTo>
                    <a:pt x="2675" y="5754"/>
                    <a:pt x="2675" y="5754"/>
                    <a:pt x="2675" y="5754"/>
                  </a:cubicBezTo>
                  <a:lnTo>
                    <a:pt x="2675" y="5754"/>
                  </a:lnTo>
                  <a:cubicBezTo>
                    <a:pt x="2711" y="5831"/>
                    <a:pt x="2746" y="5909"/>
                    <a:pt x="2779" y="5990"/>
                  </a:cubicBezTo>
                  <a:cubicBezTo>
                    <a:pt x="2808" y="6064"/>
                    <a:pt x="2836" y="6142"/>
                    <a:pt x="2860" y="6219"/>
                  </a:cubicBezTo>
                  <a:lnTo>
                    <a:pt x="2859" y="6219"/>
                  </a:lnTo>
                  <a:cubicBezTo>
                    <a:pt x="2889" y="6311"/>
                    <a:pt x="2919" y="6402"/>
                    <a:pt x="2949" y="6493"/>
                  </a:cubicBezTo>
                  <a:cubicBezTo>
                    <a:pt x="2948" y="6492"/>
                    <a:pt x="2948" y="6491"/>
                    <a:pt x="2947" y="6490"/>
                  </a:cubicBezTo>
                  <a:lnTo>
                    <a:pt x="2947" y="6490"/>
                  </a:lnTo>
                  <a:cubicBezTo>
                    <a:pt x="2986" y="6611"/>
                    <a:pt x="3020" y="6734"/>
                    <a:pt x="3049" y="6857"/>
                  </a:cubicBezTo>
                  <a:cubicBezTo>
                    <a:pt x="3058" y="6885"/>
                    <a:pt x="3066" y="6913"/>
                    <a:pt x="3075" y="6941"/>
                  </a:cubicBezTo>
                  <a:cubicBezTo>
                    <a:pt x="3105" y="7028"/>
                    <a:pt x="3128" y="7117"/>
                    <a:pt x="3156" y="7207"/>
                  </a:cubicBezTo>
                  <a:cubicBezTo>
                    <a:pt x="3169" y="7253"/>
                    <a:pt x="3185" y="7300"/>
                    <a:pt x="3199" y="7347"/>
                  </a:cubicBezTo>
                  <a:cubicBezTo>
                    <a:pt x="3205" y="7370"/>
                    <a:pt x="3214" y="7391"/>
                    <a:pt x="3221" y="7413"/>
                  </a:cubicBezTo>
                  <a:cubicBezTo>
                    <a:pt x="3230" y="7348"/>
                    <a:pt x="3242" y="7284"/>
                    <a:pt x="3252" y="7219"/>
                  </a:cubicBezTo>
                  <a:cubicBezTo>
                    <a:pt x="3264" y="7135"/>
                    <a:pt x="3276" y="7049"/>
                    <a:pt x="3288" y="6965"/>
                  </a:cubicBezTo>
                  <a:cubicBezTo>
                    <a:pt x="3303" y="6867"/>
                    <a:pt x="3322" y="6770"/>
                    <a:pt x="3340" y="6672"/>
                  </a:cubicBezTo>
                  <a:cubicBezTo>
                    <a:pt x="3358" y="6577"/>
                    <a:pt x="3384" y="6482"/>
                    <a:pt x="3409" y="6388"/>
                  </a:cubicBezTo>
                  <a:cubicBezTo>
                    <a:pt x="3410" y="6379"/>
                    <a:pt x="3412" y="6369"/>
                    <a:pt x="3414" y="6359"/>
                  </a:cubicBezTo>
                  <a:cubicBezTo>
                    <a:pt x="3427" y="6302"/>
                    <a:pt x="3443" y="6245"/>
                    <a:pt x="3460" y="6190"/>
                  </a:cubicBezTo>
                  <a:cubicBezTo>
                    <a:pt x="3469" y="6157"/>
                    <a:pt x="3479" y="6126"/>
                    <a:pt x="3487" y="6093"/>
                  </a:cubicBezTo>
                  <a:cubicBezTo>
                    <a:pt x="3488" y="6085"/>
                    <a:pt x="3492" y="6078"/>
                    <a:pt x="3497" y="6072"/>
                  </a:cubicBezTo>
                  <a:cubicBezTo>
                    <a:pt x="3503" y="6053"/>
                    <a:pt x="3509" y="6037"/>
                    <a:pt x="3514" y="6018"/>
                  </a:cubicBezTo>
                  <a:cubicBezTo>
                    <a:pt x="3550" y="5907"/>
                    <a:pt x="3587" y="5795"/>
                    <a:pt x="3628" y="5685"/>
                  </a:cubicBezTo>
                  <a:lnTo>
                    <a:pt x="3628" y="5685"/>
                  </a:lnTo>
                  <a:cubicBezTo>
                    <a:pt x="3627" y="5685"/>
                    <a:pt x="3627" y="5685"/>
                    <a:pt x="3627" y="5685"/>
                  </a:cubicBezTo>
                  <a:lnTo>
                    <a:pt x="3627" y="5685"/>
                  </a:lnTo>
                  <a:cubicBezTo>
                    <a:pt x="3661" y="5596"/>
                    <a:pt x="3699" y="5509"/>
                    <a:pt x="3741" y="5423"/>
                  </a:cubicBezTo>
                  <a:cubicBezTo>
                    <a:pt x="3776" y="5360"/>
                    <a:pt x="3814" y="5299"/>
                    <a:pt x="3855" y="5239"/>
                  </a:cubicBezTo>
                  <a:cubicBezTo>
                    <a:pt x="3936" y="5127"/>
                    <a:pt x="4022" y="5020"/>
                    <a:pt x="4117" y="4917"/>
                  </a:cubicBezTo>
                  <a:lnTo>
                    <a:pt x="4117" y="4917"/>
                  </a:lnTo>
                  <a:cubicBezTo>
                    <a:pt x="4115" y="4919"/>
                    <a:pt x="4113" y="4921"/>
                    <a:pt x="4112" y="4922"/>
                  </a:cubicBezTo>
                  <a:cubicBezTo>
                    <a:pt x="4191" y="4838"/>
                    <a:pt x="4271" y="4753"/>
                    <a:pt x="4356" y="4673"/>
                  </a:cubicBezTo>
                  <a:cubicBezTo>
                    <a:pt x="4444" y="4593"/>
                    <a:pt x="4533" y="4515"/>
                    <a:pt x="4623" y="4439"/>
                  </a:cubicBezTo>
                  <a:cubicBezTo>
                    <a:pt x="4675" y="4396"/>
                    <a:pt x="4728" y="4353"/>
                    <a:pt x="4783" y="4314"/>
                  </a:cubicBezTo>
                  <a:cubicBezTo>
                    <a:pt x="4835" y="4278"/>
                    <a:pt x="4886" y="4246"/>
                    <a:pt x="4938" y="4212"/>
                  </a:cubicBezTo>
                  <a:lnTo>
                    <a:pt x="4938" y="4212"/>
                  </a:lnTo>
                  <a:cubicBezTo>
                    <a:pt x="4937" y="4212"/>
                    <a:pt x="4936" y="4212"/>
                    <a:pt x="4935" y="4212"/>
                  </a:cubicBezTo>
                  <a:cubicBezTo>
                    <a:pt x="5037" y="4148"/>
                    <a:pt x="5141" y="4091"/>
                    <a:pt x="5252" y="4040"/>
                  </a:cubicBezTo>
                  <a:cubicBezTo>
                    <a:pt x="5371" y="3985"/>
                    <a:pt x="5491" y="3937"/>
                    <a:pt x="5615" y="3897"/>
                  </a:cubicBezTo>
                  <a:cubicBezTo>
                    <a:pt x="5701" y="3871"/>
                    <a:pt x="5785" y="3849"/>
                    <a:pt x="5871" y="3828"/>
                  </a:cubicBezTo>
                  <a:cubicBezTo>
                    <a:pt x="5940" y="3812"/>
                    <a:pt x="6011" y="3793"/>
                    <a:pt x="6081" y="3775"/>
                  </a:cubicBezTo>
                  <a:cubicBezTo>
                    <a:pt x="6165" y="3745"/>
                    <a:pt x="6250" y="3716"/>
                    <a:pt x="6335" y="3689"/>
                  </a:cubicBezTo>
                  <a:lnTo>
                    <a:pt x="6335" y="3689"/>
                  </a:lnTo>
                  <a:lnTo>
                    <a:pt x="6323" y="3693"/>
                  </a:lnTo>
                  <a:cubicBezTo>
                    <a:pt x="6374" y="3677"/>
                    <a:pt x="6424" y="3664"/>
                    <a:pt x="6476" y="3650"/>
                  </a:cubicBezTo>
                  <a:lnTo>
                    <a:pt x="6473" y="3650"/>
                  </a:lnTo>
                  <a:cubicBezTo>
                    <a:pt x="6476" y="3650"/>
                    <a:pt x="6478" y="3649"/>
                    <a:pt x="6480" y="3649"/>
                  </a:cubicBezTo>
                  <a:lnTo>
                    <a:pt x="6482" y="3649"/>
                  </a:lnTo>
                  <a:lnTo>
                    <a:pt x="6483" y="3647"/>
                  </a:lnTo>
                  <a:lnTo>
                    <a:pt x="6486" y="3647"/>
                  </a:lnTo>
                  <a:cubicBezTo>
                    <a:pt x="6514" y="3639"/>
                    <a:pt x="6544" y="3631"/>
                    <a:pt x="6573" y="3623"/>
                  </a:cubicBezTo>
                  <a:cubicBezTo>
                    <a:pt x="6575" y="3622"/>
                    <a:pt x="6576" y="3622"/>
                    <a:pt x="6579" y="3622"/>
                  </a:cubicBezTo>
                  <a:cubicBezTo>
                    <a:pt x="6609" y="3612"/>
                    <a:pt x="6640" y="3602"/>
                    <a:pt x="6671" y="3593"/>
                  </a:cubicBezTo>
                  <a:lnTo>
                    <a:pt x="6672" y="3592"/>
                  </a:lnTo>
                  <a:cubicBezTo>
                    <a:pt x="6690" y="3587"/>
                    <a:pt x="6707" y="3581"/>
                    <a:pt x="6725" y="3576"/>
                  </a:cubicBezTo>
                  <a:cubicBezTo>
                    <a:pt x="6726" y="3577"/>
                    <a:pt x="6727" y="3577"/>
                    <a:pt x="6728" y="3577"/>
                  </a:cubicBezTo>
                  <a:cubicBezTo>
                    <a:pt x="6730" y="3577"/>
                    <a:pt x="6732" y="3576"/>
                    <a:pt x="6733" y="3576"/>
                  </a:cubicBezTo>
                  <a:cubicBezTo>
                    <a:pt x="6706" y="3566"/>
                    <a:pt x="6678" y="3555"/>
                    <a:pt x="6651" y="3543"/>
                  </a:cubicBezTo>
                  <a:cubicBezTo>
                    <a:pt x="6609" y="3525"/>
                    <a:pt x="6568" y="3508"/>
                    <a:pt x="6525" y="3490"/>
                  </a:cubicBezTo>
                  <a:lnTo>
                    <a:pt x="6523" y="3490"/>
                  </a:lnTo>
                  <a:cubicBezTo>
                    <a:pt x="6486" y="3476"/>
                    <a:pt x="6449" y="3463"/>
                    <a:pt x="6412" y="3447"/>
                  </a:cubicBezTo>
                  <a:lnTo>
                    <a:pt x="6410" y="3447"/>
                  </a:lnTo>
                  <a:cubicBezTo>
                    <a:pt x="6367" y="3437"/>
                    <a:pt x="6326" y="3426"/>
                    <a:pt x="6285" y="3411"/>
                  </a:cubicBezTo>
                  <a:cubicBezTo>
                    <a:pt x="6253" y="3399"/>
                    <a:pt x="6221" y="3384"/>
                    <a:pt x="6188" y="3372"/>
                  </a:cubicBezTo>
                  <a:cubicBezTo>
                    <a:pt x="6151" y="3355"/>
                    <a:pt x="6110" y="3342"/>
                    <a:pt x="6072" y="3329"/>
                  </a:cubicBezTo>
                  <a:cubicBezTo>
                    <a:pt x="6032" y="3315"/>
                    <a:pt x="5992" y="3301"/>
                    <a:pt x="5951" y="3286"/>
                  </a:cubicBezTo>
                  <a:cubicBezTo>
                    <a:pt x="5911" y="3271"/>
                    <a:pt x="5871" y="3259"/>
                    <a:pt x="5830" y="3245"/>
                  </a:cubicBezTo>
                  <a:cubicBezTo>
                    <a:pt x="5795" y="3233"/>
                    <a:pt x="5762" y="3218"/>
                    <a:pt x="5728" y="3202"/>
                  </a:cubicBezTo>
                  <a:cubicBezTo>
                    <a:pt x="5727" y="3200"/>
                    <a:pt x="5727" y="3200"/>
                    <a:pt x="5726" y="3200"/>
                  </a:cubicBezTo>
                  <a:cubicBezTo>
                    <a:pt x="5723" y="3199"/>
                    <a:pt x="5722" y="3199"/>
                    <a:pt x="5721" y="3198"/>
                  </a:cubicBezTo>
                  <a:cubicBezTo>
                    <a:pt x="5658" y="3161"/>
                    <a:pt x="5598" y="3121"/>
                    <a:pt x="5535" y="3084"/>
                  </a:cubicBezTo>
                  <a:cubicBezTo>
                    <a:pt x="5481" y="3053"/>
                    <a:pt x="5426" y="3026"/>
                    <a:pt x="5372" y="2996"/>
                  </a:cubicBezTo>
                  <a:cubicBezTo>
                    <a:pt x="5256" y="2933"/>
                    <a:pt x="5139" y="2864"/>
                    <a:pt x="5031" y="2789"/>
                  </a:cubicBezTo>
                  <a:cubicBezTo>
                    <a:pt x="4844" y="2652"/>
                    <a:pt x="4668" y="2502"/>
                    <a:pt x="4484" y="2361"/>
                  </a:cubicBezTo>
                  <a:cubicBezTo>
                    <a:pt x="4390" y="2288"/>
                    <a:pt x="4294" y="2215"/>
                    <a:pt x="4204" y="2140"/>
                  </a:cubicBezTo>
                  <a:cubicBezTo>
                    <a:pt x="4124" y="2073"/>
                    <a:pt x="4047" y="2005"/>
                    <a:pt x="3969" y="1933"/>
                  </a:cubicBezTo>
                  <a:cubicBezTo>
                    <a:pt x="3933" y="1898"/>
                    <a:pt x="3897" y="1863"/>
                    <a:pt x="3865" y="1825"/>
                  </a:cubicBezTo>
                  <a:cubicBezTo>
                    <a:pt x="3818" y="1769"/>
                    <a:pt x="3778" y="1711"/>
                    <a:pt x="3740" y="1651"/>
                  </a:cubicBezTo>
                  <a:cubicBezTo>
                    <a:pt x="3711" y="1607"/>
                    <a:pt x="3683" y="1563"/>
                    <a:pt x="3654" y="1521"/>
                  </a:cubicBezTo>
                  <a:cubicBezTo>
                    <a:pt x="3628" y="1481"/>
                    <a:pt x="3599" y="1441"/>
                    <a:pt x="3573" y="1402"/>
                  </a:cubicBezTo>
                  <a:cubicBezTo>
                    <a:pt x="3528" y="1328"/>
                    <a:pt x="3488" y="1253"/>
                    <a:pt x="3452" y="1176"/>
                  </a:cubicBezTo>
                  <a:cubicBezTo>
                    <a:pt x="3423" y="1115"/>
                    <a:pt x="3397" y="1056"/>
                    <a:pt x="3378" y="992"/>
                  </a:cubicBezTo>
                  <a:cubicBezTo>
                    <a:pt x="3344" y="886"/>
                    <a:pt x="3322" y="775"/>
                    <a:pt x="3300" y="666"/>
                  </a:cubicBezTo>
                  <a:cubicBezTo>
                    <a:pt x="3295" y="641"/>
                    <a:pt x="3291" y="619"/>
                    <a:pt x="3288" y="594"/>
                  </a:cubicBezTo>
                  <a:cubicBezTo>
                    <a:pt x="3286" y="587"/>
                    <a:pt x="3282" y="578"/>
                    <a:pt x="3281" y="571"/>
                  </a:cubicBezTo>
                  <a:cubicBezTo>
                    <a:pt x="3271" y="545"/>
                    <a:pt x="3265" y="516"/>
                    <a:pt x="3259" y="491"/>
                  </a:cubicBezTo>
                  <a:cubicBezTo>
                    <a:pt x="3242" y="414"/>
                    <a:pt x="3237" y="336"/>
                    <a:pt x="3228" y="259"/>
                  </a:cubicBezTo>
                  <a:cubicBezTo>
                    <a:pt x="3225" y="237"/>
                    <a:pt x="3221" y="212"/>
                    <a:pt x="3219" y="189"/>
                  </a:cubicBezTo>
                  <a:cubicBezTo>
                    <a:pt x="3217" y="185"/>
                    <a:pt x="3217" y="182"/>
                    <a:pt x="3217" y="179"/>
                  </a:cubicBezTo>
                  <a:cubicBezTo>
                    <a:pt x="3215" y="155"/>
                    <a:pt x="3212" y="130"/>
                    <a:pt x="3210" y="108"/>
                  </a:cubicBezTo>
                  <a:cubicBezTo>
                    <a:pt x="3205" y="72"/>
                    <a:pt x="3200" y="36"/>
                    <a:pt x="31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5">
            <a:extLst>
              <a:ext uri="{FF2B5EF4-FFF2-40B4-BE49-F238E27FC236}">
                <a16:creationId xmlns:a16="http://schemas.microsoft.com/office/drawing/2014/main" id="{B202242E-F5B9-3440-8B35-60F5943A238F}"/>
              </a:ext>
            </a:extLst>
          </p:cNvPr>
          <p:cNvSpPr/>
          <p:nvPr/>
        </p:nvSpPr>
        <p:spPr>
          <a:xfrm>
            <a:off x="2047165" y="3848668"/>
            <a:ext cx="5285828" cy="696377"/>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15">
            <a:extLst>
              <a:ext uri="{FF2B5EF4-FFF2-40B4-BE49-F238E27FC236}">
                <a16:creationId xmlns:a16="http://schemas.microsoft.com/office/drawing/2014/main" id="{87036408-727C-74FC-20D5-E983D00D1F3C}"/>
              </a:ext>
            </a:extLst>
          </p:cNvPr>
          <p:cNvSpPr txBox="1">
            <a:spLocks noGrp="1"/>
          </p:cNvSpPr>
          <p:nvPr>
            <p:ph type="subTitle" idx="1"/>
          </p:nvPr>
        </p:nvSpPr>
        <p:spPr>
          <a:xfrm>
            <a:off x="2155967" y="3926614"/>
            <a:ext cx="2389065" cy="27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D23CS102-Siddhit Kale</a:t>
            </a:r>
            <a:endParaRPr dirty="0"/>
          </a:p>
        </p:txBody>
      </p:sp>
      <p:grpSp>
        <p:nvGrpSpPr>
          <p:cNvPr id="135" name="Google Shape;135;p15">
            <a:extLst>
              <a:ext uri="{FF2B5EF4-FFF2-40B4-BE49-F238E27FC236}">
                <a16:creationId xmlns:a16="http://schemas.microsoft.com/office/drawing/2014/main" id="{DBF6836E-0C87-FCE8-DC90-61833502E3EC}"/>
              </a:ext>
            </a:extLst>
          </p:cNvPr>
          <p:cNvGrpSpPr/>
          <p:nvPr/>
        </p:nvGrpSpPr>
        <p:grpSpPr>
          <a:xfrm flipH="1">
            <a:off x="8266180" y="4432393"/>
            <a:ext cx="181976" cy="173577"/>
            <a:chOff x="4048600" y="570950"/>
            <a:chExt cx="54875" cy="52350"/>
          </a:xfrm>
        </p:grpSpPr>
        <p:sp>
          <p:nvSpPr>
            <p:cNvPr id="136" name="Google Shape;136;p15">
              <a:extLst>
                <a:ext uri="{FF2B5EF4-FFF2-40B4-BE49-F238E27FC236}">
                  <a16:creationId xmlns:a16="http://schemas.microsoft.com/office/drawing/2014/main" id="{69D53D1E-0DC4-B531-6257-AF51B9305CE8}"/>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a:extLst>
                <a:ext uri="{FF2B5EF4-FFF2-40B4-BE49-F238E27FC236}">
                  <a16:creationId xmlns:a16="http://schemas.microsoft.com/office/drawing/2014/main" id="{A6109FB8-DB7A-0BF0-BFF6-EB2E9439F6B1}"/>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a:extLst>
                <a:ext uri="{FF2B5EF4-FFF2-40B4-BE49-F238E27FC236}">
                  <a16:creationId xmlns:a16="http://schemas.microsoft.com/office/drawing/2014/main" id="{98A1240C-1E71-A8D9-1BEB-7587221899A7}"/>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a:extLst>
                <a:ext uri="{FF2B5EF4-FFF2-40B4-BE49-F238E27FC236}">
                  <a16:creationId xmlns:a16="http://schemas.microsoft.com/office/drawing/2014/main" id="{72425AB3-8B88-0783-9F8B-E78E36B4C48E}"/>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a:extLst>
                <a:ext uri="{FF2B5EF4-FFF2-40B4-BE49-F238E27FC236}">
                  <a16:creationId xmlns:a16="http://schemas.microsoft.com/office/drawing/2014/main" id="{1FEF4840-90F1-C089-0B98-AF335B9B5F18}"/>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5">
            <a:extLst>
              <a:ext uri="{FF2B5EF4-FFF2-40B4-BE49-F238E27FC236}">
                <a16:creationId xmlns:a16="http://schemas.microsoft.com/office/drawing/2014/main" id="{76C08EB4-53C7-4440-0E72-237A2809653A}"/>
              </a:ext>
            </a:extLst>
          </p:cNvPr>
          <p:cNvGrpSpPr/>
          <p:nvPr/>
        </p:nvGrpSpPr>
        <p:grpSpPr>
          <a:xfrm>
            <a:off x="965401" y="599933"/>
            <a:ext cx="169122" cy="155020"/>
            <a:chOff x="4048600" y="570950"/>
            <a:chExt cx="54875" cy="52350"/>
          </a:xfrm>
        </p:grpSpPr>
        <p:sp>
          <p:nvSpPr>
            <p:cNvPr id="142" name="Google Shape;142;p15">
              <a:extLst>
                <a:ext uri="{FF2B5EF4-FFF2-40B4-BE49-F238E27FC236}">
                  <a16:creationId xmlns:a16="http://schemas.microsoft.com/office/drawing/2014/main" id="{100DA307-3596-9043-1833-2885DFCD49CE}"/>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a:extLst>
                <a:ext uri="{FF2B5EF4-FFF2-40B4-BE49-F238E27FC236}">
                  <a16:creationId xmlns:a16="http://schemas.microsoft.com/office/drawing/2014/main" id="{A08AFAE6-4FAF-EEB5-F119-40EC5544C673}"/>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a:extLst>
                <a:ext uri="{FF2B5EF4-FFF2-40B4-BE49-F238E27FC236}">
                  <a16:creationId xmlns:a16="http://schemas.microsoft.com/office/drawing/2014/main" id="{D531ACB5-11FD-FEBD-398C-9EE6C470961C}"/>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a:extLst>
                <a:ext uri="{FF2B5EF4-FFF2-40B4-BE49-F238E27FC236}">
                  <a16:creationId xmlns:a16="http://schemas.microsoft.com/office/drawing/2014/main" id="{3641D462-1330-2F1A-CA87-93113BCEFC22}"/>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a:extLst>
                <a:ext uri="{FF2B5EF4-FFF2-40B4-BE49-F238E27FC236}">
                  <a16:creationId xmlns:a16="http://schemas.microsoft.com/office/drawing/2014/main" id="{67BFDDAE-10FA-3F24-D328-DEA0A13317B3}"/>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15">
            <a:extLst>
              <a:ext uri="{FF2B5EF4-FFF2-40B4-BE49-F238E27FC236}">
                <a16:creationId xmlns:a16="http://schemas.microsoft.com/office/drawing/2014/main" id="{CF43018F-2263-1BCE-2FBC-E92A90F71E3E}"/>
              </a:ext>
            </a:extLst>
          </p:cNvPr>
          <p:cNvGrpSpPr/>
          <p:nvPr/>
        </p:nvGrpSpPr>
        <p:grpSpPr>
          <a:xfrm>
            <a:off x="1584080" y="633286"/>
            <a:ext cx="281874" cy="226694"/>
            <a:chOff x="4197900" y="914275"/>
            <a:chExt cx="147225" cy="123875"/>
          </a:xfrm>
        </p:grpSpPr>
        <p:sp>
          <p:nvSpPr>
            <p:cNvPr id="148" name="Google Shape;148;p15">
              <a:extLst>
                <a:ext uri="{FF2B5EF4-FFF2-40B4-BE49-F238E27FC236}">
                  <a16:creationId xmlns:a16="http://schemas.microsoft.com/office/drawing/2014/main" id="{6BD127FB-45F8-516A-1B47-4E87B17C7041}"/>
                </a:ext>
              </a:extLst>
            </p:cNvPr>
            <p:cNvSpPr/>
            <p:nvPr/>
          </p:nvSpPr>
          <p:spPr>
            <a:xfrm>
              <a:off x="4256950" y="918025"/>
              <a:ext cx="20925" cy="42625"/>
            </a:xfrm>
            <a:custGeom>
              <a:avLst/>
              <a:gdLst/>
              <a:ahLst/>
              <a:cxnLst/>
              <a:rect l="l" t="t" r="r" b="b"/>
              <a:pathLst>
                <a:path w="837" h="1705" extrusionOk="0">
                  <a:moveTo>
                    <a:pt x="553" y="1"/>
                  </a:moveTo>
                  <a:cubicBezTo>
                    <a:pt x="541" y="1"/>
                    <a:pt x="529" y="3"/>
                    <a:pt x="516" y="6"/>
                  </a:cubicBezTo>
                  <a:cubicBezTo>
                    <a:pt x="496" y="13"/>
                    <a:pt x="480" y="17"/>
                    <a:pt x="462" y="27"/>
                  </a:cubicBezTo>
                  <a:cubicBezTo>
                    <a:pt x="455" y="30"/>
                    <a:pt x="449" y="34"/>
                    <a:pt x="444" y="38"/>
                  </a:cubicBezTo>
                  <a:cubicBezTo>
                    <a:pt x="429" y="40"/>
                    <a:pt x="413" y="45"/>
                    <a:pt x="400" y="51"/>
                  </a:cubicBezTo>
                  <a:cubicBezTo>
                    <a:pt x="382" y="59"/>
                    <a:pt x="367" y="64"/>
                    <a:pt x="351" y="77"/>
                  </a:cubicBezTo>
                  <a:cubicBezTo>
                    <a:pt x="331" y="94"/>
                    <a:pt x="317" y="107"/>
                    <a:pt x="301" y="127"/>
                  </a:cubicBezTo>
                  <a:cubicBezTo>
                    <a:pt x="274" y="158"/>
                    <a:pt x="257" y="197"/>
                    <a:pt x="239" y="233"/>
                  </a:cubicBezTo>
                  <a:cubicBezTo>
                    <a:pt x="222" y="270"/>
                    <a:pt x="208" y="304"/>
                    <a:pt x="193" y="340"/>
                  </a:cubicBezTo>
                  <a:cubicBezTo>
                    <a:pt x="162" y="388"/>
                    <a:pt x="133" y="438"/>
                    <a:pt x="114" y="491"/>
                  </a:cubicBezTo>
                  <a:cubicBezTo>
                    <a:pt x="92" y="551"/>
                    <a:pt x="74" y="613"/>
                    <a:pt x="62" y="678"/>
                  </a:cubicBezTo>
                  <a:cubicBezTo>
                    <a:pt x="51" y="745"/>
                    <a:pt x="37" y="812"/>
                    <a:pt x="28" y="881"/>
                  </a:cubicBezTo>
                  <a:cubicBezTo>
                    <a:pt x="13" y="998"/>
                    <a:pt x="0" y="1113"/>
                    <a:pt x="4" y="1230"/>
                  </a:cubicBezTo>
                  <a:cubicBezTo>
                    <a:pt x="5" y="1297"/>
                    <a:pt x="16" y="1370"/>
                    <a:pt x="43" y="1432"/>
                  </a:cubicBezTo>
                  <a:cubicBezTo>
                    <a:pt x="58" y="1470"/>
                    <a:pt x="78" y="1509"/>
                    <a:pt x="109" y="1539"/>
                  </a:cubicBezTo>
                  <a:cubicBezTo>
                    <a:pt x="116" y="1545"/>
                    <a:pt x="125" y="1551"/>
                    <a:pt x="134" y="1557"/>
                  </a:cubicBezTo>
                  <a:cubicBezTo>
                    <a:pt x="141" y="1572"/>
                    <a:pt x="149" y="1586"/>
                    <a:pt x="156" y="1599"/>
                  </a:cubicBezTo>
                  <a:cubicBezTo>
                    <a:pt x="165" y="1613"/>
                    <a:pt x="175" y="1627"/>
                    <a:pt x="186" y="1639"/>
                  </a:cubicBezTo>
                  <a:cubicBezTo>
                    <a:pt x="197" y="1653"/>
                    <a:pt x="214" y="1664"/>
                    <a:pt x="229" y="1673"/>
                  </a:cubicBezTo>
                  <a:cubicBezTo>
                    <a:pt x="257" y="1690"/>
                    <a:pt x="293" y="1704"/>
                    <a:pt x="326" y="1704"/>
                  </a:cubicBezTo>
                  <a:cubicBezTo>
                    <a:pt x="327" y="1704"/>
                    <a:pt x="328" y="1704"/>
                    <a:pt x="329" y="1704"/>
                  </a:cubicBezTo>
                  <a:lnTo>
                    <a:pt x="350" y="1704"/>
                  </a:lnTo>
                  <a:cubicBezTo>
                    <a:pt x="361" y="1704"/>
                    <a:pt x="372" y="1702"/>
                    <a:pt x="382" y="1701"/>
                  </a:cubicBezTo>
                  <a:cubicBezTo>
                    <a:pt x="400" y="1697"/>
                    <a:pt x="418" y="1691"/>
                    <a:pt x="436" y="1684"/>
                  </a:cubicBezTo>
                  <a:cubicBezTo>
                    <a:pt x="456" y="1678"/>
                    <a:pt x="476" y="1664"/>
                    <a:pt x="495" y="1653"/>
                  </a:cubicBezTo>
                  <a:cubicBezTo>
                    <a:pt x="528" y="1634"/>
                    <a:pt x="562" y="1594"/>
                    <a:pt x="579" y="1561"/>
                  </a:cubicBezTo>
                  <a:cubicBezTo>
                    <a:pt x="593" y="1536"/>
                    <a:pt x="605" y="1510"/>
                    <a:pt x="614" y="1484"/>
                  </a:cubicBezTo>
                  <a:cubicBezTo>
                    <a:pt x="626" y="1473"/>
                    <a:pt x="636" y="1459"/>
                    <a:pt x="645" y="1448"/>
                  </a:cubicBezTo>
                  <a:cubicBezTo>
                    <a:pt x="681" y="1402"/>
                    <a:pt x="712" y="1354"/>
                    <a:pt x="734" y="1302"/>
                  </a:cubicBezTo>
                  <a:cubicBezTo>
                    <a:pt x="789" y="1168"/>
                    <a:pt x="821" y="1025"/>
                    <a:pt x="828" y="882"/>
                  </a:cubicBezTo>
                  <a:cubicBezTo>
                    <a:pt x="836" y="755"/>
                    <a:pt x="832" y="624"/>
                    <a:pt x="810" y="499"/>
                  </a:cubicBezTo>
                  <a:cubicBezTo>
                    <a:pt x="811" y="489"/>
                    <a:pt x="811" y="480"/>
                    <a:pt x="810" y="471"/>
                  </a:cubicBezTo>
                  <a:cubicBezTo>
                    <a:pt x="805" y="395"/>
                    <a:pt x="800" y="320"/>
                    <a:pt x="780" y="246"/>
                  </a:cubicBezTo>
                  <a:cubicBezTo>
                    <a:pt x="771" y="208"/>
                    <a:pt x="763" y="168"/>
                    <a:pt x="745" y="134"/>
                  </a:cubicBezTo>
                  <a:cubicBezTo>
                    <a:pt x="729" y="99"/>
                    <a:pt x="702" y="67"/>
                    <a:pt x="671" y="45"/>
                  </a:cubicBezTo>
                  <a:cubicBezTo>
                    <a:pt x="655" y="33"/>
                    <a:pt x="636" y="22"/>
                    <a:pt x="616" y="14"/>
                  </a:cubicBezTo>
                  <a:cubicBezTo>
                    <a:pt x="604" y="9"/>
                    <a:pt x="590" y="6"/>
                    <a:pt x="575" y="3"/>
                  </a:cubicBezTo>
                  <a:cubicBezTo>
                    <a:pt x="568" y="1"/>
                    <a:pt x="5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a:extLst>
                <a:ext uri="{FF2B5EF4-FFF2-40B4-BE49-F238E27FC236}">
                  <a16:creationId xmlns:a16="http://schemas.microsoft.com/office/drawing/2014/main" id="{57121240-7A61-6C9F-D501-B8B49D9B684E}"/>
                </a:ext>
              </a:extLst>
            </p:cNvPr>
            <p:cNvSpPr/>
            <p:nvPr/>
          </p:nvSpPr>
          <p:spPr>
            <a:xfrm>
              <a:off x="4201350" y="962450"/>
              <a:ext cx="36125" cy="21075"/>
            </a:xfrm>
            <a:custGeom>
              <a:avLst/>
              <a:gdLst/>
              <a:ahLst/>
              <a:cxnLst/>
              <a:rect l="l" t="t" r="r" b="b"/>
              <a:pathLst>
                <a:path w="1445" h="843" extrusionOk="0">
                  <a:moveTo>
                    <a:pt x="409" y="1"/>
                  </a:moveTo>
                  <a:cubicBezTo>
                    <a:pt x="386" y="1"/>
                    <a:pt x="363" y="2"/>
                    <a:pt x="341" y="6"/>
                  </a:cubicBezTo>
                  <a:cubicBezTo>
                    <a:pt x="291" y="16"/>
                    <a:pt x="248" y="46"/>
                    <a:pt x="209" y="74"/>
                  </a:cubicBezTo>
                  <a:cubicBezTo>
                    <a:pt x="170" y="104"/>
                    <a:pt x="131" y="141"/>
                    <a:pt x="104" y="181"/>
                  </a:cubicBezTo>
                  <a:cubicBezTo>
                    <a:pt x="69" y="231"/>
                    <a:pt x="36" y="283"/>
                    <a:pt x="20" y="342"/>
                  </a:cubicBezTo>
                  <a:cubicBezTo>
                    <a:pt x="3" y="397"/>
                    <a:pt x="0" y="448"/>
                    <a:pt x="2" y="504"/>
                  </a:cubicBezTo>
                  <a:cubicBezTo>
                    <a:pt x="4" y="525"/>
                    <a:pt x="8" y="544"/>
                    <a:pt x="13" y="566"/>
                  </a:cubicBezTo>
                  <a:cubicBezTo>
                    <a:pt x="20" y="589"/>
                    <a:pt x="26" y="614"/>
                    <a:pt x="37" y="638"/>
                  </a:cubicBezTo>
                  <a:cubicBezTo>
                    <a:pt x="49" y="662"/>
                    <a:pt x="59" y="679"/>
                    <a:pt x="75" y="701"/>
                  </a:cubicBezTo>
                  <a:cubicBezTo>
                    <a:pt x="86" y="718"/>
                    <a:pt x="100" y="729"/>
                    <a:pt x="115" y="743"/>
                  </a:cubicBezTo>
                  <a:cubicBezTo>
                    <a:pt x="154" y="783"/>
                    <a:pt x="208" y="805"/>
                    <a:pt x="258" y="822"/>
                  </a:cubicBezTo>
                  <a:cubicBezTo>
                    <a:pt x="299" y="836"/>
                    <a:pt x="345" y="843"/>
                    <a:pt x="388" y="843"/>
                  </a:cubicBezTo>
                  <a:cubicBezTo>
                    <a:pt x="393" y="843"/>
                    <a:pt x="399" y="843"/>
                    <a:pt x="404" y="842"/>
                  </a:cubicBezTo>
                  <a:lnTo>
                    <a:pt x="418" y="842"/>
                  </a:lnTo>
                  <a:cubicBezTo>
                    <a:pt x="480" y="839"/>
                    <a:pt x="542" y="832"/>
                    <a:pt x="600" y="811"/>
                  </a:cubicBezTo>
                  <a:cubicBezTo>
                    <a:pt x="647" y="795"/>
                    <a:pt x="696" y="777"/>
                    <a:pt x="740" y="754"/>
                  </a:cubicBezTo>
                  <a:cubicBezTo>
                    <a:pt x="743" y="754"/>
                    <a:pt x="744" y="755"/>
                    <a:pt x="748" y="755"/>
                  </a:cubicBezTo>
                  <a:cubicBezTo>
                    <a:pt x="772" y="758"/>
                    <a:pt x="796" y="760"/>
                    <a:pt x="820" y="760"/>
                  </a:cubicBezTo>
                  <a:cubicBezTo>
                    <a:pt x="848" y="760"/>
                    <a:pt x="877" y="758"/>
                    <a:pt x="905" y="753"/>
                  </a:cubicBezTo>
                  <a:cubicBezTo>
                    <a:pt x="932" y="759"/>
                    <a:pt x="958" y="764"/>
                    <a:pt x="985" y="764"/>
                  </a:cubicBezTo>
                  <a:cubicBezTo>
                    <a:pt x="995" y="764"/>
                    <a:pt x="1005" y="763"/>
                    <a:pt x="1015" y="762"/>
                  </a:cubicBezTo>
                  <a:cubicBezTo>
                    <a:pt x="1051" y="758"/>
                    <a:pt x="1089" y="755"/>
                    <a:pt x="1123" y="742"/>
                  </a:cubicBezTo>
                  <a:cubicBezTo>
                    <a:pt x="1156" y="732"/>
                    <a:pt x="1182" y="722"/>
                    <a:pt x="1214" y="706"/>
                  </a:cubicBezTo>
                  <a:cubicBezTo>
                    <a:pt x="1235" y="696"/>
                    <a:pt x="1256" y="685"/>
                    <a:pt x="1276" y="670"/>
                  </a:cubicBezTo>
                  <a:cubicBezTo>
                    <a:pt x="1297" y="661"/>
                    <a:pt x="1317" y="649"/>
                    <a:pt x="1334" y="636"/>
                  </a:cubicBezTo>
                  <a:cubicBezTo>
                    <a:pt x="1353" y="621"/>
                    <a:pt x="1366" y="608"/>
                    <a:pt x="1381" y="589"/>
                  </a:cubicBezTo>
                  <a:cubicBezTo>
                    <a:pt x="1394" y="574"/>
                    <a:pt x="1401" y="559"/>
                    <a:pt x="1410" y="543"/>
                  </a:cubicBezTo>
                  <a:cubicBezTo>
                    <a:pt x="1421" y="521"/>
                    <a:pt x="1426" y="497"/>
                    <a:pt x="1427" y="473"/>
                  </a:cubicBezTo>
                  <a:cubicBezTo>
                    <a:pt x="1433" y="454"/>
                    <a:pt x="1436" y="439"/>
                    <a:pt x="1441" y="413"/>
                  </a:cubicBezTo>
                  <a:cubicBezTo>
                    <a:pt x="1444" y="389"/>
                    <a:pt x="1442" y="373"/>
                    <a:pt x="1440" y="350"/>
                  </a:cubicBezTo>
                  <a:cubicBezTo>
                    <a:pt x="1437" y="315"/>
                    <a:pt x="1424" y="284"/>
                    <a:pt x="1405" y="258"/>
                  </a:cubicBezTo>
                  <a:cubicBezTo>
                    <a:pt x="1400" y="235"/>
                    <a:pt x="1393" y="212"/>
                    <a:pt x="1383" y="192"/>
                  </a:cubicBezTo>
                  <a:cubicBezTo>
                    <a:pt x="1365" y="155"/>
                    <a:pt x="1339" y="123"/>
                    <a:pt x="1306" y="98"/>
                  </a:cubicBezTo>
                  <a:cubicBezTo>
                    <a:pt x="1287" y="86"/>
                    <a:pt x="1268" y="73"/>
                    <a:pt x="1249" y="66"/>
                  </a:cubicBezTo>
                  <a:cubicBezTo>
                    <a:pt x="1229" y="60"/>
                    <a:pt x="1208" y="51"/>
                    <a:pt x="1187" y="49"/>
                  </a:cubicBezTo>
                  <a:cubicBezTo>
                    <a:pt x="1172" y="48"/>
                    <a:pt x="1157" y="48"/>
                    <a:pt x="1142" y="47"/>
                  </a:cubicBezTo>
                  <a:cubicBezTo>
                    <a:pt x="1126" y="49"/>
                    <a:pt x="1111" y="51"/>
                    <a:pt x="1096" y="52"/>
                  </a:cubicBezTo>
                  <a:cubicBezTo>
                    <a:pt x="1071" y="56"/>
                    <a:pt x="1047" y="66"/>
                    <a:pt x="1022" y="76"/>
                  </a:cubicBezTo>
                  <a:cubicBezTo>
                    <a:pt x="1007" y="81"/>
                    <a:pt x="992" y="88"/>
                    <a:pt x="980" y="96"/>
                  </a:cubicBezTo>
                  <a:cubicBezTo>
                    <a:pt x="969" y="93"/>
                    <a:pt x="959" y="92"/>
                    <a:pt x="949" y="89"/>
                  </a:cubicBezTo>
                  <a:cubicBezTo>
                    <a:pt x="934" y="88"/>
                    <a:pt x="917" y="87"/>
                    <a:pt x="901" y="87"/>
                  </a:cubicBezTo>
                  <a:cubicBezTo>
                    <a:pt x="895" y="87"/>
                    <a:pt x="889" y="87"/>
                    <a:pt x="883" y="87"/>
                  </a:cubicBezTo>
                  <a:cubicBezTo>
                    <a:pt x="867" y="78"/>
                    <a:pt x="852" y="70"/>
                    <a:pt x="835" y="63"/>
                  </a:cubicBezTo>
                  <a:cubicBezTo>
                    <a:pt x="807" y="53"/>
                    <a:pt x="781" y="40"/>
                    <a:pt x="753" y="34"/>
                  </a:cubicBezTo>
                  <a:cubicBezTo>
                    <a:pt x="714" y="25"/>
                    <a:pt x="694" y="22"/>
                    <a:pt x="657" y="22"/>
                  </a:cubicBezTo>
                  <a:cubicBezTo>
                    <a:pt x="642" y="22"/>
                    <a:pt x="630" y="22"/>
                    <a:pt x="615" y="23"/>
                  </a:cubicBezTo>
                  <a:cubicBezTo>
                    <a:pt x="583" y="16"/>
                    <a:pt x="551" y="11"/>
                    <a:pt x="518" y="9"/>
                  </a:cubicBezTo>
                  <a:cubicBezTo>
                    <a:pt x="483" y="5"/>
                    <a:pt x="446"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a:extLst>
                <a:ext uri="{FF2B5EF4-FFF2-40B4-BE49-F238E27FC236}">
                  <a16:creationId xmlns:a16="http://schemas.microsoft.com/office/drawing/2014/main" id="{A7F9F337-F59E-634F-6159-BADF3E894222}"/>
                </a:ext>
              </a:extLst>
            </p:cNvPr>
            <p:cNvSpPr/>
            <p:nvPr/>
          </p:nvSpPr>
          <p:spPr>
            <a:xfrm>
              <a:off x="4257825" y="992750"/>
              <a:ext cx="18925" cy="40775"/>
            </a:xfrm>
            <a:custGeom>
              <a:avLst/>
              <a:gdLst/>
              <a:ahLst/>
              <a:cxnLst/>
              <a:rect l="l" t="t" r="r" b="b"/>
              <a:pathLst>
                <a:path w="757" h="1631" extrusionOk="0">
                  <a:moveTo>
                    <a:pt x="379" y="0"/>
                  </a:moveTo>
                  <a:cubicBezTo>
                    <a:pt x="318" y="0"/>
                    <a:pt x="258" y="29"/>
                    <a:pt x="223" y="79"/>
                  </a:cubicBezTo>
                  <a:cubicBezTo>
                    <a:pt x="194" y="120"/>
                    <a:pt x="176" y="162"/>
                    <a:pt x="158" y="208"/>
                  </a:cubicBezTo>
                  <a:cubicBezTo>
                    <a:pt x="135" y="273"/>
                    <a:pt x="114" y="338"/>
                    <a:pt x="100" y="408"/>
                  </a:cubicBezTo>
                  <a:cubicBezTo>
                    <a:pt x="74" y="542"/>
                    <a:pt x="53" y="678"/>
                    <a:pt x="48" y="814"/>
                  </a:cubicBezTo>
                  <a:cubicBezTo>
                    <a:pt x="31" y="882"/>
                    <a:pt x="18" y="951"/>
                    <a:pt x="11" y="1023"/>
                  </a:cubicBezTo>
                  <a:cubicBezTo>
                    <a:pt x="1" y="1093"/>
                    <a:pt x="0" y="1159"/>
                    <a:pt x="7" y="1230"/>
                  </a:cubicBezTo>
                  <a:cubicBezTo>
                    <a:pt x="11" y="1282"/>
                    <a:pt x="27" y="1329"/>
                    <a:pt x="48" y="1378"/>
                  </a:cubicBezTo>
                  <a:cubicBezTo>
                    <a:pt x="81" y="1456"/>
                    <a:pt x="160" y="1520"/>
                    <a:pt x="245" y="1540"/>
                  </a:cubicBezTo>
                  <a:cubicBezTo>
                    <a:pt x="256" y="1555"/>
                    <a:pt x="269" y="1570"/>
                    <a:pt x="281" y="1583"/>
                  </a:cubicBezTo>
                  <a:cubicBezTo>
                    <a:pt x="310" y="1609"/>
                    <a:pt x="339" y="1620"/>
                    <a:pt x="375" y="1627"/>
                  </a:cubicBezTo>
                  <a:cubicBezTo>
                    <a:pt x="385" y="1628"/>
                    <a:pt x="395" y="1630"/>
                    <a:pt x="405" y="1630"/>
                  </a:cubicBezTo>
                  <a:lnTo>
                    <a:pt x="418" y="1630"/>
                  </a:lnTo>
                  <a:cubicBezTo>
                    <a:pt x="431" y="1630"/>
                    <a:pt x="442" y="1627"/>
                    <a:pt x="455" y="1622"/>
                  </a:cubicBezTo>
                  <a:cubicBezTo>
                    <a:pt x="466" y="1620"/>
                    <a:pt x="476" y="1617"/>
                    <a:pt x="484" y="1614"/>
                  </a:cubicBezTo>
                  <a:cubicBezTo>
                    <a:pt x="505" y="1606"/>
                    <a:pt x="524" y="1594"/>
                    <a:pt x="539" y="1580"/>
                  </a:cubicBezTo>
                  <a:cubicBezTo>
                    <a:pt x="562" y="1562"/>
                    <a:pt x="584" y="1538"/>
                    <a:pt x="600" y="1513"/>
                  </a:cubicBezTo>
                  <a:cubicBezTo>
                    <a:pt x="621" y="1481"/>
                    <a:pt x="637" y="1447"/>
                    <a:pt x="653" y="1413"/>
                  </a:cubicBezTo>
                  <a:cubicBezTo>
                    <a:pt x="658" y="1399"/>
                    <a:pt x="664" y="1387"/>
                    <a:pt x="668" y="1373"/>
                  </a:cubicBezTo>
                  <a:cubicBezTo>
                    <a:pt x="672" y="1363"/>
                    <a:pt x="674" y="1352"/>
                    <a:pt x="678" y="1341"/>
                  </a:cubicBezTo>
                  <a:cubicBezTo>
                    <a:pt x="679" y="1337"/>
                    <a:pt x="681" y="1332"/>
                    <a:pt x="683" y="1328"/>
                  </a:cubicBezTo>
                  <a:cubicBezTo>
                    <a:pt x="698" y="1275"/>
                    <a:pt x="711" y="1223"/>
                    <a:pt x="723" y="1168"/>
                  </a:cubicBezTo>
                  <a:cubicBezTo>
                    <a:pt x="744" y="1032"/>
                    <a:pt x="757" y="892"/>
                    <a:pt x="750" y="751"/>
                  </a:cubicBezTo>
                  <a:cubicBezTo>
                    <a:pt x="749" y="725"/>
                    <a:pt x="745" y="700"/>
                    <a:pt x="743" y="674"/>
                  </a:cubicBezTo>
                  <a:cubicBezTo>
                    <a:pt x="737" y="609"/>
                    <a:pt x="730" y="543"/>
                    <a:pt x="718" y="480"/>
                  </a:cubicBezTo>
                  <a:cubicBezTo>
                    <a:pt x="719" y="418"/>
                    <a:pt x="720" y="355"/>
                    <a:pt x="715" y="293"/>
                  </a:cubicBezTo>
                  <a:cubicBezTo>
                    <a:pt x="710" y="244"/>
                    <a:pt x="707" y="198"/>
                    <a:pt x="685" y="153"/>
                  </a:cubicBezTo>
                  <a:cubicBezTo>
                    <a:pt x="658" y="97"/>
                    <a:pt x="591" y="46"/>
                    <a:pt x="526" y="46"/>
                  </a:cubicBezTo>
                  <a:cubicBezTo>
                    <a:pt x="523" y="46"/>
                    <a:pt x="521" y="46"/>
                    <a:pt x="518" y="46"/>
                  </a:cubicBezTo>
                  <a:cubicBezTo>
                    <a:pt x="509" y="46"/>
                    <a:pt x="501" y="47"/>
                    <a:pt x="492" y="49"/>
                  </a:cubicBezTo>
                  <a:cubicBezTo>
                    <a:pt x="473" y="28"/>
                    <a:pt x="450" y="11"/>
                    <a:pt x="421" y="5"/>
                  </a:cubicBezTo>
                  <a:cubicBezTo>
                    <a:pt x="407" y="2"/>
                    <a:pt x="393"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a:extLst>
                <a:ext uri="{FF2B5EF4-FFF2-40B4-BE49-F238E27FC236}">
                  <a16:creationId xmlns:a16="http://schemas.microsoft.com/office/drawing/2014/main" id="{6B1BB6E1-E355-40B3-55E1-DB2A7D183AB3}"/>
                </a:ext>
              </a:extLst>
            </p:cNvPr>
            <p:cNvSpPr/>
            <p:nvPr/>
          </p:nvSpPr>
          <p:spPr>
            <a:xfrm>
              <a:off x="4301800" y="965925"/>
              <a:ext cx="40350" cy="20400"/>
            </a:xfrm>
            <a:custGeom>
              <a:avLst/>
              <a:gdLst/>
              <a:ahLst/>
              <a:cxnLst/>
              <a:rect l="l" t="t" r="r" b="b"/>
              <a:pathLst>
                <a:path w="1614" h="816" extrusionOk="0">
                  <a:moveTo>
                    <a:pt x="714" y="1"/>
                  </a:moveTo>
                  <a:cubicBezTo>
                    <a:pt x="574" y="1"/>
                    <a:pt x="426" y="27"/>
                    <a:pt x="298" y="89"/>
                  </a:cubicBezTo>
                  <a:cubicBezTo>
                    <a:pt x="248" y="113"/>
                    <a:pt x="195" y="139"/>
                    <a:pt x="152" y="173"/>
                  </a:cubicBezTo>
                  <a:cubicBezTo>
                    <a:pt x="112" y="206"/>
                    <a:pt x="77" y="240"/>
                    <a:pt x="48" y="280"/>
                  </a:cubicBezTo>
                  <a:cubicBezTo>
                    <a:pt x="20" y="321"/>
                    <a:pt x="10" y="368"/>
                    <a:pt x="6" y="417"/>
                  </a:cubicBezTo>
                  <a:cubicBezTo>
                    <a:pt x="3" y="435"/>
                    <a:pt x="4" y="459"/>
                    <a:pt x="8" y="481"/>
                  </a:cubicBezTo>
                  <a:cubicBezTo>
                    <a:pt x="1" y="560"/>
                    <a:pt x="13" y="645"/>
                    <a:pt x="74" y="702"/>
                  </a:cubicBezTo>
                  <a:cubicBezTo>
                    <a:pt x="97" y="724"/>
                    <a:pt x="122" y="748"/>
                    <a:pt x="152" y="764"/>
                  </a:cubicBezTo>
                  <a:cubicBezTo>
                    <a:pt x="177" y="778"/>
                    <a:pt x="198" y="786"/>
                    <a:pt x="225" y="795"/>
                  </a:cubicBezTo>
                  <a:cubicBezTo>
                    <a:pt x="266" y="810"/>
                    <a:pt x="312" y="815"/>
                    <a:pt x="356" y="815"/>
                  </a:cubicBezTo>
                  <a:cubicBezTo>
                    <a:pt x="360" y="815"/>
                    <a:pt x="365" y="815"/>
                    <a:pt x="369" y="815"/>
                  </a:cubicBezTo>
                  <a:lnTo>
                    <a:pt x="395" y="815"/>
                  </a:lnTo>
                  <a:cubicBezTo>
                    <a:pt x="482" y="812"/>
                    <a:pt x="566" y="798"/>
                    <a:pt x="651" y="773"/>
                  </a:cubicBezTo>
                  <a:cubicBezTo>
                    <a:pt x="695" y="766"/>
                    <a:pt x="741" y="760"/>
                    <a:pt x="786" y="749"/>
                  </a:cubicBezTo>
                  <a:lnTo>
                    <a:pt x="803" y="749"/>
                  </a:lnTo>
                  <a:cubicBezTo>
                    <a:pt x="859" y="748"/>
                    <a:pt x="915" y="741"/>
                    <a:pt x="967" y="724"/>
                  </a:cubicBezTo>
                  <a:cubicBezTo>
                    <a:pt x="968" y="724"/>
                    <a:pt x="968" y="724"/>
                    <a:pt x="969" y="723"/>
                  </a:cubicBezTo>
                  <a:cubicBezTo>
                    <a:pt x="1030" y="723"/>
                    <a:pt x="1090" y="718"/>
                    <a:pt x="1147" y="702"/>
                  </a:cubicBezTo>
                  <a:cubicBezTo>
                    <a:pt x="1188" y="692"/>
                    <a:pt x="1227" y="683"/>
                    <a:pt x="1266" y="667"/>
                  </a:cubicBezTo>
                  <a:cubicBezTo>
                    <a:pt x="1304" y="654"/>
                    <a:pt x="1343" y="637"/>
                    <a:pt x="1381" y="623"/>
                  </a:cubicBezTo>
                  <a:cubicBezTo>
                    <a:pt x="1473" y="586"/>
                    <a:pt x="1556" y="520"/>
                    <a:pt x="1592" y="424"/>
                  </a:cubicBezTo>
                  <a:cubicBezTo>
                    <a:pt x="1614" y="356"/>
                    <a:pt x="1602" y="270"/>
                    <a:pt x="1551" y="212"/>
                  </a:cubicBezTo>
                  <a:cubicBezTo>
                    <a:pt x="1491" y="140"/>
                    <a:pt x="1386" y="108"/>
                    <a:pt x="1295" y="108"/>
                  </a:cubicBezTo>
                  <a:cubicBezTo>
                    <a:pt x="1289" y="108"/>
                    <a:pt x="1284" y="108"/>
                    <a:pt x="1279" y="108"/>
                  </a:cubicBezTo>
                  <a:cubicBezTo>
                    <a:pt x="1256" y="109"/>
                    <a:pt x="1234" y="110"/>
                    <a:pt x="1211" y="112"/>
                  </a:cubicBezTo>
                  <a:cubicBezTo>
                    <a:pt x="1185" y="109"/>
                    <a:pt x="1157" y="107"/>
                    <a:pt x="1128" y="107"/>
                  </a:cubicBezTo>
                  <a:cubicBezTo>
                    <a:pt x="1117" y="98"/>
                    <a:pt x="1105" y="88"/>
                    <a:pt x="1093" y="81"/>
                  </a:cubicBezTo>
                  <a:cubicBezTo>
                    <a:pt x="1058" y="56"/>
                    <a:pt x="1012" y="36"/>
                    <a:pt x="970" y="31"/>
                  </a:cubicBezTo>
                  <a:cubicBezTo>
                    <a:pt x="948" y="27"/>
                    <a:pt x="927" y="26"/>
                    <a:pt x="905" y="26"/>
                  </a:cubicBezTo>
                  <a:cubicBezTo>
                    <a:pt x="843" y="10"/>
                    <a:pt x="778" y="1"/>
                    <a:pt x="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a:extLst>
                <a:ext uri="{FF2B5EF4-FFF2-40B4-BE49-F238E27FC236}">
                  <a16:creationId xmlns:a16="http://schemas.microsoft.com/office/drawing/2014/main" id="{BDDB9A16-7F75-CBCC-ED8E-C1BC0648AE9D}"/>
                </a:ext>
              </a:extLst>
            </p:cNvPr>
            <p:cNvSpPr/>
            <p:nvPr/>
          </p:nvSpPr>
          <p:spPr>
            <a:xfrm>
              <a:off x="4258800" y="918300"/>
              <a:ext cx="18575" cy="21800"/>
            </a:xfrm>
            <a:custGeom>
              <a:avLst/>
              <a:gdLst/>
              <a:ahLst/>
              <a:cxnLst/>
              <a:rect l="l" t="t" r="r" b="b"/>
              <a:pathLst>
                <a:path w="743" h="872" extrusionOk="0">
                  <a:moveTo>
                    <a:pt x="418" y="1"/>
                  </a:moveTo>
                  <a:cubicBezTo>
                    <a:pt x="387" y="1"/>
                    <a:pt x="355" y="6"/>
                    <a:pt x="325" y="18"/>
                  </a:cubicBezTo>
                  <a:cubicBezTo>
                    <a:pt x="305" y="26"/>
                    <a:pt x="285" y="34"/>
                    <a:pt x="268" y="44"/>
                  </a:cubicBezTo>
                  <a:cubicBezTo>
                    <a:pt x="241" y="54"/>
                    <a:pt x="216" y="69"/>
                    <a:pt x="195" y="87"/>
                  </a:cubicBezTo>
                  <a:cubicBezTo>
                    <a:pt x="155" y="121"/>
                    <a:pt x="122" y="161"/>
                    <a:pt x="95" y="203"/>
                  </a:cubicBezTo>
                  <a:cubicBezTo>
                    <a:pt x="83" y="216"/>
                    <a:pt x="73" y="229"/>
                    <a:pt x="66" y="243"/>
                  </a:cubicBezTo>
                  <a:cubicBezTo>
                    <a:pt x="49" y="270"/>
                    <a:pt x="38" y="292"/>
                    <a:pt x="25" y="320"/>
                  </a:cubicBezTo>
                  <a:cubicBezTo>
                    <a:pt x="4" y="367"/>
                    <a:pt x="2" y="421"/>
                    <a:pt x="1" y="471"/>
                  </a:cubicBezTo>
                  <a:cubicBezTo>
                    <a:pt x="1" y="488"/>
                    <a:pt x="4" y="504"/>
                    <a:pt x="7" y="521"/>
                  </a:cubicBezTo>
                  <a:lnTo>
                    <a:pt x="7" y="531"/>
                  </a:lnTo>
                  <a:cubicBezTo>
                    <a:pt x="9" y="585"/>
                    <a:pt x="26" y="634"/>
                    <a:pt x="49" y="682"/>
                  </a:cubicBezTo>
                  <a:cubicBezTo>
                    <a:pt x="71" y="729"/>
                    <a:pt x="110" y="774"/>
                    <a:pt x="153" y="804"/>
                  </a:cubicBezTo>
                  <a:cubicBezTo>
                    <a:pt x="194" y="833"/>
                    <a:pt x="237" y="851"/>
                    <a:pt x="284" y="863"/>
                  </a:cubicBezTo>
                  <a:cubicBezTo>
                    <a:pt x="309" y="870"/>
                    <a:pt x="334" y="872"/>
                    <a:pt x="360" y="872"/>
                  </a:cubicBezTo>
                  <a:cubicBezTo>
                    <a:pt x="384" y="870"/>
                    <a:pt x="410" y="867"/>
                    <a:pt x="434" y="863"/>
                  </a:cubicBezTo>
                  <a:cubicBezTo>
                    <a:pt x="484" y="854"/>
                    <a:pt x="528" y="830"/>
                    <a:pt x="569" y="802"/>
                  </a:cubicBezTo>
                  <a:cubicBezTo>
                    <a:pt x="680" y="730"/>
                    <a:pt x="738" y="595"/>
                    <a:pt x="736" y="462"/>
                  </a:cubicBezTo>
                  <a:cubicBezTo>
                    <a:pt x="743" y="404"/>
                    <a:pt x="740" y="347"/>
                    <a:pt x="731" y="290"/>
                  </a:cubicBezTo>
                  <a:cubicBezTo>
                    <a:pt x="722" y="230"/>
                    <a:pt x="695" y="176"/>
                    <a:pt x="661" y="126"/>
                  </a:cubicBezTo>
                  <a:cubicBezTo>
                    <a:pt x="640" y="94"/>
                    <a:pt x="607" y="64"/>
                    <a:pt x="574" y="44"/>
                  </a:cubicBezTo>
                  <a:cubicBezTo>
                    <a:pt x="527" y="17"/>
                    <a:pt x="473"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a:extLst>
                <a:ext uri="{FF2B5EF4-FFF2-40B4-BE49-F238E27FC236}">
                  <a16:creationId xmlns:a16="http://schemas.microsoft.com/office/drawing/2014/main" id="{C88F5D40-EF20-1E72-D181-5EB6F08DE248}"/>
                </a:ext>
              </a:extLst>
            </p:cNvPr>
            <p:cNvSpPr/>
            <p:nvPr/>
          </p:nvSpPr>
          <p:spPr>
            <a:xfrm>
              <a:off x="4201775" y="962075"/>
              <a:ext cx="22675" cy="18875"/>
            </a:xfrm>
            <a:custGeom>
              <a:avLst/>
              <a:gdLst/>
              <a:ahLst/>
              <a:cxnLst/>
              <a:rect l="l" t="t" r="r" b="b"/>
              <a:pathLst>
                <a:path w="907" h="755" extrusionOk="0">
                  <a:moveTo>
                    <a:pt x="476" y="1"/>
                  </a:moveTo>
                  <a:cubicBezTo>
                    <a:pt x="470" y="1"/>
                    <a:pt x="464" y="1"/>
                    <a:pt x="458" y="1"/>
                  </a:cubicBezTo>
                  <a:cubicBezTo>
                    <a:pt x="457" y="1"/>
                    <a:pt x="455" y="1"/>
                    <a:pt x="454" y="1"/>
                  </a:cubicBezTo>
                  <a:cubicBezTo>
                    <a:pt x="416" y="1"/>
                    <a:pt x="370" y="15"/>
                    <a:pt x="336" y="33"/>
                  </a:cubicBezTo>
                  <a:cubicBezTo>
                    <a:pt x="309" y="48"/>
                    <a:pt x="285" y="67"/>
                    <a:pt x="262" y="89"/>
                  </a:cubicBezTo>
                  <a:cubicBezTo>
                    <a:pt x="204" y="113"/>
                    <a:pt x="149" y="148"/>
                    <a:pt x="108" y="200"/>
                  </a:cubicBezTo>
                  <a:cubicBezTo>
                    <a:pt x="47" y="273"/>
                    <a:pt x="1" y="363"/>
                    <a:pt x="5" y="463"/>
                  </a:cubicBezTo>
                  <a:cubicBezTo>
                    <a:pt x="6" y="497"/>
                    <a:pt x="11" y="541"/>
                    <a:pt x="29" y="574"/>
                  </a:cubicBezTo>
                  <a:cubicBezTo>
                    <a:pt x="44" y="605"/>
                    <a:pt x="61" y="640"/>
                    <a:pt x="87" y="662"/>
                  </a:cubicBezTo>
                  <a:cubicBezTo>
                    <a:pt x="102" y="677"/>
                    <a:pt x="114" y="691"/>
                    <a:pt x="133" y="702"/>
                  </a:cubicBezTo>
                  <a:cubicBezTo>
                    <a:pt x="158" y="716"/>
                    <a:pt x="175" y="725"/>
                    <a:pt x="201" y="735"/>
                  </a:cubicBezTo>
                  <a:cubicBezTo>
                    <a:pt x="233" y="748"/>
                    <a:pt x="272" y="753"/>
                    <a:pt x="307" y="754"/>
                  </a:cubicBezTo>
                  <a:lnTo>
                    <a:pt x="334" y="754"/>
                  </a:lnTo>
                  <a:cubicBezTo>
                    <a:pt x="382" y="753"/>
                    <a:pt x="431" y="746"/>
                    <a:pt x="478" y="729"/>
                  </a:cubicBezTo>
                  <a:cubicBezTo>
                    <a:pt x="486" y="730"/>
                    <a:pt x="495" y="731"/>
                    <a:pt x="503" y="731"/>
                  </a:cubicBezTo>
                  <a:cubicBezTo>
                    <a:pt x="514" y="731"/>
                    <a:pt x="525" y="730"/>
                    <a:pt x="535" y="728"/>
                  </a:cubicBezTo>
                  <a:cubicBezTo>
                    <a:pt x="588" y="720"/>
                    <a:pt x="641" y="701"/>
                    <a:pt x="682" y="666"/>
                  </a:cubicBezTo>
                  <a:cubicBezTo>
                    <a:pt x="685" y="665"/>
                    <a:pt x="689" y="664"/>
                    <a:pt x="691" y="664"/>
                  </a:cubicBezTo>
                  <a:cubicBezTo>
                    <a:pt x="737" y="649"/>
                    <a:pt x="784" y="618"/>
                    <a:pt x="816" y="583"/>
                  </a:cubicBezTo>
                  <a:cubicBezTo>
                    <a:pt x="834" y="563"/>
                    <a:pt x="847" y="547"/>
                    <a:pt x="862" y="525"/>
                  </a:cubicBezTo>
                  <a:cubicBezTo>
                    <a:pt x="872" y="508"/>
                    <a:pt x="880" y="491"/>
                    <a:pt x="887" y="474"/>
                  </a:cubicBezTo>
                  <a:cubicBezTo>
                    <a:pt x="904" y="434"/>
                    <a:pt x="907" y="389"/>
                    <a:pt x="906" y="348"/>
                  </a:cubicBezTo>
                  <a:cubicBezTo>
                    <a:pt x="903" y="314"/>
                    <a:pt x="891" y="270"/>
                    <a:pt x="872" y="241"/>
                  </a:cubicBezTo>
                  <a:cubicBezTo>
                    <a:pt x="842" y="200"/>
                    <a:pt x="814" y="165"/>
                    <a:pt x="774" y="144"/>
                  </a:cubicBezTo>
                  <a:cubicBezTo>
                    <a:pt x="754" y="134"/>
                    <a:pt x="733" y="125"/>
                    <a:pt x="711" y="120"/>
                  </a:cubicBezTo>
                  <a:cubicBezTo>
                    <a:pt x="708" y="115"/>
                    <a:pt x="706" y="112"/>
                    <a:pt x="703" y="109"/>
                  </a:cubicBezTo>
                  <a:cubicBezTo>
                    <a:pt x="676" y="77"/>
                    <a:pt x="640" y="49"/>
                    <a:pt x="603" y="32"/>
                  </a:cubicBezTo>
                  <a:cubicBezTo>
                    <a:pt x="573" y="19"/>
                    <a:pt x="553" y="12"/>
                    <a:pt x="521" y="5"/>
                  </a:cubicBezTo>
                  <a:cubicBezTo>
                    <a:pt x="506" y="1"/>
                    <a:pt x="490"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a:extLst>
                <a:ext uri="{FF2B5EF4-FFF2-40B4-BE49-F238E27FC236}">
                  <a16:creationId xmlns:a16="http://schemas.microsoft.com/office/drawing/2014/main" id="{630372F6-CCAB-62C2-2F1C-9E2E162FFDF6}"/>
                </a:ext>
              </a:extLst>
            </p:cNvPr>
            <p:cNvSpPr/>
            <p:nvPr/>
          </p:nvSpPr>
          <p:spPr>
            <a:xfrm>
              <a:off x="4257750" y="1011500"/>
              <a:ext cx="19225" cy="21200"/>
            </a:xfrm>
            <a:custGeom>
              <a:avLst/>
              <a:gdLst/>
              <a:ahLst/>
              <a:cxnLst/>
              <a:rect l="l" t="t" r="r" b="b"/>
              <a:pathLst>
                <a:path w="769" h="848" extrusionOk="0">
                  <a:moveTo>
                    <a:pt x="401" y="0"/>
                  </a:moveTo>
                  <a:cubicBezTo>
                    <a:pt x="390" y="0"/>
                    <a:pt x="378" y="1"/>
                    <a:pt x="367" y="1"/>
                  </a:cubicBezTo>
                  <a:cubicBezTo>
                    <a:pt x="269" y="7"/>
                    <a:pt x="189" y="66"/>
                    <a:pt x="125" y="138"/>
                  </a:cubicBezTo>
                  <a:cubicBezTo>
                    <a:pt x="83" y="188"/>
                    <a:pt x="57" y="248"/>
                    <a:pt x="36" y="308"/>
                  </a:cubicBezTo>
                  <a:cubicBezTo>
                    <a:pt x="17" y="360"/>
                    <a:pt x="9" y="414"/>
                    <a:pt x="5" y="470"/>
                  </a:cubicBezTo>
                  <a:cubicBezTo>
                    <a:pt x="0" y="564"/>
                    <a:pt x="30" y="667"/>
                    <a:pt x="97" y="737"/>
                  </a:cubicBezTo>
                  <a:cubicBezTo>
                    <a:pt x="141" y="782"/>
                    <a:pt x="187" y="810"/>
                    <a:pt x="247" y="832"/>
                  </a:cubicBezTo>
                  <a:cubicBezTo>
                    <a:pt x="264" y="839"/>
                    <a:pt x="287" y="842"/>
                    <a:pt x="308" y="845"/>
                  </a:cubicBezTo>
                  <a:cubicBezTo>
                    <a:pt x="323" y="846"/>
                    <a:pt x="340" y="847"/>
                    <a:pt x="356" y="847"/>
                  </a:cubicBezTo>
                  <a:lnTo>
                    <a:pt x="360" y="847"/>
                  </a:lnTo>
                  <a:cubicBezTo>
                    <a:pt x="373" y="847"/>
                    <a:pt x="387" y="844"/>
                    <a:pt x="402" y="840"/>
                  </a:cubicBezTo>
                  <a:cubicBezTo>
                    <a:pt x="409" y="842"/>
                    <a:pt x="417" y="842"/>
                    <a:pt x="425" y="842"/>
                  </a:cubicBezTo>
                  <a:cubicBezTo>
                    <a:pt x="465" y="842"/>
                    <a:pt x="504" y="822"/>
                    <a:pt x="525" y="784"/>
                  </a:cubicBezTo>
                  <a:cubicBezTo>
                    <a:pt x="525" y="783"/>
                    <a:pt x="526" y="783"/>
                    <a:pt x="526" y="782"/>
                  </a:cubicBezTo>
                  <a:cubicBezTo>
                    <a:pt x="572" y="753"/>
                    <a:pt x="612" y="720"/>
                    <a:pt x="648" y="681"/>
                  </a:cubicBezTo>
                  <a:cubicBezTo>
                    <a:pt x="686" y="641"/>
                    <a:pt x="721" y="586"/>
                    <a:pt x="737" y="533"/>
                  </a:cubicBezTo>
                  <a:cubicBezTo>
                    <a:pt x="754" y="484"/>
                    <a:pt x="768" y="432"/>
                    <a:pt x="764" y="378"/>
                  </a:cubicBezTo>
                  <a:cubicBezTo>
                    <a:pt x="760" y="326"/>
                    <a:pt x="757" y="272"/>
                    <a:pt x="731" y="223"/>
                  </a:cubicBezTo>
                  <a:cubicBezTo>
                    <a:pt x="721" y="204"/>
                    <a:pt x="711" y="185"/>
                    <a:pt x="698" y="167"/>
                  </a:cubicBezTo>
                  <a:cubicBezTo>
                    <a:pt x="680" y="139"/>
                    <a:pt x="665" y="123"/>
                    <a:pt x="641" y="100"/>
                  </a:cubicBezTo>
                  <a:cubicBezTo>
                    <a:pt x="605" y="62"/>
                    <a:pt x="555" y="39"/>
                    <a:pt x="509" y="19"/>
                  </a:cubicBezTo>
                  <a:cubicBezTo>
                    <a:pt x="475" y="4"/>
                    <a:pt x="438"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a:extLst>
                <a:ext uri="{FF2B5EF4-FFF2-40B4-BE49-F238E27FC236}">
                  <a16:creationId xmlns:a16="http://schemas.microsoft.com/office/drawing/2014/main" id="{376A1AFE-67D6-1D9B-1881-9447C63731C6}"/>
                </a:ext>
              </a:extLst>
            </p:cNvPr>
            <p:cNvSpPr/>
            <p:nvPr/>
          </p:nvSpPr>
          <p:spPr>
            <a:xfrm>
              <a:off x="4316325" y="965375"/>
              <a:ext cx="23650" cy="18650"/>
            </a:xfrm>
            <a:custGeom>
              <a:avLst/>
              <a:gdLst/>
              <a:ahLst/>
              <a:cxnLst/>
              <a:rect l="l" t="t" r="r" b="b"/>
              <a:pathLst>
                <a:path w="946" h="746" extrusionOk="0">
                  <a:moveTo>
                    <a:pt x="432" y="0"/>
                  </a:moveTo>
                  <a:cubicBezTo>
                    <a:pt x="392" y="0"/>
                    <a:pt x="349" y="6"/>
                    <a:pt x="313" y="17"/>
                  </a:cubicBezTo>
                  <a:cubicBezTo>
                    <a:pt x="259" y="34"/>
                    <a:pt x="215" y="57"/>
                    <a:pt x="168" y="89"/>
                  </a:cubicBezTo>
                  <a:cubicBezTo>
                    <a:pt x="130" y="114"/>
                    <a:pt x="99" y="150"/>
                    <a:pt x="71" y="186"/>
                  </a:cubicBezTo>
                  <a:cubicBezTo>
                    <a:pt x="48" y="214"/>
                    <a:pt x="36" y="248"/>
                    <a:pt x="21" y="280"/>
                  </a:cubicBezTo>
                  <a:cubicBezTo>
                    <a:pt x="11" y="299"/>
                    <a:pt x="5" y="325"/>
                    <a:pt x="4" y="346"/>
                  </a:cubicBezTo>
                  <a:cubicBezTo>
                    <a:pt x="3" y="368"/>
                    <a:pt x="1" y="390"/>
                    <a:pt x="3" y="414"/>
                  </a:cubicBezTo>
                  <a:cubicBezTo>
                    <a:pt x="6" y="449"/>
                    <a:pt x="11" y="467"/>
                    <a:pt x="21" y="501"/>
                  </a:cubicBezTo>
                  <a:cubicBezTo>
                    <a:pt x="34" y="544"/>
                    <a:pt x="63" y="580"/>
                    <a:pt x="92" y="612"/>
                  </a:cubicBezTo>
                  <a:cubicBezTo>
                    <a:pt x="123" y="647"/>
                    <a:pt x="161" y="672"/>
                    <a:pt x="202" y="693"/>
                  </a:cubicBezTo>
                  <a:cubicBezTo>
                    <a:pt x="252" y="719"/>
                    <a:pt x="308" y="730"/>
                    <a:pt x="364" y="735"/>
                  </a:cubicBezTo>
                  <a:cubicBezTo>
                    <a:pt x="393" y="743"/>
                    <a:pt x="423" y="745"/>
                    <a:pt x="453" y="745"/>
                  </a:cubicBezTo>
                  <a:cubicBezTo>
                    <a:pt x="459" y="745"/>
                    <a:pt x="464" y="745"/>
                    <a:pt x="469" y="745"/>
                  </a:cubicBezTo>
                  <a:cubicBezTo>
                    <a:pt x="517" y="744"/>
                    <a:pt x="563" y="735"/>
                    <a:pt x="609" y="720"/>
                  </a:cubicBezTo>
                  <a:cubicBezTo>
                    <a:pt x="628" y="714"/>
                    <a:pt x="645" y="707"/>
                    <a:pt x="663" y="697"/>
                  </a:cubicBezTo>
                  <a:cubicBezTo>
                    <a:pt x="685" y="684"/>
                    <a:pt x="707" y="674"/>
                    <a:pt x="726" y="657"/>
                  </a:cubicBezTo>
                  <a:cubicBezTo>
                    <a:pt x="746" y="640"/>
                    <a:pt x="765" y="621"/>
                    <a:pt x="783" y="601"/>
                  </a:cubicBezTo>
                  <a:cubicBezTo>
                    <a:pt x="800" y="589"/>
                    <a:pt x="815" y="578"/>
                    <a:pt x="830" y="564"/>
                  </a:cubicBezTo>
                  <a:cubicBezTo>
                    <a:pt x="867" y="534"/>
                    <a:pt x="907" y="487"/>
                    <a:pt x="923" y="441"/>
                  </a:cubicBezTo>
                  <a:cubicBezTo>
                    <a:pt x="929" y="421"/>
                    <a:pt x="935" y="402"/>
                    <a:pt x="938" y="383"/>
                  </a:cubicBezTo>
                  <a:cubicBezTo>
                    <a:pt x="944" y="350"/>
                    <a:pt x="945" y="332"/>
                    <a:pt x="943" y="302"/>
                  </a:cubicBezTo>
                  <a:cubicBezTo>
                    <a:pt x="940" y="259"/>
                    <a:pt x="917" y="220"/>
                    <a:pt x="896" y="183"/>
                  </a:cubicBezTo>
                  <a:cubicBezTo>
                    <a:pt x="874" y="151"/>
                    <a:pt x="839" y="117"/>
                    <a:pt x="805" y="98"/>
                  </a:cubicBezTo>
                  <a:cubicBezTo>
                    <a:pt x="753" y="69"/>
                    <a:pt x="697" y="49"/>
                    <a:pt x="639" y="42"/>
                  </a:cubicBezTo>
                  <a:cubicBezTo>
                    <a:pt x="581" y="17"/>
                    <a:pt x="522" y="4"/>
                    <a:pt x="459" y="1"/>
                  </a:cubicBezTo>
                  <a:cubicBezTo>
                    <a:pt x="450" y="0"/>
                    <a:pt x="441"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a:extLst>
                <a:ext uri="{FF2B5EF4-FFF2-40B4-BE49-F238E27FC236}">
                  <a16:creationId xmlns:a16="http://schemas.microsoft.com/office/drawing/2014/main" id="{1EE75A97-24CB-9E88-181A-445DB9921403}"/>
                </a:ext>
              </a:extLst>
            </p:cNvPr>
            <p:cNvSpPr/>
            <p:nvPr/>
          </p:nvSpPr>
          <p:spPr>
            <a:xfrm>
              <a:off x="4252575" y="914275"/>
              <a:ext cx="29700" cy="50525"/>
            </a:xfrm>
            <a:custGeom>
              <a:avLst/>
              <a:gdLst/>
              <a:ahLst/>
              <a:cxnLst/>
              <a:rect l="l" t="t" r="r" b="b"/>
              <a:pathLst>
                <a:path w="1188" h="2021" extrusionOk="0">
                  <a:moveTo>
                    <a:pt x="929" y="527"/>
                  </a:moveTo>
                  <a:cubicBezTo>
                    <a:pt x="929" y="529"/>
                    <a:pt x="929" y="532"/>
                    <a:pt x="930" y="534"/>
                  </a:cubicBezTo>
                  <a:lnTo>
                    <a:pt x="930" y="534"/>
                  </a:lnTo>
                  <a:cubicBezTo>
                    <a:pt x="930" y="532"/>
                    <a:pt x="929" y="529"/>
                    <a:pt x="929" y="527"/>
                  </a:cubicBezTo>
                  <a:close/>
                  <a:moveTo>
                    <a:pt x="944" y="606"/>
                  </a:moveTo>
                  <a:cubicBezTo>
                    <a:pt x="944" y="607"/>
                    <a:pt x="944" y="608"/>
                    <a:pt x="944" y="609"/>
                  </a:cubicBezTo>
                  <a:lnTo>
                    <a:pt x="944" y="609"/>
                  </a:lnTo>
                  <a:cubicBezTo>
                    <a:pt x="944" y="608"/>
                    <a:pt x="944" y="607"/>
                    <a:pt x="944" y="606"/>
                  </a:cubicBezTo>
                  <a:close/>
                  <a:moveTo>
                    <a:pt x="864" y="1434"/>
                  </a:moveTo>
                  <a:lnTo>
                    <a:pt x="864" y="1434"/>
                  </a:lnTo>
                  <a:cubicBezTo>
                    <a:pt x="864" y="1434"/>
                    <a:pt x="864" y="1434"/>
                    <a:pt x="864" y="1434"/>
                  </a:cubicBezTo>
                  <a:lnTo>
                    <a:pt x="864" y="1434"/>
                  </a:lnTo>
                  <a:cubicBezTo>
                    <a:pt x="864" y="1434"/>
                    <a:pt x="864" y="1434"/>
                    <a:pt x="864" y="1434"/>
                  </a:cubicBezTo>
                  <a:close/>
                  <a:moveTo>
                    <a:pt x="433" y="1773"/>
                  </a:moveTo>
                  <a:cubicBezTo>
                    <a:pt x="434" y="1773"/>
                    <a:pt x="434" y="1773"/>
                    <a:pt x="434" y="1774"/>
                  </a:cubicBezTo>
                  <a:cubicBezTo>
                    <a:pt x="434" y="1773"/>
                    <a:pt x="433" y="1773"/>
                    <a:pt x="433" y="1773"/>
                  </a:cubicBezTo>
                  <a:close/>
                  <a:moveTo>
                    <a:pt x="683" y="232"/>
                  </a:moveTo>
                  <a:cubicBezTo>
                    <a:pt x="697" y="239"/>
                    <a:pt x="713" y="245"/>
                    <a:pt x="727" y="252"/>
                  </a:cubicBezTo>
                  <a:cubicBezTo>
                    <a:pt x="755" y="270"/>
                    <a:pt x="782" y="288"/>
                    <a:pt x="808" y="308"/>
                  </a:cubicBezTo>
                  <a:lnTo>
                    <a:pt x="806" y="306"/>
                  </a:lnTo>
                  <a:lnTo>
                    <a:pt x="806" y="306"/>
                  </a:lnTo>
                  <a:cubicBezTo>
                    <a:pt x="808" y="307"/>
                    <a:pt x="811" y="310"/>
                    <a:pt x="813" y="312"/>
                  </a:cubicBezTo>
                  <a:cubicBezTo>
                    <a:pt x="815" y="313"/>
                    <a:pt x="816" y="314"/>
                    <a:pt x="818" y="316"/>
                  </a:cubicBezTo>
                  <a:cubicBezTo>
                    <a:pt x="817" y="316"/>
                    <a:pt x="817" y="315"/>
                    <a:pt x="816" y="315"/>
                  </a:cubicBezTo>
                  <a:lnTo>
                    <a:pt x="816" y="315"/>
                  </a:lnTo>
                  <a:cubicBezTo>
                    <a:pt x="821" y="318"/>
                    <a:pt x="826" y="324"/>
                    <a:pt x="832" y="329"/>
                  </a:cubicBezTo>
                  <a:lnTo>
                    <a:pt x="851" y="352"/>
                  </a:lnTo>
                  <a:cubicBezTo>
                    <a:pt x="857" y="360"/>
                    <a:pt x="863" y="368"/>
                    <a:pt x="868" y="377"/>
                  </a:cubicBezTo>
                  <a:cubicBezTo>
                    <a:pt x="882" y="404"/>
                    <a:pt x="895" y="432"/>
                    <a:pt x="906" y="460"/>
                  </a:cubicBezTo>
                  <a:cubicBezTo>
                    <a:pt x="915" y="481"/>
                    <a:pt x="921" y="502"/>
                    <a:pt x="928" y="523"/>
                  </a:cubicBezTo>
                  <a:lnTo>
                    <a:pt x="928" y="523"/>
                  </a:lnTo>
                  <a:cubicBezTo>
                    <a:pt x="928" y="522"/>
                    <a:pt x="927" y="522"/>
                    <a:pt x="927" y="522"/>
                  </a:cubicBezTo>
                  <a:lnTo>
                    <a:pt x="927" y="522"/>
                  </a:lnTo>
                  <a:cubicBezTo>
                    <a:pt x="927" y="523"/>
                    <a:pt x="927" y="524"/>
                    <a:pt x="929" y="525"/>
                  </a:cubicBezTo>
                  <a:cubicBezTo>
                    <a:pt x="930" y="529"/>
                    <a:pt x="931" y="532"/>
                    <a:pt x="931" y="535"/>
                  </a:cubicBezTo>
                  <a:cubicBezTo>
                    <a:pt x="931" y="535"/>
                    <a:pt x="930" y="534"/>
                    <a:pt x="930" y="534"/>
                  </a:cubicBezTo>
                  <a:lnTo>
                    <a:pt x="930" y="534"/>
                  </a:lnTo>
                  <a:cubicBezTo>
                    <a:pt x="935" y="556"/>
                    <a:pt x="939" y="578"/>
                    <a:pt x="942" y="601"/>
                  </a:cubicBezTo>
                  <a:lnTo>
                    <a:pt x="942" y="599"/>
                  </a:lnTo>
                  <a:cubicBezTo>
                    <a:pt x="942" y="600"/>
                    <a:pt x="942" y="602"/>
                    <a:pt x="944" y="604"/>
                  </a:cubicBezTo>
                  <a:cubicBezTo>
                    <a:pt x="944" y="606"/>
                    <a:pt x="945" y="609"/>
                    <a:pt x="945" y="613"/>
                  </a:cubicBezTo>
                  <a:cubicBezTo>
                    <a:pt x="945" y="611"/>
                    <a:pt x="945" y="610"/>
                    <a:pt x="944" y="609"/>
                  </a:cubicBezTo>
                  <a:lnTo>
                    <a:pt x="944" y="609"/>
                  </a:lnTo>
                  <a:cubicBezTo>
                    <a:pt x="953" y="683"/>
                    <a:pt x="961" y="758"/>
                    <a:pt x="962" y="833"/>
                  </a:cubicBezTo>
                  <a:cubicBezTo>
                    <a:pt x="961" y="904"/>
                    <a:pt x="960" y="976"/>
                    <a:pt x="955" y="1051"/>
                  </a:cubicBezTo>
                  <a:lnTo>
                    <a:pt x="955" y="1051"/>
                  </a:lnTo>
                  <a:cubicBezTo>
                    <a:pt x="954" y="1052"/>
                    <a:pt x="954" y="1053"/>
                    <a:pt x="954" y="1055"/>
                  </a:cubicBezTo>
                  <a:cubicBezTo>
                    <a:pt x="954" y="1054"/>
                    <a:pt x="954" y="1053"/>
                    <a:pt x="955" y="1051"/>
                  </a:cubicBezTo>
                  <a:lnTo>
                    <a:pt x="955" y="1051"/>
                  </a:lnTo>
                  <a:cubicBezTo>
                    <a:pt x="955" y="1053"/>
                    <a:pt x="955" y="1054"/>
                    <a:pt x="954" y="1055"/>
                  </a:cubicBezTo>
                  <a:lnTo>
                    <a:pt x="954" y="1056"/>
                  </a:lnTo>
                  <a:cubicBezTo>
                    <a:pt x="944" y="1136"/>
                    <a:pt x="926" y="1214"/>
                    <a:pt x="909" y="1293"/>
                  </a:cubicBezTo>
                  <a:cubicBezTo>
                    <a:pt x="896" y="1339"/>
                    <a:pt x="881" y="1387"/>
                    <a:pt x="864" y="1433"/>
                  </a:cubicBezTo>
                  <a:lnTo>
                    <a:pt x="864" y="1433"/>
                  </a:lnTo>
                  <a:cubicBezTo>
                    <a:pt x="865" y="1432"/>
                    <a:pt x="866" y="1432"/>
                    <a:pt x="866" y="1431"/>
                  </a:cubicBezTo>
                  <a:lnTo>
                    <a:pt x="866" y="1431"/>
                  </a:lnTo>
                  <a:cubicBezTo>
                    <a:pt x="866" y="1432"/>
                    <a:pt x="865" y="1432"/>
                    <a:pt x="864" y="1434"/>
                  </a:cubicBezTo>
                  <a:lnTo>
                    <a:pt x="864" y="1434"/>
                  </a:lnTo>
                  <a:cubicBezTo>
                    <a:pt x="864" y="1434"/>
                    <a:pt x="864" y="1433"/>
                    <a:pt x="864" y="1433"/>
                  </a:cubicBezTo>
                  <a:lnTo>
                    <a:pt x="864" y="1433"/>
                  </a:lnTo>
                  <a:cubicBezTo>
                    <a:pt x="864" y="1434"/>
                    <a:pt x="864" y="1434"/>
                    <a:pt x="864" y="1435"/>
                  </a:cubicBezTo>
                  <a:cubicBezTo>
                    <a:pt x="864" y="1435"/>
                    <a:pt x="864" y="1435"/>
                    <a:pt x="864" y="1434"/>
                  </a:cubicBezTo>
                  <a:lnTo>
                    <a:pt x="864" y="1434"/>
                  </a:lnTo>
                  <a:cubicBezTo>
                    <a:pt x="864" y="1435"/>
                    <a:pt x="864" y="1435"/>
                    <a:pt x="864" y="1436"/>
                  </a:cubicBezTo>
                  <a:cubicBezTo>
                    <a:pt x="842" y="1487"/>
                    <a:pt x="818" y="1535"/>
                    <a:pt x="792" y="1583"/>
                  </a:cubicBezTo>
                  <a:cubicBezTo>
                    <a:pt x="783" y="1601"/>
                    <a:pt x="771" y="1618"/>
                    <a:pt x="758" y="1636"/>
                  </a:cubicBezTo>
                  <a:cubicBezTo>
                    <a:pt x="745" y="1652"/>
                    <a:pt x="733" y="1667"/>
                    <a:pt x="718" y="1683"/>
                  </a:cubicBezTo>
                  <a:cubicBezTo>
                    <a:pt x="697" y="1703"/>
                    <a:pt x="677" y="1722"/>
                    <a:pt x="653" y="1741"/>
                  </a:cubicBezTo>
                  <a:cubicBezTo>
                    <a:pt x="641" y="1749"/>
                    <a:pt x="629" y="1757"/>
                    <a:pt x="616" y="1765"/>
                  </a:cubicBezTo>
                  <a:cubicBezTo>
                    <a:pt x="607" y="1770"/>
                    <a:pt x="596" y="1774"/>
                    <a:pt x="588" y="1778"/>
                  </a:cubicBezTo>
                  <a:cubicBezTo>
                    <a:pt x="581" y="1781"/>
                    <a:pt x="575" y="1783"/>
                    <a:pt x="567" y="1786"/>
                  </a:cubicBezTo>
                  <a:cubicBezTo>
                    <a:pt x="559" y="1788"/>
                    <a:pt x="550" y="1789"/>
                    <a:pt x="543" y="1791"/>
                  </a:cubicBezTo>
                  <a:cubicBezTo>
                    <a:pt x="531" y="1792"/>
                    <a:pt x="519" y="1793"/>
                    <a:pt x="508" y="1793"/>
                  </a:cubicBezTo>
                  <a:lnTo>
                    <a:pt x="497" y="1793"/>
                  </a:lnTo>
                  <a:cubicBezTo>
                    <a:pt x="487" y="1792"/>
                    <a:pt x="476" y="1789"/>
                    <a:pt x="465" y="1788"/>
                  </a:cubicBezTo>
                  <a:cubicBezTo>
                    <a:pt x="461" y="1787"/>
                    <a:pt x="459" y="1786"/>
                    <a:pt x="455" y="1786"/>
                  </a:cubicBezTo>
                  <a:cubicBezTo>
                    <a:pt x="452" y="1784"/>
                    <a:pt x="449" y="1783"/>
                    <a:pt x="446" y="1782"/>
                  </a:cubicBezTo>
                  <a:cubicBezTo>
                    <a:pt x="441" y="1778"/>
                    <a:pt x="434" y="1774"/>
                    <a:pt x="429" y="1769"/>
                  </a:cubicBezTo>
                  <a:lnTo>
                    <a:pt x="429" y="1769"/>
                  </a:lnTo>
                  <a:cubicBezTo>
                    <a:pt x="429" y="1769"/>
                    <a:pt x="429" y="1770"/>
                    <a:pt x="429" y="1770"/>
                  </a:cubicBezTo>
                  <a:lnTo>
                    <a:pt x="429" y="1770"/>
                  </a:lnTo>
                  <a:cubicBezTo>
                    <a:pt x="428" y="1768"/>
                    <a:pt x="426" y="1767"/>
                    <a:pt x="425" y="1766"/>
                  </a:cubicBezTo>
                  <a:cubicBezTo>
                    <a:pt x="424" y="1766"/>
                    <a:pt x="424" y="1765"/>
                    <a:pt x="423" y="1765"/>
                  </a:cubicBezTo>
                  <a:lnTo>
                    <a:pt x="423" y="1765"/>
                  </a:lnTo>
                  <a:lnTo>
                    <a:pt x="424" y="1766"/>
                  </a:lnTo>
                  <a:cubicBezTo>
                    <a:pt x="411" y="1756"/>
                    <a:pt x="399" y="1746"/>
                    <a:pt x="387" y="1734"/>
                  </a:cubicBezTo>
                  <a:cubicBezTo>
                    <a:pt x="377" y="1723"/>
                    <a:pt x="367" y="1714"/>
                    <a:pt x="358" y="1703"/>
                  </a:cubicBezTo>
                  <a:cubicBezTo>
                    <a:pt x="349" y="1690"/>
                    <a:pt x="341" y="1675"/>
                    <a:pt x="332" y="1663"/>
                  </a:cubicBezTo>
                  <a:cubicBezTo>
                    <a:pt x="320" y="1639"/>
                    <a:pt x="309" y="1617"/>
                    <a:pt x="297" y="1593"/>
                  </a:cubicBezTo>
                  <a:cubicBezTo>
                    <a:pt x="286" y="1562"/>
                    <a:pt x="275" y="1531"/>
                    <a:pt x="266" y="1499"/>
                  </a:cubicBezTo>
                  <a:cubicBezTo>
                    <a:pt x="256" y="1453"/>
                    <a:pt x="248" y="1405"/>
                    <a:pt x="239" y="1357"/>
                  </a:cubicBezTo>
                  <a:cubicBezTo>
                    <a:pt x="235" y="1318"/>
                    <a:pt x="233" y="1281"/>
                    <a:pt x="232" y="1242"/>
                  </a:cubicBezTo>
                  <a:cubicBezTo>
                    <a:pt x="233" y="1196"/>
                    <a:pt x="235" y="1149"/>
                    <a:pt x="242" y="1102"/>
                  </a:cubicBezTo>
                  <a:cubicBezTo>
                    <a:pt x="253" y="1023"/>
                    <a:pt x="265" y="944"/>
                    <a:pt x="276" y="865"/>
                  </a:cubicBezTo>
                  <a:cubicBezTo>
                    <a:pt x="290" y="779"/>
                    <a:pt x="302" y="693"/>
                    <a:pt x="322" y="607"/>
                  </a:cubicBezTo>
                  <a:cubicBezTo>
                    <a:pt x="327" y="590"/>
                    <a:pt x="333" y="571"/>
                    <a:pt x="341" y="552"/>
                  </a:cubicBezTo>
                  <a:cubicBezTo>
                    <a:pt x="348" y="536"/>
                    <a:pt x="356" y="521"/>
                    <a:pt x="362" y="505"/>
                  </a:cubicBezTo>
                  <a:cubicBezTo>
                    <a:pt x="393" y="454"/>
                    <a:pt x="426" y="404"/>
                    <a:pt x="461" y="355"/>
                  </a:cubicBezTo>
                  <a:cubicBezTo>
                    <a:pt x="471" y="342"/>
                    <a:pt x="482" y="330"/>
                    <a:pt x="492" y="318"/>
                  </a:cubicBezTo>
                  <a:cubicBezTo>
                    <a:pt x="503" y="308"/>
                    <a:pt x="517" y="298"/>
                    <a:pt x="529" y="287"/>
                  </a:cubicBezTo>
                  <a:cubicBezTo>
                    <a:pt x="548" y="276"/>
                    <a:pt x="565" y="265"/>
                    <a:pt x="585" y="254"/>
                  </a:cubicBezTo>
                  <a:cubicBezTo>
                    <a:pt x="591" y="251"/>
                    <a:pt x="599" y="247"/>
                    <a:pt x="606" y="245"/>
                  </a:cubicBezTo>
                  <a:cubicBezTo>
                    <a:pt x="614" y="242"/>
                    <a:pt x="622" y="240"/>
                    <a:pt x="630" y="237"/>
                  </a:cubicBezTo>
                  <a:cubicBezTo>
                    <a:pt x="632" y="237"/>
                    <a:pt x="636" y="236"/>
                    <a:pt x="638" y="236"/>
                  </a:cubicBezTo>
                  <a:lnTo>
                    <a:pt x="681" y="232"/>
                  </a:lnTo>
                  <a:close/>
                  <a:moveTo>
                    <a:pt x="663" y="1"/>
                  </a:moveTo>
                  <a:cubicBezTo>
                    <a:pt x="647" y="1"/>
                    <a:pt x="631" y="2"/>
                    <a:pt x="616" y="6"/>
                  </a:cubicBezTo>
                  <a:cubicBezTo>
                    <a:pt x="604" y="8"/>
                    <a:pt x="590" y="12"/>
                    <a:pt x="580" y="19"/>
                  </a:cubicBezTo>
                  <a:cubicBezTo>
                    <a:pt x="545" y="28"/>
                    <a:pt x="514" y="39"/>
                    <a:pt x="481" y="54"/>
                  </a:cubicBezTo>
                  <a:cubicBezTo>
                    <a:pt x="441" y="74"/>
                    <a:pt x="399" y="100"/>
                    <a:pt x="366" y="128"/>
                  </a:cubicBezTo>
                  <a:cubicBezTo>
                    <a:pt x="321" y="167"/>
                    <a:pt x="285" y="211"/>
                    <a:pt x="251" y="258"/>
                  </a:cubicBezTo>
                  <a:cubicBezTo>
                    <a:pt x="203" y="327"/>
                    <a:pt x="157" y="396"/>
                    <a:pt x="127" y="474"/>
                  </a:cubicBezTo>
                  <a:cubicBezTo>
                    <a:pt x="101" y="540"/>
                    <a:pt x="86" y="610"/>
                    <a:pt x="74" y="681"/>
                  </a:cubicBezTo>
                  <a:cubicBezTo>
                    <a:pt x="59" y="773"/>
                    <a:pt x="46" y="865"/>
                    <a:pt x="32" y="958"/>
                  </a:cubicBezTo>
                  <a:cubicBezTo>
                    <a:pt x="16" y="1056"/>
                    <a:pt x="1" y="1155"/>
                    <a:pt x="3" y="1255"/>
                  </a:cubicBezTo>
                  <a:cubicBezTo>
                    <a:pt x="5" y="1360"/>
                    <a:pt x="22" y="1467"/>
                    <a:pt x="48" y="1567"/>
                  </a:cubicBezTo>
                  <a:cubicBezTo>
                    <a:pt x="63" y="1619"/>
                    <a:pt x="80" y="1669"/>
                    <a:pt x="103" y="1717"/>
                  </a:cubicBezTo>
                  <a:cubicBezTo>
                    <a:pt x="127" y="1768"/>
                    <a:pt x="156" y="1824"/>
                    <a:pt x="196" y="1865"/>
                  </a:cubicBezTo>
                  <a:cubicBezTo>
                    <a:pt x="234" y="1906"/>
                    <a:pt x="275" y="1942"/>
                    <a:pt x="322" y="1974"/>
                  </a:cubicBezTo>
                  <a:cubicBezTo>
                    <a:pt x="362" y="2000"/>
                    <a:pt x="410" y="2009"/>
                    <a:pt x="455" y="2016"/>
                  </a:cubicBezTo>
                  <a:cubicBezTo>
                    <a:pt x="470" y="2019"/>
                    <a:pt x="486" y="2021"/>
                    <a:pt x="502" y="2021"/>
                  </a:cubicBezTo>
                  <a:cubicBezTo>
                    <a:pt x="507" y="2021"/>
                    <a:pt x="512" y="2020"/>
                    <a:pt x="517" y="2020"/>
                  </a:cubicBezTo>
                  <a:cubicBezTo>
                    <a:pt x="534" y="2020"/>
                    <a:pt x="553" y="2018"/>
                    <a:pt x="570" y="2014"/>
                  </a:cubicBezTo>
                  <a:cubicBezTo>
                    <a:pt x="753" y="1981"/>
                    <a:pt x="903" y="1844"/>
                    <a:pt x="991" y="1684"/>
                  </a:cubicBezTo>
                  <a:cubicBezTo>
                    <a:pt x="1044" y="1587"/>
                    <a:pt x="1089" y="1484"/>
                    <a:pt x="1115" y="1378"/>
                  </a:cubicBezTo>
                  <a:cubicBezTo>
                    <a:pt x="1130" y="1325"/>
                    <a:pt x="1140" y="1270"/>
                    <a:pt x="1153" y="1215"/>
                  </a:cubicBezTo>
                  <a:cubicBezTo>
                    <a:pt x="1163" y="1167"/>
                    <a:pt x="1173" y="1117"/>
                    <a:pt x="1177" y="1069"/>
                  </a:cubicBezTo>
                  <a:cubicBezTo>
                    <a:pt x="1181" y="1014"/>
                    <a:pt x="1183" y="957"/>
                    <a:pt x="1184" y="904"/>
                  </a:cubicBezTo>
                  <a:cubicBezTo>
                    <a:pt x="1185" y="846"/>
                    <a:pt x="1188" y="791"/>
                    <a:pt x="1183" y="734"/>
                  </a:cubicBezTo>
                  <a:cubicBezTo>
                    <a:pt x="1175" y="641"/>
                    <a:pt x="1167" y="545"/>
                    <a:pt x="1141" y="455"/>
                  </a:cubicBezTo>
                  <a:cubicBezTo>
                    <a:pt x="1127" y="404"/>
                    <a:pt x="1107" y="357"/>
                    <a:pt x="1084" y="308"/>
                  </a:cubicBezTo>
                  <a:cubicBezTo>
                    <a:pt x="1064" y="264"/>
                    <a:pt x="1038" y="217"/>
                    <a:pt x="1004" y="182"/>
                  </a:cubicBezTo>
                  <a:cubicBezTo>
                    <a:pt x="973" y="149"/>
                    <a:pt x="940" y="123"/>
                    <a:pt x="904" y="100"/>
                  </a:cubicBezTo>
                  <a:cubicBezTo>
                    <a:pt x="874" y="79"/>
                    <a:pt x="844" y="56"/>
                    <a:pt x="811" y="43"/>
                  </a:cubicBezTo>
                  <a:cubicBezTo>
                    <a:pt x="789" y="33"/>
                    <a:pt x="766" y="22"/>
                    <a:pt x="744" y="14"/>
                  </a:cubicBezTo>
                  <a:cubicBezTo>
                    <a:pt x="718" y="5"/>
                    <a:pt x="690"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a:extLst>
                <a:ext uri="{FF2B5EF4-FFF2-40B4-BE49-F238E27FC236}">
                  <a16:creationId xmlns:a16="http://schemas.microsoft.com/office/drawing/2014/main" id="{6AB52FE7-C362-A022-F32C-A1708F579674}"/>
                </a:ext>
              </a:extLst>
            </p:cNvPr>
            <p:cNvSpPr/>
            <p:nvPr/>
          </p:nvSpPr>
          <p:spPr>
            <a:xfrm>
              <a:off x="4197900" y="960275"/>
              <a:ext cx="45575" cy="25575"/>
            </a:xfrm>
            <a:custGeom>
              <a:avLst/>
              <a:gdLst/>
              <a:ahLst/>
              <a:cxnLst/>
              <a:rect l="l" t="t" r="r" b="b"/>
              <a:pathLst>
                <a:path w="1823" h="1023" extrusionOk="0">
                  <a:moveTo>
                    <a:pt x="1205" y="11"/>
                  </a:moveTo>
                  <a:cubicBezTo>
                    <a:pt x="1206" y="12"/>
                    <a:pt x="1207" y="12"/>
                    <a:pt x="1207" y="12"/>
                  </a:cubicBezTo>
                  <a:cubicBezTo>
                    <a:pt x="1207" y="12"/>
                    <a:pt x="1206" y="12"/>
                    <a:pt x="1205" y="11"/>
                  </a:cubicBezTo>
                  <a:close/>
                  <a:moveTo>
                    <a:pt x="1039" y="220"/>
                  </a:moveTo>
                  <a:cubicBezTo>
                    <a:pt x="1063" y="220"/>
                    <a:pt x="1087" y="221"/>
                    <a:pt x="1110" y="221"/>
                  </a:cubicBezTo>
                  <a:lnTo>
                    <a:pt x="1109" y="221"/>
                  </a:lnTo>
                  <a:cubicBezTo>
                    <a:pt x="1151" y="226"/>
                    <a:pt x="1192" y="229"/>
                    <a:pt x="1232" y="234"/>
                  </a:cubicBezTo>
                  <a:cubicBezTo>
                    <a:pt x="1233" y="234"/>
                    <a:pt x="1233" y="234"/>
                    <a:pt x="1233" y="236"/>
                  </a:cubicBezTo>
                  <a:cubicBezTo>
                    <a:pt x="1279" y="249"/>
                    <a:pt x="1325" y="265"/>
                    <a:pt x="1367" y="283"/>
                  </a:cubicBezTo>
                  <a:cubicBezTo>
                    <a:pt x="1382" y="291"/>
                    <a:pt x="1395" y="298"/>
                    <a:pt x="1410" y="304"/>
                  </a:cubicBezTo>
                  <a:cubicBezTo>
                    <a:pt x="1415" y="306"/>
                    <a:pt x="1419" y="309"/>
                    <a:pt x="1423" y="311"/>
                  </a:cubicBezTo>
                  <a:cubicBezTo>
                    <a:pt x="1455" y="335"/>
                    <a:pt x="1486" y="360"/>
                    <a:pt x="1517" y="386"/>
                  </a:cubicBezTo>
                  <a:cubicBezTo>
                    <a:pt x="1517" y="386"/>
                    <a:pt x="1517" y="385"/>
                    <a:pt x="1517" y="384"/>
                  </a:cubicBezTo>
                  <a:lnTo>
                    <a:pt x="1517" y="384"/>
                  </a:lnTo>
                  <a:lnTo>
                    <a:pt x="1521" y="389"/>
                  </a:lnTo>
                  <a:cubicBezTo>
                    <a:pt x="1523" y="390"/>
                    <a:pt x="1525" y="392"/>
                    <a:pt x="1526" y="393"/>
                  </a:cubicBezTo>
                  <a:lnTo>
                    <a:pt x="1526" y="393"/>
                  </a:lnTo>
                  <a:cubicBezTo>
                    <a:pt x="1526" y="393"/>
                    <a:pt x="1526" y="393"/>
                    <a:pt x="1524" y="393"/>
                  </a:cubicBezTo>
                  <a:cubicBezTo>
                    <a:pt x="1535" y="402"/>
                    <a:pt x="1544" y="412"/>
                    <a:pt x="1554" y="422"/>
                  </a:cubicBezTo>
                  <a:cubicBezTo>
                    <a:pt x="1558" y="425"/>
                    <a:pt x="1562" y="430"/>
                    <a:pt x="1565" y="435"/>
                  </a:cubicBezTo>
                  <a:cubicBezTo>
                    <a:pt x="1571" y="445"/>
                    <a:pt x="1579" y="458"/>
                    <a:pt x="1585" y="469"/>
                  </a:cubicBezTo>
                  <a:cubicBezTo>
                    <a:pt x="1586" y="470"/>
                    <a:pt x="1586" y="473"/>
                    <a:pt x="1588" y="475"/>
                  </a:cubicBezTo>
                  <a:lnTo>
                    <a:pt x="1588" y="476"/>
                  </a:lnTo>
                  <a:lnTo>
                    <a:pt x="1588" y="480"/>
                  </a:lnTo>
                  <a:cubicBezTo>
                    <a:pt x="1589" y="496"/>
                    <a:pt x="1589" y="511"/>
                    <a:pt x="1589" y="527"/>
                  </a:cubicBezTo>
                  <a:cubicBezTo>
                    <a:pt x="1590" y="534"/>
                    <a:pt x="1590" y="537"/>
                    <a:pt x="1590" y="540"/>
                  </a:cubicBezTo>
                  <a:lnTo>
                    <a:pt x="1583" y="571"/>
                  </a:lnTo>
                  <a:lnTo>
                    <a:pt x="1568" y="609"/>
                  </a:lnTo>
                  <a:cubicBezTo>
                    <a:pt x="1565" y="615"/>
                    <a:pt x="1562" y="620"/>
                    <a:pt x="1558" y="624"/>
                  </a:cubicBezTo>
                  <a:cubicBezTo>
                    <a:pt x="1553" y="631"/>
                    <a:pt x="1547" y="638"/>
                    <a:pt x="1542" y="646"/>
                  </a:cubicBezTo>
                  <a:cubicBezTo>
                    <a:pt x="1535" y="654"/>
                    <a:pt x="1528" y="660"/>
                    <a:pt x="1522" y="666"/>
                  </a:cubicBezTo>
                  <a:cubicBezTo>
                    <a:pt x="1506" y="681"/>
                    <a:pt x="1487" y="693"/>
                    <a:pt x="1468" y="707"/>
                  </a:cubicBezTo>
                  <a:cubicBezTo>
                    <a:pt x="1456" y="714"/>
                    <a:pt x="1444" y="721"/>
                    <a:pt x="1431" y="728"/>
                  </a:cubicBezTo>
                  <a:cubicBezTo>
                    <a:pt x="1422" y="733"/>
                    <a:pt x="1411" y="737"/>
                    <a:pt x="1402" y="742"/>
                  </a:cubicBezTo>
                  <a:cubicBezTo>
                    <a:pt x="1385" y="747"/>
                    <a:pt x="1372" y="752"/>
                    <a:pt x="1357" y="755"/>
                  </a:cubicBezTo>
                  <a:cubicBezTo>
                    <a:pt x="1285" y="769"/>
                    <a:pt x="1211" y="781"/>
                    <a:pt x="1136" y="789"/>
                  </a:cubicBezTo>
                  <a:cubicBezTo>
                    <a:pt x="1066" y="793"/>
                    <a:pt x="995" y="793"/>
                    <a:pt x="924" y="793"/>
                  </a:cubicBezTo>
                  <a:cubicBezTo>
                    <a:pt x="870" y="793"/>
                    <a:pt x="815" y="795"/>
                    <a:pt x="761" y="795"/>
                  </a:cubicBezTo>
                  <a:cubicBezTo>
                    <a:pt x="743" y="795"/>
                    <a:pt x="725" y="795"/>
                    <a:pt x="707" y="794"/>
                  </a:cubicBezTo>
                  <a:cubicBezTo>
                    <a:pt x="628" y="790"/>
                    <a:pt x="548" y="788"/>
                    <a:pt x="470" y="776"/>
                  </a:cubicBezTo>
                  <a:cubicBezTo>
                    <a:pt x="439" y="769"/>
                    <a:pt x="409" y="762"/>
                    <a:pt x="378" y="754"/>
                  </a:cubicBezTo>
                  <a:cubicBezTo>
                    <a:pt x="371" y="750"/>
                    <a:pt x="361" y="748"/>
                    <a:pt x="354" y="744"/>
                  </a:cubicBezTo>
                  <a:cubicBezTo>
                    <a:pt x="349" y="742"/>
                    <a:pt x="344" y="738"/>
                    <a:pt x="340" y="734"/>
                  </a:cubicBezTo>
                  <a:cubicBezTo>
                    <a:pt x="335" y="731"/>
                    <a:pt x="331" y="728"/>
                    <a:pt x="326" y="724"/>
                  </a:cubicBezTo>
                  <a:cubicBezTo>
                    <a:pt x="318" y="716"/>
                    <a:pt x="311" y="708"/>
                    <a:pt x="301" y="699"/>
                  </a:cubicBezTo>
                  <a:lnTo>
                    <a:pt x="301" y="699"/>
                  </a:lnTo>
                  <a:cubicBezTo>
                    <a:pt x="300" y="698"/>
                    <a:pt x="300" y="697"/>
                    <a:pt x="299" y="696"/>
                  </a:cubicBezTo>
                  <a:lnTo>
                    <a:pt x="298" y="695"/>
                  </a:lnTo>
                  <a:cubicBezTo>
                    <a:pt x="298" y="693"/>
                    <a:pt x="296" y="693"/>
                    <a:pt x="296" y="692"/>
                  </a:cubicBezTo>
                  <a:cubicBezTo>
                    <a:pt x="289" y="682"/>
                    <a:pt x="281" y="672"/>
                    <a:pt x="275" y="662"/>
                  </a:cubicBezTo>
                  <a:cubicBezTo>
                    <a:pt x="268" y="651"/>
                    <a:pt x="260" y="639"/>
                    <a:pt x="255" y="626"/>
                  </a:cubicBezTo>
                  <a:cubicBezTo>
                    <a:pt x="252" y="619"/>
                    <a:pt x="249" y="609"/>
                    <a:pt x="245" y="600"/>
                  </a:cubicBezTo>
                  <a:cubicBezTo>
                    <a:pt x="242" y="590"/>
                    <a:pt x="238" y="582"/>
                    <a:pt x="236" y="569"/>
                  </a:cubicBezTo>
                  <a:cubicBezTo>
                    <a:pt x="233" y="554"/>
                    <a:pt x="232" y="540"/>
                    <a:pt x="229" y="525"/>
                  </a:cubicBezTo>
                  <a:lnTo>
                    <a:pt x="229" y="506"/>
                  </a:lnTo>
                  <a:cubicBezTo>
                    <a:pt x="231" y="502"/>
                    <a:pt x="229" y="497"/>
                    <a:pt x="231" y="492"/>
                  </a:cubicBezTo>
                  <a:cubicBezTo>
                    <a:pt x="232" y="489"/>
                    <a:pt x="233" y="484"/>
                    <a:pt x="233" y="479"/>
                  </a:cubicBezTo>
                  <a:cubicBezTo>
                    <a:pt x="236" y="471"/>
                    <a:pt x="238" y="465"/>
                    <a:pt x="243" y="458"/>
                  </a:cubicBezTo>
                  <a:cubicBezTo>
                    <a:pt x="249" y="444"/>
                    <a:pt x="257" y="432"/>
                    <a:pt x="266" y="418"/>
                  </a:cubicBezTo>
                  <a:cubicBezTo>
                    <a:pt x="273" y="411"/>
                    <a:pt x="278" y="403"/>
                    <a:pt x="283" y="396"/>
                  </a:cubicBezTo>
                  <a:cubicBezTo>
                    <a:pt x="296" y="381"/>
                    <a:pt x="310" y="366"/>
                    <a:pt x="325" y="350"/>
                  </a:cubicBezTo>
                  <a:lnTo>
                    <a:pt x="325" y="350"/>
                  </a:lnTo>
                  <a:cubicBezTo>
                    <a:pt x="338" y="339"/>
                    <a:pt x="353" y="329"/>
                    <a:pt x="367" y="318"/>
                  </a:cubicBezTo>
                  <a:cubicBezTo>
                    <a:pt x="374" y="315"/>
                    <a:pt x="379" y="313"/>
                    <a:pt x="384" y="309"/>
                  </a:cubicBezTo>
                  <a:cubicBezTo>
                    <a:pt x="404" y="300"/>
                    <a:pt x="422" y="294"/>
                    <a:pt x="440" y="285"/>
                  </a:cubicBezTo>
                  <a:cubicBezTo>
                    <a:pt x="454" y="282"/>
                    <a:pt x="469" y="278"/>
                    <a:pt x="484" y="274"/>
                  </a:cubicBezTo>
                  <a:cubicBezTo>
                    <a:pt x="587" y="254"/>
                    <a:pt x="691" y="239"/>
                    <a:pt x="796" y="229"/>
                  </a:cubicBezTo>
                  <a:cubicBezTo>
                    <a:pt x="878" y="225"/>
                    <a:pt x="958" y="220"/>
                    <a:pt x="1039" y="220"/>
                  </a:cubicBezTo>
                  <a:close/>
                  <a:moveTo>
                    <a:pt x="1016" y="1"/>
                  </a:moveTo>
                  <a:cubicBezTo>
                    <a:pt x="953" y="1"/>
                    <a:pt x="888" y="6"/>
                    <a:pt x="826" y="9"/>
                  </a:cubicBezTo>
                  <a:cubicBezTo>
                    <a:pt x="748" y="12"/>
                    <a:pt x="672" y="21"/>
                    <a:pt x="597" y="33"/>
                  </a:cubicBezTo>
                  <a:cubicBezTo>
                    <a:pt x="529" y="44"/>
                    <a:pt x="457" y="51"/>
                    <a:pt x="392" y="73"/>
                  </a:cubicBezTo>
                  <a:cubicBezTo>
                    <a:pt x="344" y="88"/>
                    <a:pt x="297" y="108"/>
                    <a:pt x="252" y="131"/>
                  </a:cubicBezTo>
                  <a:cubicBezTo>
                    <a:pt x="185" y="169"/>
                    <a:pt x="128" y="231"/>
                    <a:pt x="83" y="293"/>
                  </a:cubicBezTo>
                  <a:cubicBezTo>
                    <a:pt x="46" y="340"/>
                    <a:pt x="24" y="397"/>
                    <a:pt x="11" y="455"/>
                  </a:cubicBezTo>
                  <a:cubicBezTo>
                    <a:pt x="0" y="506"/>
                    <a:pt x="5" y="559"/>
                    <a:pt x="16" y="611"/>
                  </a:cubicBezTo>
                  <a:cubicBezTo>
                    <a:pt x="31" y="698"/>
                    <a:pt x="77" y="788"/>
                    <a:pt x="138" y="852"/>
                  </a:cubicBezTo>
                  <a:cubicBezTo>
                    <a:pt x="174" y="892"/>
                    <a:pt x="217" y="930"/>
                    <a:pt x="267" y="953"/>
                  </a:cubicBezTo>
                  <a:cubicBezTo>
                    <a:pt x="318" y="975"/>
                    <a:pt x="370" y="989"/>
                    <a:pt x="423" y="1000"/>
                  </a:cubicBezTo>
                  <a:cubicBezTo>
                    <a:pt x="479" y="1010"/>
                    <a:pt x="535" y="1013"/>
                    <a:pt x="591" y="1016"/>
                  </a:cubicBezTo>
                  <a:cubicBezTo>
                    <a:pt x="643" y="1018"/>
                    <a:pt x="696" y="1022"/>
                    <a:pt x="747" y="1022"/>
                  </a:cubicBezTo>
                  <a:cubicBezTo>
                    <a:pt x="799" y="1022"/>
                    <a:pt x="851" y="1020"/>
                    <a:pt x="904" y="1020"/>
                  </a:cubicBezTo>
                  <a:cubicBezTo>
                    <a:pt x="924" y="1020"/>
                    <a:pt x="944" y="1020"/>
                    <a:pt x="964" y="1020"/>
                  </a:cubicBezTo>
                  <a:cubicBezTo>
                    <a:pt x="994" y="1020"/>
                    <a:pt x="1024" y="1020"/>
                    <a:pt x="1053" y="1018"/>
                  </a:cubicBezTo>
                  <a:cubicBezTo>
                    <a:pt x="1104" y="1017"/>
                    <a:pt x="1157" y="1016"/>
                    <a:pt x="1207" y="1008"/>
                  </a:cubicBezTo>
                  <a:cubicBezTo>
                    <a:pt x="1258" y="1002"/>
                    <a:pt x="1307" y="994"/>
                    <a:pt x="1357" y="985"/>
                  </a:cubicBezTo>
                  <a:cubicBezTo>
                    <a:pt x="1414" y="976"/>
                    <a:pt x="1471" y="961"/>
                    <a:pt x="1523" y="936"/>
                  </a:cubicBezTo>
                  <a:cubicBezTo>
                    <a:pt x="1568" y="914"/>
                    <a:pt x="1609" y="888"/>
                    <a:pt x="1647" y="858"/>
                  </a:cubicBezTo>
                  <a:cubicBezTo>
                    <a:pt x="1728" y="796"/>
                    <a:pt x="1780" y="712"/>
                    <a:pt x="1807" y="616"/>
                  </a:cubicBezTo>
                  <a:cubicBezTo>
                    <a:pt x="1817" y="578"/>
                    <a:pt x="1823" y="538"/>
                    <a:pt x="1820" y="500"/>
                  </a:cubicBezTo>
                  <a:cubicBezTo>
                    <a:pt x="1819" y="464"/>
                    <a:pt x="1817" y="427"/>
                    <a:pt x="1801" y="393"/>
                  </a:cubicBezTo>
                  <a:cubicBezTo>
                    <a:pt x="1778" y="351"/>
                    <a:pt x="1755" y="314"/>
                    <a:pt x="1728" y="279"/>
                  </a:cubicBezTo>
                  <a:cubicBezTo>
                    <a:pt x="1699" y="246"/>
                    <a:pt x="1663" y="217"/>
                    <a:pt x="1630" y="191"/>
                  </a:cubicBezTo>
                  <a:cubicBezTo>
                    <a:pt x="1583" y="154"/>
                    <a:pt x="1539" y="119"/>
                    <a:pt x="1486" y="97"/>
                  </a:cubicBezTo>
                  <a:cubicBezTo>
                    <a:pt x="1450" y="78"/>
                    <a:pt x="1415" y="63"/>
                    <a:pt x="1378" y="50"/>
                  </a:cubicBezTo>
                  <a:cubicBezTo>
                    <a:pt x="1366" y="47"/>
                    <a:pt x="1356" y="44"/>
                    <a:pt x="1345" y="40"/>
                  </a:cubicBezTo>
                  <a:cubicBezTo>
                    <a:pt x="1326" y="40"/>
                    <a:pt x="1311" y="37"/>
                    <a:pt x="1294" y="33"/>
                  </a:cubicBezTo>
                  <a:cubicBezTo>
                    <a:pt x="1263" y="24"/>
                    <a:pt x="1228" y="16"/>
                    <a:pt x="1194" y="10"/>
                  </a:cubicBezTo>
                  <a:lnTo>
                    <a:pt x="1194" y="10"/>
                  </a:lnTo>
                  <a:cubicBezTo>
                    <a:pt x="1198" y="11"/>
                    <a:pt x="1201" y="11"/>
                    <a:pt x="1205" y="11"/>
                  </a:cubicBezTo>
                  <a:lnTo>
                    <a:pt x="1205" y="11"/>
                  </a:lnTo>
                  <a:cubicBezTo>
                    <a:pt x="1201" y="11"/>
                    <a:pt x="1197" y="10"/>
                    <a:pt x="1193" y="10"/>
                  </a:cubicBezTo>
                  <a:lnTo>
                    <a:pt x="1193" y="10"/>
                  </a:lnTo>
                  <a:cubicBezTo>
                    <a:pt x="1193" y="10"/>
                    <a:pt x="1193" y="10"/>
                    <a:pt x="1193" y="10"/>
                  </a:cubicBezTo>
                  <a:lnTo>
                    <a:pt x="1193" y="10"/>
                  </a:lnTo>
                  <a:cubicBezTo>
                    <a:pt x="1193" y="10"/>
                    <a:pt x="1193" y="10"/>
                    <a:pt x="1193" y="10"/>
                  </a:cubicBezTo>
                  <a:lnTo>
                    <a:pt x="1193" y="10"/>
                  </a:lnTo>
                  <a:cubicBezTo>
                    <a:pt x="1193" y="10"/>
                    <a:pt x="1192" y="10"/>
                    <a:pt x="1191" y="10"/>
                  </a:cubicBezTo>
                  <a:cubicBezTo>
                    <a:pt x="1133" y="5"/>
                    <a:pt x="1074"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a:extLst>
                <a:ext uri="{FF2B5EF4-FFF2-40B4-BE49-F238E27FC236}">
                  <a16:creationId xmlns:a16="http://schemas.microsoft.com/office/drawing/2014/main" id="{5A9C14EA-D2C1-F528-F739-1C3919F6408D}"/>
                </a:ext>
              </a:extLst>
            </p:cNvPr>
            <p:cNvSpPr/>
            <p:nvPr/>
          </p:nvSpPr>
          <p:spPr>
            <a:xfrm>
              <a:off x="4205375" y="977700"/>
              <a:ext cx="50" cy="75"/>
            </a:xfrm>
            <a:custGeom>
              <a:avLst/>
              <a:gdLst/>
              <a:ahLst/>
              <a:cxnLst/>
              <a:rect l="l" t="t" r="r" b="b"/>
              <a:pathLst>
                <a:path w="2" h="3" extrusionOk="0">
                  <a:moveTo>
                    <a:pt x="0" y="2"/>
                  </a:moveTo>
                  <a:cubicBezTo>
                    <a:pt x="0" y="2"/>
                    <a:pt x="1" y="2"/>
                    <a:pt x="0" y="2"/>
                  </a:cubicBezTo>
                  <a:cubicBezTo>
                    <a:pt x="0" y="2"/>
                    <a:pt x="0" y="0"/>
                    <a:pt x="0" y="2"/>
                  </a:cubicBezTo>
                  <a:cubicBezTo>
                    <a:pt x="0" y="0"/>
                    <a:pt x="0" y="0"/>
                    <a:pt x="0" y="2"/>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a:extLst>
                <a:ext uri="{FF2B5EF4-FFF2-40B4-BE49-F238E27FC236}">
                  <a16:creationId xmlns:a16="http://schemas.microsoft.com/office/drawing/2014/main" id="{BD852BE2-465D-3651-5F90-87169DA2041C}"/>
                </a:ext>
              </a:extLst>
            </p:cNvPr>
            <p:cNvSpPr/>
            <p:nvPr/>
          </p:nvSpPr>
          <p:spPr>
            <a:xfrm>
              <a:off x="4296850" y="963050"/>
              <a:ext cx="48275" cy="25450"/>
            </a:xfrm>
            <a:custGeom>
              <a:avLst/>
              <a:gdLst/>
              <a:ahLst/>
              <a:cxnLst/>
              <a:rect l="l" t="t" r="r" b="b"/>
              <a:pathLst>
                <a:path w="1931" h="1018" extrusionOk="0">
                  <a:moveTo>
                    <a:pt x="1129" y="229"/>
                  </a:moveTo>
                  <a:cubicBezTo>
                    <a:pt x="1136" y="229"/>
                    <a:pt x="1144" y="229"/>
                    <a:pt x="1151" y="229"/>
                  </a:cubicBezTo>
                  <a:cubicBezTo>
                    <a:pt x="1257" y="230"/>
                    <a:pt x="1360" y="237"/>
                    <a:pt x="1465" y="238"/>
                  </a:cubicBezTo>
                  <a:cubicBezTo>
                    <a:pt x="1477" y="238"/>
                    <a:pt x="1489" y="235"/>
                    <a:pt x="1499" y="233"/>
                  </a:cubicBezTo>
                  <a:cubicBezTo>
                    <a:pt x="1504" y="234"/>
                    <a:pt x="1511" y="235"/>
                    <a:pt x="1516" y="238"/>
                  </a:cubicBezTo>
                  <a:cubicBezTo>
                    <a:pt x="1533" y="244"/>
                    <a:pt x="1549" y="250"/>
                    <a:pt x="1566" y="258"/>
                  </a:cubicBezTo>
                  <a:cubicBezTo>
                    <a:pt x="1579" y="263"/>
                    <a:pt x="1590" y="270"/>
                    <a:pt x="1601" y="277"/>
                  </a:cubicBezTo>
                  <a:cubicBezTo>
                    <a:pt x="1609" y="281"/>
                    <a:pt x="1614" y="286"/>
                    <a:pt x="1619" y="290"/>
                  </a:cubicBezTo>
                  <a:cubicBezTo>
                    <a:pt x="1629" y="299"/>
                    <a:pt x="1641" y="311"/>
                    <a:pt x="1651" y="321"/>
                  </a:cubicBezTo>
                  <a:cubicBezTo>
                    <a:pt x="1656" y="326"/>
                    <a:pt x="1660" y="331"/>
                    <a:pt x="1663" y="336"/>
                  </a:cubicBezTo>
                  <a:cubicBezTo>
                    <a:pt x="1668" y="343"/>
                    <a:pt x="1672" y="351"/>
                    <a:pt x="1676" y="357"/>
                  </a:cubicBezTo>
                  <a:cubicBezTo>
                    <a:pt x="1689" y="385"/>
                    <a:pt x="1698" y="414"/>
                    <a:pt x="1710" y="442"/>
                  </a:cubicBezTo>
                  <a:cubicBezTo>
                    <a:pt x="1703" y="457"/>
                    <a:pt x="1702" y="473"/>
                    <a:pt x="1698" y="488"/>
                  </a:cubicBezTo>
                  <a:cubicBezTo>
                    <a:pt x="1697" y="493"/>
                    <a:pt x="1696" y="498"/>
                    <a:pt x="1693" y="506"/>
                  </a:cubicBezTo>
                  <a:cubicBezTo>
                    <a:pt x="1688" y="520"/>
                    <a:pt x="1683" y="537"/>
                    <a:pt x="1677" y="550"/>
                  </a:cubicBezTo>
                  <a:cubicBezTo>
                    <a:pt x="1666" y="562"/>
                    <a:pt x="1657" y="575"/>
                    <a:pt x="1647" y="586"/>
                  </a:cubicBezTo>
                  <a:cubicBezTo>
                    <a:pt x="1646" y="588"/>
                    <a:pt x="1645" y="589"/>
                    <a:pt x="1644" y="591"/>
                  </a:cubicBezTo>
                  <a:lnTo>
                    <a:pt x="1642" y="593"/>
                  </a:lnTo>
                  <a:cubicBezTo>
                    <a:pt x="1609" y="621"/>
                    <a:pt x="1573" y="647"/>
                    <a:pt x="1536" y="672"/>
                  </a:cubicBezTo>
                  <a:cubicBezTo>
                    <a:pt x="1528" y="677"/>
                    <a:pt x="1520" y="682"/>
                    <a:pt x="1512" y="687"/>
                  </a:cubicBezTo>
                  <a:cubicBezTo>
                    <a:pt x="1495" y="695"/>
                    <a:pt x="1480" y="700"/>
                    <a:pt x="1463" y="707"/>
                  </a:cubicBezTo>
                  <a:cubicBezTo>
                    <a:pt x="1448" y="710"/>
                    <a:pt x="1433" y="714"/>
                    <a:pt x="1418" y="718"/>
                  </a:cubicBezTo>
                  <a:cubicBezTo>
                    <a:pt x="1381" y="726"/>
                    <a:pt x="1341" y="735"/>
                    <a:pt x="1305" y="743"/>
                  </a:cubicBezTo>
                  <a:cubicBezTo>
                    <a:pt x="1272" y="748"/>
                    <a:pt x="1241" y="751"/>
                    <a:pt x="1207" y="755"/>
                  </a:cubicBezTo>
                  <a:lnTo>
                    <a:pt x="1202" y="755"/>
                  </a:lnTo>
                  <a:cubicBezTo>
                    <a:pt x="1200" y="755"/>
                    <a:pt x="1198" y="755"/>
                    <a:pt x="1196" y="756"/>
                  </a:cubicBezTo>
                  <a:cubicBezTo>
                    <a:pt x="1196" y="755"/>
                    <a:pt x="1197" y="755"/>
                    <a:pt x="1197" y="755"/>
                  </a:cubicBezTo>
                  <a:cubicBezTo>
                    <a:pt x="1191" y="755"/>
                    <a:pt x="1187" y="756"/>
                    <a:pt x="1180" y="756"/>
                  </a:cubicBezTo>
                  <a:lnTo>
                    <a:pt x="1181" y="756"/>
                  </a:lnTo>
                  <a:cubicBezTo>
                    <a:pt x="1170" y="756"/>
                    <a:pt x="1159" y="759"/>
                    <a:pt x="1145" y="760"/>
                  </a:cubicBezTo>
                  <a:lnTo>
                    <a:pt x="1146" y="760"/>
                  </a:lnTo>
                  <a:cubicBezTo>
                    <a:pt x="1057" y="767"/>
                    <a:pt x="969" y="777"/>
                    <a:pt x="878" y="785"/>
                  </a:cubicBezTo>
                  <a:lnTo>
                    <a:pt x="893" y="785"/>
                  </a:lnTo>
                  <a:cubicBezTo>
                    <a:pt x="832" y="789"/>
                    <a:pt x="771" y="792"/>
                    <a:pt x="709" y="792"/>
                  </a:cubicBezTo>
                  <a:cubicBezTo>
                    <a:pt x="693" y="792"/>
                    <a:pt x="676" y="792"/>
                    <a:pt x="659" y="792"/>
                  </a:cubicBezTo>
                  <a:cubicBezTo>
                    <a:pt x="594" y="790"/>
                    <a:pt x="531" y="782"/>
                    <a:pt x="467" y="775"/>
                  </a:cubicBezTo>
                  <a:lnTo>
                    <a:pt x="465" y="775"/>
                  </a:lnTo>
                  <a:cubicBezTo>
                    <a:pt x="463" y="775"/>
                    <a:pt x="460" y="773"/>
                    <a:pt x="457" y="773"/>
                  </a:cubicBezTo>
                  <a:lnTo>
                    <a:pt x="462" y="773"/>
                  </a:lnTo>
                  <a:cubicBezTo>
                    <a:pt x="441" y="770"/>
                    <a:pt x="422" y="766"/>
                    <a:pt x="401" y="761"/>
                  </a:cubicBezTo>
                  <a:cubicBezTo>
                    <a:pt x="387" y="755"/>
                    <a:pt x="374" y="750"/>
                    <a:pt x="360" y="744"/>
                  </a:cubicBezTo>
                  <a:cubicBezTo>
                    <a:pt x="355" y="741"/>
                    <a:pt x="350" y="737"/>
                    <a:pt x="345" y="735"/>
                  </a:cubicBezTo>
                  <a:lnTo>
                    <a:pt x="330" y="723"/>
                  </a:lnTo>
                  <a:cubicBezTo>
                    <a:pt x="313" y="706"/>
                    <a:pt x="297" y="690"/>
                    <a:pt x="281" y="675"/>
                  </a:cubicBezTo>
                  <a:lnTo>
                    <a:pt x="281" y="675"/>
                  </a:lnTo>
                  <a:cubicBezTo>
                    <a:pt x="282" y="676"/>
                    <a:pt x="282" y="677"/>
                    <a:pt x="283" y="678"/>
                  </a:cubicBezTo>
                  <a:lnTo>
                    <a:pt x="283" y="678"/>
                  </a:lnTo>
                  <a:cubicBezTo>
                    <a:pt x="281" y="676"/>
                    <a:pt x="279" y="674"/>
                    <a:pt x="278" y="673"/>
                  </a:cubicBezTo>
                  <a:lnTo>
                    <a:pt x="276" y="671"/>
                  </a:lnTo>
                  <a:lnTo>
                    <a:pt x="276" y="671"/>
                  </a:lnTo>
                  <a:cubicBezTo>
                    <a:pt x="277" y="671"/>
                    <a:pt x="277" y="672"/>
                    <a:pt x="278" y="672"/>
                  </a:cubicBezTo>
                  <a:cubicBezTo>
                    <a:pt x="271" y="663"/>
                    <a:pt x="263" y="652"/>
                    <a:pt x="257" y="643"/>
                  </a:cubicBezTo>
                  <a:cubicBezTo>
                    <a:pt x="254" y="637"/>
                    <a:pt x="251" y="632"/>
                    <a:pt x="247" y="626"/>
                  </a:cubicBezTo>
                  <a:cubicBezTo>
                    <a:pt x="245" y="621"/>
                    <a:pt x="242" y="616"/>
                    <a:pt x="241" y="611"/>
                  </a:cubicBezTo>
                  <a:lnTo>
                    <a:pt x="241" y="610"/>
                  </a:lnTo>
                  <a:lnTo>
                    <a:pt x="233" y="583"/>
                  </a:lnTo>
                  <a:cubicBezTo>
                    <a:pt x="233" y="576"/>
                    <a:pt x="233" y="570"/>
                    <a:pt x="232" y="564"/>
                  </a:cubicBezTo>
                  <a:cubicBezTo>
                    <a:pt x="231" y="552"/>
                    <a:pt x="231" y="540"/>
                    <a:pt x="232" y="528"/>
                  </a:cubicBezTo>
                  <a:cubicBezTo>
                    <a:pt x="233" y="522"/>
                    <a:pt x="233" y="516"/>
                    <a:pt x="235" y="511"/>
                  </a:cubicBezTo>
                  <a:lnTo>
                    <a:pt x="238" y="495"/>
                  </a:lnTo>
                  <a:cubicBezTo>
                    <a:pt x="240" y="488"/>
                    <a:pt x="241" y="483"/>
                    <a:pt x="243" y="478"/>
                  </a:cubicBezTo>
                  <a:cubicBezTo>
                    <a:pt x="247" y="470"/>
                    <a:pt x="253" y="461"/>
                    <a:pt x="258" y="454"/>
                  </a:cubicBezTo>
                  <a:lnTo>
                    <a:pt x="266" y="442"/>
                  </a:lnTo>
                  <a:lnTo>
                    <a:pt x="262" y="450"/>
                  </a:lnTo>
                  <a:cubicBezTo>
                    <a:pt x="263" y="449"/>
                    <a:pt x="264" y="447"/>
                    <a:pt x="266" y="445"/>
                  </a:cubicBezTo>
                  <a:cubicBezTo>
                    <a:pt x="277" y="433"/>
                    <a:pt x="288" y="421"/>
                    <a:pt x="299" y="410"/>
                  </a:cubicBezTo>
                  <a:cubicBezTo>
                    <a:pt x="309" y="400"/>
                    <a:pt x="320" y="393"/>
                    <a:pt x="330" y="384"/>
                  </a:cubicBezTo>
                  <a:cubicBezTo>
                    <a:pt x="356" y="368"/>
                    <a:pt x="382" y="353"/>
                    <a:pt x="408" y="339"/>
                  </a:cubicBezTo>
                  <a:cubicBezTo>
                    <a:pt x="433" y="327"/>
                    <a:pt x="458" y="317"/>
                    <a:pt x="483" y="308"/>
                  </a:cubicBezTo>
                  <a:cubicBezTo>
                    <a:pt x="524" y="295"/>
                    <a:pt x="566" y="285"/>
                    <a:pt x="609" y="275"/>
                  </a:cubicBezTo>
                  <a:cubicBezTo>
                    <a:pt x="649" y="266"/>
                    <a:pt x="690" y="259"/>
                    <a:pt x="730" y="254"/>
                  </a:cubicBezTo>
                  <a:cubicBezTo>
                    <a:pt x="768" y="249"/>
                    <a:pt x="806" y="246"/>
                    <a:pt x="842" y="243"/>
                  </a:cubicBezTo>
                  <a:lnTo>
                    <a:pt x="840" y="243"/>
                  </a:lnTo>
                  <a:cubicBezTo>
                    <a:pt x="935" y="235"/>
                    <a:pt x="1032" y="229"/>
                    <a:pt x="1129" y="229"/>
                  </a:cubicBezTo>
                  <a:close/>
                  <a:moveTo>
                    <a:pt x="1327" y="0"/>
                  </a:moveTo>
                  <a:cubicBezTo>
                    <a:pt x="1328" y="0"/>
                    <a:pt x="1330" y="0"/>
                    <a:pt x="1331" y="1"/>
                  </a:cubicBezTo>
                  <a:lnTo>
                    <a:pt x="1325" y="1"/>
                  </a:lnTo>
                  <a:cubicBezTo>
                    <a:pt x="1321" y="3"/>
                    <a:pt x="1316" y="6"/>
                    <a:pt x="1311" y="8"/>
                  </a:cubicBezTo>
                  <a:cubicBezTo>
                    <a:pt x="1297" y="8"/>
                    <a:pt x="1281" y="7"/>
                    <a:pt x="1268" y="7"/>
                  </a:cubicBezTo>
                  <a:cubicBezTo>
                    <a:pt x="1215" y="5"/>
                    <a:pt x="1163" y="4"/>
                    <a:pt x="1111" y="4"/>
                  </a:cubicBezTo>
                  <a:cubicBezTo>
                    <a:pt x="1053" y="4"/>
                    <a:pt x="997" y="5"/>
                    <a:pt x="940" y="8"/>
                  </a:cubicBezTo>
                  <a:cubicBezTo>
                    <a:pt x="837" y="16"/>
                    <a:pt x="731" y="21"/>
                    <a:pt x="629" y="39"/>
                  </a:cubicBezTo>
                  <a:cubicBezTo>
                    <a:pt x="533" y="58"/>
                    <a:pt x="439" y="80"/>
                    <a:pt x="348" y="116"/>
                  </a:cubicBezTo>
                  <a:cubicBezTo>
                    <a:pt x="239" y="161"/>
                    <a:pt x="129" y="232"/>
                    <a:pt x="64" y="332"/>
                  </a:cubicBezTo>
                  <a:cubicBezTo>
                    <a:pt x="36" y="377"/>
                    <a:pt x="14" y="425"/>
                    <a:pt x="7" y="478"/>
                  </a:cubicBezTo>
                  <a:cubicBezTo>
                    <a:pt x="2" y="524"/>
                    <a:pt x="1" y="571"/>
                    <a:pt x="7" y="619"/>
                  </a:cubicBezTo>
                  <a:cubicBezTo>
                    <a:pt x="17" y="704"/>
                    <a:pt x="68" y="779"/>
                    <a:pt x="125" y="841"/>
                  </a:cubicBezTo>
                  <a:cubicBezTo>
                    <a:pt x="186" y="905"/>
                    <a:pt x="256" y="956"/>
                    <a:pt x="341" y="978"/>
                  </a:cubicBezTo>
                  <a:cubicBezTo>
                    <a:pt x="394" y="993"/>
                    <a:pt x="449" y="1001"/>
                    <a:pt x="504" y="1007"/>
                  </a:cubicBezTo>
                  <a:cubicBezTo>
                    <a:pt x="571" y="1014"/>
                    <a:pt x="638" y="1017"/>
                    <a:pt x="705" y="1017"/>
                  </a:cubicBezTo>
                  <a:cubicBezTo>
                    <a:pt x="725" y="1017"/>
                    <a:pt x="745" y="1017"/>
                    <a:pt x="765" y="1017"/>
                  </a:cubicBezTo>
                  <a:cubicBezTo>
                    <a:pt x="791" y="1014"/>
                    <a:pt x="817" y="1014"/>
                    <a:pt x="842" y="1013"/>
                  </a:cubicBezTo>
                  <a:cubicBezTo>
                    <a:pt x="943" y="1006"/>
                    <a:pt x="1042" y="994"/>
                    <a:pt x="1141" y="986"/>
                  </a:cubicBezTo>
                  <a:lnTo>
                    <a:pt x="1152" y="986"/>
                  </a:lnTo>
                  <a:cubicBezTo>
                    <a:pt x="1162" y="984"/>
                    <a:pt x="1171" y="984"/>
                    <a:pt x="1178" y="984"/>
                  </a:cubicBezTo>
                  <a:lnTo>
                    <a:pt x="1163" y="984"/>
                  </a:lnTo>
                  <a:cubicBezTo>
                    <a:pt x="1180" y="983"/>
                    <a:pt x="1198" y="981"/>
                    <a:pt x="1214" y="980"/>
                  </a:cubicBezTo>
                  <a:lnTo>
                    <a:pt x="1212" y="980"/>
                  </a:lnTo>
                  <a:cubicBezTo>
                    <a:pt x="1245" y="978"/>
                    <a:pt x="1280" y="976"/>
                    <a:pt x="1315" y="970"/>
                  </a:cubicBezTo>
                  <a:cubicBezTo>
                    <a:pt x="1348" y="963"/>
                    <a:pt x="1382" y="955"/>
                    <a:pt x="1415" y="947"/>
                  </a:cubicBezTo>
                  <a:cubicBezTo>
                    <a:pt x="1444" y="941"/>
                    <a:pt x="1474" y="936"/>
                    <a:pt x="1502" y="930"/>
                  </a:cubicBezTo>
                  <a:cubicBezTo>
                    <a:pt x="1548" y="919"/>
                    <a:pt x="1594" y="901"/>
                    <a:pt x="1632" y="877"/>
                  </a:cubicBezTo>
                  <a:cubicBezTo>
                    <a:pt x="1672" y="852"/>
                    <a:pt x="1708" y="827"/>
                    <a:pt x="1744" y="798"/>
                  </a:cubicBezTo>
                  <a:cubicBezTo>
                    <a:pt x="1786" y="766"/>
                    <a:pt x="1825" y="729"/>
                    <a:pt x="1857" y="683"/>
                  </a:cubicBezTo>
                  <a:cubicBezTo>
                    <a:pt x="1878" y="655"/>
                    <a:pt x="1890" y="620"/>
                    <a:pt x="1903" y="588"/>
                  </a:cubicBezTo>
                  <a:cubicBezTo>
                    <a:pt x="1911" y="562"/>
                    <a:pt x="1919" y="538"/>
                    <a:pt x="1921" y="511"/>
                  </a:cubicBezTo>
                  <a:cubicBezTo>
                    <a:pt x="1925" y="483"/>
                    <a:pt x="1926" y="457"/>
                    <a:pt x="1926" y="430"/>
                  </a:cubicBezTo>
                  <a:cubicBezTo>
                    <a:pt x="1931" y="390"/>
                    <a:pt x="1910" y="354"/>
                    <a:pt x="1899" y="318"/>
                  </a:cubicBezTo>
                  <a:cubicBezTo>
                    <a:pt x="1858" y="210"/>
                    <a:pt x="1782" y="119"/>
                    <a:pt x="1679" y="64"/>
                  </a:cubicBezTo>
                  <a:cubicBezTo>
                    <a:pt x="1658" y="54"/>
                    <a:pt x="1636" y="43"/>
                    <a:pt x="1615" y="34"/>
                  </a:cubicBezTo>
                  <a:cubicBezTo>
                    <a:pt x="1594" y="34"/>
                    <a:pt x="1574" y="30"/>
                    <a:pt x="1553" y="26"/>
                  </a:cubicBezTo>
                  <a:cubicBezTo>
                    <a:pt x="1516" y="18"/>
                    <a:pt x="1479" y="11"/>
                    <a:pt x="1440" y="5"/>
                  </a:cubicBezTo>
                  <a:lnTo>
                    <a:pt x="1445" y="5"/>
                  </a:lnTo>
                  <a:cubicBezTo>
                    <a:pt x="1405" y="1"/>
                    <a:pt x="1366"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a:extLst>
                <a:ext uri="{FF2B5EF4-FFF2-40B4-BE49-F238E27FC236}">
                  <a16:creationId xmlns:a16="http://schemas.microsoft.com/office/drawing/2014/main" id="{2CE1259E-D851-4F99-ED94-6E65604DC5DD}"/>
                </a:ext>
              </a:extLst>
            </p:cNvPr>
            <p:cNvSpPr/>
            <p:nvPr/>
          </p:nvSpPr>
          <p:spPr>
            <a:xfrm>
              <a:off x="4308350" y="982400"/>
              <a:ext cx="125" cy="50"/>
            </a:xfrm>
            <a:custGeom>
              <a:avLst/>
              <a:gdLst/>
              <a:ahLst/>
              <a:cxnLst/>
              <a:rect l="l" t="t" r="r" b="b"/>
              <a:pathLst>
                <a:path w="5" h="2" extrusionOk="0">
                  <a:moveTo>
                    <a:pt x="0" y="0"/>
                  </a:moveTo>
                  <a:cubicBezTo>
                    <a:pt x="2" y="0"/>
                    <a:pt x="3" y="0"/>
                    <a:pt x="4" y="1"/>
                  </a:cubicBezTo>
                  <a:lnTo>
                    <a:pt x="4" y="1"/>
                  </a:lnTo>
                  <a:cubicBezTo>
                    <a:pt x="3" y="0"/>
                    <a:pt x="2"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a:extLst>
                <a:ext uri="{FF2B5EF4-FFF2-40B4-BE49-F238E27FC236}">
                  <a16:creationId xmlns:a16="http://schemas.microsoft.com/office/drawing/2014/main" id="{8DB25A76-371C-C850-B44F-D6C0418448A9}"/>
                </a:ext>
              </a:extLst>
            </p:cNvPr>
            <p:cNvSpPr/>
            <p:nvPr/>
          </p:nvSpPr>
          <p:spPr>
            <a:xfrm>
              <a:off x="4303175" y="974200"/>
              <a:ext cx="125" cy="175"/>
            </a:xfrm>
            <a:custGeom>
              <a:avLst/>
              <a:gdLst/>
              <a:ahLst/>
              <a:cxnLst/>
              <a:rect l="l" t="t" r="r" b="b"/>
              <a:pathLst>
                <a:path w="5" h="7" extrusionOk="0">
                  <a:moveTo>
                    <a:pt x="5" y="1"/>
                  </a:moveTo>
                  <a:lnTo>
                    <a:pt x="5" y="1"/>
                  </a:lnTo>
                  <a:cubicBezTo>
                    <a:pt x="4" y="3"/>
                    <a:pt x="3" y="5"/>
                    <a:pt x="1" y="6"/>
                  </a:cubicBezTo>
                  <a:cubicBezTo>
                    <a:pt x="3" y="5"/>
                    <a:pt x="4" y="4"/>
                    <a:pt x="5" y="1"/>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a:extLst>
                <a:ext uri="{FF2B5EF4-FFF2-40B4-BE49-F238E27FC236}">
                  <a16:creationId xmlns:a16="http://schemas.microsoft.com/office/drawing/2014/main" id="{92014D5D-587A-9553-F6C0-B8647A6A8A8E}"/>
                </a:ext>
              </a:extLst>
            </p:cNvPr>
            <p:cNvSpPr/>
            <p:nvPr/>
          </p:nvSpPr>
          <p:spPr>
            <a:xfrm>
              <a:off x="4273750" y="990675"/>
              <a:ext cx="100" cy="50"/>
            </a:xfrm>
            <a:custGeom>
              <a:avLst/>
              <a:gdLst/>
              <a:ahLst/>
              <a:cxnLst/>
              <a:rect l="l" t="t" r="r" b="b"/>
              <a:pathLst>
                <a:path w="4" h="2" extrusionOk="0">
                  <a:moveTo>
                    <a:pt x="0" y="0"/>
                  </a:moveTo>
                  <a:cubicBezTo>
                    <a:pt x="1" y="1"/>
                    <a:pt x="3" y="1"/>
                    <a:pt x="3" y="1"/>
                  </a:cubicBezTo>
                  <a:cubicBezTo>
                    <a:pt x="3" y="1"/>
                    <a:pt x="1"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a:extLst>
                <a:ext uri="{FF2B5EF4-FFF2-40B4-BE49-F238E27FC236}">
                  <a16:creationId xmlns:a16="http://schemas.microsoft.com/office/drawing/2014/main" id="{46BE21B6-E973-C165-75C3-E84705E739BF}"/>
                </a:ext>
              </a:extLst>
            </p:cNvPr>
            <p:cNvSpPr/>
            <p:nvPr/>
          </p:nvSpPr>
          <p:spPr>
            <a:xfrm>
              <a:off x="4275750" y="991825"/>
              <a:ext cx="325" cy="200"/>
            </a:xfrm>
            <a:custGeom>
              <a:avLst/>
              <a:gdLst/>
              <a:ahLst/>
              <a:cxnLst/>
              <a:rect l="l" t="t" r="r" b="b"/>
              <a:pathLst>
                <a:path w="13" h="8" extrusionOk="0">
                  <a:moveTo>
                    <a:pt x="1" y="1"/>
                  </a:moveTo>
                  <a:lnTo>
                    <a:pt x="1" y="1"/>
                  </a:lnTo>
                  <a:cubicBezTo>
                    <a:pt x="5" y="4"/>
                    <a:pt x="7" y="5"/>
                    <a:pt x="10" y="7"/>
                  </a:cubicBezTo>
                  <a:lnTo>
                    <a:pt x="10" y="7"/>
                  </a:lnTo>
                  <a:cubicBezTo>
                    <a:pt x="7" y="5"/>
                    <a:pt x="5" y="2"/>
                    <a:pt x="1" y="1"/>
                  </a:cubicBezTo>
                  <a:close/>
                  <a:moveTo>
                    <a:pt x="10" y="7"/>
                  </a:moveTo>
                  <a:cubicBezTo>
                    <a:pt x="11" y="7"/>
                    <a:pt x="12" y="8"/>
                    <a:pt x="13" y="8"/>
                  </a:cubicBezTo>
                  <a:cubicBezTo>
                    <a:pt x="12" y="8"/>
                    <a:pt x="11" y="7"/>
                    <a:pt x="10" y="7"/>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a:extLst>
                <a:ext uri="{FF2B5EF4-FFF2-40B4-BE49-F238E27FC236}">
                  <a16:creationId xmlns:a16="http://schemas.microsoft.com/office/drawing/2014/main" id="{3DD04575-A9F6-707C-859F-6574AF8144AB}"/>
                </a:ext>
              </a:extLst>
            </p:cNvPr>
            <p:cNvSpPr/>
            <p:nvPr/>
          </p:nvSpPr>
          <p:spPr>
            <a:xfrm>
              <a:off x="4253625" y="988875"/>
              <a:ext cx="27400" cy="49275"/>
            </a:xfrm>
            <a:custGeom>
              <a:avLst/>
              <a:gdLst/>
              <a:ahLst/>
              <a:cxnLst/>
              <a:rect l="l" t="t" r="r" b="b"/>
              <a:pathLst>
                <a:path w="1096" h="1971" extrusionOk="0">
                  <a:moveTo>
                    <a:pt x="735" y="37"/>
                  </a:moveTo>
                  <a:cubicBezTo>
                    <a:pt x="738" y="38"/>
                    <a:pt x="742" y="39"/>
                    <a:pt x="744" y="41"/>
                  </a:cubicBezTo>
                  <a:cubicBezTo>
                    <a:pt x="741" y="40"/>
                    <a:pt x="738" y="38"/>
                    <a:pt x="735" y="37"/>
                  </a:cubicBezTo>
                  <a:close/>
                  <a:moveTo>
                    <a:pt x="510" y="248"/>
                  </a:moveTo>
                  <a:cubicBezTo>
                    <a:pt x="510" y="248"/>
                    <a:pt x="510" y="248"/>
                    <a:pt x="509" y="248"/>
                  </a:cubicBezTo>
                  <a:lnTo>
                    <a:pt x="509" y="248"/>
                  </a:lnTo>
                  <a:cubicBezTo>
                    <a:pt x="510" y="248"/>
                    <a:pt x="510" y="248"/>
                    <a:pt x="510" y="248"/>
                  </a:cubicBezTo>
                  <a:close/>
                  <a:moveTo>
                    <a:pt x="572" y="227"/>
                  </a:moveTo>
                  <a:cubicBezTo>
                    <a:pt x="581" y="231"/>
                    <a:pt x="589" y="232"/>
                    <a:pt x="600" y="232"/>
                  </a:cubicBezTo>
                  <a:cubicBezTo>
                    <a:pt x="608" y="232"/>
                    <a:pt x="617" y="233"/>
                    <a:pt x="625" y="234"/>
                  </a:cubicBezTo>
                  <a:cubicBezTo>
                    <a:pt x="626" y="234"/>
                    <a:pt x="628" y="234"/>
                    <a:pt x="629" y="236"/>
                  </a:cubicBezTo>
                  <a:cubicBezTo>
                    <a:pt x="631" y="237"/>
                    <a:pt x="634" y="238"/>
                    <a:pt x="638" y="239"/>
                  </a:cubicBezTo>
                  <a:cubicBezTo>
                    <a:pt x="636" y="238"/>
                    <a:pt x="634" y="237"/>
                    <a:pt x="633" y="237"/>
                  </a:cubicBezTo>
                  <a:lnTo>
                    <a:pt x="634" y="237"/>
                  </a:lnTo>
                  <a:lnTo>
                    <a:pt x="669" y="253"/>
                  </a:lnTo>
                  <a:cubicBezTo>
                    <a:pt x="690" y="264"/>
                    <a:pt x="710" y="276"/>
                    <a:pt x="732" y="285"/>
                  </a:cubicBezTo>
                  <a:cubicBezTo>
                    <a:pt x="739" y="289"/>
                    <a:pt x="747" y="293"/>
                    <a:pt x="754" y="298"/>
                  </a:cubicBezTo>
                  <a:lnTo>
                    <a:pt x="746" y="294"/>
                  </a:lnTo>
                  <a:lnTo>
                    <a:pt x="746" y="294"/>
                  </a:lnTo>
                  <a:cubicBezTo>
                    <a:pt x="757" y="300"/>
                    <a:pt x="765" y="307"/>
                    <a:pt x="775" y="314"/>
                  </a:cubicBezTo>
                  <a:cubicBezTo>
                    <a:pt x="777" y="315"/>
                    <a:pt x="779" y="316"/>
                    <a:pt x="780" y="317"/>
                  </a:cubicBezTo>
                  <a:cubicBezTo>
                    <a:pt x="783" y="320"/>
                    <a:pt x="786" y="322"/>
                    <a:pt x="789" y="326"/>
                  </a:cubicBezTo>
                  <a:cubicBezTo>
                    <a:pt x="790" y="327"/>
                    <a:pt x="791" y="330"/>
                    <a:pt x="793" y="332"/>
                  </a:cubicBezTo>
                  <a:cubicBezTo>
                    <a:pt x="805" y="358"/>
                    <a:pt x="815" y="387"/>
                    <a:pt x="826" y="414"/>
                  </a:cubicBezTo>
                  <a:cubicBezTo>
                    <a:pt x="836" y="443"/>
                    <a:pt x="842" y="471"/>
                    <a:pt x="849" y="497"/>
                  </a:cubicBezTo>
                  <a:cubicBezTo>
                    <a:pt x="859" y="544"/>
                    <a:pt x="865" y="592"/>
                    <a:pt x="868" y="639"/>
                  </a:cubicBezTo>
                  <a:cubicBezTo>
                    <a:pt x="875" y="734"/>
                    <a:pt x="872" y="828"/>
                    <a:pt x="872" y="924"/>
                  </a:cubicBezTo>
                  <a:cubicBezTo>
                    <a:pt x="868" y="1008"/>
                    <a:pt x="866" y="1095"/>
                    <a:pt x="863" y="1183"/>
                  </a:cubicBezTo>
                  <a:cubicBezTo>
                    <a:pt x="861" y="1258"/>
                    <a:pt x="856" y="1333"/>
                    <a:pt x="844" y="1410"/>
                  </a:cubicBezTo>
                  <a:cubicBezTo>
                    <a:pt x="840" y="1434"/>
                    <a:pt x="834" y="1455"/>
                    <a:pt x="828" y="1477"/>
                  </a:cubicBezTo>
                  <a:cubicBezTo>
                    <a:pt x="824" y="1493"/>
                    <a:pt x="816" y="1512"/>
                    <a:pt x="810" y="1528"/>
                  </a:cubicBezTo>
                  <a:cubicBezTo>
                    <a:pt x="793" y="1566"/>
                    <a:pt x="772" y="1602"/>
                    <a:pt x="749" y="1637"/>
                  </a:cubicBezTo>
                  <a:cubicBezTo>
                    <a:pt x="744" y="1644"/>
                    <a:pt x="738" y="1652"/>
                    <a:pt x="733" y="1658"/>
                  </a:cubicBezTo>
                  <a:cubicBezTo>
                    <a:pt x="723" y="1670"/>
                    <a:pt x="711" y="1682"/>
                    <a:pt x="699" y="1694"/>
                  </a:cubicBezTo>
                  <a:cubicBezTo>
                    <a:pt x="696" y="1698"/>
                    <a:pt x="691" y="1701"/>
                    <a:pt x="686" y="1704"/>
                  </a:cubicBezTo>
                  <a:cubicBezTo>
                    <a:pt x="676" y="1711"/>
                    <a:pt x="665" y="1718"/>
                    <a:pt x="652" y="1726"/>
                  </a:cubicBezTo>
                  <a:cubicBezTo>
                    <a:pt x="636" y="1731"/>
                    <a:pt x="620" y="1736"/>
                    <a:pt x="604" y="1741"/>
                  </a:cubicBezTo>
                  <a:cubicBezTo>
                    <a:pt x="603" y="1741"/>
                    <a:pt x="600" y="1741"/>
                    <a:pt x="599" y="1742"/>
                  </a:cubicBezTo>
                  <a:cubicBezTo>
                    <a:pt x="578" y="1744"/>
                    <a:pt x="557" y="1745"/>
                    <a:pt x="537" y="1745"/>
                  </a:cubicBezTo>
                  <a:cubicBezTo>
                    <a:pt x="528" y="1744"/>
                    <a:pt x="519" y="1744"/>
                    <a:pt x="511" y="1742"/>
                  </a:cubicBezTo>
                  <a:cubicBezTo>
                    <a:pt x="501" y="1740"/>
                    <a:pt x="491" y="1737"/>
                    <a:pt x="481" y="1735"/>
                  </a:cubicBezTo>
                  <a:cubicBezTo>
                    <a:pt x="476" y="1734"/>
                    <a:pt x="473" y="1731"/>
                    <a:pt x="468" y="1730"/>
                  </a:cubicBezTo>
                  <a:cubicBezTo>
                    <a:pt x="449" y="1720"/>
                    <a:pt x="433" y="1711"/>
                    <a:pt x="416" y="1703"/>
                  </a:cubicBezTo>
                  <a:cubicBezTo>
                    <a:pt x="408" y="1698"/>
                    <a:pt x="402" y="1693"/>
                    <a:pt x="395" y="1685"/>
                  </a:cubicBezTo>
                  <a:cubicBezTo>
                    <a:pt x="387" y="1678"/>
                    <a:pt x="380" y="1670"/>
                    <a:pt x="372" y="1664"/>
                  </a:cubicBezTo>
                  <a:cubicBezTo>
                    <a:pt x="370" y="1660"/>
                    <a:pt x="367" y="1657"/>
                    <a:pt x="364" y="1653"/>
                  </a:cubicBezTo>
                  <a:cubicBezTo>
                    <a:pt x="355" y="1638"/>
                    <a:pt x="346" y="1622"/>
                    <a:pt x="336" y="1606"/>
                  </a:cubicBezTo>
                  <a:lnTo>
                    <a:pt x="336" y="1606"/>
                  </a:lnTo>
                  <a:cubicBezTo>
                    <a:pt x="336" y="1606"/>
                    <a:pt x="336" y="1606"/>
                    <a:pt x="336" y="1606"/>
                  </a:cubicBezTo>
                  <a:lnTo>
                    <a:pt x="336" y="1606"/>
                  </a:lnTo>
                  <a:cubicBezTo>
                    <a:pt x="321" y="1578"/>
                    <a:pt x="309" y="1545"/>
                    <a:pt x="297" y="1515"/>
                  </a:cubicBezTo>
                  <a:cubicBezTo>
                    <a:pt x="288" y="1489"/>
                    <a:pt x="282" y="1462"/>
                    <a:pt x="275" y="1436"/>
                  </a:cubicBezTo>
                  <a:cubicBezTo>
                    <a:pt x="258" y="1355"/>
                    <a:pt x="248" y="1276"/>
                    <a:pt x="240" y="1194"/>
                  </a:cubicBezTo>
                  <a:cubicBezTo>
                    <a:pt x="234" y="1138"/>
                    <a:pt x="232" y="1085"/>
                    <a:pt x="232" y="1030"/>
                  </a:cubicBezTo>
                  <a:lnTo>
                    <a:pt x="232" y="1029"/>
                  </a:lnTo>
                  <a:lnTo>
                    <a:pt x="232" y="1028"/>
                  </a:lnTo>
                  <a:cubicBezTo>
                    <a:pt x="239" y="930"/>
                    <a:pt x="250" y="833"/>
                    <a:pt x="265" y="737"/>
                  </a:cubicBezTo>
                  <a:cubicBezTo>
                    <a:pt x="282" y="660"/>
                    <a:pt x="294" y="579"/>
                    <a:pt x="317" y="503"/>
                  </a:cubicBezTo>
                  <a:cubicBezTo>
                    <a:pt x="322" y="490"/>
                    <a:pt x="327" y="479"/>
                    <a:pt x="333" y="467"/>
                  </a:cubicBezTo>
                  <a:cubicBezTo>
                    <a:pt x="349" y="434"/>
                    <a:pt x="365" y="399"/>
                    <a:pt x="385" y="367"/>
                  </a:cubicBezTo>
                  <a:cubicBezTo>
                    <a:pt x="394" y="352"/>
                    <a:pt x="407" y="337"/>
                    <a:pt x="419" y="321"/>
                  </a:cubicBezTo>
                  <a:cubicBezTo>
                    <a:pt x="426" y="314"/>
                    <a:pt x="433" y="307"/>
                    <a:pt x="439" y="299"/>
                  </a:cubicBezTo>
                  <a:cubicBezTo>
                    <a:pt x="452" y="288"/>
                    <a:pt x="464" y="276"/>
                    <a:pt x="478" y="267"/>
                  </a:cubicBezTo>
                  <a:cubicBezTo>
                    <a:pt x="489" y="260"/>
                    <a:pt x="500" y="254"/>
                    <a:pt x="509" y="248"/>
                  </a:cubicBezTo>
                  <a:lnTo>
                    <a:pt x="509" y="248"/>
                  </a:lnTo>
                  <a:cubicBezTo>
                    <a:pt x="509" y="248"/>
                    <a:pt x="509" y="248"/>
                    <a:pt x="509" y="248"/>
                  </a:cubicBezTo>
                  <a:cubicBezTo>
                    <a:pt x="509" y="248"/>
                    <a:pt x="510" y="247"/>
                    <a:pt x="510" y="247"/>
                  </a:cubicBezTo>
                  <a:lnTo>
                    <a:pt x="510" y="247"/>
                  </a:lnTo>
                  <a:cubicBezTo>
                    <a:pt x="510" y="247"/>
                    <a:pt x="510" y="247"/>
                    <a:pt x="510" y="248"/>
                  </a:cubicBezTo>
                  <a:lnTo>
                    <a:pt x="510" y="248"/>
                  </a:lnTo>
                  <a:cubicBezTo>
                    <a:pt x="510" y="247"/>
                    <a:pt x="511" y="247"/>
                    <a:pt x="511" y="247"/>
                  </a:cubicBezTo>
                  <a:lnTo>
                    <a:pt x="511" y="247"/>
                  </a:lnTo>
                  <a:cubicBezTo>
                    <a:pt x="511" y="247"/>
                    <a:pt x="511" y="247"/>
                    <a:pt x="511" y="247"/>
                  </a:cubicBezTo>
                  <a:lnTo>
                    <a:pt x="511" y="247"/>
                  </a:lnTo>
                  <a:cubicBezTo>
                    <a:pt x="519" y="243"/>
                    <a:pt x="526" y="238"/>
                    <a:pt x="535" y="234"/>
                  </a:cubicBezTo>
                  <a:cubicBezTo>
                    <a:pt x="538" y="233"/>
                    <a:pt x="542" y="232"/>
                    <a:pt x="546" y="229"/>
                  </a:cubicBezTo>
                  <a:cubicBezTo>
                    <a:pt x="548" y="229"/>
                    <a:pt x="549" y="229"/>
                    <a:pt x="552" y="228"/>
                  </a:cubicBezTo>
                  <a:cubicBezTo>
                    <a:pt x="558" y="228"/>
                    <a:pt x="566" y="228"/>
                    <a:pt x="572" y="227"/>
                  </a:cubicBezTo>
                  <a:close/>
                  <a:moveTo>
                    <a:pt x="583" y="0"/>
                  </a:moveTo>
                  <a:cubicBezTo>
                    <a:pt x="562" y="0"/>
                    <a:pt x="541" y="1"/>
                    <a:pt x="520" y="4"/>
                  </a:cubicBezTo>
                  <a:cubicBezTo>
                    <a:pt x="474" y="10"/>
                    <a:pt x="429" y="28"/>
                    <a:pt x="389" y="53"/>
                  </a:cubicBezTo>
                  <a:cubicBezTo>
                    <a:pt x="341" y="83"/>
                    <a:pt x="293" y="115"/>
                    <a:pt x="257" y="159"/>
                  </a:cubicBezTo>
                  <a:cubicBezTo>
                    <a:pt x="231" y="190"/>
                    <a:pt x="206" y="222"/>
                    <a:pt x="185" y="258"/>
                  </a:cubicBezTo>
                  <a:cubicBezTo>
                    <a:pt x="155" y="307"/>
                    <a:pt x="128" y="360"/>
                    <a:pt x="107" y="414"/>
                  </a:cubicBezTo>
                  <a:cubicBezTo>
                    <a:pt x="93" y="455"/>
                    <a:pt x="83" y="497"/>
                    <a:pt x="73" y="541"/>
                  </a:cubicBezTo>
                  <a:cubicBezTo>
                    <a:pt x="52" y="647"/>
                    <a:pt x="30" y="753"/>
                    <a:pt x="19" y="862"/>
                  </a:cubicBezTo>
                  <a:cubicBezTo>
                    <a:pt x="9" y="954"/>
                    <a:pt x="0" y="1043"/>
                    <a:pt x="8" y="1136"/>
                  </a:cubicBezTo>
                  <a:cubicBezTo>
                    <a:pt x="21" y="1323"/>
                    <a:pt x="39" y="1523"/>
                    <a:pt x="125" y="1694"/>
                  </a:cubicBezTo>
                  <a:cubicBezTo>
                    <a:pt x="141" y="1722"/>
                    <a:pt x="156" y="1750"/>
                    <a:pt x="174" y="1777"/>
                  </a:cubicBezTo>
                  <a:cubicBezTo>
                    <a:pt x="190" y="1806"/>
                    <a:pt x="216" y="1829"/>
                    <a:pt x="239" y="1851"/>
                  </a:cubicBezTo>
                  <a:cubicBezTo>
                    <a:pt x="288" y="1899"/>
                    <a:pt x="355" y="1934"/>
                    <a:pt x="419" y="1953"/>
                  </a:cubicBezTo>
                  <a:cubicBezTo>
                    <a:pt x="462" y="1964"/>
                    <a:pt x="503" y="1971"/>
                    <a:pt x="545" y="1971"/>
                  </a:cubicBezTo>
                  <a:cubicBezTo>
                    <a:pt x="551" y="1971"/>
                    <a:pt x="558" y="1970"/>
                    <a:pt x="564" y="1970"/>
                  </a:cubicBezTo>
                  <a:cubicBezTo>
                    <a:pt x="571" y="1970"/>
                    <a:pt x="576" y="1970"/>
                    <a:pt x="582" y="1968"/>
                  </a:cubicBezTo>
                  <a:cubicBezTo>
                    <a:pt x="609" y="1967"/>
                    <a:pt x="636" y="1965"/>
                    <a:pt x="664" y="1958"/>
                  </a:cubicBezTo>
                  <a:cubicBezTo>
                    <a:pt x="687" y="1952"/>
                    <a:pt x="711" y="1944"/>
                    <a:pt x="736" y="1935"/>
                  </a:cubicBezTo>
                  <a:cubicBezTo>
                    <a:pt x="780" y="1916"/>
                    <a:pt x="826" y="1883"/>
                    <a:pt x="861" y="1849"/>
                  </a:cubicBezTo>
                  <a:cubicBezTo>
                    <a:pt x="893" y="1818"/>
                    <a:pt x="922" y="1785"/>
                    <a:pt x="944" y="1749"/>
                  </a:cubicBezTo>
                  <a:cubicBezTo>
                    <a:pt x="974" y="1703"/>
                    <a:pt x="1002" y="1656"/>
                    <a:pt x="1022" y="1606"/>
                  </a:cubicBezTo>
                  <a:cubicBezTo>
                    <a:pt x="1041" y="1558"/>
                    <a:pt x="1054" y="1512"/>
                    <a:pt x="1063" y="1461"/>
                  </a:cubicBezTo>
                  <a:cubicBezTo>
                    <a:pt x="1084" y="1359"/>
                    <a:pt x="1088" y="1253"/>
                    <a:pt x="1089" y="1150"/>
                  </a:cubicBezTo>
                  <a:cubicBezTo>
                    <a:pt x="1090" y="1058"/>
                    <a:pt x="1093" y="966"/>
                    <a:pt x="1094" y="874"/>
                  </a:cubicBezTo>
                  <a:cubicBezTo>
                    <a:pt x="1095" y="709"/>
                    <a:pt x="1093" y="544"/>
                    <a:pt x="1049" y="384"/>
                  </a:cubicBezTo>
                  <a:cubicBezTo>
                    <a:pt x="1038" y="345"/>
                    <a:pt x="1023" y="307"/>
                    <a:pt x="1006" y="269"/>
                  </a:cubicBezTo>
                  <a:cubicBezTo>
                    <a:pt x="997" y="248"/>
                    <a:pt x="989" y="224"/>
                    <a:pt x="975" y="203"/>
                  </a:cubicBezTo>
                  <a:cubicBezTo>
                    <a:pt x="951" y="169"/>
                    <a:pt x="923" y="141"/>
                    <a:pt x="886" y="119"/>
                  </a:cubicBezTo>
                  <a:cubicBezTo>
                    <a:pt x="858" y="102"/>
                    <a:pt x="834" y="87"/>
                    <a:pt x="805" y="72"/>
                  </a:cubicBezTo>
                  <a:cubicBezTo>
                    <a:pt x="804" y="72"/>
                    <a:pt x="804" y="71"/>
                    <a:pt x="802" y="71"/>
                  </a:cubicBezTo>
                  <a:lnTo>
                    <a:pt x="804" y="71"/>
                  </a:lnTo>
                  <a:cubicBezTo>
                    <a:pt x="804" y="71"/>
                    <a:pt x="802" y="71"/>
                    <a:pt x="802" y="69"/>
                  </a:cubicBezTo>
                  <a:cubicBezTo>
                    <a:pt x="791" y="64"/>
                    <a:pt x="780" y="58"/>
                    <a:pt x="770" y="52"/>
                  </a:cubicBezTo>
                  <a:cubicBezTo>
                    <a:pt x="758" y="43"/>
                    <a:pt x="744" y="40"/>
                    <a:pt x="732" y="35"/>
                  </a:cubicBezTo>
                  <a:lnTo>
                    <a:pt x="732" y="35"/>
                  </a:lnTo>
                  <a:cubicBezTo>
                    <a:pt x="732" y="35"/>
                    <a:pt x="732" y="35"/>
                    <a:pt x="733" y="36"/>
                  </a:cubicBezTo>
                  <a:lnTo>
                    <a:pt x="733" y="36"/>
                  </a:lnTo>
                  <a:cubicBezTo>
                    <a:pt x="718" y="29"/>
                    <a:pt x="703" y="24"/>
                    <a:pt x="690" y="20"/>
                  </a:cubicBezTo>
                  <a:cubicBezTo>
                    <a:pt x="671" y="7"/>
                    <a:pt x="649" y="1"/>
                    <a:pt x="626" y="1"/>
                  </a:cubicBezTo>
                  <a:cubicBezTo>
                    <a:pt x="612" y="1"/>
                    <a:pt x="597"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5">
            <a:extLst>
              <a:ext uri="{FF2B5EF4-FFF2-40B4-BE49-F238E27FC236}">
                <a16:creationId xmlns:a16="http://schemas.microsoft.com/office/drawing/2014/main" id="{13412769-52F1-DA1D-374B-250360B8C6B6}"/>
              </a:ext>
            </a:extLst>
          </p:cNvPr>
          <p:cNvGrpSpPr/>
          <p:nvPr/>
        </p:nvGrpSpPr>
        <p:grpSpPr>
          <a:xfrm>
            <a:off x="1327432" y="152512"/>
            <a:ext cx="112191" cy="101253"/>
            <a:chOff x="4048600" y="570950"/>
            <a:chExt cx="54875" cy="52350"/>
          </a:xfrm>
        </p:grpSpPr>
        <p:sp>
          <p:nvSpPr>
            <p:cNvPr id="166" name="Google Shape;166;p15">
              <a:extLst>
                <a:ext uri="{FF2B5EF4-FFF2-40B4-BE49-F238E27FC236}">
                  <a16:creationId xmlns:a16="http://schemas.microsoft.com/office/drawing/2014/main" id="{9FB2DD27-8209-B082-F773-B0F42B56F32F}"/>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a:extLst>
                <a:ext uri="{FF2B5EF4-FFF2-40B4-BE49-F238E27FC236}">
                  <a16:creationId xmlns:a16="http://schemas.microsoft.com/office/drawing/2014/main" id="{ADB09664-2DCA-7FAB-A050-8B51AE17CFD8}"/>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a:extLst>
                <a:ext uri="{FF2B5EF4-FFF2-40B4-BE49-F238E27FC236}">
                  <a16:creationId xmlns:a16="http://schemas.microsoft.com/office/drawing/2014/main" id="{710903C5-3D6F-6E76-1A18-36B21386B71B}"/>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a:extLst>
                <a:ext uri="{FF2B5EF4-FFF2-40B4-BE49-F238E27FC236}">
                  <a16:creationId xmlns:a16="http://schemas.microsoft.com/office/drawing/2014/main" id="{5F76A777-6152-4E46-5644-20498450C2A7}"/>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a:extLst>
                <a:ext uri="{FF2B5EF4-FFF2-40B4-BE49-F238E27FC236}">
                  <a16:creationId xmlns:a16="http://schemas.microsoft.com/office/drawing/2014/main" id="{AB5870AA-6038-384C-A704-648BCACD8B3F}"/>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5">
            <a:extLst>
              <a:ext uri="{FF2B5EF4-FFF2-40B4-BE49-F238E27FC236}">
                <a16:creationId xmlns:a16="http://schemas.microsoft.com/office/drawing/2014/main" id="{863DD910-5C52-6E73-42CC-B7DD61F99BFC}"/>
              </a:ext>
            </a:extLst>
          </p:cNvPr>
          <p:cNvGrpSpPr/>
          <p:nvPr/>
        </p:nvGrpSpPr>
        <p:grpSpPr>
          <a:xfrm>
            <a:off x="94821" y="990853"/>
            <a:ext cx="1529262" cy="918806"/>
            <a:chOff x="352437" y="1149137"/>
            <a:chExt cx="2480502" cy="1575105"/>
          </a:xfrm>
        </p:grpSpPr>
        <p:sp>
          <p:nvSpPr>
            <p:cNvPr id="172" name="Google Shape;172;p15">
              <a:extLst>
                <a:ext uri="{FF2B5EF4-FFF2-40B4-BE49-F238E27FC236}">
                  <a16:creationId xmlns:a16="http://schemas.microsoft.com/office/drawing/2014/main" id="{8FA0D686-CF1A-3857-1271-0AC1D8A5AF7F}"/>
                </a:ext>
              </a:extLst>
            </p:cNvPr>
            <p:cNvSpPr/>
            <p:nvPr/>
          </p:nvSpPr>
          <p:spPr>
            <a:xfrm>
              <a:off x="603644" y="1305350"/>
              <a:ext cx="396028" cy="612721"/>
            </a:xfrm>
            <a:custGeom>
              <a:avLst/>
              <a:gdLst/>
              <a:ahLst/>
              <a:cxnLst/>
              <a:rect l="l" t="t" r="r" b="b"/>
              <a:pathLst>
                <a:path w="5595" h="8688" extrusionOk="0">
                  <a:moveTo>
                    <a:pt x="1432" y="5500"/>
                  </a:moveTo>
                  <a:cubicBezTo>
                    <a:pt x="1432" y="5501"/>
                    <a:pt x="1432" y="5501"/>
                    <a:pt x="1432" y="5501"/>
                  </a:cubicBezTo>
                  <a:lnTo>
                    <a:pt x="1432" y="5501"/>
                  </a:lnTo>
                  <a:cubicBezTo>
                    <a:pt x="1432" y="5501"/>
                    <a:pt x="1432" y="5501"/>
                    <a:pt x="1432" y="5500"/>
                  </a:cubicBezTo>
                  <a:close/>
                  <a:moveTo>
                    <a:pt x="5005" y="1"/>
                  </a:moveTo>
                  <a:cubicBezTo>
                    <a:pt x="4959" y="1"/>
                    <a:pt x="4907" y="4"/>
                    <a:pt x="4856" y="4"/>
                  </a:cubicBezTo>
                  <a:lnTo>
                    <a:pt x="4866" y="4"/>
                  </a:lnTo>
                  <a:cubicBezTo>
                    <a:pt x="4857" y="4"/>
                    <a:pt x="4849" y="5"/>
                    <a:pt x="4838" y="6"/>
                  </a:cubicBezTo>
                  <a:cubicBezTo>
                    <a:pt x="4832" y="6"/>
                    <a:pt x="4827" y="8"/>
                    <a:pt x="4822" y="10"/>
                  </a:cubicBezTo>
                  <a:cubicBezTo>
                    <a:pt x="4811" y="13"/>
                    <a:pt x="4802" y="15"/>
                    <a:pt x="4793" y="19"/>
                  </a:cubicBezTo>
                  <a:lnTo>
                    <a:pt x="4792" y="19"/>
                  </a:lnTo>
                  <a:lnTo>
                    <a:pt x="4776" y="27"/>
                  </a:lnTo>
                  <a:cubicBezTo>
                    <a:pt x="4770" y="31"/>
                    <a:pt x="4765" y="36"/>
                    <a:pt x="4759" y="40"/>
                  </a:cubicBezTo>
                  <a:cubicBezTo>
                    <a:pt x="4744" y="55"/>
                    <a:pt x="4729" y="67"/>
                    <a:pt x="4715" y="81"/>
                  </a:cubicBezTo>
                  <a:cubicBezTo>
                    <a:pt x="4692" y="107"/>
                    <a:pt x="4669" y="132"/>
                    <a:pt x="4648" y="160"/>
                  </a:cubicBezTo>
                  <a:cubicBezTo>
                    <a:pt x="4560" y="299"/>
                    <a:pt x="4477" y="442"/>
                    <a:pt x="4390" y="582"/>
                  </a:cubicBezTo>
                  <a:cubicBezTo>
                    <a:pt x="4347" y="653"/>
                    <a:pt x="4306" y="725"/>
                    <a:pt x="4264" y="798"/>
                  </a:cubicBezTo>
                  <a:cubicBezTo>
                    <a:pt x="4222" y="872"/>
                    <a:pt x="4178" y="945"/>
                    <a:pt x="4135" y="1020"/>
                  </a:cubicBezTo>
                  <a:cubicBezTo>
                    <a:pt x="4092" y="1097"/>
                    <a:pt x="4049" y="1174"/>
                    <a:pt x="4003" y="1250"/>
                  </a:cubicBezTo>
                  <a:cubicBezTo>
                    <a:pt x="3961" y="1325"/>
                    <a:pt x="3914" y="1394"/>
                    <a:pt x="3866" y="1465"/>
                  </a:cubicBezTo>
                  <a:lnTo>
                    <a:pt x="3568" y="1903"/>
                  </a:lnTo>
                  <a:cubicBezTo>
                    <a:pt x="3475" y="2041"/>
                    <a:pt x="3386" y="2181"/>
                    <a:pt x="3300" y="2325"/>
                  </a:cubicBezTo>
                  <a:cubicBezTo>
                    <a:pt x="3207" y="2478"/>
                    <a:pt x="3114" y="2630"/>
                    <a:pt x="3025" y="2786"/>
                  </a:cubicBezTo>
                  <a:cubicBezTo>
                    <a:pt x="2938" y="2936"/>
                    <a:pt x="2852" y="3087"/>
                    <a:pt x="2763" y="3235"/>
                  </a:cubicBezTo>
                  <a:cubicBezTo>
                    <a:pt x="2674" y="3386"/>
                    <a:pt x="2585" y="3538"/>
                    <a:pt x="2494" y="3688"/>
                  </a:cubicBezTo>
                  <a:cubicBezTo>
                    <a:pt x="2310" y="3987"/>
                    <a:pt x="2129" y="4289"/>
                    <a:pt x="1951" y="4592"/>
                  </a:cubicBezTo>
                  <a:cubicBezTo>
                    <a:pt x="1861" y="4745"/>
                    <a:pt x="1770" y="4896"/>
                    <a:pt x="1683" y="5047"/>
                  </a:cubicBezTo>
                  <a:cubicBezTo>
                    <a:pt x="1597" y="5196"/>
                    <a:pt x="1514" y="5348"/>
                    <a:pt x="1433" y="5499"/>
                  </a:cubicBezTo>
                  <a:lnTo>
                    <a:pt x="1433" y="5499"/>
                  </a:lnTo>
                  <a:cubicBezTo>
                    <a:pt x="1433" y="5499"/>
                    <a:pt x="1433" y="5499"/>
                    <a:pt x="1433" y="5499"/>
                  </a:cubicBezTo>
                  <a:lnTo>
                    <a:pt x="1433" y="5499"/>
                  </a:lnTo>
                  <a:cubicBezTo>
                    <a:pt x="1432" y="5500"/>
                    <a:pt x="1432" y="5500"/>
                    <a:pt x="1432" y="5500"/>
                  </a:cubicBezTo>
                  <a:lnTo>
                    <a:pt x="1432" y="5500"/>
                  </a:lnTo>
                  <a:cubicBezTo>
                    <a:pt x="1432" y="5500"/>
                    <a:pt x="1432" y="5500"/>
                    <a:pt x="1432" y="5500"/>
                  </a:cubicBezTo>
                  <a:lnTo>
                    <a:pt x="1432" y="5500"/>
                  </a:lnTo>
                  <a:cubicBezTo>
                    <a:pt x="1432" y="5501"/>
                    <a:pt x="1432" y="5501"/>
                    <a:pt x="1432" y="5501"/>
                  </a:cubicBezTo>
                  <a:cubicBezTo>
                    <a:pt x="1432" y="5501"/>
                    <a:pt x="1432" y="5501"/>
                    <a:pt x="1432" y="5501"/>
                  </a:cubicBezTo>
                  <a:lnTo>
                    <a:pt x="1432" y="5501"/>
                  </a:lnTo>
                  <a:cubicBezTo>
                    <a:pt x="1356" y="5644"/>
                    <a:pt x="1283" y="5789"/>
                    <a:pt x="1206" y="5930"/>
                  </a:cubicBezTo>
                  <a:cubicBezTo>
                    <a:pt x="1127" y="6073"/>
                    <a:pt x="1049" y="6216"/>
                    <a:pt x="969" y="6358"/>
                  </a:cubicBezTo>
                  <a:cubicBezTo>
                    <a:pt x="894" y="6505"/>
                    <a:pt x="819" y="6649"/>
                    <a:pt x="736" y="6790"/>
                  </a:cubicBezTo>
                  <a:cubicBezTo>
                    <a:pt x="654" y="6934"/>
                    <a:pt x="572" y="7077"/>
                    <a:pt x="494" y="7223"/>
                  </a:cubicBezTo>
                  <a:cubicBezTo>
                    <a:pt x="400" y="7399"/>
                    <a:pt x="307" y="7578"/>
                    <a:pt x="210" y="7754"/>
                  </a:cubicBezTo>
                  <a:cubicBezTo>
                    <a:pt x="173" y="7825"/>
                    <a:pt x="138" y="7898"/>
                    <a:pt x="101" y="7968"/>
                  </a:cubicBezTo>
                  <a:cubicBezTo>
                    <a:pt x="74" y="8028"/>
                    <a:pt x="44" y="8087"/>
                    <a:pt x="19" y="8147"/>
                  </a:cubicBezTo>
                  <a:lnTo>
                    <a:pt x="21" y="8147"/>
                  </a:lnTo>
                  <a:cubicBezTo>
                    <a:pt x="19" y="8151"/>
                    <a:pt x="18" y="8153"/>
                    <a:pt x="18" y="8156"/>
                  </a:cubicBezTo>
                  <a:cubicBezTo>
                    <a:pt x="14" y="8177"/>
                    <a:pt x="10" y="8199"/>
                    <a:pt x="8" y="8221"/>
                  </a:cubicBezTo>
                  <a:cubicBezTo>
                    <a:pt x="6" y="8223"/>
                    <a:pt x="8" y="8224"/>
                    <a:pt x="8" y="8225"/>
                  </a:cubicBezTo>
                  <a:cubicBezTo>
                    <a:pt x="3" y="8260"/>
                    <a:pt x="1" y="8295"/>
                    <a:pt x="0" y="8329"/>
                  </a:cubicBezTo>
                  <a:cubicBezTo>
                    <a:pt x="1" y="8354"/>
                    <a:pt x="3" y="8378"/>
                    <a:pt x="8" y="8401"/>
                  </a:cubicBezTo>
                  <a:cubicBezTo>
                    <a:pt x="11" y="8417"/>
                    <a:pt x="13" y="8432"/>
                    <a:pt x="18" y="8448"/>
                  </a:cubicBezTo>
                  <a:cubicBezTo>
                    <a:pt x="22" y="8461"/>
                    <a:pt x="26" y="8473"/>
                    <a:pt x="29" y="8484"/>
                  </a:cubicBezTo>
                  <a:cubicBezTo>
                    <a:pt x="29" y="8486"/>
                    <a:pt x="29" y="8486"/>
                    <a:pt x="31" y="8487"/>
                  </a:cubicBezTo>
                  <a:cubicBezTo>
                    <a:pt x="32" y="8489"/>
                    <a:pt x="34" y="8491"/>
                    <a:pt x="35" y="8493"/>
                  </a:cubicBezTo>
                  <a:cubicBezTo>
                    <a:pt x="43" y="8501"/>
                    <a:pt x="49" y="8509"/>
                    <a:pt x="57" y="8517"/>
                  </a:cubicBezTo>
                  <a:cubicBezTo>
                    <a:pt x="57" y="8518"/>
                    <a:pt x="58" y="8518"/>
                    <a:pt x="58" y="8518"/>
                  </a:cubicBezTo>
                  <a:cubicBezTo>
                    <a:pt x="64" y="8524"/>
                    <a:pt x="74" y="8530"/>
                    <a:pt x="80" y="8538"/>
                  </a:cubicBezTo>
                  <a:cubicBezTo>
                    <a:pt x="81" y="8538"/>
                    <a:pt x="83" y="8539"/>
                    <a:pt x="84" y="8539"/>
                  </a:cubicBezTo>
                  <a:cubicBezTo>
                    <a:pt x="116" y="8555"/>
                    <a:pt x="148" y="8572"/>
                    <a:pt x="179" y="8590"/>
                  </a:cubicBezTo>
                  <a:cubicBezTo>
                    <a:pt x="181" y="8591"/>
                    <a:pt x="181" y="8591"/>
                    <a:pt x="182" y="8591"/>
                  </a:cubicBezTo>
                  <a:cubicBezTo>
                    <a:pt x="182" y="8591"/>
                    <a:pt x="182" y="8592"/>
                    <a:pt x="183" y="8592"/>
                  </a:cubicBezTo>
                  <a:lnTo>
                    <a:pt x="184" y="8592"/>
                  </a:lnTo>
                  <a:cubicBezTo>
                    <a:pt x="218" y="8606"/>
                    <a:pt x="251" y="8617"/>
                    <a:pt x="284" y="8636"/>
                  </a:cubicBezTo>
                  <a:cubicBezTo>
                    <a:pt x="287" y="8637"/>
                    <a:pt x="291" y="8639"/>
                    <a:pt x="294" y="8642"/>
                  </a:cubicBezTo>
                  <a:cubicBezTo>
                    <a:pt x="303" y="8644"/>
                    <a:pt x="312" y="8649"/>
                    <a:pt x="321" y="8654"/>
                  </a:cubicBezTo>
                  <a:cubicBezTo>
                    <a:pt x="343" y="8662"/>
                    <a:pt x="367" y="8670"/>
                    <a:pt x="388" y="8677"/>
                  </a:cubicBezTo>
                  <a:cubicBezTo>
                    <a:pt x="401" y="8679"/>
                    <a:pt x="414" y="8682"/>
                    <a:pt x="429" y="8683"/>
                  </a:cubicBezTo>
                  <a:cubicBezTo>
                    <a:pt x="452" y="8684"/>
                    <a:pt x="476" y="8685"/>
                    <a:pt x="501" y="8687"/>
                  </a:cubicBezTo>
                  <a:cubicBezTo>
                    <a:pt x="543" y="8684"/>
                    <a:pt x="585" y="8682"/>
                    <a:pt x="628" y="8677"/>
                  </a:cubicBezTo>
                  <a:cubicBezTo>
                    <a:pt x="636" y="8675"/>
                    <a:pt x="645" y="8673"/>
                    <a:pt x="653" y="8672"/>
                  </a:cubicBezTo>
                  <a:cubicBezTo>
                    <a:pt x="657" y="8669"/>
                    <a:pt x="663" y="8668"/>
                    <a:pt x="667" y="8667"/>
                  </a:cubicBezTo>
                  <a:cubicBezTo>
                    <a:pt x="673" y="8662"/>
                    <a:pt x="679" y="8659"/>
                    <a:pt x="687" y="8656"/>
                  </a:cubicBezTo>
                  <a:cubicBezTo>
                    <a:pt x="708" y="8642"/>
                    <a:pt x="729" y="8625"/>
                    <a:pt x="751" y="8608"/>
                  </a:cubicBezTo>
                  <a:cubicBezTo>
                    <a:pt x="793" y="8571"/>
                    <a:pt x="836" y="8534"/>
                    <a:pt x="877" y="8494"/>
                  </a:cubicBezTo>
                  <a:cubicBezTo>
                    <a:pt x="947" y="8417"/>
                    <a:pt x="1014" y="8336"/>
                    <a:pt x="1077" y="8254"/>
                  </a:cubicBezTo>
                  <a:cubicBezTo>
                    <a:pt x="1100" y="8221"/>
                    <a:pt x="1122" y="8189"/>
                    <a:pt x="1143" y="8156"/>
                  </a:cubicBezTo>
                  <a:cubicBezTo>
                    <a:pt x="1164" y="8121"/>
                    <a:pt x="1183" y="8083"/>
                    <a:pt x="1203" y="8047"/>
                  </a:cubicBezTo>
                  <a:cubicBezTo>
                    <a:pt x="1236" y="7985"/>
                    <a:pt x="1275" y="7927"/>
                    <a:pt x="1311" y="7867"/>
                  </a:cubicBezTo>
                  <a:cubicBezTo>
                    <a:pt x="1396" y="7731"/>
                    <a:pt x="1473" y="7590"/>
                    <a:pt x="1550" y="7450"/>
                  </a:cubicBezTo>
                  <a:cubicBezTo>
                    <a:pt x="1597" y="7363"/>
                    <a:pt x="1641" y="7274"/>
                    <a:pt x="1690" y="7189"/>
                  </a:cubicBezTo>
                  <a:lnTo>
                    <a:pt x="1833" y="6938"/>
                  </a:lnTo>
                  <a:cubicBezTo>
                    <a:pt x="1913" y="6788"/>
                    <a:pt x="1993" y="6639"/>
                    <a:pt x="2077" y="6490"/>
                  </a:cubicBezTo>
                  <a:cubicBezTo>
                    <a:pt x="2163" y="6335"/>
                    <a:pt x="2258" y="6187"/>
                    <a:pt x="2354" y="6037"/>
                  </a:cubicBezTo>
                  <a:cubicBezTo>
                    <a:pt x="2397" y="5970"/>
                    <a:pt x="2437" y="5903"/>
                    <a:pt x="2477" y="5836"/>
                  </a:cubicBezTo>
                  <a:cubicBezTo>
                    <a:pt x="2524" y="5757"/>
                    <a:pt x="2572" y="5679"/>
                    <a:pt x="2622" y="5602"/>
                  </a:cubicBezTo>
                  <a:cubicBezTo>
                    <a:pt x="2707" y="5465"/>
                    <a:pt x="2784" y="5325"/>
                    <a:pt x="2865" y="5186"/>
                  </a:cubicBezTo>
                  <a:cubicBezTo>
                    <a:pt x="2953" y="5032"/>
                    <a:pt x="3048" y="4884"/>
                    <a:pt x="3143" y="4736"/>
                  </a:cubicBezTo>
                  <a:cubicBezTo>
                    <a:pt x="3232" y="4592"/>
                    <a:pt x="3321" y="4447"/>
                    <a:pt x="3412" y="4302"/>
                  </a:cubicBezTo>
                  <a:cubicBezTo>
                    <a:pt x="3506" y="4153"/>
                    <a:pt x="3602" y="4004"/>
                    <a:pt x="3695" y="3852"/>
                  </a:cubicBezTo>
                  <a:cubicBezTo>
                    <a:pt x="3785" y="3704"/>
                    <a:pt x="3871" y="3554"/>
                    <a:pt x="3960" y="3404"/>
                  </a:cubicBezTo>
                  <a:cubicBezTo>
                    <a:pt x="4059" y="3239"/>
                    <a:pt x="4164" y="3079"/>
                    <a:pt x="4259" y="2911"/>
                  </a:cubicBezTo>
                  <a:cubicBezTo>
                    <a:pt x="4357" y="2740"/>
                    <a:pt x="4460" y="2571"/>
                    <a:pt x="4554" y="2398"/>
                  </a:cubicBezTo>
                  <a:cubicBezTo>
                    <a:pt x="4591" y="2332"/>
                    <a:pt x="4625" y="2266"/>
                    <a:pt x="4660" y="2201"/>
                  </a:cubicBezTo>
                  <a:cubicBezTo>
                    <a:pt x="4702" y="2122"/>
                    <a:pt x="4747" y="2044"/>
                    <a:pt x="4794" y="1967"/>
                  </a:cubicBezTo>
                  <a:cubicBezTo>
                    <a:pt x="4877" y="1826"/>
                    <a:pt x="4955" y="1682"/>
                    <a:pt x="5034" y="1541"/>
                  </a:cubicBezTo>
                  <a:cubicBezTo>
                    <a:pt x="5076" y="1464"/>
                    <a:pt x="5120" y="1389"/>
                    <a:pt x="5163" y="1315"/>
                  </a:cubicBezTo>
                  <a:cubicBezTo>
                    <a:pt x="5173" y="1301"/>
                    <a:pt x="5181" y="1289"/>
                    <a:pt x="5188" y="1274"/>
                  </a:cubicBezTo>
                  <a:cubicBezTo>
                    <a:pt x="5196" y="1262"/>
                    <a:pt x="5203" y="1250"/>
                    <a:pt x="5210" y="1237"/>
                  </a:cubicBezTo>
                  <a:cubicBezTo>
                    <a:pt x="5219" y="1219"/>
                    <a:pt x="5229" y="1202"/>
                    <a:pt x="5239" y="1186"/>
                  </a:cubicBezTo>
                  <a:cubicBezTo>
                    <a:pt x="5244" y="1176"/>
                    <a:pt x="5249" y="1166"/>
                    <a:pt x="5255" y="1156"/>
                  </a:cubicBezTo>
                  <a:lnTo>
                    <a:pt x="5256" y="1156"/>
                  </a:lnTo>
                  <a:cubicBezTo>
                    <a:pt x="5260" y="1148"/>
                    <a:pt x="5266" y="1140"/>
                    <a:pt x="5270" y="1133"/>
                  </a:cubicBezTo>
                  <a:cubicBezTo>
                    <a:pt x="5352" y="992"/>
                    <a:pt x="5437" y="854"/>
                    <a:pt x="5516" y="711"/>
                  </a:cubicBezTo>
                  <a:cubicBezTo>
                    <a:pt x="5544" y="656"/>
                    <a:pt x="5570" y="604"/>
                    <a:pt x="5594" y="548"/>
                  </a:cubicBezTo>
                  <a:cubicBezTo>
                    <a:pt x="5594" y="547"/>
                    <a:pt x="5595" y="546"/>
                    <a:pt x="5595" y="545"/>
                  </a:cubicBezTo>
                  <a:cubicBezTo>
                    <a:pt x="5583" y="517"/>
                    <a:pt x="5573" y="490"/>
                    <a:pt x="5566" y="460"/>
                  </a:cubicBezTo>
                  <a:cubicBezTo>
                    <a:pt x="5559" y="428"/>
                    <a:pt x="5550" y="396"/>
                    <a:pt x="5543" y="362"/>
                  </a:cubicBezTo>
                  <a:cubicBezTo>
                    <a:pt x="5534" y="336"/>
                    <a:pt x="5527" y="310"/>
                    <a:pt x="5514" y="287"/>
                  </a:cubicBezTo>
                  <a:lnTo>
                    <a:pt x="5499" y="256"/>
                  </a:lnTo>
                  <a:cubicBezTo>
                    <a:pt x="5498" y="253"/>
                    <a:pt x="5496" y="252"/>
                    <a:pt x="5494" y="248"/>
                  </a:cubicBezTo>
                  <a:cubicBezTo>
                    <a:pt x="5486" y="240"/>
                    <a:pt x="5480" y="232"/>
                    <a:pt x="5472" y="223"/>
                  </a:cubicBezTo>
                  <a:cubicBezTo>
                    <a:pt x="5432" y="186"/>
                    <a:pt x="5388" y="149"/>
                    <a:pt x="5346" y="117"/>
                  </a:cubicBezTo>
                  <a:cubicBezTo>
                    <a:pt x="5324" y="103"/>
                    <a:pt x="5304" y="88"/>
                    <a:pt x="5282" y="76"/>
                  </a:cubicBezTo>
                  <a:lnTo>
                    <a:pt x="5282" y="76"/>
                  </a:lnTo>
                  <a:cubicBezTo>
                    <a:pt x="5282" y="76"/>
                    <a:pt x="5282" y="76"/>
                    <a:pt x="5282" y="76"/>
                  </a:cubicBezTo>
                  <a:cubicBezTo>
                    <a:pt x="5280" y="75"/>
                    <a:pt x="5279" y="73"/>
                    <a:pt x="5276" y="72"/>
                  </a:cubicBezTo>
                  <a:cubicBezTo>
                    <a:pt x="5250" y="60"/>
                    <a:pt x="5223" y="49"/>
                    <a:pt x="5196" y="39"/>
                  </a:cubicBezTo>
                  <a:cubicBezTo>
                    <a:pt x="5183" y="34"/>
                    <a:pt x="5172" y="30"/>
                    <a:pt x="5158" y="26"/>
                  </a:cubicBezTo>
                  <a:cubicBezTo>
                    <a:pt x="5116" y="15"/>
                    <a:pt x="5074" y="6"/>
                    <a:pt x="5029" y="3"/>
                  </a:cubicBezTo>
                  <a:cubicBezTo>
                    <a:pt x="5022" y="1"/>
                    <a:pt x="5014" y="1"/>
                    <a:pt x="5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a:extLst>
                <a:ext uri="{FF2B5EF4-FFF2-40B4-BE49-F238E27FC236}">
                  <a16:creationId xmlns:a16="http://schemas.microsoft.com/office/drawing/2014/main" id="{8FD6CB11-2DA3-4818-BF91-1A553C83151C}"/>
                </a:ext>
              </a:extLst>
            </p:cNvPr>
            <p:cNvSpPr/>
            <p:nvPr/>
          </p:nvSpPr>
          <p:spPr>
            <a:xfrm>
              <a:off x="1853593" y="2097346"/>
              <a:ext cx="184247" cy="285203"/>
            </a:xfrm>
            <a:custGeom>
              <a:avLst/>
              <a:gdLst/>
              <a:ahLst/>
              <a:cxnLst/>
              <a:rect l="l" t="t" r="r" b="b"/>
              <a:pathLst>
                <a:path w="2603" h="4044" extrusionOk="0">
                  <a:moveTo>
                    <a:pt x="44" y="3944"/>
                  </a:moveTo>
                  <a:lnTo>
                    <a:pt x="44" y="3944"/>
                  </a:lnTo>
                  <a:cubicBezTo>
                    <a:pt x="46" y="3945"/>
                    <a:pt x="48" y="3945"/>
                    <a:pt x="49" y="3945"/>
                  </a:cubicBezTo>
                  <a:cubicBezTo>
                    <a:pt x="47" y="3945"/>
                    <a:pt x="46" y="3945"/>
                    <a:pt x="44" y="3944"/>
                  </a:cubicBezTo>
                  <a:close/>
                  <a:moveTo>
                    <a:pt x="1973" y="0"/>
                  </a:moveTo>
                  <a:cubicBezTo>
                    <a:pt x="1897" y="153"/>
                    <a:pt x="1826" y="309"/>
                    <a:pt x="1754" y="462"/>
                  </a:cubicBezTo>
                  <a:cubicBezTo>
                    <a:pt x="1611" y="781"/>
                    <a:pt x="1443" y="1085"/>
                    <a:pt x="1289" y="1395"/>
                  </a:cubicBezTo>
                  <a:cubicBezTo>
                    <a:pt x="1251" y="1469"/>
                    <a:pt x="1216" y="1542"/>
                    <a:pt x="1176" y="1614"/>
                  </a:cubicBezTo>
                  <a:cubicBezTo>
                    <a:pt x="1136" y="1688"/>
                    <a:pt x="1096" y="1761"/>
                    <a:pt x="1059" y="1834"/>
                  </a:cubicBezTo>
                  <a:cubicBezTo>
                    <a:pt x="982" y="1986"/>
                    <a:pt x="916" y="2143"/>
                    <a:pt x="846" y="2297"/>
                  </a:cubicBezTo>
                  <a:cubicBezTo>
                    <a:pt x="779" y="2442"/>
                    <a:pt x="712" y="2586"/>
                    <a:pt x="636" y="2728"/>
                  </a:cubicBezTo>
                  <a:cubicBezTo>
                    <a:pt x="560" y="2871"/>
                    <a:pt x="481" y="3012"/>
                    <a:pt x="405" y="3157"/>
                  </a:cubicBezTo>
                  <a:cubicBezTo>
                    <a:pt x="336" y="3291"/>
                    <a:pt x="276" y="3430"/>
                    <a:pt x="212" y="3568"/>
                  </a:cubicBezTo>
                  <a:cubicBezTo>
                    <a:pt x="178" y="3638"/>
                    <a:pt x="142" y="3708"/>
                    <a:pt x="101" y="3776"/>
                  </a:cubicBezTo>
                  <a:cubicBezTo>
                    <a:pt x="69" y="3832"/>
                    <a:pt x="34" y="3884"/>
                    <a:pt x="1" y="3939"/>
                  </a:cubicBezTo>
                  <a:cubicBezTo>
                    <a:pt x="15" y="3940"/>
                    <a:pt x="29" y="3942"/>
                    <a:pt x="44" y="3944"/>
                  </a:cubicBezTo>
                  <a:lnTo>
                    <a:pt x="44" y="3944"/>
                  </a:lnTo>
                  <a:cubicBezTo>
                    <a:pt x="42" y="3944"/>
                    <a:pt x="41" y="3943"/>
                    <a:pt x="39" y="3942"/>
                  </a:cubicBezTo>
                  <a:lnTo>
                    <a:pt x="39" y="3942"/>
                  </a:lnTo>
                  <a:cubicBezTo>
                    <a:pt x="98" y="3953"/>
                    <a:pt x="156" y="3961"/>
                    <a:pt x="212" y="3971"/>
                  </a:cubicBezTo>
                  <a:cubicBezTo>
                    <a:pt x="261" y="3980"/>
                    <a:pt x="309" y="3994"/>
                    <a:pt x="358" y="4003"/>
                  </a:cubicBezTo>
                  <a:lnTo>
                    <a:pt x="509" y="4027"/>
                  </a:lnTo>
                  <a:cubicBezTo>
                    <a:pt x="568" y="4036"/>
                    <a:pt x="630" y="4039"/>
                    <a:pt x="691" y="4043"/>
                  </a:cubicBezTo>
                  <a:cubicBezTo>
                    <a:pt x="704" y="4044"/>
                    <a:pt x="717" y="4044"/>
                    <a:pt x="729" y="4044"/>
                  </a:cubicBezTo>
                  <a:cubicBezTo>
                    <a:pt x="771" y="4044"/>
                    <a:pt x="813" y="4042"/>
                    <a:pt x="854" y="4039"/>
                  </a:cubicBezTo>
                  <a:lnTo>
                    <a:pt x="854" y="4039"/>
                  </a:lnTo>
                  <a:cubicBezTo>
                    <a:pt x="853" y="4039"/>
                    <a:pt x="852" y="4040"/>
                    <a:pt x="852" y="4040"/>
                  </a:cubicBezTo>
                  <a:cubicBezTo>
                    <a:pt x="855" y="4040"/>
                    <a:pt x="856" y="4039"/>
                    <a:pt x="858" y="4039"/>
                  </a:cubicBezTo>
                  <a:lnTo>
                    <a:pt x="859" y="4039"/>
                  </a:lnTo>
                  <a:cubicBezTo>
                    <a:pt x="899" y="4036"/>
                    <a:pt x="939" y="4030"/>
                    <a:pt x="977" y="4023"/>
                  </a:cubicBezTo>
                  <a:cubicBezTo>
                    <a:pt x="986" y="4020"/>
                    <a:pt x="997" y="4019"/>
                    <a:pt x="1004" y="4017"/>
                  </a:cubicBezTo>
                  <a:cubicBezTo>
                    <a:pt x="1019" y="4012"/>
                    <a:pt x="1034" y="4008"/>
                    <a:pt x="1048" y="4006"/>
                  </a:cubicBezTo>
                  <a:cubicBezTo>
                    <a:pt x="1073" y="3991"/>
                    <a:pt x="1095" y="3975"/>
                    <a:pt x="1117" y="3960"/>
                  </a:cubicBezTo>
                  <a:lnTo>
                    <a:pt x="1117" y="3960"/>
                  </a:lnTo>
                  <a:lnTo>
                    <a:pt x="1110" y="3963"/>
                  </a:lnTo>
                  <a:cubicBezTo>
                    <a:pt x="1169" y="3921"/>
                    <a:pt x="1226" y="3879"/>
                    <a:pt x="1280" y="3832"/>
                  </a:cubicBezTo>
                  <a:cubicBezTo>
                    <a:pt x="1298" y="3812"/>
                    <a:pt x="1316" y="3795"/>
                    <a:pt x="1333" y="3775"/>
                  </a:cubicBezTo>
                  <a:cubicBezTo>
                    <a:pt x="1368" y="3730"/>
                    <a:pt x="1399" y="3683"/>
                    <a:pt x="1430" y="3635"/>
                  </a:cubicBezTo>
                  <a:cubicBezTo>
                    <a:pt x="1463" y="3580"/>
                    <a:pt x="1496" y="3526"/>
                    <a:pt x="1525" y="3471"/>
                  </a:cubicBezTo>
                  <a:cubicBezTo>
                    <a:pt x="1556" y="3413"/>
                    <a:pt x="1582" y="3352"/>
                    <a:pt x="1611" y="3292"/>
                  </a:cubicBezTo>
                  <a:cubicBezTo>
                    <a:pt x="1651" y="3208"/>
                    <a:pt x="1694" y="3126"/>
                    <a:pt x="1735" y="3041"/>
                  </a:cubicBezTo>
                  <a:cubicBezTo>
                    <a:pt x="1754" y="2999"/>
                    <a:pt x="1773" y="2955"/>
                    <a:pt x="1791" y="2912"/>
                  </a:cubicBezTo>
                  <a:cubicBezTo>
                    <a:pt x="1814" y="2861"/>
                    <a:pt x="1838" y="2810"/>
                    <a:pt x="1864" y="2760"/>
                  </a:cubicBezTo>
                  <a:cubicBezTo>
                    <a:pt x="1893" y="2702"/>
                    <a:pt x="1926" y="2645"/>
                    <a:pt x="1958" y="2588"/>
                  </a:cubicBezTo>
                  <a:cubicBezTo>
                    <a:pt x="2017" y="2486"/>
                    <a:pt x="2069" y="2381"/>
                    <a:pt x="2124" y="2278"/>
                  </a:cubicBezTo>
                  <a:cubicBezTo>
                    <a:pt x="2174" y="2184"/>
                    <a:pt x="2221" y="2087"/>
                    <a:pt x="2266" y="1991"/>
                  </a:cubicBezTo>
                  <a:cubicBezTo>
                    <a:pt x="2309" y="1901"/>
                    <a:pt x="2356" y="1812"/>
                    <a:pt x="2397" y="1720"/>
                  </a:cubicBezTo>
                  <a:cubicBezTo>
                    <a:pt x="2427" y="1653"/>
                    <a:pt x="2454" y="1587"/>
                    <a:pt x="2482" y="1520"/>
                  </a:cubicBezTo>
                  <a:cubicBezTo>
                    <a:pt x="2507" y="1457"/>
                    <a:pt x="2536" y="1392"/>
                    <a:pt x="2557" y="1325"/>
                  </a:cubicBezTo>
                  <a:cubicBezTo>
                    <a:pt x="2570" y="1280"/>
                    <a:pt x="2582" y="1235"/>
                    <a:pt x="2591" y="1190"/>
                  </a:cubicBezTo>
                  <a:cubicBezTo>
                    <a:pt x="2597" y="1142"/>
                    <a:pt x="2600" y="1093"/>
                    <a:pt x="2601" y="1045"/>
                  </a:cubicBezTo>
                  <a:lnTo>
                    <a:pt x="2601" y="1043"/>
                  </a:lnTo>
                  <a:lnTo>
                    <a:pt x="2601" y="1041"/>
                  </a:lnTo>
                  <a:cubicBezTo>
                    <a:pt x="2602" y="1020"/>
                    <a:pt x="2602" y="999"/>
                    <a:pt x="2601" y="977"/>
                  </a:cubicBezTo>
                  <a:lnTo>
                    <a:pt x="2601" y="973"/>
                  </a:lnTo>
                  <a:lnTo>
                    <a:pt x="2601" y="970"/>
                  </a:lnTo>
                  <a:cubicBezTo>
                    <a:pt x="2598" y="949"/>
                    <a:pt x="2596" y="928"/>
                    <a:pt x="2592" y="906"/>
                  </a:cubicBezTo>
                  <a:cubicBezTo>
                    <a:pt x="2591" y="897"/>
                    <a:pt x="2588" y="889"/>
                    <a:pt x="2586" y="880"/>
                  </a:cubicBezTo>
                  <a:cubicBezTo>
                    <a:pt x="2576" y="855"/>
                    <a:pt x="2562" y="829"/>
                    <a:pt x="2550" y="804"/>
                  </a:cubicBezTo>
                  <a:cubicBezTo>
                    <a:pt x="2533" y="771"/>
                    <a:pt x="2515" y="737"/>
                    <a:pt x="2498" y="704"/>
                  </a:cubicBezTo>
                  <a:cubicBezTo>
                    <a:pt x="2478" y="664"/>
                    <a:pt x="2454" y="626"/>
                    <a:pt x="2431" y="587"/>
                  </a:cubicBezTo>
                  <a:cubicBezTo>
                    <a:pt x="2409" y="551"/>
                    <a:pt x="2387" y="517"/>
                    <a:pt x="2363" y="483"/>
                  </a:cubicBezTo>
                  <a:cubicBezTo>
                    <a:pt x="2345" y="458"/>
                    <a:pt x="2327" y="436"/>
                    <a:pt x="2308" y="411"/>
                  </a:cubicBezTo>
                  <a:cubicBezTo>
                    <a:pt x="2286" y="381"/>
                    <a:pt x="2263" y="350"/>
                    <a:pt x="2241" y="318"/>
                  </a:cubicBezTo>
                  <a:cubicBezTo>
                    <a:pt x="2213" y="278"/>
                    <a:pt x="2183" y="237"/>
                    <a:pt x="2155" y="196"/>
                  </a:cubicBezTo>
                  <a:cubicBezTo>
                    <a:pt x="2142" y="179"/>
                    <a:pt x="2129" y="161"/>
                    <a:pt x="2113" y="143"/>
                  </a:cubicBezTo>
                  <a:cubicBezTo>
                    <a:pt x="2112" y="142"/>
                    <a:pt x="2111" y="141"/>
                    <a:pt x="2110" y="138"/>
                  </a:cubicBezTo>
                  <a:cubicBezTo>
                    <a:pt x="2081" y="109"/>
                    <a:pt x="2050" y="81"/>
                    <a:pt x="2020" y="54"/>
                  </a:cubicBezTo>
                  <a:cubicBezTo>
                    <a:pt x="2003" y="38"/>
                    <a:pt x="1987" y="21"/>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a:extLst>
                <a:ext uri="{FF2B5EF4-FFF2-40B4-BE49-F238E27FC236}">
                  <a16:creationId xmlns:a16="http://schemas.microsoft.com/office/drawing/2014/main" id="{AC2328AE-7ECB-51B8-3065-AAB908035176}"/>
                </a:ext>
              </a:extLst>
            </p:cNvPr>
            <p:cNvSpPr/>
            <p:nvPr/>
          </p:nvSpPr>
          <p:spPr>
            <a:xfrm>
              <a:off x="1996149" y="2251654"/>
              <a:ext cx="123091" cy="97324"/>
            </a:xfrm>
            <a:custGeom>
              <a:avLst/>
              <a:gdLst/>
              <a:ahLst/>
              <a:cxnLst/>
              <a:rect l="l" t="t" r="r" b="b"/>
              <a:pathLst>
                <a:path w="1739" h="1380" extrusionOk="0">
                  <a:moveTo>
                    <a:pt x="340" y="1"/>
                  </a:moveTo>
                  <a:cubicBezTo>
                    <a:pt x="330" y="22"/>
                    <a:pt x="320" y="40"/>
                    <a:pt x="312" y="61"/>
                  </a:cubicBezTo>
                  <a:cubicBezTo>
                    <a:pt x="277" y="137"/>
                    <a:pt x="238" y="205"/>
                    <a:pt x="201" y="275"/>
                  </a:cubicBezTo>
                  <a:cubicBezTo>
                    <a:pt x="163" y="352"/>
                    <a:pt x="123" y="427"/>
                    <a:pt x="81" y="501"/>
                  </a:cubicBezTo>
                  <a:cubicBezTo>
                    <a:pt x="54" y="549"/>
                    <a:pt x="26" y="596"/>
                    <a:pt x="0" y="646"/>
                  </a:cubicBezTo>
                  <a:lnTo>
                    <a:pt x="8" y="649"/>
                  </a:lnTo>
                  <a:cubicBezTo>
                    <a:pt x="55" y="679"/>
                    <a:pt x="105" y="703"/>
                    <a:pt x="153" y="729"/>
                  </a:cubicBezTo>
                  <a:cubicBezTo>
                    <a:pt x="206" y="759"/>
                    <a:pt x="260" y="787"/>
                    <a:pt x="313" y="818"/>
                  </a:cubicBezTo>
                  <a:cubicBezTo>
                    <a:pt x="413" y="878"/>
                    <a:pt x="514" y="937"/>
                    <a:pt x="617" y="993"/>
                  </a:cubicBezTo>
                  <a:lnTo>
                    <a:pt x="903" y="1139"/>
                  </a:lnTo>
                  <a:cubicBezTo>
                    <a:pt x="981" y="1179"/>
                    <a:pt x="1058" y="1220"/>
                    <a:pt x="1137" y="1257"/>
                  </a:cubicBezTo>
                  <a:cubicBezTo>
                    <a:pt x="1166" y="1271"/>
                    <a:pt x="1195" y="1283"/>
                    <a:pt x="1225" y="1296"/>
                  </a:cubicBezTo>
                  <a:cubicBezTo>
                    <a:pt x="1247" y="1306"/>
                    <a:pt x="1270" y="1318"/>
                    <a:pt x="1293" y="1325"/>
                  </a:cubicBezTo>
                  <a:cubicBezTo>
                    <a:pt x="1328" y="1338"/>
                    <a:pt x="1361" y="1353"/>
                    <a:pt x="1396" y="1365"/>
                  </a:cubicBezTo>
                  <a:cubicBezTo>
                    <a:pt x="1411" y="1370"/>
                    <a:pt x="1426" y="1376"/>
                    <a:pt x="1440" y="1379"/>
                  </a:cubicBezTo>
                  <a:cubicBezTo>
                    <a:pt x="1443" y="1379"/>
                    <a:pt x="1445" y="1380"/>
                    <a:pt x="1448" y="1380"/>
                  </a:cubicBezTo>
                  <a:cubicBezTo>
                    <a:pt x="1459" y="1380"/>
                    <a:pt x="1470" y="1379"/>
                    <a:pt x="1483" y="1377"/>
                  </a:cubicBezTo>
                  <a:cubicBezTo>
                    <a:pt x="1501" y="1370"/>
                    <a:pt x="1517" y="1362"/>
                    <a:pt x="1536" y="1356"/>
                  </a:cubicBezTo>
                  <a:cubicBezTo>
                    <a:pt x="1547" y="1351"/>
                    <a:pt x="1557" y="1346"/>
                    <a:pt x="1568" y="1339"/>
                  </a:cubicBezTo>
                  <a:cubicBezTo>
                    <a:pt x="1587" y="1328"/>
                    <a:pt x="1605" y="1315"/>
                    <a:pt x="1624" y="1301"/>
                  </a:cubicBezTo>
                  <a:cubicBezTo>
                    <a:pt x="1628" y="1298"/>
                    <a:pt x="1631" y="1293"/>
                    <a:pt x="1635" y="1289"/>
                  </a:cubicBezTo>
                  <a:cubicBezTo>
                    <a:pt x="1640" y="1283"/>
                    <a:pt x="1646" y="1276"/>
                    <a:pt x="1651" y="1268"/>
                  </a:cubicBezTo>
                  <a:cubicBezTo>
                    <a:pt x="1660" y="1258"/>
                    <a:pt x="1666" y="1245"/>
                    <a:pt x="1671" y="1233"/>
                  </a:cubicBezTo>
                  <a:lnTo>
                    <a:pt x="1671" y="1235"/>
                  </a:lnTo>
                  <a:cubicBezTo>
                    <a:pt x="1695" y="1190"/>
                    <a:pt x="1711" y="1142"/>
                    <a:pt x="1729" y="1095"/>
                  </a:cubicBezTo>
                  <a:cubicBezTo>
                    <a:pt x="1732" y="1088"/>
                    <a:pt x="1733" y="1080"/>
                    <a:pt x="1736" y="1074"/>
                  </a:cubicBezTo>
                  <a:cubicBezTo>
                    <a:pt x="1737" y="1069"/>
                    <a:pt x="1737" y="1064"/>
                    <a:pt x="1738" y="1057"/>
                  </a:cubicBezTo>
                  <a:lnTo>
                    <a:pt x="1738" y="1044"/>
                  </a:lnTo>
                  <a:cubicBezTo>
                    <a:pt x="1737" y="1015"/>
                    <a:pt x="1736" y="989"/>
                    <a:pt x="1734" y="961"/>
                  </a:cubicBezTo>
                  <a:cubicBezTo>
                    <a:pt x="1734" y="946"/>
                    <a:pt x="1736" y="932"/>
                    <a:pt x="1736" y="919"/>
                  </a:cubicBezTo>
                  <a:cubicBezTo>
                    <a:pt x="1734" y="916"/>
                    <a:pt x="1733" y="914"/>
                    <a:pt x="1731" y="910"/>
                  </a:cubicBezTo>
                  <a:cubicBezTo>
                    <a:pt x="1715" y="884"/>
                    <a:pt x="1698" y="861"/>
                    <a:pt x="1681" y="838"/>
                  </a:cubicBezTo>
                  <a:cubicBezTo>
                    <a:pt x="1662" y="822"/>
                    <a:pt x="1643" y="808"/>
                    <a:pt x="1622" y="792"/>
                  </a:cubicBezTo>
                  <a:cubicBezTo>
                    <a:pt x="1604" y="778"/>
                    <a:pt x="1584" y="764"/>
                    <a:pt x="1566" y="750"/>
                  </a:cubicBezTo>
                  <a:cubicBezTo>
                    <a:pt x="1488" y="696"/>
                    <a:pt x="1411" y="648"/>
                    <a:pt x="1330" y="598"/>
                  </a:cubicBezTo>
                  <a:cubicBezTo>
                    <a:pt x="1253" y="550"/>
                    <a:pt x="1176" y="500"/>
                    <a:pt x="1094" y="457"/>
                  </a:cubicBezTo>
                  <a:cubicBezTo>
                    <a:pt x="1094" y="457"/>
                    <a:pt x="1093" y="457"/>
                    <a:pt x="1093" y="456"/>
                  </a:cubicBezTo>
                  <a:cubicBezTo>
                    <a:pt x="1036" y="426"/>
                    <a:pt x="980" y="399"/>
                    <a:pt x="924" y="368"/>
                  </a:cubicBezTo>
                  <a:cubicBezTo>
                    <a:pt x="872" y="339"/>
                    <a:pt x="824" y="307"/>
                    <a:pt x="774" y="275"/>
                  </a:cubicBezTo>
                  <a:cubicBezTo>
                    <a:pt x="741" y="253"/>
                    <a:pt x="706" y="235"/>
                    <a:pt x="674" y="211"/>
                  </a:cubicBezTo>
                  <a:lnTo>
                    <a:pt x="585" y="149"/>
                  </a:lnTo>
                  <a:cubicBezTo>
                    <a:pt x="534" y="117"/>
                    <a:pt x="480" y="90"/>
                    <a:pt x="428" y="56"/>
                  </a:cubicBezTo>
                  <a:cubicBezTo>
                    <a:pt x="401" y="37"/>
                    <a:pt x="371" y="18"/>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a:extLst>
                <a:ext uri="{FF2B5EF4-FFF2-40B4-BE49-F238E27FC236}">
                  <a16:creationId xmlns:a16="http://schemas.microsoft.com/office/drawing/2014/main" id="{FC9DB082-B47E-8A1B-5461-2509C1DAB4BC}"/>
                </a:ext>
              </a:extLst>
            </p:cNvPr>
            <p:cNvSpPr/>
            <p:nvPr/>
          </p:nvSpPr>
          <p:spPr>
            <a:xfrm>
              <a:off x="505752" y="1380600"/>
              <a:ext cx="287023" cy="196835"/>
            </a:xfrm>
            <a:custGeom>
              <a:avLst/>
              <a:gdLst/>
              <a:ahLst/>
              <a:cxnLst/>
              <a:rect l="l" t="t" r="r" b="b"/>
              <a:pathLst>
                <a:path w="4055" h="2791" extrusionOk="0">
                  <a:moveTo>
                    <a:pt x="503" y="1"/>
                  </a:moveTo>
                  <a:cubicBezTo>
                    <a:pt x="476" y="59"/>
                    <a:pt x="447" y="115"/>
                    <a:pt x="419" y="171"/>
                  </a:cubicBezTo>
                  <a:cubicBezTo>
                    <a:pt x="342" y="320"/>
                    <a:pt x="264" y="466"/>
                    <a:pt x="182" y="613"/>
                  </a:cubicBezTo>
                  <a:cubicBezTo>
                    <a:pt x="143" y="682"/>
                    <a:pt x="102" y="750"/>
                    <a:pt x="60" y="819"/>
                  </a:cubicBezTo>
                  <a:cubicBezTo>
                    <a:pt x="40" y="852"/>
                    <a:pt x="19" y="886"/>
                    <a:pt x="0" y="919"/>
                  </a:cubicBezTo>
                  <a:cubicBezTo>
                    <a:pt x="58" y="955"/>
                    <a:pt x="117" y="990"/>
                    <a:pt x="176" y="1023"/>
                  </a:cubicBezTo>
                  <a:cubicBezTo>
                    <a:pt x="262" y="1072"/>
                    <a:pt x="349" y="1117"/>
                    <a:pt x="439" y="1162"/>
                  </a:cubicBezTo>
                  <a:cubicBezTo>
                    <a:pt x="601" y="1240"/>
                    <a:pt x="767" y="1316"/>
                    <a:pt x="927" y="1402"/>
                  </a:cubicBezTo>
                  <a:cubicBezTo>
                    <a:pt x="1018" y="1451"/>
                    <a:pt x="1107" y="1501"/>
                    <a:pt x="1198" y="1552"/>
                  </a:cubicBezTo>
                  <a:cubicBezTo>
                    <a:pt x="1278" y="1596"/>
                    <a:pt x="1363" y="1640"/>
                    <a:pt x="1447" y="1681"/>
                  </a:cubicBezTo>
                  <a:cubicBezTo>
                    <a:pt x="1494" y="1703"/>
                    <a:pt x="1543" y="1724"/>
                    <a:pt x="1588" y="1749"/>
                  </a:cubicBezTo>
                  <a:cubicBezTo>
                    <a:pt x="1643" y="1779"/>
                    <a:pt x="1698" y="1810"/>
                    <a:pt x="1752" y="1842"/>
                  </a:cubicBezTo>
                  <a:cubicBezTo>
                    <a:pt x="1850" y="1900"/>
                    <a:pt x="1951" y="1951"/>
                    <a:pt x="2051" y="2002"/>
                  </a:cubicBezTo>
                  <a:cubicBezTo>
                    <a:pt x="2051" y="2002"/>
                    <a:pt x="2052" y="2002"/>
                    <a:pt x="2052" y="2003"/>
                  </a:cubicBezTo>
                  <a:cubicBezTo>
                    <a:pt x="2054" y="2004"/>
                    <a:pt x="2056" y="2004"/>
                    <a:pt x="2057" y="2006"/>
                  </a:cubicBezTo>
                  <a:cubicBezTo>
                    <a:pt x="2117" y="2034"/>
                    <a:pt x="2176" y="2063"/>
                    <a:pt x="2235" y="2092"/>
                  </a:cubicBezTo>
                  <a:cubicBezTo>
                    <a:pt x="2300" y="2127"/>
                    <a:pt x="2366" y="2164"/>
                    <a:pt x="2432" y="2198"/>
                  </a:cubicBezTo>
                  <a:cubicBezTo>
                    <a:pt x="2433" y="2199"/>
                    <a:pt x="2436" y="2199"/>
                    <a:pt x="2437" y="2200"/>
                  </a:cubicBezTo>
                  <a:cubicBezTo>
                    <a:pt x="2438" y="2202"/>
                    <a:pt x="2439" y="2202"/>
                    <a:pt x="2441" y="2202"/>
                  </a:cubicBezTo>
                  <a:cubicBezTo>
                    <a:pt x="2620" y="2287"/>
                    <a:pt x="2799" y="2375"/>
                    <a:pt x="2975" y="2468"/>
                  </a:cubicBezTo>
                  <a:cubicBezTo>
                    <a:pt x="3066" y="2518"/>
                    <a:pt x="3160" y="2565"/>
                    <a:pt x="3252" y="2615"/>
                  </a:cubicBezTo>
                  <a:cubicBezTo>
                    <a:pt x="3331" y="2656"/>
                    <a:pt x="3408" y="2699"/>
                    <a:pt x="3489" y="2737"/>
                  </a:cubicBezTo>
                  <a:cubicBezTo>
                    <a:pt x="3491" y="2739"/>
                    <a:pt x="3493" y="2740"/>
                    <a:pt x="3495" y="2741"/>
                  </a:cubicBezTo>
                  <a:cubicBezTo>
                    <a:pt x="3496" y="2741"/>
                    <a:pt x="3496" y="2742"/>
                    <a:pt x="3497" y="2742"/>
                  </a:cubicBezTo>
                  <a:cubicBezTo>
                    <a:pt x="3517" y="2752"/>
                    <a:pt x="3538" y="2762"/>
                    <a:pt x="3558" y="2773"/>
                  </a:cubicBezTo>
                  <a:cubicBezTo>
                    <a:pt x="3567" y="2778"/>
                    <a:pt x="3576" y="2785"/>
                    <a:pt x="3585" y="2790"/>
                  </a:cubicBezTo>
                  <a:cubicBezTo>
                    <a:pt x="3644" y="2692"/>
                    <a:pt x="3705" y="2594"/>
                    <a:pt x="3764" y="2496"/>
                  </a:cubicBezTo>
                  <a:cubicBezTo>
                    <a:pt x="3848" y="2348"/>
                    <a:pt x="3937" y="2199"/>
                    <a:pt x="4025" y="2049"/>
                  </a:cubicBezTo>
                  <a:cubicBezTo>
                    <a:pt x="4034" y="2033"/>
                    <a:pt x="4046" y="2016"/>
                    <a:pt x="4054" y="1999"/>
                  </a:cubicBezTo>
                  <a:cubicBezTo>
                    <a:pt x="4044" y="1994"/>
                    <a:pt x="4032" y="1988"/>
                    <a:pt x="4022" y="1981"/>
                  </a:cubicBezTo>
                  <a:cubicBezTo>
                    <a:pt x="3985" y="1962"/>
                    <a:pt x="3948" y="1942"/>
                    <a:pt x="3911" y="1921"/>
                  </a:cubicBezTo>
                  <a:cubicBezTo>
                    <a:pt x="3836" y="1882"/>
                    <a:pt x="3760" y="1841"/>
                    <a:pt x="3686" y="1800"/>
                  </a:cubicBezTo>
                  <a:cubicBezTo>
                    <a:pt x="3605" y="1756"/>
                    <a:pt x="3527" y="1713"/>
                    <a:pt x="3448" y="1669"/>
                  </a:cubicBezTo>
                  <a:cubicBezTo>
                    <a:pt x="3374" y="1629"/>
                    <a:pt x="3300" y="1590"/>
                    <a:pt x="3225" y="1549"/>
                  </a:cubicBezTo>
                  <a:cubicBezTo>
                    <a:pt x="3077" y="1467"/>
                    <a:pt x="2929" y="1384"/>
                    <a:pt x="2779" y="1306"/>
                  </a:cubicBezTo>
                  <a:cubicBezTo>
                    <a:pt x="2705" y="1268"/>
                    <a:pt x="2633" y="1227"/>
                    <a:pt x="2559" y="1188"/>
                  </a:cubicBezTo>
                  <a:cubicBezTo>
                    <a:pt x="2490" y="1151"/>
                    <a:pt x="2418" y="1114"/>
                    <a:pt x="2347" y="1078"/>
                  </a:cubicBezTo>
                  <a:cubicBezTo>
                    <a:pt x="2266" y="1036"/>
                    <a:pt x="2184" y="996"/>
                    <a:pt x="2102" y="953"/>
                  </a:cubicBezTo>
                  <a:cubicBezTo>
                    <a:pt x="2025" y="913"/>
                    <a:pt x="1950" y="871"/>
                    <a:pt x="1876" y="828"/>
                  </a:cubicBezTo>
                  <a:lnTo>
                    <a:pt x="1659" y="704"/>
                  </a:lnTo>
                  <a:cubicBezTo>
                    <a:pt x="1581" y="658"/>
                    <a:pt x="1504" y="611"/>
                    <a:pt x="1427" y="564"/>
                  </a:cubicBezTo>
                  <a:cubicBezTo>
                    <a:pt x="1282" y="475"/>
                    <a:pt x="1140" y="379"/>
                    <a:pt x="991" y="295"/>
                  </a:cubicBezTo>
                  <a:cubicBezTo>
                    <a:pt x="838" y="210"/>
                    <a:pt x="688" y="123"/>
                    <a:pt x="542" y="27"/>
                  </a:cubicBezTo>
                  <a:cubicBezTo>
                    <a:pt x="529" y="17"/>
                    <a:pt x="516" y="10"/>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a:extLst>
                <a:ext uri="{FF2B5EF4-FFF2-40B4-BE49-F238E27FC236}">
                  <a16:creationId xmlns:a16="http://schemas.microsoft.com/office/drawing/2014/main" id="{820177BB-7C93-3C78-9ED9-7BDE39AB56E5}"/>
                </a:ext>
              </a:extLst>
            </p:cNvPr>
            <p:cNvSpPr/>
            <p:nvPr/>
          </p:nvSpPr>
          <p:spPr>
            <a:xfrm>
              <a:off x="363975" y="1161620"/>
              <a:ext cx="267841" cy="469273"/>
            </a:xfrm>
            <a:custGeom>
              <a:avLst/>
              <a:gdLst/>
              <a:ahLst/>
              <a:cxnLst/>
              <a:rect l="l" t="t" r="r" b="b"/>
              <a:pathLst>
                <a:path w="3784" h="6654" extrusionOk="0">
                  <a:moveTo>
                    <a:pt x="3621" y="1"/>
                  </a:moveTo>
                  <a:cubicBezTo>
                    <a:pt x="3575" y="5"/>
                    <a:pt x="3532" y="15"/>
                    <a:pt x="3486" y="24"/>
                  </a:cubicBezTo>
                  <a:cubicBezTo>
                    <a:pt x="3471" y="32"/>
                    <a:pt x="3456" y="42"/>
                    <a:pt x="3441" y="51"/>
                  </a:cubicBezTo>
                  <a:cubicBezTo>
                    <a:pt x="3423" y="63"/>
                    <a:pt x="3406" y="77"/>
                    <a:pt x="3388" y="90"/>
                  </a:cubicBezTo>
                  <a:cubicBezTo>
                    <a:pt x="3375" y="103"/>
                    <a:pt x="3363" y="114"/>
                    <a:pt x="3351" y="128"/>
                  </a:cubicBezTo>
                  <a:cubicBezTo>
                    <a:pt x="3338" y="142"/>
                    <a:pt x="3326" y="155"/>
                    <a:pt x="3315" y="173"/>
                  </a:cubicBezTo>
                  <a:cubicBezTo>
                    <a:pt x="3292" y="206"/>
                    <a:pt x="3275" y="242"/>
                    <a:pt x="3257" y="277"/>
                  </a:cubicBezTo>
                  <a:cubicBezTo>
                    <a:pt x="3235" y="319"/>
                    <a:pt x="3214" y="360"/>
                    <a:pt x="3192" y="401"/>
                  </a:cubicBezTo>
                  <a:cubicBezTo>
                    <a:pt x="3155" y="473"/>
                    <a:pt x="3114" y="542"/>
                    <a:pt x="3075" y="615"/>
                  </a:cubicBezTo>
                  <a:cubicBezTo>
                    <a:pt x="3033" y="692"/>
                    <a:pt x="2995" y="770"/>
                    <a:pt x="2955" y="849"/>
                  </a:cubicBezTo>
                  <a:cubicBezTo>
                    <a:pt x="2918" y="921"/>
                    <a:pt x="2876" y="991"/>
                    <a:pt x="2837" y="1063"/>
                  </a:cubicBezTo>
                  <a:cubicBezTo>
                    <a:pt x="2798" y="1135"/>
                    <a:pt x="2757" y="1206"/>
                    <a:pt x="2719" y="1278"/>
                  </a:cubicBezTo>
                  <a:cubicBezTo>
                    <a:pt x="2677" y="1358"/>
                    <a:pt x="2636" y="1438"/>
                    <a:pt x="2595" y="1517"/>
                  </a:cubicBezTo>
                  <a:cubicBezTo>
                    <a:pt x="2512" y="1675"/>
                    <a:pt x="2429" y="1830"/>
                    <a:pt x="2347" y="1989"/>
                  </a:cubicBezTo>
                  <a:cubicBezTo>
                    <a:pt x="2333" y="2015"/>
                    <a:pt x="2319" y="2043"/>
                    <a:pt x="2306" y="2070"/>
                  </a:cubicBezTo>
                  <a:lnTo>
                    <a:pt x="2307" y="2070"/>
                  </a:lnTo>
                  <a:lnTo>
                    <a:pt x="2304" y="2078"/>
                  </a:lnTo>
                  <a:cubicBezTo>
                    <a:pt x="2302" y="2078"/>
                    <a:pt x="2302" y="2079"/>
                    <a:pt x="2302" y="2079"/>
                  </a:cubicBezTo>
                  <a:cubicBezTo>
                    <a:pt x="2291" y="2100"/>
                    <a:pt x="2283" y="2119"/>
                    <a:pt x="2273" y="2140"/>
                  </a:cubicBezTo>
                  <a:cubicBezTo>
                    <a:pt x="2268" y="2150"/>
                    <a:pt x="2262" y="2161"/>
                    <a:pt x="2256" y="2170"/>
                  </a:cubicBezTo>
                  <a:lnTo>
                    <a:pt x="2252" y="2177"/>
                  </a:lnTo>
                  <a:cubicBezTo>
                    <a:pt x="2246" y="2192"/>
                    <a:pt x="2239" y="2204"/>
                    <a:pt x="2233" y="2218"/>
                  </a:cubicBezTo>
                  <a:cubicBezTo>
                    <a:pt x="2231" y="2219"/>
                    <a:pt x="2231" y="2222"/>
                    <a:pt x="2230" y="2223"/>
                  </a:cubicBezTo>
                  <a:cubicBezTo>
                    <a:pt x="2228" y="2224"/>
                    <a:pt x="2228" y="2225"/>
                    <a:pt x="2227" y="2228"/>
                  </a:cubicBezTo>
                  <a:lnTo>
                    <a:pt x="2227" y="2229"/>
                  </a:lnTo>
                  <a:cubicBezTo>
                    <a:pt x="2153" y="2378"/>
                    <a:pt x="2069" y="2526"/>
                    <a:pt x="1986" y="2670"/>
                  </a:cubicBezTo>
                  <a:cubicBezTo>
                    <a:pt x="1904" y="2808"/>
                    <a:pt x="1821" y="2944"/>
                    <a:pt x="1739" y="3081"/>
                  </a:cubicBezTo>
                  <a:cubicBezTo>
                    <a:pt x="1649" y="3234"/>
                    <a:pt x="1561" y="3386"/>
                    <a:pt x="1478" y="3542"/>
                  </a:cubicBezTo>
                  <a:cubicBezTo>
                    <a:pt x="1396" y="3697"/>
                    <a:pt x="1318" y="3855"/>
                    <a:pt x="1234" y="4010"/>
                  </a:cubicBezTo>
                  <a:cubicBezTo>
                    <a:pt x="1173" y="4126"/>
                    <a:pt x="1109" y="4240"/>
                    <a:pt x="1047" y="4356"/>
                  </a:cubicBezTo>
                  <a:cubicBezTo>
                    <a:pt x="986" y="4466"/>
                    <a:pt x="929" y="4578"/>
                    <a:pt x="867" y="4688"/>
                  </a:cubicBezTo>
                  <a:cubicBezTo>
                    <a:pt x="806" y="4798"/>
                    <a:pt x="746" y="4911"/>
                    <a:pt x="687" y="5023"/>
                  </a:cubicBezTo>
                  <a:cubicBezTo>
                    <a:pt x="624" y="5140"/>
                    <a:pt x="560" y="5257"/>
                    <a:pt x="500" y="5375"/>
                  </a:cubicBezTo>
                  <a:cubicBezTo>
                    <a:pt x="454" y="5467"/>
                    <a:pt x="411" y="5560"/>
                    <a:pt x="365" y="5653"/>
                  </a:cubicBezTo>
                  <a:cubicBezTo>
                    <a:pt x="316" y="5752"/>
                    <a:pt x="268" y="5850"/>
                    <a:pt x="222" y="5950"/>
                  </a:cubicBezTo>
                  <a:cubicBezTo>
                    <a:pt x="201" y="6001"/>
                    <a:pt x="180" y="6052"/>
                    <a:pt x="158" y="6103"/>
                  </a:cubicBezTo>
                  <a:cubicBezTo>
                    <a:pt x="137" y="6154"/>
                    <a:pt x="113" y="6206"/>
                    <a:pt x="92" y="6257"/>
                  </a:cubicBezTo>
                  <a:cubicBezTo>
                    <a:pt x="67" y="6315"/>
                    <a:pt x="42" y="6376"/>
                    <a:pt x="19" y="6437"/>
                  </a:cubicBezTo>
                  <a:lnTo>
                    <a:pt x="19" y="6438"/>
                  </a:lnTo>
                  <a:cubicBezTo>
                    <a:pt x="5" y="6456"/>
                    <a:pt x="0" y="6480"/>
                    <a:pt x="8" y="6502"/>
                  </a:cubicBezTo>
                  <a:cubicBezTo>
                    <a:pt x="8" y="6505"/>
                    <a:pt x="9" y="6506"/>
                    <a:pt x="10" y="6507"/>
                  </a:cubicBezTo>
                  <a:lnTo>
                    <a:pt x="10" y="6511"/>
                  </a:lnTo>
                  <a:lnTo>
                    <a:pt x="10" y="6512"/>
                  </a:lnTo>
                  <a:lnTo>
                    <a:pt x="10" y="6515"/>
                  </a:lnTo>
                  <a:lnTo>
                    <a:pt x="10" y="6532"/>
                  </a:lnTo>
                  <a:cubicBezTo>
                    <a:pt x="15" y="6536"/>
                    <a:pt x="19" y="6541"/>
                    <a:pt x="23" y="6548"/>
                  </a:cubicBezTo>
                  <a:cubicBezTo>
                    <a:pt x="28" y="6556"/>
                    <a:pt x="34" y="6563"/>
                    <a:pt x="40" y="6571"/>
                  </a:cubicBezTo>
                  <a:cubicBezTo>
                    <a:pt x="40" y="6572"/>
                    <a:pt x="41" y="6572"/>
                    <a:pt x="42" y="6572"/>
                  </a:cubicBezTo>
                  <a:lnTo>
                    <a:pt x="42" y="6573"/>
                  </a:lnTo>
                  <a:cubicBezTo>
                    <a:pt x="50" y="6583"/>
                    <a:pt x="58" y="6592"/>
                    <a:pt x="67" y="6599"/>
                  </a:cubicBezTo>
                  <a:cubicBezTo>
                    <a:pt x="82" y="6610"/>
                    <a:pt x="98" y="6618"/>
                    <a:pt x="115" y="6625"/>
                  </a:cubicBezTo>
                  <a:cubicBezTo>
                    <a:pt x="116" y="6626"/>
                    <a:pt x="118" y="6626"/>
                    <a:pt x="119" y="6628"/>
                  </a:cubicBezTo>
                  <a:cubicBezTo>
                    <a:pt x="121" y="6629"/>
                    <a:pt x="122" y="6629"/>
                    <a:pt x="123" y="6629"/>
                  </a:cubicBezTo>
                  <a:cubicBezTo>
                    <a:pt x="123" y="6629"/>
                    <a:pt x="123" y="6630"/>
                    <a:pt x="124" y="6630"/>
                  </a:cubicBezTo>
                  <a:cubicBezTo>
                    <a:pt x="138" y="6635"/>
                    <a:pt x="150" y="6641"/>
                    <a:pt x="166" y="6642"/>
                  </a:cubicBezTo>
                  <a:cubicBezTo>
                    <a:pt x="180" y="6645"/>
                    <a:pt x="194" y="6647"/>
                    <a:pt x="209" y="6647"/>
                  </a:cubicBezTo>
                  <a:lnTo>
                    <a:pt x="219" y="6647"/>
                  </a:lnTo>
                  <a:cubicBezTo>
                    <a:pt x="221" y="6649"/>
                    <a:pt x="222" y="6650"/>
                    <a:pt x="225" y="6652"/>
                  </a:cubicBezTo>
                  <a:cubicBezTo>
                    <a:pt x="229" y="6652"/>
                    <a:pt x="231" y="6652"/>
                    <a:pt x="236" y="6654"/>
                  </a:cubicBezTo>
                  <a:lnTo>
                    <a:pt x="246" y="6654"/>
                  </a:lnTo>
                  <a:cubicBezTo>
                    <a:pt x="274" y="6647"/>
                    <a:pt x="303" y="6640"/>
                    <a:pt x="331" y="6631"/>
                  </a:cubicBezTo>
                  <a:cubicBezTo>
                    <a:pt x="344" y="6628"/>
                    <a:pt x="356" y="6623"/>
                    <a:pt x="370" y="6618"/>
                  </a:cubicBezTo>
                  <a:cubicBezTo>
                    <a:pt x="380" y="6613"/>
                    <a:pt x="389" y="6608"/>
                    <a:pt x="400" y="6600"/>
                  </a:cubicBezTo>
                  <a:cubicBezTo>
                    <a:pt x="407" y="6595"/>
                    <a:pt x="413" y="6590"/>
                    <a:pt x="421" y="6584"/>
                  </a:cubicBezTo>
                  <a:cubicBezTo>
                    <a:pt x="428" y="6578"/>
                    <a:pt x="436" y="6571"/>
                    <a:pt x="442" y="6563"/>
                  </a:cubicBezTo>
                  <a:cubicBezTo>
                    <a:pt x="464" y="6537"/>
                    <a:pt x="483" y="6512"/>
                    <a:pt x="502" y="6484"/>
                  </a:cubicBezTo>
                  <a:cubicBezTo>
                    <a:pt x="550" y="6411"/>
                    <a:pt x="596" y="6336"/>
                    <a:pt x="644" y="6265"/>
                  </a:cubicBezTo>
                  <a:cubicBezTo>
                    <a:pt x="699" y="6186"/>
                    <a:pt x="747" y="6107"/>
                    <a:pt x="792" y="6021"/>
                  </a:cubicBezTo>
                  <a:cubicBezTo>
                    <a:pt x="818" y="5970"/>
                    <a:pt x="843" y="5917"/>
                    <a:pt x="870" y="5866"/>
                  </a:cubicBezTo>
                  <a:cubicBezTo>
                    <a:pt x="901" y="5808"/>
                    <a:pt x="933" y="5749"/>
                    <a:pt x="966" y="5690"/>
                  </a:cubicBezTo>
                  <a:cubicBezTo>
                    <a:pt x="1027" y="5572"/>
                    <a:pt x="1093" y="5459"/>
                    <a:pt x="1155" y="5341"/>
                  </a:cubicBezTo>
                  <a:lnTo>
                    <a:pt x="1155" y="5341"/>
                  </a:lnTo>
                  <a:cubicBezTo>
                    <a:pt x="1155" y="5343"/>
                    <a:pt x="1154" y="5344"/>
                    <a:pt x="1154" y="5345"/>
                  </a:cubicBezTo>
                  <a:cubicBezTo>
                    <a:pt x="1155" y="5343"/>
                    <a:pt x="1157" y="5340"/>
                    <a:pt x="1158" y="5336"/>
                  </a:cubicBezTo>
                  <a:cubicBezTo>
                    <a:pt x="1227" y="5194"/>
                    <a:pt x="1290" y="5046"/>
                    <a:pt x="1360" y="4902"/>
                  </a:cubicBezTo>
                  <a:cubicBezTo>
                    <a:pt x="1437" y="4742"/>
                    <a:pt x="1510" y="4581"/>
                    <a:pt x="1593" y="4423"/>
                  </a:cubicBezTo>
                  <a:cubicBezTo>
                    <a:pt x="1673" y="4270"/>
                    <a:pt x="1756" y="4117"/>
                    <a:pt x="1843" y="3969"/>
                  </a:cubicBezTo>
                  <a:cubicBezTo>
                    <a:pt x="1886" y="3895"/>
                    <a:pt x="1932" y="3824"/>
                    <a:pt x="1975" y="3751"/>
                  </a:cubicBezTo>
                  <a:cubicBezTo>
                    <a:pt x="2017" y="3679"/>
                    <a:pt x="2058" y="3605"/>
                    <a:pt x="2099" y="3532"/>
                  </a:cubicBezTo>
                  <a:cubicBezTo>
                    <a:pt x="2164" y="3411"/>
                    <a:pt x="2228" y="3292"/>
                    <a:pt x="2292" y="3171"/>
                  </a:cubicBezTo>
                  <a:lnTo>
                    <a:pt x="2292" y="3173"/>
                  </a:lnTo>
                  <a:cubicBezTo>
                    <a:pt x="2293" y="3172"/>
                    <a:pt x="2293" y="3171"/>
                    <a:pt x="2294" y="3168"/>
                  </a:cubicBezTo>
                  <a:cubicBezTo>
                    <a:pt x="2295" y="3167"/>
                    <a:pt x="2295" y="3166"/>
                    <a:pt x="2298" y="3164"/>
                  </a:cubicBezTo>
                  <a:cubicBezTo>
                    <a:pt x="2335" y="3088"/>
                    <a:pt x="2370" y="3012"/>
                    <a:pt x="2407" y="2936"/>
                  </a:cubicBezTo>
                  <a:cubicBezTo>
                    <a:pt x="2447" y="2852"/>
                    <a:pt x="2489" y="2770"/>
                    <a:pt x="2531" y="2687"/>
                  </a:cubicBezTo>
                  <a:cubicBezTo>
                    <a:pt x="2605" y="2538"/>
                    <a:pt x="2688" y="2394"/>
                    <a:pt x="2765" y="2248"/>
                  </a:cubicBezTo>
                  <a:cubicBezTo>
                    <a:pt x="2847" y="2093"/>
                    <a:pt x="2924" y="1934"/>
                    <a:pt x="3010" y="1779"/>
                  </a:cubicBezTo>
                  <a:cubicBezTo>
                    <a:pt x="3089" y="1630"/>
                    <a:pt x="3166" y="1481"/>
                    <a:pt x="3244" y="1332"/>
                  </a:cubicBezTo>
                  <a:cubicBezTo>
                    <a:pt x="3293" y="1238"/>
                    <a:pt x="3341" y="1143"/>
                    <a:pt x="3389" y="1048"/>
                  </a:cubicBezTo>
                  <a:cubicBezTo>
                    <a:pt x="3436" y="958"/>
                    <a:pt x="3484" y="871"/>
                    <a:pt x="3529" y="780"/>
                  </a:cubicBezTo>
                  <a:lnTo>
                    <a:pt x="3529" y="782"/>
                  </a:lnTo>
                  <a:cubicBezTo>
                    <a:pt x="3606" y="628"/>
                    <a:pt x="3678" y="473"/>
                    <a:pt x="3739" y="313"/>
                  </a:cubicBezTo>
                  <a:cubicBezTo>
                    <a:pt x="3755" y="267"/>
                    <a:pt x="3770" y="220"/>
                    <a:pt x="3784" y="174"/>
                  </a:cubicBezTo>
                  <a:lnTo>
                    <a:pt x="3760" y="143"/>
                  </a:lnTo>
                  <a:cubicBezTo>
                    <a:pt x="3738" y="114"/>
                    <a:pt x="3720" y="83"/>
                    <a:pt x="3698" y="55"/>
                  </a:cubicBezTo>
                  <a:cubicBezTo>
                    <a:pt x="3693" y="49"/>
                    <a:pt x="3687" y="44"/>
                    <a:pt x="3681" y="39"/>
                  </a:cubicBezTo>
                  <a:cubicBezTo>
                    <a:pt x="3677" y="35"/>
                    <a:pt x="3673" y="34"/>
                    <a:pt x="3670" y="31"/>
                  </a:cubicBezTo>
                  <a:cubicBezTo>
                    <a:pt x="3656" y="20"/>
                    <a:pt x="3641" y="11"/>
                    <a:pt x="3626" y="4"/>
                  </a:cubicBezTo>
                  <a:lnTo>
                    <a:pt x="3625" y="4"/>
                  </a:lnTo>
                  <a:cubicBezTo>
                    <a:pt x="3624" y="3"/>
                    <a:pt x="3622" y="3"/>
                    <a:pt x="3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a:extLst>
                <a:ext uri="{FF2B5EF4-FFF2-40B4-BE49-F238E27FC236}">
                  <a16:creationId xmlns:a16="http://schemas.microsoft.com/office/drawing/2014/main" id="{6695B046-D9A5-711E-AB95-2287A7172A95}"/>
                </a:ext>
              </a:extLst>
            </p:cNvPr>
            <p:cNvSpPr/>
            <p:nvPr/>
          </p:nvSpPr>
          <p:spPr>
            <a:xfrm>
              <a:off x="1994096" y="2247282"/>
              <a:ext cx="53936" cy="68621"/>
            </a:xfrm>
            <a:custGeom>
              <a:avLst/>
              <a:gdLst/>
              <a:ahLst/>
              <a:cxnLst/>
              <a:rect l="l" t="t" r="r" b="b"/>
              <a:pathLst>
                <a:path w="762" h="973" extrusionOk="0">
                  <a:moveTo>
                    <a:pt x="429" y="1"/>
                  </a:moveTo>
                  <a:cubicBezTo>
                    <a:pt x="398" y="1"/>
                    <a:pt x="367" y="16"/>
                    <a:pt x="351" y="43"/>
                  </a:cubicBezTo>
                  <a:cubicBezTo>
                    <a:pt x="346" y="50"/>
                    <a:pt x="342" y="59"/>
                    <a:pt x="338" y="66"/>
                  </a:cubicBezTo>
                  <a:cubicBezTo>
                    <a:pt x="328" y="71"/>
                    <a:pt x="321" y="78"/>
                    <a:pt x="315" y="86"/>
                  </a:cubicBezTo>
                  <a:cubicBezTo>
                    <a:pt x="296" y="108"/>
                    <a:pt x="285" y="136"/>
                    <a:pt x="271" y="162"/>
                  </a:cubicBezTo>
                  <a:cubicBezTo>
                    <a:pt x="261" y="182"/>
                    <a:pt x="251" y="200"/>
                    <a:pt x="243" y="220"/>
                  </a:cubicBezTo>
                  <a:cubicBezTo>
                    <a:pt x="220" y="265"/>
                    <a:pt x="199" y="311"/>
                    <a:pt x="178" y="355"/>
                  </a:cubicBezTo>
                  <a:cubicBezTo>
                    <a:pt x="140" y="441"/>
                    <a:pt x="99" y="524"/>
                    <a:pt x="57" y="608"/>
                  </a:cubicBezTo>
                  <a:lnTo>
                    <a:pt x="57" y="607"/>
                  </a:lnTo>
                  <a:cubicBezTo>
                    <a:pt x="45" y="629"/>
                    <a:pt x="33" y="653"/>
                    <a:pt x="21" y="676"/>
                  </a:cubicBezTo>
                  <a:cubicBezTo>
                    <a:pt x="0" y="716"/>
                    <a:pt x="9" y="766"/>
                    <a:pt x="49" y="788"/>
                  </a:cubicBezTo>
                  <a:lnTo>
                    <a:pt x="64" y="797"/>
                  </a:lnTo>
                  <a:cubicBezTo>
                    <a:pt x="73" y="834"/>
                    <a:pt x="109" y="862"/>
                    <a:pt x="147" y="862"/>
                  </a:cubicBezTo>
                  <a:cubicBezTo>
                    <a:pt x="155" y="862"/>
                    <a:pt x="163" y="861"/>
                    <a:pt x="171" y="859"/>
                  </a:cubicBezTo>
                  <a:cubicBezTo>
                    <a:pt x="178" y="865"/>
                    <a:pt x="186" y="871"/>
                    <a:pt x="194" y="875"/>
                  </a:cubicBezTo>
                  <a:lnTo>
                    <a:pt x="207" y="879"/>
                  </a:lnTo>
                  <a:cubicBezTo>
                    <a:pt x="209" y="882"/>
                    <a:pt x="212" y="885"/>
                    <a:pt x="214" y="887"/>
                  </a:cubicBezTo>
                  <a:cubicBezTo>
                    <a:pt x="219" y="895"/>
                    <a:pt x="228" y="896"/>
                    <a:pt x="235" y="900"/>
                  </a:cubicBezTo>
                  <a:cubicBezTo>
                    <a:pt x="236" y="913"/>
                    <a:pt x="238" y="927"/>
                    <a:pt x="246" y="938"/>
                  </a:cubicBezTo>
                  <a:cubicBezTo>
                    <a:pt x="262" y="960"/>
                    <a:pt x="288" y="972"/>
                    <a:pt x="314" y="972"/>
                  </a:cubicBezTo>
                  <a:cubicBezTo>
                    <a:pt x="331" y="972"/>
                    <a:pt x="348" y="967"/>
                    <a:pt x="361" y="957"/>
                  </a:cubicBezTo>
                  <a:cubicBezTo>
                    <a:pt x="385" y="937"/>
                    <a:pt x="403" y="908"/>
                    <a:pt x="416" y="881"/>
                  </a:cubicBezTo>
                  <a:cubicBezTo>
                    <a:pt x="429" y="861"/>
                    <a:pt x="440" y="839"/>
                    <a:pt x="451" y="819"/>
                  </a:cubicBezTo>
                  <a:cubicBezTo>
                    <a:pt x="476" y="775"/>
                    <a:pt x="501" y="731"/>
                    <a:pt x="525" y="685"/>
                  </a:cubicBezTo>
                  <a:cubicBezTo>
                    <a:pt x="573" y="598"/>
                    <a:pt x="621" y="514"/>
                    <a:pt x="667" y="427"/>
                  </a:cubicBezTo>
                  <a:cubicBezTo>
                    <a:pt x="688" y="388"/>
                    <a:pt x="708" y="349"/>
                    <a:pt x="730" y="308"/>
                  </a:cubicBezTo>
                  <a:cubicBezTo>
                    <a:pt x="740" y="289"/>
                    <a:pt x="754" y="270"/>
                    <a:pt x="757" y="248"/>
                  </a:cubicBezTo>
                  <a:lnTo>
                    <a:pt x="757" y="245"/>
                  </a:lnTo>
                  <a:cubicBezTo>
                    <a:pt x="762" y="199"/>
                    <a:pt x="733" y="156"/>
                    <a:pt x="687" y="151"/>
                  </a:cubicBezTo>
                  <a:cubicBezTo>
                    <a:pt x="683" y="150"/>
                    <a:pt x="679" y="150"/>
                    <a:pt x="675" y="150"/>
                  </a:cubicBezTo>
                  <a:cubicBezTo>
                    <a:pt x="665" y="150"/>
                    <a:pt x="654" y="152"/>
                    <a:pt x="643" y="156"/>
                  </a:cubicBezTo>
                  <a:cubicBezTo>
                    <a:pt x="636" y="143"/>
                    <a:pt x="627" y="133"/>
                    <a:pt x="612" y="127"/>
                  </a:cubicBezTo>
                  <a:cubicBezTo>
                    <a:pt x="602" y="123"/>
                    <a:pt x="591" y="120"/>
                    <a:pt x="579" y="120"/>
                  </a:cubicBezTo>
                  <a:cubicBezTo>
                    <a:pt x="574" y="120"/>
                    <a:pt x="569" y="120"/>
                    <a:pt x="564" y="122"/>
                  </a:cubicBezTo>
                  <a:cubicBezTo>
                    <a:pt x="560" y="118"/>
                    <a:pt x="554" y="113"/>
                    <a:pt x="549" y="110"/>
                  </a:cubicBezTo>
                  <a:cubicBezTo>
                    <a:pt x="549" y="110"/>
                    <a:pt x="548" y="108"/>
                    <a:pt x="547" y="108"/>
                  </a:cubicBezTo>
                  <a:cubicBezTo>
                    <a:pt x="533" y="101"/>
                    <a:pt x="517" y="97"/>
                    <a:pt x="501" y="97"/>
                  </a:cubicBezTo>
                  <a:cubicBezTo>
                    <a:pt x="508" y="60"/>
                    <a:pt x="488" y="20"/>
                    <a:pt x="452" y="4"/>
                  </a:cubicBezTo>
                  <a:cubicBezTo>
                    <a:pt x="445" y="2"/>
                    <a:pt x="437" y="1"/>
                    <a:pt x="429"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a:extLst>
                <a:ext uri="{FF2B5EF4-FFF2-40B4-BE49-F238E27FC236}">
                  <a16:creationId xmlns:a16="http://schemas.microsoft.com/office/drawing/2014/main" id="{8D813092-0733-0592-600C-BDE98290037F}"/>
                </a:ext>
              </a:extLst>
            </p:cNvPr>
            <p:cNvSpPr/>
            <p:nvPr/>
          </p:nvSpPr>
          <p:spPr>
            <a:xfrm>
              <a:off x="2047537" y="2296790"/>
              <a:ext cx="12599" cy="11778"/>
            </a:xfrm>
            <a:custGeom>
              <a:avLst/>
              <a:gdLst/>
              <a:ahLst/>
              <a:cxnLst/>
              <a:rect l="l" t="t" r="r" b="b"/>
              <a:pathLst>
                <a:path w="178" h="167" extrusionOk="0">
                  <a:moveTo>
                    <a:pt x="90" y="1"/>
                  </a:moveTo>
                  <a:cubicBezTo>
                    <a:pt x="49" y="1"/>
                    <a:pt x="14" y="31"/>
                    <a:pt x="7" y="71"/>
                  </a:cubicBezTo>
                  <a:cubicBezTo>
                    <a:pt x="1" y="116"/>
                    <a:pt x="33" y="159"/>
                    <a:pt x="77" y="166"/>
                  </a:cubicBezTo>
                  <a:cubicBezTo>
                    <a:pt x="81" y="166"/>
                    <a:pt x="85" y="167"/>
                    <a:pt x="88" y="167"/>
                  </a:cubicBezTo>
                  <a:cubicBezTo>
                    <a:pt x="129" y="167"/>
                    <a:pt x="164" y="136"/>
                    <a:pt x="171" y="96"/>
                  </a:cubicBezTo>
                  <a:cubicBezTo>
                    <a:pt x="177" y="50"/>
                    <a:pt x="145" y="8"/>
                    <a:pt x="102" y="2"/>
                  </a:cubicBezTo>
                  <a:cubicBezTo>
                    <a:pt x="98" y="1"/>
                    <a:pt x="94" y="1"/>
                    <a:pt x="90"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a:extLst>
                <a:ext uri="{FF2B5EF4-FFF2-40B4-BE49-F238E27FC236}">
                  <a16:creationId xmlns:a16="http://schemas.microsoft.com/office/drawing/2014/main" id="{C0A21169-E608-15A3-4601-507BB2F8A28D}"/>
                </a:ext>
              </a:extLst>
            </p:cNvPr>
            <p:cNvSpPr/>
            <p:nvPr/>
          </p:nvSpPr>
          <p:spPr>
            <a:xfrm>
              <a:off x="2064383" y="2306311"/>
              <a:ext cx="12529" cy="11707"/>
            </a:xfrm>
            <a:custGeom>
              <a:avLst/>
              <a:gdLst/>
              <a:ahLst/>
              <a:cxnLst/>
              <a:rect l="l" t="t" r="r" b="b"/>
              <a:pathLst>
                <a:path w="177" h="166" extrusionOk="0">
                  <a:moveTo>
                    <a:pt x="89" y="0"/>
                  </a:moveTo>
                  <a:cubicBezTo>
                    <a:pt x="49" y="0"/>
                    <a:pt x="14" y="30"/>
                    <a:pt x="6" y="70"/>
                  </a:cubicBezTo>
                  <a:cubicBezTo>
                    <a:pt x="0" y="115"/>
                    <a:pt x="32" y="158"/>
                    <a:pt x="76" y="165"/>
                  </a:cubicBezTo>
                  <a:cubicBezTo>
                    <a:pt x="80" y="166"/>
                    <a:pt x="84" y="166"/>
                    <a:pt x="88" y="166"/>
                  </a:cubicBezTo>
                  <a:cubicBezTo>
                    <a:pt x="128" y="166"/>
                    <a:pt x="164" y="135"/>
                    <a:pt x="170" y="95"/>
                  </a:cubicBezTo>
                  <a:cubicBezTo>
                    <a:pt x="177" y="49"/>
                    <a:pt x="145" y="7"/>
                    <a:pt x="100" y="1"/>
                  </a:cubicBezTo>
                  <a:cubicBezTo>
                    <a:pt x="96" y="0"/>
                    <a:pt x="93" y="0"/>
                    <a:pt x="89"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a:extLst>
                <a:ext uri="{FF2B5EF4-FFF2-40B4-BE49-F238E27FC236}">
                  <a16:creationId xmlns:a16="http://schemas.microsoft.com/office/drawing/2014/main" id="{318C6ACD-F633-AB07-08A7-02F9E46E3A85}"/>
                </a:ext>
              </a:extLst>
            </p:cNvPr>
            <p:cNvSpPr/>
            <p:nvPr/>
          </p:nvSpPr>
          <p:spPr>
            <a:xfrm>
              <a:off x="1848850" y="2093537"/>
              <a:ext cx="162587" cy="293243"/>
            </a:xfrm>
            <a:custGeom>
              <a:avLst/>
              <a:gdLst/>
              <a:ahLst/>
              <a:cxnLst/>
              <a:rect l="l" t="t" r="r" b="b"/>
              <a:pathLst>
                <a:path w="2297" h="4158" extrusionOk="0">
                  <a:moveTo>
                    <a:pt x="2102" y="0"/>
                  </a:moveTo>
                  <a:cubicBezTo>
                    <a:pt x="2078" y="0"/>
                    <a:pt x="2054" y="10"/>
                    <a:pt x="2039" y="29"/>
                  </a:cubicBezTo>
                  <a:cubicBezTo>
                    <a:pt x="2019" y="32"/>
                    <a:pt x="1999" y="46"/>
                    <a:pt x="1988" y="66"/>
                  </a:cubicBezTo>
                  <a:cubicBezTo>
                    <a:pt x="1954" y="135"/>
                    <a:pt x="1919" y="202"/>
                    <a:pt x="1885" y="270"/>
                  </a:cubicBezTo>
                  <a:lnTo>
                    <a:pt x="1885" y="269"/>
                  </a:lnTo>
                  <a:lnTo>
                    <a:pt x="1878" y="284"/>
                  </a:lnTo>
                  <a:cubicBezTo>
                    <a:pt x="1863" y="311"/>
                    <a:pt x="1863" y="344"/>
                    <a:pt x="1878" y="368"/>
                  </a:cubicBezTo>
                  <a:cubicBezTo>
                    <a:pt x="1872" y="381"/>
                    <a:pt x="1867" y="394"/>
                    <a:pt x="1859" y="405"/>
                  </a:cubicBezTo>
                  <a:cubicBezTo>
                    <a:pt x="1848" y="429"/>
                    <a:pt x="1838" y="452"/>
                    <a:pt x="1827" y="475"/>
                  </a:cubicBezTo>
                  <a:cubicBezTo>
                    <a:pt x="1800" y="533"/>
                    <a:pt x="1776" y="590"/>
                    <a:pt x="1749" y="647"/>
                  </a:cubicBezTo>
                  <a:cubicBezTo>
                    <a:pt x="1692" y="769"/>
                    <a:pt x="1634" y="888"/>
                    <a:pt x="1576" y="1008"/>
                  </a:cubicBezTo>
                  <a:cubicBezTo>
                    <a:pt x="1486" y="1182"/>
                    <a:pt x="1394" y="1353"/>
                    <a:pt x="1304" y="1528"/>
                  </a:cubicBezTo>
                  <a:cubicBezTo>
                    <a:pt x="1216" y="1695"/>
                    <a:pt x="1129" y="1862"/>
                    <a:pt x="1038" y="2029"/>
                  </a:cubicBezTo>
                  <a:cubicBezTo>
                    <a:pt x="956" y="2179"/>
                    <a:pt x="872" y="2328"/>
                    <a:pt x="790" y="2477"/>
                  </a:cubicBezTo>
                  <a:cubicBezTo>
                    <a:pt x="701" y="2641"/>
                    <a:pt x="616" y="2806"/>
                    <a:pt x="533" y="2973"/>
                  </a:cubicBezTo>
                  <a:cubicBezTo>
                    <a:pt x="514" y="3011"/>
                    <a:pt x="496" y="3052"/>
                    <a:pt x="479" y="3092"/>
                  </a:cubicBezTo>
                  <a:cubicBezTo>
                    <a:pt x="464" y="3123"/>
                    <a:pt x="450" y="3154"/>
                    <a:pt x="436" y="3185"/>
                  </a:cubicBezTo>
                  <a:cubicBezTo>
                    <a:pt x="398" y="3274"/>
                    <a:pt x="359" y="3364"/>
                    <a:pt x="324" y="3453"/>
                  </a:cubicBezTo>
                  <a:cubicBezTo>
                    <a:pt x="319" y="3467"/>
                    <a:pt x="313" y="3478"/>
                    <a:pt x="307" y="3491"/>
                  </a:cubicBezTo>
                  <a:cubicBezTo>
                    <a:pt x="269" y="3565"/>
                    <a:pt x="229" y="3638"/>
                    <a:pt x="189" y="3711"/>
                  </a:cubicBezTo>
                  <a:cubicBezTo>
                    <a:pt x="155" y="3773"/>
                    <a:pt x="120" y="3833"/>
                    <a:pt x="88" y="3895"/>
                  </a:cubicBezTo>
                  <a:cubicBezTo>
                    <a:pt x="73" y="3923"/>
                    <a:pt x="57" y="3952"/>
                    <a:pt x="43" y="3980"/>
                  </a:cubicBezTo>
                  <a:cubicBezTo>
                    <a:pt x="33" y="4000"/>
                    <a:pt x="21" y="4021"/>
                    <a:pt x="14" y="4043"/>
                  </a:cubicBezTo>
                  <a:cubicBezTo>
                    <a:pt x="1" y="4078"/>
                    <a:pt x="10" y="4117"/>
                    <a:pt x="38" y="4140"/>
                  </a:cubicBezTo>
                  <a:cubicBezTo>
                    <a:pt x="53" y="4152"/>
                    <a:pt x="71" y="4158"/>
                    <a:pt x="89" y="4158"/>
                  </a:cubicBezTo>
                  <a:cubicBezTo>
                    <a:pt x="106" y="4158"/>
                    <a:pt x="124" y="4152"/>
                    <a:pt x="139" y="4141"/>
                  </a:cubicBezTo>
                  <a:cubicBezTo>
                    <a:pt x="155" y="4129"/>
                    <a:pt x="171" y="4114"/>
                    <a:pt x="186" y="4098"/>
                  </a:cubicBezTo>
                  <a:cubicBezTo>
                    <a:pt x="199" y="4106"/>
                    <a:pt x="216" y="4110"/>
                    <a:pt x="232" y="4110"/>
                  </a:cubicBezTo>
                  <a:cubicBezTo>
                    <a:pt x="237" y="4110"/>
                    <a:pt x="243" y="4110"/>
                    <a:pt x="248" y="4109"/>
                  </a:cubicBezTo>
                  <a:cubicBezTo>
                    <a:pt x="262" y="4117"/>
                    <a:pt x="277" y="4122"/>
                    <a:pt x="293" y="4122"/>
                  </a:cubicBezTo>
                  <a:cubicBezTo>
                    <a:pt x="306" y="4122"/>
                    <a:pt x="320" y="4118"/>
                    <a:pt x="333" y="4112"/>
                  </a:cubicBezTo>
                  <a:lnTo>
                    <a:pt x="332" y="4112"/>
                  </a:lnTo>
                  <a:cubicBezTo>
                    <a:pt x="348" y="4104"/>
                    <a:pt x="364" y="4094"/>
                    <a:pt x="376" y="4078"/>
                  </a:cubicBezTo>
                  <a:cubicBezTo>
                    <a:pt x="397" y="4050"/>
                    <a:pt x="412" y="4020"/>
                    <a:pt x="426" y="3989"/>
                  </a:cubicBezTo>
                  <a:cubicBezTo>
                    <a:pt x="436" y="3968"/>
                    <a:pt x="444" y="3947"/>
                    <a:pt x="454" y="3926"/>
                  </a:cubicBezTo>
                  <a:cubicBezTo>
                    <a:pt x="491" y="3838"/>
                    <a:pt x="533" y="3753"/>
                    <a:pt x="576" y="3668"/>
                  </a:cubicBezTo>
                  <a:cubicBezTo>
                    <a:pt x="662" y="3497"/>
                    <a:pt x="741" y="3320"/>
                    <a:pt x="823" y="3149"/>
                  </a:cubicBezTo>
                  <a:cubicBezTo>
                    <a:pt x="885" y="3031"/>
                    <a:pt x="956" y="2920"/>
                    <a:pt x="1022" y="2803"/>
                  </a:cubicBezTo>
                  <a:cubicBezTo>
                    <a:pt x="1110" y="2649"/>
                    <a:pt x="1203" y="2500"/>
                    <a:pt x="1287" y="2344"/>
                  </a:cubicBezTo>
                  <a:cubicBezTo>
                    <a:pt x="1328" y="2267"/>
                    <a:pt x="1368" y="2190"/>
                    <a:pt x="1410" y="2115"/>
                  </a:cubicBezTo>
                  <a:cubicBezTo>
                    <a:pt x="1453" y="2041"/>
                    <a:pt x="1497" y="1969"/>
                    <a:pt x="1538" y="1895"/>
                  </a:cubicBezTo>
                  <a:cubicBezTo>
                    <a:pt x="1622" y="1745"/>
                    <a:pt x="1689" y="1589"/>
                    <a:pt x="1761" y="1434"/>
                  </a:cubicBezTo>
                  <a:cubicBezTo>
                    <a:pt x="1832" y="1281"/>
                    <a:pt x="1905" y="1129"/>
                    <a:pt x="1978" y="979"/>
                  </a:cubicBezTo>
                  <a:cubicBezTo>
                    <a:pt x="1978" y="977"/>
                    <a:pt x="1979" y="976"/>
                    <a:pt x="1979" y="975"/>
                  </a:cubicBezTo>
                  <a:lnTo>
                    <a:pt x="1979" y="975"/>
                  </a:lnTo>
                  <a:cubicBezTo>
                    <a:pt x="1979" y="975"/>
                    <a:pt x="1979" y="976"/>
                    <a:pt x="1978" y="976"/>
                  </a:cubicBezTo>
                  <a:cubicBezTo>
                    <a:pt x="2013" y="907"/>
                    <a:pt x="2050" y="839"/>
                    <a:pt x="2082" y="769"/>
                  </a:cubicBezTo>
                  <a:cubicBezTo>
                    <a:pt x="2101" y="731"/>
                    <a:pt x="2118" y="692"/>
                    <a:pt x="2128" y="649"/>
                  </a:cubicBezTo>
                  <a:lnTo>
                    <a:pt x="2128" y="648"/>
                  </a:lnTo>
                  <a:lnTo>
                    <a:pt x="2128" y="646"/>
                  </a:lnTo>
                  <a:cubicBezTo>
                    <a:pt x="2129" y="639"/>
                    <a:pt x="2132" y="630"/>
                    <a:pt x="2134" y="623"/>
                  </a:cubicBezTo>
                  <a:cubicBezTo>
                    <a:pt x="2141" y="605"/>
                    <a:pt x="2147" y="589"/>
                    <a:pt x="2153" y="573"/>
                  </a:cubicBezTo>
                  <a:cubicBezTo>
                    <a:pt x="2154" y="571"/>
                    <a:pt x="2157" y="567"/>
                    <a:pt x="2158" y="564"/>
                  </a:cubicBezTo>
                  <a:cubicBezTo>
                    <a:pt x="2175" y="523"/>
                    <a:pt x="2194" y="483"/>
                    <a:pt x="2211" y="442"/>
                  </a:cubicBezTo>
                  <a:cubicBezTo>
                    <a:pt x="2227" y="407"/>
                    <a:pt x="2241" y="370"/>
                    <a:pt x="2255" y="335"/>
                  </a:cubicBezTo>
                  <a:cubicBezTo>
                    <a:pt x="2263" y="310"/>
                    <a:pt x="2272" y="285"/>
                    <a:pt x="2278" y="261"/>
                  </a:cubicBezTo>
                  <a:cubicBezTo>
                    <a:pt x="2278" y="259"/>
                    <a:pt x="2280" y="258"/>
                    <a:pt x="2280" y="256"/>
                  </a:cubicBezTo>
                  <a:cubicBezTo>
                    <a:pt x="2287" y="239"/>
                    <a:pt x="2293" y="222"/>
                    <a:pt x="2296" y="205"/>
                  </a:cubicBezTo>
                  <a:cubicBezTo>
                    <a:pt x="2297" y="200"/>
                    <a:pt x="2297" y="194"/>
                    <a:pt x="2297" y="189"/>
                  </a:cubicBezTo>
                  <a:cubicBezTo>
                    <a:pt x="2297" y="155"/>
                    <a:pt x="2277" y="124"/>
                    <a:pt x="2246" y="112"/>
                  </a:cubicBezTo>
                  <a:cubicBezTo>
                    <a:pt x="2236" y="107"/>
                    <a:pt x="2225" y="105"/>
                    <a:pt x="2215" y="105"/>
                  </a:cubicBezTo>
                  <a:cubicBezTo>
                    <a:pt x="2205" y="105"/>
                    <a:pt x="2197" y="107"/>
                    <a:pt x="2189" y="110"/>
                  </a:cubicBezTo>
                  <a:cubicBezTo>
                    <a:pt x="2185" y="110"/>
                    <a:pt x="2183" y="110"/>
                    <a:pt x="2180" y="112"/>
                  </a:cubicBezTo>
                  <a:cubicBezTo>
                    <a:pt x="2184" y="99"/>
                    <a:pt x="2185" y="88"/>
                    <a:pt x="2184" y="76"/>
                  </a:cubicBezTo>
                  <a:cubicBezTo>
                    <a:pt x="2183" y="60"/>
                    <a:pt x="2177" y="47"/>
                    <a:pt x="2168" y="34"/>
                  </a:cubicBezTo>
                  <a:cubicBezTo>
                    <a:pt x="2153" y="12"/>
                    <a:pt x="2128" y="0"/>
                    <a:pt x="2102"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a:extLst>
                <a:ext uri="{FF2B5EF4-FFF2-40B4-BE49-F238E27FC236}">
                  <a16:creationId xmlns:a16="http://schemas.microsoft.com/office/drawing/2014/main" id="{7D5C2DF8-9BB2-A083-1141-DAF0D5C13483}"/>
                </a:ext>
              </a:extLst>
            </p:cNvPr>
            <p:cNvSpPr/>
            <p:nvPr/>
          </p:nvSpPr>
          <p:spPr>
            <a:xfrm>
              <a:off x="1998555" y="2169845"/>
              <a:ext cx="12529" cy="11707"/>
            </a:xfrm>
            <a:custGeom>
              <a:avLst/>
              <a:gdLst/>
              <a:ahLst/>
              <a:cxnLst/>
              <a:rect l="l" t="t" r="r" b="b"/>
              <a:pathLst>
                <a:path w="177" h="166" extrusionOk="0">
                  <a:moveTo>
                    <a:pt x="89" y="0"/>
                  </a:moveTo>
                  <a:cubicBezTo>
                    <a:pt x="47" y="0"/>
                    <a:pt x="12" y="30"/>
                    <a:pt x="6" y="70"/>
                  </a:cubicBezTo>
                  <a:cubicBezTo>
                    <a:pt x="0" y="115"/>
                    <a:pt x="32" y="158"/>
                    <a:pt x="77" y="165"/>
                  </a:cubicBezTo>
                  <a:cubicBezTo>
                    <a:pt x="80" y="166"/>
                    <a:pt x="84" y="166"/>
                    <a:pt x="88" y="166"/>
                  </a:cubicBezTo>
                  <a:cubicBezTo>
                    <a:pt x="128" y="166"/>
                    <a:pt x="163" y="136"/>
                    <a:pt x="171" y="95"/>
                  </a:cubicBezTo>
                  <a:cubicBezTo>
                    <a:pt x="177" y="49"/>
                    <a:pt x="145" y="7"/>
                    <a:pt x="100" y="1"/>
                  </a:cubicBezTo>
                  <a:cubicBezTo>
                    <a:pt x="96" y="0"/>
                    <a:pt x="93" y="0"/>
                    <a:pt x="89"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a:extLst>
                <a:ext uri="{FF2B5EF4-FFF2-40B4-BE49-F238E27FC236}">
                  <a16:creationId xmlns:a16="http://schemas.microsoft.com/office/drawing/2014/main" id="{72B8F844-C43A-647B-8853-1A1F479B3DB3}"/>
                </a:ext>
              </a:extLst>
            </p:cNvPr>
            <p:cNvSpPr/>
            <p:nvPr/>
          </p:nvSpPr>
          <p:spPr>
            <a:xfrm>
              <a:off x="1913333" y="2345946"/>
              <a:ext cx="12599" cy="11778"/>
            </a:xfrm>
            <a:custGeom>
              <a:avLst/>
              <a:gdLst/>
              <a:ahLst/>
              <a:cxnLst/>
              <a:rect l="l" t="t" r="r" b="b"/>
              <a:pathLst>
                <a:path w="178" h="167" extrusionOk="0">
                  <a:moveTo>
                    <a:pt x="90" y="1"/>
                  </a:moveTo>
                  <a:cubicBezTo>
                    <a:pt x="49" y="1"/>
                    <a:pt x="14" y="31"/>
                    <a:pt x="7" y="70"/>
                  </a:cubicBezTo>
                  <a:cubicBezTo>
                    <a:pt x="1" y="116"/>
                    <a:pt x="33" y="158"/>
                    <a:pt x="76" y="165"/>
                  </a:cubicBezTo>
                  <a:cubicBezTo>
                    <a:pt x="80" y="166"/>
                    <a:pt x="84" y="166"/>
                    <a:pt x="88" y="166"/>
                  </a:cubicBezTo>
                  <a:cubicBezTo>
                    <a:pt x="128" y="166"/>
                    <a:pt x="164" y="136"/>
                    <a:pt x="170" y="95"/>
                  </a:cubicBezTo>
                  <a:cubicBezTo>
                    <a:pt x="177" y="50"/>
                    <a:pt x="144" y="8"/>
                    <a:pt x="101" y="1"/>
                  </a:cubicBezTo>
                  <a:cubicBezTo>
                    <a:pt x="97" y="1"/>
                    <a:pt x="93" y="1"/>
                    <a:pt x="90"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a:extLst>
                <a:ext uri="{FF2B5EF4-FFF2-40B4-BE49-F238E27FC236}">
                  <a16:creationId xmlns:a16="http://schemas.microsoft.com/office/drawing/2014/main" id="{FA9D3E5F-8506-8C6F-E1EF-E56FF34E8F5F}"/>
                </a:ext>
              </a:extLst>
            </p:cNvPr>
            <p:cNvSpPr/>
            <p:nvPr/>
          </p:nvSpPr>
          <p:spPr>
            <a:xfrm>
              <a:off x="1922322" y="2329020"/>
              <a:ext cx="12599" cy="11707"/>
            </a:xfrm>
            <a:custGeom>
              <a:avLst/>
              <a:gdLst/>
              <a:ahLst/>
              <a:cxnLst/>
              <a:rect l="l" t="t" r="r" b="b"/>
              <a:pathLst>
                <a:path w="178" h="166" extrusionOk="0">
                  <a:moveTo>
                    <a:pt x="92" y="0"/>
                  </a:moveTo>
                  <a:cubicBezTo>
                    <a:pt x="50" y="0"/>
                    <a:pt x="14" y="30"/>
                    <a:pt x="8" y="71"/>
                  </a:cubicBezTo>
                  <a:cubicBezTo>
                    <a:pt x="1" y="116"/>
                    <a:pt x="34" y="159"/>
                    <a:pt x="77" y="165"/>
                  </a:cubicBezTo>
                  <a:cubicBezTo>
                    <a:pt x="81" y="165"/>
                    <a:pt x="85" y="166"/>
                    <a:pt x="89" y="166"/>
                  </a:cubicBezTo>
                  <a:cubicBezTo>
                    <a:pt x="129" y="166"/>
                    <a:pt x="165" y="136"/>
                    <a:pt x="171" y="96"/>
                  </a:cubicBezTo>
                  <a:cubicBezTo>
                    <a:pt x="177" y="50"/>
                    <a:pt x="145" y="8"/>
                    <a:pt x="102" y="1"/>
                  </a:cubicBezTo>
                  <a:cubicBezTo>
                    <a:pt x="99" y="1"/>
                    <a:pt x="95" y="0"/>
                    <a:pt x="92"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a:extLst>
                <a:ext uri="{FF2B5EF4-FFF2-40B4-BE49-F238E27FC236}">
                  <a16:creationId xmlns:a16="http://schemas.microsoft.com/office/drawing/2014/main" id="{8C7A05B9-0C3F-752A-27A9-64D81099E993}"/>
                </a:ext>
              </a:extLst>
            </p:cNvPr>
            <p:cNvSpPr/>
            <p:nvPr/>
          </p:nvSpPr>
          <p:spPr>
            <a:xfrm>
              <a:off x="612988" y="1301612"/>
              <a:ext cx="370688" cy="619492"/>
            </a:xfrm>
            <a:custGeom>
              <a:avLst/>
              <a:gdLst/>
              <a:ahLst/>
              <a:cxnLst/>
              <a:rect l="l" t="t" r="r" b="b"/>
              <a:pathLst>
                <a:path w="5237" h="8784" extrusionOk="0">
                  <a:moveTo>
                    <a:pt x="5108" y="341"/>
                  </a:moveTo>
                  <a:lnTo>
                    <a:pt x="5108" y="341"/>
                  </a:lnTo>
                  <a:cubicBezTo>
                    <a:pt x="5108" y="341"/>
                    <a:pt x="5108" y="341"/>
                    <a:pt x="5107" y="341"/>
                  </a:cubicBezTo>
                  <a:lnTo>
                    <a:pt x="5107" y="341"/>
                  </a:lnTo>
                  <a:cubicBezTo>
                    <a:pt x="5108" y="341"/>
                    <a:pt x="5108" y="341"/>
                    <a:pt x="5108" y="341"/>
                  </a:cubicBezTo>
                  <a:close/>
                  <a:moveTo>
                    <a:pt x="4810" y="534"/>
                  </a:moveTo>
                  <a:cubicBezTo>
                    <a:pt x="4810" y="535"/>
                    <a:pt x="4809" y="535"/>
                    <a:pt x="4809" y="536"/>
                  </a:cubicBezTo>
                  <a:lnTo>
                    <a:pt x="4809" y="536"/>
                  </a:lnTo>
                  <a:cubicBezTo>
                    <a:pt x="4809" y="535"/>
                    <a:pt x="4810" y="535"/>
                    <a:pt x="4810" y="534"/>
                  </a:cubicBezTo>
                  <a:close/>
                  <a:moveTo>
                    <a:pt x="4809" y="536"/>
                  </a:moveTo>
                  <a:lnTo>
                    <a:pt x="4809" y="536"/>
                  </a:lnTo>
                  <a:cubicBezTo>
                    <a:pt x="4809" y="536"/>
                    <a:pt x="4809" y="536"/>
                    <a:pt x="4808" y="537"/>
                  </a:cubicBezTo>
                  <a:cubicBezTo>
                    <a:pt x="4809" y="537"/>
                    <a:pt x="4809" y="536"/>
                    <a:pt x="4809" y="536"/>
                  </a:cubicBezTo>
                  <a:close/>
                  <a:moveTo>
                    <a:pt x="4907" y="686"/>
                  </a:moveTo>
                  <a:lnTo>
                    <a:pt x="4907" y="686"/>
                  </a:lnTo>
                  <a:cubicBezTo>
                    <a:pt x="4905" y="688"/>
                    <a:pt x="4904" y="691"/>
                    <a:pt x="4902" y="693"/>
                  </a:cubicBezTo>
                  <a:cubicBezTo>
                    <a:pt x="4905" y="691"/>
                    <a:pt x="4906" y="689"/>
                    <a:pt x="4907" y="686"/>
                  </a:cubicBezTo>
                  <a:close/>
                  <a:moveTo>
                    <a:pt x="5145" y="1"/>
                  </a:moveTo>
                  <a:cubicBezTo>
                    <a:pt x="5110" y="1"/>
                    <a:pt x="5079" y="24"/>
                    <a:pt x="5070" y="59"/>
                  </a:cubicBezTo>
                  <a:cubicBezTo>
                    <a:pt x="5067" y="62"/>
                    <a:pt x="5067" y="64"/>
                    <a:pt x="5066" y="66"/>
                  </a:cubicBezTo>
                  <a:lnTo>
                    <a:pt x="5059" y="85"/>
                  </a:lnTo>
                  <a:cubicBezTo>
                    <a:pt x="5049" y="104"/>
                    <a:pt x="5037" y="124"/>
                    <a:pt x="5026" y="144"/>
                  </a:cubicBezTo>
                  <a:cubicBezTo>
                    <a:pt x="5016" y="164"/>
                    <a:pt x="5005" y="185"/>
                    <a:pt x="4993" y="205"/>
                  </a:cubicBezTo>
                  <a:cubicBezTo>
                    <a:pt x="4978" y="232"/>
                    <a:pt x="4959" y="260"/>
                    <a:pt x="4947" y="291"/>
                  </a:cubicBezTo>
                  <a:cubicBezTo>
                    <a:pt x="4936" y="319"/>
                    <a:pt x="4924" y="345"/>
                    <a:pt x="4911" y="372"/>
                  </a:cubicBezTo>
                  <a:cubicBezTo>
                    <a:pt x="4880" y="428"/>
                    <a:pt x="4846" y="480"/>
                    <a:pt x="4810" y="534"/>
                  </a:cubicBezTo>
                  <a:lnTo>
                    <a:pt x="4810" y="534"/>
                  </a:lnTo>
                  <a:cubicBezTo>
                    <a:pt x="4811" y="534"/>
                    <a:pt x="4811" y="534"/>
                    <a:pt x="4812" y="534"/>
                  </a:cubicBezTo>
                  <a:lnTo>
                    <a:pt x="4812" y="534"/>
                  </a:lnTo>
                  <a:cubicBezTo>
                    <a:pt x="4658" y="756"/>
                    <a:pt x="4514" y="984"/>
                    <a:pt x="4375" y="1215"/>
                  </a:cubicBezTo>
                  <a:cubicBezTo>
                    <a:pt x="4303" y="1337"/>
                    <a:pt x="4232" y="1457"/>
                    <a:pt x="4162" y="1580"/>
                  </a:cubicBezTo>
                  <a:cubicBezTo>
                    <a:pt x="4096" y="1694"/>
                    <a:pt x="4036" y="1813"/>
                    <a:pt x="3977" y="1932"/>
                  </a:cubicBezTo>
                  <a:lnTo>
                    <a:pt x="3977" y="1932"/>
                  </a:lnTo>
                  <a:cubicBezTo>
                    <a:pt x="3977" y="1932"/>
                    <a:pt x="3977" y="1932"/>
                    <a:pt x="3977" y="1932"/>
                  </a:cubicBezTo>
                  <a:lnTo>
                    <a:pt x="3977" y="1932"/>
                  </a:lnTo>
                  <a:cubicBezTo>
                    <a:pt x="3917" y="2046"/>
                    <a:pt x="3853" y="2155"/>
                    <a:pt x="3787" y="2265"/>
                  </a:cubicBezTo>
                  <a:cubicBezTo>
                    <a:pt x="3723" y="2376"/>
                    <a:pt x="3657" y="2484"/>
                    <a:pt x="3591" y="2594"/>
                  </a:cubicBezTo>
                  <a:cubicBezTo>
                    <a:pt x="3529" y="2697"/>
                    <a:pt x="3463" y="2798"/>
                    <a:pt x="3403" y="2902"/>
                  </a:cubicBezTo>
                  <a:cubicBezTo>
                    <a:pt x="3339" y="3011"/>
                    <a:pt x="3276" y="3120"/>
                    <a:pt x="3214" y="3230"/>
                  </a:cubicBezTo>
                  <a:cubicBezTo>
                    <a:pt x="3125" y="3387"/>
                    <a:pt x="3038" y="3546"/>
                    <a:pt x="2946" y="3703"/>
                  </a:cubicBezTo>
                  <a:cubicBezTo>
                    <a:pt x="2861" y="3852"/>
                    <a:pt x="2769" y="3996"/>
                    <a:pt x="2677" y="4142"/>
                  </a:cubicBezTo>
                  <a:cubicBezTo>
                    <a:pt x="2586" y="4290"/>
                    <a:pt x="2497" y="4440"/>
                    <a:pt x="2408" y="4589"/>
                  </a:cubicBezTo>
                  <a:cubicBezTo>
                    <a:pt x="2317" y="4740"/>
                    <a:pt x="2224" y="4890"/>
                    <a:pt x="2137" y="5044"/>
                  </a:cubicBezTo>
                  <a:cubicBezTo>
                    <a:pt x="2049" y="5194"/>
                    <a:pt x="1958" y="5344"/>
                    <a:pt x="1868" y="5496"/>
                  </a:cubicBezTo>
                  <a:cubicBezTo>
                    <a:pt x="1783" y="5641"/>
                    <a:pt x="1707" y="5793"/>
                    <a:pt x="1628" y="5942"/>
                  </a:cubicBezTo>
                  <a:cubicBezTo>
                    <a:pt x="1547" y="6091"/>
                    <a:pt x="1458" y="6234"/>
                    <a:pt x="1378" y="6384"/>
                  </a:cubicBezTo>
                  <a:cubicBezTo>
                    <a:pt x="1357" y="6422"/>
                    <a:pt x="1340" y="6465"/>
                    <a:pt x="1316" y="6503"/>
                  </a:cubicBezTo>
                  <a:cubicBezTo>
                    <a:pt x="1296" y="6539"/>
                    <a:pt x="1274" y="6574"/>
                    <a:pt x="1251" y="6610"/>
                  </a:cubicBezTo>
                  <a:cubicBezTo>
                    <a:pt x="1207" y="6678"/>
                    <a:pt x="1160" y="6744"/>
                    <a:pt x="1119" y="6813"/>
                  </a:cubicBezTo>
                  <a:cubicBezTo>
                    <a:pt x="1077" y="6886"/>
                    <a:pt x="1032" y="6958"/>
                    <a:pt x="989" y="7029"/>
                  </a:cubicBezTo>
                  <a:cubicBezTo>
                    <a:pt x="943" y="7105"/>
                    <a:pt x="895" y="7181"/>
                    <a:pt x="849" y="7258"/>
                  </a:cubicBezTo>
                  <a:cubicBezTo>
                    <a:pt x="757" y="7412"/>
                    <a:pt x="671" y="7567"/>
                    <a:pt x="578" y="7721"/>
                  </a:cubicBezTo>
                  <a:cubicBezTo>
                    <a:pt x="536" y="7792"/>
                    <a:pt x="489" y="7857"/>
                    <a:pt x="444" y="7927"/>
                  </a:cubicBezTo>
                  <a:cubicBezTo>
                    <a:pt x="395" y="8004"/>
                    <a:pt x="345" y="8082"/>
                    <a:pt x="300" y="8161"/>
                  </a:cubicBezTo>
                  <a:cubicBezTo>
                    <a:pt x="260" y="8236"/>
                    <a:pt x="224" y="8311"/>
                    <a:pt x="183" y="8385"/>
                  </a:cubicBezTo>
                  <a:lnTo>
                    <a:pt x="109" y="8512"/>
                  </a:lnTo>
                  <a:cubicBezTo>
                    <a:pt x="86" y="8552"/>
                    <a:pt x="65" y="8593"/>
                    <a:pt x="42" y="8631"/>
                  </a:cubicBezTo>
                  <a:cubicBezTo>
                    <a:pt x="39" y="8636"/>
                    <a:pt x="32" y="8643"/>
                    <a:pt x="29" y="8649"/>
                  </a:cubicBezTo>
                  <a:cubicBezTo>
                    <a:pt x="0" y="8684"/>
                    <a:pt x="7" y="8737"/>
                    <a:pt x="42" y="8765"/>
                  </a:cubicBezTo>
                  <a:cubicBezTo>
                    <a:pt x="57" y="8777"/>
                    <a:pt x="75" y="8783"/>
                    <a:pt x="93" y="8783"/>
                  </a:cubicBezTo>
                  <a:cubicBezTo>
                    <a:pt x="117" y="8783"/>
                    <a:pt x="142" y="8773"/>
                    <a:pt x="158" y="8753"/>
                  </a:cubicBezTo>
                  <a:cubicBezTo>
                    <a:pt x="183" y="8723"/>
                    <a:pt x="201" y="8690"/>
                    <a:pt x="220" y="8655"/>
                  </a:cubicBezTo>
                  <a:cubicBezTo>
                    <a:pt x="237" y="8626"/>
                    <a:pt x="252" y="8597"/>
                    <a:pt x="269" y="8569"/>
                  </a:cubicBezTo>
                  <a:cubicBezTo>
                    <a:pt x="305" y="8507"/>
                    <a:pt x="339" y="8445"/>
                    <a:pt x="372" y="8383"/>
                  </a:cubicBezTo>
                  <a:cubicBezTo>
                    <a:pt x="403" y="8323"/>
                    <a:pt x="433" y="8261"/>
                    <a:pt x="468" y="8201"/>
                  </a:cubicBezTo>
                  <a:cubicBezTo>
                    <a:pt x="505" y="8141"/>
                    <a:pt x="541" y="8082"/>
                    <a:pt x="579" y="8022"/>
                  </a:cubicBezTo>
                  <a:cubicBezTo>
                    <a:pt x="618" y="7964"/>
                    <a:pt x="656" y="7907"/>
                    <a:pt x="693" y="7849"/>
                  </a:cubicBezTo>
                  <a:cubicBezTo>
                    <a:pt x="731" y="7790"/>
                    <a:pt x="767" y="7731"/>
                    <a:pt x="800" y="7671"/>
                  </a:cubicBezTo>
                  <a:cubicBezTo>
                    <a:pt x="866" y="7558"/>
                    <a:pt x="929" y="7444"/>
                    <a:pt x="997" y="7333"/>
                  </a:cubicBezTo>
                  <a:cubicBezTo>
                    <a:pt x="1046" y="7255"/>
                    <a:pt x="1092" y="7179"/>
                    <a:pt x="1140" y="7101"/>
                  </a:cubicBezTo>
                  <a:cubicBezTo>
                    <a:pt x="1183" y="7030"/>
                    <a:pt x="1224" y="6957"/>
                    <a:pt x="1270" y="6886"/>
                  </a:cubicBezTo>
                  <a:cubicBezTo>
                    <a:pt x="1316" y="6811"/>
                    <a:pt x="1366" y="6739"/>
                    <a:pt x="1413" y="6665"/>
                  </a:cubicBezTo>
                  <a:cubicBezTo>
                    <a:pt x="1455" y="6598"/>
                    <a:pt x="1490" y="6528"/>
                    <a:pt x="1527" y="6457"/>
                  </a:cubicBezTo>
                  <a:cubicBezTo>
                    <a:pt x="1611" y="6301"/>
                    <a:pt x="1704" y="6149"/>
                    <a:pt x="1789" y="5992"/>
                  </a:cubicBezTo>
                  <a:cubicBezTo>
                    <a:pt x="1827" y="5921"/>
                    <a:pt x="1862" y="5849"/>
                    <a:pt x="1899" y="5779"/>
                  </a:cubicBezTo>
                  <a:cubicBezTo>
                    <a:pt x="1944" y="5700"/>
                    <a:pt x="1987" y="5621"/>
                    <a:pt x="2032" y="5543"/>
                  </a:cubicBezTo>
                  <a:cubicBezTo>
                    <a:pt x="2075" y="5471"/>
                    <a:pt x="2119" y="5401"/>
                    <a:pt x="2161" y="5330"/>
                  </a:cubicBezTo>
                  <a:cubicBezTo>
                    <a:pt x="2208" y="5251"/>
                    <a:pt x="2254" y="5173"/>
                    <a:pt x="2300" y="5093"/>
                  </a:cubicBezTo>
                  <a:cubicBezTo>
                    <a:pt x="2383" y="4949"/>
                    <a:pt x="2471" y="4807"/>
                    <a:pt x="2556" y="4665"/>
                  </a:cubicBezTo>
                  <a:cubicBezTo>
                    <a:pt x="2645" y="4515"/>
                    <a:pt x="2733" y="4367"/>
                    <a:pt x="2826" y="4219"/>
                  </a:cubicBezTo>
                  <a:cubicBezTo>
                    <a:pt x="2922" y="4067"/>
                    <a:pt x="3017" y="3912"/>
                    <a:pt x="3107" y="3757"/>
                  </a:cubicBezTo>
                  <a:cubicBezTo>
                    <a:pt x="3282" y="3452"/>
                    <a:pt x="3447" y="3143"/>
                    <a:pt x="3632" y="2843"/>
                  </a:cubicBezTo>
                  <a:cubicBezTo>
                    <a:pt x="3725" y="2692"/>
                    <a:pt x="3818" y="2541"/>
                    <a:pt x="3908" y="2387"/>
                  </a:cubicBezTo>
                  <a:cubicBezTo>
                    <a:pt x="3952" y="2314"/>
                    <a:pt x="3997" y="2240"/>
                    <a:pt x="4040" y="2164"/>
                  </a:cubicBezTo>
                  <a:cubicBezTo>
                    <a:pt x="4083" y="2087"/>
                    <a:pt x="4124" y="2007"/>
                    <a:pt x="4164" y="1927"/>
                  </a:cubicBezTo>
                  <a:lnTo>
                    <a:pt x="4164" y="1927"/>
                  </a:lnTo>
                  <a:cubicBezTo>
                    <a:pt x="4164" y="1929"/>
                    <a:pt x="4163" y="1930"/>
                    <a:pt x="4163" y="1931"/>
                  </a:cubicBezTo>
                  <a:cubicBezTo>
                    <a:pt x="4274" y="1714"/>
                    <a:pt x="4397" y="1503"/>
                    <a:pt x="4522" y="1293"/>
                  </a:cubicBezTo>
                  <a:cubicBezTo>
                    <a:pt x="4645" y="1087"/>
                    <a:pt x="4773" y="884"/>
                    <a:pt x="4909" y="683"/>
                  </a:cubicBezTo>
                  <a:lnTo>
                    <a:pt x="4909" y="683"/>
                  </a:lnTo>
                  <a:cubicBezTo>
                    <a:pt x="4908" y="684"/>
                    <a:pt x="4907" y="685"/>
                    <a:pt x="4907" y="686"/>
                  </a:cubicBezTo>
                  <a:lnTo>
                    <a:pt x="4907" y="686"/>
                  </a:lnTo>
                  <a:cubicBezTo>
                    <a:pt x="4955" y="619"/>
                    <a:pt x="5001" y="551"/>
                    <a:pt x="5042" y="479"/>
                  </a:cubicBezTo>
                  <a:cubicBezTo>
                    <a:pt x="5058" y="449"/>
                    <a:pt x="5076" y="417"/>
                    <a:pt x="5088" y="385"/>
                  </a:cubicBezTo>
                  <a:cubicBezTo>
                    <a:pt x="5094" y="370"/>
                    <a:pt x="5099" y="357"/>
                    <a:pt x="5107" y="341"/>
                  </a:cubicBezTo>
                  <a:lnTo>
                    <a:pt x="5107" y="341"/>
                  </a:lnTo>
                  <a:cubicBezTo>
                    <a:pt x="5107" y="342"/>
                    <a:pt x="5107" y="342"/>
                    <a:pt x="5106" y="343"/>
                  </a:cubicBezTo>
                  <a:lnTo>
                    <a:pt x="5106" y="343"/>
                  </a:lnTo>
                  <a:cubicBezTo>
                    <a:pt x="5130" y="300"/>
                    <a:pt x="5152" y="257"/>
                    <a:pt x="5176" y="216"/>
                  </a:cubicBezTo>
                  <a:cubicBezTo>
                    <a:pt x="5195" y="181"/>
                    <a:pt x="5217" y="146"/>
                    <a:pt x="5227" y="108"/>
                  </a:cubicBezTo>
                  <a:cubicBezTo>
                    <a:pt x="5228" y="104"/>
                    <a:pt x="5228" y="100"/>
                    <a:pt x="5231" y="98"/>
                  </a:cubicBezTo>
                  <a:cubicBezTo>
                    <a:pt x="5237" y="57"/>
                    <a:pt x="5211" y="17"/>
                    <a:pt x="5171" y="5"/>
                  </a:cubicBezTo>
                  <a:cubicBezTo>
                    <a:pt x="5162" y="2"/>
                    <a:pt x="5153" y="1"/>
                    <a:pt x="5145"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a:extLst>
                <a:ext uri="{FF2B5EF4-FFF2-40B4-BE49-F238E27FC236}">
                  <a16:creationId xmlns:a16="http://schemas.microsoft.com/office/drawing/2014/main" id="{949DE319-C1C2-23AC-9027-0607FE7FBE44}"/>
                </a:ext>
              </a:extLst>
            </p:cNvPr>
            <p:cNvSpPr/>
            <p:nvPr/>
          </p:nvSpPr>
          <p:spPr>
            <a:xfrm>
              <a:off x="504478" y="1379330"/>
              <a:ext cx="71420" cy="91189"/>
            </a:xfrm>
            <a:custGeom>
              <a:avLst/>
              <a:gdLst/>
              <a:ahLst/>
              <a:cxnLst/>
              <a:rect l="l" t="t" r="r" b="b"/>
              <a:pathLst>
                <a:path w="1009" h="1293" extrusionOk="0">
                  <a:moveTo>
                    <a:pt x="528" y="1"/>
                  </a:moveTo>
                  <a:cubicBezTo>
                    <a:pt x="525" y="1"/>
                    <a:pt x="522" y="1"/>
                    <a:pt x="519" y="1"/>
                  </a:cubicBezTo>
                  <a:lnTo>
                    <a:pt x="516" y="1"/>
                  </a:lnTo>
                  <a:cubicBezTo>
                    <a:pt x="481" y="2"/>
                    <a:pt x="456" y="29"/>
                    <a:pt x="447" y="60"/>
                  </a:cubicBezTo>
                  <a:cubicBezTo>
                    <a:pt x="438" y="81"/>
                    <a:pt x="434" y="102"/>
                    <a:pt x="429" y="123"/>
                  </a:cubicBezTo>
                  <a:cubicBezTo>
                    <a:pt x="426" y="144"/>
                    <a:pt x="421" y="163"/>
                    <a:pt x="418" y="184"/>
                  </a:cubicBezTo>
                  <a:cubicBezTo>
                    <a:pt x="371" y="249"/>
                    <a:pt x="334" y="321"/>
                    <a:pt x="294" y="389"/>
                  </a:cubicBezTo>
                  <a:cubicBezTo>
                    <a:pt x="263" y="443"/>
                    <a:pt x="233" y="500"/>
                    <a:pt x="202" y="556"/>
                  </a:cubicBezTo>
                  <a:cubicBezTo>
                    <a:pt x="174" y="608"/>
                    <a:pt x="145" y="662"/>
                    <a:pt x="117" y="716"/>
                  </a:cubicBezTo>
                  <a:cubicBezTo>
                    <a:pt x="101" y="748"/>
                    <a:pt x="83" y="781"/>
                    <a:pt x="67" y="812"/>
                  </a:cubicBezTo>
                  <a:cubicBezTo>
                    <a:pt x="46" y="849"/>
                    <a:pt x="26" y="886"/>
                    <a:pt x="10" y="926"/>
                  </a:cubicBezTo>
                  <a:cubicBezTo>
                    <a:pt x="1" y="949"/>
                    <a:pt x="3" y="974"/>
                    <a:pt x="11" y="994"/>
                  </a:cubicBezTo>
                  <a:cubicBezTo>
                    <a:pt x="5" y="1024"/>
                    <a:pt x="15" y="1056"/>
                    <a:pt x="40" y="1076"/>
                  </a:cubicBezTo>
                  <a:cubicBezTo>
                    <a:pt x="44" y="1079"/>
                    <a:pt x="49" y="1082"/>
                    <a:pt x="55" y="1085"/>
                  </a:cubicBezTo>
                  <a:lnTo>
                    <a:pt x="50" y="1092"/>
                  </a:lnTo>
                  <a:cubicBezTo>
                    <a:pt x="30" y="1132"/>
                    <a:pt x="55" y="1184"/>
                    <a:pt x="93" y="1201"/>
                  </a:cubicBezTo>
                  <a:cubicBezTo>
                    <a:pt x="103" y="1205"/>
                    <a:pt x="114" y="1208"/>
                    <a:pt x="124" y="1208"/>
                  </a:cubicBezTo>
                  <a:cubicBezTo>
                    <a:pt x="134" y="1208"/>
                    <a:pt x="144" y="1206"/>
                    <a:pt x="154" y="1202"/>
                  </a:cubicBezTo>
                  <a:cubicBezTo>
                    <a:pt x="163" y="1238"/>
                    <a:pt x="197" y="1261"/>
                    <a:pt x="233" y="1261"/>
                  </a:cubicBezTo>
                  <a:cubicBezTo>
                    <a:pt x="242" y="1261"/>
                    <a:pt x="252" y="1259"/>
                    <a:pt x="262" y="1255"/>
                  </a:cubicBezTo>
                  <a:cubicBezTo>
                    <a:pt x="281" y="1280"/>
                    <a:pt x="309" y="1292"/>
                    <a:pt x="337" y="1292"/>
                  </a:cubicBezTo>
                  <a:cubicBezTo>
                    <a:pt x="347" y="1292"/>
                    <a:pt x="357" y="1291"/>
                    <a:pt x="366" y="1287"/>
                  </a:cubicBezTo>
                  <a:cubicBezTo>
                    <a:pt x="369" y="1287"/>
                    <a:pt x="370" y="1285"/>
                    <a:pt x="372" y="1284"/>
                  </a:cubicBezTo>
                  <a:lnTo>
                    <a:pt x="372" y="1284"/>
                  </a:lnTo>
                  <a:lnTo>
                    <a:pt x="374" y="1283"/>
                  </a:lnTo>
                  <a:cubicBezTo>
                    <a:pt x="388" y="1276"/>
                    <a:pt x="400" y="1267"/>
                    <a:pt x="412" y="1253"/>
                  </a:cubicBezTo>
                  <a:cubicBezTo>
                    <a:pt x="439" y="1225"/>
                    <a:pt x="460" y="1189"/>
                    <a:pt x="484" y="1155"/>
                  </a:cubicBezTo>
                  <a:cubicBezTo>
                    <a:pt x="501" y="1129"/>
                    <a:pt x="517" y="1102"/>
                    <a:pt x="532" y="1073"/>
                  </a:cubicBezTo>
                  <a:cubicBezTo>
                    <a:pt x="551" y="1045"/>
                    <a:pt x="563" y="1014"/>
                    <a:pt x="581" y="984"/>
                  </a:cubicBezTo>
                  <a:cubicBezTo>
                    <a:pt x="635" y="880"/>
                    <a:pt x="684" y="771"/>
                    <a:pt x="736" y="665"/>
                  </a:cubicBezTo>
                  <a:lnTo>
                    <a:pt x="736" y="665"/>
                  </a:lnTo>
                  <a:cubicBezTo>
                    <a:pt x="735" y="665"/>
                    <a:pt x="735" y="665"/>
                    <a:pt x="735" y="666"/>
                  </a:cubicBezTo>
                  <a:lnTo>
                    <a:pt x="735" y="666"/>
                  </a:lnTo>
                  <a:cubicBezTo>
                    <a:pt x="781" y="583"/>
                    <a:pt x="827" y="500"/>
                    <a:pt x="869" y="414"/>
                  </a:cubicBezTo>
                  <a:cubicBezTo>
                    <a:pt x="907" y="339"/>
                    <a:pt x="939" y="261"/>
                    <a:pt x="976" y="187"/>
                  </a:cubicBezTo>
                  <a:cubicBezTo>
                    <a:pt x="984" y="173"/>
                    <a:pt x="992" y="158"/>
                    <a:pt x="998" y="143"/>
                  </a:cubicBezTo>
                  <a:cubicBezTo>
                    <a:pt x="1001" y="137"/>
                    <a:pt x="1003" y="130"/>
                    <a:pt x="1003" y="123"/>
                  </a:cubicBezTo>
                  <a:cubicBezTo>
                    <a:pt x="1008" y="87"/>
                    <a:pt x="990" y="50"/>
                    <a:pt x="954" y="34"/>
                  </a:cubicBezTo>
                  <a:cubicBezTo>
                    <a:pt x="944" y="30"/>
                    <a:pt x="934" y="28"/>
                    <a:pt x="924" y="28"/>
                  </a:cubicBezTo>
                  <a:cubicBezTo>
                    <a:pt x="891" y="28"/>
                    <a:pt x="860" y="48"/>
                    <a:pt x="846" y="79"/>
                  </a:cubicBezTo>
                  <a:cubicBezTo>
                    <a:pt x="846" y="80"/>
                    <a:pt x="845" y="80"/>
                    <a:pt x="845" y="81"/>
                  </a:cubicBezTo>
                  <a:lnTo>
                    <a:pt x="834" y="105"/>
                  </a:lnTo>
                  <a:cubicBezTo>
                    <a:pt x="820" y="92"/>
                    <a:pt x="806" y="82"/>
                    <a:pt x="789" y="81"/>
                  </a:cubicBezTo>
                  <a:cubicBezTo>
                    <a:pt x="786" y="81"/>
                    <a:pt x="782" y="81"/>
                    <a:pt x="779" y="81"/>
                  </a:cubicBezTo>
                  <a:cubicBezTo>
                    <a:pt x="767" y="81"/>
                    <a:pt x="754" y="82"/>
                    <a:pt x="743" y="86"/>
                  </a:cubicBezTo>
                  <a:cubicBezTo>
                    <a:pt x="729" y="75"/>
                    <a:pt x="711" y="69"/>
                    <a:pt x="694" y="69"/>
                  </a:cubicBezTo>
                  <a:cubicBezTo>
                    <a:pt x="687" y="69"/>
                    <a:pt x="680" y="70"/>
                    <a:pt x="674" y="72"/>
                  </a:cubicBezTo>
                  <a:cubicBezTo>
                    <a:pt x="665" y="45"/>
                    <a:pt x="643" y="23"/>
                    <a:pt x="617" y="17"/>
                  </a:cubicBezTo>
                  <a:cubicBezTo>
                    <a:pt x="610" y="15"/>
                    <a:pt x="603" y="14"/>
                    <a:pt x="596" y="14"/>
                  </a:cubicBezTo>
                  <a:cubicBezTo>
                    <a:pt x="589" y="14"/>
                    <a:pt x="582" y="15"/>
                    <a:pt x="576" y="17"/>
                  </a:cubicBezTo>
                  <a:cubicBezTo>
                    <a:pt x="562" y="6"/>
                    <a:pt x="545" y="1"/>
                    <a:pt x="52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a:extLst>
                <a:ext uri="{FF2B5EF4-FFF2-40B4-BE49-F238E27FC236}">
                  <a16:creationId xmlns:a16="http://schemas.microsoft.com/office/drawing/2014/main" id="{5DFBE6B5-2BBA-AB11-123F-12B63D23C5AB}"/>
                </a:ext>
              </a:extLst>
            </p:cNvPr>
            <p:cNvSpPr/>
            <p:nvPr/>
          </p:nvSpPr>
          <p:spPr>
            <a:xfrm>
              <a:off x="744218" y="1527574"/>
              <a:ext cx="12529" cy="11707"/>
            </a:xfrm>
            <a:custGeom>
              <a:avLst/>
              <a:gdLst/>
              <a:ahLst/>
              <a:cxnLst/>
              <a:rect l="l" t="t" r="r" b="b"/>
              <a:pathLst>
                <a:path w="177" h="166" extrusionOk="0">
                  <a:moveTo>
                    <a:pt x="89" y="1"/>
                  </a:moveTo>
                  <a:cubicBezTo>
                    <a:pt x="50" y="1"/>
                    <a:pt x="13" y="30"/>
                    <a:pt x="7" y="69"/>
                  </a:cubicBezTo>
                  <a:cubicBezTo>
                    <a:pt x="1" y="114"/>
                    <a:pt x="30" y="156"/>
                    <a:pt x="74" y="165"/>
                  </a:cubicBezTo>
                  <a:cubicBezTo>
                    <a:pt x="78" y="165"/>
                    <a:pt x="83" y="166"/>
                    <a:pt x="87" y="166"/>
                  </a:cubicBezTo>
                  <a:cubicBezTo>
                    <a:pt x="126" y="166"/>
                    <a:pt x="164" y="137"/>
                    <a:pt x="169" y="98"/>
                  </a:cubicBezTo>
                  <a:cubicBezTo>
                    <a:pt x="176" y="52"/>
                    <a:pt x="146" y="10"/>
                    <a:pt x="102" y="2"/>
                  </a:cubicBezTo>
                  <a:cubicBezTo>
                    <a:pt x="98" y="1"/>
                    <a:pt x="94" y="1"/>
                    <a:pt x="89"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a:extLst>
                <a:ext uri="{FF2B5EF4-FFF2-40B4-BE49-F238E27FC236}">
                  <a16:creationId xmlns:a16="http://schemas.microsoft.com/office/drawing/2014/main" id="{D093CC05-7B50-4557-F62F-0794E01C003C}"/>
                </a:ext>
              </a:extLst>
            </p:cNvPr>
            <p:cNvSpPr/>
            <p:nvPr/>
          </p:nvSpPr>
          <p:spPr>
            <a:xfrm>
              <a:off x="592390" y="1449150"/>
              <a:ext cx="12458" cy="11707"/>
            </a:xfrm>
            <a:custGeom>
              <a:avLst/>
              <a:gdLst/>
              <a:ahLst/>
              <a:cxnLst/>
              <a:rect l="l" t="t" r="r" b="b"/>
              <a:pathLst>
                <a:path w="176" h="166" extrusionOk="0">
                  <a:moveTo>
                    <a:pt x="87" y="1"/>
                  </a:moveTo>
                  <a:cubicBezTo>
                    <a:pt x="49" y="1"/>
                    <a:pt x="12" y="30"/>
                    <a:pt x="7" y="69"/>
                  </a:cubicBezTo>
                  <a:cubicBezTo>
                    <a:pt x="0" y="114"/>
                    <a:pt x="30" y="157"/>
                    <a:pt x="74" y="164"/>
                  </a:cubicBezTo>
                  <a:cubicBezTo>
                    <a:pt x="78" y="165"/>
                    <a:pt x="83" y="165"/>
                    <a:pt x="88" y="165"/>
                  </a:cubicBezTo>
                  <a:cubicBezTo>
                    <a:pt x="126" y="165"/>
                    <a:pt x="163" y="137"/>
                    <a:pt x="169" y="97"/>
                  </a:cubicBezTo>
                  <a:cubicBezTo>
                    <a:pt x="176" y="52"/>
                    <a:pt x="146" y="9"/>
                    <a:pt x="101" y="2"/>
                  </a:cubicBezTo>
                  <a:cubicBezTo>
                    <a:pt x="97" y="1"/>
                    <a:pt x="92" y="1"/>
                    <a:pt x="8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a:extLst>
                <a:ext uri="{FF2B5EF4-FFF2-40B4-BE49-F238E27FC236}">
                  <a16:creationId xmlns:a16="http://schemas.microsoft.com/office/drawing/2014/main" id="{4A9B35C0-B1E4-1C7C-85C6-14B8F15D6275}"/>
                </a:ext>
              </a:extLst>
            </p:cNvPr>
            <p:cNvSpPr/>
            <p:nvPr/>
          </p:nvSpPr>
          <p:spPr>
            <a:xfrm>
              <a:off x="576464" y="1440687"/>
              <a:ext cx="12599" cy="11707"/>
            </a:xfrm>
            <a:custGeom>
              <a:avLst/>
              <a:gdLst/>
              <a:ahLst/>
              <a:cxnLst/>
              <a:rect l="l" t="t" r="r" b="b"/>
              <a:pathLst>
                <a:path w="178" h="166" extrusionOk="0">
                  <a:moveTo>
                    <a:pt x="90" y="0"/>
                  </a:moveTo>
                  <a:cubicBezTo>
                    <a:pt x="51" y="0"/>
                    <a:pt x="13" y="29"/>
                    <a:pt x="8" y="68"/>
                  </a:cubicBezTo>
                  <a:cubicBezTo>
                    <a:pt x="0" y="114"/>
                    <a:pt x="30" y="156"/>
                    <a:pt x="75" y="164"/>
                  </a:cubicBezTo>
                  <a:cubicBezTo>
                    <a:pt x="79" y="165"/>
                    <a:pt x="83" y="165"/>
                    <a:pt x="87" y="165"/>
                  </a:cubicBezTo>
                  <a:cubicBezTo>
                    <a:pt x="127" y="165"/>
                    <a:pt x="164" y="136"/>
                    <a:pt x="170" y="97"/>
                  </a:cubicBezTo>
                  <a:cubicBezTo>
                    <a:pt x="178" y="53"/>
                    <a:pt x="148" y="10"/>
                    <a:pt x="103" y="1"/>
                  </a:cubicBezTo>
                  <a:cubicBezTo>
                    <a:pt x="98" y="1"/>
                    <a:pt x="94" y="0"/>
                    <a:pt x="9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a:extLst>
                <a:ext uri="{FF2B5EF4-FFF2-40B4-BE49-F238E27FC236}">
                  <a16:creationId xmlns:a16="http://schemas.microsoft.com/office/drawing/2014/main" id="{0ECDC298-D942-390B-3550-6E9F96948969}"/>
                </a:ext>
              </a:extLst>
            </p:cNvPr>
            <p:cNvSpPr/>
            <p:nvPr/>
          </p:nvSpPr>
          <p:spPr>
            <a:xfrm>
              <a:off x="1144281" y="1671233"/>
              <a:ext cx="793330" cy="673514"/>
            </a:xfrm>
            <a:custGeom>
              <a:avLst/>
              <a:gdLst/>
              <a:ahLst/>
              <a:cxnLst/>
              <a:rect l="l" t="t" r="r" b="b"/>
              <a:pathLst>
                <a:path w="11208" h="9550" extrusionOk="0">
                  <a:moveTo>
                    <a:pt x="357" y="3512"/>
                  </a:moveTo>
                  <a:lnTo>
                    <a:pt x="357" y="3512"/>
                  </a:lnTo>
                  <a:cubicBezTo>
                    <a:pt x="356" y="3512"/>
                    <a:pt x="356" y="3513"/>
                    <a:pt x="356" y="3514"/>
                  </a:cubicBezTo>
                  <a:cubicBezTo>
                    <a:pt x="356" y="3513"/>
                    <a:pt x="357" y="3512"/>
                    <a:pt x="357" y="3512"/>
                  </a:cubicBezTo>
                  <a:close/>
                  <a:moveTo>
                    <a:pt x="2315" y="1"/>
                  </a:moveTo>
                  <a:cubicBezTo>
                    <a:pt x="2312" y="7"/>
                    <a:pt x="2308" y="12"/>
                    <a:pt x="2306" y="18"/>
                  </a:cubicBezTo>
                  <a:cubicBezTo>
                    <a:pt x="2296" y="39"/>
                    <a:pt x="2288" y="63"/>
                    <a:pt x="2280" y="80"/>
                  </a:cubicBezTo>
                  <a:cubicBezTo>
                    <a:pt x="2262" y="112"/>
                    <a:pt x="2245" y="143"/>
                    <a:pt x="2226" y="175"/>
                  </a:cubicBezTo>
                  <a:cubicBezTo>
                    <a:pt x="2184" y="247"/>
                    <a:pt x="2137" y="318"/>
                    <a:pt x="2091" y="387"/>
                  </a:cubicBezTo>
                  <a:cubicBezTo>
                    <a:pt x="2049" y="453"/>
                    <a:pt x="2008" y="521"/>
                    <a:pt x="1968" y="590"/>
                  </a:cubicBezTo>
                  <a:cubicBezTo>
                    <a:pt x="1929" y="659"/>
                    <a:pt x="1888" y="729"/>
                    <a:pt x="1846" y="797"/>
                  </a:cubicBezTo>
                  <a:cubicBezTo>
                    <a:pt x="1805" y="869"/>
                    <a:pt x="1765" y="939"/>
                    <a:pt x="1720" y="1009"/>
                  </a:cubicBezTo>
                  <a:cubicBezTo>
                    <a:pt x="1674" y="1081"/>
                    <a:pt x="1631" y="1153"/>
                    <a:pt x="1585" y="1226"/>
                  </a:cubicBezTo>
                  <a:cubicBezTo>
                    <a:pt x="1544" y="1292"/>
                    <a:pt x="1507" y="1360"/>
                    <a:pt x="1467" y="1426"/>
                  </a:cubicBezTo>
                  <a:cubicBezTo>
                    <a:pt x="1425" y="1494"/>
                    <a:pt x="1383" y="1562"/>
                    <a:pt x="1343" y="1632"/>
                  </a:cubicBezTo>
                  <a:cubicBezTo>
                    <a:pt x="1260" y="1775"/>
                    <a:pt x="1179" y="1921"/>
                    <a:pt x="1105" y="2068"/>
                  </a:cubicBezTo>
                  <a:cubicBezTo>
                    <a:pt x="1062" y="2161"/>
                    <a:pt x="1018" y="2253"/>
                    <a:pt x="971" y="2342"/>
                  </a:cubicBezTo>
                  <a:cubicBezTo>
                    <a:pt x="930" y="2425"/>
                    <a:pt x="888" y="2507"/>
                    <a:pt x="841" y="2588"/>
                  </a:cubicBezTo>
                  <a:cubicBezTo>
                    <a:pt x="789" y="2678"/>
                    <a:pt x="734" y="2767"/>
                    <a:pt x="681" y="2857"/>
                  </a:cubicBezTo>
                  <a:cubicBezTo>
                    <a:pt x="630" y="2944"/>
                    <a:pt x="584" y="3036"/>
                    <a:pt x="540" y="3127"/>
                  </a:cubicBezTo>
                  <a:lnTo>
                    <a:pt x="540" y="3127"/>
                  </a:lnTo>
                  <a:cubicBezTo>
                    <a:pt x="541" y="3124"/>
                    <a:pt x="542" y="3121"/>
                    <a:pt x="543" y="3118"/>
                  </a:cubicBezTo>
                  <a:lnTo>
                    <a:pt x="543" y="3118"/>
                  </a:lnTo>
                  <a:cubicBezTo>
                    <a:pt x="482" y="3249"/>
                    <a:pt x="420" y="3381"/>
                    <a:pt x="357" y="3512"/>
                  </a:cubicBezTo>
                  <a:lnTo>
                    <a:pt x="357" y="3512"/>
                  </a:lnTo>
                  <a:cubicBezTo>
                    <a:pt x="357" y="3512"/>
                    <a:pt x="357" y="3512"/>
                    <a:pt x="357" y="3512"/>
                  </a:cubicBezTo>
                  <a:lnTo>
                    <a:pt x="357" y="3512"/>
                  </a:lnTo>
                  <a:cubicBezTo>
                    <a:pt x="312" y="3605"/>
                    <a:pt x="268" y="3701"/>
                    <a:pt x="221" y="3794"/>
                  </a:cubicBezTo>
                  <a:cubicBezTo>
                    <a:pt x="174" y="3885"/>
                    <a:pt x="123" y="3976"/>
                    <a:pt x="74" y="4068"/>
                  </a:cubicBezTo>
                  <a:cubicBezTo>
                    <a:pt x="52" y="4116"/>
                    <a:pt x="31" y="4164"/>
                    <a:pt x="9" y="4213"/>
                  </a:cubicBezTo>
                  <a:cubicBezTo>
                    <a:pt x="9" y="4228"/>
                    <a:pt x="5" y="4240"/>
                    <a:pt x="0" y="4250"/>
                  </a:cubicBezTo>
                  <a:cubicBezTo>
                    <a:pt x="56" y="4281"/>
                    <a:pt x="110" y="4315"/>
                    <a:pt x="164" y="4349"/>
                  </a:cubicBezTo>
                  <a:cubicBezTo>
                    <a:pt x="238" y="4396"/>
                    <a:pt x="315" y="4444"/>
                    <a:pt x="389" y="4493"/>
                  </a:cubicBezTo>
                  <a:cubicBezTo>
                    <a:pt x="538" y="4590"/>
                    <a:pt x="686" y="4687"/>
                    <a:pt x="832" y="4785"/>
                  </a:cubicBezTo>
                  <a:cubicBezTo>
                    <a:pt x="981" y="4885"/>
                    <a:pt x="1130" y="4987"/>
                    <a:pt x="1281" y="5085"/>
                  </a:cubicBezTo>
                  <a:cubicBezTo>
                    <a:pt x="1356" y="5134"/>
                    <a:pt x="1431" y="5182"/>
                    <a:pt x="1509" y="5229"/>
                  </a:cubicBezTo>
                  <a:cubicBezTo>
                    <a:pt x="1589" y="5277"/>
                    <a:pt x="1672" y="5322"/>
                    <a:pt x="1751" y="5366"/>
                  </a:cubicBezTo>
                  <a:cubicBezTo>
                    <a:pt x="1907" y="5454"/>
                    <a:pt x="2059" y="5552"/>
                    <a:pt x="2208" y="5652"/>
                  </a:cubicBezTo>
                  <a:cubicBezTo>
                    <a:pt x="2355" y="5750"/>
                    <a:pt x="2504" y="5848"/>
                    <a:pt x="2653" y="5944"/>
                  </a:cubicBezTo>
                  <a:cubicBezTo>
                    <a:pt x="2802" y="6039"/>
                    <a:pt x="2952" y="6130"/>
                    <a:pt x="3103" y="6217"/>
                  </a:cubicBezTo>
                  <a:cubicBezTo>
                    <a:pt x="3249" y="6300"/>
                    <a:pt x="3396" y="6377"/>
                    <a:pt x="3542" y="6460"/>
                  </a:cubicBezTo>
                  <a:cubicBezTo>
                    <a:pt x="3704" y="6552"/>
                    <a:pt x="3862" y="6648"/>
                    <a:pt x="4021" y="6744"/>
                  </a:cubicBezTo>
                  <a:cubicBezTo>
                    <a:pt x="4166" y="6834"/>
                    <a:pt x="4316" y="6918"/>
                    <a:pt x="4460" y="7009"/>
                  </a:cubicBezTo>
                  <a:cubicBezTo>
                    <a:pt x="4610" y="7102"/>
                    <a:pt x="4760" y="7193"/>
                    <a:pt x="4913" y="7279"/>
                  </a:cubicBezTo>
                  <a:cubicBezTo>
                    <a:pt x="4995" y="7325"/>
                    <a:pt x="5074" y="7371"/>
                    <a:pt x="5156" y="7417"/>
                  </a:cubicBezTo>
                  <a:cubicBezTo>
                    <a:pt x="5235" y="7461"/>
                    <a:pt x="5313" y="7511"/>
                    <a:pt x="5392" y="7558"/>
                  </a:cubicBezTo>
                  <a:cubicBezTo>
                    <a:pt x="5690" y="7740"/>
                    <a:pt x="5992" y="7915"/>
                    <a:pt x="6291" y="8095"/>
                  </a:cubicBezTo>
                  <a:cubicBezTo>
                    <a:pt x="6364" y="8140"/>
                    <a:pt x="6439" y="8182"/>
                    <a:pt x="6513" y="8225"/>
                  </a:cubicBezTo>
                  <a:cubicBezTo>
                    <a:pt x="6589" y="8268"/>
                    <a:pt x="6667" y="8310"/>
                    <a:pt x="6744" y="8353"/>
                  </a:cubicBezTo>
                  <a:cubicBezTo>
                    <a:pt x="6903" y="8441"/>
                    <a:pt x="7058" y="8534"/>
                    <a:pt x="7215" y="8624"/>
                  </a:cubicBezTo>
                  <a:cubicBezTo>
                    <a:pt x="7363" y="8708"/>
                    <a:pt x="7514" y="8785"/>
                    <a:pt x="7662" y="8869"/>
                  </a:cubicBezTo>
                  <a:lnTo>
                    <a:pt x="7905" y="9004"/>
                  </a:lnTo>
                  <a:cubicBezTo>
                    <a:pt x="7977" y="9043"/>
                    <a:pt x="8051" y="9081"/>
                    <a:pt x="8123" y="9121"/>
                  </a:cubicBezTo>
                  <a:cubicBezTo>
                    <a:pt x="8275" y="9205"/>
                    <a:pt x="8425" y="9296"/>
                    <a:pt x="8578" y="9378"/>
                  </a:cubicBezTo>
                  <a:cubicBezTo>
                    <a:pt x="8685" y="9436"/>
                    <a:pt x="8791" y="9493"/>
                    <a:pt x="8898" y="9550"/>
                  </a:cubicBezTo>
                  <a:cubicBezTo>
                    <a:pt x="8939" y="9481"/>
                    <a:pt x="8979" y="9408"/>
                    <a:pt x="9020" y="9337"/>
                  </a:cubicBezTo>
                  <a:cubicBezTo>
                    <a:pt x="9064" y="9259"/>
                    <a:pt x="9111" y="9181"/>
                    <a:pt x="9159" y="9104"/>
                  </a:cubicBezTo>
                  <a:cubicBezTo>
                    <a:pt x="9201" y="9034"/>
                    <a:pt x="9245" y="8963"/>
                    <a:pt x="9285" y="8892"/>
                  </a:cubicBezTo>
                  <a:cubicBezTo>
                    <a:pt x="9329" y="8815"/>
                    <a:pt x="9369" y="8738"/>
                    <a:pt x="9407" y="8658"/>
                  </a:cubicBezTo>
                  <a:cubicBezTo>
                    <a:pt x="9440" y="8580"/>
                    <a:pt x="9475" y="8503"/>
                    <a:pt x="9512" y="8428"/>
                  </a:cubicBezTo>
                  <a:cubicBezTo>
                    <a:pt x="9547" y="8354"/>
                    <a:pt x="9589" y="8280"/>
                    <a:pt x="9629" y="8208"/>
                  </a:cubicBezTo>
                  <a:cubicBezTo>
                    <a:pt x="9711" y="8056"/>
                    <a:pt x="9799" y="7907"/>
                    <a:pt x="9883" y="7755"/>
                  </a:cubicBezTo>
                  <a:cubicBezTo>
                    <a:pt x="9969" y="7604"/>
                    <a:pt x="10052" y="7451"/>
                    <a:pt x="10136" y="7299"/>
                  </a:cubicBezTo>
                  <a:cubicBezTo>
                    <a:pt x="10219" y="7153"/>
                    <a:pt x="10294" y="7004"/>
                    <a:pt x="10377" y="6857"/>
                  </a:cubicBezTo>
                  <a:cubicBezTo>
                    <a:pt x="10461" y="6706"/>
                    <a:pt x="10547" y="6555"/>
                    <a:pt x="10628" y="6400"/>
                  </a:cubicBezTo>
                  <a:cubicBezTo>
                    <a:pt x="10705" y="6253"/>
                    <a:pt x="10775" y="6103"/>
                    <a:pt x="10853" y="5954"/>
                  </a:cubicBezTo>
                  <a:cubicBezTo>
                    <a:pt x="10927" y="5812"/>
                    <a:pt x="11006" y="5669"/>
                    <a:pt x="11081" y="5525"/>
                  </a:cubicBezTo>
                  <a:cubicBezTo>
                    <a:pt x="11118" y="5454"/>
                    <a:pt x="11158" y="5384"/>
                    <a:pt x="11195" y="5311"/>
                  </a:cubicBezTo>
                  <a:lnTo>
                    <a:pt x="11208" y="5288"/>
                  </a:lnTo>
                  <a:cubicBezTo>
                    <a:pt x="11146" y="5257"/>
                    <a:pt x="11085" y="5225"/>
                    <a:pt x="11023" y="5193"/>
                  </a:cubicBezTo>
                  <a:cubicBezTo>
                    <a:pt x="10947" y="5153"/>
                    <a:pt x="10873" y="5113"/>
                    <a:pt x="10798" y="5074"/>
                  </a:cubicBezTo>
                  <a:cubicBezTo>
                    <a:pt x="10724" y="5033"/>
                    <a:pt x="10651" y="4988"/>
                    <a:pt x="10576" y="4947"/>
                  </a:cubicBezTo>
                  <a:cubicBezTo>
                    <a:pt x="10506" y="4909"/>
                    <a:pt x="10434" y="4871"/>
                    <a:pt x="10362" y="4833"/>
                  </a:cubicBezTo>
                  <a:cubicBezTo>
                    <a:pt x="10203" y="4746"/>
                    <a:pt x="10048" y="4654"/>
                    <a:pt x="9892" y="4564"/>
                  </a:cubicBezTo>
                  <a:cubicBezTo>
                    <a:pt x="9744" y="4479"/>
                    <a:pt x="9595" y="4399"/>
                    <a:pt x="9450" y="4311"/>
                  </a:cubicBezTo>
                  <a:cubicBezTo>
                    <a:pt x="9294" y="4218"/>
                    <a:pt x="9140" y="4123"/>
                    <a:pt x="8986" y="4029"/>
                  </a:cubicBezTo>
                  <a:lnTo>
                    <a:pt x="8530" y="3754"/>
                  </a:lnTo>
                  <a:cubicBezTo>
                    <a:pt x="8387" y="3667"/>
                    <a:pt x="8248" y="3578"/>
                    <a:pt x="8106" y="3490"/>
                  </a:cubicBezTo>
                  <a:cubicBezTo>
                    <a:pt x="7957" y="3397"/>
                    <a:pt x="7803" y="3307"/>
                    <a:pt x="7649" y="3220"/>
                  </a:cubicBezTo>
                  <a:cubicBezTo>
                    <a:pt x="7494" y="3131"/>
                    <a:pt x="7339" y="3044"/>
                    <a:pt x="7181" y="2959"/>
                  </a:cubicBezTo>
                  <a:cubicBezTo>
                    <a:pt x="7028" y="2877"/>
                    <a:pt x="6871" y="2796"/>
                    <a:pt x="6720" y="2711"/>
                  </a:cubicBezTo>
                  <a:cubicBezTo>
                    <a:pt x="6569" y="2625"/>
                    <a:pt x="6419" y="2536"/>
                    <a:pt x="6270" y="2446"/>
                  </a:cubicBezTo>
                  <a:cubicBezTo>
                    <a:pt x="6120" y="2353"/>
                    <a:pt x="5968" y="2265"/>
                    <a:pt x="5815" y="2180"/>
                  </a:cubicBezTo>
                  <a:cubicBezTo>
                    <a:pt x="5646" y="2084"/>
                    <a:pt x="5477" y="1988"/>
                    <a:pt x="5312" y="1886"/>
                  </a:cubicBezTo>
                  <a:cubicBezTo>
                    <a:pt x="5150" y="1787"/>
                    <a:pt x="4995" y="1679"/>
                    <a:pt x="4836" y="1571"/>
                  </a:cubicBezTo>
                  <a:cubicBezTo>
                    <a:pt x="4835" y="1571"/>
                    <a:pt x="4835" y="1571"/>
                    <a:pt x="4835" y="1570"/>
                  </a:cubicBezTo>
                  <a:lnTo>
                    <a:pt x="4833" y="1568"/>
                  </a:lnTo>
                  <a:cubicBezTo>
                    <a:pt x="4831" y="1567"/>
                    <a:pt x="4830" y="1566"/>
                    <a:pt x="4828" y="1565"/>
                  </a:cubicBezTo>
                  <a:lnTo>
                    <a:pt x="4827" y="1563"/>
                  </a:lnTo>
                  <a:cubicBezTo>
                    <a:pt x="4749" y="1512"/>
                    <a:pt x="4672" y="1464"/>
                    <a:pt x="4593" y="1417"/>
                  </a:cubicBezTo>
                  <a:cubicBezTo>
                    <a:pt x="4518" y="1371"/>
                    <a:pt x="4444" y="1329"/>
                    <a:pt x="4371" y="1283"/>
                  </a:cubicBezTo>
                  <a:cubicBezTo>
                    <a:pt x="4223" y="1195"/>
                    <a:pt x="4079" y="1102"/>
                    <a:pt x="3935" y="1008"/>
                  </a:cubicBezTo>
                  <a:cubicBezTo>
                    <a:pt x="3780" y="906"/>
                    <a:pt x="3625" y="803"/>
                    <a:pt x="3471" y="700"/>
                  </a:cubicBezTo>
                  <a:cubicBezTo>
                    <a:pt x="3326" y="606"/>
                    <a:pt x="3177" y="519"/>
                    <a:pt x="3026" y="436"/>
                  </a:cubicBezTo>
                  <a:cubicBezTo>
                    <a:pt x="2887" y="359"/>
                    <a:pt x="2747" y="281"/>
                    <a:pt x="2614" y="194"/>
                  </a:cubicBezTo>
                  <a:cubicBezTo>
                    <a:pt x="2545" y="147"/>
                    <a:pt x="2474" y="102"/>
                    <a:pt x="2403" y="55"/>
                  </a:cubicBezTo>
                  <a:cubicBezTo>
                    <a:pt x="2374" y="37"/>
                    <a:pt x="2344" y="19"/>
                    <a:pt x="2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a:extLst>
                <a:ext uri="{FF2B5EF4-FFF2-40B4-BE49-F238E27FC236}">
                  <a16:creationId xmlns:a16="http://schemas.microsoft.com/office/drawing/2014/main" id="{DD8CB111-7239-8E0C-B9AF-8245B9C66892}"/>
                </a:ext>
              </a:extLst>
            </p:cNvPr>
            <p:cNvSpPr/>
            <p:nvPr/>
          </p:nvSpPr>
          <p:spPr>
            <a:xfrm>
              <a:off x="1471509" y="1867081"/>
              <a:ext cx="465112" cy="477384"/>
            </a:xfrm>
            <a:custGeom>
              <a:avLst/>
              <a:gdLst/>
              <a:ahLst/>
              <a:cxnLst/>
              <a:rect l="l" t="t" r="r" b="b"/>
              <a:pathLst>
                <a:path w="6571" h="6769" extrusionOk="0">
                  <a:moveTo>
                    <a:pt x="4987" y="2308"/>
                  </a:moveTo>
                  <a:cubicBezTo>
                    <a:pt x="4996" y="2314"/>
                    <a:pt x="5005" y="2318"/>
                    <a:pt x="5013" y="2323"/>
                  </a:cubicBezTo>
                  <a:cubicBezTo>
                    <a:pt x="5006" y="2330"/>
                    <a:pt x="4996" y="2335"/>
                    <a:pt x="4987" y="2340"/>
                  </a:cubicBezTo>
                  <a:cubicBezTo>
                    <a:pt x="4985" y="2342"/>
                    <a:pt x="4982" y="2344"/>
                    <a:pt x="4980" y="2346"/>
                  </a:cubicBezTo>
                  <a:cubicBezTo>
                    <a:pt x="4984" y="2338"/>
                    <a:pt x="4986" y="2329"/>
                    <a:pt x="4987" y="2320"/>
                  </a:cubicBezTo>
                  <a:lnTo>
                    <a:pt x="4987" y="2308"/>
                  </a:lnTo>
                  <a:close/>
                  <a:moveTo>
                    <a:pt x="6453" y="2736"/>
                  </a:moveTo>
                  <a:cubicBezTo>
                    <a:pt x="6453" y="2736"/>
                    <a:pt x="6453" y="2738"/>
                    <a:pt x="6453" y="2739"/>
                  </a:cubicBezTo>
                  <a:lnTo>
                    <a:pt x="6453" y="2739"/>
                  </a:lnTo>
                  <a:cubicBezTo>
                    <a:pt x="6453" y="2738"/>
                    <a:pt x="6453" y="2737"/>
                    <a:pt x="6453" y="2736"/>
                  </a:cubicBezTo>
                  <a:close/>
                  <a:moveTo>
                    <a:pt x="633" y="4268"/>
                  </a:moveTo>
                  <a:lnTo>
                    <a:pt x="631" y="4269"/>
                  </a:lnTo>
                  <a:cubicBezTo>
                    <a:pt x="631" y="4269"/>
                    <a:pt x="632" y="4269"/>
                    <a:pt x="633" y="4268"/>
                  </a:cubicBezTo>
                  <a:close/>
                  <a:moveTo>
                    <a:pt x="518" y="4469"/>
                  </a:moveTo>
                  <a:cubicBezTo>
                    <a:pt x="518" y="4475"/>
                    <a:pt x="515" y="4479"/>
                    <a:pt x="516" y="4484"/>
                  </a:cubicBezTo>
                  <a:lnTo>
                    <a:pt x="513" y="4486"/>
                  </a:lnTo>
                  <a:cubicBezTo>
                    <a:pt x="504" y="4482"/>
                    <a:pt x="496" y="4479"/>
                    <a:pt x="485" y="4476"/>
                  </a:cubicBezTo>
                  <a:cubicBezTo>
                    <a:pt x="496" y="4475"/>
                    <a:pt x="507" y="4471"/>
                    <a:pt x="518" y="4469"/>
                  </a:cubicBezTo>
                  <a:close/>
                  <a:moveTo>
                    <a:pt x="2793" y="5983"/>
                  </a:moveTo>
                  <a:cubicBezTo>
                    <a:pt x="2796" y="5985"/>
                    <a:pt x="2797" y="5987"/>
                    <a:pt x="2800" y="5988"/>
                  </a:cubicBezTo>
                  <a:lnTo>
                    <a:pt x="2800" y="5988"/>
                  </a:lnTo>
                  <a:cubicBezTo>
                    <a:pt x="2798" y="5986"/>
                    <a:pt x="2795" y="5985"/>
                    <a:pt x="2793" y="5983"/>
                  </a:cubicBezTo>
                  <a:close/>
                  <a:moveTo>
                    <a:pt x="2476" y="1"/>
                  </a:moveTo>
                  <a:cubicBezTo>
                    <a:pt x="2474" y="1"/>
                    <a:pt x="2473" y="1"/>
                    <a:pt x="2472" y="1"/>
                  </a:cubicBezTo>
                  <a:cubicBezTo>
                    <a:pt x="2430" y="7"/>
                    <a:pt x="2391" y="47"/>
                    <a:pt x="2394" y="93"/>
                  </a:cubicBezTo>
                  <a:cubicBezTo>
                    <a:pt x="2397" y="126"/>
                    <a:pt x="2402" y="158"/>
                    <a:pt x="2412" y="189"/>
                  </a:cubicBezTo>
                  <a:cubicBezTo>
                    <a:pt x="2420" y="214"/>
                    <a:pt x="2430" y="239"/>
                    <a:pt x="2437" y="264"/>
                  </a:cubicBezTo>
                  <a:cubicBezTo>
                    <a:pt x="2446" y="306"/>
                    <a:pt x="2451" y="348"/>
                    <a:pt x="2458" y="390"/>
                  </a:cubicBezTo>
                  <a:cubicBezTo>
                    <a:pt x="2456" y="406"/>
                    <a:pt x="2458" y="424"/>
                    <a:pt x="2466" y="439"/>
                  </a:cubicBezTo>
                  <a:cubicBezTo>
                    <a:pt x="2471" y="470"/>
                    <a:pt x="2477" y="501"/>
                    <a:pt x="2482" y="530"/>
                  </a:cubicBezTo>
                  <a:cubicBezTo>
                    <a:pt x="2488" y="560"/>
                    <a:pt x="2492" y="590"/>
                    <a:pt x="2497" y="618"/>
                  </a:cubicBezTo>
                  <a:cubicBezTo>
                    <a:pt x="2507" y="682"/>
                    <a:pt x="2517" y="745"/>
                    <a:pt x="2526" y="808"/>
                  </a:cubicBezTo>
                  <a:cubicBezTo>
                    <a:pt x="2536" y="874"/>
                    <a:pt x="2542" y="941"/>
                    <a:pt x="2550" y="1008"/>
                  </a:cubicBezTo>
                  <a:lnTo>
                    <a:pt x="2550" y="1005"/>
                  </a:lnTo>
                  <a:cubicBezTo>
                    <a:pt x="2556" y="1053"/>
                    <a:pt x="2561" y="1101"/>
                    <a:pt x="2564" y="1148"/>
                  </a:cubicBezTo>
                  <a:cubicBezTo>
                    <a:pt x="2566" y="1200"/>
                    <a:pt x="2567" y="1253"/>
                    <a:pt x="2567" y="1304"/>
                  </a:cubicBezTo>
                  <a:cubicBezTo>
                    <a:pt x="2565" y="1409"/>
                    <a:pt x="2561" y="1515"/>
                    <a:pt x="2557" y="1621"/>
                  </a:cubicBezTo>
                  <a:cubicBezTo>
                    <a:pt x="2554" y="1725"/>
                    <a:pt x="2546" y="1830"/>
                    <a:pt x="2533" y="1933"/>
                  </a:cubicBezTo>
                  <a:cubicBezTo>
                    <a:pt x="2525" y="1970"/>
                    <a:pt x="2515" y="2008"/>
                    <a:pt x="2507" y="2044"/>
                  </a:cubicBezTo>
                  <a:cubicBezTo>
                    <a:pt x="2483" y="2118"/>
                    <a:pt x="2458" y="2194"/>
                    <a:pt x="2431" y="2268"/>
                  </a:cubicBezTo>
                  <a:cubicBezTo>
                    <a:pt x="2404" y="2340"/>
                    <a:pt x="2379" y="2414"/>
                    <a:pt x="2352" y="2486"/>
                  </a:cubicBezTo>
                  <a:cubicBezTo>
                    <a:pt x="2296" y="2634"/>
                    <a:pt x="2233" y="2782"/>
                    <a:pt x="2169" y="2927"/>
                  </a:cubicBezTo>
                  <a:cubicBezTo>
                    <a:pt x="2170" y="2924"/>
                    <a:pt x="2170" y="2923"/>
                    <a:pt x="2172" y="2921"/>
                  </a:cubicBezTo>
                  <a:lnTo>
                    <a:pt x="2172" y="2921"/>
                  </a:lnTo>
                  <a:cubicBezTo>
                    <a:pt x="2170" y="2923"/>
                    <a:pt x="2169" y="2928"/>
                    <a:pt x="2168" y="2931"/>
                  </a:cubicBezTo>
                  <a:cubicBezTo>
                    <a:pt x="2168" y="2931"/>
                    <a:pt x="2168" y="2932"/>
                    <a:pt x="2167" y="2932"/>
                  </a:cubicBezTo>
                  <a:lnTo>
                    <a:pt x="2167" y="2931"/>
                  </a:lnTo>
                  <a:cubicBezTo>
                    <a:pt x="2147" y="2972"/>
                    <a:pt x="2126" y="3013"/>
                    <a:pt x="2106" y="3052"/>
                  </a:cubicBezTo>
                  <a:cubicBezTo>
                    <a:pt x="2082" y="3096"/>
                    <a:pt x="2057" y="3137"/>
                    <a:pt x="2033" y="3179"/>
                  </a:cubicBezTo>
                  <a:cubicBezTo>
                    <a:pt x="2008" y="3220"/>
                    <a:pt x="1982" y="3258"/>
                    <a:pt x="1954" y="3298"/>
                  </a:cubicBezTo>
                  <a:cubicBezTo>
                    <a:pt x="1928" y="3334"/>
                    <a:pt x="1901" y="3369"/>
                    <a:pt x="1873" y="3405"/>
                  </a:cubicBezTo>
                  <a:cubicBezTo>
                    <a:pt x="1829" y="3457"/>
                    <a:pt x="1786" y="3507"/>
                    <a:pt x="1739" y="3555"/>
                  </a:cubicBezTo>
                  <a:cubicBezTo>
                    <a:pt x="1689" y="3607"/>
                    <a:pt x="1636" y="3656"/>
                    <a:pt x="1585" y="3707"/>
                  </a:cubicBezTo>
                  <a:cubicBezTo>
                    <a:pt x="1544" y="3742"/>
                    <a:pt x="1504" y="3775"/>
                    <a:pt x="1463" y="3809"/>
                  </a:cubicBezTo>
                  <a:cubicBezTo>
                    <a:pt x="1424" y="3840"/>
                    <a:pt x="1380" y="3870"/>
                    <a:pt x="1339" y="3899"/>
                  </a:cubicBezTo>
                  <a:cubicBezTo>
                    <a:pt x="1219" y="3981"/>
                    <a:pt x="1094" y="4057"/>
                    <a:pt x="966" y="4128"/>
                  </a:cubicBezTo>
                  <a:cubicBezTo>
                    <a:pt x="859" y="4179"/>
                    <a:pt x="750" y="4223"/>
                    <a:pt x="639" y="4265"/>
                  </a:cubicBezTo>
                  <a:lnTo>
                    <a:pt x="636" y="4267"/>
                  </a:lnTo>
                  <a:lnTo>
                    <a:pt x="636" y="4267"/>
                  </a:lnTo>
                  <a:cubicBezTo>
                    <a:pt x="636" y="4267"/>
                    <a:pt x="636" y="4266"/>
                    <a:pt x="636" y="4266"/>
                  </a:cubicBezTo>
                  <a:lnTo>
                    <a:pt x="636" y="4266"/>
                  </a:lnTo>
                  <a:cubicBezTo>
                    <a:pt x="609" y="4275"/>
                    <a:pt x="581" y="4284"/>
                    <a:pt x="555" y="4291"/>
                  </a:cubicBezTo>
                  <a:cubicBezTo>
                    <a:pt x="486" y="4306"/>
                    <a:pt x="418" y="4318"/>
                    <a:pt x="350" y="4331"/>
                  </a:cubicBezTo>
                  <a:cubicBezTo>
                    <a:pt x="293" y="4341"/>
                    <a:pt x="237" y="4349"/>
                    <a:pt x="180" y="4356"/>
                  </a:cubicBezTo>
                  <a:lnTo>
                    <a:pt x="182" y="4356"/>
                  </a:lnTo>
                  <a:cubicBezTo>
                    <a:pt x="162" y="4358"/>
                    <a:pt x="144" y="4359"/>
                    <a:pt x="124" y="4361"/>
                  </a:cubicBezTo>
                  <a:cubicBezTo>
                    <a:pt x="114" y="4357"/>
                    <a:pt x="104" y="4356"/>
                    <a:pt x="94" y="4356"/>
                  </a:cubicBezTo>
                  <a:cubicBezTo>
                    <a:pt x="64" y="4356"/>
                    <a:pt x="36" y="4371"/>
                    <a:pt x="21" y="4399"/>
                  </a:cubicBezTo>
                  <a:cubicBezTo>
                    <a:pt x="0" y="4439"/>
                    <a:pt x="16" y="4490"/>
                    <a:pt x="54" y="4512"/>
                  </a:cubicBezTo>
                  <a:cubicBezTo>
                    <a:pt x="70" y="4519"/>
                    <a:pt x="88" y="4524"/>
                    <a:pt x="105" y="4526"/>
                  </a:cubicBezTo>
                  <a:cubicBezTo>
                    <a:pt x="110" y="4527"/>
                    <a:pt x="115" y="4527"/>
                    <a:pt x="121" y="4527"/>
                  </a:cubicBezTo>
                  <a:cubicBezTo>
                    <a:pt x="144" y="4527"/>
                    <a:pt x="167" y="4523"/>
                    <a:pt x="190" y="4521"/>
                  </a:cubicBezTo>
                  <a:cubicBezTo>
                    <a:pt x="209" y="4518"/>
                    <a:pt x="228" y="4517"/>
                    <a:pt x="249" y="4515"/>
                  </a:cubicBezTo>
                  <a:cubicBezTo>
                    <a:pt x="263" y="4513"/>
                    <a:pt x="275" y="4511"/>
                    <a:pt x="288" y="4508"/>
                  </a:cubicBezTo>
                  <a:lnTo>
                    <a:pt x="288" y="4508"/>
                  </a:lnTo>
                  <a:cubicBezTo>
                    <a:pt x="286" y="4522"/>
                    <a:pt x="288" y="4536"/>
                    <a:pt x="293" y="4552"/>
                  </a:cubicBezTo>
                  <a:cubicBezTo>
                    <a:pt x="304" y="4578"/>
                    <a:pt x="330" y="4593"/>
                    <a:pt x="353" y="4599"/>
                  </a:cubicBezTo>
                  <a:cubicBezTo>
                    <a:pt x="414" y="4618"/>
                    <a:pt x="472" y="4641"/>
                    <a:pt x="532" y="4665"/>
                  </a:cubicBezTo>
                  <a:cubicBezTo>
                    <a:pt x="609" y="4701"/>
                    <a:pt x="686" y="4737"/>
                    <a:pt x="761" y="4774"/>
                  </a:cubicBezTo>
                  <a:cubicBezTo>
                    <a:pt x="755" y="4795"/>
                    <a:pt x="756" y="4819"/>
                    <a:pt x="770" y="4841"/>
                  </a:cubicBezTo>
                  <a:cubicBezTo>
                    <a:pt x="805" y="4894"/>
                    <a:pt x="863" y="4925"/>
                    <a:pt x="918" y="4956"/>
                  </a:cubicBezTo>
                  <a:cubicBezTo>
                    <a:pt x="977" y="4992"/>
                    <a:pt x="1039" y="5024"/>
                    <a:pt x="1102" y="5054"/>
                  </a:cubicBezTo>
                  <a:cubicBezTo>
                    <a:pt x="1169" y="5089"/>
                    <a:pt x="1236" y="5122"/>
                    <a:pt x="1302" y="5160"/>
                  </a:cubicBezTo>
                  <a:cubicBezTo>
                    <a:pt x="1369" y="5197"/>
                    <a:pt x="1436" y="5237"/>
                    <a:pt x="1503" y="5275"/>
                  </a:cubicBezTo>
                  <a:cubicBezTo>
                    <a:pt x="1568" y="5311"/>
                    <a:pt x="1631" y="5349"/>
                    <a:pt x="1695" y="5384"/>
                  </a:cubicBezTo>
                  <a:cubicBezTo>
                    <a:pt x="1719" y="5397"/>
                    <a:pt x="1743" y="5410"/>
                    <a:pt x="1766" y="5421"/>
                  </a:cubicBezTo>
                  <a:cubicBezTo>
                    <a:pt x="1831" y="5457"/>
                    <a:pt x="1895" y="5492"/>
                    <a:pt x="1960" y="5528"/>
                  </a:cubicBezTo>
                  <a:cubicBezTo>
                    <a:pt x="2116" y="5614"/>
                    <a:pt x="2275" y="5696"/>
                    <a:pt x="2432" y="5777"/>
                  </a:cubicBezTo>
                  <a:lnTo>
                    <a:pt x="2536" y="5832"/>
                  </a:lnTo>
                  <a:cubicBezTo>
                    <a:pt x="2574" y="5852"/>
                    <a:pt x="2612" y="5874"/>
                    <a:pt x="2650" y="5895"/>
                  </a:cubicBezTo>
                  <a:lnTo>
                    <a:pt x="2669" y="5906"/>
                  </a:lnTo>
                  <a:cubicBezTo>
                    <a:pt x="2684" y="5935"/>
                    <a:pt x="2711" y="5952"/>
                    <a:pt x="2744" y="5952"/>
                  </a:cubicBezTo>
                  <a:cubicBezTo>
                    <a:pt x="2763" y="5964"/>
                    <a:pt x="2783" y="5976"/>
                    <a:pt x="2802" y="5988"/>
                  </a:cubicBezTo>
                  <a:cubicBezTo>
                    <a:pt x="2802" y="5988"/>
                    <a:pt x="2801" y="5988"/>
                    <a:pt x="2800" y="5988"/>
                  </a:cubicBezTo>
                  <a:lnTo>
                    <a:pt x="2800" y="5988"/>
                  </a:lnTo>
                  <a:cubicBezTo>
                    <a:pt x="2921" y="6063"/>
                    <a:pt x="3039" y="6139"/>
                    <a:pt x="3158" y="6215"/>
                  </a:cubicBezTo>
                  <a:cubicBezTo>
                    <a:pt x="3279" y="6295"/>
                    <a:pt x="3403" y="6365"/>
                    <a:pt x="3530" y="6432"/>
                  </a:cubicBezTo>
                  <a:cubicBezTo>
                    <a:pt x="3595" y="6467"/>
                    <a:pt x="3662" y="6503"/>
                    <a:pt x="3728" y="6540"/>
                  </a:cubicBezTo>
                  <a:cubicBezTo>
                    <a:pt x="3790" y="6573"/>
                    <a:pt x="3850" y="6608"/>
                    <a:pt x="3913" y="6639"/>
                  </a:cubicBezTo>
                  <a:cubicBezTo>
                    <a:pt x="3970" y="6669"/>
                    <a:pt x="4031" y="6694"/>
                    <a:pt x="4092" y="6719"/>
                  </a:cubicBezTo>
                  <a:cubicBezTo>
                    <a:pt x="4119" y="6729"/>
                    <a:pt x="4146" y="6738"/>
                    <a:pt x="4172" y="6750"/>
                  </a:cubicBezTo>
                  <a:cubicBezTo>
                    <a:pt x="4178" y="6753"/>
                    <a:pt x="4186" y="6756"/>
                    <a:pt x="4192" y="6760"/>
                  </a:cubicBezTo>
                  <a:cubicBezTo>
                    <a:pt x="4205" y="6766"/>
                    <a:pt x="4218" y="6769"/>
                    <a:pt x="4231" y="6769"/>
                  </a:cubicBezTo>
                  <a:cubicBezTo>
                    <a:pt x="4260" y="6769"/>
                    <a:pt x="4288" y="6754"/>
                    <a:pt x="4305" y="6725"/>
                  </a:cubicBezTo>
                  <a:cubicBezTo>
                    <a:pt x="4307" y="6719"/>
                    <a:pt x="4310" y="6714"/>
                    <a:pt x="4311" y="6707"/>
                  </a:cubicBezTo>
                  <a:cubicBezTo>
                    <a:pt x="4333" y="6702"/>
                    <a:pt x="4352" y="6689"/>
                    <a:pt x="4368" y="6670"/>
                  </a:cubicBezTo>
                  <a:cubicBezTo>
                    <a:pt x="4418" y="6607"/>
                    <a:pt x="4469" y="6542"/>
                    <a:pt x="4510" y="6473"/>
                  </a:cubicBezTo>
                  <a:cubicBezTo>
                    <a:pt x="4531" y="6438"/>
                    <a:pt x="4553" y="6404"/>
                    <a:pt x="4572" y="6368"/>
                  </a:cubicBezTo>
                  <a:cubicBezTo>
                    <a:pt x="4590" y="6335"/>
                    <a:pt x="4606" y="6302"/>
                    <a:pt x="4622" y="6268"/>
                  </a:cubicBezTo>
                  <a:cubicBezTo>
                    <a:pt x="4658" y="6196"/>
                    <a:pt x="4698" y="6127"/>
                    <a:pt x="4737" y="6057"/>
                  </a:cubicBezTo>
                  <a:cubicBezTo>
                    <a:pt x="4758" y="6024"/>
                    <a:pt x="4780" y="5989"/>
                    <a:pt x="4804" y="5957"/>
                  </a:cubicBezTo>
                  <a:cubicBezTo>
                    <a:pt x="4828" y="5924"/>
                    <a:pt x="4856" y="5890"/>
                    <a:pt x="4879" y="5855"/>
                  </a:cubicBezTo>
                  <a:cubicBezTo>
                    <a:pt x="4925" y="5787"/>
                    <a:pt x="4970" y="5719"/>
                    <a:pt x="5014" y="5649"/>
                  </a:cubicBezTo>
                  <a:cubicBezTo>
                    <a:pt x="5107" y="5503"/>
                    <a:pt x="5204" y="5362"/>
                    <a:pt x="5289" y="5212"/>
                  </a:cubicBezTo>
                  <a:cubicBezTo>
                    <a:pt x="5331" y="5141"/>
                    <a:pt x="5365" y="5068"/>
                    <a:pt x="5401" y="4994"/>
                  </a:cubicBezTo>
                  <a:cubicBezTo>
                    <a:pt x="5437" y="4919"/>
                    <a:pt x="5471" y="4843"/>
                    <a:pt x="5498" y="4765"/>
                  </a:cubicBezTo>
                  <a:cubicBezTo>
                    <a:pt x="5549" y="4616"/>
                    <a:pt x="5602" y="4467"/>
                    <a:pt x="5663" y="4323"/>
                  </a:cubicBezTo>
                  <a:cubicBezTo>
                    <a:pt x="5716" y="4208"/>
                    <a:pt x="5770" y="4094"/>
                    <a:pt x="5831" y="3981"/>
                  </a:cubicBezTo>
                  <a:cubicBezTo>
                    <a:pt x="5894" y="3868"/>
                    <a:pt x="5957" y="3753"/>
                    <a:pt x="6014" y="3636"/>
                  </a:cubicBezTo>
                  <a:cubicBezTo>
                    <a:pt x="6069" y="3525"/>
                    <a:pt x="6121" y="3414"/>
                    <a:pt x="6178" y="3305"/>
                  </a:cubicBezTo>
                  <a:cubicBezTo>
                    <a:pt x="6192" y="3278"/>
                    <a:pt x="6206" y="3253"/>
                    <a:pt x="6218" y="3226"/>
                  </a:cubicBezTo>
                  <a:cubicBezTo>
                    <a:pt x="6226" y="3206"/>
                    <a:pt x="6235" y="3186"/>
                    <a:pt x="6242" y="3165"/>
                  </a:cubicBezTo>
                  <a:cubicBezTo>
                    <a:pt x="6254" y="3140"/>
                    <a:pt x="6265" y="3115"/>
                    <a:pt x="6278" y="3093"/>
                  </a:cubicBezTo>
                  <a:cubicBezTo>
                    <a:pt x="6294" y="3069"/>
                    <a:pt x="6309" y="3047"/>
                    <a:pt x="6324" y="3026"/>
                  </a:cubicBezTo>
                  <a:cubicBezTo>
                    <a:pt x="6339" y="3004"/>
                    <a:pt x="6352" y="2980"/>
                    <a:pt x="6366" y="2957"/>
                  </a:cubicBezTo>
                  <a:cubicBezTo>
                    <a:pt x="6373" y="2948"/>
                    <a:pt x="6378" y="2939"/>
                    <a:pt x="6384" y="2930"/>
                  </a:cubicBezTo>
                  <a:cubicBezTo>
                    <a:pt x="6404" y="2902"/>
                    <a:pt x="6416" y="2871"/>
                    <a:pt x="6426" y="2839"/>
                  </a:cubicBezTo>
                  <a:cubicBezTo>
                    <a:pt x="6435" y="2808"/>
                    <a:pt x="6442" y="2777"/>
                    <a:pt x="6450" y="2746"/>
                  </a:cubicBezTo>
                  <a:lnTo>
                    <a:pt x="6450" y="2747"/>
                  </a:lnTo>
                  <a:cubicBezTo>
                    <a:pt x="6450" y="2746"/>
                    <a:pt x="6450" y="2746"/>
                    <a:pt x="6451" y="2744"/>
                  </a:cubicBezTo>
                  <a:cubicBezTo>
                    <a:pt x="6452" y="2743"/>
                    <a:pt x="6452" y="2741"/>
                    <a:pt x="6453" y="2739"/>
                  </a:cubicBezTo>
                  <a:lnTo>
                    <a:pt x="6453" y="2739"/>
                  </a:lnTo>
                  <a:cubicBezTo>
                    <a:pt x="6452" y="2740"/>
                    <a:pt x="6452" y="2740"/>
                    <a:pt x="6452" y="2741"/>
                  </a:cubicBezTo>
                  <a:cubicBezTo>
                    <a:pt x="6457" y="2727"/>
                    <a:pt x="6462" y="2715"/>
                    <a:pt x="6467" y="2703"/>
                  </a:cubicBezTo>
                  <a:cubicBezTo>
                    <a:pt x="6469" y="2696"/>
                    <a:pt x="6472" y="2690"/>
                    <a:pt x="6476" y="2685"/>
                  </a:cubicBezTo>
                  <a:cubicBezTo>
                    <a:pt x="6477" y="2684"/>
                    <a:pt x="6478" y="2681"/>
                    <a:pt x="6479" y="2680"/>
                  </a:cubicBezTo>
                  <a:cubicBezTo>
                    <a:pt x="6488" y="2671"/>
                    <a:pt x="6497" y="2663"/>
                    <a:pt x="6503" y="2653"/>
                  </a:cubicBezTo>
                  <a:cubicBezTo>
                    <a:pt x="6513" y="2641"/>
                    <a:pt x="6521" y="2628"/>
                    <a:pt x="6530" y="2614"/>
                  </a:cubicBezTo>
                  <a:cubicBezTo>
                    <a:pt x="6539" y="2599"/>
                    <a:pt x="6549" y="2588"/>
                    <a:pt x="6557" y="2573"/>
                  </a:cubicBezTo>
                  <a:cubicBezTo>
                    <a:pt x="6562" y="2565"/>
                    <a:pt x="6565" y="2556"/>
                    <a:pt x="6566" y="2547"/>
                  </a:cubicBezTo>
                  <a:cubicBezTo>
                    <a:pt x="6570" y="2524"/>
                    <a:pt x="6563" y="2498"/>
                    <a:pt x="6552" y="2478"/>
                  </a:cubicBezTo>
                  <a:cubicBezTo>
                    <a:pt x="6543" y="2459"/>
                    <a:pt x="6531" y="2445"/>
                    <a:pt x="6515" y="2431"/>
                  </a:cubicBezTo>
                  <a:cubicBezTo>
                    <a:pt x="6506" y="2421"/>
                    <a:pt x="6485" y="2408"/>
                    <a:pt x="6473" y="2402"/>
                  </a:cubicBezTo>
                  <a:cubicBezTo>
                    <a:pt x="6457" y="2393"/>
                    <a:pt x="6440" y="2386"/>
                    <a:pt x="6421" y="2376"/>
                  </a:cubicBezTo>
                  <a:cubicBezTo>
                    <a:pt x="6386" y="2360"/>
                    <a:pt x="6351" y="2341"/>
                    <a:pt x="6316" y="2324"/>
                  </a:cubicBezTo>
                  <a:cubicBezTo>
                    <a:pt x="6255" y="2293"/>
                    <a:pt x="6199" y="2256"/>
                    <a:pt x="6137" y="2225"/>
                  </a:cubicBezTo>
                  <a:cubicBezTo>
                    <a:pt x="6009" y="2161"/>
                    <a:pt x="5880" y="2102"/>
                    <a:pt x="5751" y="2041"/>
                  </a:cubicBezTo>
                  <a:cubicBezTo>
                    <a:pt x="5744" y="2020"/>
                    <a:pt x="5730" y="2001"/>
                    <a:pt x="5709" y="1989"/>
                  </a:cubicBezTo>
                  <a:cubicBezTo>
                    <a:pt x="5707" y="1988"/>
                    <a:pt x="5704" y="1985"/>
                    <a:pt x="5700" y="1984"/>
                  </a:cubicBezTo>
                  <a:cubicBezTo>
                    <a:pt x="5626" y="1937"/>
                    <a:pt x="5554" y="1884"/>
                    <a:pt x="5478" y="1836"/>
                  </a:cubicBezTo>
                  <a:cubicBezTo>
                    <a:pt x="5395" y="1782"/>
                    <a:pt x="5307" y="1733"/>
                    <a:pt x="5218" y="1686"/>
                  </a:cubicBezTo>
                  <a:cubicBezTo>
                    <a:pt x="5127" y="1640"/>
                    <a:pt x="5037" y="1593"/>
                    <a:pt x="4946" y="1545"/>
                  </a:cubicBezTo>
                  <a:cubicBezTo>
                    <a:pt x="4859" y="1498"/>
                    <a:pt x="4773" y="1448"/>
                    <a:pt x="4687" y="1398"/>
                  </a:cubicBezTo>
                  <a:lnTo>
                    <a:pt x="4687" y="1398"/>
                  </a:lnTo>
                  <a:cubicBezTo>
                    <a:pt x="4687" y="1398"/>
                    <a:pt x="4687" y="1399"/>
                    <a:pt x="4688" y="1399"/>
                  </a:cubicBezTo>
                  <a:cubicBezTo>
                    <a:pt x="4687" y="1398"/>
                    <a:pt x="4686" y="1397"/>
                    <a:pt x="4685" y="1397"/>
                  </a:cubicBezTo>
                  <a:lnTo>
                    <a:pt x="4685" y="1397"/>
                  </a:lnTo>
                  <a:cubicBezTo>
                    <a:pt x="4686" y="1397"/>
                    <a:pt x="4686" y="1398"/>
                    <a:pt x="4687" y="1398"/>
                  </a:cubicBezTo>
                  <a:lnTo>
                    <a:pt x="4687" y="1398"/>
                  </a:lnTo>
                  <a:cubicBezTo>
                    <a:pt x="4686" y="1397"/>
                    <a:pt x="4686" y="1397"/>
                    <a:pt x="4684" y="1396"/>
                  </a:cubicBezTo>
                  <a:lnTo>
                    <a:pt x="4684" y="1396"/>
                  </a:lnTo>
                  <a:cubicBezTo>
                    <a:pt x="4685" y="1397"/>
                    <a:pt x="4685" y="1397"/>
                    <a:pt x="4685" y="1397"/>
                  </a:cubicBezTo>
                  <a:lnTo>
                    <a:pt x="4685" y="1397"/>
                  </a:lnTo>
                  <a:cubicBezTo>
                    <a:pt x="4685" y="1397"/>
                    <a:pt x="4684" y="1396"/>
                    <a:pt x="4684" y="1396"/>
                  </a:cubicBezTo>
                  <a:lnTo>
                    <a:pt x="4684" y="1396"/>
                  </a:lnTo>
                  <a:cubicBezTo>
                    <a:pt x="4684" y="1396"/>
                    <a:pt x="4684" y="1396"/>
                    <a:pt x="4684" y="1396"/>
                  </a:cubicBezTo>
                  <a:lnTo>
                    <a:pt x="4684" y="1396"/>
                  </a:lnTo>
                  <a:cubicBezTo>
                    <a:pt x="4684" y="1396"/>
                    <a:pt x="4683" y="1395"/>
                    <a:pt x="4683" y="1395"/>
                  </a:cubicBezTo>
                  <a:cubicBezTo>
                    <a:pt x="4683" y="1395"/>
                    <a:pt x="4682" y="1395"/>
                    <a:pt x="4682" y="1394"/>
                  </a:cubicBezTo>
                  <a:lnTo>
                    <a:pt x="4683" y="1394"/>
                  </a:lnTo>
                  <a:cubicBezTo>
                    <a:pt x="4614" y="1350"/>
                    <a:pt x="4547" y="1302"/>
                    <a:pt x="4480" y="1255"/>
                  </a:cubicBezTo>
                  <a:cubicBezTo>
                    <a:pt x="4413" y="1205"/>
                    <a:pt x="4347" y="1154"/>
                    <a:pt x="4280" y="1105"/>
                  </a:cubicBezTo>
                  <a:cubicBezTo>
                    <a:pt x="4217" y="1059"/>
                    <a:pt x="4155" y="1012"/>
                    <a:pt x="4089" y="971"/>
                  </a:cubicBezTo>
                  <a:cubicBezTo>
                    <a:pt x="4013" y="921"/>
                    <a:pt x="3935" y="876"/>
                    <a:pt x="3857" y="833"/>
                  </a:cubicBezTo>
                  <a:cubicBezTo>
                    <a:pt x="3789" y="793"/>
                    <a:pt x="3719" y="757"/>
                    <a:pt x="3649" y="721"/>
                  </a:cubicBezTo>
                  <a:cubicBezTo>
                    <a:pt x="3568" y="679"/>
                    <a:pt x="3489" y="637"/>
                    <a:pt x="3409" y="595"/>
                  </a:cubicBezTo>
                  <a:cubicBezTo>
                    <a:pt x="3265" y="519"/>
                    <a:pt x="3125" y="435"/>
                    <a:pt x="2988" y="352"/>
                  </a:cubicBezTo>
                  <a:lnTo>
                    <a:pt x="2988" y="352"/>
                  </a:lnTo>
                  <a:cubicBezTo>
                    <a:pt x="2989" y="353"/>
                    <a:pt x="2990" y="353"/>
                    <a:pt x="2991" y="354"/>
                  </a:cubicBezTo>
                  <a:cubicBezTo>
                    <a:pt x="2949" y="328"/>
                    <a:pt x="2908" y="302"/>
                    <a:pt x="2865" y="276"/>
                  </a:cubicBezTo>
                  <a:lnTo>
                    <a:pt x="2865" y="276"/>
                  </a:lnTo>
                  <a:cubicBezTo>
                    <a:pt x="2866" y="277"/>
                    <a:pt x="2867" y="277"/>
                    <a:pt x="2869" y="279"/>
                  </a:cubicBezTo>
                  <a:cubicBezTo>
                    <a:pt x="2846" y="265"/>
                    <a:pt x="2821" y="251"/>
                    <a:pt x="2798" y="238"/>
                  </a:cubicBezTo>
                  <a:cubicBezTo>
                    <a:pt x="2769" y="221"/>
                    <a:pt x="2741" y="203"/>
                    <a:pt x="2711" y="188"/>
                  </a:cubicBezTo>
                  <a:cubicBezTo>
                    <a:pt x="2684" y="172"/>
                    <a:pt x="2655" y="157"/>
                    <a:pt x="2625" y="142"/>
                  </a:cubicBezTo>
                  <a:cubicBezTo>
                    <a:pt x="2606" y="132"/>
                    <a:pt x="2586" y="126"/>
                    <a:pt x="2565" y="122"/>
                  </a:cubicBezTo>
                  <a:cubicBezTo>
                    <a:pt x="2565" y="121"/>
                    <a:pt x="2565" y="121"/>
                    <a:pt x="2564" y="120"/>
                  </a:cubicBezTo>
                  <a:lnTo>
                    <a:pt x="2564" y="120"/>
                  </a:lnTo>
                  <a:cubicBezTo>
                    <a:pt x="2564" y="120"/>
                    <a:pt x="2565" y="120"/>
                    <a:pt x="2565" y="121"/>
                  </a:cubicBezTo>
                  <a:lnTo>
                    <a:pt x="2557" y="81"/>
                  </a:lnTo>
                  <a:lnTo>
                    <a:pt x="2557" y="79"/>
                  </a:lnTo>
                  <a:cubicBezTo>
                    <a:pt x="2553" y="36"/>
                    <a:pt x="2518" y="1"/>
                    <a:pt x="2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a:extLst>
                <a:ext uri="{FF2B5EF4-FFF2-40B4-BE49-F238E27FC236}">
                  <a16:creationId xmlns:a16="http://schemas.microsoft.com/office/drawing/2014/main" id="{E4CBC5F9-831F-29AD-49A0-74FAD37707A7}"/>
                </a:ext>
              </a:extLst>
            </p:cNvPr>
            <p:cNvSpPr/>
            <p:nvPr/>
          </p:nvSpPr>
          <p:spPr>
            <a:xfrm>
              <a:off x="1507254" y="2133313"/>
              <a:ext cx="12316" cy="11637"/>
            </a:xfrm>
            <a:custGeom>
              <a:avLst/>
              <a:gdLst/>
              <a:ahLst/>
              <a:cxnLst/>
              <a:rect l="l" t="t" r="r" b="b"/>
              <a:pathLst>
                <a:path w="174" h="165" extrusionOk="0">
                  <a:moveTo>
                    <a:pt x="88" y="0"/>
                  </a:moveTo>
                  <a:cubicBezTo>
                    <a:pt x="50" y="0"/>
                    <a:pt x="12" y="26"/>
                    <a:pt x="6" y="65"/>
                  </a:cubicBezTo>
                  <a:cubicBezTo>
                    <a:pt x="0" y="110"/>
                    <a:pt x="24" y="153"/>
                    <a:pt x="69" y="163"/>
                  </a:cubicBezTo>
                  <a:cubicBezTo>
                    <a:pt x="75" y="164"/>
                    <a:pt x="80" y="165"/>
                    <a:pt x="85" y="165"/>
                  </a:cubicBezTo>
                  <a:cubicBezTo>
                    <a:pt x="123" y="165"/>
                    <a:pt x="161" y="138"/>
                    <a:pt x="167" y="100"/>
                  </a:cubicBezTo>
                  <a:cubicBezTo>
                    <a:pt x="173" y="55"/>
                    <a:pt x="150" y="12"/>
                    <a:pt x="104" y="2"/>
                  </a:cubicBezTo>
                  <a:cubicBezTo>
                    <a:pt x="99" y="1"/>
                    <a:pt x="93" y="0"/>
                    <a:pt x="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a:extLst>
                <a:ext uri="{FF2B5EF4-FFF2-40B4-BE49-F238E27FC236}">
                  <a16:creationId xmlns:a16="http://schemas.microsoft.com/office/drawing/2014/main" id="{0AFEEEEC-83C1-1AA4-6618-68756A7762BD}"/>
                </a:ext>
              </a:extLst>
            </p:cNvPr>
            <p:cNvSpPr/>
            <p:nvPr/>
          </p:nvSpPr>
          <p:spPr>
            <a:xfrm>
              <a:off x="1523534" y="2121888"/>
              <a:ext cx="12387" cy="11707"/>
            </a:xfrm>
            <a:custGeom>
              <a:avLst/>
              <a:gdLst/>
              <a:ahLst/>
              <a:cxnLst/>
              <a:rect l="l" t="t" r="r" b="b"/>
              <a:pathLst>
                <a:path w="175" h="166" extrusionOk="0">
                  <a:moveTo>
                    <a:pt x="90" y="0"/>
                  </a:moveTo>
                  <a:cubicBezTo>
                    <a:pt x="51" y="0"/>
                    <a:pt x="13" y="27"/>
                    <a:pt x="7" y="66"/>
                  </a:cubicBezTo>
                  <a:cubicBezTo>
                    <a:pt x="0" y="110"/>
                    <a:pt x="25" y="154"/>
                    <a:pt x="70" y="164"/>
                  </a:cubicBezTo>
                  <a:cubicBezTo>
                    <a:pt x="75" y="165"/>
                    <a:pt x="80" y="165"/>
                    <a:pt x="85" y="165"/>
                  </a:cubicBezTo>
                  <a:cubicBezTo>
                    <a:pt x="123" y="165"/>
                    <a:pt x="161" y="139"/>
                    <a:pt x="168" y="100"/>
                  </a:cubicBezTo>
                  <a:cubicBezTo>
                    <a:pt x="175" y="56"/>
                    <a:pt x="150" y="12"/>
                    <a:pt x="105" y="2"/>
                  </a:cubicBezTo>
                  <a:cubicBezTo>
                    <a:pt x="100" y="1"/>
                    <a:pt x="95"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a:extLst>
                <a:ext uri="{FF2B5EF4-FFF2-40B4-BE49-F238E27FC236}">
                  <a16:creationId xmlns:a16="http://schemas.microsoft.com/office/drawing/2014/main" id="{EBFFFB37-496F-6B82-7063-A5B513B679A4}"/>
                </a:ext>
              </a:extLst>
            </p:cNvPr>
            <p:cNvSpPr/>
            <p:nvPr/>
          </p:nvSpPr>
          <p:spPr>
            <a:xfrm>
              <a:off x="1504352" y="2113002"/>
              <a:ext cx="12458" cy="11637"/>
            </a:xfrm>
            <a:custGeom>
              <a:avLst/>
              <a:gdLst/>
              <a:ahLst/>
              <a:cxnLst/>
              <a:rect l="l" t="t" r="r" b="b"/>
              <a:pathLst>
                <a:path w="176" h="165" extrusionOk="0">
                  <a:moveTo>
                    <a:pt x="89" y="0"/>
                  </a:moveTo>
                  <a:cubicBezTo>
                    <a:pt x="51" y="0"/>
                    <a:pt x="12" y="27"/>
                    <a:pt x="7" y="65"/>
                  </a:cubicBezTo>
                  <a:cubicBezTo>
                    <a:pt x="1" y="110"/>
                    <a:pt x="26" y="153"/>
                    <a:pt x="70" y="163"/>
                  </a:cubicBezTo>
                  <a:cubicBezTo>
                    <a:pt x="75" y="164"/>
                    <a:pt x="81" y="165"/>
                    <a:pt x="87" y="165"/>
                  </a:cubicBezTo>
                  <a:cubicBezTo>
                    <a:pt x="125" y="165"/>
                    <a:pt x="163" y="138"/>
                    <a:pt x="168" y="100"/>
                  </a:cubicBezTo>
                  <a:cubicBezTo>
                    <a:pt x="175" y="55"/>
                    <a:pt x="150"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a:extLst>
                <a:ext uri="{FF2B5EF4-FFF2-40B4-BE49-F238E27FC236}">
                  <a16:creationId xmlns:a16="http://schemas.microsoft.com/office/drawing/2014/main" id="{F6394DA3-95D5-FD8A-0836-42ECD1C43B38}"/>
                </a:ext>
              </a:extLst>
            </p:cNvPr>
            <p:cNvSpPr/>
            <p:nvPr/>
          </p:nvSpPr>
          <p:spPr>
            <a:xfrm>
              <a:off x="1612295" y="1914686"/>
              <a:ext cx="12387" cy="11637"/>
            </a:xfrm>
            <a:custGeom>
              <a:avLst/>
              <a:gdLst/>
              <a:ahLst/>
              <a:cxnLst/>
              <a:rect l="l" t="t" r="r" b="b"/>
              <a:pathLst>
                <a:path w="175" h="165" extrusionOk="0">
                  <a:moveTo>
                    <a:pt x="89" y="0"/>
                  </a:moveTo>
                  <a:cubicBezTo>
                    <a:pt x="50" y="0"/>
                    <a:pt x="13" y="27"/>
                    <a:pt x="7" y="65"/>
                  </a:cubicBezTo>
                  <a:cubicBezTo>
                    <a:pt x="0" y="110"/>
                    <a:pt x="25" y="152"/>
                    <a:pt x="70" y="163"/>
                  </a:cubicBezTo>
                  <a:cubicBezTo>
                    <a:pt x="76" y="164"/>
                    <a:pt x="81" y="164"/>
                    <a:pt x="86" y="164"/>
                  </a:cubicBezTo>
                  <a:cubicBezTo>
                    <a:pt x="124" y="164"/>
                    <a:pt x="161" y="138"/>
                    <a:pt x="168" y="100"/>
                  </a:cubicBezTo>
                  <a:cubicBezTo>
                    <a:pt x="174" y="54"/>
                    <a:pt x="150"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a:extLst>
                <a:ext uri="{FF2B5EF4-FFF2-40B4-BE49-F238E27FC236}">
                  <a16:creationId xmlns:a16="http://schemas.microsoft.com/office/drawing/2014/main" id="{1295836E-2B4C-06E4-B2FA-81748674021E}"/>
                </a:ext>
              </a:extLst>
            </p:cNvPr>
            <p:cNvSpPr/>
            <p:nvPr/>
          </p:nvSpPr>
          <p:spPr>
            <a:xfrm>
              <a:off x="1612012" y="1896561"/>
              <a:ext cx="12387" cy="11637"/>
            </a:xfrm>
            <a:custGeom>
              <a:avLst/>
              <a:gdLst/>
              <a:ahLst/>
              <a:cxnLst/>
              <a:rect l="l" t="t" r="r" b="b"/>
              <a:pathLst>
                <a:path w="175" h="165" extrusionOk="0">
                  <a:moveTo>
                    <a:pt x="89" y="0"/>
                  </a:moveTo>
                  <a:cubicBezTo>
                    <a:pt x="51" y="0"/>
                    <a:pt x="13" y="27"/>
                    <a:pt x="7" y="65"/>
                  </a:cubicBezTo>
                  <a:cubicBezTo>
                    <a:pt x="1" y="110"/>
                    <a:pt x="25" y="152"/>
                    <a:pt x="70" y="163"/>
                  </a:cubicBezTo>
                  <a:cubicBezTo>
                    <a:pt x="76" y="164"/>
                    <a:pt x="81" y="165"/>
                    <a:pt x="87" y="165"/>
                  </a:cubicBezTo>
                  <a:cubicBezTo>
                    <a:pt x="124" y="165"/>
                    <a:pt x="162" y="138"/>
                    <a:pt x="168" y="100"/>
                  </a:cubicBezTo>
                  <a:cubicBezTo>
                    <a:pt x="174" y="54"/>
                    <a:pt x="151"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a:extLst>
                <a:ext uri="{FF2B5EF4-FFF2-40B4-BE49-F238E27FC236}">
                  <a16:creationId xmlns:a16="http://schemas.microsoft.com/office/drawing/2014/main" id="{4C38D5D4-1A1C-9673-122C-5598CC39B054}"/>
                </a:ext>
              </a:extLst>
            </p:cNvPr>
            <p:cNvSpPr/>
            <p:nvPr/>
          </p:nvSpPr>
          <p:spPr>
            <a:xfrm>
              <a:off x="1466058" y="1941838"/>
              <a:ext cx="12387" cy="11707"/>
            </a:xfrm>
            <a:custGeom>
              <a:avLst/>
              <a:gdLst/>
              <a:ahLst/>
              <a:cxnLst/>
              <a:rect l="l" t="t" r="r" b="b"/>
              <a:pathLst>
                <a:path w="175" h="166" extrusionOk="0">
                  <a:moveTo>
                    <a:pt x="88" y="1"/>
                  </a:moveTo>
                  <a:cubicBezTo>
                    <a:pt x="50" y="1"/>
                    <a:pt x="12" y="27"/>
                    <a:pt x="6" y="66"/>
                  </a:cubicBezTo>
                  <a:cubicBezTo>
                    <a:pt x="0" y="111"/>
                    <a:pt x="25" y="153"/>
                    <a:pt x="69" y="164"/>
                  </a:cubicBezTo>
                  <a:cubicBezTo>
                    <a:pt x="75" y="165"/>
                    <a:pt x="80" y="166"/>
                    <a:pt x="86" y="166"/>
                  </a:cubicBezTo>
                  <a:cubicBezTo>
                    <a:pt x="124" y="166"/>
                    <a:pt x="162" y="139"/>
                    <a:pt x="167" y="101"/>
                  </a:cubicBezTo>
                  <a:cubicBezTo>
                    <a:pt x="174" y="55"/>
                    <a:pt x="150" y="13"/>
                    <a:pt x="104" y="3"/>
                  </a:cubicBezTo>
                  <a:cubicBezTo>
                    <a:pt x="99" y="2"/>
                    <a:pt x="93" y="1"/>
                    <a:pt x="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a:extLst>
                <a:ext uri="{FF2B5EF4-FFF2-40B4-BE49-F238E27FC236}">
                  <a16:creationId xmlns:a16="http://schemas.microsoft.com/office/drawing/2014/main" id="{95EB1A13-F29A-1C66-451D-22D87285D3A9}"/>
                </a:ext>
              </a:extLst>
            </p:cNvPr>
            <p:cNvSpPr/>
            <p:nvPr/>
          </p:nvSpPr>
          <p:spPr>
            <a:xfrm>
              <a:off x="1292641" y="2005451"/>
              <a:ext cx="12387" cy="11707"/>
            </a:xfrm>
            <a:custGeom>
              <a:avLst/>
              <a:gdLst/>
              <a:ahLst/>
              <a:cxnLst/>
              <a:rect l="l" t="t" r="r" b="b"/>
              <a:pathLst>
                <a:path w="175" h="166" extrusionOk="0">
                  <a:moveTo>
                    <a:pt x="89" y="0"/>
                  </a:moveTo>
                  <a:cubicBezTo>
                    <a:pt x="51" y="0"/>
                    <a:pt x="13" y="27"/>
                    <a:pt x="6" y="66"/>
                  </a:cubicBezTo>
                  <a:cubicBezTo>
                    <a:pt x="0" y="110"/>
                    <a:pt x="25" y="153"/>
                    <a:pt x="70" y="164"/>
                  </a:cubicBezTo>
                  <a:cubicBezTo>
                    <a:pt x="75" y="165"/>
                    <a:pt x="80" y="165"/>
                    <a:pt x="85" y="165"/>
                  </a:cubicBezTo>
                  <a:cubicBezTo>
                    <a:pt x="122" y="165"/>
                    <a:pt x="161" y="139"/>
                    <a:pt x="168" y="100"/>
                  </a:cubicBezTo>
                  <a:cubicBezTo>
                    <a:pt x="174" y="55"/>
                    <a:pt x="150" y="12"/>
                    <a:pt x="104" y="2"/>
                  </a:cubicBezTo>
                  <a:cubicBezTo>
                    <a:pt x="99"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a:extLst>
                <a:ext uri="{FF2B5EF4-FFF2-40B4-BE49-F238E27FC236}">
                  <a16:creationId xmlns:a16="http://schemas.microsoft.com/office/drawing/2014/main" id="{ADC239C8-4E0A-4D32-CFF5-3CD4788B499D}"/>
                </a:ext>
              </a:extLst>
            </p:cNvPr>
            <p:cNvSpPr/>
            <p:nvPr/>
          </p:nvSpPr>
          <p:spPr>
            <a:xfrm>
              <a:off x="1309134" y="2015184"/>
              <a:ext cx="12387" cy="11637"/>
            </a:xfrm>
            <a:custGeom>
              <a:avLst/>
              <a:gdLst/>
              <a:ahLst/>
              <a:cxnLst/>
              <a:rect l="l" t="t" r="r" b="b"/>
              <a:pathLst>
                <a:path w="175" h="165" extrusionOk="0">
                  <a:moveTo>
                    <a:pt x="89" y="0"/>
                  </a:moveTo>
                  <a:cubicBezTo>
                    <a:pt x="51" y="0"/>
                    <a:pt x="13" y="27"/>
                    <a:pt x="8" y="65"/>
                  </a:cubicBezTo>
                  <a:cubicBezTo>
                    <a:pt x="0" y="110"/>
                    <a:pt x="25" y="153"/>
                    <a:pt x="70" y="163"/>
                  </a:cubicBezTo>
                  <a:cubicBezTo>
                    <a:pt x="76" y="164"/>
                    <a:pt x="82" y="165"/>
                    <a:pt x="87" y="165"/>
                  </a:cubicBezTo>
                  <a:cubicBezTo>
                    <a:pt x="124" y="165"/>
                    <a:pt x="161" y="139"/>
                    <a:pt x="168" y="100"/>
                  </a:cubicBezTo>
                  <a:cubicBezTo>
                    <a:pt x="175" y="55"/>
                    <a:pt x="150" y="12"/>
                    <a:pt x="106"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a:extLst>
                <a:ext uri="{FF2B5EF4-FFF2-40B4-BE49-F238E27FC236}">
                  <a16:creationId xmlns:a16="http://schemas.microsoft.com/office/drawing/2014/main" id="{F478E7A9-4E1F-BAFB-4194-67467A89A022}"/>
                </a:ext>
              </a:extLst>
            </p:cNvPr>
            <p:cNvSpPr/>
            <p:nvPr/>
          </p:nvSpPr>
          <p:spPr>
            <a:xfrm>
              <a:off x="1379421" y="1749234"/>
              <a:ext cx="12316" cy="11707"/>
            </a:xfrm>
            <a:custGeom>
              <a:avLst/>
              <a:gdLst/>
              <a:ahLst/>
              <a:cxnLst/>
              <a:rect l="l" t="t" r="r" b="b"/>
              <a:pathLst>
                <a:path w="174" h="166" extrusionOk="0">
                  <a:moveTo>
                    <a:pt x="89" y="1"/>
                  </a:moveTo>
                  <a:cubicBezTo>
                    <a:pt x="51" y="1"/>
                    <a:pt x="13" y="27"/>
                    <a:pt x="6" y="66"/>
                  </a:cubicBezTo>
                  <a:cubicBezTo>
                    <a:pt x="0" y="110"/>
                    <a:pt x="24" y="153"/>
                    <a:pt x="69" y="164"/>
                  </a:cubicBezTo>
                  <a:cubicBezTo>
                    <a:pt x="74" y="165"/>
                    <a:pt x="79" y="166"/>
                    <a:pt x="84" y="166"/>
                  </a:cubicBezTo>
                  <a:cubicBezTo>
                    <a:pt x="123" y="166"/>
                    <a:pt x="162" y="139"/>
                    <a:pt x="167" y="100"/>
                  </a:cubicBezTo>
                  <a:cubicBezTo>
                    <a:pt x="173" y="56"/>
                    <a:pt x="150" y="12"/>
                    <a:pt x="104" y="2"/>
                  </a:cubicBezTo>
                  <a:cubicBezTo>
                    <a:pt x="99" y="1"/>
                    <a:pt x="94"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a:extLst>
                <a:ext uri="{FF2B5EF4-FFF2-40B4-BE49-F238E27FC236}">
                  <a16:creationId xmlns:a16="http://schemas.microsoft.com/office/drawing/2014/main" id="{B8C27EF9-208D-473E-EC85-A693D8A41804}"/>
                </a:ext>
              </a:extLst>
            </p:cNvPr>
            <p:cNvSpPr/>
            <p:nvPr/>
          </p:nvSpPr>
          <p:spPr>
            <a:xfrm>
              <a:off x="1397329" y="1761223"/>
              <a:ext cx="12458" cy="11707"/>
            </a:xfrm>
            <a:custGeom>
              <a:avLst/>
              <a:gdLst/>
              <a:ahLst/>
              <a:cxnLst/>
              <a:rect l="l" t="t" r="r" b="b"/>
              <a:pathLst>
                <a:path w="176" h="166" extrusionOk="0">
                  <a:moveTo>
                    <a:pt x="90" y="1"/>
                  </a:moveTo>
                  <a:cubicBezTo>
                    <a:pt x="52" y="1"/>
                    <a:pt x="13" y="27"/>
                    <a:pt x="7" y="66"/>
                  </a:cubicBezTo>
                  <a:cubicBezTo>
                    <a:pt x="1" y="111"/>
                    <a:pt x="26" y="154"/>
                    <a:pt x="70" y="164"/>
                  </a:cubicBezTo>
                  <a:cubicBezTo>
                    <a:pt x="75" y="165"/>
                    <a:pt x="80" y="166"/>
                    <a:pt x="85" y="166"/>
                  </a:cubicBezTo>
                  <a:cubicBezTo>
                    <a:pt x="123" y="166"/>
                    <a:pt x="163" y="139"/>
                    <a:pt x="168" y="100"/>
                  </a:cubicBezTo>
                  <a:cubicBezTo>
                    <a:pt x="175" y="56"/>
                    <a:pt x="151" y="13"/>
                    <a:pt x="105" y="2"/>
                  </a:cubicBezTo>
                  <a:cubicBezTo>
                    <a:pt x="100" y="1"/>
                    <a:pt x="95"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a:extLst>
                <a:ext uri="{FF2B5EF4-FFF2-40B4-BE49-F238E27FC236}">
                  <a16:creationId xmlns:a16="http://schemas.microsoft.com/office/drawing/2014/main" id="{4A4245C0-36B3-8D67-6121-2ADD08E0D7A7}"/>
                </a:ext>
              </a:extLst>
            </p:cNvPr>
            <p:cNvSpPr/>
            <p:nvPr/>
          </p:nvSpPr>
          <p:spPr>
            <a:xfrm>
              <a:off x="1381261" y="1766724"/>
              <a:ext cx="12529" cy="11707"/>
            </a:xfrm>
            <a:custGeom>
              <a:avLst/>
              <a:gdLst/>
              <a:ahLst/>
              <a:cxnLst/>
              <a:rect l="l" t="t" r="r" b="b"/>
              <a:pathLst>
                <a:path w="177" h="166" extrusionOk="0">
                  <a:moveTo>
                    <a:pt x="90" y="0"/>
                  </a:moveTo>
                  <a:cubicBezTo>
                    <a:pt x="52" y="0"/>
                    <a:pt x="13" y="27"/>
                    <a:pt x="7" y="66"/>
                  </a:cubicBezTo>
                  <a:cubicBezTo>
                    <a:pt x="1" y="110"/>
                    <a:pt x="25" y="153"/>
                    <a:pt x="70" y="164"/>
                  </a:cubicBezTo>
                  <a:cubicBezTo>
                    <a:pt x="75" y="165"/>
                    <a:pt x="80" y="165"/>
                    <a:pt x="85" y="165"/>
                  </a:cubicBezTo>
                  <a:cubicBezTo>
                    <a:pt x="123" y="165"/>
                    <a:pt x="163" y="139"/>
                    <a:pt x="168" y="100"/>
                  </a:cubicBezTo>
                  <a:cubicBezTo>
                    <a:pt x="176" y="55"/>
                    <a:pt x="152" y="11"/>
                    <a:pt x="105" y="2"/>
                  </a:cubicBezTo>
                  <a:cubicBezTo>
                    <a:pt x="100" y="1"/>
                    <a:pt x="95"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a:extLst>
                <a:ext uri="{FF2B5EF4-FFF2-40B4-BE49-F238E27FC236}">
                  <a16:creationId xmlns:a16="http://schemas.microsoft.com/office/drawing/2014/main" id="{11979BA3-5595-1339-8E49-CA1B320B660A}"/>
                </a:ext>
              </a:extLst>
            </p:cNvPr>
            <p:cNvSpPr/>
            <p:nvPr/>
          </p:nvSpPr>
          <p:spPr>
            <a:xfrm>
              <a:off x="1136637" y="1664745"/>
              <a:ext cx="196634" cy="322229"/>
            </a:xfrm>
            <a:custGeom>
              <a:avLst/>
              <a:gdLst/>
              <a:ahLst/>
              <a:cxnLst/>
              <a:rect l="l" t="t" r="r" b="b"/>
              <a:pathLst>
                <a:path w="2778" h="4569" extrusionOk="0">
                  <a:moveTo>
                    <a:pt x="1163" y="3840"/>
                  </a:moveTo>
                  <a:cubicBezTo>
                    <a:pt x="1165" y="3841"/>
                    <a:pt x="1167" y="3842"/>
                    <a:pt x="1168" y="3844"/>
                  </a:cubicBezTo>
                  <a:cubicBezTo>
                    <a:pt x="1171" y="3845"/>
                    <a:pt x="1172" y="3846"/>
                    <a:pt x="1175" y="3847"/>
                  </a:cubicBezTo>
                  <a:cubicBezTo>
                    <a:pt x="1147" y="3868"/>
                    <a:pt x="1119" y="3888"/>
                    <a:pt x="1093" y="3908"/>
                  </a:cubicBezTo>
                  <a:cubicBezTo>
                    <a:pt x="1099" y="3899"/>
                    <a:pt x="1105" y="3891"/>
                    <a:pt x="1110" y="3882"/>
                  </a:cubicBezTo>
                  <a:cubicBezTo>
                    <a:pt x="1121" y="3873"/>
                    <a:pt x="1132" y="3865"/>
                    <a:pt x="1144" y="3855"/>
                  </a:cubicBezTo>
                  <a:cubicBezTo>
                    <a:pt x="1150" y="3851"/>
                    <a:pt x="1157" y="3845"/>
                    <a:pt x="1163" y="3840"/>
                  </a:cubicBezTo>
                  <a:close/>
                  <a:moveTo>
                    <a:pt x="2451" y="1"/>
                  </a:moveTo>
                  <a:cubicBezTo>
                    <a:pt x="2429" y="1"/>
                    <a:pt x="2407" y="11"/>
                    <a:pt x="2390" y="31"/>
                  </a:cubicBezTo>
                  <a:cubicBezTo>
                    <a:pt x="2378" y="43"/>
                    <a:pt x="2372" y="59"/>
                    <a:pt x="2368" y="75"/>
                  </a:cubicBezTo>
                  <a:cubicBezTo>
                    <a:pt x="2365" y="93"/>
                    <a:pt x="2369" y="108"/>
                    <a:pt x="2377" y="124"/>
                  </a:cubicBezTo>
                  <a:cubicBezTo>
                    <a:pt x="2352" y="125"/>
                    <a:pt x="2326" y="136"/>
                    <a:pt x="2312" y="161"/>
                  </a:cubicBezTo>
                  <a:cubicBezTo>
                    <a:pt x="2264" y="253"/>
                    <a:pt x="2214" y="343"/>
                    <a:pt x="2164" y="434"/>
                  </a:cubicBezTo>
                  <a:cubicBezTo>
                    <a:pt x="2163" y="436"/>
                    <a:pt x="2162" y="438"/>
                    <a:pt x="2159" y="440"/>
                  </a:cubicBezTo>
                  <a:cubicBezTo>
                    <a:pt x="2086" y="552"/>
                    <a:pt x="2016" y="665"/>
                    <a:pt x="1947" y="779"/>
                  </a:cubicBezTo>
                  <a:cubicBezTo>
                    <a:pt x="1913" y="837"/>
                    <a:pt x="1877" y="895"/>
                    <a:pt x="1844" y="954"/>
                  </a:cubicBezTo>
                  <a:cubicBezTo>
                    <a:pt x="1811" y="1014"/>
                    <a:pt x="1779" y="1074"/>
                    <a:pt x="1745" y="1135"/>
                  </a:cubicBezTo>
                  <a:cubicBezTo>
                    <a:pt x="1715" y="1188"/>
                    <a:pt x="1687" y="1240"/>
                    <a:pt x="1658" y="1293"/>
                  </a:cubicBezTo>
                  <a:cubicBezTo>
                    <a:pt x="1646" y="1313"/>
                    <a:pt x="1634" y="1333"/>
                    <a:pt x="1621" y="1353"/>
                  </a:cubicBezTo>
                  <a:cubicBezTo>
                    <a:pt x="1579" y="1421"/>
                    <a:pt x="1536" y="1491"/>
                    <a:pt x="1495" y="1559"/>
                  </a:cubicBezTo>
                  <a:cubicBezTo>
                    <a:pt x="1478" y="1587"/>
                    <a:pt x="1460" y="1616"/>
                    <a:pt x="1441" y="1644"/>
                  </a:cubicBezTo>
                  <a:cubicBezTo>
                    <a:pt x="1420" y="1679"/>
                    <a:pt x="1395" y="1713"/>
                    <a:pt x="1377" y="1749"/>
                  </a:cubicBezTo>
                  <a:cubicBezTo>
                    <a:pt x="1367" y="1768"/>
                    <a:pt x="1356" y="1787"/>
                    <a:pt x="1349" y="1809"/>
                  </a:cubicBezTo>
                  <a:cubicBezTo>
                    <a:pt x="1346" y="1821"/>
                    <a:pt x="1343" y="1834"/>
                    <a:pt x="1341" y="1847"/>
                  </a:cubicBezTo>
                  <a:cubicBezTo>
                    <a:pt x="1338" y="1858"/>
                    <a:pt x="1339" y="1871"/>
                    <a:pt x="1342" y="1883"/>
                  </a:cubicBezTo>
                  <a:cubicBezTo>
                    <a:pt x="1317" y="1925"/>
                    <a:pt x="1291" y="1966"/>
                    <a:pt x="1266" y="2007"/>
                  </a:cubicBezTo>
                  <a:cubicBezTo>
                    <a:pt x="1253" y="2030"/>
                    <a:pt x="1250" y="2059"/>
                    <a:pt x="1261" y="2082"/>
                  </a:cubicBezTo>
                  <a:cubicBezTo>
                    <a:pt x="1247" y="2105"/>
                    <a:pt x="1234" y="2128"/>
                    <a:pt x="1220" y="2149"/>
                  </a:cubicBezTo>
                  <a:cubicBezTo>
                    <a:pt x="1207" y="2155"/>
                    <a:pt x="1194" y="2162"/>
                    <a:pt x="1187" y="2173"/>
                  </a:cubicBezTo>
                  <a:cubicBezTo>
                    <a:pt x="1119" y="2262"/>
                    <a:pt x="1077" y="2366"/>
                    <a:pt x="1032" y="2467"/>
                  </a:cubicBezTo>
                  <a:cubicBezTo>
                    <a:pt x="1016" y="2499"/>
                    <a:pt x="1002" y="2531"/>
                    <a:pt x="986" y="2565"/>
                  </a:cubicBezTo>
                  <a:cubicBezTo>
                    <a:pt x="966" y="2606"/>
                    <a:pt x="944" y="2644"/>
                    <a:pt x="922" y="2683"/>
                  </a:cubicBezTo>
                  <a:cubicBezTo>
                    <a:pt x="872" y="2769"/>
                    <a:pt x="822" y="2854"/>
                    <a:pt x="772" y="2941"/>
                  </a:cubicBezTo>
                  <a:cubicBezTo>
                    <a:pt x="739" y="2998"/>
                    <a:pt x="707" y="3055"/>
                    <a:pt x="673" y="3109"/>
                  </a:cubicBezTo>
                  <a:cubicBezTo>
                    <a:pt x="630" y="3185"/>
                    <a:pt x="585" y="3257"/>
                    <a:pt x="544" y="3331"/>
                  </a:cubicBezTo>
                  <a:cubicBezTo>
                    <a:pt x="495" y="3421"/>
                    <a:pt x="447" y="3509"/>
                    <a:pt x="398" y="3597"/>
                  </a:cubicBezTo>
                  <a:cubicBezTo>
                    <a:pt x="364" y="3659"/>
                    <a:pt x="332" y="3722"/>
                    <a:pt x="301" y="3785"/>
                  </a:cubicBezTo>
                  <a:cubicBezTo>
                    <a:pt x="280" y="3826"/>
                    <a:pt x="260" y="3870"/>
                    <a:pt x="238" y="3912"/>
                  </a:cubicBezTo>
                  <a:cubicBezTo>
                    <a:pt x="222" y="3945"/>
                    <a:pt x="207" y="3981"/>
                    <a:pt x="192" y="4017"/>
                  </a:cubicBezTo>
                  <a:cubicBezTo>
                    <a:pt x="176" y="4052"/>
                    <a:pt x="161" y="4087"/>
                    <a:pt x="148" y="4123"/>
                  </a:cubicBezTo>
                  <a:cubicBezTo>
                    <a:pt x="130" y="4170"/>
                    <a:pt x="113" y="4217"/>
                    <a:pt x="97" y="4264"/>
                  </a:cubicBezTo>
                  <a:cubicBezTo>
                    <a:pt x="89" y="4275"/>
                    <a:pt x="82" y="4289"/>
                    <a:pt x="77" y="4300"/>
                  </a:cubicBezTo>
                  <a:cubicBezTo>
                    <a:pt x="64" y="4329"/>
                    <a:pt x="71" y="4365"/>
                    <a:pt x="92" y="4388"/>
                  </a:cubicBezTo>
                  <a:cubicBezTo>
                    <a:pt x="79" y="4394"/>
                    <a:pt x="68" y="4401"/>
                    <a:pt x="55" y="4409"/>
                  </a:cubicBezTo>
                  <a:cubicBezTo>
                    <a:pt x="31" y="4423"/>
                    <a:pt x="14" y="4445"/>
                    <a:pt x="9" y="4474"/>
                  </a:cubicBezTo>
                  <a:cubicBezTo>
                    <a:pt x="1" y="4518"/>
                    <a:pt x="33" y="4559"/>
                    <a:pt x="77" y="4567"/>
                  </a:cubicBezTo>
                  <a:cubicBezTo>
                    <a:pt x="81" y="4568"/>
                    <a:pt x="86" y="4569"/>
                    <a:pt x="90" y="4569"/>
                  </a:cubicBezTo>
                  <a:cubicBezTo>
                    <a:pt x="107" y="4569"/>
                    <a:pt x="123" y="4563"/>
                    <a:pt x="139" y="4558"/>
                  </a:cubicBezTo>
                  <a:cubicBezTo>
                    <a:pt x="171" y="4551"/>
                    <a:pt x="202" y="4542"/>
                    <a:pt x="233" y="4532"/>
                  </a:cubicBezTo>
                  <a:cubicBezTo>
                    <a:pt x="307" y="4512"/>
                    <a:pt x="382" y="4491"/>
                    <a:pt x="456" y="4475"/>
                  </a:cubicBezTo>
                  <a:cubicBezTo>
                    <a:pt x="523" y="4459"/>
                    <a:pt x="591" y="4443"/>
                    <a:pt x="657" y="4420"/>
                  </a:cubicBezTo>
                  <a:cubicBezTo>
                    <a:pt x="725" y="4397"/>
                    <a:pt x="792" y="4372"/>
                    <a:pt x="858" y="4342"/>
                  </a:cubicBezTo>
                  <a:cubicBezTo>
                    <a:pt x="930" y="4312"/>
                    <a:pt x="997" y="4272"/>
                    <a:pt x="1063" y="4232"/>
                  </a:cubicBezTo>
                  <a:cubicBezTo>
                    <a:pt x="1125" y="4195"/>
                    <a:pt x="1187" y="4155"/>
                    <a:pt x="1245" y="4113"/>
                  </a:cubicBezTo>
                  <a:cubicBezTo>
                    <a:pt x="1311" y="4067"/>
                    <a:pt x="1374" y="4019"/>
                    <a:pt x="1437" y="3971"/>
                  </a:cubicBezTo>
                  <a:cubicBezTo>
                    <a:pt x="1494" y="3927"/>
                    <a:pt x="1554" y="3883"/>
                    <a:pt x="1608" y="3837"/>
                  </a:cubicBezTo>
                  <a:cubicBezTo>
                    <a:pt x="1674" y="3782"/>
                    <a:pt x="1737" y="3726"/>
                    <a:pt x="1796" y="3665"/>
                  </a:cubicBezTo>
                  <a:cubicBezTo>
                    <a:pt x="1854" y="3605"/>
                    <a:pt x="1910" y="3543"/>
                    <a:pt x="1963" y="3479"/>
                  </a:cubicBezTo>
                  <a:cubicBezTo>
                    <a:pt x="1994" y="3439"/>
                    <a:pt x="2026" y="3401"/>
                    <a:pt x="2059" y="3362"/>
                  </a:cubicBezTo>
                  <a:cubicBezTo>
                    <a:pt x="2085" y="3330"/>
                    <a:pt x="2112" y="3299"/>
                    <a:pt x="2138" y="3266"/>
                  </a:cubicBezTo>
                  <a:cubicBezTo>
                    <a:pt x="2190" y="3199"/>
                    <a:pt x="2242" y="3132"/>
                    <a:pt x="2287" y="3058"/>
                  </a:cubicBezTo>
                  <a:cubicBezTo>
                    <a:pt x="2332" y="2983"/>
                    <a:pt x="2373" y="2906"/>
                    <a:pt x="2409" y="2825"/>
                  </a:cubicBezTo>
                  <a:cubicBezTo>
                    <a:pt x="2447" y="2745"/>
                    <a:pt x="2480" y="2662"/>
                    <a:pt x="2513" y="2580"/>
                  </a:cubicBezTo>
                  <a:cubicBezTo>
                    <a:pt x="2544" y="2498"/>
                    <a:pt x="2566" y="2415"/>
                    <a:pt x="2591" y="2333"/>
                  </a:cubicBezTo>
                  <a:cubicBezTo>
                    <a:pt x="2616" y="2253"/>
                    <a:pt x="2640" y="2174"/>
                    <a:pt x="2659" y="2093"/>
                  </a:cubicBezTo>
                  <a:cubicBezTo>
                    <a:pt x="2683" y="1987"/>
                    <a:pt x="2701" y="1880"/>
                    <a:pt x="2719" y="1773"/>
                  </a:cubicBezTo>
                  <a:cubicBezTo>
                    <a:pt x="2729" y="1710"/>
                    <a:pt x="2737" y="1648"/>
                    <a:pt x="2746" y="1585"/>
                  </a:cubicBezTo>
                  <a:cubicBezTo>
                    <a:pt x="2757" y="1496"/>
                    <a:pt x="2768" y="1405"/>
                    <a:pt x="2773" y="1316"/>
                  </a:cubicBezTo>
                  <a:cubicBezTo>
                    <a:pt x="2778" y="1224"/>
                    <a:pt x="2777" y="1133"/>
                    <a:pt x="2775" y="1042"/>
                  </a:cubicBezTo>
                  <a:cubicBezTo>
                    <a:pt x="2772" y="955"/>
                    <a:pt x="2765" y="869"/>
                    <a:pt x="2758" y="782"/>
                  </a:cubicBezTo>
                  <a:cubicBezTo>
                    <a:pt x="2752" y="698"/>
                    <a:pt x="2746" y="614"/>
                    <a:pt x="2731" y="529"/>
                  </a:cubicBezTo>
                  <a:cubicBezTo>
                    <a:pt x="2712" y="418"/>
                    <a:pt x="2693" y="301"/>
                    <a:pt x="2649" y="196"/>
                  </a:cubicBezTo>
                  <a:cubicBezTo>
                    <a:pt x="2633" y="161"/>
                    <a:pt x="2602" y="132"/>
                    <a:pt x="2565" y="131"/>
                  </a:cubicBezTo>
                  <a:cubicBezTo>
                    <a:pt x="2562" y="130"/>
                    <a:pt x="2559" y="129"/>
                    <a:pt x="2555" y="127"/>
                  </a:cubicBezTo>
                  <a:cubicBezTo>
                    <a:pt x="2545" y="89"/>
                    <a:pt x="2533" y="46"/>
                    <a:pt x="2500" y="22"/>
                  </a:cubicBezTo>
                  <a:cubicBezTo>
                    <a:pt x="2486" y="8"/>
                    <a:pt x="2468" y="1"/>
                    <a:pt x="24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a:extLst>
                <a:ext uri="{FF2B5EF4-FFF2-40B4-BE49-F238E27FC236}">
                  <a16:creationId xmlns:a16="http://schemas.microsoft.com/office/drawing/2014/main" id="{56744210-1F25-B977-E1AC-557FE6E7AFB1}"/>
                </a:ext>
              </a:extLst>
            </p:cNvPr>
            <p:cNvSpPr/>
            <p:nvPr/>
          </p:nvSpPr>
          <p:spPr>
            <a:xfrm>
              <a:off x="2252098" y="2406386"/>
              <a:ext cx="71" cy="71"/>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a:extLst>
                <a:ext uri="{FF2B5EF4-FFF2-40B4-BE49-F238E27FC236}">
                  <a16:creationId xmlns:a16="http://schemas.microsoft.com/office/drawing/2014/main" id="{0445E6DB-E705-A1DD-9A23-F33DD49FA7F6}"/>
                </a:ext>
              </a:extLst>
            </p:cNvPr>
            <p:cNvSpPr/>
            <p:nvPr/>
          </p:nvSpPr>
          <p:spPr>
            <a:xfrm>
              <a:off x="616810" y="1911301"/>
              <a:ext cx="71" cy="71"/>
            </a:xfrm>
            <a:custGeom>
              <a:avLst/>
              <a:gdLst/>
              <a:ahLst/>
              <a:cxnLst/>
              <a:rect l="l" t="t" r="r" b="b"/>
              <a:pathLst>
                <a:path w="1" h="1" extrusionOk="0">
                  <a:moveTo>
                    <a:pt x="0"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a:extLst>
                <a:ext uri="{FF2B5EF4-FFF2-40B4-BE49-F238E27FC236}">
                  <a16:creationId xmlns:a16="http://schemas.microsoft.com/office/drawing/2014/main" id="{5244AC82-C08F-0B2C-55F7-B57CEE1DD4F7}"/>
                </a:ext>
              </a:extLst>
            </p:cNvPr>
            <p:cNvSpPr/>
            <p:nvPr/>
          </p:nvSpPr>
          <p:spPr>
            <a:xfrm>
              <a:off x="352437" y="1149137"/>
              <a:ext cx="2480502" cy="1575105"/>
            </a:xfrm>
            <a:custGeom>
              <a:avLst/>
              <a:gdLst/>
              <a:ahLst/>
              <a:cxnLst/>
              <a:rect l="l" t="t" r="r" b="b"/>
              <a:pathLst>
                <a:path w="35044" h="22334" extrusionOk="0">
                  <a:moveTo>
                    <a:pt x="8375" y="2225"/>
                  </a:moveTo>
                  <a:lnTo>
                    <a:pt x="8375" y="2225"/>
                  </a:lnTo>
                  <a:cubicBezTo>
                    <a:pt x="8374" y="2225"/>
                    <a:pt x="8374" y="2225"/>
                    <a:pt x="8374" y="2225"/>
                  </a:cubicBezTo>
                  <a:cubicBezTo>
                    <a:pt x="8374" y="2225"/>
                    <a:pt x="8374" y="2225"/>
                    <a:pt x="8375" y="2225"/>
                  </a:cubicBezTo>
                  <a:close/>
                  <a:moveTo>
                    <a:pt x="8839" y="2291"/>
                  </a:moveTo>
                  <a:cubicBezTo>
                    <a:pt x="8839" y="2291"/>
                    <a:pt x="8839" y="2291"/>
                    <a:pt x="8839" y="2291"/>
                  </a:cubicBezTo>
                  <a:cubicBezTo>
                    <a:pt x="8839" y="2291"/>
                    <a:pt x="8839" y="2291"/>
                    <a:pt x="8839" y="2291"/>
                  </a:cubicBezTo>
                  <a:close/>
                  <a:moveTo>
                    <a:pt x="2241" y="2328"/>
                  </a:moveTo>
                  <a:lnTo>
                    <a:pt x="2241" y="2328"/>
                  </a:lnTo>
                  <a:cubicBezTo>
                    <a:pt x="2240" y="2329"/>
                    <a:pt x="2240" y="2331"/>
                    <a:pt x="2239" y="2332"/>
                  </a:cubicBezTo>
                  <a:lnTo>
                    <a:pt x="2239" y="2332"/>
                  </a:lnTo>
                  <a:cubicBezTo>
                    <a:pt x="2240" y="2331"/>
                    <a:pt x="2240" y="2329"/>
                    <a:pt x="2241" y="2328"/>
                  </a:cubicBezTo>
                  <a:close/>
                  <a:moveTo>
                    <a:pt x="2704" y="3307"/>
                  </a:moveTo>
                  <a:lnTo>
                    <a:pt x="2704" y="3307"/>
                  </a:lnTo>
                  <a:cubicBezTo>
                    <a:pt x="2704" y="3307"/>
                    <a:pt x="2705" y="3307"/>
                    <a:pt x="2705" y="3308"/>
                  </a:cubicBezTo>
                  <a:lnTo>
                    <a:pt x="2705" y="3308"/>
                  </a:lnTo>
                  <a:cubicBezTo>
                    <a:pt x="2705" y="3307"/>
                    <a:pt x="2705" y="3307"/>
                    <a:pt x="2704" y="3307"/>
                  </a:cubicBezTo>
                  <a:close/>
                  <a:moveTo>
                    <a:pt x="8344" y="4511"/>
                  </a:moveTo>
                  <a:cubicBezTo>
                    <a:pt x="8343" y="4512"/>
                    <a:pt x="8343" y="4513"/>
                    <a:pt x="8343" y="4514"/>
                  </a:cubicBezTo>
                  <a:lnTo>
                    <a:pt x="8343" y="4514"/>
                  </a:lnTo>
                  <a:cubicBezTo>
                    <a:pt x="8343" y="4513"/>
                    <a:pt x="8343" y="4512"/>
                    <a:pt x="8344" y="4511"/>
                  </a:cubicBezTo>
                  <a:close/>
                  <a:moveTo>
                    <a:pt x="8109" y="4622"/>
                  </a:moveTo>
                  <a:lnTo>
                    <a:pt x="8109" y="4622"/>
                  </a:lnTo>
                  <a:cubicBezTo>
                    <a:pt x="8108" y="4623"/>
                    <a:pt x="8107" y="4624"/>
                    <a:pt x="8107" y="4626"/>
                  </a:cubicBezTo>
                  <a:cubicBezTo>
                    <a:pt x="8107" y="4624"/>
                    <a:pt x="8108" y="4623"/>
                    <a:pt x="8109" y="4622"/>
                  </a:cubicBezTo>
                  <a:close/>
                  <a:moveTo>
                    <a:pt x="4218" y="5288"/>
                  </a:moveTo>
                  <a:lnTo>
                    <a:pt x="4218" y="5288"/>
                  </a:lnTo>
                  <a:cubicBezTo>
                    <a:pt x="4219" y="5288"/>
                    <a:pt x="4219" y="5289"/>
                    <a:pt x="4220" y="5289"/>
                  </a:cubicBezTo>
                  <a:lnTo>
                    <a:pt x="4220" y="5289"/>
                  </a:lnTo>
                  <a:cubicBezTo>
                    <a:pt x="4220" y="5288"/>
                    <a:pt x="4218" y="5288"/>
                    <a:pt x="4218" y="5288"/>
                  </a:cubicBezTo>
                  <a:close/>
                  <a:moveTo>
                    <a:pt x="4602" y="5484"/>
                  </a:moveTo>
                  <a:lnTo>
                    <a:pt x="4602" y="5484"/>
                  </a:lnTo>
                  <a:cubicBezTo>
                    <a:pt x="4602" y="5484"/>
                    <a:pt x="4602" y="5484"/>
                    <a:pt x="4603" y="5485"/>
                  </a:cubicBezTo>
                  <a:lnTo>
                    <a:pt x="4603" y="5485"/>
                  </a:lnTo>
                  <a:cubicBezTo>
                    <a:pt x="4602" y="5484"/>
                    <a:pt x="4602" y="5484"/>
                    <a:pt x="4602" y="5484"/>
                  </a:cubicBezTo>
                  <a:close/>
                  <a:moveTo>
                    <a:pt x="1318" y="5518"/>
                  </a:moveTo>
                  <a:cubicBezTo>
                    <a:pt x="1318" y="5518"/>
                    <a:pt x="1318" y="5518"/>
                    <a:pt x="1318" y="5518"/>
                  </a:cubicBezTo>
                  <a:cubicBezTo>
                    <a:pt x="1318" y="5518"/>
                    <a:pt x="1318" y="5518"/>
                    <a:pt x="1318" y="5518"/>
                  </a:cubicBezTo>
                  <a:close/>
                  <a:moveTo>
                    <a:pt x="5656" y="6024"/>
                  </a:moveTo>
                  <a:cubicBezTo>
                    <a:pt x="5656" y="6024"/>
                    <a:pt x="5656" y="6024"/>
                    <a:pt x="5656" y="6024"/>
                  </a:cubicBezTo>
                  <a:lnTo>
                    <a:pt x="5656" y="6024"/>
                  </a:lnTo>
                  <a:cubicBezTo>
                    <a:pt x="5656" y="6024"/>
                    <a:pt x="5656" y="6024"/>
                    <a:pt x="5656" y="6024"/>
                  </a:cubicBezTo>
                  <a:close/>
                  <a:moveTo>
                    <a:pt x="2665" y="3279"/>
                  </a:moveTo>
                  <a:cubicBezTo>
                    <a:pt x="2679" y="3289"/>
                    <a:pt x="2694" y="3299"/>
                    <a:pt x="2708" y="3309"/>
                  </a:cubicBezTo>
                  <a:cubicBezTo>
                    <a:pt x="2707" y="3308"/>
                    <a:pt x="2706" y="3308"/>
                    <a:pt x="2705" y="3308"/>
                  </a:cubicBezTo>
                  <a:lnTo>
                    <a:pt x="2705" y="3308"/>
                  </a:lnTo>
                  <a:cubicBezTo>
                    <a:pt x="2854" y="3406"/>
                    <a:pt x="3005" y="3494"/>
                    <a:pt x="3157" y="3578"/>
                  </a:cubicBezTo>
                  <a:cubicBezTo>
                    <a:pt x="3305" y="3661"/>
                    <a:pt x="3447" y="3758"/>
                    <a:pt x="3593" y="3848"/>
                  </a:cubicBezTo>
                  <a:cubicBezTo>
                    <a:pt x="3670" y="3896"/>
                    <a:pt x="3747" y="3942"/>
                    <a:pt x="3825" y="3988"/>
                  </a:cubicBezTo>
                  <a:lnTo>
                    <a:pt x="4042" y="4112"/>
                  </a:lnTo>
                  <a:cubicBezTo>
                    <a:pt x="4116" y="4154"/>
                    <a:pt x="4191" y="4196"/>
                    <a:pt x="4268" y="4237"/>
                  </a:cubicBezTo>
                  <a:cubicBezTo>
                    <a:pt x="4350" y="4279"/>
                    <a:pt x="4433" y="4319"/>
                    <a:pt x="4513" y="4361"/>
                  </a:cubicBezTo>
                  <a:cubicBezTo>
                    <a:pt x="4584" y="4398"/>
                    <a:pt x="4656" y="4434"/>
                    <a:pt x="4725" y="4471"/>
                  </a:cubicBezTo>
                  <a:cubicBezTo>
                    <a:pt x="4799" y="4510"/>
                    <a:pt x="4871" y="4551"/>
                    <a:pt x="4945" y="4589"/>
                  </a:cubicBezTo>
                  <a:cubicBezTo>
                    <a:pt x="5095" y="4667"/>
                    <a:pt x="5243" y="4751"/>
                    <a:pt x="5391" y="4832"/>
                  </a:cubicBezTo>
                  <a:cubicBezTo>
                    <a:pt x="5465" y="4873"/>
                    <a:pt x="5539" y="4912"/>
                    <a:pt x="5614" y="4953"/>
                  </a:cubicBezTo>
                  <a:cubicBezTo>
                    <a:pt x="5693" y="4996"/>
                    <a:pt x="5772" y="5040"/>
                    <a:pt x="5852" y="5083"/>
                  </a:cubicBezTo>
                  <a:cubicBezTo>
                    <a:pt x="5927" y="5123"/>
                    <a:pt x="6002" y="5164"/>
                    <a:pt x="6077" y="5206"/>
                  </a:cubicBezTo>
                  <a:cubicBezTo>
                    <a:pt x="6113" y="5226"/>
                    <a:pt x="6151" y="5245"/>
                    <a:pt x="6188" y="5264"/>
                  </a:cubicBezTo>
                  <a:cubicBezTo>
                    <a:pt x="6198" y="5270"/>
                    <a:pt x="6210" y="5275"/>
                    <a:pt x="6222" y="5281"/>
                  </a:cubicBezTo>
                  <a:cubicBezTo>
                    <a:pt x="6212" y="5298"/>
                    <a:pt x="6200" y="5316"/>
                    <a:pt x="6191" y="5332"/>
                  </a:cubicBezTo>
                  <a:cubicBezTo>
                    <a:pt x="6101" y="5482"/>
                    <a:pt x="6014" y="5631"/>
                    <a:pt x="5925" y="5780"/>
                  </a:cubicBezTo>
                  <a:cubicBezTo>
                    <a:pt x="5865" y="5878"/>
                    <a:pt x="5806" y="5976"/>
                    <a:pt x="5745" y="6074"/>
                  </a:cubicBezTo>
                  <a:cubicBezTo>
                    <a:pt x="5736" y="6068"/>
                    <a:pt x="5728" y="6063"/>
                    <a:pt x="5719" y="6057"/>
                  </a:cubicBezTo>
                  <a:cubicBezTo>
                    <a:pt x="5698" y="6044"/>
                    <a:pt x="5678" y="6034"/>
                    <a:pt x="5656" y="6024"/>
                  </a:cubicBezTo>
                  <a:lnTo>
                    <a:pt x="5656" y="6024"/>
                  </a:lnTo>
                  <a:cubicBezTo>
                    <a:pt x="5656" y="6024"/>
                    <a:pt x="5656" y="6024"/>
                    <a:pt x="5656" y="6024"/>
                  </a:cubicBezTo>
                  <a:lnTo>
                    <a:pt x="5656" y="6024"/>
                  </a:lnTo>
                  <a:cubicBezTo>
                    <a:pt x="5656" y="6024"/>
                    <a:pt x="5656" y="6024"/>
                    <a:pt x="5656" y="6024"/>
                  </a:cubicBezTo>
                  <a:lnTo>
                    <a:pt x="5656" y="6024"/>
                  </a:lnTo>
                  <a:cubicBezTo>
                    <a:pt x="5656" y="6024"/>
                    <a:pt x="5656" y="6024"/>
                    <a:pt x="5656" y="6024"/>
                  </a:cubicBezTo>
                  <a:cubicBezTo>
                    <a:pt x="5656" y="6024"/>
                    <a:pt x="5656"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4" y="6023"/>
                    <a:pt x="5654" y="6023"/>
                    <a:pt x="5653" y="6023"/>
                  </a:cubicBezTo>
                  <a:lnTo>
                    <a:pt x="5653" y="6023"/>
                  </a:lnTo>
                  <a:cubicBezTo>
                    <a:pt x="5654" y="6023"/>
                    <a:pt x="5654" y="6023"/>
                    <a:pt x="5655" y="6024"/>
                  </a:cubicBezTo>
                  <a:lnTo>
                    <a:pt x="5655" y="6024"/>
                  </a:lnTo>
                  <a:cubicBezTo>
                    <a:pt x="5654" y="6023"/>
                    <a:pt x="5653" y="6023"/>
                    <a:pt x="5652" y="6023"/>
                  </a:cubicBezTo>
                  <a:cubicBezTo>
                    <a:pt x="5653" y="6023"/>
                    <a:pt x="5653" y="6023"/>
                    <a:pt x="5653" y="6023"/>
                  </a:cubicBezTo>
                  <a:lnTo>
                    <a:pt x="5653" y="6023"/>
                  </a:lnTo>
                  <a:cubicBezTo>
                    <a:pt x="5652" y="6022"/>
                    <a:pt x="5651" y="6022"/>
                    <a:pt x="5649" y="6021"/>
                  </a:cubicBezTo>
                  <a:cubicBezTo>
                    <a:pt x="5569" y="5982"/>
                    <a:pt x="5491" y="5938"/>
                    <a:pt x="5413" y="5898"/>
                  </a:cubicBezTo>
                  <a:cubicBezTo>
                    <a:pt x="5320" y="5848"/>
                    <a:pt x="5227" y="5801"/>
                    <a:pt x="5135" y="5753"/>
                  </a:cubicBezTo>
                  <a:cubicBezTo>
                    <a:pt x="4961" y="5657"/>
                    <a:pt x="4783" y="5570"/>
                    <a:pt x="4603" y="5485"/>
                  </a:cubicBezTo>
                  <a:lnTo>
                    <a:pt x="4603" y="5485"/>
                  </a:lnTo>
                  <a:cubicBezTo>
                    <a:pt x="4603" y="5485"/>
                    <a:pt x="4603" y="5485"/>
                    <a:pt x="4603" y="5485"/>
                  </a:cubicBezTo>
                  <a:cubicBezTo>
                    <a:pt x="4602" y="5484"/>
                    <a:pt x="4599" y="5484"/>
                    <a:pt x="4598" y="5482"/>
                  </a:cubicBezTo>
                  <a:cubicBezTo>
                    <a:pt x="4597" y="5481"/>
                    <a:pt x="4595" y="5481"/>
                    <a:pt x="4593" y="5480"/>
                  </a:cubicBezTo>
                  <a:lnTo>
                    <a:pt x="4594" y="5480"/>
                  </a:lnTo>
                  <a:cubicBezTo>
                    <a:pt x="4527" y="5446"/>
                    <a:pt x="4461" y="5409"/>
                    <a:pt x="4396" y="5374"/>
                  </a:cubicBezTo>
                  <a:cubicBezTo>
                    <a:pt x="4337" y="5343"/>
                    <a:pt x="4279" y="5317"/>
                    <a:pt x="4220" y="5289"/>
                  </a:cubicBezTo>
                  <a:lnTo>
                    <a:pt x="4220" y="5289"/>
                  </a:lnTo>
                  <a:cubicBezTo>
                    <a:pt x="4220" y="5289"/>
                    <a:pt x="4220" y="5289"/>
                    <a:pt x="4220" y="5289"/>
                  </a:cubicBezTo>
                  <a:cubicBezTo>
                    <a:pt x="4217" y="5288"/>
                    <a:pt x="4216" y="5286"/>
                    <a:pt x="4213" y="5285"/>
                  </a:cubicBezTo>
                  <a:lnTo>
                    <a:pt x="4215" y="5285"/>
                  </a:lnTo>
                  <a:cubicBezTo>
                    <a:pt x="4213" y="5285"/>
                    <a:pt x="4213" y="5284"/>
                    <a:pt x="4212" y="5284"/>
                  </a:cubicBezTo>
                  <a:cubicBezTo>
                    <a:pt x="4110" y="5233"/>
                    <a:pt x="4011" y="5182"/>
                    <a:pt x="3913" y="5124"/>
                  </a:cubicBezTo>
                  <a:cubicBezTo>
                    <a:pt x="3859" y="5092"/>
                    <a:pt x="3804" y="5062"/>
                    <a:pt x="3748" y="5031"/>
                  </a:cubicBezTo>
                  <a:cubicBezTo>
                    <a:pt x="3702" y="5006"/>
                    <a:pt x="3655" y="4985"/>
                    <a:pt x="3607" y="4961"/>
                  </a:cubicBezTo>
                  <a:cubicBezTo>
                    <a:pt x="3523" y="4920"/>
                    <a:pt x="3439" y="4877"/>
                    <a:pt x="3356" y="4832"/>
                  </a:cubicBezTo>
                  <a:cubicBezTo>
                    <a:pt x="3267" y="4782"/>
                    <a:pt x="3178" y="4732"/>
                    <a:pt x="3087" y="4682"/>
                  </a:cubicBezTo>
                  <a:cubicBezTo>
                    <a:pt x="2927" y="4595"/>
                    <a:pt x="2761" y="4521"/>
                    <a:pt x="2598" y="4442"/>
                  </a:cubicBezTo>
                  <a:cubicBezTo>
                    <a:pt x="2509" y="4396"/>
                    <a:pt x="2421" y="4351"/>
                    <a:pt x="2337" y="4303"/>
                  </a:cubicBezTo>
                  <a:cubicBezTo>
                    <a:pt x="2278" y="4269"/>
                    <a:pt x="2220" y="4233"/>
                    <a:pt x="2162" y="4199"/>
                  </a:cubicBezTo>
                  <a:cubicBezTo>
                    <a:pt x="2183" y="4165"/>
                    <a:pt x="2203" y="4132"/>
                    <a:pt x="2223" y="4098"/>
                  </a:cubicBezTo>
                  <a:cubicBezTo>
                    <a:pt x="2264" y="4030"/>
                    <a:pt x="2306" y="3962"/>
                    <a:pt x="2344" y="3892"/>
                  </a:cubicBezTo>
                  <a:cubicBezTo>
                    <a:pt x="2425" y="3746"/>
                    <a:pt x="2504" y="3599"/>
                    <a:pt x="2581" y="3451"/>
                  </a:cubicBezTo>
                  <a:cubicBezTo>
                    <a:pt x="2611" y="3394"/>
                    <a:pt x="2638" y="3336"/>
                    <a:pt x="2665" y="3279"/>
                  </a:cubicBezTo>
                  <a:close/>
                  <a:moveTo>
                    <a:pt x="3781" y="173"/>
                  </a:moveTo>
                  <a:cubicBezTo>
                    <a:pt x="3784" y="173"/>
                    <a:pt x="3787" y="175"/>
                    <a:pt x="3788" y="175"/>
                  </a:cubicBezTo>
                  <a:cubicBezTo>
                    <a:pt x="3803" y="182"/>
                    <a:pt x="3817" y="191"/>
                    <a:pt x="3831" y="201"/>
                  </a:cubicBezTo>
                  <a:cubicBezTo>
                    <a:pt x="3835" y="203"/>
                    <a:pt x="3838" y="206"/>
                    <a:pt x="3840" y="208"/>
                  </a:cubicBezTo>
                  <a:cubicBezTo>
                    <a:pt x="3846" y="214"/>
                    <a:pt x="3854" y="219"/>
                    <a:pt x="3860" y="227"/>
                  </a:cubicBezTo>
                  <a:cubicBezTo>
                    <a:pt x="3882" y="255"/>
                    <a:pt x="3898" y="286"/>
                    <a:pt x="3922" y="315"/>
                  </a:cubicBezTo>
                  <a:lnTo>
                    <a:pt x="3945" y="346"/>
                  </a:lnTo>
                  <a:cubicBezTo>
                    <a:pt x="3932" y="393"/>
                    <a:pt x="3917" y="439"/>
                    <a:pt x="3901" y="485"/>
                  </a:cubicBezTo>
                  <a:cubicBezTo>
                    <a:pt x="3839" y="645"/>
                    <a:pt x="3767" y="800"/>
                    <a:pt x="3691" y="953"/>
                  </a:cubicBezTo>
                  <a:lnTo>
                    <a:pt x="3691" y="952"/>
                  </a:lnTo>
                  <a:cubicBezTo>
                    <a:pt x="3645" y="1040"/>
                    <a:pt x="3597" y="1130"/>
                    <a:pt x="3551" y="1220"/>
                  </a:cubicBezTo>
                  <a:cubicBezTo>
                    <a:pt x="3503" y="1314"/>
                    <a:pt x="3454" y="1410"/>
                    <a:pt x="3406" y="1504"/>
                  </a:cubicBezTo>
                  <a:cubicBezTo>
                    <a:pt x="3328" y="1652"/>
                    <a:pt x="3251" y="1803"/>
                    <a:pt x="3171" y="1951"/>
                  </a:cubicBezTo>
                  <a:cubicBezTo>
                    <a:pt x="3086" y="2105"/>
                    <a:pt x="3010" y="2263"/>
                    <a:pt x="2927" y="2420"/>
                  </a:cubicBezTo>
                  <a:cubicBezTo>
                    <a:pt x="2850" y="2566"/>
                    <a:pt x="2767" y="2710"/>
                    <a:pt x="2693" y="2859"/>
                  </a:cubicBezTo>
                  <a:cubicBezTo>
                    <a:pt x="2651" y="2941"/>
                    <a:pt x="2610" y="3024"/>
                    <a:pt x="2569" y="3108"/>
                  </a:cubicBezTo>
                  <a:cubicBezTo>
                    <a:pt x="2531" y="3184"/>
                    <a:pt x="2497" y="3259"/>
                    <a:pt x="2458" y="3336"/>
                  </a:cubicBezTo>
                  <a:cubicBezTo>
                    <a:pt x="2457" y="3339"/>
                    <a:pt x="2456" y="3342"/>
                    <a:pt x="2455" y="3345"/>
                  </a:cubicBezTo>
                  <a:cubicBezTo>
                    <a:pt x="2455" y="3344"/>
                    <a:pt x="2455" y="3344"/>
                    <a:pt x="2456" y="3342"/>
                  </a:cubicBezTo>
                  <a:lnTo>
                    <a:pt x="2456" y="3342"/>
                  </a:lnTo>
                  <a:cubicBezTo>
                    <a:pt x="2393" y="3464"/>
                    <a:pt x="2329" y="3584"/>
                    <a:pt x="2264" y="3703"/>
                  </a:cubicBezTo>
                  <a:cubicBezTo>
                    <a:pt x="2223" y="3777"/>
                    <a:pt x="2182" y="3851"/>
                    <a:pt x="2139" y="3923"/>
                  </a:cubicBezTo>
                  <a:cubicBezTo>
                    <a:pt x="2095" y="3996"/>
                    <a:pt x="2050" y="4067"/>
                    <a:pt x="2007" y="4141"/>
                  </a:cubicBezTo>
                  <a:cubicBezTo>
                    <a:pt x="1920" y="4289"/>
                    <a:pt x="1838" y="4441"/>
                    <a:pt x="1757" y="4595"/>
                  </a:cubicBezTo>
                  <a:cubicBezTo>
                    <a:pt x="1676" y="4753"/>
                    <a:pt x="1601" y="4914"/>
                    <a:pt x="1525" y="5073"/>
                  </a:cubicBezTo>
                  <a:cubicBezTo>
                    <a:pt x="1456" y="5218"/>
                    <a:pt x="1393" y="5363"/>
                    <a:pt x="1322" y="5508"/>
                  </a:cubicBezTo>
                  <a:lnTo>
                    <a:pt x="1323" y="5508"/>
                  </a:lnTo>
                  <a:cubicBezTo>
                    <a:pt x="1322" y="5508"/>
                    <a:pt x="1322" y="5508"/>
                    <a:pt x="1322" y="5510"/>
                  </a:cubicBezTo>
                  <a:cubicBezTo>
                    <a:pt x="1321" y="5512"/>
                    <a:pt x="1319" y="5514"/>
                    <a:pt x="1318" y="5518"/>
                  </a:cubicBezTo>
                  <a:lnTo>
                    <a:pt x="1318" y="5518"/>
                  </a:lnTo>
                  <a:cubicBezTo>
                    <a:pt x="1318" y="5517"/>
                    <a:pt x="1319" y="5517"/>
                    <a:pt x="1320" y="5516"/>
                  </a:cubicBezTo>
                  <a:lnTo>
                    <a:pt x="1320" y="5516"/>
                  </a:lnTo>
                  <a:cubicBezTo>
                    <a:pt x="1258" y="5632"/>
                    <a:pt x="1192" y="5746"/>
                    <a:pt x="1130" y="5863"/>
                  </a:cubicBezTo>
                  <a:cubicBezTo>
                    <a:pt x="1098" y="5923"/>
                    <a:pt x="1065" y="5980"/>
                    <a:pt x="1034" y="6038"/>
                  </a:cubicBezTo>
                  <a:cubicBezTo>
                    <a:pt x="1007" y="6090"/>
                    <a:pt x="982" y="6143"/>
                    <a:pt x="956" y="6194"/>
                  </a:cubicBezTo>
                  <a:cubicBezTo>
                    <a:pt x="957" y="6192"/>
                    <a:pt x="960" y="6188"/>
                    <a:pt x="961" y="6186"/>
                  </a:cubicBezTo>
                  <a:lnTo>
                    <a:pt x="961" y="6186"/>
                  </a:lnTo>
                  <a:cubicBezTo>
                    <a:pt x="916" y="6274"/>
                    <a:pt x="864" y="6357"/>
                    <a:pt x="807" y="6439"/>
                  </a:cubicBezTo>
                  <a:cubicBezTo>
                    <a:pt x="759" y="6511"/>
                    <a:pt x="713" y="6584"/>
                    <a:pt x="665" y="6657"/>
                  </a:cubicBezTo>
                  <a:cubicBezTo>
                    <a:pt x="646" y="6683"/>
                    <a:pt x="626" y="6709"/>
                    <a:pt x="605" y="6736"/>
                  </a:cubicBezTo>
                  <a:cubicBezTo>
                    <a:pt x="599" y="6743"/>
                    <a:pt x="592" y="6750"/>
                    <a:pt x="584" y="6757"/>
                  </a:cubicBezTo>
                  <a:cubicBezTo>
                    <a:pt x="576" y="6762"/>
                    <a:pt x="570" y="6767"/>
                    <a:pt x="563" y="6774"/>
                  </a:cubicBezTo>
                  <a:cubicBezTo>
                    <a:pt x="552" y="6779"/>
                    <a:pt x="543" y="6786"/>
                    <a:pt x="533" y="6791"/>
                  </a:cubicBezTo>
                  <a:cubicBezTo>
                    <a:pt x="519" y="6796"/>
                    <a:pt x="507" y="6801"/>
                    <a:pt x="494" y="6805"/>
                  </a:cubicBezTo>
                  <a:cubicBezTo>
                    <a:pt x="467" y="6812"/>
                    <a:pt x="439" y="6821"/>
                    <a:pt x="410" y="6827"/>
                  </a:cubicBezTo>
                  <a:cubicBezTo>
                    <a:pt x="408" y="6827"/>
                    <a:pt x="407" y="6827"/>
                    <a:pt x="404" y="6828"/>
                  </a:cubicBezTo>
                  <a:lnTo>
                    <a:pt x="398" y="6828"/>
                  </a:lnTo>
                  <a:cubicBezTo>
                    <a:pt x="393" y="6828"/>
                    <a:pt x="389" y="6828"/>
                    <a:pt x="387" y="6827"/>
                  </a:cubicBezTo>
                  <a:cubicBezTo>
                    <a:pt x="384" y="6826"/>
                    <a:pt x="383" y="6824"/>
                    <a:pt x="381" y="6822"/>
                  </a:cubicBezTo>
                  <a:lnTo>
                    <a:pt x="371" y="6822"/>
                  </a:lnTo>
                  <a:cubicBezTo>
                    <a:pt x="356" y="6822"/>
                    <a:pt x="342" y="6819"/>
                    <a:pt x="327" y="6817"/>
                  </a:cubicBezTo>
                  <a:cubicBezTo>
                    <a:pt x="314" y="6815"/>
                    <a:pt x="300" y="6810"/>
                    <a:pt x="286" y="6803"/>
                  </a:cubicBezTo>
                  <a:cubicBezTo>
                    <a:pt x="285" y="6802"/>
                    <a:pt x="284" y="6802"/>
                    <a:pt x="281" y="6801"/>
                  </a:cubicBezTo>
                  <a:cubicBezTo>
                    <a:pt x="280" y="6801"/>
                    <a:pt x="278" y="6800"/>
                    <a:pt x="276" y="6798"/>
                  </a:cubicBezTo>
                  <a:lnTo>
                    <a:pt x="278" y="6798"/>
                  </a:lnTo>
                  <a:cubicBezTo>
                    <a:pt x="260" y="6791"/>
                    <a:pt x="245" y="6782"/>
                    <a:pt x="229" y="6772"/>
                  </a:cubicBezTo>
                  <a:cubicBezTo>
                    <a:pt x="220" y="6765"/>
                    <a:pt x="213" y="6757"/>
                    <a:pt x="205" y="6748"/>
                  </a:cubicBezTo>
                  <a:lnTo>
                    <a:pt x="205" y="6748"/>
                  </a:lnTo>
                  <a:cubicBezTo>
                    <a:pt x="205" y="6748"/>
                    <a:pt x="206" y="6748"/>
                    <a:pt x="206" y="6748"/>
                  </a:cubicBezTo>
                  <a:lnTo>
                    <a:pt x="204" y="6746"/>
                  </a:lnTo>
                  <a:lnTo>
                    <a:pt x="204" y="6746"/>
                  </a:lnTo>
                  <a:cubicBezTo>
                    <a:pt x="204" y="6746"/>
                    <a:pt x="204" y="6746"/>
                    <a:pt x="204" y="6746"/>
                  </a:cubicBezTo>
                  <a:lnTo>
                    <a:pt x="203" y="6746"/>
                  </a:lnTo>
                  <a:cubicBezTo>
                    <a:pt x="196" y="6739"/>
                    <a:pt x="191" y="6731"/>
                    <a:pt x="185" y="6724"/>
                  </a:cubicBezTo>
                  <a:cubicBezTo>
                    <a:pt x="181" y="6718"/>
                    <a:pt x="176" y="6714"/>
                    <a:pt x="171" y="6710"/>
                  </a:cubicBezTo>
                  <a:lnTo>
                    <a:pt x="171" y="6692"/>
                  </a:lnTo>
                  <a:lnTo>
                    <a:pt x="171" y="6689"/>
                  </a:lnTo>
                  <a:lnTo>
                    <a:pt x="171" y="6688"/>
                  </a:lnTo>
                  <a:cubicBezTo>
                    <a:pt x="170" y="6684"/>
                    <a:pt x="170" y="6682"/>
                    <a:pt x="167" y="6679"/>
                  </a:cubicBezTo>
                  <a:cubicBezTo>
                    <a:pt x="161" y="6657"/>
                    <a:pt x="166" y="6633"/>
                    <a:pt x="179" y="6615"/>
                  </a:cubicBezTo>
                  <a:lnTo>
                    <a:pt x="179" y="6614"/>
                  </a:lnTo>
                  <a:cubicBezTo>
                    <a:pt x="201" y="6553"/>
                    <a:pt x="227" y="6492"/>
                    <a:pt x="253" y="6434"/>
                  </a:cubicBezTo>
                  <a:cubicBezTo>
                    <a:pt x="275" y="6382"/>
                    <a:pt x="296" y="6330"/>
                    <a:pt x="319" y="6280"/>
                  </a:cubicBezTo>
                  <a:cubicBezTo>
                    <a:pt x="341" y="6229"/>
                    <a:pt x="361" y="6178"/>
                    <a:pt x="383" y="6127"/>
                  </a:cubicBezTo>
                  <a:cubicBezTo>
                    <a:pt x="429" y="6027"/>
                    <a:pt x="476" y="5928"/>
                    <a:pt x="526" y="5830"/>
                  </a:cubicBezTo>
                  <a:cubicBezTo>
                    <a:pt x="570" y="5738"/>
                    <a:pt x="614" y="5644"/>
                    <a:pt x="661" y="5552"/>
                  </a:cubicBezTo>
                  <a:cubicBezTo>
                    <a:pt x="720" y="5434"/>
                    <a:pt x="785" y="5317"/>
                    <a:pt x="848" y="5200"/>
                  </a:cubicBezTo>
                  <a:cubicBezTo>
                    <a:pt x="907" y="5088"/>
                    <a:pt x="966" y="4975"/>
                    <a:pt x="1028" y="4865"/>
                  </a:cubicBezTo>
                  <a:cubicBezTo>
                    <a:pt x="1089" y="4755"/>
                    <a:pt x="1147" y="4643"/>
                    <a:pt x="1208" y="4533"/>
                  </a:cubicBezTo>
                  <a:cubicBezTo>
                    <a:pt x="1270" y="4417"/>
                    <a:pt x="1334" y="4304"/>
                    <a:pt x="1394" y="4187"/>
                  </a:cubicBezTo>
                  <a:cubicBezTo>
                    <a:pt x="1478" y="4032"/>
                    <a:pt x="1555" y="3875"/>
                    <a:pt x="1638" y="3719"/>
                  </a:cubicBezTo>
                  <a:cubicBezTo>
                    <a:pt x="1721" y="3563"/>
                    <a:pt x="1809" y="3411"/>
                    <a:pt x="1900" y="3258"/>
                  </a:cubicBezTo>
                  <a:cubicBezTo>
                    <a:pt x="1982" y="3122"/>
                    <a:pt x="2065" y="2985"/>
                    <a:pt x="2147" y="2847"/>
                  </a:cubicBezTo>
                  <a:cubicBezTo>
                    <a:pt x="2231" y="2701"/>
                    <a:pt x="2313" y="2555"/>
                    <a:pt x="2388" y="2405"/>
                  </a:cubicBezTo>
                  <a:cubicBezTo>
                    <a:pt x="2389" y="2404"/>
                    <a:pt x="2389" y="2402"/>
                    <a:pt x="2390" y="2400"/>
                  </a:cubicBezTo>
                  <a:cubicBezTo>
                    <a:pt x="2391" y="2399"/>
                    <a:pt x="2391" y="2396"/>
                    <a:pt x="2393" y="2395"/>
                  </a:cubicBezTo>
                  <a:cubicBezTo>
                    <a:pt x="2400" y="2381"/>
                    <a:pt x="2406" y="2369"/>
                    <a:pt x="2412" y="2354"/>
                  </a:cubicBezTo>
                  <a:lnTo>
                    <a:pt x="2416" y="2347"/>
                  </a:lnTo>
                  <a:cubicBezTo>
                    <a:pt x="2422" y="2338"/>
                    <a:pt x="2426" y="2327"/>
                    <a:pt x="2433" y="2317"/>
                  </a:cubicBezTo>
                  <a:cubicBezTo>
                    <a:pt x="2443" y="2296"/>
                    <a:pt x="2452" y="2276"/>
                    <a:pt x="2463" y="2256"/>
                  </a:cubicBezTo>
                  <a:cubicBezTo>
                    <a:pt x="2463" y="2256"/>
                    <a:pt x="2463" y="2255"/>
                    <a:pt x="2464" y="2255"/>
                  </a:cubicBezTo>
                  <a:lnTo>
                    <a:pt x="2468" y="2247"/>
                  </a:lnTo>
                  <a:cubicBezTo>
                    <a:pt x="2482" y="2220"/>
                    <a:pt x="2495" y="2193"/>
                    <a:pt x="2509" y="2166"/>
                  </a:cubicBezTo>
                  <a:cubicBezTo>
                    <a:pt x="2591" y="2007"/>
                    <a:pt x="2674" y="1852"/>
                    <a:pt x="2757" y="1694"/>
                  </a:cubicBezTo>
                  <a:cubicBezTo>
                    <a:pt x="2798" y="1614"/>
                    <a:pt x="2839" y="1535"/>
                    <a:pt x="2881" y="1455"/>
                  </a:cubicBezTo>
                  <a:cubicBezTo>
                    <a:pt x="2918" y="1383"/>
                    <a:pt x="2959" y="1312"/>
                    <a:pt x="2999" y="1240"/>
                  </a:cubicBezTo>
                  <a:cubicBezTo>
                    <a:pt x="3038" y="1168"/>
                    <a:pt x="3080" y="1098"/>
                    <a:pt x="3117" y="1026"/>
                  </a:cubicBezTo>
                  <a:cubicBezTo>
                    <a:pt x="3158" y="949"/>
                    <a:pt x="3196" y="869"/>
                    <a:pt x="3237" y="792"/>
                  </a:cubicBezTo>
                  <a:cubicBezTo>
                    <a:pt x="3276" y="719"/>
                    <a:pt x="3317" y="650"/>
                    <a:pt x="3354" y="578"/>
                  </a:cubicBezTo>
                  <a:cubicBezTo>
                    <a:pt x="3376" y="537"/>
                    <a:pt x="3397" y="496"/>
                    <a:pt x="3418" y="454"/>
                  </a:cubicBezTo>
                  <a:cubicBezTo>
                    <a:pt x="3437" y="418"/>
                    <a:pt x="3454" y="383"/>
                    <a:pt x="3477" y="350"/>
                  </a:cubicBezTo>
                  <a:cubicBezTo>
                    <a:pt x="3487" y="333"/>
                    <a:pt x="3500" y="319"/>
                    <a:pt x="3513" y="305"/>
                  </a:cubicBezTo>
                  <a:cubicBezTo>
                    <a:pt x="3525" y="291"/>
                    <a:pt x="3537" y="280"/>
                    <a:pt x="3550" y="267"/>
                  </a:cubicBezTo>
                  <a:cubicBezTo>
                    <a:pt x="3567" y="253"/>
                    <a:pt x="3583" y="240"/>
                    <a:pt x="3603" y="228"/>
                  </a:cubicBezTo>
                  <a:cubicBezTo>
                    <a:pt x="3617" y="219"/>
                    <a:pt x="3633" y="209"/>
                    <a:pt x="3648" y="201"/>
                  </a:cubicBezTo>
                  <a:cubicBezTo>
                    <a:pt x="3692" y="192"/>
                    <a:pt x="3737" y="182"/>
                    <a:pt x="3781" y="173"/>
                  </a:cubicBezTo>
                  <a:close/>
                  <a:moveTo>
                    <a:pt x="202" y="6945"/>
                  </a:moveTo>
                  <a:cubicBezTo>
                    <a:pt x="202" y="6945"/>
                    <a:pt x="202" y="6945"/>
                    <a:pt x="203" y="6946"/>
                  </a:cubicBezTo>
                  <a:cubicBezTo>
                    <a:pt x="202" y="6946"/>
                    <a:pt x="202" y="6945"/>
                    <a:pt x="202" y="6945"/>
                  </a:cubicBezTo>
                  <a:close/>
                  <a:moveTo>
                    <a:pt x="207" y="6948"/>
                  </a:moveTo>
                  <a:cubicBezTo>
                    <a:pt x="208" y="6950"/>
                    <a:pt x="208" y="6950"/>
                    <a:pt x="209" y="6950"/>
                  </a:cubicBezTo>
                  <a:cubicBezTo>
                    <a:pt x="208" y="6949"/>
                    <a:pt x="208" y="6948"/>
                    <a:pt x="207" y="6948"/>
                  </a:cubicBezTo>
                  <a:close/>
                  <a:moveTo>
                    <a:pt x="475" y="6975"/>
                  </a:moveTo>
                  <a:lnTo>
                    <a:pt x="471" y="6976"/>
                  </a:lnTo>
                  <a:cubicBezTo>
                    <a:pt x="472" y="6976"/>
                    <a:pt x="473" y="6976"/>
                    <a:pt x="475" y="6975"/>
                  </a:cubicBezTo>
                  <a:close/>
                  <a:moveTo>
                    <a:pt x="4985" y="7716"/>
                  </a:moveTo>
                  <a:cubicBezTo>
                    <a:pt x="4985" y="7716"/>
                    <a:pt x="4984" y="7716"/>
                    <a:pt x="4984" y="7716"/>
                  </a:cubicBezTo>
                  <a:lnTo>
                    <a:pt x="4984" y="7716"/>
                  </a:lnTo>
                  <a:cubicBezTo>
                    <a:pt x="4985" y="7716"/>
                    <a:pt x="4985" y="7716"/>
                    <a:pt x="4985" y="7716"/>
                  </a:cubicBezTo>
                  <a:close/>
                  <a:moveTo>
                    <a:pt x="4613" y="8046"/>
                  </a:moveTo>
                  <a:cubicBezTo>
                    <a:pt x="4611" y="8048"/>
                    <a:pt x="4609" y="8052"/>
                    <a:pt x="4608" y="8055"/>
                  </a:cubicBezTo>
                  <a:cubicBezTo>
                    <a:pt x="4610" y="8052"/>
                    <a:pt x="4611" y="8049"/>
                    <a:pt x="4613" y="8046"/>
                  </a:cubicBezTo>
                  <a:close/>
                  <a:moveTo>
                    <a:pt x="4525" y="8572"/>
                  </a:moveTo>
                  <a:lnTo>
                    <a:pt x="4525" y="8572"/>
                  </a:lnTo>
                  <a:cubicBezTo>
                    <a:pt x="4524" y="8572"/>
                    <a:pt x="4524" y="8573"/>
                    <a:pt x="4524" y="8573"/>
                  </a:cubicBezTo>
                  <a:lnTo>
                    <a:pt x="4524" y="8573"/>
                  </a:lnTo>
                  <a:cubicBezTo>
                    <a:pt x="4525" y="8573"/>
                    <a:pt x="4525" y="8573"/>
                    <a:pt x="4525" y="8572"/>
                  </a:cubicBezTo>
                  <a:close/>
                  <a:moveTo>
                    <a:pt x="5389" y="9154"/>
                  </a:moveTo>
                  <a:cubicBezTo>
                    <a:pt x="5389" y="9155"/>
                    <a:pt x="5388" y="9155"/>
                    <a:pt x="5388" y="9155"/>
                  </a:cubicBezTo>
                  <a:cubicBezTo>
                    <a:pt x="5388" y="9155"/>
                    <a:pt x="5388" y="9155"/>
                    <a:pt x="5389" y="9154"/>
                  </a:cubicBezTo>
                  <a:close/>
                  <a:moveTo>
                    <a:pt x="6407" y="9922"/>
                  </a:moveTo>
                  <a:cubicBezTo>
                    <a:pt x="6408" y="9923"/>
                    <a:pt x="6409" y="9923"/>
                    <a:pt x="6410" y="9924"/>
                  </a:cubicBezTo>
                  <a:cubicBezTo>
                    <a:pt x="6409" y="9923"/>
                    <a:pt x="6408" y="9923"/>
                    <a:pt x="6407" y="9922"/>
                  </a:cubicBezTo>
                  <a:close/>
                  <a:moveTo>
                    <a:pt x="8561" y="2215"/>
                  </a:moveTo>
                  <a:cubicBezTo>
                    <a:pt x="8570" y="2215"/>
                    <a:pt x="8577" y="2215"/>
                    <a:pt x="8585" y="2216"/>
                  </a:cubicBezTo>
                  <a:cubicBezTo>
                    <a:pt x="8629" y="2220"/>
                    <a:pt x="8673" y="2230"/>
                    <a:pt x="8716" y="2241"/>
                  </a:cubicBezTo>
                  <a:cubicBezTo>
                    <a:pt x="8730" y="2245"/>
                    <a:pt x="8741" y="2249"/>
                    <a:pt x="8754" y="2254"/>
                  </a:cubicBezTo>
                  <a:cubicBezTo>
                    <a:pt x="8779" y="2263"/>
                    <a:pt x="8807" y="2275"/>
                    <a:pt x="8833" y="2287"/>
                  </a:cubicBezTo>
                  <a:cubicBezTo>
                    <a:pt x="8835" y="2288"/>
                    <a:pt x="8836" y="2290"/>
                    <a:pt x="8839" y="2291"/>
                  </a:cubicBezTo>
                  <a:lnTo>
                    <a:pt x="8839" y="2291"/>
                  </a:lnTo>
                  <a:cubicBezTo>
                    <a:pt x="8839" y="2291"/>
                    <a:pt x="8838" y="2291"/>
                    <a:pt x="8838" y="2290"/>
                  </a:cubicBezTo>
                  <a:lnTo>
                    <a:pt x="8838" y="2290"/>
                  </a:lnTo>
                  <a:cubicBezTo>
                    <a:pt x="8860" y="2303"/>
                    <a:pt x="8881" y="2318"/>
                    <a:pt x="8902" y="2332"/>
                  </a:cubicBezTo>
                  <a:cubicBezTo>
                    <a:pt x="8947" y="2364"/>
                    <a:pt x="8989" y="2401"/>
                    <a:pt x="9029" y="2438"/>
                  </a:cubicBezTo>
                  <a:cubicBezTo>
                    <a:pt x="9036" y="2446"/>
                    <a:pt x="9043" y="2454"/>
                    <a:pt x="9051" y="2463"/>
                  </a:cubicBezTo>
                  <a:cubicBezTo>
                    <a:pt x="9052" y="2466"/>
                    <a:pt x="9053" y="2468"/>
                    <a:pt x="9056" y="2470"/>
                  </a:cubicBezTo>
                  <a:lnTo>
                    <a:pt x="9071" y="2501"/>
                  </a:lnTo>
                  <a:cubicBezTo>
                    <a:pt x="9082" y="2525"/>
                    <a:pt x="9091" y="2551"/>
                    <a:pt x="9099" y="2577"/>
                  </a:cubicBezTo>
                  <a:cubicBezTo>
                    <a:pt x="9108" y="2609"/>
                    <a:pt x="9115" y="2642"/>
                    <a:pt x="9123" y="2675"/>
                  </a:cubicBezTo>
                  <a:cubicBezTo>
                    <a:pt x="9129" y="2705"/>
                    <a:pt x="9140" y="2732"/>
                    <a:pt x="9151" y="2759"/>
                  </a:cubicBezTo>
                  <a:cubicBezTo>
                    <a:pt x="9151" y="2761"/>
                    <a:pt x="9150" y="2762"/>
                    <a:pt x="9150" y="2763"/>
                  </a:cubicBezTo>
                  <a:cubicBezTo>
                    <a:pt x="9128" y="2820"/>
                    <a:pt x="9101" y="2874"/>
                    <a:pt x="9073" y="2928"/>
                  </a:cubicBezTo>
                  <a:cubicBezTo>
                    <a:pt x="8994" y="3070"/>
                    <a:pt x="8908" y="3208"/>
                    <a:pt x="8828" y="3349"/>
                  </a:cubicBezTo>
                  <a:cubicBezTo>
                    <a:pt x="8824" y="3356"/>
                    <a:pt x="8819" y="3364"/>
                    <a:pt x="8815" y="3371"/>
                  </a:cubicBezTo>
                  <a:lnTo>
                    <a:pt x="8812" y="3371"/>
                  </a:lnTo>
                  <a:cubicBezTo>
                    <a:pt x="8807" y="3381"/>
                    <a:pt x="8800" y="3390"/>
                    <a:pt x="8795" y="3401"/>
                  </a:cubicBezTo>
                  <a:lnTo>
                    <a:pt x="8757" y="3470"/>
                  </a:lnTo>
                  <a:cubicBezTo>
                    <a:pt x="8745" y="3490"/>
                    <a:pt x="8733" y="3511"/>
                    <a:pt x="8721" y="3531"/>
                  </a:cubicBezTo>
                  <a:cubicBezTo>
                    <a:pt x="8676" y="3605"/>
                    <a:pt x="8633" y="3681"/>
                    <a:pt x="8592" y="3758"/>
                  </a:cubicBezTo>
                  <a:cubicBezTo>
                    <a:pt x="8511" y="3901"/>
                    <a:pt x="8434" y="4046"/>
                    <a:pt x="8350" y="4185"/>
                  </a:cubicBezTo>
                  <a:cubicBezTo>
                    <a:pt x="8304" y="4262"/>
                    <a:pt x="8260" y="4340"/>
                    <a:pt x="8216" y="4418"/>
                  </a:cubicBezTo>
                  <a:cubicBezTo>
                    <a:pt x="8180" y="4483"/>
                    <a:pt x="8146" y="4550"/>
                    <a:pt x="8111" y="4616"/>
                  </a:cubicBezTo>
                  <a:lnTo>
                    <a:pt x="8111" y="4616"/>
                  </a:lnTo>
                  <a:cubicBezTo>
                    <a:pt x="8112" y="4616"/>
                    <a:pt x="8112" y="4616"/>
                    <a:pt x="8112" y="4615"/>
                  </a:cubicBezTo>
                  <a:lnTo>
                    <a:pt x="8112" y="4615"/>
                  </a:lnTo>
                  <a:cubicBezTo>
                    <a:pt x="8016" y="4789"/>
                    <a:pt x="7915" y="4958"/>
                    <a:pt x="7817" y="5129"/>
                  </a:cubicBezTo>
                  <a:cubicBezTo>
                    <a:pt x="7721" y="5295"/>
                    <a:pt x="7616" y="5456"/>
                    <a:pt x="7517" y="5621"/>
                  </a:cubicBezTo>
                  <a:cubicBezTo>
                    <a:pt x="7428" y="5770"/>
                    <a:pt x="7342" y="5921"/>
                    <a:pt x="7251" y="6069"/>
                  </a:cubicBezTo>
                  <a:cubicBezTo>
                    <a:pt x="7159" y="6220"/>
                    <a:pt x="7064" y="6370"/>
                    <a:pt x="6968" y="6519"/>
                  </a:cubicBezTo>
                  <a:cubicBezTo>
                    <a:pt x="6877" y="6664"/>
                    <a:pt x="6790" y="6810"/>
                    <a:pt x="6698" y="6953"/>
                  </a:cubicBezTo>
                  <a:cubicBezTo>
                    <a:pt x="6604" y="7102"/>
                    <a:pt x="6508" y="7250"/>
                    <a:pt x="6420" y="7404"/>
                  </a:cubicBezTo>
                  <a:cubicBezTo>
                    <a:pt x="6341" y="7543"/>
                    <a:pt x="6263" y="7683"/>
                    <a:pt x="6177" y="7819"/>
                  </a:cubicBezTo>
                  <a:cubicBezTo>
                    <a:pt x="6127" y="7896"/>
                    <a:pt x="6080" y="7974"/>
                    <a:pt x="6032" y="8054"/>
                  </a:cubicBezTo>
                  <a:cubicBezTo>
                    <a:pt x="5992" y="8121"/>
                    <a:pt x="5952" y="8189"/>
                    <a:pt x="5909" y="8255"/>
                  </a:cubicBezTo>
                  <a:cubicBezTo>
                    <a:pt x="5815" y="8405"/>
                    <a:pt x="5719" y="8552"/>
                    <a:pt x="5632" y="8707"/>
                  </a:cubicBezTo>
                  <a:cubicBezTo>
                    <a:pt x="5549" y="8855"/>
                    <a:pt x="5469" y="9004"/>
                    <a:pt x="5389" y="9153"/>
                  </a:cubicBezTo>
                  <a:lnTo>
                    <a:pt x="5389" y="9153"/>
                  </a:lnTo>
                  <a:cubicBezTo>
                    <a:pt x="5342" y="9237"/>
                    <a:pt x="5293" y="9323"/>
                    <a:pt x="5245" y="9407"/>
                  </a:cubicBezTo>
                  <a:cubicBezTo>
                    <a:pt x="5196" y="9491"/>
                    <a:pt x="5151" y="9581"/>
                    <a:pt x="5106" y="9667"/>
                  </a:cubicBezTo>
                  <a:cubicBezTo>
                    <a:pt x="5106" y="9666"/>
                    <a:pt x="5107" y="9665"/>
                    <a:pt x="5108" y="9664"/>
                  </a:cubicBezTo>
                  <a:lnTo>
                    <a:pt x="5108" y="9664"/>
                  </a:lnTo>
                  <a:cubicBezTo>
                    <a:pt x="5030" y="9805"/>
                    <a:pt x="4952" y="9946"/>
                    <a:pt x="4866" y="10084"/>
                  </a:cubicBezTo>
                  <a:cubicBezTo>
                    <a:pt x="4830" y="10145"/>
                    <a:pt x="4791" y="10202"/>
                    <a:pt x="4757" y="10264"/>
                  </a:cubicBezTo>
                  <a:cubicBezTo>
                    <a:pt x="4737" y="10301"/>
                    <a:pt x="4719" y="10338"/>
                    <a:pt x="4697" y="10373"/>
                  </a:cubicBezTo>
                  <a:cubicBezTo>
                    <a:pt x="4676" y="10405"/>
                    <a:pt x="4655" y="10438"/>
                    <a:pt x="4631" y="10470"/>
                  </a:cubicBezTo>
                  <a:cubicBezTo>
                    <a:pt x="4568" y="10553"/>
                    <a:pt x="4502" y="10634"/>
                    <a:pt x="4432" y="10711"/>
                  </a:cubicBezTo>
                  <a:cubicBezTo>
                    <a:pt x="4389" y="10749"/>
                    <a:pt x="4349" y="10787"/>
                    <a:pt x="4305" y="10825"/>
                  </a:cubicBezTo>
                  <a:cubicBezTo>
                    <a:pt x="4284" y="10841"/>
                    <a:pt x="4263" y="10858"/>
                    <a:pt x="4241" y="10872"/>
                  </a:cubicBezTo>
                  <a:cubicBezTo>
                    <a:pt x="4233" y="10876"/>
                    <a:pt x="4227" y="10879"/>
                    <a:pt x="4221" y="10883"/>
                  </a:cubicBezTo>
                  <a:cubicBezTo>
                    <a:pt x="4216" y="10884"/>
                    <a:pt x="4211" y="10885"/>
                    <a:pt x="4207" y="10888"/>
                  </a:cubicBezTo>
                  <a:cubicBezTo>
                    <a:pt x="4197" y="10889"/>
                    <a:pt x="4190" y="10892"/>
                    <a:pt x="4182" y="10893"/>
                  </a:cubicBezTo>
                  <a:cubicBezTo>
                    <a:pt x="4140" y="10898"/>
                    <a:pt x="4097" y="10900"/>
                    <a:pt x="4055" y="10903"/>
                  </a:cubicBezTo>
                  <a:cubicBezTo>
                    <a:pt x="4030" y="10903"/>
                    <a:pt x="4006" y="10902"/>
                    <a:pt x="3983" y="10899"/>
                  </a:cubicBezTo>
                  <a:cubicBezTo>
                    <a:pt x="3969" y="10898"/>
                    <a:pt x="3955" y="10895"/>
                    <a:pt x="3942" y="10893"/>
                  </a:cubicBezTo>
                  <a:cubicBezTo>
                    <a:pt x="3919" y="10887"/>
                    <a:pt x="3897" y="10878"/>
                    <a:pt x="3875" y="10871"/>
                  </a:cubicBezTo>
                  <a:cubicBezTo>
                    <a:pt x="3866" y="10864"/>
                    <a:pt x="3857" y="10861"/>
                    <a:pt x="3848" y="10858"/>
                  </a:cubicBezTo>
                  <a:cubicBezTo>
                    <a:pt x="3844" y="10857"/>
                    <a:pt x="3840" y="10854"/>
                    <a:pt x="3838" y="10852"/>
                  </a:cubicBezTo>
                  <a:cubicBezTo>
                    <a:pt x="3805" y="10833"/>
                    <a:pt x="3772" y="10822"/>
                    <a:pt x="3738" y="10809"/>
                  </a:cubicBezTo>
                  <a:cubicBezTo>
                    <a:pt x="3737" y="10809"/>
                    <a:pt x="3736" y="10807"/>
                    <a:pt x="3736" y="10807"/>
                  </a:cubicBezTo>
                  <a:lnTo>
                    <a:pt x="3737" y="10807"/>
                  </a:lnTo>
                  <a:cubicBezTo>
                    <a:pt x="3736" y="10806"/>
                    <a:pt x="3734" y="10806"/>
                    <a:pt x="3732" y="10805"/>
                  </a:cubicBezTo>
                  <a:cubicBezTo>
                    <a:pt x="3701" y="10787"/>
                    <a:pt x="3669" y="10770"/>
                    <a:pt x="3636" y="10754"/>
                  </a:cubicBezTo>
                  <a:cubicBezTo>
                    <a:pt x="3635" y="10753"/>
                    <a:pt x="3634" y="10753"/>
                    <a:pt x="3633" y="10753"/>
                  </a:cubicBezTo>
                  <a:cubicBezTo>
                    <a:pt x="3625" y="10745"/>
                    <a:pt x="3616" y="10738"/>
                    <a:pt x="3608" y="10732"/>
                  </a:cubicBezTo>
                  <a:cubicBezTo>
                    <a:pt x="3601" y="10724"/>
                    <a:pt x="3594" y="10717"/>
                    <a:pt x="3587" y="10709"/>
                  </a:cubicBezTo>
                  <a:cubicBezTo>
                    <a:pt x="3586" y="10708"/>
                    <a:pt x="3583" y="10706"/>
                    <a:pt x="3582" y="10703"/>
                  </a:cubicBezTo>
                  <a:cubicBezTo>
                    <a:pt x="3582" y="10702"/>
                    <a:pt x="3582" y="10702"/>
                    <a:pt x="3581" y="10700"/>
                  </a:cubicBezTo>
                  <a:cubicBezTo>
                    <a:pt x="3576" y="10689"/>
                    <a:pt x="3572" y="10677"/>
                    <a:pt x="3570" y="10665"/>
                  </a:cubicBezTo>
                  <a:cubicBezTo>
                    <a:pt x="3566" y="10648"/>
                    <a:pt x="3562" y="10634"/>
                    <a:pt x="3560" y="10618"/>
                  </a:cubicBezTo>
                  <a:lnTo>
                    <a:pt x="3560" y="10618"/>
                  </a:lnTo>
                  <a:cubicBezTo>
                    <a:pt x="3560" y="10621"/>
                    <a:pt x="3561" y="10625"/>
                    <a:pt x="3561" y="10628"/>
                  </a:cubicBezTo>
                  <a:cubicBezTo>
                    <a:pt x="3557" y="10601"/>
                    <a:pt x="3554" y="10573"/>
                    <a:pt x="3551" y="10545"/>
                  </a:cubicBezTo>
                  <a:cubicBezTo>
                    <a:pt x="3552" y="10511"/>
                    <a:pt x="3555" y="10476"/>
                    <a:pt x="3560" y="10441"/>
                  </a:cubicBezTo>
                  <a:cubicBezTo>
                    <a:pt x="3560" y="10439"/>
                    <a:pt x="3560" y="10435"/>
                    <a:pt x="3561" y="10432"/>
                  </a:cubicBezTo>
                  <a:lnTo>
                    <a:pt x="3561" y="10437"/>
                  </a:lnTo>
                  <a:cubicBezTo>
                    <a:pt x="3563" y="10415"/>
                    <a:pt x="3567" y="10393"/>
                    <a:pt x="3571" y="10372"/>
                  </a:cubicBezTo>
                  <a:cubicBezTo>
                    <a:pt x="3572" y="10369"/>
                    <a:pt x="3573" y="10367"/>
                    <a:pt x="3573" y="10363"/>
                  </a:cubicBezTo>
                  <a:lnTo>
                    <a:pt x="3572" y="10363"/>
                  </a:lnTo>
                  <a:cubicBezTo>
                    <a:pt x="3597" y="10303"/>
                    <a:pt x="3627" y="10244"/>
                    <a:pt x="3655" y="10184"/>
                  </a:cubicBezTo>
                  <a:cubicBezTo>
                    <a:pt x="3690" y="10112"/>
                    <a:pt x="3726" y="10039"/>
                    <a:pt x="3763" y="9969"/>
                  </a:cubicBezTo>
                  <a:lnTo>
                    <a:pt x="3763" y="9970"/>
                  </a:lnTo>
                  <a:cubicBezTo>
                    <a:pt x="3861" y="9791"/>
                    <a:pt x="3955" y="9609"/>
                    <a:pt x="4052" y="9428"/>
                  </a:cubicBezTo>
                  <a:lnTo>
                    <a:pt x="4052" y="9428"/>
                  </a:lnTo>
                  <a:cubicBezTo>
                    <a:pt x="4051" y="9431"/>
                    <a:pt x="4049" y="9435"/>
                    <a:pt x="4047" y="9439"/>
                  </a:cubicBezTo>
                  <a:cubicBezTo>
                    <a:pt x="4125" y="9294"/>
                    <a:pt x="4207" y="9150"/>
                    <a:pt x="4289" y="9006"/>
                  </a:cubicBezTo>
                  <a:cubicBezTo>
                    <a:pt x="4372" y="8863"/>
                    <a:pt x="4448" y="8718"/>
                    <a:pt x="4524" y="8573"/>
                  </a:cubicBezTo>
                  <a:lnTo>
                    <a:pt x="4524" y="8573"/>
                  </a:lnTo>
                  <a:cubicBezTo>
                    <a:pt x="4523" y="8573"/>
                    <a:pt x="4523" y="8574"/>
                    <a:pt x="4522" y="8574"/>
                  </a:cubicBezTo>
                  <a:cubicBezTo>
                    <a:pt x="4600" y="8432"/>
                    <a:pt x="4680" y="8289"/>
                    <a:pt x="4758" y="8146"/>
                  </a:cubicBezTo>
                  <a:cubicBezTo>
                    <a:pt x="4835" y="8004"/>
                    <a:pt x="4908" y="7860"/>
                    <a:pt x="4984" y="7717"/>
                  </a:cubicBezTo>
                  <a:lnTo>
                    <a:pt x="4984" y="7717"/>
                  </a:lnTo>
                  <a:cubicBezTo>
                    <a:pt x="4984" y="7717"/>
                    <a:pt x="4984" y="7717"/>
                    <a:pt x="4984" y="7717"/>
                  </a:cubicBezTo>
                  <a:cubicBezTo>
                    <a:pt x="4984" y="7717"/>
                    <a:pt x="4984" y="7717"/>
                    <a:pt x="4984" y="7716"/>
                  </a:cubicBezTo>
                  <a:lnTo>
                    <a:pt x="4984" y="7716"/>
                  </a:lnTo>
                  <a:cubicBezTo>
                    <a:pt x="4984" y="7716"/>
                    <a:pt x="4984" y="7716"/>
                    <a:pt x="4984" y="7716"/>
                  </a:cubicBezTo>
                  <a:lnTo>
                    <a:pt x="4984" y="7716"/>
                  </a:lnTo>
                  <a:cubicBezTo>
                    <a:pt x="4984" y="7716"/>
                    <a:pt x="4985" y="7716"/>
                    <a:pt x="4985" y="7715"/>
                  </a:cubicBezTo>
                  <a:lnTo>
                    <a:pt x="4985" y="7715"/>
                  </a:lnTo>
                  <a:cubicBezTo>
                    <a:pt x="4985" y="7715"/>
                    <a:pt x="4985" y="7715"/>
                    <a:pt x="4985" y="7716"/>
                  </a:cubicBezTo>
                  <a:lnTo>
                    <a:pt x="4985" y="7716"/>
                  </a:lnTo>
                  <a:cubicBezTo>
                    <a:pt x="5065" y="7564"/>
                    <a:pt x="5149" y="7412"/>
                    <a:pt x="5235" y="7263"/>
                  </a:cubicBezTo>
                  <a:cubicBezTo>
                    <a:pt x="5321" y="7112"/>
                    <a:pt x="5413" y="6961"/>
                    <a:pt x="5502" y="6808"/>
                  </a:cubicBezTo>
                  <a:cubicBezTo>
                    <a:pt x="5681" y="6505"/>
                    <a:pt x="5861" y="6203"/>
                    <a:pt x="6045" y="5904"/>
                  </a:cubicBezTo>
                  <a:cubicBezTo>
                    <a:pt x="6136" y="5755"/>
                    <a:pt x="6224" y="5602"/>
                    <a:pt x="6315" y="5451"/>
                  </a:cubicBezTo>
                  <a:cubicBezTo>
                    <a:pt x="6404" y="5303"/>
                    <a:pt x="6490" y="5152"/>
                    <a:pt x="6576" y="5002"/>
                  </a:cubicBezTo>
                  <a:cubicBezTo>
                    <a:pt x="6664" y="4846"/>
                    <a:pt x="6757" y="4693"/>
                    <a:pt x="6850" y="4540"/>
                  </a:cubicBezTo>
                  <a:cubicBezTo>
                    <a:pt x="6936" y="4398"/>
                    <a:pt x="7025" y="4257"/>
                    <a:pt x="7118" y="4118"/>
                  </a:cubicBezTo>
                  <a:lnTo>
                    <a:pt x="7416" y="3680"/>
                  </a:lnTo>
                  <a:cubicBezTo>
                    <a:pt x="7464" y="3609"/>
                    <a:pt x="7513" y="3539"/>
                    <a:pt x="7554" y="3465"/>
                  </a:cubicBezTo>
                  <a:cubicBezTo>
                    <a:pt x="7600" y="3389"/>
                    <a:pt x="7642" y="3312"/>
                    <a:pt x="7686" y="3235"/>
                  </a:cubicBezTo>
                  <a:cubicBezTo>
                    <a:pt x="7729" y="3160"/>
                    <a:pt x="7772" y="3087"/>
                    <a:pt x="7815" y="3013"/>
                  </a:cubicBezTo>
                  <a:cubicBezTo>
                    <a:pt x="7856" y="2940"/>
                    <a:pt x="7897" y="2868"/>
                    <a:pt x="7941" y="2797"/>
                  </a:cubicBezTo>
                  <a:cubicBezTo>
                    <a:pt x="8028" y="2657"/>
                    <a:pt x="8111" y="2513"/>
                    <a:pt x="8199" y="2375"/>
                  </a:cubicBezTo>
                  <a:cubicBezTo>
                    <a:pt x="8220" y="2346"/>
                    <a:pt x="8242" y="2322"/>
                    <a:pt x="8267" y="2296"/>
                  </a:cubicBezTo>
                  <a:cubicBezTo>
                    <a:pt x="8281" y="2282"/>
                    <a:pt x="8294" y="2268"/>
                    <a:pt x="8309" y="2255"/>
                  </a:cubicBezTo>
                  <a:cubicBezTo>
                    <a:pt x="8314" y="2251"/>
                    <a:pt x="8320" y="2247"/>
                    <a:pt x="8327" y="2243"/>
                  </a:cubicBezTo>
                  <a:cubicBezTo>
                    <a:pt x="8331" y="2241"/>
                    <a:pt x="8336" y="2240"/>
                    <a:pt x="8340" y="2237"/>
                  </a:cubicBezTo>
                  <a:cubicBezTo>
                    <a:pt x="8351" y="2231"/>
                    <a:pt x="8364" y="2227"/>
                    <a:pt x="8376" y="2224"/>
                  </a:cubicBezTo>
                  <a:lnTo>
                    <a:pt x="8376" y="2224"/>
                  </a:lnTo>
                  <a:cubicBezTo>
                    <a:pt x="8376" y="2225"/>
                    <a:pt x="8375" y="2225"/>
                    <a:pt x="8375" y="2225"/>
                  </a:cubicBezTo>
                  <a:lnTo>
                    <a:pt x="8375" y="2225"/>
                  </a:lnTo>
                  <a:cubicBezTo>
                    <a:pt x="8380" y="2224"/>
                    <a:pt x="8384" y="2222"/>
                    <a:pt x="8390" y="2221"/>
                  </a:cubicBezTo>
                  <a:cubicBezTo>
                    <a:pt x="8400" y="2220"/>
                    <a:pt x="8407" y="2219"/>
                    <a:pt x="8417" y="2219"/>
                  </a:cubicBezTo>
                  <a:lnTo>
                    <a:pt x="8407" y="2219"/>
                  </a:lnTo>
                  <a:cubicBezTo>
                    <a:pt x="8458" y="2219"/>
                    <a:pt x="8510" y="2216"/>
                    <a:pt x="8561" y="2215"/>
                  </a:cubicBezTo>
                  <a:close/>
                  <a:moveTo>
                    <a:pt x="23003" y="16359"/>
                  </a:moveTo>
                  <a:cubicBezTo>
                    <a:pt x="23002" y="16360"/>
                    <a:pt x="23002" y="16361"/>
                    <a:pt x="23002" y="16361"/>
                  </a:cubicBezTo>
                  <a:cubicBezTo>
                    <a:pt x="23003" y="16361"/>
                    <a:pt x="23003" y="16360"/>
                    <a:pt x="23003" y="16359"/>
                  </a:cubicBezTo>
                  <a:close/>
                  <a:moveTo>
                    <a:pt x="23131" y="16431"/>
                  </a:moveTo>
                  <a:cubicBezTo>
                    <a:pt x="23131" y="16431"/>
                    <a:pt x="23131" y="16432"/>
                    <a:pt x="23130" y="16433"/>
                  </a:cubicBezTo>
                  <a:cubicBezTo>
                    <a:pt x="23131" y="16432"/>
                    <a:pt x="23131" y="16432"/>
                    <a:pt x="23131" y="16431"/>
                  </a:cubicBezTo>
                  <a:close/>
                  <a:moveTo>
                    <a:pt x="22949" y="16482"/>
                  </a:moveTo>
                  <a:lnTo>
                    <a:pt x="22949" y="16482"/>
                  </a:lnTo>
                  <a:cubicBezTo>
                    <a:pt x="22947" y="16484"/>
                    <a:pt x="22946" y="16487"/>
                    <a:pt x="22946" y="16490"/>
                  </a:cubicBezTo>
                  <a:cubicBezTo>
                    <a:pt x="22947" y="16488"/>
                    <a:pt x="22948" y="16485"/>
                    <a:pt x="22949" y="16482"/>
                  </a:cubicBezTo>
                  <a:close/>
                  <a:moveTo>
                    <a:pt x="24124" y="16775"/>
                  </a:moveTo>
                  <a:lnTo>
                    <a:pt x="24124" y="16775"/>
                  </a:lnTo>
                  <a:cubicBezTo>
                    <a:pt x="24126" y="16776"/>
                    <a:pt x="24129" y="16778"/>
                    <a:pt x="24131" y="16779"/>
                  </a:cubicBezTo>
                  <a:lnTo>
                    <a:pt x="24131" y="16779"/>
                  </a:lnTo>
                  <a:cubicBezTo>
                    <a:pt x="24129" y="16777"/>
                    <a:pt x="24127" y="16776"/>
                    <a:pt x="24124" y="16775"/>
                  </a:cubicBezTo>
                  <a:close/>
                  <a:moveTo>
                    <a:pt x="23945" y="16865"/>
                  </a:moveTo>
                  <a:cubicBezTo>
                    <a:pt x="23945" y="16866"/>
                    <a:pt x="23946" y="16866"/>
                    <a:pt x="23947" y="16866"/>
                  </a:cubicBezTo>
                  <a:lnTo>
                    <a:pt x="23947" y="16866"/>
                  </a:lnTo>
                  <a:cubicBezTo>
                    <a:pt x="23946" y="16866"/>
                    <a:pt x="23945" y="16865"/>
                    <a:pt x="23945" y="16865"/>
                  </a:cubicBezTo>
                  <a:close/>
                  <a:moveTo>
                    <a:pt x="24503" y="16957"/>
                  </a:moveTo>
                  <a:lnTo>
                    <a:pt x="24503" y="16957"/>
                  </a:lnTo>
                  <a:cubicBezTo>
                    <a:pt x="24504" y="16957"/>
                    <a:pt x="24505" y="16958"/>
                    <a:pt x="24506" y="16958"/>
                  </a:cubicBezTo>
                  <a:lnTo>
                    <a:pt x="24506" y="16958"/>
                  </a:lnTo>
                  <a:cubicBezTo>
                    <a:pt x="24505" y="16958"/>
                    <a:pt x="24504" y="16957"/>
                    <a:pt x="24503" y="16957"/>
                  </a:cubicBezTo>
                  <a:close/>
                  <a:moveTo>
                    <a:pt x="23561" y="15640"/>
                  </a:moveTo>
                  <a:cubicBezTo>
                    <a:pt x="23592" y="15658"/>
                    <a:pt x="23623" y="15676"/>
                    <a:pt x="23650" y="15696"/>
                  </a:cubicBezTo>
                  <a:cubicBezTo>
                    <a:pt x="23701" y="15729"/>
                    <a:pt x="23756" y="15757"/>
                    <a:pt x="23807" y="15790"/>
                  </a:cubicBezTo>
                  <a:cubicBezTo>
                    <a:pt x="23836" y="15808"/>
                    <a:pt x="23866" y="15831"/>
                    <a:pt x="23896" y="15852"/>
                  </a:cubicBezTo>
                  <a:cubicBezTo>
                    <a:pt x="23928" y="15874"/>
                    <a:pt x="23964" y="15893"/>
                    <a:pt x="23996" y="15915"/>
                  </a:cubicBezTo>
                  <a:cubicBezTo>
                    <a:pt x="24047" y="15946"/>
                    <a:pt x="24094" y="15979"/>
                    <a:pt x="24146" y="16007"/>
                  </a:cubicBezTo>
                  <a:cubicBezTo>
                    <a:pt x="24203" y="16037"/>
                    <a:pt x="24259" y="16066"/>
                    <a:pt x="24316" y="16095"/>
                  </a:cubicBezTo>
                  <a:lnTo>
                    <a:pt x="24315" y="16095"/>
                  </a:lnTo>
                  <a:cubicBezTo>
                    <a:pt x="24397" y="16139"/>
                    <a:pt x="24474" y="16189"/>
                    <a:pt x="24552" y="16239"/>
                  </a:cubicBezTo>
                  <a:cubicBezTo>
                    <a:pt x="24631" y="16287"/>
                    <a:pt x="24710" y="16337"/>
                    <a:pt x="24786" y="16388"/>
                  </a:cubicBezTo>
                  <a:cubicBezTo>
                    <a:pt x="24805" y="16402"/>
                    <a:pt x="24824" y="16416"/>
                    <a:pt x="24842" y="16431"/>
                  </a:cubicBezTo>
                  <a:cubicBezTo>
                    <a:pt x="24862" y="16446"/>
                    <a:pt x="24883" y="16461"/>
                    <a:pt x="24902" y="16476"/>
                  </a:cubicBezTo>
                  <a:cubicBezTo>
                    <a:pt x="24920" y="16500"/>
                    <a:pt x="24935" y="16524"/>
                    <a:pt x="24951" y="16549"/>
                  </a:cubicBezTo>
                  <a:lnTo>
                    <a:pt x="24951" y="16548"/>
                  </a:lnTo>
                  <a:cubicBezTo>
                    <a:pt x="24953" y="16550"/>
                    <a:pt x="24955" y="16553"/>
                    <a:pt x="24956" y="16556"/>
                  </a:cubicBezTo>
                  <a:cubicBezTo>
                    <a:pt x="24956" y="16571"/>
                    <a:pt x="24955" y="16584"/>
                    <a:pt x="24955" y="16600"/>
                  </a:cubicBezTo>
                  <a:cubicBezTo>
                    <a:pt x="24955" y="16627"/>
                    <a:pt x="24957" y="16655"/>
                    <a:pt x="24957" y="16683"/>
                  </a:cubicBezTo>
                  <a:lnTo>
                    <a:pt x="24957" y="16696"/>
                  </a:lnTo>
                  <a:cubicBezTo>
                    <a:pt x="24957" y="16701"/>
                    <a:pt x="24956" y="16708"/>
                    <a:pt x="24955" y="16713"/>
                  </a:cubicBezTo>
                  <a:cubicBezTo>
                    <a:pt x="24954" y="16720"/>
                    <a:pt x="24951" y="16727"/>
                    <a:pt x="24950" y="16734"/>
                  </a:cubicBezTo>
                  <a:cubicBezTo>
                    <a:pt x="24930" y="16780"/>
                    <a:pt x="24914" y="16828"/>
                    <a:pt x="24890" y="16873"/>
                  </a:cubicBezTo>
                  <a:lnTo>
                    <a:pt x="24890" y="16871"/>
                  </a:lnTo>
                  <a:cubicBezTo>
                    <a:pt x="24884" y="16884"/>
                    <a:pt x="24879" y="16896"/>
                    <a:pt x="24871" y="16906"/>
                  </a:cubicBezTo>
                  <a:cubicBezTo>
                    <a:pt x="24866" y="16915"/>
                    <a:pt x="24859" y="16921"/>
                    <a:pt x="24854" y="16927"/>
                  </a:cubicBezTo>
                  <a:lnTo>
                    <a:pt x="24842" y="16938"/>
                  </a:lnTo>
                  <a:cubicBezTo>
                    <a:pt x="24825" y="16952"/>
                    <a:pt x="24806" y="16964"/>
                    <a:pt x="24788" y="16978"/>
                  </a:cubicBezTo>
                  <a:cubicBezTo>
                    <a:pt x="24777" y="16983"/>
                    <a:pt x="24765" y="16989"/>
                    <a:pt x="24755" y="16993"/>
                  </a:cubicBezTo>
                  <a:cubicBezTo>
                    <a:pt x="24738" y="17000"/>
                    <a:pt x="24721" y="17009"/>
                    <a:pt x="24702" y="17014"/>
                  </a:cubicBezTo>
                  <a:cubicBezTo>
                    <a:pt x="24691" y="17015"/>
                    <a:pt x="24679" y="17017"/>
                    <a:pt x="24667" y="17017"/>
                  </a:cubicBezTo>
                  <a:cubicBezTo>
                    <a:pt x="24665" y="17017"/>
                    <a:pt x="24662" y="17015"/>
                    <a:pt x="24660" y="17015"/>
                  </a:cubicBezTo>
                  <a:cubicBezTo>
                    <a:pt x="24645" y="17012"/>
                    <a:pt x="24630" y="17005"/>
                    <a:pt x="24615" y="17000"/>
                  </a:cubicBezTo>
                  <a:cubicBezTo>
                    <a:pt x="24579" y="16987"/>
                    <a:pt x="24543" y="16972"/>
                    <a:pt x="24506" y="16958"/>
                  </a:cubicBezTo>
                  <a:lnTo>
                    <a:pt x="24506" y="16958"/>
                  </a:lnTo>
                  <a:cubicBezTo>
                    <a:pt x="24508" y="16959"/>
                    <a:pt x="24510" y="16960"/>
                    <a:pt x="24511" y="16960"/>
                  </a:cubicBezTo>
                  <a:lnTo>
                    <a:pt x="24511" y="16960"/>
                  </a:lnTo>
                  <a:cubicBezTo>
                    <a:pt x="24489" y="16952"/>
                    <a:pt x="24466" y="16941"/>
                    <a:pt x="24445" y="16931"/>
                  </a:cubicBezTo>
                  <a:cubicBezTo>
                    <a:pt x="24415" y="16918"/>
                    <a:pt x="24386" y="16906"/>
                    <a:pt x="24357" y="16892"/>
                  </a:cubicBezTo>
                  <a:cubicBezTo>
                    <a:pt x="24281" y="16856"/>
                    <a:pt x="24206" y="16817"/>
                    <a:pt x="24131" y="16779"/>
                  </a:cubicBezTo>
                  <a:lnTo>
                    <a:pt x="24131" y="16779"/>
                  </a:lnTo>
                  <a:cubicBezTo>
                    <a:pt x="24132" y="16779"/>
                    <a:pt x="24133" y="16780"/>
                    <a:pt x="24133" y="16780"/>
                  </a:cubicBezTo>
                  <a:cubicBezTo>
                    <a:pt x="24035" y="16727"/>
                    <a:pt x="23937" y="16678"/>
                    <a:pt x="23839" y="16628"/>
                  </a:cubicBezTo>
                  <a:cubicBezTo>
                    <a:pt x="23736" y="16573"/>
                    <a:pt x="23634" y="16513"/>
                    <a:pt x="23534" y="16453"/>
                  </a:cubicBezTo>
                  <a:cubicBezTo>
                    <a:pt x="23480" y="16423"/>
                    <a:pt x="23428" y="16393"/>
                    <a:pt x="23374" y="16365"/>
                  </a:cubicBezTo>
                  <a:cubicBezTo>
                    <a:pt x="23325" y="16339"/>
                    <a:pt x="23276" y="16315"/>
                    <a:pt x="23228" y="16285"/>
                  </a:cubicBezTo>
                  <a:cubicBezTo>
                    <a:pt x="23226" y="16283"/>
                    <a:pt x="23224" y="16282"/>
                    <a:pt x="23222" y="16281"/>
                  </a:cubicBezTo>
                  <a:cubicBezTo>
                    <a:pt x="23248" y="16232"/>
                    <a:pt x="23276" y="16183"/>
                    <a:pt x="23303" y="16135"/>
                  </a:cubicBezTo>
                  <a:cubicBezTo>
                    <a:pt x="23345" y="16060"/>
                    <a:pt x="23383" y="15985"/>
                    <a:pt x="23423" y="15908"/>
                  </a:cubicBezTo>
                  <a:cubicBezTo>
                    <a:pt x="23460" y="15838"/>
                    <a:pt x="23499" y="15770"/>
                    <a:pt x="23532" y="15699"/>
                  </a:cubicBezTo>
                  <a:cubicBezTo>
                    <a:pt x="23541" y="15679"/>
                    <a:pt x="23551" y="15661"/>
                    <a:pt x="23561" y="15640"/>
                  </a:cubicBezTo>
                  <a:close/>
                  <a:moveTo>
                    <a:pt x="21250" y="17391"/>
                  </a:moveTo>
                  <a:cubicBezTo>
                    <a:pt x="21251" y="17392"/>
                    <a:pt x="21253" y="17392"/>
                    <a:pt x="21254" y="17392"/>
                  </a:cubicBezTo>
                  <a:lnTo>
                    <a:pt x="21254" y="17392"/>
                  </a:lnTo>
                  <a:cubicBezTo>
                    <a:pt x="21253" y="17392"/>
                    <a:pt x="21252" y="17391"/>
                    <a:pt x="21250" y="17391"/>
                  </a:cubicBezTo>
                  <a:close/>
                  <a:moveTo>
                    <a:pt x="23185" y="13451"/>
                  </a:moveTo>
                  <a:cubicBezTo>
                    <a:pt x="23196" y="13467"/>
                    <a:pt x="23211" y="13485"/>
                    <a:pt x="23230" y="13501"/>
                  </a:cubicBezTo>
                  <a:cubicBezTo>
                    <a:pt x="23260" y="13528"/>
                    <a:pt x="23290" y="13555"/>
                    <a:pt x="23318" y="13584"/>
                  </a:cubicBezTo>
                  <a:lnTo>
                    <a:pt x="23318" y="13584"/>
                  </a:lnTo>
                  <a:cubicBezTo>
                    <a:pt x="23317" y="13583"/>
                    <a:pt x="23317" y="13583"/>
                    <a:pt x="23317" y="13582"/>
                  </a:cubicBezTo>
                  <a:lnTo>
                    <a:pt x="23317" y="13582"/>
                  </a:lnTo>
                  <a:cubicBezTo>
                    <a:pt x="23319" y="13585"/>
                    <a:pt x="23321" y="13586"/>
                    <a:pt x="23322" y="13588"/>
                  </a:cubicBezTo>
                  <a:lnTo>
                    <a:pt x="23322" y="13588"/>
                  </a:lnTo>
                  <a:cubicBezTo>
                    <a:pt x="23321" y="13587"/>
                    <a:pt x="23319" y="13585"/>
                    <a:pt x="23318" y="13584"/>
                  </a:cubicBezTo>
                  <a:lnTo>
                    <a:pt x="23318" y="13584"/>
                  </a:lnTo>
                  <a:cubicBezTo>
                    <a:pt x="23319" y="13586"/>
                    <a:pt x="23321" y="13588"/>
                    <a:pt x="23322" y="13588"/>
                  </a:cubicBezTo>
                  <a:lnTo>
                    <a:pt x="23322" y="13588"/>
                  </a:lnTo>
                  <a:cubicBezTo>
                    <a:pt x="23322" y="13588"/>
                    <a:pt x="23322" y="13588"/>
                    <a:pt x="23322" y="13588"/>
                  </a:cubicBezTo>
                  <a:lnTo>
                    <a:pt x="23322" y="13588"/>
                  </a:lnTo>
                  <a:cubicBezTo>
                    <a:pt x="23322" y="13588"/>
                    <a:pt x="23322" y="13588"/>
                    <a:pt x="23322" y="13588"/>
                  </a:cubicBezTo>
                  <a:cubicBezTo>
                    <a:pt x="23322" y="13588"/>
                    <a:pt x="23322" y="13588"/>
                    <a:pt x="23322" y="13588"/>
                  </a:cubicBezTo>
                  <a:lnTo>
                    <a:pt x="23322" y="13588"/>
                  </a:lnTo>
                  <a:cubicBezTo>
                    <a:pt x="23323" y="13589"/>
                    <a:pt x="23323" y="13590"/>
                    <a:pt x="23323" y="13591"/>
                  </a:cubicBezTo>
                  <a:cubicBezTo>
                    <a:pt x="23339" y="13608"/>
                    <a:pt x="23353" y="13628"/>
                    <a:pt x="23366" y="13647"/>
                  </a:cubicBezTo>
                  <a:cubicBezTo>
                    <a:pt x="23365" y="13645"/>
                    <a:pt x="23364" y="13644"/>
                    <a:pt x="23364" y="13642"/>
                  </a:cubicBezTo>
                  <a:lnTo>
                    <a:pt x="23364" y="13642"/>
                  </a:lnTo>
                  <a:cubicBezTo>
                    <a:pt x="23395" y="13685"/>
                    <a:pt x="23427" y="13728"/>
                    <a:pt x="23456" y="13772"/>
                  </a:cubicBezTo>
                  <a:cubicBezTo>
                    <a:pt x="23453" y="13769"/>
                    <a:pt x="23452" y="13766"/>
                    <a:pt x="23449" y="13763"/>
                  </a:cubicBezTo>
                  <a:lnTo>
                    <a:pt x="23449" y="13763"/>
                  </a:lnTo>
                  <a:cubicBezTo>
                    <a:pt x="23472" y="13794"/>
                    <a:pt x="23494" y="13826"/>
                    <a:pt x="23516" y="13856"/>
                  </a:cubicBezTo>
                  <a:cubicBezTo>
                    <a:pt x="23536" y="13881"/>
                    <a:pt x="23554" y="13905"/>
                    <a:pt x="23572" y="13929"/>
                  </a:cubicBezTo>
                  <a:cubicBezTo>
                    <a:pt x="23596" y="13963"/>
                    <a:pt x="23617" y="13998"/>
                    <a:pt x="23639" y="14032"/>
                  </a:cubicBezTo>
                  <a:cubicBezTo>
                    <a:pt x="23664" y="14071"/>
                    <a:pt x="23686" y="14109"/>
                    <a:pt x="23707" y="14150"/>
                  </a:cubicBezTo>
                  <a:lnTo>
                    <a:pt x="23707" y="14150"/>
                  </a:lnTo>
                  <a:cubicBezTo>
                    <a:pt x="23707" y="14150"/>
                    <a:pt x="23706" y="14150"/>
                    <a:pt x="23706" y="14150"/>
                  </a:cubicBezTo>
                  <a:lnTo>
                    <a:pt x="23706" y="14150"/>
                  </a:lnTo>
                  <a:cubicBezTo>
                    <a:pt x="23723" y="14184"/>
                    <a:pt x="23740" y="14217"/>
                    <a:pt x="23758" y="14251"/>
                  </a:cubicBezTo>
                  <a:cubicBezTo>
                    <a:pt x="23771" y="14275"/>
                    <a:pt x="23785" y="14301"/>
                    <a:pt x="23794" y="14328"/>
                  </a:cubicBezTo>
                  <a:cubicBezTo>
                    <a:pt x="23797" y="14337"/>
                    <a:pt x="23799" y="14345"/>
                    <a:pt x="23802" y="14354"/>
                  </a:cubicBezTo>
                  <a:cubicBezTo>
                    <a:pt x="23805" y="14376"/>
                    <a:pt x="23809" y="14397"/>
                    <a:pt x="23810" y="14418"/>
                  </a:cubicBezTo>
                  <a:lnTo>
                    <a:pt x="23810" y="14419"/>
                  </a:lnTo>
                  <a:cubicBezTo>
                    <a:pt x="23810" y="14422"/>
                    <a:pt x="23810" y="14423"/>
                    <a:pt x="23812" y="14426"/>
                  </a:cubicBezTo>
                  <a:lnTo>
                    <a:pt x="23812" y="14423"/>
                  </a:lnTo>
                  <a:cubicBezTo>
                    <a:pt x="23814" y="14445"/>
                    <a:pt x="23814" y="14466"/>
                    <a:pt x="23812" y="14488"/>
                  </a:cubicBezTo>
                  <a:lnTo>
                    <a:pt x="23812" y="14490"/>
                  </a:lnTo>
                  <a:lnTo>
                    <a:pt x="23812" y="14492"/>
                  </a:lnTo>
                  <a:cubicBezTo>
                    <a:pt x="23810" y="14541"/>
                    <a:pt x="23808" y="14590"/>
                    <a:pt x="23802" y="14638"/>
                  </a:cubicBezTo>
                  <a:cubicBezTo>
                    <a:pt x="23794" y="14684"/>
                    <a:pt x="23782" y="14729"/>
                    <a:pt x="23768" y="14773"/>
                  </a:cubicBezTo>
                  <a:lnTo>
                    <a:pt x="23768" y="14772"/>
                  </a:lnTo>
                  <a:cubicBezTo>
                    <a:pt x="23747" y="14839"/>
                    <a:pt x="23718" y="14903"/>
                    <a:pt x="23692" y="14968"/>
                  </a:cubicBezTo>
                  <a:cubicBezTo>
                    <a:pt x="23665" y="15035"/>
                    <a:pt x="23637" y="15102"/>
                    <a:pt x="23608" y="15169"/>
                  </a:cubicBezTo>
                  <a:cubicBezTo>
                    <a:pt x="23567" y="15260"/>
                    <a:pt x="23520" y="15348"/>
                    <a:pt x="23477" y="15439"/>
                  </a:cubicBezTo>
                  <a:cubicBezTo>
                    <a:pt x="23431" y="15534"/>
                    <a:pt x="23385" y="15631"/>
                    <a:pt x="23335" y="15725"/>
                  </a:cubicBezTo>
                  <a:cubicBezTo>
                    <a:pt x="23279" y="15828"/>
                    <a:pt x="23227" y="15934"/>
                    <a:pt x="23170" y="16036"/>
                  </a:cubicBezTo>
                  <a:cubicBezTo>
                    <a:pt x="23138" y="16093"/>
                    <a:pt x="23102" y="16150"/>
                    <a:pt x="23075" y="16208"/>
                  </a:cubicBezTo>
                  <a:cubicBezTo>
                    <a:pt x="23049" y="16258"/>
                    <a:pt x="23026" y="16308"/>
                    <a:pt x="23003" y="16359"/>
                  </a:cubicBezTo>
                  <a:lnTo>
                    <a:pt x="23003" y="16359"/>
                  </a:lnTo>
                  <a:cubicBezTo>
                    <a:pt x="23003" y="16359"/>
                    <a:pt x="23003" y="16359"/>
                    <a:pt x="23003" y="16359"/>
                  </a:cubicBezTo>
                  <a:lnTo>
                    <a:pt x="23003" y="16359"/>
                  </a:lnTo>
                  <a:cubicBezTo>
                    <a:pt x="22985" y="16401"/>
                    <a:pt x="22967" y="16441"/>
                    <a:pt x="22949" y="16482"/>
                  </a:cubicBezTo>
                  <a:lnTo>
                    <a:pt x="22949" y="16482"/>
                  </a:lnTo>
                  <a:cubicBezTo>
                    <a:pt x="22950" y="16481"/>
                    <a:pt x="22950" y="16481"/>
                    <a:pt x="22951" y="16480"/>
                  </a:cubicBezTo>
                  <a:lnTo>
                    <a:pt x="22951" y="16480"/>
                  </a:lnTo>
                  <a:cubicBezTo>
                    <a:pt x="22911" y="16568"/>
                    <a:pt x="22865" y="16653"/>
                    <a:pt x="22823" y="16740"/>
                  </a:cubicBezTo>
                  <a:cubicBezTo>
                    <a:pt x="22794" y="16800"/>
                    <a:pt x="22768" y="16860"/>
                    <a:pt x="22737" y="16919"/>
                  </a:cubicBezTo>
                  <a:cubicBezTo>
                    <a:pt x="22708" y="16973"/>
                    <a:pt x="22675" y="17027"/>
                    <a:pt x="22642" y="17081"/>
                  </a:cubicBezTo>
                  <a:cubicBezTo>
                    <a:pt x="22610" y="17131"/>
                    <a:pt x="22579" y="17179"/>
                    <a:pt x="22543" y="17225"/>
                  </a:cubicBezTo>
                  <a:cubicBezTo>
                    <a:pt x="22526" y="17244"/>
                    <a:pt x="22510" y="17261"/>
                    <a:pt x="22493" y="17280"/>
                  </a:cubicBezTo>
                  <a:cubicBezTo>
                    <a:pt x="22438" y="17327"/>
                    <a:pt x="22380" y="17369"/>
                    <a:pt x="22322" y="17411"/>
                  </a:cubicBezTo>
                  <a:cubicBezTo>
                    <a:pt x="22322" y="17411"/>
                    <a:pt x="22323" y="17411"/>
                    <a:pt x="22323" y="17411"/>
                  </a:cubicBezTo>
                  <a:lnTo>
                    <a:pt x="22323" y="17411"/>
                  </a:lnTo>
                  <a:cubicBezTo>
                    <a:pt x="22302" y="17425"/>
                    <a:pt x="22281" y="17439"/>
                    <a:pt x="22259" y="17453"/>
                  </a:cubicBezTo>
                  <a:cubicBezTo>
                    <a:pt x="22245" y="17457"/>
                    <a:pt x="22230" y="17462"/>
                    <a:pt x="22216" y="17464"/>
                  </a:cubicBezTo>
                  <a:cubicBezTo>
                    <a:pt x="22208" y="17466"/>
                    <a:pt x="22198" y="17468"/>
                    <a:pt x="22188" y="17471"/>
                  </a:cubicBezTo>
                  <a:cubicBezTo>
                    <a:pt x="22149" y="17478"/>
                    <a:pt x="22110" y="17483"/>
                    <a:pt x="22070" y="17487"/>
                  </a:cubicBezTo>
                  <a:lnTo>
                    <a:pt x="22069" y="17487"/>
                  </a:lnTo>
                  <a:cubicBezTo>
                    <a:pt x="22066" y="17487"/>
                    <a:pt x="22065" y="17487"/>
                    <a:pt x="22063" y="17488"/>
                  </a:cubicBezTo>
                  <a:lnTo>
                    <a:pt x="22065" y="17488"/>
                  </a:lnTo>
                  <a:cubicBezTo>
                    <a:pt x="22021" y="17491"/>
                    <a:pt x="21976" y="17493"/>
                    <a:pt x="21931" y="17493"/>
                  </a:cubicBezTo>
                  <a:cubicBezTo>
                    <a:pt x="21921" y="17493"/>
                    <a:pt x="21911" y="17493"/>
                    <a:pt x="21901" y="17493"/>
                  </a:cubicBezTo>
                  <a:cubicBezTo>
                    <a:pt x="21841" y="17488"/>
                    <a:pt x="21780" y="17484"/>
                    <a:pt x="21720" y="17476"/>
                  </a:cubicBezTo>
                  <a:cubicBezTo>
                    <a:pt x="21669" y="17468"/>
                    <a:pt x="21620" y="17462"/>
                    <a:pt x="21569" y="17453"/>
                  </a:cubicBezTo>
                  <a:cubicBezTo>
                    <a:pt x="21519" y="17445"/>
                    <a:pt x="21472" y="17430"/>
                    <a:pt x="21423" y="17420"/>
                  </a:cubicBezTo>
                  <a:cubicBezTo>
                    <a:pt x="21368" y="17410"/>
                    <a:pt x="21311" y="17402"/>
                    <a:pt x="21254" y="17392"/>
                  </a:cubicBezTo>
                  <a:lnTo>
                    <a:pt x="21254" y="17392"/>
                  </a:lnTo>
                  <a:cubicBezTo>
                    <a:pt x="21256" y="17393"/>
                    <a:pt x="21258" y="17394"/>
                    <a:pt x="21260" y="17394"/>
                  </a:cubicBezTo>
                  <a:cubicBezTo>
                    <a:pt x="21244" y="17391"/>
                    <a:pt x="21228" y="17389"/>
                    <a:pt x="21212" y="17388"/>
                  </a:cubicBezTo>
                  <a:cubicBezTo>
                    <a:pt x="21245" y="17334"/>
                    <a:pt x="21280" y="17280"/>
                    <a:pt x="21312" y="17225"/>
                  </a:cubicBezTo>
                  <a:cubicBezTo>
                    <a:pt x="21352" y="17158"/>
                    <a:pt x="21389" y="17089"/>
                    <a:pt x="21423" y="17017"/>
                  </a:cubicBezTo>
                  <a:cubicBezTo>
                    <a:pt x="21487" y="16880"/>
                    <a:pt x="21547" y="16740"/>
                    <a:pt x="21616" y="16606"/>
                  </a:cubicBezTo>
                  <a:cubicBezTo>
                    <a:pt x="21692" y="16462"/>
                    <a:pt x="21770" y="16320"/>
                    <a:pt x="21848" y="16177"/>
                  </a:cubicBezTo>
                  <a:cubicBezTo>
                    <a:pt x="21922" y="16036"/>
                    <a:pt x="21989" y="15890"/>
                    <a:pt x="22056" y="15745"/>
                  </a:cubicBezTo>
                  <a:cubicBezTo>
                    <a:pt x="22127" y="15593"/>
                    <a:pt x="22192" y="15435"/>
                    <a:pt x="22270" y="15283"/>
                  </a:cubicBezTo>
                  <a:cubicBezTo>
                    <a:pt x="22307" y="15208"/>
                    <a:pt x="22347" y="15135"/>
                    <a:pt x="22386" y="15063"/>
                  </a:cubicBezTo>
                  <a:cubicBezTo>
                    <a:pt x="22425" y="14991"/>
                    <a:pt x="22462" y="14918"/>
                    <a:pt x="22499" y="14844"/>
                  </a:cubicBezTo>
                  <a:cubicBezTo>
                    <a:pt x="22654" y="14533"/>
                    <a:pt x="22822" y="14230"/>
                    <a:pt x="22966" y="13914"/>
                  </a:cubicBezTo>
                  <a:cubicBezTo>
                    <a:pt x="23036" y="13759"/>
                    <a:pt x="23109" y="13603"/>
                    <a:pt x="23185" y="13451"/>
                  </a:cubicBezTo>
                  <a:close/>
                  <a:moveTo>
                    <a:pt x="26401" y="17775"/>
                  </a:moveTo>
                  <a:cubicBezTo>
                    <a:pt x="26403" y="17777"/>
                    <a:pt x="26406" y="17779"/>
                    <a:pt x="26409" y="17779"/>
                  </a:cubicBezTo>
                  <a:cubicBezTo>
                    <a:pt x="26406" y="17778"/>
                    <a:pt x="26404" y="17777"/>
                    <a:pt x="26401" y="17775"/>
                  </a:cubicBezTo>
                  <a:close/>
                  <a:moveTo>
                    <a:pt x="20789" y="17816"/>
                  </a:moveTo>
                  <a:cubicBezTo>
                    <a:pt x="20787" y="17818"/>
                    <a:pt x="20785" y="17820"/>
                    <a:pt x="20785" y="17823"/>
                  </a:cubicBezTo>
                  <a:cubicBezTo>
                    <a:pt x="20786" y="17820"/>
                    <a:pt x="20787" y="17818"/>
                    <a:pt x="20789" y="17816"/>
                  </a:cubicBezTo>
                  <a:close/>
                  <a:moveTo>
                    <a:pt x="26713" y="17946"/>
                  </a:moveTo>
                  <a:cubicBezTo>
                    <a:pt x="26715" y="17947"/>
                    <a:pt x="26717" y="17948"/>
                    <a:pt x="26719" y="17949"/>
                  </a:cubicBezTo>
                  <a:cubicBezTo>
                    <a:pt x="26717" y="17948"/>
                    <a:pt x="26715" y="17947"/>
                    <a:pt x="26713" y="17946"/>
                  </a:cubicBezTo>
                  <a:close/>
                  <a:moveTo>
                    <a:pt x="8865" y="3596"/>
                  </a:moveTo>
                  <a:cubicBezTo>
                    <a:pt x="8871" y="3601"/>
                    <a:pt x="8877" y="3604"/>
                    <a:pt x="8886" y="3609"/>
                  </a:cubicBezTo>
                  <a:cubicBezTo>
                    <a:pt x="8945" y="3650"/>
                    <a:pt x="9004" y="3686"/>
                    <a:pt x="9063" y="3725"/>
                  </a:cubicBezTo>
                  <a:cubicBezTo>
                    <a:pt x="9179" y="3795"/>
                    <a:pt x="9289" y="3870"/>
                    <a:pt x="9404" y="3938"/>
                  </a:cubicBezTo>
                  <a:cubicBezTo>
                    <a:pt x="9559" y="4031"/>
                    <a:pt x="9719" y="4114"/>
                    <a:pt x="9876" y="4202"/>
                  </a:cubicBezTo>
                  <a:cubicBezTo>
                    <a:pt x="9955" y="4248"/>
                    <a:pt x="10032" y="4297"/>
                    <a:pt x="10111" y="4344"/>
                  </a:cubicBezTo>
                  <a:cubicBezTo>
                    <a:pt x="10180" y="4386"/>
                    <a:pt x="10249" y="4426"/>
                    <a:pt x="10319" y="4465"/>
                  </a:cubicBezTo>
                  <a:cubicBezTo>
                    <a:pt x="10480" y="4556"/>
                    <a:pt x="10640" y="4649"/>
                    <a:pt x="10800" y="4744"/>
                  </a:cubicBezTo>
                  <a:cubicBezTo>
                    <a:pt x="10946" y="4831"/>
                    <a:pt x="11093" y="4914"/>
                    <a:pt x="11239" y="5001"/>
                  </a:cubicBezTo>
                  <a:cubicBezTo>
                    <a:pt x="11393" y="5094"/>
                    <a:pt x="11547" y="5187"/>
                    <a:pt x="11702" y="5279"/>
                  </a:cubicBezTo>
                  <a:cubicBezTo>
                    <a:pt x="11853" y="5367"/>
                    <a:pt x="12001" y="5455"/>
                    <a:pt x="12151" y="5546"/>
                  </a:cubicBezTo>
                  <a:cubicBezTo>
                    <a:pt x="12467" y="5738"/>
                    <a:pt x="12782" y="5933"/>
                    <a:pt x="13098" y="6121"/>
                  </a:cubicBezTo>
                  <a:cubicBezTo>
                    <a:pt x="13248" y="6210"/>
                    <a:pt x="13399" y="6294"/>
                    <a:pt x="13550" y="6382"/>
                  </a:cubicBezTo>
                  <a:cubicBezTo>
                    <a:pt x="13712" y="6476"/>
                    <a:pt x="13874" y="6571"/>
                    <a:pt x="14035" y="6669"/>
                  </a:cubicBezTo>
                  <a:cubicBezTo>
                    <a:pt x="14182" y="6760"/>
                    <a:pt x="14325" y="6853"/>
                    <a:pt x="14474" y="6939"/>
                  </a:cubicBezTo>
                  <a:cubicBezTo>
                    <a:pt x="14634" y="7033"/>
                    <a:pt x="14795" y="7126"/>
                    <a:pt x="14956" y="7219"/>
                  </a:cubicBezTo>
                  <a:cubicBezTo>
                    <a:pt x="15264" y="7396"/>
                    <a:pt x="15565" y="7586"/>
                    <a:pt x="15869" y="7771"/>
                  </a:cubicBezTo>
                  <a:cubicBezTo>
                    <a:pt x="16024" y="7864"/>
                    <a:pt x="16181" y="7953"/>
                    <a:pt x="16336" y="8047"/>
                  </a:cubicBezTo>
                  <a:cubicBezTo>
                    <a:pt x="16490" y="8142"/>
                    <a:pt x="16642" y="8235"/>
                    <a:pt x="16795" y="8333"/>
                  </a:cubicBezTo>
                  <a:cubicBezTo>
                    <a:pt x="16952" y="8432"/>
                    <a:pt x="17108" y="8531"/>
                    <a:pt x="17266" y="8629"/>
                  </a:cubicBezTo>
                  <a:cubicBezTo>
                    <a:pt x="17405" y="8716"/>
                    <a:pt x="17546" y="8799"/>
                    <a:pt x="17688" y="8885"/>
                  </a:cubicBezTo>
                  <a:cubicBezTo>
                    <a:pt x="17997" y="9071"/>
                    <a:pt x="18302" y="9267"/>
                    <a:pt x="18611" y="9457"/>
                  </a:cubicBezTo>
                  <a:cubicBezTo>
                    <a:pt x="18763" y="9550"/>
                    <a:pt x="18917" y="9644"/>
                    <a:pt x="19070" y="9736"/>
                  </a:cubicBezTo>
                  <a:cubicBezTo>
                    <a:pt x="19230" y="9830"/>
                    <a:pt x="19391" y="9924"/>
                    <a:pt x="19548" y="10025"/>
                  </a:cubicBezTo>
                  <a:cubicBezTo>
                    <a:pt x="19705" y="10124"/>
                    <a:pt x="19860" y="10224"/>
                    <a:pt x="20017" y="10322"/>
                  </a:cubicBezTo>
                  <a:cubicBezTo>
                    <a:pt x="20165" y="10414"/>
                    <a:pt x="20316" y="10502"/>
                    <a:pt x="20466" y="10589"/>
                  </a:cubicBezTo>
                  <a:cubicBezTo>
                    <a:pt x="20613" y="10675"/>
                    <a:pt x="20760" y="10761"/>
                    <a:pt x="20904" y="10851"/>
                  </a:cubicBezTo>
                  <a:cubicBezTo>
                    <a:pt x="21065" y="10950"/>
                    <a:pt x="21227" y="11050"/>
                    <a:pt x="21388" y="11150"/>
                  </a:cubicBezTo>
                  <a:cubicBezTo>
                    <a:pt x="21688" y="11336"/>
                    <a:pt x="21989" y="11518"/>
                    <a:pt x="22293" y="11694"/>
                  </a:cubicBezTo>
                  <a:cubicBezTo>
                    <a:pt x="22602" y="11870"/>
                    <a:pt x="22906" y="12054"/>
                    <a:pt x="23207" y="12244"/>
                  </a:cubicBezTo>
                  <a:lnTo>
                    <a:pt x="23505" y="12433"/>
                  </a:lnTo>
                  <a:cubicBezTo>
                    <a:pt x="23491" y="12462"/>
                    <a:pt x="23477" y="12491"/>
                    <a:pt x="23463" y="12519"/>
                  </a:cubicBezTo>
                  <a:cubicBezTo>
                    <a:pt x="23431" y="12589"/>
                    <a:pt x="23400" y="12659"/>
                    <a:pt x="23365" y="12727"/>
                  </a:cubicBezTo>
                  <a:cubicBezTo>
                    <a:pt x="23296" y="12866"/>
                    <a:pt x="23224" y="13004"/>
                    <a:pt x="23153" y="13143"/>
                  </a:cubicBezTo>
                  <a:cubicBezTo>
                    <a:pt x="23087" y="13269"/>
                    <a:pt x="23021" y="13394"/>
                    <a:pt x="22962" y="13523"/>
                  </a:cubicBezTo>
                  <a:cubicBezTo>
                    <a:pt x="22886" y="13685"/>
                    <a:pt x="22812" y="13849"/>
                    <a:pt x="22735" y="14010"/>
                  </a:cubicBezTo>
                  <a:cubicBezTo>
                    <a:pt x="22659" y="14166"/>
                    <a:pt x="22576" y="14321"/>
                    <a:pt x="22497" y="14476"/>
                  </a:cubicBezTo>
                  <a:cubicBezTo>
                    <a:pt x="22419" y="14628"/>
                    <a:pt x="22347" y="14779"/>
                    <a:pt x="22268" y="14930"/>
                  </a:cubicBezTo>
                  <a:cubicBezTo>
                    <a:pt x="22229" y="15004"/>
                    <a:pt x="22188" y="15077"/>
                    <a:pt x="22149" y="15150"/>
                  </a:cubicBezTo>
                  <a:cubicBezTo>
                    <a:pt x="22110" y="15226"/>
                    <a:pt x="22074" y="15305"/>
                    <a:pt x="22037" y="15383"/>
                  </a:cubicBezTo>
                  <a:cubicBezTo>
                    <a:pt x="22001" y="15462"/>
                    <a:pt x="21966" y="15542"/>
                    <a:pt x="21931" y="15620"/>
                  </a:cubicBezTo>
                  <a:cubicBezTo>
                    <a:pt x="21896" y="15699"/>
                    <a:pt x="21860" y="15776"/>
                    <a:pt x="21823" y="15854"/>
                  </a:cubicBezTo>
                  <a:cubicBezTo>
                    <a:pt x="21754" y="16003"/>
                    <a:pt x="21674" y="16148"/>
                    <a:pt x="21595" y="16292"/>
                  </a:cubicBezTo>
                  <a:cubicBezTo>
                    <a:pt x="21515" y="16439"/>
                    <a:pt x="21438" y="16584"/>
                    <a:pt x="21369" y="16735"/>
                  </a:cubicBezTo>
                  <a:cubicBezTo>
                    <a:pt x="21338" y="16802"/>
                    <a:pt x="21309" y="16872"/>
                    <a:pt x="21277" y="16937"/>
                  </a:cubicBezTo>
                  <a:cubicBezTo>
                    <a:pt x="21244" y="17007"/>
                    <a:pt x="21208" y="17077"/>
                    <a:pt x="21167" y="17144"/>
                  </a:cubicBezTo>
                  <a:cubicBezTo>
                    <a:pt x="21100" y="17254"/>
                    <a:pt x="21030" y="17362"/>
                    <a:pt x="20967" y="17474"/>
                  </a:cubicBezTo>
                  <a:cubicBezTo>
                    <a:pt x="20906" y="17587"/>
                    <a:pt x="20854" y="17704"/>
                    <a:pt x="20789" y="17816"/>
                  </a:cubicBezTo>
                  <a:lnTo>
                    <a:pt x="20789" y="17816"/>
                  </a:lnTo>
                  <a:cubicBezTo>
                    <a:pt x="20789" y="17815"/>
                    <a:pt x="20790" y="17814"/>
                    <a:pt x="20791" y="17813"/>
                  </a:cubicBezTo>
                  <a:lnTo>
                    <a:pt x="20791" y="17813"/>
                  </a:lnTo>
                  <a:cubicBezTo>
                    <a:pt x="20755" y="17871"/>
                    <a:pt x="20719" y="17928"/>
                    <a:pt x="20683" y="17987"/>
                  </a:cubicBezTo>
                  <a:cubicBezTo>
                    <a:pt x="20645" y="18050"/>
                    <a:pt x="20610" y="18114"/>
                    <a:pt x="20576" y="18180"/>
                  </a:cubicBezTo>
                  <a:cubicBezTo>
                    <a:pt x="20560" y="18214"/>
                    <a:pt x="20544" y="18248"/>
                    <a:pt x="20529" y="18283"/>
                  </a:cubicBezTo>
                  <a:cubicBezTo>
                    <a:pt x="20507" y="18274"/>
                    <a:pt x="20485" y="18265"/>
                    <a:pt x="20463" y="18255"/>
                  </a:cubicBezTo>
                  <a:cubicBezTo>
                    <a:pt x="20406" y="18227"/>
                    <a:pt x="20349" y="18200"/>
                    <a:pt x="20292" y="18175"/>
                  </a:cubicBezTo>
                  <a:cubicBezTo>
                    <a:pt x="20150" y="18102"/>
                    <a:pt x="20009" y="18026"/>
                    <a:pt x="19871" y="17946"/>
                  </a:cubicBezTo>
                  <a:cubicBezTo>
                    <a:pt x="19723" y="17860"/>
                    <a:pt x="19575" y="17773"/>
                    <a:pt x="19428" y="17693"/>
                  </a:cubicBezTo>
                  <a:cubicBezTo>
                    <a:pt x="19275" y="17608"/>
                    <a:pt x="19124" y="17522"/>
                    <a:pt x="18973" y="17437"/>
                  </a:cubicBezTo>
                  <a:cubicBezTo>
                    <a:pt x="18819" y="17348"/>
                    <a:pt x="18662" y="17260"/>
                    <a:pt x="18506" y="17175"/>
                  </a:cubicBezTo>
                  <a:cubicBezTo>
                    <a:pt x="18349" y="17087"/>
                    <a:pt x="18192" y="16999"/>
                    <a:pt x="18037" y="16906"/>
                  </a:cubicBezTo>
                  <a:cubicBezTo>
                    <a:pt x="17893" y="16821"/>
                    <a:pt x="17752" y="16731"/>
                    <a:pt x="17606" y="16646"/>
                  </a:cubicBezTo>
                  <a:cubicBezTo>
                    <a:pt x="17443" y="16549"/>
                    <a:pt x="17279" y="16455"/>
                    <a:pt x="17117" y="16358"/>
                  </a:cubicBezTo>
                  <a:cubicBezTo>
                    <a:pt x="16968" y="16271"/>
                    <a:pt x="16824" y="16179"/>
                    <a:pt x="16677" y="16091"/>
                  </a:cubicBezTo>
                  <a:cubicBezTo>
                    <a:pt x="16526" y="16000"/>
                    <a:pt x="16376" y="15909"/>
                    <a:pt x="16225" y="15818"/>
                  </a:cubicBezTo>
                  <a:cubicBezTo>
                    <a:pt x="16076" y="15728"/>
                    <a:pt x="15926" y="15637"/>
                    <a:pt x="15775" y="15544"/>
                  </a:cubicBezTo>
                  <a:cubicBezTo>
                    <a:pt x="15628" y="15455"/>
                    <a:pt x="15482" y="15363"/>
                    <a:pt x="15334" y="15276"/>
                  </a:cubicBezTo>
                  <a:cubicBezTo>
                    <a:pt x="15021" y="15092"/>
                    <a:pt x="14702" y="14919"/>
                    <a:pt x="14391" y="14732"/>
                  </a:cubicBezTo>
                  <a:cubicBezTo>
                    <a:pt x="14240" y="14641"/>
                    <a:pt x="14090" y="14548"/>
                    <a:pt x="13940" y="14457"/>
                  </a:cubicBezTo>
                  <a:cubicBezTo>
                    <a:pt x="13795" y="14368"/>
                    <a:pt x="13648" y="14280"/>
                    <a:pt x="13501" y="14191"/>
                  </a:cubicBezTo>
                  <a:cubicBezTo>
                    <a:pt x="13195" y="14004"/>
                    <a:pt x="12897" y="13807"/>
                    <a:pt x="12586" y="13629"/>
                  </a:cubicBezTo>
                  <a:cubicBezTo>
                    <a:pt x="12434" y="13541"/>
                    <a:pt x="12278" y="13456"/>
                    <a:pt x="12124" y="13370"/>
                  </a:cubicBezTo>
                  <a:cubicBezTo>
                    <a:pt x="11967" y="13279"/>
                    <a:pt x="11809" y="13189"/>
                    <a:pt x="11655" y="13096"/>
                  </a:cubicBezTo>
                  <a:cubicBezTo>
                    <a:pt x="11502" y="13004"/>
                    <a:pt x="11347" y="12913"/>
                    <a:pt x="11194" y="12819"/>
                  </a:cubicBezTo>
                  <a:cubicBezTo>
                    <a:pt x="11043" y="12725"/>
                    <a:pt x="10891" y="12629"/>
                    <a:pt x="10740" y="12533"/>
                  </a:cubicBezTo>
                  <a:cubicBezTo>
                    <a:pt x="10434" y="12337"/>
                    <a:pt x="10129" y="12136"/>
                    <a:pt x="9817" y="11948"/>
                  </a:cubicBezTo>
                  <a:cubicBezTo>
                    <a:pt x="9517" y="11769"/>
                    <a:pt x="9219" y="11589"/>
                    <a:pt x="8919" y="11415"/>
                  </a:cubicBezTo>
                  <a:cubicBezTo>
                    <a:pt x="8764" y="11325"/>
                    <a:pt x="8608" y="11236"/>
                    <a:pt x="8452" y="11147"/>
                  </a:cubicBezTo>
                  <a:cubicBezTo>
                    <a:pt x="8303" y="11062"/>
                    <a:pt x="8154" y="10972"/>
                    <a:pt x="8006" y="10883"/>
                  </a:cubicBezTo>
                  <a:cubicBezTo>
                    <a:pt x="7854" y="10787"/>
                    <a:pt x="7699" y="10693"/>
                    <a:pt x="7541" y="10601"/>
                  </a:cubicBezTo>
                  <a:cubicBezTo>
                    <a:pt x="7462" y="10556"/>
                    <a:pt x="7381" y="10512"/>
                    <a:pt x="7303" y="10466"/>
                  </a:cubicBezTo>
                  <a:cubicBezTo>
                    <a:pt x="7261" y="10443"/>
                    <a:pt x="7220" y="10420"/>
                    <a:pt x="7180" y="10396"/>
                  </a:cubicBezTo>
                  <a:cubicBezTo>
                    <a:pt x="7145" y="10374"/>
                    <a:pt x="7111" y="10353"/>
                    <a:pt x="7076" y="10331"/>
                  </a:cubicBezTo>
                  <a:cubicBezTo>
                    <a:pt x="7016" y="10291"/>
                    <a:pt x="6958" y="10249"/>
                    <a:pt x="6900" y="10207"/>
                  </a:cubicBezTo>
                  <a:cubicBezTo>
                    <a:pt x="6849" y="10167"/>
                    <a:pt x="6796" y="10130"/>
                    <a:pt x="6741" y="10095"/>
                  </a:cubicBezTo>
                  <a:cubicBezTo>
                    <a:pt x="6713" y="10077"/>
                    <a:pt x="6682" y="10058"/>
                    <a:pt x="6652" y="10041"/>
                  </a:cubicBezTo>
                  <a:cubicBezTo>
                    <a:pt x="6626" y="10026"/>
                    <a:pt x="6595" y="10013"/>
                    <a:pt x="6566" y="10000"/>
                  </a:cubicBezTo>
                  <a:cubicBezTo>
                    <a:pt x="6513" y="9974"/>
                    <a:pt x="6458" y="9949"/>
                    <a:pt x="6405" y="9922"/>
                  </a:cubicBezTo>
                  <a:lnTo>
                    <a:pt x="6405" y="9922"/>
                  </a:lnTo>
                  <a:cubicBezTo>
                    <a:pt x="6405" y="9922"/>
                    <a:pt x="6406" y="9922"/>
                    <a:pt x="6407" y="9922"/>
                  </a:cubicBezTo>
                  <a:lnTo>
                    <a:pt x="6407" y="9922"/>
                  </a:lnTo>
                  <a:cubicBezTo>
                    <a:pt x="6288" y="9860"/>
                    <a:pt x="6174" y="9788"/>
                    <a:pt x="6056" y="9723"/>
                  </a:cubicBezTo>
                  <a:cubicBezTo>
                    <a:pt x="5994" y="9688"/>
                    <a:pt x="5930" y="9657"/>
                    <a:pt x="5865" y="9629"/>
                  </a:cubicBezTo>
                  <a:cubicBezTo>
                    <a:pt x="5813" y="9607"/>
                    <a:pt x="5759" y="9587"/>
                    <a:pt x="5707" y="9563"/>
                  </a:cubicBezTo>
                  <a:cubicBezTo>
                    <a:pt x="5656" y="9536"/>
                    <a:pt x="5606" y="9501"/>
                    <a:pt x="5558" y="9469"/>
                  </a:cubicBezTo>
                  <a:cubicBezTo>
                    <a:pt x="5532" y="9452"/>
                    <a:pt x="5506" y="9434"/>
                    <a:pt x="5478" y="9418"/>
                  </a:cubicBezTo>
                  <a:cubicBezTo>
                    <a:pt x="5465" y="9411"/>
                    <a:pt x="5449" y="9403"/>
                    <a:pt x="5435" y="9393"/>
                  </a:cubicBezTo>
                  <a:cubicBezTo>
                    <a:pt x="5445" y="9377"/>
                    <a:pt x="5454" y="9359"/>
                    <a:pt x="5465" y="9342"/>
                  </a:cubicBezTo>
                  <a:cubicBezTo>
                    <a:pt x="5509" y="9262"/>
                    <a:pt x="5553" y="9180"/>
                    <a:pt x="5597" y="9098"/>
                  </a:cubicBezTo>
                  <a:lnTo>
                    <a:pt x="5597" y="9099"/>
                  </a:lnTo>
                  <a:cubicBezTo>
                    <a:pt x="5694" y="8921"/>
                    <a:pt x="5790" y="8740"/>
                    <a:pt x="5898" y="8567"/>
                  </a:cubicBezTo>
                  <a:cubicBezTo>
                    <a:pt x="5952" y="8483"/>
                    <a:pt x="6006" y="8400"/>
                    <a:pt x="6058" y="8315"/>
                  </a:cubicBezTo>
                  <a:cubicBezTo>
                    <a:pt x="6111" y="8230"/>
                    <a:pt x="6161" y="8145"/>
                    <a:pt x="6213" y="8059"/>
                  </a:cubicBezTo>
                  <a:cubicBezTo>
                    <a:pt x="6254" y="7988"/>
                    <a:pt x="6299" y="7920"/>
                    <a:pt x="6343" y="7850"/>
                  </a:cubicBezTo>
                  <a:cubicBezTo>
                    <a:pt x="6386" y="7781"/>
                    <a:pt x="6426" y="7711"/>
                    <a:pt x="6466" y="7641"/>
                  </a:cubicBezTo>
                  <a:cubicBezTo>
                    <a:pt x="6546" y="7495"/>
                    <a:pt x="6629" y="7352"/>
                    <a:pt x="6719" y="7211"/>
                  </a:cubicBezTo>
                  <a:cubicBezTo>
                    <a:pt x="6812" y="7064"/>
                    <a:pt x="6904" y="6914"/>
                    <a:pt x="6998" y="6765"/>
                  </a:cubicBezTo>
                  <a:cubicBezTo>
                    <a:pt x="7093" y="6614"/>
                    <a:pt x="7189" y="6461"/>
                    <a:pt x="7286" y="6310"/>
                  </a:cubicBezTo>
                  <a:cubicBezTo>
                    <a:pt x="7380" y="6161"/>
                    <a:pt x="7469" y="6007"/>
                    <a:pt x="7560" y="5856"/>
                  </a:cubicBezTo>
                  <a:cubicBezTo>
                    <a:pt x="7647" y="5709"/>
                    <a:pt x="7736" y="5565"/>
                    <a:pt x="7825" y="5420"/>
                  </a:cubicBezTo>
                  <a:cubicBezTo>
                    <a:pt x="7918" y="5271"/>
                    <a:pt x="8003" y="5116"/>
                    <a:pt x="8092" y="4964"/>
                  </a:cubicBezTo>
                  <a:cubicBezTo>
                    <a:pt x="8134" y="4892"/>
                    <a:pt x="8177" y="4820"/>
                    <a:pt x="8217" y="4747"/>
                  </a:cubicBezTo>
                  <a:cubicBezTo>
                    <a:pt x="8260" y="4672"/>
                    <a:pt x="8298" y="4594"/>
                    <a:pt x="8340" y="4518"/>
                  </a:cubicBezTo>
                  <a:lnTo>
                    <a:pt x="8340" y="4518"/>
                  </a:lnTo>
                  <a:cubicBezTo>
                    <a:pt x="8355" y="4492"/>
                    <a:pt x="8368" y="4465"/>
                    <a:pt x="8383" y="4438"/>
                  </a:cubicBezTo>
                  <a:cubicBezTo>
                    <a:pt x="8423" y="4366"/>
                    <a:pt x="8466" y="4294"/>
                    <a:pt x="8509" y="4223"/>
                  </a:cubicBezTo>
                  <a:cubicBezTo>
                    <a:pt x="8553" y="4148"/>
                    <a:pt x="8597" y="4070"/>
                    <a:pt x="8639" y="3993"/>
                  </a:cubicBezTo>
                  <a:cubicBezTo>
                    <a:pt x="8712" y="3860"/>
                    <a:pt x="8788" y="3727"/>
                    <a:pt x="8865" y="3596"/>
                  </a:cubicBezTo>
                  <a:close/>
                  <a:moveTo>
                    <a:pt x="32991" y="21398"/>
                  </a:moveTo>
                  <a:lnTo>
                    <a:pt x="32991" y="21398"/>
                  </a:lnTo>
                  <a:cubicBezTo>
                    <a:pt x="32991" y="21399"/>
                    <a:pt x="32991" y="21399"/>
                    <a:pt x="32991" y="21399"/>
                  </a:cubicBezTo>
                  <a:cubicBezTo>
                    <a:pt x="32991" y="21399"/>
                    <a:pt x="32991" y="21399"/>
                    <a:pt x="32991" y="21398"/>
                  </a:cubicBezTo>
                  <a:close/>
                  <a:moveTo>
                    <a:pt x="33887" y="21678"/>
                  </a:moveTo>
                  <a:cubicBezTo>
                    <a:pt x="33887" y="21678"/>
                    <a:pt x="33887" y="21678"/>
                    <a:pt x="33888" y="21678"/>
                  </a:cubicBezTo>
                  <a:cubicBezTo>
                    <a:pt x="33888" y="21678"/>
                    <a:pt x="33887" y="21678"/>
                    <a:pt x="33887" y="21678"/>
                  </a:cubicBezTo>
                  <a:close/>
                  <a:moveTo>
                    <a:pt x="34127" y="21811"/>
                  </a:moveTo>
                  <a:lnTo>
                    <a:pt x="34127" y="21811"/>
                  </a:lnTo>
                  <a:cubicBezTo>
                    <a:pt x="34130" y="21812"/>
                    <a:pt x="34133" y="21814"/>
                    <a:pt x="34136" y="21816"/>
                  </a:cubicBezTo>
                  <a:cubicBezTo>
                    <a:pt x="34134" y="21814"/>
                    <a:pt x="34130" y="21812"/>
                    <a:pt x="34127" y="21811"/>
                  </a:cubicBezTo>
                  <a:close/>
                  <a:moveTo>
                    <a:pt x="34969" y="22288"/>
                  </a:moveTo>
                  <a:cubicBezTo>
                    <a:pt x="34970" y="22289"/>
                    <a:pt x="34970" y="22289"/>
                    <a:pt x="34970" y="22289"/>
                  </a:cubicBezTo>
                  <a:lnTo>
                    <a:pt x="34970" y="22289"/>
                  </a:lnTo>
                  <a:cubicBezTo>
                    <a:pt x="34970" y="22289"/>
                    <a:pt x="34970" y="22288"/>
                    <a:pt x="34969" y="22288"/>
                  </a:cubicBezTo>
                  <a:close/>
                  <a:moveTo>
                    <a:pt x="34950" y="22309"/>
                  </a:moveTo>
                  <a:cubicBezTo>
                    <a:pt x="34954" y="22311"/>
                    <a:pt x="34957" y="22312"/>
                    <a:pt x="34960" y="22312"/>
                  </a:cubicBezTo>
                  <a:cubicBezTo>
                    <a:pt x="34957" y="22311"/>
                    <a:pt x="34954" y="22310"/>
                    <a:pt x="34950" y="22309"/>
                  </a:cubicBezTo>
                  <a:close/>
                  <a:moveTo>
                    <a:pt x="3780" y="0"/>
                  </a:moveTo>
                  <a:cubicBezTo>
                    <a:pt x="3764" y="2"/>
                    <a:pt x="3726" y="17"/>
                    <a:pt x="3688" y="25"/>
                  </a:cubicBezTo>
                  <a:cubicBezTo>
                    <a:pt x="3666" y="28"/>
                    <a:pt x="3644" y="33"/>
                    <a:pt x="3623" y="37"/>
                  </a:cubicBezTo>
                  <a:lnTo>
                    <a:pt x="3619" y="37"/>
                  </a:lnTo>
                  <a:cubicBezTo>
                    <a:pt x="3604" y="40"/>
                    <a:pt x="3590" y="44"/>
                    <a:pt x="3577" y="52"/>
                  </a:cubicBezTo>
                  <a:cubicBezTo>
                    <a:pt x="3554" y="63"/>
                    <a:pt x="3532" y="78"/>
                    <a:pt x="3511" y="92"/>
                  </a:cubicBezTo>
                  <a:cubicBezTo>
                    <a:pt x="3475" y="116"/>
                    <a:pt x="3440" y="144"/>
                    <a:pt x="3411" y="175"/>
                  </a:cubicBezTo>
                  <a:cubicBezTo>
                    <a:pt x="3367" y="219"/>
                    <a:pt x="3332" y="268"/>
                    <a:pt x="3303" y="324"/>
                  </a:cubicBezTo>
                  <a:cubicBezTo>
                    <a:pt x="3280" y="365"/>
                    <a:pt x="3260" y="408"/>
                    <a:pt x="3238" y="449"/>
                  </a:cubicBezTo>
                  <a:cubicBezTo>
                    <a:pt x="3199" y="525"/>
                    <a:pt x="3158" y="600"/>
                    <a:pt x="3117" y="673"/>
                  </a:cubicBezTo>
                  <a:cubicBezTo>
                    <a:pt x="3077" y="744"/>
                    <a:pt x="3042" y="818"/>
                    <a:pt x="3003" y="890"/>
                  </a:cubicBezTo>
                  <a:cubicBezTo>
                    <a:pt x="2923" y="1041"/>
                    <a:pt x="2838" y="1189"/>
                    <a:pt x="2757" y="1341"/>
                  </a:cubicBezTo>
                  <a:cubicBezTo>
                    <a:pt x="2715" y="1416"/>
                    <a:pt x="2675" y="1496"/>
                    <a:pt x="2636" y="1573"/>
                  </a:cubicBezTo>
                  <a:cubicBezTo>
                    <a:pt x="2595" y="1651"/>
                    <a:pt x="2553" y="1729"/>
                    <a:pt x="2512" y="1807"/>
                  </a:cubicBezTo>
                  <a:cubicBezTo>
                    <a:pt x="2432" y="1957"/>
                    <a:pt x="2354" y="2110"/>
                    <a:pt x="2277" y="2260"/>
                  </a:cubicBezTo>
                  <a:lnTo>
                    <a:pt x="2277" y="2259"/>
                  </a:lnTo>
                  <a:cubicBezTo>
                    <a:pt x="2276" y="2262"/>
                    <a:pt x="2274" y="2265"/>
                    <a:pt x="2272" y="2270"/>
                  </a:cubicBezTo>
                  <a:cubicBezTo>
                    <a:pt x="2265" y="2281"/>
                    <a:pt x="2259" y="2295"/>
                    <a:pt x="2252" y="2308"/>
                  </a:cubicBezTo>
                  <a:cubicBezTo>
                    <a:pt x="2252" y="2308"/>
                    <a:pt x="2251" y="2308"/>
                    <a:pt x="2251" y="2309"/>
                  </a:cubicBezTo>
                  <a:cubicBezTo>
                    <a:pt x="2250" y="2312"/>
                    <a:pt x="2247" y="2316"/>
                    <a:pt x="2246" y="2318"/>
                  </a:cubicBezTo>
                  <a:lnTo>
                    <a:pt x="2246" y="2319"/>
                  </a:lnTo>
                  <a:cubicBezTo>
                    <a:pt x="2242" y="2325"/>
                    <a:pt x="2240" y="2330"/>
                    <a:pt x="2238" y="2334"/>
                  </a:cubicBezTo>
                  <a:lnTo>
                    <a:pt x="2238" y="2334"/>
                  </a:lnTo>
                  <a:cubicBezTo>
                    <a:pt x="2238" y="2334"/>
                    <a:pt x="2239" y="2333"/>
                    <a:pt x="2239" y="2332"/>
                  </a:cubicBezTo>
                  <a:lnTo>
                    <a:pt x="2239" y="2332"/>
                  </a:lnTo>
                  <a:cubicBezTo>
                    <a:pt x="2238" y="2334"/>
                    <a:pt x="2236" y="2336"/>
                    <a:pt x="2236" y="2338"/>
                  </a:cubicBezTo>
                  <a:cubicBezTo>
                    <a:pt x="2236" y="2337"/>
                    <a:pt x="2237" y="2335"/>
                    <a:pt x="2238" y="2334"/>
                  </a:cubicBezTo>
                  <a:lnTo>
                    <a:pt x="2238" y="2334"/>
                  </a:lnTo>
                  <a:cubicBezTo>
                    <a:pt x="2173" y="2460"/>
                    <a:pt x="2106" y="2584"/>
                    <a:pt x="2035" y="2706"/>
                  </a:cubicBezTo>
                  <a:cubicBezTo>
                    <a:pt x="1963" y="2830"/>
                    <a:pt x="1889" y="2954"/>
                    <a:pt x="1816" y="3077"/>
                  </a:cubicBezTo>
                  <a:cubicBezTo>
                    <a:pt x="1739" y="3203"/>
                    <a:pt x="1663" y="3329"/>
                    <a:pt x="1591" y="3457"/>
                  </a:cubicBezTo>
                  <a:cubicBezTo>
                    <a:pt x="1517" y="3587"/>
                    <a:pt x="1449" y="3719"/>
                    <a:pt x="1382" y="3852"/>
                  </a:cubicBezTo>
                  <a:cubicBezTo>
                    <a:pt x="1305" y="4004"/>
                    <a:pt x="1223" y="4154"/>
                    <a:pt x="1142" y="4304"/>
                  </a:cubicBezTo>
                  <a:cubicBezTo>
                    <a:pt x="1060" y="4453"/>
                    <a:pt x="982" y="4603"/>
                    <a:pt x="899" y="4751"/>
                  </a:cubicBezTo>
                  <a:cubicBezTo>
                    <a:pt x="861" y="4822"/>
                    <a:pt x="821" y="4893"/>
                    <a:pt x="781" y="4965"/>
                  </a:cubicBezTo>
                  <a:cubicBezTo>
                    <a:pt x="744" y="5037"/>
                    <a:pt x="707" y="5109"/>
                    <a:pt x="668" y="5180"/>
                  </a:cubicBezTo>
                  <a:cubicBezTo>
                    <a:pt x="627" y="5254"/>
                    <a:pt x="585" y="5327"/>
                    <a:pt x="547" y="5404"/>
                  </a:cubicBezTo>
                  <a:cubicBezTo>
                    <a:pt x="510" y="5477"/>
                    <a:pt x="474" y="5551"/>
                    <a:pt x="438" y="5625"/>
                  </a:cubicBezTo>
                  <a:cubicBezTo>
                    <a:pt x="361" y="5783"/>
                    <a:pt x="281" y="5939"/>
                    <a:pt x="213" y="6100"/>
                  </a:cubicBezTo>
                  <a:cubicBezTo>
                    <a:pt x="152" y="6240"/>
                    <a:pt x="93" y="6378"/>
                    <a:pt x="37" y="6518"/>
                  </a:cubicBezTo>
                  <a:cubicBezTo>
                    <a:pt x="31" y="6534"/>
                    <a:pt x="25" y="6549"/>
                    <a:pt x="20" y="6566"/>
                  </a:cubicBezTo>
                  <a:cubicBezTo>
                    <a:pt x="13" y="6586"/>
                    <a:pt x="12" y="6609"/>
                    <a:pt x="10" y="6630"/>
                  </a:cubicBezTo>
                  <a:cubicBezTo>
                    <a:pt x="5" y="6673"/>
                    <a:pt x="0" y="6719"/>
                    <a:pt x="15" y="6762"/>
                  </a:cubicBezTo>
                  <a:cubicBezTo>
                    <a:pt x="27" y="6802"/>
                    <a:pt x="52" y="6842"/>
                    <a:pt x="87" y="6867"/>
                  </a:cubicBezTo>
                  <a:cubicBezTo>
                    <a:pt x="92" y="6870"/>
                    <a:pt x="98" y="6872"/>
                    <a:pt x="103" y="6875"/>
                  </a:cubicBezTo>
                  <a:cubicBezTo>
                    <a:pt x="110" y="6883"/>
                    <a:pt x="114" y="6889"/>
                    <a:pt x="120" y="6894"/>
                  </a:cubicBezTo>
                  <a:cubicBezTo>
                    <a:pt x="133" y="6905"/>
                    <a:pt x="146" y="6916"/>
                    <a:pt x="160" y="6925"/>
                  </a:cubicBezTo>
                  <a:cubicBezTo>
                    <a:pt x="174" y="6932"/>
                    <a:pt x="186" y="6939"/>
                    <a:pt x="201" y="6945"/>
                  </a:cubicBezTo>
                  <a:lnTo>
                    <a:pt x="201" y="6945"/>
                  </a:lnTo>
                  <a:cubicBezTo>
                    <a:pt x="202" y="6946"/>
                    <a:pt x="203" y="6946"/>
                    <a:pt x="204" y="6947"/>
                  </a:cubicBezTo>
                  <a:cubicBezTo>
                    <a:pt x="204" y="6947"/>
                    <a:pt x="206" y="6947"/>
                    <a:pt x="207" y="6948"/>
                  </a:cubicBezTo>
                  <a:lnTo>
                    <a:pt x="207" y="6948"/>
                  </a:lnTo>
                  <a:cubicBezTo>
                    <a:pt x="207" y="6948"/>
                    <a:pt x="207" y="6948"/>
                    <a:pt x="207" y="6948"/>
                  </a:cubicBezTo>
                  <a:lnTo>
                    <a:pt x="207" y="6948"/>
                  </a:lnTo>
                  <a:cubicBezTo>
                    <a:pt x="224" y="6957"/>
                    <a:pt x="243" y="6966"/>
                    <a:pt x="263" y="6972"/>
                  </a:cubicBezTo>
                  <a:cubicBezTo>
                    <a:pt x="284" y="6979"/>
                    <a:pt x="306" y="6982"/>
                    <a:pt x="327" y="6984"/>
                  </a:cubicBezTo>
                  <a:cubicBezTo>
                    <a:pt x="341" y="6986"/>
                    <a:pt x="354" y="6986"/>
                    <a:pt x="368" y="6986"/>
                  </a:cubicBezTo>
                  <a:cubicBezTo>
                    <a:pt x="383" y="6986"/>
                    <a:pt x="399" y="6985"/>
                    <a:pt x="415" y="6984"/>
                  </a:cubicBezTo>
                  <a:lnTo>
                    <a:pt x="419" y="6984"/>
                  </a:lnTo>
                  <a:cubicBezTo>
                    <a:pt x="424" y="6983"/>
                    <a:pt x="430" y="6982"/>
                    <a:pt x="436" y="6981"/>
                  </a:cubicBezTo>
                  <a:cubicBezTo>
                    <a:pt x="451" y="6978"/>
                    <a:pt x="466" y="6977"/>
                    <a:pt x="480" y="6973"/>
                  </a:cubicBezTo>
                  <a:lnTo>
                    <a:pt x="480" y="6973"/>
                  </a:lnTo>
                  <a:cubicBezTo>
                    <a:pt x="478" y="6973"/>
                    <a:pt x="476" y="6974"/>
                    <a:pt x="475" y="6975"/>
                  </a:cubicBezTo>
                  <a:lnTo>
                    <a:pt x="475" y="6975"/>
                  </a:lnTo>
                  <a:lnTo>
                    <a:pt x="482" y="6972"/>
                  </a:lnTo>
                  <a:cubicBezTo>
                    <a:pt x="485" y="6971"/>
                    <a:pt x="485" y="6970"/>
                    <a:pt x="487" y="6968"/>
                  </a:cubicBezTo>
                  <a:lnTo>
                    <a:pt x="522" y="6961"/>
                  </a:lnTo>
                  <a:cubicBezTo>
                    <a:pt x="560" y="6950"/>
                    <a:pt x="597" y="6937"/>
                    <a:pt x="631" y="6917"/>
                  </a:cubicBezTo>
                  <a:cubicBezTo>
                    <a:pt x="664" y="6896"/>
                    <a:pt x="695" y="6873"/>
                    <a:pt x="721" y="6843"/>
                  </a:cubicBezTo>
                  <a:cubicBezTo>
                    <a:pt x="756" y="6805"/>
                    <a:pt x="786" y="6764"/>
                    <a:pt x="812" y="6721"/>
                  </a:cubicBezTo>
                  <a:cubicBezTo>
                    <a:pt x="842" y="6676"/>
                    <a:pt x="870" y="6631"/>
                    <a:pt x="900" y="6585"/>
                  </a:cubicBezTo>
                  <a:cubicBezTo>
                    <a:pt x="931" y="6538"/>
                    <a:pt x="965" y="6490"/>
                    <a:pt x="996" y="6441"/>
                  </a:cubicBezTo>
                  <a:cubicBezTo>
                    <a:pt x="1025" y="6394"/>
                    <a:pt x="1054" y="6348"/>
                    <a:pt x="1080" y="6299"/>
                  </a:cubicBezTo>
                  <a:cubicBezTo>
                    <a:pt x="1106" y="6250"/>
                    <a:pt x="1130" y="6201"/>
                    <a:pt x="1153" y="6152"/>
                  </a:cubicBezTo>
                  <a:lnTo>
                    <a:pt x="1153" y="6152"/>
                  </a:lnTo>
                  <a:cubicBezTo>
                    <a:pt x="1153" y="6153"/>
                    <a:pt x="1152" y="6155"/>
                    <a:pt x="1152" y="6156"/>
                  </a:cubicBezTo>
                  <a:cubicBezTo>
                    <a:pt x="1183" y="6096"/>
                    <a:pt x="1216" y="6038"/>
                    <a:pt x="1247" y="5980"/>
                  </a:cubicBezTo>
                  <a:cubicBezTo>
                    <a:pt x="1281" y="5919"/>
                    <a:pt x="1313" y="5858"/>
                    <a:pt x="1347" y="5797"/>
                  </a:cubicBezTo>
                  <a:cubicBezTo>
                    <a:pt x="1409" y="5685"/>
                    <a:pt x="1471" y="5573"/>
                    <a:pt x="1525" y="5455"/>
                  </a:cubicBezTo>
                  <a:cubicBezTo>
                    <a:pt x="1579" y="5336"/>
                    <a:pt x="1634" y="5216"/>
                    <a:pt x="1690" y="5095"/>
                  </a:cubicBezTo>
                  <a:cubicBezTo>
                    <a:pt x="1746" y="4975"/>
                    <a:pt x="1802" y="4855"/>
                    <a:pt x="1861" y="4736"/>
                  </a:cubicBezTo>
                  <a:cubicBezTo>
                    <a:pt x="1931" y="4603"/>
                    <a:pt x="2003" y="4470"/>
                    <a:pt x="2077" y="4339"/>
                  </a:cubicBezTo>
                  <a:cubicBezTo>
                    <a:pt x="2107" y="4356"/>
                    <a:pt x="2136" y="4373"/>
                    <a:pt x="2165" y="4391"/>
                  </a:cubicBezTo>
                  <a:cubicBezTo>
                    <a:pt x="2238" y="4434"/>
                    <a:pt x="2309" y="4475"/>
                    <a:pt x="2382" y="4514"/>
                  </a:cubicBezTo>
                  <a:cubicBezTo>
                    <a:pt x="2525" y="4589"/>
                    <a:pt x="2671" y="4657"/>
                    <a:pt x="2816" y="4726"/>
                  </a:cubicBezTo>
                  <a:cubicBezTo>
                    <a:pt x="2948" y="4791"/>
                    <a:pt x="3076" y="4861"/>
                    <a:pt x="3203" y="4933"/>
                  </a:cubicBezTo>
                  <a:cubicBezTo>
                    <a:pt x="3269" y="4969"/>
                    <a:pt x="3335" y="5006"/>
                    <a:pt x="3402" y="5041"/>
                  </a:cubicBezTo>
                  <a:cubicBezTo>
                    <a:pt x="3467" y="5074"/>
                    <a:pt x="3532" y="5107"/>
                    <a:pt x="3597" y="5138"/>
                  </a:cubicBezTo>
                  <a:lnTo>
                    <a:pt x="3597" y="5138"/>
                  </a:lnTo>
                  <a:cubicBezTo>
                    <a:pt x="3646" y="5163"/>
                    <a:pt x="3696" y="5187"/>
                    <a:pt x="3743" y="5214"/>
                  </a:cubicBezTo>
                  <a:cubicBezTo>
                    <a:pt x="3795" y="5244"/>
                    <a:pt x="3848" y="5275"/>
                    <a:pt x="3899" y="5306"/>
                  </a:cubicBezTo>
                  <a:cubicBezTo>
                    <a:pt x="3996" y="5361"/>
                    <a:pt x="4097" y="5409"/>
                    <a:pt x="4197" y="5458"/>
                  </a:cubicBezTo>
                  <a:lnTo>
                    <a:pt x="4196" y="5458"/>
                  </a:lnTo>
                  <a:cubicBezTo>
                    <a:pt x="4229" y="5475"/>
                    <a:pt x="4264" y="5490"/>
                    <a:pt x="4299" y="5508"/>
                  </a:cubicBezTo>
                  <a:cubicBezTo>
                    <a:pt x="4336" y="5529"/>
                    <a:pt x="4374" y="5549"/>
                    <a:pt x="4412" y="5570"/>
                  </a:cubicBezTo>
                  <a:cubicBezTo>
                    <a:pt x="4484" y="5609"/>
                    <a:pt x="4559" y="5644"/>
                    <a:pt x="4632" y="5680"/>
                  </a:cubicBezTo>
                  <a:lnTo>
                    <a:pt x="4631" y="5680"/>
                  </a:lnTo>
                  <a:cubicBezTo>
                    <a:pt x="4716" y="5722"/>
                    <a:pt x="4801" y="5764"/>
                    <a:pt x="4885" y="5806"/>
                  </a:cubicBezTo>
                  <a:cubicBezTo>
                    <a:pt x="4974" y="5852"/>
                    <a:pt x="5060" y="5900"/>
                    <a:pt x="5150" y="5945"/>
                  </a:cubicBezTo>
                  <a:cubicBezTo>
                    <a:pt x="5239" y="5991"/>
                    <a:pt x="5327" y="6038"/>
                    <a:pt x="5415" y="6085"/>
                  </a:cubicBezTo>
                  <a:cubicBezTo>
                    <a:pt x="5478" y="6118"/>
                    <a:pt x="5540" y="6152"/>
                    <a:pt x="5605" y="6182"/>
                  </a:cubicBezTo>
                  <a:cubicBezTo>
                    <a:pt x="5622" y="6190"/>
                    <a:pt x="5637" y="6200"/>
                    <a:pt x="5652" y="6211"/>
                  </a:cubicBezTo>
                  <a:cubicBezTo>
                    <a:pt x="5648" y="6219"/>
                    <a:pt x="5643" y="6225"/>
                    <a:pt x="5640" y="6233"/>
                  </a:cubicBezTo>
                  <a:cubicBezTo>
                    <a:pt x="5461" y="6538"/>
                    <a:pt x="5280" y="6840"/>
                    <a:pt x="5101" y="7144"/>
                  </a:cubicBezTo>
                  <a:cubicBezTo>
                    <a:pt x="4928" y="7439"/>
                    <a:pt x="4773" y="7745"/>
                    <a:pt x="4613" y="8046"/>
                  </a:cubicBezTo>
                  <a:lnTo>
                    <a:pt x="4613" y="8046"/>
                  </a:lnTo>
                  <a:cubicBezTo>
                    <a:pt x="4613" y="8046"/>
                    <a:pt x="4613" y="8046"/>
                    <a:pt x="4613" y="8046"/>
                  </a:cubicBezTo>
                  <a:lnTo>
                    <a:pt x="4613" y="8046"/>
                  </a:lnTo>
                  <a:cubicBezTo>
                    <a:pt x="4548" y="8164"/>
                    <a:pt x="4482" y="8283"/>
                    <a:pt x="4417" y="8402"/>
                  </a:cubicBezTo>
                  <a:cubicBezTo>
                    <a:pt x="4352" y="8516"/>
                    <a:pt x="4293" y="8635"/>
                    <a:pt x="4232" y="8751"/>
                  </a:cubicBezTo>
                  <a:cubicBezTo>
                    <a:pt x="4232" y="8751"/>
                    <a:pt x="4233" y="8749"/>
                    <a:pt x="4233" y="8748"/>
                  </a:cubicBezTo>
                  <a:lnTo>
                    <a:pt x="4233" y="8748"/>
                  </a:lnTo>
                  <a:cubicBezTo>
                    <a:pt x="4140" y="8922"/>
                    <a:pt x="4038" y="9090"/>
                    <a:pt x="3945" y="9262"/>
                  </a:cubicBezTo>
                  <a:cubicBezTo>
                    <a:pt x="3856" y="9423"/>
                    <a:pt x="3770" y="9587"/>
                    <a:pt x="3684" y="9750"/>
                  </a:cubicBezTo>
                  <a:lnTo>
                    <a:pt x="3684" y="9749"/>
                  </a:lnTo>
                  <a:cubicBezTo>
                    <a:pt x="3646" y="9817"/>
                    <a:pt x="3609" y="9884"/>
                    <a:pt x="3574" y="9952"/>
                  </a:cubicBezTo>
                  <a:cubicBezTo>
                    <a:pt x="3537" y="10026"/>
                    <a:pt x="3501" y="10099"/>
                    <a:pt x="3468" y="10174"/>
                  </a:cubicBezTo>
                  <a:cubicBezTo>
                    <a:pt x="3452" y="10208"/>
                    <a:pt x="3437" y="10240"/>
                    <a:pt x="3422" y="10274"/>
                  </a:cubicBezTo>
                  <a:cubicBezTo>
                    <a:pt x="3414" y="10290"/>
                    <a:pt x="3407" y="10307"/>
                    <a:pt x="3402" y="10325"/>
                  </a:cubicBezTo>
                  <a:cubicBezTo>
                    <a:pt x="3393" y="10356"/>
                    <a:pt x="3390" y="10389"/>
                    <a:pt x="3386" y="10420"/>
                  </a:cubicBezTo>
                  <a:cubicBezTo>
                    <a:pt x="3383" y="10446"/>
                    <a:pt x="3381" y="10472"/>
                    <a:pt x="3380" y="10498"/>
                  </a:cubicBezTo>
                  <a:cubicBezTo>
                    <a:pt x="3376" y="10539"/>
                    <a:pt x="3380" y="10581"/>
                    <a:pt x="3385" y="10623"/>
                  </a:cubicBezTo>
                  <a:cubicBezTo>
                    <a:pt x="3391" y="10666"/>
                    <a:pt x="3399" y="10707"/>
                    <a:pt x="3414" y="10747"/>
                  </a:cubicBezTo>
                  <a:cubicBezTo>
                    <a:pt x="3433" y="10790"/>
                    <a:pt x="3459" y="10823"/>
                    <a:pt x="3495" y="10854"/>
                  </a:cubicBezTo>
                  <a:cubicBezTo>
                    <a:pt x="3507" y="10865"/>
                    <a:pt x="3521" y="10878"/>
                    <a:pt x="3536" y="10888"/>
                  </a:cubicBezTo>
                  <a:cubicBezTo>
                    <a:pt x="3553" y="10898"/>
                    <a:pt x="3573" y="10908"/>
                    <a:pt x="3593" y="10917"/>
                  </a:cubicBezTo>
                  <a:lnTo>
                    <a:pt x="3592" y="10917"/>
                  </a:lnTo>
                  <a:cubicBezTo>
                    <a:pt x="3604" y="10924"/>
                    <a:pt x="3617" y="10931"/>
                    <a:pt x="3630" y="10939"/>
                  </a:cubicBezTo>
                  <a:cubicBezTo>
                    <a:pt x="3654" y="10955"/>
                    <a:pt x="3680" y="10961"/>
                    <a:pt x="3707" y="10971"/>
                  </a:cubicBezTo>
                  <a:lnTo>
                    <a:pt x="3707" y="10971"/>
                  </a:lnTo>
                  <a:cubicBezTo>
                    <a:pt x="3707" y="10971"/>
                    <a:pt x="3706" y="10971"/>
                    <a:pt x="3706" y="10971"/>
                  </a:cubicBezTo>
                  <a:lnTo>
                    <a:pt x="3706" y="10971"/>
                  </a:lnTo>
                  <a:cubicBezTo>
                    <a:pt x="3707" y="10971"/>
                    <a:pt x="3707" y="10971"/>
                    <a:pt x="3707" y="10971"/>
                  </a:cubicBezTo>
                  <a:lnTo>
                    <a:pt x="3707" y="10971"/>
                  </a:lnTo>
                  <a:cubicBezTo>
                    <a:pt x="3707" y="10971"/>
                    <a:pt x="3707" y="10971"/>
                    <a:pt x="3707" y="10971"/>
                  </a:cubicBezTo>
                  <a:lnTo>
                    <a:pt x="3707" y="10971"/>
                  </a:lnTo>
                  <a:cubicBezTo>
                    <a:pt x="3707" y="10971"/>
                    <a:pt x="3708" y="10971"/>
                    <a:pt x="3708" y="10971"/>
                  </a:cubicBezTo>
                  <a:lnTo>
                    <a:pt x="3708" y="10971"/>
                  </a:lnTo>
                  <a:cubicBezTo>
                    <a:pt x="3708" y="10971"/>
                    <a:pt x="3708" y="10971"/>
                    <a:pt x="3707" y="10971"/>
                  </a:cubicBezTo>
                  <a:lnTo>
                    <a:pt x="3707" y="10971"/>
                  </a:lnTo>
                  <a:cubicBezTo>
                    <a:pt x="3708" y="10971"/>
                    <a:pt x="3708" y="10971"/>
                    <a:pt x="3708" y="10971"/>
                  </a:cubicBezTo>
                  <a:cubicBezTo>
                    <a:pt x="3708" y="10971"/>
                    <a:pt x="3708" y="10971"/>
                    <a:pt x="3708" y="10971"/>
                  </a:cubicBezTo>
                  <a:lnTo>
                    <a:pt x="3708" y="10971"/>
                  </a:lnTo>
                  <a:cubicBezTo>
                    <a:pt x="3717" y="10975"/>
                    <a:pt x="3726" y="10978"/>
                    <a:pt x="3734" y="10983"/>
                  </a:cubicBezTo>
                  <a:cubicBezTo>
                    <a:pt x="3752" y="10992"/>
                    <a:pt x="3765" y="11002"/>
                    <a:pt x="3780" y="11014"/>
                  </a:cubicBezTo>
                  <a:cubicBezTo>
                    <a:pt x="3798" y="11026"/>
                    <a:pt x="3817" y="11032"/>
                    <a:pt x="3836" y="11032"/>
                  </a:cubicBezTo>
                  <a:cubicBezTo>
                    <a:pt x="3837" y="11032"/>
                    <a:pt x="3839" y="11032"/>
                    <a:pt x="3840" y="11032"/>
                  </a:cubicBezTo>
                  <a:cubicBezTo>
                    <a:pt x="3841" y="11033"/>
                    <a:pt x="3844" y="11033"/>
                    <a:pt x="3845" y="11034"/>
                  </a:cubicBezTo>
                  <a:cubicBezTo>
                    <a:pt x="3907" y="11053"/>
                    <a:pt x="3971" y="11061"/>
                    <a:pt x="4034" y="11061"/>
                  </a:cubicBezTo>
                  <a:cubicBezTo>
                    <a:pt x="4056" y="11061"/>
                    <a:pt x="4078" y="11060"/>
                    <a:pt x="4100" y="11058"/>
                  </a:cubicBezTo>
                  <a:cubicBezTo>
                    <a:pt x="4159" y="11053"/>
                    <a:pt x="4221" y="11052"/>
                    <a:pt x="4274" y="11027"/>
                  </a:cubicBezTo>
                  <a:cubicBezTo>
                    <a:pt x="4325" y="11002"/>
                    <a:pt x="4371" y="10967"/>
                    <a:pt x="4414" y="10930"/>
                  </a:cubicBezTo>
                  <a:cubicBezTo>
                    <a:pt x="4444" y="10905"/>
                    <a:pt x="4472" y="10882"/>
                    <a:pt x="4500" y="10856"/>
                  </a:cubicBezTo>
                  <a:cubicBezTo>
                    <a:pt x="4562" y="10796"/>
                    <a:pt x="4616" y="10730"/>
                    <a:pt x="4671" y="10663"/>
                  </a:cubicBezTo>
                  <a:cubicBezTo>
                    <a:pt x="4701" y="10626"/>
                    <a:pt x="4730" y="10589"/>
                    <a:pt x="4758" y="10551"/>
                  </a:cubicBezTo>
                  <a:cubicBezTo>
                    <a:pt x="4780" y="10517"/>
                    <a:pt x="4805" y="10485"/>
                    <a:pt x="4825" y="10449"/>
                  </a:cubicBezTo>
                  <a:cubicBezTo>
                    <a:pt x="4866" y="10374"/>
                    <a:pt x="4907" y="10299"/>
                    <a:pt x="4951" y="10227"/>
                  </a:cubicBezTo>
                  <a:cubicBezTo>
                    <a:pt x="4993" y="10156"/>
                    <a:pt x="5038" y="10087"/>
                    <a:pt x="5080" y="10015"/>
                  </a:cubicBezTo>
                  <a:cubicBezTo>
                    <a:pt x="5163" y="9869"/>
                    <a:pt x="5244" y="9723"/>
                    <a:pt x="5321" y="9574"/>
                  </a:cubicBezTo>
                  <a:lnTo>
                    <a:pt x="5321" y="9574"/>
                  </a:lnTo>
                  <a:cubicBezTo>
                    <a:pt x="5320" y="9575"/>
                    <a:pt x="5320" y="9576"/>
                    <a:pt x="5320" y="9577"/>
                  </a:cubicBezTo>
                  <a:cubicBezTo>
                    <a:pt x="5327" y="9563"/>
                    <a:pt x="5337" y="9548"/>
                    <a:pt x="5344" y="9533"/>
                  </a:cubicBezTo>
                  <a:cubicBezTo>
                    <a:pt x="5358" y="9541"/>
                    <a:pt x="5373" y="9548"/>
                    <a:pt x="5385" y="9556"/>
                  </a:cubicBezTo>
                  <a:cubicBezTo>
                    <a:pt x="5441" y="9588"/>
                    <a:pt x="5494" y="9626"/>
                    <a:pt x="5547" y="9662"/>
                  </a:cubicBezTo>
                  <a:cubicBezTo>
                    <a:pt x="5599" y="9696"/>
                    <a:pt x="5654" y="9722"/>
                    <a:pt x="5710" y="9743"/>
                  </a:cubicBezTo>
                  <a:cubicBezTo>
                    <a:pt x="5770" y="9767"/>
                    <a:pt x="5831" y="9792"/>
                    <a:pt x="5888" y="9821"/>
                  </a:cubicBezTo>
                  <a:lnTo>
                    <a:pt x="5888" y="9821"/>
                  </a:lnTo>
                  <a:cubicBezTo>
                    <a:pt x="5889" y="9822"/>
                    <a:pt x="5890" y="9822"/>
                    <a:pt x="5891" y="9824"/>
                  </a:cubicBezTo>
                  <a:cubicBezTo>
                    <a:pt x="6006" y="9882"/>
                    <a:pt x="6116" y="9951"/>
                    <a:pt x="6226" y="10015"/>
                  </a:cubicBezTo>
                  <a:cubicBezTo>
                    <a:pt x="6335" y="10077"/>
                    <a:pt x="6447" y="10126"/>
                    <a:pt x="6559" y="10180"/>
                  </a:cubicBezTo>
                  <a:cubicBezTo>
                    <a:pt x="6580" y="10191"/>
                    <a:pt x="6602" y="10202"/>
                    <a:pt x="6623" y="10217"/>
                  </a:cubicBezTo>
                  <a:cubicBezTo>
                    <a:pt x="6644" y="10231"/>
                    <a:pt x="6665" y="10245"/>
                    <a:pt x="6687" y="10259"/>
                  </a:cubicBezTo>
                  <a:lnTo>
                    <a:pt x="6687" y="10259"/>
                  </a:lnTo>
                  <a:cubicBezTo>
                    <a:pt x="6778" y="10323"/>
                    <a:pt x="6867" y="10390"/>
                    <a:pt x="6959" y="10454"/>
                  </a:cubicBezTo>
                  <a:cubicBezTo>
                    <a:pt x="7044" y="10511"/>
                    <a:pt x="7133" y="10561"/>
                    <a:pt x="7221" y="10610"/>
                  </a:cubicBezTo>
                  <a:cubicBezTo>
                    <a:pt x="7415" y="10718"/>
                    <a:pt x="7607" y="10829"/>
                    <a:pt x="7797" y="10947"/>
                  </a:cubicBezTo>
                  <a:cubicBezTo>
                    <a:pt x="7957" y="11045"/>
                    <a:pt x="8117" y="11143"/>
                    <a:pt x="8278" y="11238"/>
                  </a:cubicBezTo>
                  <a:cubicBezTo>
                    <a:pt x="8432" y="11326"/>
                    <a:pt x="8586" y="11411"/>
                    <a:pt x="8738" y="11500"/>
                  </a:cubicBezTo>
                  <a:cubicBezTo>
                    <a:pt x="9041" y="11676"/>
                    <a:pt x="9341" y="11855"/>
                    <a:pt x="9640" y="12034"/>
                  </a:cubicBezTo>
                  <a:cubicBezTo>
                    <a:pt x="9799" y="12128"/>
                    <a:pt x="9955" y="12224"/>
                    <a:pt x="10110" y="12323"/>
                  </a:cubicBezTo>
                  <a:cubicBezTo>
                    <a:pt x="10251" y="12415"/>
                    <a:pt x="10392" y="12506"/>
                    <a:pt x="10534" y="12597"/>
                  </a:cubicBezTo>
                  <a:cubicBezTo>
                    <a:pt x="10682" y="12692"/>
                    <a:pt x="10832" y="12788"/>
                    <a:pt x="10982" y="12881"/>
                  </a:cubicBezTo>
                  <a:cubicBezTo>
                    <a:pt x="11132" y="12973"/>
                    <a:pt x="11283" y="13066"/>
                    <a:pt x="11436" y="13156"/>
                  </a:cubicBezTo>
                  <a:cubicBezTo>
                    <a:pt x="11593" y="13251"/>
                    <a:pt x="11751" y="13345"/>
                    <a:pt x="11909" y="13435"/>
                  </a:cubicBezTo>
                  <a:cubicBezTo>
                    <a:pt x="12066" y="13524"/>
                    <a:pt x="12225" y="13611"/>
                    <a:pt x="12381" y="13700"/>
                  </a:cubicBezTo>
                  <a:cubicBezTo>
                    <a:pt x="12539" y="13790"/>
                    <a:pt x="12695" y="13881"/>
                    <a:pt x="12847" y="13976"/>
                  </a:cubicBezTo>
                  <a:cubicBezTo>
                    <a:pt x="12996" y="14071"/>
                    <a:pt x="13145" y="14167"/>
                    <a:pt x="13295" y="14259"/>
                  </a:cubicBezTo>
                  <a:cubicBezTo>
                    <a:pt x="13449" y="14353"/>
                    <a:pt x="13603" y="14445"/>
                    <a:pt x="13758" y="14538"/>
                  </a:cubicBezTo>
                  <a:cubicBezTo>
                    <a:pt x="13914" y="14632"/>
                    <a:pt x="14069" y="14729"/>
                    <a:pt x="14226" y="14825"/>
                  </a:cubicBezTo>
                  <a:cubicBezTo>
                    <a:pt x="14372" y="14913"/>
                    <a:pt x="14517" y="14999"/>
                    <a:pt x="14665" y="15083"/>
                  </a:cubicBezTo>
                  <a:cubicBezTo>
                    <a:pt x="14816" y="15169"/>
                    <a:pt x="14969" y="15253"/>
                    <a:pt x="15120" y="15341"/>
                  </a:cubicBezTo>
                  <a:cubicBezTo>
                    <a:pt x="15423" y="15518"/>
                    <a:pt x="15721" y="15704"/>
                    <a:pt x="16020" y="15886"/>
                  </a:cubicBezTo>
                  <a:cubicBezTo>
                    <a:pt x="16328" y="16074"/>
                    <a:pt x="16636" y="16260"/>
                    <a:pt x="16944" y="16446"/>
                  </a:cubicBezTo>
                  <a:cubicBezTo>
                    <a:pt x="17100" y="16540"/>
                    <a:pt x="17256" y="16632"/>
                    <a:pt x="17415" y="16724"/>
                  </a:cubicBezTo>
                  <a:cubicBezTo>
                    <a:pt x="17562" y="16808"/>
                    <a:pt x="17706" y="16897"/>
                    <a:pt x="17851" y="16985"/>
                  </a:cubicBezTo>
                  <a:cubicBezTo>
                    <a:pt x="17999" y="17076"/>
                    <a:pt x="18150" y="17164"/>
                    <a:pt x="18303" y="17248"/>
                  </a:cubicBezTo>
                  <a:cubicBezTo>
                    <a:pt x="18460" y="17336"/>
                    <a:pt x="18617" y="17422"/>
                    <a:pt x="18773" y="17513"/>
                  </a:cubicBezTo>
                  <a:cubicBezTo>
                    <a:pt x="18925" y="17599"/>
                    <a:pt x="19078" y="17687"/>
                    <a:pt x="19231" y="17772"/>
                  </a:cubicBezTo>
                  <a:cubicBezTo>
                    <a:pt x="19379" y="17854"/>
                    <a:pt x="19526" y="17936"/>
                    <a:pt x="19672" y="18021"/>
                  </a:cubicBezTo>
                  <a:cubicBezTo>
                    <a:pt x="19831" y="18113"/>
                    <a:pt x="19990" y="18205"/>
                    <a:pt x="20153" y="18288"/>
                  </a:cubicBezTo>
                  <a:cubicBezTo>
                    <a:pt x="20230" y="18328"/>
                    <a:pt x="20311" y="18366"/>
                    <a:pt x="20389" y="18402"/>
                  </a:cubicBezTo>
                  <a:cubicBezTo>
                    <a:pt x="20390" y="18403"/>
                    <a:pt x="20392" y="18403"/>
                    <a:pt x="20393" y="18404"/>
                  </a:cubicBezTo>
                  <a:cubicBezTo>
                    <a:pt x="20398" y="18406"/>
                    <a:pt x="20401" y="18407"/>
                    <a:pt x="20406" y="18408"/>
                  </a:cubicBezTo>
                  <a:cubicBezTo>
                    <a:pt x="20419" y="18413"/>
                    <a:pt x="20434" y="18418"/>
                    <a:pt x="20446" y="18423"/>
                  </a:cubicBezTo>
                  <a:cubicBezTo>
                    <a:pt x="20449" y="18424"/>
                    <a:pt x="20451" y="18424"/>
                    <a:pt x="20454" y="18426"/>
                  </a:cubicBezTo>
                  <a:lnTo>
                    <a:pt x="20466" y="18430"/>
                  </a:lnTo>
                  <a:lnTo>
                    <a:pt x="20554" y="18465"/>
                  </a:lnTo>
                  <a:cubicBezTo>
                    <a:pt x="20564" y="18469"/>
                    <a:pt x="20573" y="18471"/>
                    <a:pt x="20581" y="18475"/>
                  </a:cubicBezTo>
                  <a:lnTo>
                    <a:pt x="20601" y="18483"/>
                  </a:lnTo>
                  <a:lnTo>
                    <a:pt x="20602" y="18483"/>
                  </a:lnTo>
                  <a:lnTo>
                    <a:pt x="20617" y="18452"/>
                  </a:lnTo>
                  <a:cubicBezTo>
                    <a:pt x="20625" y="18439"/>
                    <a:pt x="20631" y="18426"/>
                    <a:pt x="20638" y="18413"/>
                  </a:cubicBezTo>
                  <a:cubicBezTo>
                    <a:pt x="20640" y="18411"/>
                    <a:pt x="20641" y="18410"/>
                    <a:pt x="20641" y="18407"/>
                  </a:cubicBezTo>
                  <a:cubicBezTo>
                    <a:pt x="20651" y="18385"/>
                    <a:pt x="20662" y="18361"/>
                    <a:pt x="20673" y="18339"/>
                  </a:cubicBezTo>
                  <a:cubicBezTo>
                    <a:pt x="20672" y="18337"/>
                    <a:pt x="20669" y="18337"/>
                    <a:pt x="20668" y="18336"/>
                  </a:cubicBezTo>
                  <a:cubicBezTo>
                    <a:pt x="20708" y="18252"/>
                    <a:pt x="20750" y="18168"/>
                    <a:pt x="20796" y="18089"/>
                  </a:cubicBezTo>
                  <a:cubicBezTo>
                    <a:pt x="20863" y="17979"/>
                    <a:pt x="20934" y="17870"/>
                    <a:pt x="20992" y="17754"/>
                  </a:cubicBezTo>
                  <a:cubicBezTo>
                    <a:pt x="21022" y="17696"/>
                    <a:pt x="21050" y="17635"/>
                    <a:pt x="21081" y="17577"/>
                  </a:cubicBezTo>
                  <a:cubicBezTo>
                    <a:pt x="21090" y="17561"/>
                    <a:pt x="21100" y="17544"/>
                    <a:pt x="21110" y="17527"/>
                  </a:cubicBezTo>
                  <a:cubicBezTo>
                    <a:pt x="21112" y="17529"/>
                    <a:pt x="21116" y="17530"/>
                    <a:pt x="21118" y="17530"/>
                  </a:cubicBezTo>
                  <a:cubicBezTo>
                    <a:pt x="21148" y="17535"/>
                    <a:pt x="21178" y="17537"/>
                    <a:pt x="21208" y="17541"/>
                  </a:cubicBezTo>
                  <a:cubicBezTo>
                    <a:pt x="21261" y="17550"/>
                    <a:pt x="21314" y="17558"/>
                    <a:pt x="21369" y="17567"/>
                  </a:cubicBezTo>
                  <a:cubicBezTo>
                    <a:pt x="21365" y="17567"/>
                    <a:pt x="21363" y="17566"/>
                    <a:pt x="21358" y="17566"/>
                  </a:cubicBezTo>
                  <a:cubicBezTo>
                    <a:pt x="21417" y="17576"/>
                    <a:pt x="21476" y="17594"/>
                    <a:pt x="21534" y="17604"/>
                  </a:cubicBezTo>
                  <a:cubicBezTo>
                    <a:pt x="21601" y="17614"/>
                    <a:pt x="21668" y="17625"/>
                    <a:pt x="21735" y="17633"/>
                  </a:cubicBezTo>
                  <a:cubicBezTo>
                    <a:pt x="21802" y="17640"/>
                    <a:pt x="21868" y="17644"/>
                    <a:pt x="21935" y="17644"/>
                  </a:cubicBezTo>
                  <a:cubicBezTo>
                    <a:pt x="22033" y="17644"/>
                    <a:pt x="22130" y="17635"/>
                    <a:pt x="22226" y="17614"/>
                  </a:cubicBezTo>
                  <a:cubicBezTo>
                    <a:pt x="22258" y="17608"/>
                    <a:pt x="22296" y="17602"/>
                    <a:pt x="22324" y="17585"/>
                  </a:cubicBezTo>
                  <a:cubicBezTo>
                    <a:pt x="22359" y="17565"/>
                    <a:pt x="22391" y="17541"/>
                    <a:pt x="22425" y="17517"/>
                  </a:cubicBezTo>
                  <a:cubicBezTo>
                    <a:pt x="22480" y="17477"/>
                    <a:pt x="22535" y="17437"/>
                    <a:pt x="22585" y="17391"/>
                  </a:cubicBezTo>
                  <a:cubicBezTo>
                    <a:pt x="22635" y="17348"/>
                    <a:pt x="22678" y="17292"/>
                    <a:pt x="22714" y="17239"/>
                  </a:cubicBezTo>
                  <a:cubicBezTo>
                    <a:pt x="22753" y="17179"/>
                    <a:pt x="22792" y="17117"/>
                    <a:pt x="22826" y="17055"/>
                  </a:cubicBezTo>
                  <a:cubicBezTo>
                    <a:pt x="22891" y="16943"/>
                    <a:pt x="22941" y="16826"/>
                    <a:pt x="22999" y="16710"/>
                  </a:cubicBezTo>
                  <a:cubicBezTo>
                    <a:pt x="23047" y="16616"/>
                    <a:pt x="23091" y="16520"/>
                    <a:pt x="23134" y="16424"/>
                  </a:cubicBezTo>
                  <a:lnTo>
                    <a:pt x="23134" y="16424"/>
                  </a:lnTo>
                  <a:cubicBezTo>
                    <a:pt x="23133" y="16426"/>
                    <a:pt x="23133" y="16429"/>
                    <a:pt x="23131" y="16431"/>
                  </a:cubicBezTo>
                  <a:lnTo>
                    <a:pt x="23131" y="16431"/>
                  </a:lnTo>
                  <a:cubicBezTo>
                    <a:pt x="23134" y="16427"/>
                    <a:pt x="23135" y="16424"/>
                    <a:pt x="23138" y="16419"/>
                  </a:cubicBezTo>
                  <a:cubicBezTo>
                    <a:pt x="23159" y="16433"/>
                    <a:pt x="23182" y="16446"/>
                    <a:pt x="23206" y="16457"/>
                  </a:cubicBezTo>
                  <a:cubicBezTo>
                    <a:pt x="23242" y="16477"/>
                    <a:pt x="23277" y="16497"/>
                    <a:pt x="23311" y="16515"/>
                  </a:cubicBezTo>
                  <a:cubicBezTo>
                    <a:pt x="23386" y="16555"/>
                    <a:pt x="23459" y="16598"/>
                    <a:pt x="23531" y="16642"/>
                  </a:cubicBezTo>
                  <a:cubicBezTo>
                    <a:pt x="23666" y="16724"/>
                    <a:pt x="23808" y="16793"/>
                    <a:pt x="23948" y="16866"/>
                  </a:cubicBezTo>
                  <a:cubicBezTo>
                    <a:pt x="23947" y="16866"/>
                    <a:pt x="23947" y="16866"/>
                    <a:pt x="23947" y="16866"/>
                  </a:cubicBezTo>
                  <a:lnTo>
                    <a:pt x="23947" y="16866"/>
                  </a:lnTo>
                  <a:cubicBezTo>
                    <a:pt x="24048" y="16918"/>
                    <a:pt x="24148" y="16973"/>
                    <a:pt x="24249" y="17021"/>
                  </a:cubicBezTo>
                  <a:cubicBezTo>
                    <a:pt x="24289" y="17042"/>
                    <a:pt x="24332" y="17059"/>
                    <a:pt x="24373" y="17077"/>
                  </a:cubicBezTo>
                  <a:cubicBezTo>
                    <a:pt x="24400" y="17090"/>
                    <a:pt x="24426" y="17101"/>
                    <a:pt x="24453" y="17110"/>
                  </a:cubicBezTo>
                  <a:lnTo>
                    <a:pt x="24453" y="17110"/>
                  </a:lnTo>
                  <a:cubicBezTo>
                    <a:pt x="24452" y="17110"/>
                    <a:pt x="24451" y="17109"/>
                    <a:pt x="24449" y="17109"/>
                  </a:cubicBezTo>
                  <a:lnTo>
                    <a:pt x="24449" y="17109"/>
                  </a:lnTo>
                  <a:cubicBezTo>
                    <a:pt x="24452" y="17110"/>
                    <a:pt x="24455" y="17111"/>
                    <a:pt x="24457" y="17112"/>
                  </a:cubicBezTo>
                  <a:lnTo>
                    <a:pt x="24457" y="17112"/>
                  </a:lnTo>
                  <a:cubicBezTo>
                    <a:pt x="24456" y="17111"/>
                    <a:pt x="24454" y="17111"/>
                    <a:pt x="24453" y="17110"/>
                  </a:cubicBezTo>
                  <a:lnTo>
                    <a:pt x="24453" y="17110"/>
                  </a:lnTo>
                  <a:cubicBezTo>
                    <a:pt x="24455" y="17111"/>
                    <a:pt x="24456" y="17112"/>
                    <a:pt x="24459" y="17112"/>
                  </a:cubicBezTo>
                  <a:lnTo>
                    <a:pt x="24459" y="17112"/>
                  </a:lnTo>
                  <a:cubicBezTo>
                    <a:pt x="24458" y="17112"/>
                    <a:pt x="24458" y="17112"/>
                    <a:pt x="24457" y="17112"/>
                  </a:cubicBezTo>
                  <a:lnTo>
                    <a:pt x="24457" y="17112"/>
                  </a:lnTo>
                  <a:cubicBezTo>
                    <a:pt x="24458" y="17112"/>
                    <a:pt x="24459" y="17112"/>
                    <a:pt x="24460" y="17113"/>
                  </a:cubicBezTo>
                  <a:cubicBezTo>
                    <a:pt x="24459" y="17113"/>
                    <a:pt x="24459" y="17113"/>
                    <a:pt x="24459" y="17112"/>
                  </a:cubicBezTo>
                  <a:lnTo>
                    <a:pt x="24459" y="17112"/>
                  </a:lnTo>
                  <a:cubicBezTo>
                    <a:pt x="24498" y="17129"/>
                    <a:pt x="24537" y="17145"/>
                    <a:pt x="24578" y="17158"/>
                  </a:cubicBezTo>
                  <a:cubicBezTo>
                    <a:pt x="24606" y="17166"/>
                    <a:pt x="24631" y="17171"/>
                    <a:pt x="24659" y="17171"/>
                  </a:cubicBezTo>
                  <a:cubicBezTo>
                    <a:pt x="24663" y="17171"/>
                    <a:pt x="24668" y="17171"/>
                    <a:pt x="24673" y="17171"/>
                  </a:cubicBezTo>
                  <a:cubicBezTo>
                    <a:pt x="24688" y="17169"/>
                    <a:pt x="24703" y="17169"/>
                    <a:pt x="24718" y="17165"/>
                  </a:cubicBezTo>
                  <a:cubicBezTo>
                    <a:pt x="24751" y="17157"/>
                    <a:pt x="24782" y="17144"/>
                    <a:pt x="24812" y="17129"/>
                  </a:cubicBezTo>
                  <a:cubicBezTo>
                    <a:pt x="24847" y="17114"/>
                    <a:pt x="24878" y="17095"/>
                    <a:pt x="24907" y="17072"/>
                  </a:cubicBezTo>
                  <a:cubicBezTo>
                    <a:pt x="24929" y="17056"/>
                    <a:pt x="24950" y="17039"/>
                    <a:pt x="24966" y="17019"/>
                  </a:cubicBezTo>
                  <a:cubicBezTo>
                    <a:pt x="24982" y="16999"/>
                    <a:pt x="24993" y="16978"/>
                    <a:pt x="25007" y="16957"/>
                  </a:cubicBezTo>
                  <a:cubicBezTo>
                    <a:pt x="25036" y="16979"/>
                    <a:pt x="25068" y="16997"/>
                    <a:pt x="25099" y="17016"/>
                  </a:cubicBezTo>
                  <a:cubicBezTo>
                    <a:pt x="25165" y="17059"/>
                    <a:pt x="25229" y="17101"/>
                    <a:pt x="25295" y="17143"/>
                  </a:cubicBezTo>
                  <a:cubicBezTo>
                    <a:pt x="25416" y="17220"/>
                    <a:pt x="25542" y="17291"/>
                    <a:pt x="25668" y="17361"/>
                  </a:cubicBezTo>
                  <a:cubicBezTo>
                    <a:pt x="25730" y="17397"/>
                    <a:pt x="25792" y="17432"/>
                    <a:pt x="25852" y="17470"/>
                  </a:cubicBezTo>
                  <a:cubicBezTo>
                    <a:pt x="25915" y="17511"/>
                    <a:pt x="25978" y="17551"/>
                    <a:pt x="26043" y="17591"/>
                  </a:cubicBezTo>
                  <a:cubicBezTo>
                    <a:pt x="26159" y="17658"/>
                    <a:pt x="26281" y="17714"/>
                    <a:pt x="26401" y="17775"/>
                  </a:cubicBezTo>
                  <a:lnTo>
                    <a:pt x="26401" y="17775"/>
                  </a:lnTo>
                  <a:cubicBezTo>
                    <a:pt x="26400" y="17775"/>
                    <a:pt x="26400" y="17775"/>
                    <a:pt x="26400" y="17774"/>
                  </a:cubicBezTo>
                  <a:lnTo>
                    <a:pt x="26400" y="17774"/>
                  </a:lnTo>
                  <a:cubicBezTo>
                    <a:pt x="26505" y="17830"/>
                    <a:pt x="26608" y="17891"/>
                    <a:pt x="26713" y="17946"/>
                  </a:cubicBezTo>
                  <a:lnTo>
                    <a:pt x="26713" y="17946"/>
                  </a:lnTo>
                  <a:cubicBezTo>
                    <a:pt x="26712" y="17945"/>
                    <a:pt x="26710" y="17944"/>
                    <a:pt x="26709" y="17943"/>
                  </a:cubicBezTo>
                  <a:lnTo>
                    <a:pt x="26709" y="17943"/>
                  </a:lnTo>
                  <a:cubicBezTo>
                    <a:pt x="26717" y="17948"/>
                    <a:pt x="26725" y="17952"/>
                    <a:pt x="26733" y="17956"/>
                  </a:cubicBezTo>
                  <a:lnTo>
                    <a:pt x="26733" y="17956"/>
                  </a:lnTo>
                  <a:cubicBezTo>
                    <a:pt x="26733" y="17956"/>
                    <a:pt x="26732" y="17955"/>
                    <a:pt x="26731" y="17955"/>
                  </a:cubicBezTo>
                  <a:lnTo>
                    <a:pt x="26731" y="17955"/>
                  </a:lnTo>
                  <a:cubicBezTo>
                    <a:pt x="26732" y="17956"/>
                    <a:pt x="26734" y="17957"/>
                    <a:pt x="26736" y="17958"/>
                  </a:cubicBezTo>
                  <a:lnTo>
                    <a:pt x="26736" y="17958"/>
                  </a:lnTo>
                  <a:cubicBezTo>
                    <a:pt x="26735" y="17957"/>
                    <a:pt x="26734" y="17957"/>
                    <a:pt x="26733" y="17956"/>
                  </a:cubicBezTo>
                  <a:lnTo>
                    <a:pt x="26733" y="17956"/>
                  </a:lnTo>
                  <a:cubicBezTo>
                    <a:pt x="26735" y="17958"/>
                    <a:pt x="26737" y="17959"/>
                    <a:pt x="26739" y="17959"/>
                  </a:cubicBezTo>
                  <a:lnTo>
                    <a:pt x="26739" y="17959"/>
                  </a:lnTo>
                  <a:cubicBezTo>
                    <a:pt x="26738" y="17959"/>
                    <a:pt x="26737" y="17958"/>
                    <a:pt x="26736" y="17958"/>
                  </a:cubicBezTo>
                  <a:lnTo>
                    <a:pt x="26736" y="17958"/>
                  </a:lnTo>
                  <a:cubicBezTo>
                    <a:pt x="26737" y="17958"/>
                    <a:pt x="26739" y="17959"/>
                    <a:pt x="26740" y="17960"/>
                  </a:cubicBezTo>
                  <a:cubicBezTo>
                    <a:pt x="26740" y="17960"/>
                    <a:pt x="26739" y="17960"/>
                    <a:pt x="26739" y="17959"/>
                  </a:cubicBezTo>
                  <a:lnTo>
                    <a:pt x="26739" y="17959"/>
                  </a:lnTo>
                  <a:cubicBezTo>
                    <a:pt x="26750" y="17966"/>
                    <a:pt x="26760" y="17971"/>
                    <a:pt x="26771" y="17978"/>
                  </a:cubicBezTo>
                  <a:cubicBezTo>
                    <a:pt x="26781" y="17981"/>
                    <a:pt x="26788" y="17985"/>
                    <a:pt x="26796" y="17990"/>
                  </a:cubicBezTo>
                  <a:cubicBezTo>
                    <a:pt x="26823" y="18005"/>
                    <a:pt x="26852" y="18019"/>
                    <a:pt x="26879" y="18034"/>
                  </a:cubicBezTo>
                  <a:lnTo>
                    <a:pt x="26879" y="18034"/>
                  </a:lnTo>
                  <a:cubicBezTo>
                    <a:pt x="26879" y="18034"/>
                    <a:pt x="26879" y="18034"/>
                    <a:pt x="26879" y="18034"/>
                  </a:cubicBezTo>
                  <a:cubicBezTo>
                    <a:pt x="26992" y="18093"/>
                    <a:pt x="27104" y="18154"/>
                    <a:pt x="27215" y="18215"/>
                  </a:cubicBezTo>
                  <a:cubicBezTo>
                    <a:pt x="27331" y="18277"/>
                    <a:pt x="27449" y="18334"/>
                    <a:pt x="27567" y="18391"/>
                  </a:cubicBezTo>
                  <a:cubicBezTo>
                    <a:pt x="27568" y="18392"/>
                    <a:pt x="27569" y="18392"/>
                    <a:pt x="27571" y="18393"/>
                  </a:cubicBezTo>
                  <a:lnTo>
                    <a:pt x="27571" y="18393"/>
                  </a:lnTo>
                  <a:lnTo>
                    <a:pt x="27576" y="18396"/>
                  </a:lnTo>
                  <a:cubicBezTo>
                    <a:pt x="27576" y="18396"/>
                    <a:pt x="27576" y="18397"/>
                    <a:pt x="27577" y="18397"/>
                  </a:cubicBezTo>
                  <a:lnTo>
                    <a:pt x="27576" y="18397"/>
                  </a:lnTo>
                  <a:cubicBezTo>
                    <a:pt x="27599" y="18408"/>
                    <a:pt x="27624" y="18421"/>
                    <a:pt x="27647" y="18433"/>
                  </a:cubicBezTo>
                  <a:cubicBezTo>
                    <a:pt x="27652" y="18436"/>
                    <a:pt x="27656" y="18437"/>
                    <a:pt x="27660" y="18440"/>
                  </a:cubicBezTo>
                  <a:lnTo>
                    <a:pt x="27660" y="18440"/>
                  </a:lnTo>
                  <a:cubicBezTo>
                    <a:pt x="27660" y="18440"/>
                    <a:pt x="27660" y="18440"/>
                    <a:pt x="27660" y="18440"/>
                  </a:cubicBezTo>
                  <a:cubicBezTo>
                    <a:pt x="27661" y="18442"/>
                    <a:pt x="27663" y="18442"/>
                    <a:pt x="27664" y="18443"/>
                  </a:cubicBezTo>
                  <a:cubicBezTo>
                    <a:pt x="27665" y="18443"/>
                    <a:pt x="27665" y="18444"/>
                    <a:pt x="27666" y="18444"/>
                  </a:cubicBezTo>
                  <a:cubicBezTo>
                    <a:pt x="27666" y="18444"/>
                    <a:pt x="27668" y="18444"/>
                    <a:pt x="27668" y="18445"/>
                  </a:cubicBezTo>
                  <a:cubicBezTo>
                    <a:pt x="27805" y="18517"/>
                    <a:pt x="27941" y="18595"/>
                    <a:pt x="28077" y="18674"/>
                  </a:cubicBezTo>
                  <a:cubicBezTo>
                    <a:pt x="28212" y="18753"/>
                    <a:pt x="28345" y="18835"/>
                    <a:pt x="28479" y="18916"/>
                  </a:cubicBezTo>
                  <a:cubicBezTo>
                    <a:pt x="28615" y="18995"/>
                    <a:pt x="28750" y="19079"/>
                    <a:pt x="28888" y="19156"/>
                  </a:cubicBezTo>
                  <a:cubicBezTo>
                    <a:pt x="29025" y="19233"/>
                    <a:pt x="29164" y="19306"/>
                    <a:pt x="29302" y="19381"/>
                  </a:cubicBezTo>
                  <a:cubicBezTo>
                    <a:pt x="29459" y="19465"/>
                    <a:pt x="29613" y="19551"/>
                    <a:pt x="29769" y="19635"/>
                  </a:cubicBezTo>
                  <a:cubicBezTo>
                    <a:pt x="29923" y="19719"/>
                    <a:pt x="30076" y="19804"/>
                    <a:pt x="30227" y="19892"/>
                  </a:cubicBezTo>
                  <a:cubicBezTo>
                    <a:pt x="30380" y="19982"/>
                    <a:pt x="30534" y="20068"/>
                    <a:pt x="30689" y="20152"/>
                  </a:cubicBezTo>
                  <a:cubicBezTo>
                    <a:pt x="30844" y="20237"/>
                    <a:pt x="31001" y="20320"/>
                    <a:pt x="31154" y="20407"/>
                  </a:cubicBezTo>
                  <a:cubicBezTo>
                    <a:pt x="31230" y="20449"/>
                    <a:pt x="31306" y="20493"/>
                    <a:pt x="31381" y="20537"/>
                  </a:cubicBezTo>
                  <a:cubicBezTo>
                    <a:pt x="31456" y="20579"/>
                    <a:pt x="31531" y="20618"/>
                    <a:pt x="31606" y="20658"/>
                  </a:cubicBezTo>
                  <a:cubicBezTo>
                    <a:pt x="31682" y="20698"/>
                    <a:pt x="31758" y="20738"/>
                    <a:pt x="31834" y="20779"/>
                  </a:cubicBezTo>
                  <a:cubicBezTo>
                    <a:pt x="31907" y="20820"/>
                    <a:pt x="31980" y="20861"/>
                    <a:pt x="32052" y="20900"/>
                  </a:cubicBezTo>
                  <a:cubicBezTo>
                    <a:pt x="32211" y="20987"/>
                    <a:pt x="32369" y="21073"/>
                    <a:pt x="32527" y="21157"/>
                  </a:cubicBezTo>
                  <a:cubicBezTo>
                    <a:pt x="32681" y="21240"/>
                    <a:pt x="32836" y="21318"/>
                    <a:pt x="32991" y="21398"/>
                  </a:cubicBezTo>
                  <a:lnTo>
                    <a:pt x="32991" y="21398"/>
                  </a:lnTo>
                  <a:cubicBezTo>
                    <a:pt x="32989" y="21397"/>
                    <a:pt x="32985" y="21395"/>
                    <a:pt x="32983" y="21394"/>
                  </a:cubicBezTo>
                  <a:lnTo>
                    <a:pt x="32983" y="21394"/>
                  </a:lnTo>
                  <a:cubicBezTo>
                    <a:pt x="33164" y="21487"/>
                    <a:pt x="33344" y="21584"/>
                    <a:pt x="33525" y="21678"/>
                  </a:cubicBezTo>
                  <a:lnTo>
                    <a:pt x="33578" y="21705"/>
                  </a:lnTo>
                  <a:lnTo>
                    <a:pt x="33577" y="21705"/>
                  </a:lnTo>
                  <a:cubicBezTo>
                    <a:pt x="33649" y="21743"/>
                    <a:pt x="33723" y="21780"/>
                    <a:pt x="33796" y="21818"/>
                  </a:cubicBezTo>
                  <a:lnTo>
                    <a:pt x="33796" y="21817"/>
                  </a:lnTo>
                  <a:cubicBezTo>
                    <a:pt x="33808" y="21822"/>
                    <a:pt x="33820" y="21828"/>
                    <a:pt x="33831" y="21834"/>
                  </a:cubicBezTo>
                  <a:cubicBezTo>
                    <a:pt x="33830" y="21834"/>
                    <a:pt x="33829" y="21833"/>
                    <a:pt x="33827" y="21833"/>
                  </a:cubicBezTo>
                  <a:lnTo>
                    <a:pt x="33827" y="21833"/>
                  </a:lnTo>
                  <a:cubicBezTo>
                    <a:pt x="33836" y="21838"/>
                    <a:pt x="33846" y="21842"/>
                    <a:pt x="33853" y="21847"/>
                  </a:cubicBezTo>
                  <a:cubicBezTo>
                    <a:pt x="33852" y="21845"/>
                    <a:pt x="33850" y="21844"/>
                    <a:pt x="33848" y="21843"/>
                  </a:cubicBezTo>
                  <a:lnTo>
                    <a:pt x="33848" y="21843"/>
                  </a:lnTo>
                  <a:cubicBezTo>
                    <a:pt x="33945" y="21894"/>
                    <a:pt x="34042" y="21943"/>
                    <a:pt x="34140" y="21992"/>
                  </a:cubicBezTo>
                  <a:lnTo>
                    <a:pt x="34275" y="22058"/>
                  </a:lnTo>
                  <a:cubicBezTo>
                    <a:pt x="34286" y="22061"/>
                    <a:pt x="34299" y="22065"/>
                    <a:pt x="34309" y="22069"/>
                  </a:cubicBezTo>
                  <a:cubicBezTo>
                    <a:pt x="34440" y="22113"/>
                    <a:pt x="34565" y="22178"/>
                    <a:pt x="34696" y="22226"/>
                  </a:cubicBezTo>
                  <a:cubicBezTo>
                    <a:pt x="34729" y="22237"/>
                    <a:pt x="34761" y="22247"/>
                    <a:pt x="34795" y="22259"/>
                  </a:cubicBezTo>
                  <a:cubicBezTo>
                    <a:pt x="34793" y="22258"/>
                    <a:pt x="34791" y="22257"/>
                    <a:pt x="34790" y="22257"/>
                  </a:cubicBezTo>
                  <a:lnTo>
                    <a:pt x="34790" y="22257"/>
                  </a:lnTo>
                  <a:cubicBezTo>
                    <a:pt x="34836" y="22272"/>
                    <a:pt x="34883" y="22289"/>
                    <a:pt x="34930" y="22304"/>
                  </a:cubicBezTo>
                  <a:cubicBezTo>
                    <a:pt x="34937" y="22306"/>
                    <a:pt x="34944" y="22307"/>
                    <a:pt x="34950" y="22309"/>
                  </a:cubicBezTo>
                  <a:lnTo>
                    <a:pt x="34950" y="22309"/>
                  </a:lnTo>
                  <a:cubicBezTo>
                    <a:pt x="34950" y="22309"/>
                    <a:pt x="34950" y="22309"/>
                    <a:pt x="34950" y="22309"/>
                  </a:cubicBezTo>
                  <a:lnTo>
                    <a:pt x="34950" y="22309"/>
                  </a:lnTo>
                  <a:cubicBezTo>
                    <a:pt x="34981" y="22317"/>
                    <a:pt x="35013" y="22324"/>
                    <a:pt x="35044" y="22334"/>
                  </a:cubicBezTo>
                  <a:cubicBezTo>
                    <a:pt x="35022" y="22319"/>
                    <a:pt x="35000" y="22307"/>
                    <a:pt x="34978" y="22293"/>
                  </a:cubicBezTo>
                  <a:lnTo>
                    <a:pt x="34980" y="22293"/>
                  </a:lnTo>
                  <a:cubicBezTo>
                    <a:pt x="34978" y="22292"/>
                    <a:pt x="34977" y="22292"/>
                    <a:pt x="34976" y="22291"/>
                  </a:cubicBezTo>
                  <a:lnTo>
                    <a:pt x="34975" y="22291"/>
                  </a:lnTo>
                  <a:cubicBezTo>
                    <a:pt x="34973" y="22290"/>
                    <a:pt x="34972" y="22290"/>
                    <a:pt x="34970" y="22289"/>
                  </a:cubicBezTo>
                  <a:lnTo>
                    <a:pt x="34970" y="22289"/>
                  </a:lnTo>
                  <a:cubicBezTo>
                    <a:pt x="34970" y="22289"/>
                    <a:pt x="34971" y="22290"/>
                    <a:pt x="34971" y="22290"/>
                  </a:cubicBezTo>
                  <a:lnTo>
                    <a:pt x="34971" y="22290"/>
                  </a:lnTo>
                  <a:cubicBezTo>
                    <a:pt x="34904" y="22254"/>
                    <a:pt x="34838" y="22215"/>
                    <a:pt x="34774" y="22178"/>
                  </a:cubicBezTo>
                  <a:cubicBezTo>
                    <a:pt x="34708" y="22141"/>
                    <a:pt x="34644" y="22100"/>
                    <a:pt x="34579" y="22061"/>
                  </a:cubicBezTo>
                  <a:cubicBezTo>
                    <a:pt x="34429" y="21977"/>
                    <a:pt x="34276" y="21896"/>
                    <a:pt x="34126" y="21810"/>
                  </a:cubicBezTo>
                  <a:lnTo>
                    <a:pt x="34126" y="21810"/>
                  </a:lnTo>
                  <a:cubicBezTo>
                    <a:pt x="34127" y="21810"/>
                    <a:pt x="34127" y="21811"/>
                    <a:pt x="34127" y="21811"/>
                  </a:cubicBezTo>
                  <a:lnTo>
                    <a:pt x="34127" y="21811"/>
                  </a:lnTo>
                  <a:cubicBezTo>
                    <a:pt x="34073" y="21779"/>
                    <a:pt x="34018" y="21748"/>
                    <a:pt x="33964" y="21718"/>
                  </a:cubicBezTo>
                  <a:cubicBezTo>
                    <a:pt x="33948" y="21708"/>
                    <a:pt x="33930" y="21699"/>
                    <a:pt x="33913" y="21692"/>
                  </a:cubicBezTo>
                  <a:lnTo>
                    <a:pt x="33913" y="21692"/>
                  </a:lnTo>
                  <a:cubicBezTo>
                    <a:pt x="33914" y="21692"/>
                    <a:pt x="33915" y="21693"/>
                    <a:pt x="33917" y="21693"/>
                  </a:cubicBezTo>
                  <a:cubicBezTo>
                    <a:pt x="33907" y="21688"/>
                    <a:pt x="33895" y="21682"/>
                    <a:pt x="33885" y="21677"/>
                  </a:cubicBezTo>
                  <a:lnTo>
                    <a:pt x="33885" y="21677"/>
                  </a:lnTo>
                  <a:cubicBezTo>
                    <a:pt x="33885" y="21677"/>
                    <a:pt x="33886" y="21677"/>
                    <a:pt x="33887" y="21678"/>
                  </a:cubicBezTo>
                  <a:lnTo>
                    <a:pt x="33887" y="21678"/>
                  </a:lnTo>
                  <a:cubicBezTo>
                    <a:pt x="33810" y="21638"/>
                    <a:pt x="33733" y="21600"/>
                    <a:pt x="33655" y="21560"/>
                  </a:cubicBezTo>
                  <a:cubicBezTo>
                    <a:pt x="33639" y="21552"/>
                    <a:pt x="33625" y="21544"/>
                    <a:pt x="33608" y="21537"/>
                  </a:cubicBezTo>
                  <a:cubicBezTo>
                    <a:pt x="33606" y="21536"/>
                    <a:pt x="33604" y="21535"/>
                    <a:pt x="33602" y="21534"/>
                  </a:cubicBezTo>
                  <a:lnTo>
                    <a:pt x="33602" y="21534"/>
                  </a:lnTo>
                  <a:cubicBezTo>
                    <a:pt x="33603" y="21534"/>
                    <a:pt x="33603" y="21534"/>
                    <a:pt x="33603" y="21534"/>
                  </a:cubicBezTo>
                  <a:cubicBezTo>
                    <a:pt x="33602" y="21533"/>
                    <a:pt x="33601" y="21532"/>
                    <a:pt x="33599" y="21532"/>
                  </a:cubicBezTo>
                  <a:lnTo>
                    <a:pt x="33599" y="21532"/>
                  </a:lnTo>
                  <a:cubicBezTo>
                    <a:pt x="33599" y="21532"/>
                    <a:pt x="33599" y="21532"/>
                    <a:pt x="33599" y="21532"/>
                  </a:cubicBezTo>
                  <a:lnTo>
                    <a:pt x="33599" y="21532"/>
                  </a:lnTo>
                  <a:cubicBezTo>
                    <a:pt x="33599" y="21532"/>
                    <a:pt x="33599" y="21532"/>
                    <a:pt x="33599" y="21532"/>
                  </a:cubicBezTo>
                  <a:lnTo>
                    <a:pt x="33599" y="21532"/>
                  </a:lnTo>
                  <a:cubicBezTo>
                    <a:pt x="33599" y="21532"/>
                    <a:pt x="33599" y="21532"/>
                    <a:pt x="33599" y="21532"/>
                  </a:cubicBezTo>
                  <a:lnTo>
                    <a:pt x="33599" y="21532"/>
                  </a:lnTo>
                  <a:cubicBezTo>
                    <a:pt x="33597" y="21531"/>
                    <a:pt x="33596" y="21529"/>
                    <a:pt x="33594" y="21529"/>
                  </a:cubicBezTo>
                  <a:lnTo>
                    <a:pt x="33594" y="21529"/>
                  </a:lnTo>
                  <a:cubicBezTo>
                    <a:pt x="33596" y="21530"/>
                    <a:pt x="33597" y="21531"/>
                    <a:pt x="33599" y="21532"/>
                  </a:cubicBezTo>
                  <a:lnTo>
                    <a:pt x="33599" y="21532"/>
                  </a:lnTo>
                  <a:cubicBezTo>
                    <a:pt x="33313" y="21381"/>
                    <a:pt x="33026" y="21233"/>
                    <a:pt x="32738" y="21084"/>
                  </a:cubicBezTo>
                  <a:cubicBezTo>
                    <a:pt x="32509" y="20964"/>
                    <a:pt x="32281" y="20841"/>
                    <a:pt x="32054" y="20714"/>
                  </a:cubicBezTo>
                  <a:cubicBezTo>
                    <a:pt x="31938" y="20651"/>
                    <a:pt x="31824" y="20590"/>
                    <a:pt x="31708" y="20529"/>
                  </a:cubicBezTo>
                  <a:cubicBezTo>
                    <a:pt x="31600" y="20472"/>
                    <a:pt x="31494" y="20414"/>
                    <a:pt x="31388" y="20353"/>
                  </a:cubicBezTo>
                  <a:cubicBezTo>
                    <a:pt x="31314" y="20312"/>
                    <a:pt x="31244" y="20270"/>
                    <a:pt x="31170" y="20228"/>
                  </a:cubicBezTo>
                  <a:cubicBezTo>
                    <a:pt x="31097" y="20188"/>
                    <a:pt x="31023" y="20149"/>
                    <a:pt x="30950" y="20109"/>
                  </a:cubicBezTo>
                  <a:cubicBezTo>
                    <a:pt x="30793" y="20025"/>
                    <a:pt x="30636" y="19940"/>
                    <a:pt x="30482" y="19852"/>
                  </a:cubicBezTo>
                  <a:cubicBezTo>
                    <a:pt x="30331" y="19764"/>
                    <a:pt x="30178" y="19672"/>
                    <a:pt x="30023" y="19587"/>
                  </a:cubicBezTo>
                  <a:cubicBezTo>
                    <a:pt x="29871" y="19505"/>
                    <a:pt x="29718" y="19421"/>
                    <a:pt x="29565" y="19337"/>
                  </a:cubicBezTo>
                  <a:cubicBezTo>
                    <a:pt x="29487" y="19294"/>
                    <a:pt x="29412" y="19253"/>
                    <a:pt x="29335" y="19212"/>
                  </a:cubicBezTo>
                  <a:cubicBezTo>
                    <a:pt x="29253" y="19170"/>
                    <a:pt x="29173" y="19127"/>
                    <a:pt x="29093" y="19083"/>
                  </a:cubicBezTo>
                  <a:cubicBezTo>
                    <a:pt x="29012" y="19036"/>
                    <a:pt x="28932" y="18991"/>
                    <a:pt x="28851" y="18945"/>
                  </a:cubicBezTo>
                  <a:cubicBezTo>
                    <a:pt x="28773" y="18900"/>
                    <a:pt x="28697" y="18854"/>
                    <a:pt x="28620" y="18807"/>
                  </a:cubicBezTo>
                  <a:cubicBezTo>
                    <a:pt x="28470" y="18716"/>
                    <a:pt x="28318" y="18628"/>
                    <a:pt x="28169" y="18536"/>
                  </a:cubicBezTo>
                  <a:cubicBezTo>
                    <a:pt x="28096" y="18494"/>
                    <a:pt x="28022" y="18451"/>
                    <a:pt x="27949" y="18411"/>
                  </a:cubicBezTo>
                  <a:cubicBezTo>
                    <a:pt x="27876" y="18372"/>
                    <a:pt x="27805" y="18330"/>
                    <a:pt x="27732" y="18293"/>
                  </a:cubicBezTo>
                  <a:cubicBezTo>
                    <a:pt x="27706" y="18281"/>
                    <a:pt x="27680" y="18267"/>
                    <a:pt x="27654" y="18253"/>
                  </a:cubicBezTo>
                  <a:cubicBezTo>
                    <a:pt x="27648" y="18251"/>
                    <a:pt x="27642" y="18247"/>
                    <a:pt x="27637" y="18244"/>
                  </a:cubicBezTo>
                  <a:lnTo>
                    <a:pt x="27635" y="18243"/>
                  </a:lnTo>
                  <a:cubicBezTo>
                    <a:pt x="27634" y="18242"/>
                    <a:pt x="27633" y="18242"/>
                    <a:pt x="27632" y="18242"/>
                  </a:cubicBezTo>
                  <a:cubicBezTo>
                    <a:pt x="27532" y="18190"/>
                    <a:pt x="27432" y="18144"/>
                    <a:pt x="27333" y="18093"/>
                  </a:cubicBezTo>
                  <a:lnTo>
                    <a:pt x="27333" y="18093"/>
                  </a:lnTo>
                  <a:cubicBezTo>
                    <a:pt x="27335" y="18094"/>
                    <a:pt x="27339" y="18096"/>
                    <a:pt x="27343" y="18098"/>
                  </a:cubicBezTo>
                  <a:cubicBezTo>
                    <a:pt x="27181" y="18012"/>
                    <a:pt x="27020" y="17926"/>
                    <a:pt x="26859" y="17841"/>
                  </a:cubicBezTo>
                  <a:lnTo>
                    <a:pt x="26859" y="17841"/>
                  </a:lnTo>
                  <a:cubicBezTo>
                    <a:pt x="26860" y="17842"/>
                    <a:pt x="26861" y="17843"/>
                    <a:pt x="26862" y="17843"/>
                  </a:cubicBezTo>
                  <a:lnTo>
                    <a:pt x="26862" y="17843"/>
                  </a:lnTo>
                  <a:cubicBezTo>
                    <a:pt x="26857" y="17841"/>
                    <a:pt x="26854" y="17839"/>
                    <a:pt x="26850" y="17836"/>
                  </a:cubicBezTo>
                  <a:lnTo>
                    <a:pt x="26850" y="17836"/>
                  </a:lnTo>
                  <a:cubicBezTo>
                    <a:pt x="26854" y="17838"/>
                    <a:pt x="26856" y="17840"/>
                    <a:pt x="26860" y="17841"/>
                  </a:cubicBezTo>
                  <a:cubicBezTo>
                    <a:pt x="26848" y="17835"/>
                    <a:pt x="26833" y="17828"/>
                    <a:pt x="26820" y="17821"/>
                  </a:cubicBezTo>
                  <a:cubicBezTo>
                    <a:pt x="26820" y="17821"/>
                    <a:pt x="26819" y="17821"/>
                    <a:pt x="26819" y="17820"/>
                  </a:cubicBezTo>
                  <a:cubicBezTo>
                    <a:pt x="26819" y="17820"/>
                    <a:pt x="26818" y="17820"/>
                    <a:pt x="26818" y="17819"/>
                  </a:cubicBezTo>
                  <a:cubicBezTo>
                    <a:pt x="26811" y="17816"/>
                    <a:pt x="26806" y="17812"/>
                    <a:pt x="26799" y="17809"/>
                  </a:cubicBezTo>
                  <a:cubicBezTo>
                    <a:pt x="26799" y="17809"/>
                    <a:pt x="26798" y="17809"/>
                    <a:pt x="26798" y="17808"/>
                  </a:cubicBezTo>
                  <a:cubicBezTo>
                    <a:pt x="26797" y="17807"/>
                    <a:pt x="26794" y="17805"/>
                    <a:pt x="26792" y="17805"/>
                  </a:cubicBezTo>
                  <a:lnTo>
                    <a:pt x="26793" y="17805"/>
                  </a:lnTo>
                  <a:cubicBezTo>
                    <a:pt x="26788" y="17804"/>
                    <a:pt x="26784" y="17801"/>
                    <a:pt x="26779" y="17798"/>
                  </a:cubicBezTo>
                  <a:lnTo>
                    <a:pt x="26779" y="17798"/>
                  </a:lnTo>
                  <a:cubicBezTo>
                    <a:pt x="26780" y="17799"/>
                    <a:pt x="26781" y="17799"/>
                    <a:pt x="26782" y="17799"/>
                  </a:cubicBezTo>
                  <a:cubicBezTo>
                    <a:pt x="26698" y="17756"/>
                    <a:pt x="26616" y="17709"/>
                    <a:pt x="26534" y="17663"/>
                  </a:cubicBezTo>
                  <a:cubicBezTo>
                    <a:pt x="26448" y="17616"/>
                    <a:pt x="26363" y="17576"/>
                    <a:pt x="26276" y="17532"/>
                  </a:cubicBezTo>
                  <a:lnTo>
                    <a:pt x="26276" y="17532"/>
                  </a:lnTo>
                  <a:cubicBezTo>
                    <a:pt x="26276" y="17532"/>
                    <a:pt x="26276" y="17533"/>
                    <a:pt x="26277" y="17533"/>
                  </a:cubicBezTo>
                  <a:lnTo>
                    <a:pt x="26277" y="17533"/>
                  </a:lnTo>
                  <a:cubicBezTo>
                    <a:pt x="26227" y="17508"/>
                    <a:pt x="26177" y="17482"/>
                    <a:pt x="26128" y="17453"/>
                  </a:cubicBezTo>
                  <a:cubicBezTo>
                    <a:pt x="26081" y="17425"/>
                    <a:pt x="26034" y="17395"/>
                    <a:pt x="25988" y="17366"/>
                  </a:cubicBezTo>
                  <a:cubicBezTo>
                    <a:pt x="25939" y="17335"/>
                    <a:pt x="25891" y="17303"/>
                    <a:pt x="25841" y="17273"/>
                  </a:cubicBezTo>
                  <a:cubicBezTo>
                    <a:pt x="25792" y="17243"/>
                    <a:pt x="25740" y="17216"/>
                    <a:pt x="25690" y="17188"/>
                  </a:cubicBezTo>
                  <a:cubicBezTo>
                    <a:pt x="25638" y="17159"/>
                    <a:pt x="25586" y="17129"/>
                    <a:pt x="25535" y="17100"/>
                  </a:cubicBezTo>
                  <a:cubicBezTo>
                    <a:pt x="25483" y="17070"/>
                    <a:pt x="25434" y="17038"/>
                    <a:pt x="25383" y="17007"/>
                  </a:cubicBezTo>
                  <a:cubicBezTo>
                    <a:pt x="25331" y="16973"/>
                    <a:pt x="25280" y="16941"/>
                    <a:pt x="25228" y="16906"/>
                  </a:cubicBezTo>
                  <a:cubicBezTo>
                    <a:pt x="25186" y="16878"/>
                    <a:pt x="25141" y="16853"/>
                    <a:pt x="25098" y="16825"/>
                  </a:cubicBezTo>
                  <a:cubicBezTo>
                    <a:pt x="25095" y="16823"/>
                    <a:pt x="25093" y="16822"/>
                    <a:pt x="25090" y="16819"/>
                  </a:cubicBezTo>
                  <a:cubicBezTo>
                    <a:pt x="25085" y="16813"/>
                    <a:pt x="25079" y="16811"/>
                    <a:pt x="25073" y="16807"/>
                  </a:cubicBezTo>
                  <a:lnTo>
                    <a:pt x="25080" y="16788"/>
                  </a:lnTo>
                  <a:cubicBezTo>
                    <a:pt x="25088" y="16770"/>
                    <a:pt x="25091" y="16751"/>
                    <a:pt x="25095" y="16732"/>
                  </a:cubicBezTo>
                  <a:cubicBezTo>
                    <a:pt x="25096" y="16729"/>
                    <a:pt x="25096" y="16725"/>
                    <a:pt x="25098" y="16720"/>
                  </a:cubicBezTo>
                  <a:cubicBezTo>
                    <a:pt x="25104" y="16684"/>
                    <a:pt x="25100" y="16651"/>
                    <a:pt x="25099" y="16616"/>
                  </a:cubicBezTo>
                  <a:cubicBezTo>
                    <a:pt x="25099" y="16605"/>
                    <a:pt x="25098" y="16593"/>
                    <a:pt x="25099" y="16581"/>
                  </a:cubicBezTo>
                  <a:cubicBezTo>
                    <a:pt x="25099" y="16570"/>
                    <a:pt x="25102" y="16560"/>
                    <a:pt x="25100" y="16548"/>
                  </a:cubicBezTo>
                  <a:cubicBezTo>
                    <a:pt x="25099" y="16507"/>
                    <a:pt x="25084" y="16473"/>
                    <a:pt x="25062" y="16438"/>
                  </a:cubicBezTo>
                  <a:cubicBezTo>
                    <a:pt x="25047" y="16414"/>
                    <a:pt x="25030" y="16389"/>
                    <a:pt x="25013" y="16366"/>
                  </a:cubicBezTo>
                  <a:cubicBezTo>
                    <a:pt x="24994" y="16339"/>
                    <a:pt x="24965" y="16321"/>
                    <a:pt x="24939" y="16302"/>
                  </a:cubicBezTo>
                  <a:cubicBezTo>
                    <a:pt x="24915" y="16283"/>
                    <a:pt x="24892" y="16264"/>
                    <a:pt x="24867" y="16247"/>
                  </a:cubicBezTo>
                  <a:cubicBezTo>
                    <a:pt x="24821" y="16213"/>
                    <a:pt x="24770" y="16180"/>
                    <a:pt x="24721" y="16149"/>
                  </a:cubicBezTo>
                  <a:cubicBezTo>
                    <a:pt x="24671" y="16118"/>
                    <a:pt x="24622" y="16090"/>
                    <a:pt x="24574" y="16059"/>
                  </a:cubicBezTo>
                  <a:cubicBezTo>
                    <a:pt x="24521" y="16025"/>
                    <a:pt x="24469" y="15993"/>
                    <a:pt x="24414" y="15962"/>
                  </a:cubicBezTo>
                  <a:cubicBezTo>
                    <a:pt x="24374" y="15938"/>
                    <a:pt x="24331" y="15917"/>
                    <a:pt x="24287" y="15896"/>
                  </a:cubicBezTo>
                  <a:lnTo>
                    <a:pt x="24287" y="15896"/>
                  </a:lnTo>
                  <a:cubicBezTo>
                    <a:pt x="24287" y="15896"/>
                    <a:pt x="24287" y="15896"/>
                    <a:pt x="24287" y="15896"/>
                  </a:cubicBezTo>
                  <a:cubicBezTo>
                    <a:pt x="24287" y="15896"/>
                    <a:pt x="24287" y="15896"/>
                    <a:pt x="24287" y="15896"/>
                  </a:cubicBezTo>
                  <a:lnTo>
                    <a:pt x="24287" y="15896"/>
                  </a:lnTo>
                  <a:cubicBezTo>
                    <a:pt x="24287" y="15896"/>
                    <a:pt x="24287" y="15896"/>
                    <a:pt x="24287" y="15896"/>
                  </a:cubicBezTo>
                  <a:lnTo>
                    <a:pt x="24287" y="15896"/>
                  </a:lnTo>
                  <a:cubicBezTo>
                    <a:pt x="24287" y="15895"/>
                    <a:pt x="24286" y="15895"/>
                    <a:pt x="24285" y="15895"/>
                  </a:cubicBezTo>
                  <a:lnTo>
                    <a:pt x="24285" y="15895"/>
                  </a:lnTo>
                  <a:cubicBezTo>
                    <a:pt x="24286" y="15895"/>
                    <a:pt x="24286" y="15895"/>
                    <a:pt x="24287" y="15896"/>
                  </a:cubicBezTo>
                  <a:lnTo>
                    <a:pt x="24287" y="15896"/>
                  </a:lnTo>
                  <a:cubicBezTo>
                    <a:pt x="24286" y="15895"/>
                    <a:pt x="24286" y="15895"/>
                    <a:pt x="24285" y="15895"/>
                  </a:cubicBezTo>
                  <a:lnTo>
                    <a:pt x="24285" y="15895"/>
                  </a:lnTo>
                  <a:cubicBezTo>
                    <a:pt x="24285" y="15895"/>
                    <a:pt x="24285" y="15895"/>
                    <a:pt x="24285" y="15895"/>
                  </a:cubicBezTo>
                  <a:lnTo>
                    <a:pt x="24285" y="15895"/>
                  </a:lnTo>
                  <a:cubicBezTo>
                    <a:pt x="24227" y="15864"/>
                    <a:pt x="24170" y="15834"/>
                    <a:pt x="24115" y="15800"/>
                  </a:cubicBezTo>
                  <a:cubicBezTo>
                    <a:pt x="24078" y="15775"/>
                    <a:pt x="24041" y="15754"/>
                    <a:pt x="24003" y="15730"/>
                  </a:cubicBezTo>
                  <a:cubicBezTo>
                    <a:pt x="23949" y="15697"/>
                    <a:pt x="23897" y="15656"/>
                    <a:pt x="23841" y="15623"/>
                  </a:cubicBezTo>
                  <a:cubicBezTo>
                    <a:pt x="23794" y="15596"/>
                    <a:pt x="23747" y="15568"/>
                    <a:pt x="23702" y="15538"/>
                  </a:cubicBezTo>
                  <a:cubicBezTo>
                    <a:pt x="23686" y="15527"/>
                    <a:pt x="23666" y="15517"/>
                    <a:pt x="23648" y="15506"/>
                  </a:cubicBezTo>
                  <a:cubicBezTo>
                    <a:pt x="23635" y="15498"/>
                    <a:pt x="23624" y="15491"/>
                    <a:pt x="23611" y="15483"/>
                  </a:cubicBezTo>
                  <a:cubicBezTo>
                    <a:pt x="23633" y="15437"/>
                    <a:pt x="23655" y="15390"/>
                    <a:pt x="23679" y="15344"/>
                  </a:cubicBezTo>
                  <a:cubicBezTo>
                    <a:pt x="23704" y="15296"/>
                    <a:pt x="23728" y="15248"/>
                    <a:pt x="23749" y="15197"/>
                  </a:cubicBezTo>
                  <a:cubicBezTo>
                    <a:pt x="23784" y="15114"/>
                    <a:pt x="23819" y="15029"/>
                    <a:pt x="23852" y="14947"/>
                  </a:cubicBezTo>
                  <a:cubicBezTo>
                    <a:pt x="23867" y="14909"/>
                    <a:pt x="23885" y="14872"/>
                    <a:pt x="23896" y="14835"/>
                  </a:cubicBezTo>
                  <a:cubicBezTo>
                    <a:pt x="23908" y="14797"/>
                    <a:pt x="23918" y="14760"/>
                    <a:pt x="23927" y="14722"/>
                  </a:cubicBezTo>
                  <a:cubicBezTo>
                    <a:pt x="23932" y="14701"/>
                    <a:pt x="23936" y="14678"/>
                    <a:pt x="23939" y="14658"/>
                  </a:cubicBezTo>
                  <a:cubicBezTo>
                    <a:pt x="23948" y="14605"/>
                    <a:pt x="23951" y="14552"/>
                    <a:pt x="23953" y="14498"/>
                  </a:cubicBezTo>
                  <a:cubicBezTo>
                    <a:pt x="23955" y="14436"/>
                    <a:pt x="23953" y="14376"/>
                    <a:pt x="23939" y="14314"/>
                  </a:cubicBezTo>
                  <a:cubicBezTo>
                    <a:pt x="23925" y="14245"/>
                    <a:pt x="23890" y="14185"/>
                    <a:pt x="23859" y="14123"/>
                  </a:cubicBezTo>
                  <a:cubicBezTo>
                    <a:pt x="23838" y="14083"/>
                    <a:pt x="23819" y="14043"/>
                    <a:pt x="23797" y="14004"/>
                  </a:cubicBezTo>
                  <a:cubicBezTo>
                    <a:pt x="23774" y="13968"/>
                    <a:pt x="23752" y="13930"/>
                    <a:pt x="23728" y="13894"/>
                  </a:cubicBezTo>
                  <a:cubicBezTo>
                    <a:pt x="23706" y="13858"/>
                    <a:pt x="23681" y="13824"/>
                    <a:pt x="23656" y="13790"/>
                  </a:cubicBezTo>
                  <a:cubicBezTo>
                    <a:pt x="23630" y="13757"/>
                    <a:pt x="23603" y="13723"/>
                    <a:pt x="23578" y="13687"/>
                  </a:cubicBezTo>
                  <a:lnTo>
                    <a:pt x="23578" y="13687"/>
                  </a:lnTo>
                  <a:cubicBezTo>
                    <a:pt x="23581" y="13690"/>
                    <a:pt x="23582" y="13693"/>
                    <a:pt x="23585" y="13696"/>
                  </a:cubicBezTo>
                  <a:cubicBezTo>
                    <a:pt x="23556" y="13653"/>
                    <a:pt x="23525" y="13610"/>
                    <a:pt x="23494" y="13568"/>
                  </a:cubicBezTo>
                  <a:lnTo>
                    <a:pt x="23494" y="13568"/>
                  </a:lnTo>
                  <a:cubicBezTo>
                    <a:pt x="23496" y="13571"/>
                    <a:pt x="23498" y="13574"/>
                    <a:pt x="23500" y="13577"/>
                  </a:cubicBezTo>
                  <a:cubicBezTo>
                    <a:pt x="23470" y="13535"/>
                    <a:pt x="23441" y="13491"/>
                    <a:pt x="23405" y="13454"/>
                  </a:cubicBezTo>
                  <a:cubicBezTo>
                    <a:pt x="23385" y="13434"/>
                    <a:pt x="23365" y="13414"/>
                    <a:pt x="23344" y="13395"/>
                  </a:cubicBezTo>
                  <a:cubicBezTo>
                    <a:pt x="23328" y="13382"/>
                    <a:pt x="23313" y="13370"/>
                    <a:pt x="23299" y="13354"/>
                  </a:cubicBezTo>
                  <a:cubicBezTo>
                    <a:pt x="23292" y="13347"/>
                    <a:pt x="23287" y="13341"/>
                    <a:pt x="23283" y="13334"/>
                  </a:cubicBezTo>
                  <a:lnTo>
                    <a:pt x="23282" y="13331"/>
                  </a:lnTo>
                  <a:cubicBezTo>
                    <a:pt x="23277" y="13320"/>
                    <a:pt x="23273" y="13309"/>
                    <a:pt x="23267" y="13297"/>
                  </a:cubicBezTo>
                  <a:cubicBezTo>
                    <a:pt x="23259" y="13287"/>
                    <a:pt x="23253" y="13278"/>
                    <a:pt x="23247" y="13268"/>
                  </a:cubicBezTo>
                  <a:cubicBezTo>
                    <a:pt x="23304" y="13156"/>
                    <a:pt x="23360" y="13046"/>
                    <a:pt x="23417" y="12936"/>
                  </a:cubicBezTo>
                  <a:cubicBezTo>
                    <a:pt x="23488" y="12797"/>
                    <a:pt x="23552" y="12655"/>
                    <a:pt x="23621" y="12513"/>
                  </a:cubicBezTo>
                  <a:cubicBezTo>
                    <a:pt x="23623" y="12513"/>
                    <a:pt x="23623" y="12514"/>
                    <a:pt x="23624" y="12514"/>
                  </a:cubicBezTo>
                  <a:cubicBezTo>
                    <a:pt x="23629" y="12501"/>
                    <a:pt x="23634" y="12487"/>
                    <a:pt x="23639" y="12474"/>
                  </a:cubicBezTo>
                  <a:cubicBezTo>
                    <a:pt x="23653" y="12439"/>
                    <a:pt x="23666" y="12403"/>
                    <a:pt x="23679" y="12369"/>
                  </a:cubicBezTo>
                  <a:cubicBezTo>
                    <a:pt x="23680" y="12365"/>
                    <a:pt x="23681" y="12361"/>
                    <a:pt x="23683" y="12358"/>
                  </a:cubicBezTo>
                  <a:cubicBezTo>
                    <a:pt x="23683" y="12356"/>
                    <a:pt x="23685" y="12354"/>
                    <a:pt x="23685" y="12353"/>
                  </a:cubicBezTo>
                  <a:cubicBezTo>
                    <a:pt x="23666" y="12343"/>
                    <a:pt x="23649" y="12330"/>
                    <a:pt x="23632" y="12319"/>
                  </a:cubicBezTo>
                  <a:lnTo>
                    <a:pt x="23577" y="12288"/>
                  </a:lnTo>
                  <a:cubicBezTo>
                    <a:pt x="23569" y="12284"/>
                    <a:pt x="23562" y="12279"/>
                    <a:pt x="23554" y="12276"/>
                  </a:cubicBezTo>
                  <a:lnTo>
                    <a:pt x="23554" y="12277"/>
                  </a:lnTo>
                  <a:cubicBezTo>
                    <a:pt x="23409" y="12185"/>
                    <a:pt x="23267" y="12091"/>
                    <a:pt x="23121" y="12000"/>
                  </a:cubicBezTo>
                  <a:cubicBezTo>
                    <a:pt x="22976" y="11911"/>
                    <a:pt x="22832" y="11822"/>
                    <a:pt x="22686" y="11735"/>
                  </a:cubicBezTo>
                  <a:cubicBezTo>
                    <a:pt x="22528" y="11642"/>
                    <a:pt x="22367" y="11550"/>
                    <a:pt x="22209" y="11458"/>
                  </a:cubicBezTo>
                  <a:cubicBezTo>
                    <a:pt x="22057" y="11370"/>
                    <a:pt x="21906" y="11280"/>
                    <a:pt x="21757" y="11188"/>
                  </a:cubicBezTo>
                  <a:cubicBezTo>
                    <a:pt x="21447" y="10999"/>
                    <a:pt x="21141" y="10805"/>
                    <a:pt x="20831" y="10619"/>
                  </a:cubicBezTo>
                  <a:cubicBezTo>
                    <a:pt x="20532" y="10440"/>
                    <a:pt x="20227" y="10271"/>
                    <a:pt x="19933" y="10083"/>
                  </a:cubicBezTo>
                  <a:cubicBezTo>
                    <a:pt x="19773" y="9980"/>
                    <a:pt x="19613" y="9877"/>
                    <a:pt x="19450" y="9776"/>
                  </a:cubicBezTo>
                  <a:cubicBezTo>
                    <a:pt x="19299" y="9682"/>
                    <a:pt x="19143" y="9594"/>
                    <a:pt x="18989" y="9501"/>
                  </a:cubicBezTo>
                  <a:cubicBezTo>
                    <a:pt x="18839" y="9410"/>
                    <a:pt x="18691" y="9320"/>
                    <a:pt x="18542" y="9228"/>
                  </a:cubicBezTo>
                  <a:cubicBezTo>
                    <a:pt x="18395" y="9136"/>
                    <a:pt x="18247" y="9043"/>
                    <a:pt x="18097" y="8950"/>
                  </a:cubicBezTo>
                  <a:cubicBezTo>
                    <a:pt x="17785" y="8757"/>
                    <a:pt x="17468" y="8568"/>
                    <a:pt x="17154" y="8373"/>
                  </a:cubicBezTo>
                  <a:cubicBezTo>
                    <a:pt x="17015" y="8287"/>
                    <a:pt x="16875" y="8196"/>
                    <a:pt x="16736" y="8109"/>
                  </a:cubicBezTo>
                  <a:cubicBezTo>
                    <a:pt x="16571" y="8005"/>
                    <a:pt x="16406" y="7905"/>
                    <a:pt x="16240" y="7807"/>
                  </a:cubicBezTo>
                  <a:cubicBezTo>
                    <a:pt x="16095" y="7722"/>
                    <a:pt x="15951" y="7637"/>
                    <a:pt x="15807" y="7549"/>
                  </a:cubicBezTo>
                  <a:cubicBezTo>
                    <a:pt x="15642" y="7447"/>
                    <a:pt x="15476" y="7345"/>
                    <a:pt x="15311" y="7245"/>
                  </a:cubicBezTo>
                  <a:cubicBezTo>
                    <a:pt x="15006" y="7060"/>
                    <a:pt x="14693" y="6889"/>
                    <a:pt x="14387" y="6703"/>
                  </a:cubicBezTo>
                  <a:cubicBezTo>
                    <a:pt x="14241" y="6613"/>
                    <a:pt x="14095" y="6520"/>
                    <a:pt x="13949" y="6433"/>
                  </a:cubicBezTo>
                  <a:cubicBezTo>
                    <a:pt x="13798" y="6344"/>
                    <a:pt x="13647" y="6254"/>
                    <a:pt x="13495" y="6167"/>
                  </a:cubicBezTo>
                  <a:cubicBezTo>
                    <a:pt x="13326" y="6070"/>
                    <a:pt x="13158" y="5972"/>
                    <a:pt x="12991" y="5873"/>
                  </a:cubicBezTo>
                  <a:cubicBezTo>
                    <a:pt x="12838" y="5782"/>
                    <a:pt x="12687" y="5689"/>
                    <a:pt x="12536" y="5596"/>
                  </a:cubicBezTo>
                  <a:lnTo>
                    <a:pt x="12071" y="5313"/>
                  </a:lnTo>
                  <a:cubicBezTo>
                    <a:pt x="11926" y="5225"/>
                    <a:pt x="11777" y="5142"/>
                    <a:pt x="11633" y="5054"/>
                  </a:cubicBezTo>
                  <a:cubicBezTo>
                    <a:pt x="11476" y="4960"/>
                    <a:pt x="11318" y="4864"/>
                    <a:pt x="11161" y="4771"/>
                  </a:cubicBezTo>
                  <a:cubicBezTo>
                    <a:pt x="11014" y="4686"/>
                    <a:pt x="10867" y="4600"/>
                    <a:pt x="10721" y="4513"/>
                  </a:cubicBezTo>
                  <a:cubicBezTo>
                    <a:pt x="10561" y="4419"/>
                    <a:pt x="10399" y="4329"/>
                    <a:pt x="10239" y="4237"/>
                  </a:cubicBezTo>
                  <a:cubicBezTo>
                    <a:pt x="10088" y="4147"/>
                    <a:pt x="9939" y="4053"/>
                    <a:pt x="9785" y="3969"/>
                  </a:cubicBezTo>
                  <a:cubicBezTo>
                    <a:pt x="9708" y="3928"/>
                    <a:pt x="9631" y="3887"/>
                    <a:pt x="9557" y="3844"/>
                  </a:cubicBezTo>
                  <a:cubicBezTo>
                    <a:pt x="9482" y="3801"/>
                    <a:pt x="9409" y="3757"/>
                    <a:pt x="9337" y="3711"/>
                  </a:cubicBezTo>
                  <a:cubicBezTo>
                    <a:pt x="9269" y="3667"/>
                    <a:pt x="9200" y="3624"/>
                    <a:pt x="9130" y="3579"/>
                  </a:cubicBezTo>
                  <a:cubicBezTo>
                    <a:pt x="9063" y="3538"/>
                    <a:pt x="8995" y="3497"/>
                    <a:pt x="8928" y="3453"/>
                  </a:cubicBezTo>
                  <a:lnTo>
                    <a:pt x="8928" y="3453"/>
                  </a:lnTo>
                  <a:cubicBezTo>
                    <a:pt x="8928" y="3453"/>
                    <a:pt x="8928" y="3454"/>
                    <a:pt x="8928" y="3454"/>
                  </a:cubicBezTo>
                  <a:lnTo>
                    <a:pt x="8928" y="3454"/>
                  </a:lnTo>
                  <a:cubicBezTo>
                    <a:pt x="8926" y="3453"/>
                    <a:pt x="8925" y="3452"/>
                    <a:pt x="8923" y="3449"/>
                  </a:cubicBezTo>
                  <a:cubicBezTo>
                    <a:pt x="8990" y="3337"/>
                    <a:pt x="9057" y="3223"/>
                    <a:pt x="9123" y="3110"/>
                  </a:cubicBezTo>
                  <a:cubicBezTo>
                    <a:pt x="9162" y="3041"/>
                    <a:pt x="9203" y="2970"/>
                    <a:pt x="9238" y="2898"/>
                  </a:cubicBezTo>
                  <a:cubicBezTo>
                    <a:pt x="9253" y="2866"/>
                    <a:pt x="9270" y="2831"/>
                    <a:pt x="9280" y="2797"/>
                  </a:cubicBezTo>
                  <a:cubicBezTo>
                    <a:pt x="9283" y="2788"/>
                    <a:pt x="9285" y="2777"/>
                    <a:pt x="9286" y="2768"/>
                  </a:cubicBezTo>
                  <a:cubicBezTo>
                    <a:pt x="9288" y="2761"/>
                    <a:pt x="9289" y="2751"/>
                    <a:pt x="9289" y="2743"/>
                  </a:cubicBezTo>
                  <a:cubicBezTo>
                    <a:pt x="9289" y="2725"/>
                    <a:pt x="9284" y="2709"/>
                    <a:pt x="9278" y="2692"/>
                  </a:cubicBezTo>
                  <a:cubicBezTo>
                    <a:pt x="9269" y="2671"/>
                    <a:pt x="9260" y="2650"/>
                    <a:pt x="9255" y="2630"/>
                  </a:cubicBezTo>
                  <a:cubicBezTo>
                    <a:pt x="9234" y="2541"/>
                    <a:pt x="9214" y="2451"/>
                    <a:pt x="9165" y="2372"/>
                  </a:cubicBezTo>
                  <a:cubicBezTo>
                    <a:pt x="9142" y="2334"/>
                    <a:pt x="9106" y="2303"/>
                    <a:pt x="9073" y="2273"/>
                  </a:cubicBezTo>
                  <a:cubicBezTo>
                    <a:pt x="9033" y="2242"/>
                    <a:pt x="8997" y="2210"/>
                    <a:pt x="8956" y="2181"/>
                  </a:cubicBezTo>
                  <a:cubicBezTo>
                    <a:pt x="8876" y="2126"/>
                    <a:pt x="8788" y="2086"/>
                    <a:pt x="8692" y="2065"/>
                  </a:cubicBezTo>
                  <a:cubicBezTo>
                    <a:pt x="8641" y="2055"/>
                    <a:pt x="8592" y="2045"/>
                    <a:pt x="8540" y="2044"/>
                  </a:cubicBezTo>
                  <a:cubicBezTo>
                    <a:pt x="8497" y="2044"/>
                    <a:pt x="8454" y="2047"/>
                    <a:pt x="8412" y="2047"/>
                  </a:cubicBezTo>
                  <a:lnTo>
                    <a:pt x="8412" y="2047"/>
                  </a:lnTo>
                  <a:cubicBezTo>
                    <a:pt x="8406" y="2047"/>
                    <a:pt x="8400" y="2046"/>
                    <a:pt x="8393" y="2046"/>
                  </a:cubicBezTo>
                  <a:cubicBezTo>
                    <a:pt x="8384" y="2046"/>
                    <a:pt x="8375" y="2047"/>
                    <a:pt x="8366" y="2049"/>
                  </a:cubicBezTo>
                  <a:cubicBezTo>
                    <a:pt x="8299" y="2056"/>
                    <a:pt x="8232" y="2076"/>
                    <a:pt x="8180" y="2121"/>
                  </a:cubicBezTo>
                  <a:cubicBezTo>
                    <a:pt x="8149" y="2148"/>
                    <a:pt x="8118" y="2178"/>
                    <a:pt x="8089" y="2209"/>
                  </a:cubicBezTo>
                  <a:cubicBezTo>
                    <a:pt x="8068" y="2232"/>
                    <a:pt x="8048" y="2257"/>
                    <a:pt x="8031" y="2283"/>
                  </a:cubicBezTo>
                  <a:cubicBezTo>
                    <a:pt x="7955" y="2403"/>
                    <a:pt x="7883" y="2525"/>
                    <a:pt x="7809" y="2648"/>
                  </a:cubicBezTo>
                  <a:cubicBezTo>
                    <a:pt x="7767" y="2721"/>
                    <a:pt x="7722" y="2793"/>
                    <a:pt x="7679" y="2866"/>
                  </a:cubicBezTo>
                  <a:lnTo>
                    <a:pt x="7551" y="3091"/>
                  </a:lnTo>
                  <a:cubicBezTo>
                    <a:pt x="7510" y="3161"/>
                    <a:pt x="7470" y="3233"/>
                    <a:pt x="7429" y="3305"/>
                  </a:cubicBezTo>
                  <a:cubicBezTo>
                    <a:pt x="7381" y="3386"/>
                    <a:pt x="7333" y="3466"/>
                    <a:pt x="7281" y="3545"/>
                  </a:cubicBezTo>
                  <a:cubicBezTo>
                    <a:pt x="7238" y="3610"/>
                    <a:pt x="7191" y="3675"/>
                    <a:pt x="7148" y="3739"/>
                  </a:cubicBezTo>
                  <a:cubicBezTo>
                    <a:pt x="7097" y="3814"/>
                    <a:pt x="7046" y="3889"/>
                    <a:pt x="6995" y="3963"/>
                  </a:cubicBezTo>
                  <a:cubicBezTo>
                    <a:pt x="6896" y="4110"/>
                    <a:pt x="6801" y="4258"/>
                    <a:pt x="6708" y="4409"/>
                  </a:cubicBezTo>
                  <a:cubicBezTo>
                    <a:pt x="6615" y="4562"/>
                    <a:pt x="6522" y="4714"/>
                    <a:pt x="6432" y="4868"/>
                  </a:cubicBezTo>
                  <a:lnTo>
                    <a:pt x="6281" y="5127"/>
                  </a:lnTo>
                  <a:cubicBezTo>
                    <a:pt x="6147" y="5059"/>
                    <a:pt x="6015" y="4986"/>
                    <a:pt x="5883" y="4915"/>
                  </a:cubicBezTo>
                  <a:cubicBezTo>
                    <a:pt x="5803" y="4872"/>
                    <a:pt x="5726" y="4830"/>
                    <a:pt x="5647" y="4786"/>
                  </a:cubicBezTo>
                  <a:cubicBezTo>
                    <a:pt x="5578" y="4748"/>
                    <a:pt x="5509" y="4711"/>
                    <a:pt x="5440" y="4673"/>
                  </a:cubicBezTo>
                  <a:lnTo>
                    <a:pt x="5223" y="4553"/>
                  </a:lnTo>
                  <a:cubicBezTo>
                    <a:pt x="5151" y="4513"/>
                    <a:pt x="5076" y="4476"/>
                    <a:pt x="5003" y="4436"/>
                  </a:cubicBezTo>
                  <a:cubicBezTo>
                    <a:pt x="4930" y="4398"/>
                    <a:pt x="4858" y="4356"/>
                    <a:pt x="4785" y="4317"/>
                  </a:cubicBezTo>
                  <a:cubicBezTo>
                    <a:pt x="4719" y="4283"/>
                    <a:pt x="4652" y="4249"/>
                    <a:pt x="4587" y="4216"/>
                  </a:cubicBezTo>
                  <a:cubicBezTo>
                    <a:pt x="4505" y="4175"/>
                    <a:pt x="4422" y="4133"/>
                    <a:pt x="4341" y="4092"/>
                  </a:cubicBezTo>
                  <a:cubicBezTo>
                    <a:pt x="4264" y="4053"/>
                    <a:pt x="4188" y="4011"/>
                    <a:pt x="4114" y="3966"/>
                  </a:cubicBezTo>
                  <a:cubicBezTo>
                    <a:pt x="4041" y="3924"/>
                    <a:pt x="3966" y="3884"/>
                    <a:pt x="3894" y="3841"/>
                  </a:cubicBezTo>
                  <a:cubicBezTo>
                    <a:pt x="3813" y="3794"/>
                    <a:pt x="3734" y="3746"/>
                    <a:pt x="3655" y="3697"/>
                  </a:cubicBezTo>
                  <a:cubicBezTo>
                    <a:pt x="3583" y="3653"/>
                    <a:pt x="3512" y="3608"/>
                    <a:pt x="3443" y="3564"/>
                  </a:cubicBezTo>
                  <a:cubicBezTo>
                    <a:pt x="3371" y="3517"/>
                    <a:pt x="3299" y="3471"/>
                    <a:pt x="3223" y="3429"/>
                  </a:cubicBezTo>
                  <a:cubicBezTo>
                    <a:pt x="3144" y="3386"/>
                    <a:pt x="3063" y="3341"/>
                    <a:pt x="2985" y="3293"/>
                  </a:cubicBezTo>
                  <a:cubicBezTo>
                    <a:pt x="2914" y="3251"/>
                    <a:pt x="2844" y="3206"/>
                    <a:pt x="2774" y="3161"/>
                  </a:cubicBezTo>
                  <a:lnTo>
                    <a:pt x="2774" y="3161"/>
                  </a:lnTo>
                  <a:cubicBezTo>
                    <a:pt x="2776" y="3163"/>
                    <a:pt x="2778" y="3164"/>
                    <a:pt x="2779" y="3165"/>
                  </a:cubicBezTo>
                  <a:cubicBezTo>
                    <a:pt x="2766" y="3155"/>
                    <a:pt x="2751" y="3146"/>
                    <a:pt x="2735" y="3135"/>
                  </a:cubicBezTo>
                  <a:cubicBezTo>
                    <a:pt x="2730" y="3132"/>
                    <a:pt x="2725" y="3128"/>
                    <a:pt x="2720" y="3125"/>
                  </a:cubicBezTo>
                  <a:cubicBezTo>
                    <a:pt x="2740" y="3083"/>
                    <a:pt x="2759" y="3041"/>
                    <a:pt x="2779" y="2999"/>
                  </a:cubicBezTo>
                  <a:cubicBezTo>
                    <a:pt x="2849" y="2865"/>
                    <a:pt x="2921" y="2733"/>
                    <a:pt x="2993" y="2601"/>
                  </a:cubicBezTo>
                  <a:cubicBezTo>
                    <a:pt x="3067" y="2459"/>
                    <a:pt x="3139" y="2319"/>
                    <a:pt x="3211" y="2178"/>
                  </a:cubicBezTo>
                  <a:cubicBezTo>
                    <a:pt x="3280" y="2041"/>
                    <a:pt x="3356" y="1909"/>
                    <a:pt x="3426" y="1772"/>
                  </a:cubicBezTo>
                  <a:cubicBezTo>
                    <a:pt x="3496" y="1636"/>
                    <a:pt x="3567" y="1500"/>
                    <a:pt x="3636" y="1364"/>
                  </a:cubicBezTo>
                  <a:cubicBezTo>
                    <a:pt x="3791" y="1063"/>
                    <a:pt x="3963" y="766"/>
                    <a:pt x="4064" y="441"/>
                  </a:cubicBezTo>
                  <a:cubicBezTo>
                    <a:pt x="4073" y="414"/>
                    <a:pt x="4083" y="388"/>
                    <a:pt x="4087" y="361"/>
                  </a:cubicBezTo>
                  <a:cubicBezTo>
                    <a:pt x="4089" y="347"/>
                    <a:pt x="4089" y="332"/>
                    <a:pt x="4088" y="318"/>
                  </a:cubicBezTo>
                  <a:cubicBezTo>
                    <a:pt x="4085" y="291"/>
                    <a:pt x="4074" y="268"/>
                    <a:pt x="4059" y="245"/>
                  </a:cubicBezTo>
                  <a:cubicBezTo>
                    <a:pt x="4049" y="229"/>
                    <a:pt x="4036" y="215"/>
                    <a:pt x="4026" y="199"/>
                  </a:cubicBezTo>
                  <a:cubicBezTo>
                    <a:pt x="4004" y="168"/>
                    <a:pt x="3986" y="135"/>
                    <a:pt x="3960" y="109"/>
                  </a:cubicBezTo>
                  <a:cubicBezTo>
                    <a:pt x="3928" y="72"/>
                    <a:pt x="3888" y="45"/>
                    <a:pt x="3845" y="22"/>
                  </a:cubicBezTo>
                  <a:cubicBezTo>
                    <a:pt x="3826" y="12"/>
                    <a:pt x="3803" y="2"/>
                    <a:pt x="37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a:extLst>
                <a:ext uri="{FF2B5EF4-FFF2-40B4-BE49-F238E27FC236}">
                  <a16:creationId xmlns:a16="http://schemas.microsoft.com/office/drawing/2014/main" id="{0140ACF4-74A5-1C70-D1DD-DC777600AB5F}"/>
                </a:ext>
              </a:extLst>
            </p:cNvPr>
            <p:cNvSpPr/>
            <p:nvPr/>
          </p:nvSpPr>
          <p:spPr>
            <a:xfrm>
              <a:off x="360931" y="1635336"/>
              <a:ext cx="354" cy="353"/>
            </a:xfrm>
            <a:custGeom>
              <a:avLst/>
              <a:gdLst/>
              <a:ahLst/>
              <a:cxnLst/>
              <a:rect l="l" t="t" r="r" b="b"/>
              <a:pathLst>
                <a:path w="5" h="5" extrusionOk="0">
                  <a:moveTo>
                    <a:pt x="1" y="1"/>
                  </a:moveTo>
                  <a:cubicBezTo>
                    <a:pt x="1" y="2"/>
                    <a:pt x="3" y="4"/>
                    <a:pt x="4" y="4"/>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a:extLst>
                <a:ext uri="{FF2B5EF4-FFF2-40B4-BE49-F238E27FC236}">
                  <a16:creationId xmlns:a16="http://schemas.microsoft.com/office/drawing/2014/main" id="{132342D4-3F57-5135-EE99-0D31D4F4148A}"/>
                </a:ext>
              </a:extLst>
            </p:cNvPr>
            <p:cNvSpPr/>
            <p:nvPr/>
          </p:nvSpPr>
          <p:spPr>
            <a:xfrm>
              <a:off x="1129629" y="1655154"/>
              <a:ext cx="823413" cy="704897"/>
            </a:xfrm>
            <a:custGeom>
              <a:avLst/>
              <a:gdLst/>
              <a:ahLst/>
              <a:cxnLst/>
              <a:rect l="l" t="t" r="r" b="b"/>
              <a:pathLst>
                <a:path w="11633" h="9995" extrusionOk="0">
                  <a:moveTo>
                    <a:pt x="2525" y="223"/>
                  </a:moveTo>
                  <a:cubicBezTo>
                    <a:pt x="2552" y="246"/>
                    <a:pt x="2581" y="266"/>
                    <a:pt x="2609" y="283"/>
                  </a:cubicBezTo>
                  <a:cubicBezTo>
                    <a:pt x="2680" y="330"/>
                    <a:pt x="2751" y="375"/>
                    <a:pt x="2820" y="422"/>
                  </a:cubicBezTo>
                  <a:cubicBezTo>
                    <a:pt x="2953" y="509"/>
                    <a:pt x="3093" y="587"/>
                    <a:pt x="3232" y="664"/>
                  </a:cubicBezTo>
                  <a:cubicBezTo>
                    <a:pt x="3383" y="747"/>
                    <a:pt x="3532" y="834"/>
                    <a:pt x="3677" y="928"/>
                  </a:cubicBezTo>
                  <a:cubicBezTo>
                    <a:pt x="3831" y="1031"/>
                    <a:pt x="3986" y="1134"/>
                    <a:pt x="4141" y="1236"/>
                  </a:cubicBezTo>
                  <a:cubicBezTo>
                    <a:pt x="4284" y="1330"/>
                    <a:pt x="4429" y="1423"/>
                    <a:pt x="4577" y="1511"/>
                  </a:cubicBezTo>
                  <a:cubicBezTo>
                    <a:pt x="4650" y="1557"/>
                    <a:pt x="4724" y="1599"/>
                    <a:pt x="4799" y="1645"/>
                  </a:cubicBezTo>
                  <a:cubicBezTo>
                    <a:pt x="4878" y="1692"/>
                    <a:pt x="4956" y="1742"/>
                    <a:pt x="5035" y="1791"/>
                  </a:cubicBezTo>
                  <a:cubicBezTo>
                    <a:pt x="5037" y="1793"/>
                    <a:pt x="5038" y="1794"/>
                    <a:pt x="5040" y="1795"/>
                  </a:cubicBezTo>
                  <a:lnTo>
                    <a:pt x="5042" y="1796"/>
                  </a:lnTo>
                  <a:cubicBezTo>
                    <a:pt x="5042" y="1798"/>
                    <a:pt x="5042" y="1798"/>
                    <a:pt x="5043" y="1798"/>
                  </a:cubicBezTo>
                  <a:cubicBezTo>
                    <a:pt x="5202" y="1905"/>
                    <a:pt x="5357" y="2013"/>
                    <a:pt x="5519" y="2113"/>
                  </a:cubicBezTo>
                  <a:cubicBezTo>
                    <a:pt x="5684" y="2214"/>
                    <a:pt x="5853" y="2311"/>
                    <a:pt x="6022" y="2407"/>
                  </a:cubicBezTo>
                  <a:cubicBezTo>
                    <a:pt x="6175" y="2492"/>
                    <a:pt x="6327" y="2580"/>
                    <a:pt x="6477" y="2672"/>
                  </a:cubicBezTo>
                  <a:cubicBezTo>
                    <a:pt x="6626" y="2763"/>
                    <a:pt x="6776" y="2852"/>
                    <a:pt x="6927" y="2937"/>
                  </a:cubicBezTo>
                  <a:cubicBezTo>
                    <a:pt x="7078" y="3023"/>
                    <a:pt x="7235" y="3104"/>
                    <a:pt x="7388" y="3186"/>
                  </a:cubicBezTo>
                  <a:cubicBezTo>
                    <a:pt x="7546" y="3271"/>
                    <a:pt x="7701" y="3358"/>
                    <a:pt x="7856" y="3446"/>
                  </a:cubicBezTo>
                  <a:cubicBezTo>
                    <a:pt x="8010" y="3534"/>
                    <a:pt x="8164" y="3623"/>
                    <a:pt x="8313" y="3716"/>
                  </a:cubicBezTo>
                  <a:cubicBezTo>
                    <a:pt x="8455" y="3804"/>
                    <a:pt x="8594" y="3895"/>
                    <a:pt x="8737" y="3981"/>
                  </a:cubicBezTo>
                  <a:lnTo>
                    <a:pt x="9193" y="4256"/>
                  </a:lnTo>
                  <a:cubicBezTo>
                    <a:pt x="9347" y="4349"/>
                    <a:pt x="9501" y="4445"/>
                    <a:pt x="9657" y="4538"/>
                  </a:cubicBezTo>
                  <a:cubicBezTo>
                    <a:pt x="9802" y="4626"/>
                    <a:pt x="9951" y="4706"/>
                    <a:pt x="10099" y="4791"/>
                  </a:cubicBezTo>
                  <a:cubicBezTo>
                    <a:pt x="10255" y="4881"/>
                    <a:pt x="10410" y="4973"/>
                    <a:pt x="10569" y="5059"/>
                  </a:cubicBezTo>
                  <a:cubicBezTo>
                    <a:pt x="10641" y="5098"/>
                    <a:pt x="10713" y="5135"/>
                    <a:pt x="10783" y="5174"/>
                  </a:cubicBezTo>
                  <a:cubicBezTo>
                    <a:pt x="10858" y="5215"/>
                    <a:pt x="10931" y="5259"/>
                    <a:pt x="11005" y="5300"/>
                  </a:cubicBezTo>
                  <a:cubicBezTo>
                    <a:pt x="11080" y="5340"/>
                    <a:pt x="11154" y="5380"/>
                    <a:pt x="11230" y="5419"/>
                  </a:cubicBezTo>
                  <a:cubicBezTo>
                    <a:pt x="11292" y="5452"/>
                    <a:pt x="11353" y="5484"/>
                    <a:pt x="11415" y="5515"/>
                  </a:cubicBezTo>
                  <a:lnTo>
                    <a:pt x="11402" y="5537"/>
                  </a:lnTo>
                  <a:cubicBezTo>
                    <a:pt x="11365" y="5610"/>
                    <a:pt x="11325" y="5681"/>
                    <a:pt x="11288" y="5752"/>
                  </a:cubicBezTo>
                  <a:cubicBezTo>
                    <a:pt x="11213" y="5896"/>
                    <a:pt x="11134" y="6038"/>
                    <a:pt x="11060" y="6181"/>
                  </a:cubicBezTo>
                  <a:cubicBezTo>
                    <a:pt x="10982" y="6330"/>
                    <a:pt x="10912" y="6480"/>
                    <a:pt x="10835" y="6626"/>
                  </a:cubicBezTo>
                  <a:cubicBezTo>
                    <a:pt x="10754" y="6781"/>
                    <a:pt x="10668" y="6933"/>
                    <a:pt x="10584" y="7084"/>
                  </a:cubicBezTo>
                  <a:cubicBezTo>
                    <a:pt x="10501" y="7230"/>
                    <a:pt x="10426" y="7379"/>
                    <a:pt x="10343" y="7526"/>
                  </a:cubicBezTo>
                  <a:cubicBezTo>
                    <a:pt x="10259" y="7678"/>
                    <a:pt x="10176" y="7831"/>
                    <a:pt x="10090" y="7982"/>
                  </a:cubicBezTo>
                  <a:cubicBezTo>
                    <a:pt x="10006" y="8133"/>
                    <a:pt x="9918" y="8282"/>
                    <a:pt x="9836" y="8435"/>
                  </a:cubicBezTo>
                  <a:cubicBezTo>
                    <a:pt x="9796" y="8507"/>
                    <a:pt x="9754" y="8581"/>
                    <a:pt x="9719" y="8654"/>
                  </a:cubicBezTo>
                  <a:cubicBezTo>
                    <a:pt x="9681" y="8734"/>
                    <a:pt x="9645" y="8813"/>
                    <a:pt x="9609" y="8894"/>
                  </a:cubicBezTo>
                  <a:cubicBezTo>
                    <a:pt x="9610" y="8890"/>
                    <a:pt x="9611" y="8888"/>
                    <a:pt x="9612" y="8884"/>
                  </a:cubicBezTo>
                  <a:lnTo>
                    <a:pt x="9612" y="8884"/>
                  </a:lnTo>
                  <a:cubicBezTo>
                    <a:pt x="9574" y="8962"/>
                    <a:pt x="9534" y="9040"/>
                    <a:pt x="9491" y="9117"/>
                  </a:cubicBezTo>
                  <a:cubicBezTo>
                    <a:pt x="9451" y="9189"/>
                    <a:pt x="9407" y="9260"/>
                    <a:pt x="9364" y="9329"/>
                  </a:cubicBezTo>
                  <a:cubicBezTo>
                    <a:pt x="9316" y="9406"/>
                    <a:pt x="9270" y="9484"/>
                    <a:pt x="9225" y="9562"/>
                  </a:cubicBezTo>
                  <a:cubicBezTo>
                    <a:pt x="9185" y="9633"/>
                    <a:pt x="9145" y="9706"/>
                    <a:pt x="9104" y="9777"/>
                  </a:cubicBezTo>
                  <a:cubicBezTo>
                    <a:pt x="8997" y="9720"/>
                    <a:pt x="8891" y="9663"/>
                    <a:pt x="8785" y="9605"/>
                  </a:cubicBezTo>
                  <a:cubicBezTo>
                    <a:pt x="8631" y="9523"/>
                    <a:pt x="8482" y="9432"/>
                    <a:pt x="8330" y="9348"/>
                  </a:cubicBezTo>
                  <a:cubicBezTo>
                    <a:pt x="8258" y="9308"/>
                    <a:pt x="8184" y="9270"/>
                    <a:pt x="8112" y="9231"/>
                  </a:cubicBezTo>
                  <a:lnTo>
                    <a:pt x="7868" y="9096"/>
                  </a:lnTo>
                  <a:cubicBezTo>
                    <a:pt x="7721" y="9012"/>
                    <a:pt x="7570" y="8935"/>
                    <a:pt x="7422" y="8850"/>
                  </a:cubicBezTo>
                  <a:cubicBezTo>
                    <a:pt x="7264" y="8761"/>
                    <a:pt x="7109" y="8668"/>
                    <a:pt x="6951" y="8580"/>
                  </a:cubicBezTo>
                  <a:cubicBezTo>
                    <a:pt x="6874" y="8537"/>
                    <a:pt x="6796" y="8494"/>
                    <a:pt x="6720" y="8452"/>
                  </a:cubicBezTo>
                  <a:cubicBezTo>
                    <a:pt x="6646" y="8409"/>
                    <a:pt x="6571" y="8367"/>
                    <a:pt x="6498" y="8322"/>
                  </a:cubicBezTo>
                  <a:cubicBezTo>
                    <a:pt x="6199" y="8142"/>
                    <a:pt x="5896" y="7967"/>
                    <a:pt x="5599" y="7785"/>
                  </a:cubicBezTo>
                  <a:cubicBezTo>
                    <a:pt x="5520" y="7738"/>
                    <a:pt x="5442" y="7688"/>
                    <a:pt x="5363" y="7643"/>
                  </a:cubicBezTo>
                  <a:cubicBezTo>
                    <a:pt x="5281" y="7598"/>
                    <a:pt x="5200" y="7552"/>
                    <a:pt x="5120" y="7506"/>
                  </a:cubicBezTo>
                  <a:cubicBezTo>
                    <a:pt x="4967" y="7420"/>
                    <a:pt x="4817" y="7328"/>
                    <a:pt x="4667" y="7235"/>
                  </a:cubicBezTo>
                  <a:cubicBezTo>
                    <a:pt x="4523" y="7145"/>
                    <a:pt x="4373" y="7059"/>
                    <a:pt x="4228" y="6971"/>
                  </a:cubicBezTo>
                  <a:cubicBezTo>
                    <a:pt x="4069" y="6874"/>
                    <a:pt x="3910" y="6779"/>
                    <a:pt x="3749" y="6687"/>
                  </a:cubicBezTo>
                  <a:cubicBezTo>
                    <a:pt x="3603" y="6604"/>
                    <a:pt x="3456" y="6527"/>
                    <a:pt x="3310" y="6444"/>
                  </a:cubicBezTo>
                  <a:cubicBezTo>
                    <a:pt x="3159" y="6357"/>
                    <a:pt x="3009" y="6265"/>
                    <a:pt x="2860" y="6171"/>
                  </a:cubicBezTo>
                  <a:cubicBezTo>
                    <a:pt x="2711" y="6074"/>
                    <a:pt x="2562" y="5976"/>
                    <a:pt x="2413" y="5878"/>
                  </a:cubicBezTo>
                  <a:cubicBezTo>
                    <a:pt x="2266" y="5779"/>
                    <a:pt x="2114" y="5681"/>
                    <a:pt x="1958" y="5593"/>
                  </a:cubicBezTo>
                  <a:cubicBezTo>
                    <a:pt x="1879" y="5548"/>
                    <a:pt x="1796" y="5504"/>
                    <a:pt x="1716" y="5455"/>
                  </a:cubicBezTo>
                  <a:cubicBezTo>
                    <a:pt x="1638" y="5408"/>
                    <a:pt x="1563" y="5361"/>
                    <a:pt x="1488" y="5312"/>
                  </a:cubicBezTo>
                  <a:cubicBezTo>
                    <a:pt x="1337" y="5214"/>
                    <a:pt x="1188" y="5112"/>
                    <a:pt x="1039" y="5011"/>
                  </a:cubicBezTo>
                  <a:cubicBezTo>
                    <a:pt x="893" y="4913"/>
                    <a:pt x="745" y="4817"/>
                    <a:pt x="596" y="4720"/>
                  </a:cubicBezTo>
                  <a:cubicBezTo>
                    <a:pt x="522" y="4670"/>
                    <a:pt x="445" y="4623"/>
                    <a:pt x="371" y="4575"/>
                  </a:cubicBezTo>
                  <a:cubicBezTo>
                    <a:pt x="316" y="4541"/>
                    <a:pt x="261" y="4509"/>
                    <a:pt x="207" y="4477"/>
                  </a:cubicBezTo>
                  <a:cubicBezTo>
                    <a:pt x="212" y="4467"/>
                    <a:pt x="214" y="4456"/>
                    <a:pt x="214" y="4442"/>
                  </a:cubicBezTo>
                  <a:cubicBezTo>
                    <a:pt x="238" y="4390"/>
                    <a:pt x="261" y="4337"/>
                    <a:pt x="287" y="4283"/>
                  </a:cubicBezTo>
                  <a:lnTo>
                    <a:pt x="287" y="4283"/>
                  </a:lnTo>
                  <a:cubicBezTo>
                    <a:pt x="286" y="4288"/>
                    <a:pt x="284" y="4291"/>
                    <a:pt x="283" y="4294"/>
                  </a:cubicBezTo>
                  <a:cubicBezTo>
                    <a:pt x="331" y="4203"/>
                    <a:pt x="384" y="4112"/>
                    <a:pt x="429" y="4020"/>
                  </a:cubicBezTo>
                  <a:cubicBezTo>
                    <a:pt x="476" y="3927"/>
                    <a:pt x="521" y="3832"/>
                    <a:pt x="565" y="3739"/>
                  </a:cubicBezTo>
                  <a:lnTo>
                    <a:pt x="565" y="3739"/>
                  </a:lnTo>
                  <a:cubicBezTo>
                    <a:pt x="565" y="3739"/>
                    <a:pt x="565" y="3739"/>
                    <a:pt x="565" y="3739"/>
                  </a:cubicBezTo>
                  <a:lnTo>
                    <a:pt x="565" y="3739"/>
                  </a:lnTo>
                  <a:cubicBezTo>
                    <a:pt x="628" y="3608"/>
                    <a:pt x="690" y="3476"/>
                    <a:pt x="751" y="3344"/>
                  </a:cubicBezTo>
                  <a:lnTo>
                    <a:pt x="751" y="3344"/>
                  </a:lnTo>
                  <a:cubicBezTo>
                    <a:pt x="750" y="3348"/>
                    <a:pt x="749" y="3352"/>
                    <a:pt x="748" y="3355"/>
                  </a:cubicBezTo>
                  <a:cubicBezTo>
                    <a:pt x="791" y="3264"/>
                    <a:pt x="838" y="3172"/>
                    <a:pt x="889" y="3084"/>
                  </a:cubicBezTo>
                  <a:cubicBezTo>
                    <a:pt x="942" y="2993"/>
                    <a:pt x="997" y="2905"/>
                    <a:pt x="1049" y="2815"/>
                  </a:cubicBezTo>
                  <a:cubicBezTo>
                    <a:pt x="1096" y="2734"/>
                    <a:pt x="1138" y="2652"/>
                    <a:pt x="1179" y="2569"/>
                  </a:cubicBezTo>
                  <a:cubicBezTo>
                    <a:pt x="1226" y="2479"/>
                    <a:pt x="1270" y="2388"/>
                    <a:pt x="1313" y="2295"/>
                  </a:cubicBezTo>
                  <a:cubicBezTo>
                    <a:pt x="1388" y="2147"/>
                    <a:pt x="1468" y="2002"/>
                    <a:pt x="1551" y="1858"/>
                  </a:cubicBezTo>
                  <a:cubicBezTo>
                    <a:pt x="1591" y="1789"/>
                    <a:pt x="1633" y="1721"/>
                    <a:pt x="1675" y="1652"/>
                  </a:cubicBezTo>
                  <a:cubicBezTo>
                    <a:pt x="1715" y="1587"/>
                    <a:pt x="1752" y="1518"/>
                    <a:pt x="1793" y="1453"/>
                  </a:cubicBezTo>
                  <a:lnTo>
                    <a:pt x="1929" y="1236"/>
                  </a:lnTo>
                  <a:cubicBezTo>
                    <a:pt x="1973" y="1166"/>
                    <a:pt x="2013" y="1095"/>
                    <a:pt x="2054" y="1024"/>
                  </a:cubicBezTo>
                  <a:cubicBezTo>
                    <a:pt x="2096" y="955"/>
                    <a:pt x="2137" y="886"/>
                    <a:pt x="2177" y="816"/>
                  </a:cubicBezTo>
                  <a:cubicBezTo>
                    <a:pt x="2216" y="748"/>
                    <a:pt x="2257" y="680"/>
                    <a:pt x="2299" y="614"/>
                  </a:cubicBezTo>
                  <a:lnTo>
                    <a:pt x="2299" y="614"/>
                  </a:lnTo>
                  <a:lnTo>
                    <a:pt x="2297" y="617"/>
                  </a:lnTo>
                  <a:cubicBezTo>
                    <a:pt x="2343" y="546"/>
                    <a:pt x="2392" y="475"/>
                    <a:pt x="2435" y="402"/>
                  </a:cubicBezTo>
                  <a:cubicBezTo>
                    <a:pt x="2453" y="370"/>
                    <a:pt x="2471" y="339"/>
                    <a:pt x="2488" y="307"/>
                  </a:cubicBezTo>
                  <a:cubicBezTo>
                    <a:pt x="2498" y="287"/>
                    <a:pt x="2505" y="263"/>
                    <a:pt x="2515" y="242"/>
                  </a:cubicBezTo>
                  <a:cubicBezTo>
                    <a:pt x="2519" y="236"/>
                    <a:pt x="2521" y="230"/>
                    <a:pt x="2525" y="223"/>
                  </a:cubicBezTo>
                  <a:close/>
                  <a:moveTo>
                    <a:pt x="2470" y="1"/>
                  </a:moveTo>
                  <a:cubicBezTo>
                    <a:pt x="2469" y="3"/>
                    <a:pt x="2469" y="4"/>
                    <a:pt x="2468" y="5"/>
                  </a:cubicBezTo>
                  <a:cubicBezTo>
                    <a:pt x="2467" y="10"/>
                    <a:pt x="2466" y="14"/>
                    <a:pt x="2464" y="18"/>
                  </a:cubicBezTo>
                  <a:lnTo>
                    <a:pt x="2462" y="18"/>
                  </a:lnTo>
                  <a:cubicBezTo>
                    <a:pt x="2449" y="40"/>
                    <a:pt x="2435" y="62"/>
                    <a:pt x="2421" y="84"/>
                  </a:cubicBezTo>
                  <a:cubicBezTo>
                    <a:pt x="2421" y="85"/>
                    <a:pt x="2419" y="85"/>
                    <a:pt x="2419" y="86"/>
                  </a:cubicBezTo>
                  <a:cubicBezTo>
                    <a:pt x="2416" y="95"/>
                    <a:pt x="2410" y="101"/>
                    <a:pt x="2405" y="108"/>
                  </a:cubicBezTo>
                  <a:cubicBezTo>
                    <a:pt x="2400" y="120"/>
                    <a:pt x="2393" y="131"/>
                    <a:pt x="2386" y="142"/>
                  </a:cubicBezTo>
                  <a:cubicBezTo>
                    <a:pt x="2381" y="148"/>
                    <a:pt x="2377" y="153"/>
                    <a:pt x="2374" y="158"/>
                  </a:cubicBezTo>
                  <a:cubicBezTo>
                    <a:pt x="2371" y="162"/>
                    <a:pt x="2370" y="165"/>
                    <a:pt x="2367" y="169"/>
                  </a:cubicBezTo>
                  <a:cubicBezTo>
                    <a:pt x="2359" y="185"/>
                    <a:pt x="2352" y="203"/>
                    <a:pt x="2345" y="219"/>
                  </a:cubicBezTo>
                  <a:cubicBezTo>
                    <a:pt x="2309" y="294"/>
                    <a:pt x="2264" y="365"/>
                    <a:pt x="2220" y="435"/>
                  </a:cubicBezTo>
                  <a:cubicBezTo>
                    <a:pt x="2222" y="432"/>
                    <a:pt x="2225" y="428"/>
                    <a:pt x="2226" y="426"/>
                  </a:cubicBezTo>
                  <a:lnTo>
                    <a:pt x="2226" y="426"/>
                  </a:lnTo>
                  <a:cubicBezTo>
                    <a:pt x="2201" y="462"/>
                    <a:pt x="2176" y="499"/>
                    <a:pt x="2152" y="536"/>
                  </a:cubicBezTo>
                  <a:cubicBezTo>
                    <a:pt x="2107" y="608"/>
                    <a:pt x="2063" y="683"/>
                    <a:pt x="2020" y="756"/>
                  </a:cubicBezTo>
                  <a:cubicBezTo>
                    <a:pt x="1977" y="829"/>
                    <a:pt x="1933" y="903"/>
                    <a:pt x="1889" y="978"/>
                  </a:cubicBezTo>
                  <a:cubicBezTo>
                    <a:pt x="1845" y="1054"/>
                    <a:pt x="1799" y="1129"/>
                    <a:pt x="1752" y="1204"/>
                  </a:cubicBezTo>
                  <a:cubicBezTo>
                    <a:pt x="1707" y="1276"/>
                    <a:pt x="1662" y="1346"/>
                    <a:pt x="1619" y="1419"/>
                  </a:cubicBezTo>
                  <a:cubicBezTo>
                    <a:pt x="1531" y="1567"/>
                    <a:pt x="1441" y="1713"/>
                    <a:pt x="1356" y="1862"/>
                  </a:cubicBezTo>
                  <a:cubicBezTo>
                    <a:pt x="1314" y="1937"/>
                    <a:pt x="1273" y="2011"/>
                    <a:pt x="1234" y="2086"/>
                  </a:cubicBezTo>
                  <a:cubicBezTo>
                    <a:pt x="1194" y="2160"/>
                    <a:pt x="1158" y="2234"/>
                    <a:pt x="1122" y="2309"/>
                  </a:cubicBezTo>
                  <a:cubicBezTo>
                    <a:pt x="1025" y="2509"/>
                    <a:pt x="924" y="2707"/>
                    <a:pt x="809" y="2894"/>
                  </a:cubicBezTo>
                  <a:cubicBezTo>
                    <a:pt x="754" y="2987"/>
                    <a:pt x="695" y="3079"/>
                    <a:pt x="648" y="3177"/>
                  </a:cubicBezTo>
                  <a:cubicBezTo>
                    <a:pt x="597" y="3281"/>
                    <a:pt x="549" y="3388"/>
                    <a:pt x="499" y="3492"/>
                  </a:cubicBezTo>
                  <a:cubicBezTo>
                    <a:pt x="453" y="3589"/>
                    <a:pt x="404" y="3688"/>
                    <a:pt x="358" y="3786"/>
                  </a:cubicBezTo>
                  <a:cubicBezTo>
                    <a:pt x="326" y="3853"/>
                    <a:pt x="295" y="3920"/>
                    <a:pt x="260" y="3986"/>
                  </a:cubicBezTo>
                  <a:cubicBezTo>
                    <a:pt x="223" y="4055"/>
                    <a:pt x="182" y="4122"/>
                    <a:pt x="147" y="4194"/>
                  </a:cubicBezTo>
                  <a:cubicBezTo>
                    <a:pt x="112" y="4259"/>
                    <a:pt x="84" y="4328"/>
                    <a:pt x="54" y="4395"/>
                  </a:cubicBezTo>
                  <a:cubicBezTo>
                    <a:pt x="42" y="4425"/>
                    <a:pt x="24" y="4455"/>
                    <a:pt x="24" y="4487"/>
                  </a:cubicBezTo>
                  <a:cubicBezTo>
                    <a:pt x="21" y="4496"/>
                    <a:pt x="18" y="4503"/>
                    <a:pt x="14" y="4513"/>
                  </a:cubicBezTo>
                  <a:cubicBezTo>
                    <a:pt x="9" y="4524"/>
                    <a:pt x="6" y="4537"/>
                    <a:pt x="1" y="4549"/>
                  </a:cubicBezTo>
                  <a:cubicBezTo>
                    <a:pt x="3" y="4550"/>
                    <a:pt x="4" y="4551"/>
                    <a:pt x="7" y="4554"/>
                  </a:cubicBezTo>
                  <a:cubicBezTo>
                    <a:pt x="21" y="4563"/>
                    <a:pt x="35" y="4570"/>
                    <a:pt x="48" y="4580"/>
                  </a:cubicBezTo>
                  <a:lnTo>
                    <a:pt x="49" y="4581"/>
                  </a:lnTo>
                  <a:cubicBezTo>
                    <a:pt x="65" y="4590"/>
                    <a:pt x="80" y="4600"/>
                    <a:pt x="97" y="4610"/>
                  </a:cubicBezTo>
                  <a:cubicBezTo>
                    <a:pt x="115" y="4620"/>
                    <a:pt x="132" y="4630"/>
                    <a:pt x="150" y="4640"/>
                  </a:cubicBezTo>
                  <a:cubicBezTo>
                    <a:pt x="171" y="4652"/>
                    <a:pt x="194" y="4663"/>
                    <a:pt x="213" y="4679"/>
                  </a:cubicBezTo>
                  <a:cubicBezTo>
                    <a:pt x="353" y="4764"/>
                    <a:pt x="489" y="4853"/>
                    <a:pt x="625" y="4942"/>
                  </a:cubicBezTo>
                  <a:cubicBezTo>
                    <a:pt x="772" y="5038"/>
                    <a:pt x="919" y="5136"/>
                    <a:pt x="1065" y="5234"/>
                  </a:cubicBezTo>
                  <a:cubicBezTo>
                    <a:pt x="1134" y="5280"/>
                    <a:pt x="1204" y="5327"/>
                    <a:pt x="1273" y="5374"/>
                  </a:cubicBezTo>
                  <a:cubicBezTo>
                    <a:pt x="1308" y="5397"/>
                    <a:pt x="1344" y="5422"/>
                    <a:pt x="1380" y="5445"/>
                  </a:cubicBezTo>
                  <a:cubicBezTo>
                    <a:pt x="1420" y="5471"/>
                    <a:pt x="1458" y="5498"/>
                    <a:pt x="1498" y="5523"/>
                  </a:cubicBezTo>
                  <a:cubicBezTo>
                    <a:pt x="1578" y="5570"/>
                    <a:pt x="1657" y="5619"/>
                    <a:pt x="1738" y="5664"/>
                  </a:cubicBezTo>
                  <a:cubicBezTo>
                    <a:pt x="1814" y="5709"/>
                    <a:pt x="1891" y="5752"/>
                    <a:pt x="1969" y="5796"/>
                  </a:cubicBezTo>
                  <a:cubicBezTo>
                    <a:pt x="2119" y="5884"/>
                    <a:pt x="2266" y="5983"/>
                    <a:pt x="2411" y="6080"/>
                  </a:cubicBezTo>
                  <a:cubicBezTo>
                    <a:pt x="2562" y="6179"/>
                    <a:pt x="2713" y="6278"/>
                    <a:pt x="2867" y="6374"/>
                  </a:cubicBezTo>
                  <a:cubicBezTo>
                    <a:pt x="3010" y="6463"/>
                    <a:pt x="3151" y="6551"/>
                    <a:pt x="3299" y="6632"/>
                  </a:cubicBezTo>
                  <a:cubicBezTo>
                    <a:pt x="3458" y="6721"/>
                    <a:pt x="3618" y="6808"/>
                    <a:pt x="3776" y="6896"/>
                  </a:cubicBezTo>
                  <a:cubicBezTo>
                    <a:pt x="3929" y="6984"/>
                    <a:pt x="4079" y="7079"/>
                    <a:pt x="4232" y="7171"/>
                  </a:cubicBezTo>
                  <a:cubicBezTo>
                    <a:pt x="4377" y="7259"/>
                    <a:pt x="4524" y="7344"/>
                    <a:pt x="4668" y="7434"/>
                  </a:cubicBezTo>
                  <a:cubicBezTo>
                    <a:pt x="4746" y="7482"/>
                    <a:pt x="4822" y="7531"/>
                    <a:pt x="4901" y="7574"/>
                  </a:cubicBezTo>
                  <a:cubicBezTo>
                    <a:pt x="4981" y="7620"/>
                    <a:pt x="5063" y="7666"/>
                    <a:pt x="5143" y="7712"/>
                  </a:cubicBezTo>
                  <a:cubicBezTo>
                    <a:pt x="5297" y="7796"/>
                    <a:pt x="5447" y="7888"/>
                    <a:pt x="5596" y="7980"/>
                  </a:cubicBezTo>
                  <a:cubicBezTo>
                    <a:pt x="5741" y="8069"/>
                    <a:pt x="5888" y="8152"/>
                    <a:pt x="6035" y="8240"/>
                  </a:cubicBezTo>
                  <a:cubicBezTo>
                    <a:pt x="6189" y="8331"/>
                    <a:pt x="6340" y="8425"/>
                    <a:pt x="6494" y="8516"/>
                  </a:cubicBezTo>
                  <a:cubicBezTo>
                    <a:pt x="6569" y="8559"/>
                    <a:pt x="6644" y="8601"/>
                    <a:pt x="6720" y="8645"/>
                  </a:cubicBezTo>
                  <a:cubicBezTo>
                    <a:pt x="6797" y="8687"/>
                    <a:pt x="6875" y="8728"/>
                    <a:pt x="6952" y="8772"/>
                  </a:cubicBezTo>
                  <a:cubicBezTo>
                    <a:pt x="7108" y="8862"/>
                    <a:pt x="7263" y="8955"/>
                    <a:pt x="7422" y="9042"/>
                  </a:cubicBezTo>
                  <a:cubicBezTo>
                    <a:pt x="7496" y="9083"/>
                    <a:pt x="7573" y="9122"/>
                    <a:pt x="7649" y="9166"/>
                  </a:cubicBezTo>
                  <a:cubicBezTo>
                    <a:pt x="7722" y="9207"/>
                    <a:pt x="7795" y="9248"/>
                    <a:pt x="7871" y="9291"/>
                  </a:cubicBezTo>
                  <a:cubicBezTo>
                    <a:pt x="8022" y="9375"/>
                    <a:pt x="8177" y="9456"/>
                    <a:pt x="8329" y="9542"/>
                  </a:cubicBezTo>
                  <a:cubicBezTo>
                    <a:pt x="8407" y="9587"/>
                    <a:pt x="8486" y="9633"/>
                    <a:pt x="8564" y="9678"/>
                  </a:cubicBezTo>
                  <a:cubicBezTo>
                    <a:pt x="8639" y="9720"/>
                    <a:pt x="8714" y="9760"/>
                    <a:pt x="8789" y="9798"/>
                  </a:cubicBezTo>
                  <a:cubicBezTo>
                    <a:pt x="8842" y="9826"/>
                    <a:pt x="8893" y="9854"/>
                    <a:pt x="8946" y="9883"/>
                  </a:cubicBezTo>
                  <a:cubicBezTo>
                    <a:pt x="8971" y="9894"/>
                    <a:pt x="8996" y="9907"/>
                    <a:pt x="9018" y="9919"/>
                  </a:cubicBezTo>
                  <a:cubicBezTo>
                    <a:pt x="9028" y="9923"/>
                    <a:pt x="9036" y="9927"/>
                    <a:pt x="9044" y="9932"/>
                  </a:cubicBezTo>
                  <a:lnTo>
                    <a:pt x="9046" y="9932"/>
                  </a:lnTo>
                  <a:cubicBezTo>
                    <a:pt x="9047" y="9933"/>
                    <a:pt x="9048" y="9933"/>
                    <a:pt x="9051" y="9935"/>
                  </a:cubicBezTo>
                  <a:lnTo>
                    <a:pt x="9052" y="9936"/>
                  </a:lnTo>
                  <a:cubicBezTo>
                    <a:pt x="9058" y="9938"/>
                    <a:pt x="9064" y="9941"/>
                    <a:pt x="9070" y="9945"/>
                  </a:cubicBezTo>
                  <a:cubicBezTo>
                    <a:pt x="9100" y="9958"/>
                    <a:pt x="9129" y="9974"/>
                    <a:pt x="9157" y="9989"/>
                  </a:cubicBezTo>
                  <a:cubicBezTo>
                    <a:pt x="9161" y="9991"/>
                    <a:pt x="9165" y="9993"/>
                    <a:pt x="9168" y="9994"/>
                  </a:cubicBezTo>
                  <a:lnTo>
                    <a:pt x="9203" y="9929"/>
                  </a:lnTo>
                  <a:lnTo>
                    <a:pt x="9245" y="9855"/>
                  </a:lnTo>
                  <a:cubicBezTo>
                    <a:pt x="9244" y="9855"/>
                    <a:pt x="9244" y="9854"/>
                    <a:pt x="9243" y="9854"/>
                  </a:cubicBezTo>
                  <a:cubicBezTo>
                    <a:pt x="9250" y="9842"/>
                    <a:pt x="9260" y="9828"/>
                    <a:pt x="9268" y="9814"/>
                  </a:cubicBezTo>
                  <a:cubicBezTo>
                    <a:pt x="9294" y="9771"/>
                    <a:pt x="9316" y="9725"/>
                    <a:pt x="9342" y="9682"/>
                  </a:cubicBezTo>
                  <a:cubicBezTo>
                    <a:pt x="9397" y="9586"/>
                    <a:pt x="9454" y="9491"/>
                    <a:pt x="9512" y="9396"/>
                  </a:cubicBezTo>
                  <a:cubicBezTo>
                    <a:pt x="9569" y="9301"/>
                    <a:pt x="9630" y="9204"/>
                    <a:pt x="9682" y="9103"/>
                  </a:cubicBezTo>
                  <a:cubicBezTo>
                    <a:pt x="9734" y="9003"/>
                    <a:pt x="9780" y="8899"/>
                    <a:pt x="9827" y="8795"/>
                  </a:cubicBezTo>
                  <a:cubicBezTo>
                    <a:pt x="9975" y="8496"/>
                    <a:pt x="10147" y="8213"/>
                    <a:pt x="10306" y="7920"/>
                  </a:cubicBezTo>
                  <a:cubicBezTo>
                    <a:pt x="10388" y="7773"/>
                    <a:pt x="10471" y="7625"/>
                    <a:pt x="10551" y="7476"/>
                  </a:cubicBezTo>
                  <a:cubicBezTo>
                    <a:pt x="10631" y="7327"/>
                    <a:pt x="10713" y="7179"/>
                    <a:pt x="10796" y="7031"/>
                  </a:cubicBezTo>
                  <a:cubicBezTo>
                    <a:pt x="10878" y="6886"/>
                    <a:pt x="10958" y="6739"/>
                    <a:pt x="11033" y="6591"/>
                  </a:cubicBezTo>
                  <a:cubicBezTo>
                    <a:pt x="11107" y="6439"/>
                    <a:pt x="11183" y="6289"/>
                    <a:pt x="11262" y="6140"/>
                  </a:cubicBezTo>
                  <a:cubicBezTo>
                    <a:pt x="11386" y="5908"/>
                    <a:pt x="11509" y="5676"/>
                    <a:pt x="11632" y="5443"/>
                  </a:cubicBezTo>
                  <a:cubicBezTo>
                    <a:pt x="11601" y="5430"/>
                    <a:pt x="11570" y="5414"/>
                    <a:pt x="11540" y="5397"/>
                  </a:cubicBezTo>
                  <a:cubicBezTo>
                    <a:pt x="11526" y="5390"/>
                    <a:pt x="11513" y="5382"/>
                    <a:pt x="11497" y="5375"/>
                  </a:cubicBezTo>
                  <a:cubicBezTo>
                    <a:pt x="11459" y="5356"/>
                    <a:pt x="11422" y="5338"/>
                    <a:pt x="11386" y="5317"/>
                  </a:cubicBezTo>
                  <a:cubicBezTo>
                    <a:pt x="11371" y="5309"/>
                    <a:pt x="11359" y="5302"/>
                    <a:pt x="11344" y="5292"/>
                  </a:cubicBezTo>
                  <a:cubicBezTo>
                    <a:pt x="11286" y="5261"/>
                    <a:pt x="11226" y="5230"/>
                    <a:pt x="11167" y="5198"/>
                  </a:cubicBezTo>
                  <a:cubicBezTo>
                    <a:pt x="11056" y="5139"/>
                    <a:pt x="10950" y="5075"/>
                    <a:pt x="10840" y="5014"/>
                  </a:cubicBezTo>
                  <a:cubicBezTo>
                    <a:pt x="10770" y="4974"/>
                    <a:pt x="10697" y="4937"/>
                    <a:pt x="10625" y="4897"/>
                  </a:cubicBezTo>
                  <a:cubicBezTo>
                    <a:pt x="10545" y="4855"/>
                    <a:pt x="10467" y="4811"/>
                    <a:pt x="10389" y="4765"/>
                  </a:cubicBezTo>
                  <a:cubicBezTo>
                    <a:pt x="10243" y="4682"/>
                    <a:pt x="10099" y="4596"/>
                    <a:pt x="9952" y="4514"/>
                  </a:cubicBezTo>
                  <a:cubicBezTo>
                    <a:pt x="9800" y="4427"/>
                    <a:pt x="9650" y="4337"/>
                    <a:pt x="9500" y="4245"/>
                  </a:cubicBezTo>
                  <a:cubicBezTo>
                    <a:pt x="9341" y="4148"/>
                    <a:pt x="9182" y="4053"/>
                    <a:pt x="9023" y="3956"/>
                  </a:cubicBezTo>
                  <a:cubicBezTo>
                    <a:pt x="8874" y="3866"/>
                    <a:pt x="8723" y="3776"/>
                    <a:pt x="8574" y="3682"/>
                  </a:cubicBezTo>
                  <a:cubicBezTo>
                    <a:pt x="8434" y="3594"/>
                    <a:pt x="8295" y="3503"/>
                    <a:pt x="8151" y="3420"/>
                  </a:cubicBezTo>
                  <a:cubicBezTo>
                    <a:pt x="7995" y="3328"/>
                    <a:pt x="7837" y="3238"/>
                    <a:pt x="7679" y="3150"/>
                  </a:cubicBezTo>
                  <a:cubicBezTo>
                    <a:pt x="7525" y="3065"/>
                    <a:pt x="7370" y="2985"/>
                    <a:pt x="7215" y="2903"/>
                  </a:cubicBezTo>
                  <a:cubicBezTo>
                    <a:pt x="7061" y="2820"/>
                    <a:pt x="6907" y="2732"/>
                    <a:pt x="6756" y="2642"/>
                  </a:cubicBezTo>
                  <a:cubicBezTo>
                    <a:pt x="6605" y="2553"/>
                    <a:pt x="6457" y="2460"/>
                    <a:pt x="6304" y="2371"/>
                  </a:cubicBezTo>
                  <a:cubicBezTo>
                    <a:pt x="6153" y="2283"/>
                    <a:pt x="6000" y="2200"/>
                    <a:pt x="5849" y="2110"/>
                  </a:cubicBezTo>
                  <a:cubicBezTo>
                    <a:pt x="5775" y="2067"/>
                    <a:pt x="5698" y="2022"/>
                    <a:pt x="5625" y="1978"/>
                  </a:cubicBezTo>
                  <a:cubicBezTo>
                    <a:pt x="5546" y="1929"/>
                    <a:pt x="5468" y="1880"/>
                    <a:pt x="5391" y="1829"/>
                  </a:cubicBezTo>
                  <a:lnTo>
                    <a:pt x="5391" y="1829"/>
                  </a:lnTo>
                  <a:cubicBezTo>
                    <a:pt x="5218" y="1711"/>
                    <a:pt x="5047" y="1593"/>
                    <a:pt x="4869" y="1488"/>
                  </a:cubicBezTo>
                  <a:cubicBezTo>
                    <a:pt x="4780" y="1436"/>
                    <a:pt x="4691" y="1385"/>
                    <a:pt x="4604" y="1330"/>
                  </a:cubicBezTo>
                  <a:cubicBezTo>
                    <a:pt x="4518" y="1276"/>
                    <a:pt x="4431" y="1223"/>
                    <a:pt x="4346" y="1166"/>
                  </a:cubicBezTo>
                  <a:cubicBezTo>
                    <a:pt x="4192" y="1066"/>
                    <a:pt x="4039" y="962"/>
                    <a:pt x="3884" y="861"/>
                  </a:cubicBezTo>
                  <a:cubicBezTo>
                    <a:pt x="3738" y="766"/>
                    <a:pt x="3589" y="670"/>
                    <a:pt x="3437" y="584"/>
                  </a:cubicBezTo>
                  <a:cubicBezTo>
                    <a:pt x="3286" y="498"/>
                    <a:pt x="3131" y="420"/>
                    <a:pt x="2985" y="326"/>
                  </a:cubicBezTo>
                  <a:cubicBezTo>
                    <a:pt x="2912" y="278"/>
                    <a:pt x="2839" y="231"/>
                    <a:pt x="2763" y="183"/>
                  </a:cubicBezTo>
                  <a:cubicBezTo>
                    <a:pt x="2716" y="150"/>
                    <a:pt x="2665" y="119"/>
                    <a:pt x="2615" y="87"/>
                  </a:cubicBezTo>
                  <a:lnTo>
                    <a:pt x="2617" y="86"/>
                  </a:lnTo>
                  <a:cubicBezTo>
                    <a:pt x="2602" y="77"/>
                    <a:pt x="2587" y="70"/>
                    <a:pt x="2572" y="60"/>
                  </a:cubicBezTo>
                  <a:cubicBezTo>
                    <a:pt x="2570" y="59"/>
                    <a:pt x="2567" y="56"/>
                    <a:pt x="2563" y="55"/>
                  </a:cubicBezTo>
                  <a:cubicBezTo>
                    <a:pt x="2556" y="51"/>
                    <a:pt x="2548" y="46"/>
                    <a:pt x="2540" y="42"/>
                  </a:cubicBezTo>
                  <a:cubicBezTo>
                    <a:pt x="2529" y="36"/>
                    <a:pt x="2517" y="29"/>
                    <a:pt x="2505" y="21"/>
                  </a:cubicBezTo>
                  <a:cubicBezTo>
                    <a:pt x="2496" y="16"/>
                    <a:pt x="2489" y="12"/>
                    <a:pt x="2480" y="6"/>
                  </a:cubicBezTo>
                  <a:cubicBezTo>
                    <a:pt x="2475" y="5"/>
                    <a:pt x="2473" y="3"/>
                    <a:pt x="2470" y="1"/>
                  </a:cubicBezTo>
                  <a:close/>
                </a:path>
              </a:pathLst>
            </a:custGeom>
            <a:solidFill>
              <a:schemeClr val="dk2"/>
            </a:solidFill>
            <a:ln w="9525" cap="flat" cmpd="sng">
              <a:solidFill>
                <a:srgbClr val="522C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a:extLst>
              <a:ext uri="{FF2B5EF4-FFF2-40B4-BE49-F238E27FC236}">
                <a16:creationId xmlns:a16="http://schemas.microsoft.com/office/drawing/2014/main" id="{11E8B635-C98A-B89A-9378-4BDA42244541}"/>
              </a:ext>
            </a:extLst>
          </p:cNvPr>
          <p:cNvGrpSpPr/>
          <p:nvPr/>
        </p:nvGrpSpPr>
        <p:grpSpPr>
          <a:xfrm>
            <a:off x="7735896" y="2401814"/>
            <a:ext cx="739398" cy="631133"/>
            <a:chOff x="6865115" y="1773524"/>
            <a:chExt cx="739398" cy="631133"/>
          </a:xfrm>
        </p:grpSpPr>
        <p:sp>
          <p:nvSpPr>
            <p:cNvPr id="209" name="Google Shape;209;p15">
              <a:extLst>
                <a:ext uri="{FF2B5EF4-FFF2-40B4-BE49-F238E27FC236}">
                  <a16:creationId xmlns:a16="http://schemas.microsoft.com/office/drawing/2014/main" id="{EC76A852-899E-923F-0364-A72FED0CBB72}"/>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a:extLst>
                <a:ext uri="{FF2B5EF4-FFF2-40B4-BE49-F238E27FC236}">
                  <a16:creationId xmlns:a16="http://schemas.microsoft.com/office/drawing/2014/main" id="{3A4A31C4-F402-DE40-F24F-26C6A5A94325}"/>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a:extLst>
                <a:ext uri="{FF2B5EF4-FFF2-40B4-BE49-F238E27FC236}">
                  <a16:creationId xmlns:a16="http://schemas.microsoft.com/office/drawing/2014/main" id="{62FA3245-0C3F-12EC-3F21-394E897A1ED1}"/>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a:extLst>
                <a:ext uri="{FF2B5EF4-FFF2-40B4-BE49-F238E27FC236}">
                  <a16:creationId xmlns:a16="http://schemas.microsoft.com/office/drawing/2014/main" id="{A80DCA30-1A98-EE3E-9C67-4D188C89DDCF}"/>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a:extLst>
                <a:ext uri="{FF2B5EF4-FFF2-40B4-BE49-F238E27FC236}">
                  <a16:creationId xmlns:a16="http://schemas.microsoft.com/office/drawing/2014/main" id="{F31FF464-E68A-02E2-9D01-EF807A818AF3}"/>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a:extLst>
                <a:ext uri="{FF2B5EF4-FFF2-40B4-BE49-F238E27FC236}">
                  <a16:creationId xmlns:a16="http://schemas.microsoft.com/office/drawing/2014/main" id="{64D6B497-D8BE-FD91-B037-3264369E32C0}"/>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a:extLst>
                <a:ext uri="{FF2B5EF4-FFF2-40B4-BE49-F238E27FC236}">
                  <a16:creationId xmlns:a16="http://schemas.microsoft.com/office/drawing/2014/main" id="{F0B1954C-B5EA-7AD5-8E11-CEBBB4F7CB15}"/>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a:extLst>
                <a:ext uri="{FF2B5EF4-FFF2-40B4-BE49-F238E27FC236}">
                  <a16:creationId xmlns:a16="http://schemas.microsoft.com/office/drawing/2014/main" id="{7F8326CA-9CC5-F521-057F-7C9FEAF67AAA}"/>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a:extLst>
                <a:ext uri="{FF2B5EF4-FFF2-40B4-BE49-F238E27FC236}">
                  <a16:creationId xmlns:a16="http://schemas.microsoft.com/office/drawing/2014/main" id="{806A1931-6E51-74D5-B0BD-77ED2A5B3B39}"/>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a:extLst>
                <a:ext uri="{FF2B5EF4-FFF2-40B4-BE49-F238E27FC236}">
                  <a16:creationId xmlns:a16="http://schemas.microsoft.com/office/drawing/2014/main" id="{177C32B9-C078-CFFA-8F0D-1CA0DC3AD5B1}"/>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a:extLst>
                <a:ext uri="{FF2B5EF4-FFF2-40B4-BE49-F238E27FC236}">
                  <a16:creationId xmlns:a16="http://schemas.microsoft.com/office/drawing/2014/main" id="{9E55310F-7832-E07D-D9AC-5810566C9075}"/>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a:extLst>
                <a:ext uri="{FF2B5EF4-FFF2-40B4-BE49-F238E27FC236}">
                  <a16:creationId xmlns:a16="http://schemas.microsoft.com/office/drawing/2014/main" id="{EC831FE3-6FB3-6556-99EE-029CB11450E3}"/>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a:extLst>
                <a:ext uri="{FF2B5EF4-FFF2-40B4-BE49-F238E27FC236}">
                  <a16:creationId xmlns:a16="http://schemas.microsoft.com/office/drawing/2014/main" id="{6A6AAE23-C562-0AB5-DDC8-7402B691701F}"/>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a:extLst>
                <a:ext uri="{FF2B5EF4-FFF2-40B4-BE49-F238E27FC236}">
                  <a16:creationId xmlns:a16="http://schemas.microsoft.com/office/drawing/2014/main" id="{025CE5B6-0EB6-5586-B63E-1A323975D444}"/>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a:extLst>
                <a:ext uri="{FF2B5EF4-FFF2-40B4-BE49-F238E27FC236}">
                  <a16:creationId xmlns:a16="http://schemas.microsoft.com/office/drawing/2014/main" id="{444D0F6D-571D-8867-F7B7-F145FD63873D}"/>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a:extLst>
                <a:ext uri="{FF2B5EF4-FFF2-40B4-BE49-F238E27FC236}">
                  <a16:creationId xmlns:a16="http://schemas.microsoft.com/office/drawing/2014/main" id="{39F45C03-9932-7B33-EA34-B93D5B3FBFBD}"/>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a:extLst>
                <a:ext uri="{FF2B5EF4-FFF2-40B4-BE49-F238E27FC236}">
                  <a16:creationId xmlns:a16="http://schemas.microsoft.com/office/drawing/2014/main" id="{4057B888-10FC-47AE-7FF6-0CEA5470DB8C}"/>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rgbClr val="FFED8D">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a:extLst>
                <a:ext uri="{FF2B5EF4-FFF2-40B4-BE49-F238E27FC236}">
                  <a16:creationId xmlns:a16="http://schemas.microsoft.com/office/drawing/2014/main" id="{76E9EABF-695A-CA54-6FA0-A074AFCFE485}"/>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5">
            <a:extLst>
              <a:ext uri="{FF2B5EF4-FFF2-40B4-BE49-F238E27FC236}">
                <a16:creationId xmlns:a16="http://schemas.microsoft.com/office/drawing/2014/main" id="{F26FD580-DF0B-4195-6422-DC5E7E1D46A3}"/>
              </a:ext>
            </a:extLst>
          </p:cNvPr>
          <p:cNvSpPr/>
          <p:nvPr/>
        </p:nvSpPr>
        <p:spPr>
          <a:xfrm>
            <a:off x="364434" y="2322415"/>
            <a:ext cx="112267" cy="106224"/>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a:extLst>
              <a:ext uri="{FF2B5EF4-FFF2-40B4-BE49-F238E27FC236}">
                <a16:creationId xmlns:a16="http://schemas.microsoft.com/office/drawing/2014/main" id="{A22B41A0-3936-DBD0-5CD5-6E2E1AEFB1F7}"/>
              </a:ext>
            </a:extLst>
          </p:cNvPr>
          <p:cNvSpPr/>
          <p:nvPr/>
        </p:nvSpPr>
        <p:spPr>
          <a:xfrm>
            <a:off x="2111709" y="1459564"/>
            <a:ext cx="184604" cy="179075"/>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15">
            <a:extLst>
              <a:ext uri="{FF2B5EF4-FFF2-40B4-BE49-F238E27FC236}">
                <a16:creationId xmlns:a16="http://schemas.microsoft.com/office/drawing/2014/main" id="{F3B59114-265A-C11E-94A3-DAD38075A017}"/>
              </a:ext>
            </a:extLst>
          </p:cNvPr>
          <p:cNvGrpSpPr/>
          <p:nvPr/>
        </p:nvGrpSpPr>
        <p:grpSpPr>
          <a:xfrm flipH="1">
            <a:off x="7278096" y="1474196"/>
            <a:ext cx="739398" cy="631133"/>
            <a:chOff x="6865115" y="1773524"/>
            <a:chExt cx="739398" cy="631133"/>
          </a:xfrm>
        </p:grpSpPr>
        <p:sp>
          <p:nvSpPr>
            <p:cNvPr id="230" name="Google Shape;230;p15">
              <a:extLst>
                <a:ext uri="{FF2B5EF4-FFF2-40B4-BE49-F238E27FC236}">
                  <a16:creationId xmlns:a16="http://schemas.microsoft.com/office/drawing/2014/main" id="{F6CC7CB5-30C5-C850-07EB-6E2520D31C8A}"/>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a:extLst>
                <a:ext uri="{FF2B5EF4-FFF2-40B4-BE49-F238E27FC236}">
                  <a16:creationId xmlns:a16="http://schemas.microsoft.com/office/drawing/2014/main" id="{70543D9B-6422-0BF1-A33F-DE308DF16E38}"/>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a:extLst>
                <a:ext uri="{FF2B5EF4-FFF2-40B4-BE49-F238E27FC236}">
                  <a16:creationId xmlns:a16="http://schemas.microsoft.com/office/drawing/2014/main" id="{B4F337F4-DF2F-DE9A-9928-AA3EF77B50C6}"/>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a:extLst>
                <a:ext uri="{FF2B5EF4-FFF2-40B4-BE49-F238E27FC236}">
                  <a16:creationId xmlns:a16="http://schemas.microsoft.com/office/drawing/2014/main" id="{254856EA-AD33-A3CC-235F-EDB92FD46654}"/>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a:extLst>
                <a:ext uri="{FF2B5EF4-FFF2-40B4-BE49-F238E27FC236}">
                  <a16:creationId xmlns:a16="http://schemas.microsoft.com/office/drawing/2014/main" id="{27F20251-C144-6C91-6074-920B3F758626}"/>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a:extLst>
                <a:ext uri="{FF2B5EF4-FFF2-40B4-BE49-F238E27FC236}">
                  <a16:creationId xmlns:a16="http://schemas.microsoft.com/office/drawing/2014/main" id="{781B3CEF-1A7B-69D0-C956-EA10BC95106E}"/>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a:extLst>
                <a:ext uri="{FF2B5EF4-FFF2-40B4-BE49-F238E27FC236}">
                  <a16:creationId xmlns:a16="http://schemas.microsoft.com/office/drawing/2014/main" id="{FC4A41D6-282C-B4A9-0A89-6EEE4BA8A03A}"/>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a:extLst>
                <a:ext uri="{FF2B5EF4-FFF2-40B4-BE49-F238E27FC236}">
                  <a16:creationId xmlns:a16="http://schemas.microsoft.com/office/drawing/2014/main" id="{32C297CE-5216-0E76-B602-4AF9CC193A48}"/>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a:extLst>
                <a:ext uri="{FF2B5EF4-FFF2-40B4-BE49-F238E27FC236}">
                  <a16:creationId xmlns:a16="http://schemas.microsoft.com/office/drawing/2014/main" id="{C4FE2CD9-C3FA-138B-4E4B-533ADAB5DB5E}"/>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a:extLst>
                <a:ext uri="{FF2B5EF4-FFF2-40B4-BE49-F238E27FC236}">
                  <a16:creationId xmlns:a16="http://schemas.microsoft.com/office/drawing/2014/main" id="{0D1E9334-2CD5-5FD8-5818-58FE2F912C1A}"/>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a:extLst>
                <a:ext uri="{FF2B5EF4-FFF2-40B4-BE49-F238E27FC236}">
                  <a16:creationId xmlns:a16="http://schemas.microsoft.com/office/drawing/2014/main" id="{807E8815-C9E4-0F01-FCE9-4F758EB0F24D}"/>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a:extLst>
                <a:ext uri="{FF2B5EF4-FFF2-40B4-BE49-F238E27FC236}">
                  <a16:creationId xmlns:a16="http://schemas.microsoft.com/office/drawing/2014/main" id="{675C3B0A-15EF-B777-AE0F-DEBC0754223E}"/>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a:extLst>
                <a:ext uri="{FF2B5EF4-FFF2-40B4-BE49-F238E27FC236}">
                  <a16:creationId xmlns:a16="http://schemas.microsoft.com/office/drawing/2014/main" id="{FB64A22E-E01C-F167-4FB2-A3834939796D}"/>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a:extLst>
                <a:ext uri="{FF2B5EF4-FFF2-40B4-BE49-F238E27FC236}">
                  <a16:creationId xmlns:a16="http://schemas.microsoft.com/office/drawing/2014/main" id="{3A00DDE9-7F7E-7765-0470-6EFF7228F315}"/>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a:extLst>
                <a:ext uri="{FF2B5EF4-FFF2-40B4-BE49-F238E27FC236}">
                  <a16:creationId xmlns:a16="http://schemas.microsoft.com/office/drawing/2014/main" id="{40EBDCDE-FD36-F4C7-258C-1EF92D2283D7}"/>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a:extLst>
                <a:ext uri="{FF2B5EF4-FFF2-40B4-BE49-F238E27FC236}">
                  <a16:creationId xmlns:a16="http://schemas.microsoft.com/office/drawing/2014/main" id="{6BA5DDD7-9254-1E7B-905B-C75A62D1140A}"/>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a:extLst>
                <a:ext uri="{FF2B5EF4-FFF2-40B4-BE49-F238E27FC236}">
                  <a16:creationId xmlns:a16="http://schemas.microsoft.com/office/drawing/2014/main" id="{C4F8D4BF-DD5A-F11B-6468-EA9799589A25}"/>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a:extLst>
                <a:ext uri="{FF2B5EF4-FFF2-40B4-BE49-F238E27FC236}">
                  <a16:creationId xmlns:a16="http://schemas.microsoft.com/office/drawing/2014/main" id="{78F0C974-6CC0-28D9-F17A-C7FD75A6B955}"/>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5">
            <a:extLst>
              <a:ext uri="{FF2B5EF4-FFF2-40B4-BE49-F238E27FC236}">
                <a16:creationId xmlns:a16="http://schemas.microsoft.com/office/drawing/2014/main" id="{1D37D843-B36C-57F6-1D53-7412800FB99F}"/>
              </a:ext>
            </a:extLst>
          </p:cNvPr>
          <p:cNvSpPr/>
          <p:nvPr/>
        </p:nvSpPr>
        <p:spPr>
          <a:xfrm>
            <a:off x="8514387" y="2016677"/>
            <a:ext cx="182100" cy="182100"/>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a:extLst>
              <a:ext uri="{FF2B5EF4-FFF2-40B4-BE49-F238E27FC236}">
                <a16:creationId xmlns:a16="http://schemas.microsoft.com/office/drawing/2014/main" id="{CB028AB5-F77E-E25B-E121-B5F37D1B7FC2}"/>
              </a:ext>
            </a:extLst>
          </p:cNvPr>
          <p:cNvSpPr/>
          <p:nvPr/>
        </p:nvSpPr>
        <p:spPr>
          <a:xfrm>
            <a:off x="7393700" y="4589250"/>
            <a:ext cx="182100" cy="182100"/>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8;p15">
            <a:extLst>
              <a:ext uri="{FF2B5EF4-FFF2-40B4-BE49-F238E27FC236}">
                <a16:creationId xmlns:a16="http://schemas.microsoft.com/office/drawing/2014/main" id="{03D9E0E9-905F-5049-6018-6B60ADA459EA}"/>
              </a:ext>
            </a:extLst>
          </p:cNvPr>
          <p:cNvSpPr txBox="1">
            <a:spLocks/>
          </p:cNvSpPr>
          <p:nvPr/>
        </p:nvSpPr>
        <p:spPr>
          <a:xfrm>
            <a:off x="1701949" y="2536968"/>
            <a:ext cx="6063808" cy="11014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5200"/>
              <a:buFont typeface="Anton"/>
              <a:buNone/>
              <a:defRPr sz="55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2pPr>
            <a:lvl3pPr marR="0" lvl="2"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3pPr>
            <a:lvl4pPr marR="0" lvl="3"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4pPr>
            <a:lvl5pPr marR="0" lvl="4"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5pPr>
            <a:lvl6pPr marR="0" lvl="5"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6pPr>
            <a:lvl7pPr marR="0" lvl="6"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7pPr>
            <a:lvl8pPr marR="0" lvl="7"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8pPr>
            <a:lvl9pPr marR="0" lvl="8" algn="ctr" rtl="0">
              <a:lnSpc>
                <a:spcPct val="100000"/>
              </a:lnSpc>
              <a:spcBef>
                <a:spcPts val="0"/>
              </a:spcBef>
              <a:spcAft>
                <a:spcPts val="0"/>
              </a:spcAft>
              <a:buClr>
                <a:srgbClr val="191919"/>
              </a:buClr>
              <a:buSzPts val="5200"/>
              <a:buFont typeface="Anton"/>
              <a:buNone/>
              <a:defRPr sz="5200" b="0" i="0" u="none" strike="noStrike" cap="none">
                <a:solidFill>
                  <a:srgbClr val="191919"/>
                </a:solidFill>
                <a:latin typeface="Anton"/>
                <a:ea typeface="Anton"/>
                <a:cs typeface="Anton"/>
                <a:sym typeface="Anton"/>
              </a:defRPr>
            </a:lvl9pPr>
          </a:lstStyle>
          <a:p>
            <a:br>
              <a:rPr lang="en-IN" sz="2400" dirty="0"/>
            </a:br>
            <a:r>
              <a:rPr lang="en-IN" sz="2400" dirty="0">
                <a:solidFill>
                  <a:schemeClr val="accent6"/>
                </a:solidFill>
              </a:rPr>
              <a:t>Patient Appointment and Management System with Real-Time Analysis</a:t>
            </a:r>
          </a:p>
        </p:txBody>
      </p:sp>
      <p:pic>
        <p:nvPicPr>
          <p:cNvPr id="6" name="Picture 5">
            <a:extLst>
              <a:ext uri="{FF2B5EF4-FFF2-40B4-BE49-F238E27FC236}">
                <a16:creationId xmlns:a16="http://schemas.microsoft.com/office/drawing/2014/main" id="{823F72E3-1A6A-B826-8A3A-1623636F7E6F}"/>
              </a:ext>
            </a:extLst>
          </p:cNvPr>
          <p:cNvPicPr>
            <a:picLocks noChangeAspect="1"/>
          </p:cNvPicPr>
          <p:nvPr/>
        </p:nvPicPr>
        <p:blipFill>
          <a:blip r:embed="rId3"/>
          <a:stretch>
            <a:fillRect/>
          </a:stretch>
        </p:blipFill>
        <p:spPr>
          <a:xfrm>
            <a:off x="2986751" y="166514"/>
            <a:ext cx="3124181" cy="1115779"/>
          </a:xfrm>
          <a:prstGeom prst="rect">
            <a:avLst/>
          </a:prstGeom>
          <a:noFill/>
        </p:spPr>
      </p:pic>
      <p:sp>
        <p:nvSpPr>
          <p:cNvPr id="7" name="Google Shape;134;p15">
            <a:extLst>
              <a:ext uri="{FF2B5EF4-FFF2-40B4-BE49-F238E27FC236}">
                <a16:creationId xmlns:a16="http://schemas.microsoft.com/office/drawing/2014/main" id="{ECC14CE9-D03B-553E-D174-C22581557123}"/>
              </a:ext>
            </a:extLst>
          </p:cNvPr>
          <p:cNvSpPr txBox="1">
            <a:spLocks/>
          </p:cNvSpPr>
          <p:nvPr/>
        </p:nvSpPr>
        <p:spPr>
          <a:xfrm>
            <a:off x="4644409" y="3929554"/>
            <a:ext cx="2684774" cy="27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Josefin Sans"/>
              <a:buNone/>
              <a:defRPr sz="1600" b="0"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5pPr>
            <a:lvl6pPr marL="2743200" marR="0" lvl="5"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9pPr>
          </a:lstStyle>
          <a:p>
            <a:pPr marL="0" indent="0"/>
            <a:r>
              <a:rPr lang="en-IN" dirty="0"/>
              <a:t>D23CS104-Denis Ruparel</a:t>
            </a:r>
          </a:p>
        </p:txBody>
      </p:sp>
      <p:sp>
        <p:nvSpPr>
          <p:cNvPr id="8" name="Google Shape;134;p15">
            <a:extLst>
              <a:ext uri="{FF2B5EF4-FFF2-40B4-BE49-F238E27FC236}">
                <a16:creationId xmlns:a16="http://schemas.microsoft.com/office/drawing/2014/main" id="{043811FA-E4DB-CD00-3AF9-E060D4C28F1E}"/>
              </a:ext>
            </a:extLst>
          </p:cNvPr>
          <p:cNvSpPr txBox="1">
            <a:spLocks/>
          </p:cNvSpPr>
          <p:nvPr/>
        </p:nvSpPr>
        <p:spPr>
          <a:xfrm>
            <a:off x="3354309" y="4266345"/>
            <a:ext cx="2819274" cy="27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Josefin Sans"/>
              <a:buNone/>
              <a:defRPr sz="1600" b="0"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5pPr>
            <a:lvl6pPr marL="2743200" marR="0" lvl="5"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9pPr>
          </a:lstStyle>
          <a:p>
            <a:pPr marL="0" indent="0"/>
            <a:r>
              <a:rPr lang="en-IN" dirty="0"/>
              <a:t>D23CS108-Tanay Mahale</a:t>
            </a:r>
          </a:p>
        </p:txBody>
      </p:sp>
      <p:sp>
        <p:nvSpPr>
          <p:cNvPr id="9" name="Google Shape;228;p15">
            <a:extLst>
              <a:ext uri="{FF2B5EF4-FFF2-40B4-BE49-F238E27FC236}">
                <a16:creationId xmlns:a16="http://schemas.microsoft.com/office/drawing/2014/main" id="{F00CB2D1-3008-9448-B92F-355BE80D3D72}"/>
              </a:ext>
            </a:extLst>
          </p:cNvPr>
          <p:cNvSpPr/>
          <p:nvPr/>
        </p:nvSpPr>
        <p:spPr>
          <a:xfrm>
            <a:off x="2166421" y="4022884"/>
            <a:ext cx="76606" cy="76676"/>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p15">
            <a:extLst>
              <a:ext uri="{FF2B5EF4-FFF2-40B4-BE49-F238E27FC236}">
                <a16:creationId xmlns:a16="http://schemas.microsoft.com/office/drawing/2014/main" id="{DECABB91-8F34-F126-D552-50B5A0CCC376}"/>
              </a:ext>
            </a:extLst>
          </p:cNvPr>
          <p:cNvSpPr/>
          <p:nvPr/>
        </p:nvSpPr>
        <p:spPr>
          <a:xfrm>
            <a:off x="4730043" y="4020598"/>
            <a:ext cx="76606" cy="76676"/>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p15">
            <a:extLst>
              <a:ext uri="{FF2B5EF4-FFF2-40B4-BE49-F238E27FC236}">
                <a16:creationId xmlns:a16="http://schemas.microsoft.com/office/drawing/2014/main" id="{6141D32A-5BA4-24E2-8787-594BC5C422F2}"/>
              </a:ext>
            </a:extLst>
          </p:cNvPr>
          <p:cNvSpPr/>
          <p:nvPr/>
        </p:nvSpPr>
        <p:spPr>
          <a:xfrm>
            <a:off x="3483157" y="4362355"/>
            <a:ext cx="76606" cy="76676"/>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p15">
            <a:extLst>
              <a:ext uri="{FF2B5EF4-FFF2-40B4-BE49-F238E27FC236}">
                <a16:creationId xmlns:a16="http://schemas.microsoft.com/office/drawing/2014/main" id="{65125A5D-F86D-CEC0-AE45-20CD7F436AF4}"/>
              </a:ext>
            </a:extLst>
          </p:cNvPr>
          <p:cNvSpPr txBox="1">
            <a:spLocks/>
          </p:cNvSpPr>
          <p:nvPr/>
        </p:nvSpPr>
        <p:spPr>
          <a:xfrm>
            <a:off x="1964703" y="4702652"/>
            <a:ext cx="5364480" cy="27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Josefin Sans"/>
              <a:buNone/>
              <a:defRPr sz="1600" b="0"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5pPr>
            <a:lvl6pPr marL="2743200" marR="0" lvl="5"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0"/>
              </a:spcBef>
              <a:spcAft>
                <a:spcPts val="0"/>
              </a:spcAft>
              <a:buClr>
                <a:schemeClr val="dk2"/>
              </a:buClr>
              <a:buSzPts val="1800"/>
              <a:buFont typeface="Josefin Sans"/>
              <a:buNone/>
              <a:defRPr sz="1800" b="0" i="0" u="none" strike="noStrike" cap="none">
                <a:solidFill>
                  <a:schemeClr val="dk2"/>
                </a:solidFill>
                <a:latin typeface="Josefin Sans"/>
                <a:ea typeface="Josefin Sans"/>
                <a:cs typeface="Josefin Sans"/>
                <a:sym typeface="Josefin Sans"/>
              </a:defRPr>
            </a:lvl9pPr>
          </a:lstStyle>
          <a:p>
            <a:pPr marL="0" indent="0"/>
            <a:r>
              <a:rPr lang="en-US" b="1" dirty="0">
                <a:latin typeface="+mn-lt"/>
              </a:rPr>
              <a:t>Under the Guidance of:</a:t>
            </a:r>
            <a:r>
              <a:rPr lang="en-US" dirty="0">
                <a:latin typeface="+mn-lt"/>
              </a:rPr>
              <a:t> </a:t>
            </a:r>
            <a:r>
              <a:rPr lang="en-IN" dirty="0" err="1">
                <a:latin typeface="+mn-lt"/>
              </a:rPr>
              <a:t>Asst.Prof</a:t>
            </a:r>
            <a:r>
              <a:rPr lang="en-IN" dirty="0">
                <a:latin typeface="+mn-lt"/>
              </a:rPr>
              <a:t>. Dr.Jigar Sarda</a:t>
            </a:r>
          </a:p>
        </p:txBody>
      </p:sp>
    </p:spTree>
    <p:extLst>
      <p:ext uri="{BB962C8B-B14F-4D97-AF65-F5344CB8AC3E}">
        <p14:creationId xmlns:p14="http://schemas.microsoft.com/office/powerpoint/2010/main" val="171929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
          <a:extLst>
            <a:ext uri="{FF2B5EF4-FFF2-40B4-BE49-F238E27FC236}">
              <a16:creationId xmlns:a16="http://schemas.microsoft.com/office/drawing/2014/main" id="{5954EDC5-6AB0-54BE-D77D-9582AEF0C2AB}"/>
            </a:ext>
          </a:extLst>
        </p:cNvPr>
        <p:cNvGrpSpPr/>
        <p:nvPr/>
      </p:nvGrpSpPr>
      <p:grpSpPr>
        <a:xfrm>
          <a:off x="0" y="0"/>
          <a:ext cx="0" cy="0"/>
          <a:chOff x="0" y="0"/>
          <a:chExt cx="0" cy="0"/>
        </a:xfrm>
      </p:grpSpPr>
      <p:sp>
        <p:nvSpPr>
          <p:cNvPr id="88" name="Google Shape;88;p15">
            <a:extLst>
              <a:ext uri="{FF2B5EF4-FFF2-40B4-BE49-F238E27FC236}">
                <a16:creationId xmlns:a16="http://schemas.microsoft.com/office/drawing/2014/main" id="{D338AF25-80E0-9C6E-D70E-1C7B87AABED9}"/>
              </a:ext>
            </a:extLst>
          </p:cNvPr>
          <p:cNvSpPr txBox="1">
            <a:spLocks noGrp="1"/>
          </p:cNvSpPr>
          <p:nvPr>
            <p:ph type="ctrTitle"/>
          </p:nvPr>
        </p:nvSpPr>
        <p:spPr>
          <a:xfrm>
            <a:off x="85220" y="1220878"/>
            <a:ext cx="8824002" cy="1428067"/>
          </a:xfrm>
          <a:prstGeom prst="rect">
            <a:avLst/>
          </a:prstGeom>
        </p:spPr>
        <p:txBody>
          <a:bodyPr spcFirstLastPara="1" wrap="square" lIns="91425" tIns="91425" rIns="91425" bIns="91425" anchor="ctr" anchorCtr="0">
            <a:noAutofit/>
          </a:bodyPr>
          <a:lstStyle/>
          <a:p>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Welcome to the presentation on </a:t>
            </a:r>
            <a:r>
              <a:rPr lang="en-I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Patient Appointment </a:t>
            </a:r>
            <a:br>
              <a:rPr lang="en-I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I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and Management System with Real-Time Analysis</a:t>
            </a:r>
            <a:endPar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nvGrpSpPr>
          <p:cNvPr id="89" name="Google Shape;89;p15">
            <a:extLst>
              <a:ext uri="{FF2B5EF4-FFF2-40B4-BE49-F238E27FC236}">
                <a16:creationId xmlns:a16="http://schemas.microsoft.com/office/drawing/2014/main" id="{8C1080C6-05A6-78F3-4818-C5C97235231C}"/>
              </a:ext>
            </a:extLst>
          </p:cNvPr>
          <p:cNvGrpSpPr/>
          <p:nvPr/>
        </p:nvGrpSpPr>
        <p:grpSpPr>
          <a:xfrm>
            <a:off x="8248023" y="3461592"/>
            <a:ext cx="457207" cy="385016"/>
            <a:chOff x="4197900" y="914275"/>
            <a:chExt cx="147225" cy="123875"/>
          </a:xfrm>
        </p:grpSpPr>
        <p:sp>
          <p:nvSpPr>
            <p:cNvPr id="90" name="Google Shape;90;p15">
              <a:extLst>
                <a:ext uri="{FF2B5EF4-FFF2-40B4-BE49-F238E27FC236}">
                  <a16:creationId xmlns:a16="http://schemas.microsoft.com/office/drawing/2014/main" id="{57C56685-3ECC-2913-0A64-542C647458FE}"/>
                </a:ext>
              </a:extLst>
            </p:cNvPr>
            <p:cNvSpPr/>
            <p:nvPr/>
          </p:nvSpPr>
          <p:spPr>
            <a:xfrm>
              <a:off x="4256950" y="918025"/>
              <a:ext cx="20925" cy="42625"/>
            </a:xfrm>
            <a:custGeom>
              <a:avLst/>
              <a:gdLst/>
              <a:ahLst/>
              <a:cxnLst/>
              <a:rect l="l" t="t" r="r" b="b"/>
              <a:pathLst>
                <a:path w="837" h="1705" extrusionOk="0">
                  <a:moveTo>
                    <a:pt x="553" y="1"/>
                  </a:moveTo>
                  <a:cubicBezTo>
                    <a:pt x="541" y="1"/>
                    <a:pt x="529" y="3"/>
                    <a:pt x="516" y="6"/>
                  </a:cubicBezTo>
                  <a:cubicBezTo>
                    <a:pt x="496" y="13"/>
                    <a:pt x="480" y="17"/>
                    <a:pt x="462" y="27"/>
                  </a:cubicBezTo>
                  <a:cubicBezTo>
                    <a:pt x="455" y="30"/>
                    <a:pt x="449" y="34"/>
                    <a:pt x="444" y="38"/>
                  </a:cubicBezTo>
                  <a:cubicBezTo>
                    <a:pt x="429" y="40"/>
                    <a:pt x="413" y="45"/>
                    <a:pt x="400" y="51"/>
                  </a:cubicBezTo>
                  <a:cubicBezTo>
                    <a:pt x="382" y="59"/>
                    <a:pt x="367" y="64"/>
                    <a:pt x="351" y="77"/>
                  </a:cubicBezTo>
                  <a:cubicBezTo>
                    <a:pt x="331" y="94"/>
                    <a:pt x="317" y="107"/>
                    <a:pt x="301" y="127"/>
                  </a:cubicBezTo>
                  <a:cubicBezTo>
                    <a:pt x="274" y="158"/>
                    <a:pt x="257" y="197"/>
                    <a:pt x="239" y="233"/>
                  </a:cubicBezTo>
                  <a:cubicBezTo>
                    <a:pt x="222" y="270"/>
                    <a:pt x="208" y="304"/>
                    <a:pt x="193" y="340"/>
                  </a:cubicBezTo>
                  <a:cubicBezTo>
                    <a:pt x="162" y="388"/>
                    <a:pt x="133" y="438"/>
                    <a:pt x="114" y="491"/>
                  </a:cubicBezTo>
                  <a:cubicBezTo>
                    <a:pt x="92" y="551"/>
                    <a:pt x="74" y="613"/>
                    <a:pt x="62" y="678"/>
                  </a:cubicBezTo>
                  <a:cubicBezTo>
                    <a:pt x="51" y="745"/>
                    <a:pt x="37" y="812"/>
                    <a:pt x="28" y="881"/>
                  </a:cubicBezTo>
                  <a:cubicBezTo>
                    <a:pt x="13" y="998"/>
                    <a:pt x="0" y="1113"/>
                    <a:pt x="4" y="1230"/>
                  </a:cubicBezTo>
                  <a:cubicBezTo>
                    <a:pt x="5" y="1297"/>
                    <a:pt x="16" y="1370"/>
                    <a:pt x="43" y="1432"/>
                  </a:cubicBezTo>
                  <a:cubicBezTo>
                    <a:pt x="58" y="1470"/>
                    <a:pt x="78" y="1509"/>
                    <a:pt x="109" y="1539"/>
                  </a:cubicBezTo>
                  <a:cubicBezTo>
                    <a:pt x="116" y="1545"/>
                    <a:pt x="125" y="1551"/>
                    <a:pt x="134" y="1557"/>
                  </a:cubicBezTo>
                  <a:cubicBezTo>
                    <a:pt x="141" y="1572"/>
                    <a:pt x="149" y="1586"/>
                    <a:pt x="156" y="1599"/>
                  </a:cubicBezTo>
                  <a:cubicBezTo>
                    <a:pt x="165" y="1613"/>
                    <a:pt x="175" y="1627"/>
                    <a:pt x="186" y="1639"/>
                  </a:cubicBezTo>
                  <a:cubicBezTo>
                    <a:pt x="197" y="1653"/>
                    <a:pt x="214" y="1664"/>
                    <a:pt x="229" y="1673"/>
                  </a:cubicBezTo>
                  <a:cubicBezTo>
                    <a:pt x="257" y="1690"/>
                    <a:pt x="293" y="1704"/>
                    <a:pt x="326" y="1704"/>
                  </a:cubicBezTo>
                  <a:cubicBezTo>
                    <a:pt x="327" y="1704"/>
                    <a:pt x="328" y="1704"/>
                    <a:pt x="329" y="1704"/>
                  </a:cubicBezTo>
                  <a:lnTo>
                    <a:pt x="350" y="1704"/>
                  </a:lnTo>
                  <a:cubicBezTo>
                    <a:pt x="361" y="1704"/>
                    <a:pt x="372" y="1702"/>
                    <a:pt x="382" y="1701"/>
                  </a:cubicBezTo>
                  <a:cubicBezTo>
                    <a:pt x="400" y="1697"/>
                    <a:pt x="418" y="1691"/>
                    <a:pt x="436" y="1684"/>
                  </a:cubicBezTo>
                  <a:cubicBezTo>
                    <a:pt x="456" y="1678"/>
                    <a:pt x="476" y="1664"/>
                    <a:pt x="495" y="1653"/>
                  </a:cubicBezTo>
                  <a:cubicBezTo>
                    <a:pt x="528" y="1634"/>
                    <a:pt x="562" y="1594"/>
                    <a:pt x="579" y="1561"/>
                  </a:cubicBezTo>
                  <a:cubicBezTo>
                    <a:pt x="593" y="1536"/>
                    <a:pt x="605" y="1510"/>
                    <a:pt x="614" y="1484"/>
                  </a:cubicBezTo>
                  <a:cubicBezTo>
                    <a:pt x="626" y="1473"/>
                    <a:pt x="636" y="1459"/>
                    <a:pt x="645" y="1448"/>
                  </a:cubicBezTo>
                  <a:cubicBezTo>
                    <a:pt x="681" y="1402"/>
                    <a:pt x="712" y="1354"/>
                    <a:pt x="734" y="1302"/>
                  </a:cubicBezTo>
                  <a:cubicBezTo>
                    <a:pt x="789" y="1168"/>
                    <a:pt x="821" y="1025"/>
                    <a:pt x="828" y="882"/>
                  </a:cubicBezTo>
                  <a:cubicBezTo>
                    <a:pt x="836" y="755"/>
                    <a:pt x="832" y="624"/>
                    <a:pt x="810" y="499"/>
                  </a:cubicBezTo>
                  <a:cubicBezTo>
                    <a:pt x="811" y="489"/>
                    <a:pt x="811" y="480"/>
                    <a:pt x="810" y="471"/>
                  </a:cubicBezTo>
                  <a:cubicBezTo>
                    <a:pt x="805" y="395"/>
                    <a:pt x="800" y="320"/>
                    <a:pt x="780" y="246"/>
                  </a:cubicBezTo>
                  <a:cubicBezTo>
                    <a:pt x="771" y="208"/>
                    <a:pt x="763" y="168"/>
                    <a:pt x="745" y="134"/>
                  </a:cubicBezTo>
                  <a:cubicBezTo>
                    <a:pt x="729" y="99"/>
                    <a:pt x="702" y="67"/>
                    <a:pt x="671" y="45"/>
                  </a:cubicBezTo>
                  <a:cubicBezTo>
                    <a:pt x="655" y="33"/>
                    <a:pt x="636" y="22"/>
                    <a:pt x="616" y="14"/>
                  </a:cubicBezTo>
                  <a:cubicBezTo>
                    <a:pt x="604" y="9"/>
                    <a:pt x="590" y="6"/>
                    <a:pt x="575" y="3"/>
                  </a:cubicBezTo>
                  <a:cubicBezTo>
                    <a:pt x="568" y="1"/>
                    <a:pt x="5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a:extLst>
                <a:ext uri="{FF2B5EF4-FFF2-40B4-BE49-F238E27FC236}">
                  <a16:creationId xmlns:a16="http://schemas.microsoft.com/office/drawing/2014/main" id="{A0D260C6-79DD-1889-263B-F8EFC554E6AA}"/>
                </a:ext>
              </a:extLst>
            </p:cNvPr>
            <p:cNvSpPr/>
            <p:nvPr/>
          </p:nvSpPr>
          <p:spPr>
            <a:xfrm>
              <a:off x="4201350" y="962450"/>
              <a:ext cx="36125" cy="21075"/>
            </a:xfrm>
            <a:custGeom>
              <a:avLst/>
              <a:gdLst/>
              <a:ahLst/>
              <a:cxnLst/>
              <a:rect l="l" t="t" r="r" b="b"/>
              <a:pathLst>
                <a:path w="1445" h="843" extrusionOk="0">
                  <a:moveTo>
                    <a:pt x="409" y="1"/>
                  </a:moveTo>
                  <a:cubicBezTo>
                    <a:pt x="386" y="1"/>
                    <a:pt x="363" y="2"/>
                    <a:pt x="341" y="6"/>
                  </a:cubicBezTo>
                  <a:cubicBezTo>
                    <a:pt x="291" y="16"/>
                    <a:pt x="248" y="46"/>
                    <a:pt x="209" y="74"/>
                  </a:cubicBezTo>
                  <a:cubicBezTo>
                    <a:pt x="170" y="104"/>
                    <a:pt x="131" y="141"/>
                    <a:pt x="104" y="181"/>
                  </a:cubicBezTo>
                  <a:cubicBezTo>
                    <a:pt x="69" y="231"/>
                    <a:pt x="36" y="283"/>
                    <a:pt x="20" y="342"/>
                  </a:cubicBezTo>
                  <a:cubicBezTo>
                    <a:pt x="3" y="397"/>
                    <a:pt x="0" y="448"/>
                    <a:pt x="2" y="504"/>
                  </a:cubicBezTo>
                  <a:cubicBezTo>
                    <a:pt x="4" y="525"/>
                    <a:pt x="8" y="544"/>
                    <a:pt x="13" y="566"/>
                  </a:cubicBezTo>
                  <a:cubicBezTo>
                    <a:pt x="20" y="589"/>
                    <a:pt x="26" y="614"/>
                    <a:pt x="37" y="638"/>
                  </a:cubicBezTo>
                  <a:cubicBezTo>
                    <a:pt x="49" y="662"/>
                    <a:pt x="59" y="679"/>
                    <a:pt x="75" y="701"/>
                  </a:cubicBezTo>
                  <a:cubicBezTo>
                    <a:pt x="86" y="718"/>
                    <a:pt x="100" y="729"/>
                    <a:pt x="115" y="743"/>
                  </a:cubicBezTo>
                  <a:cubicBezTo>
                    <a:pt x="154" y="783"/>
                    <a:pt x="208" y="805"/>
                    <a:pt x="258" y="822"/>
                  </a:cubicBezTo>
                  <a:cubicBezTo>
                    <a:pt x="299" y="836"/>
                    <a:pt x="345" y="843"/>
                    <a:pt x="388" y="843"/>
                  </a:cubicBezTo>
                  <a:cubicBezTo>
                    <a:pt x="393" y="843"/>
                    <a:pt x="399" y="843"/>
                    <a:pt x="404" y="842"/>
                  </a:cubicBezTo>
                  <a:lnTo>
                    <a:pt x="418" y="842"/>
                  </a:lnTo>
                  <a:cubicBezTo>
                    <a:pt x="480" y="839"/>
                    <a:pt x="542" y="832"/>
                    <a:pt x="600" y="811"/>
                  </a:cubicBezTo>
                  <a:cubicBezTo>
                    <a:pt x="647" y="795"/>
                    <a:pt x="696" y="777"/>
                    <a:pt x="740" y="754"/>
                  </a:cubicBezTo>
                  <a:cubicBezTo>
                    <a:pt x="743" y="754"/>
                    <a:pt x="744" y="755"/>
                    <a:pt x="748" y="755"/>
                  </a:cubicBezTo>
                  <a:cubicBezTo>
                    <a:pt x="772" y="758"/>
                    <a:pt x="796" y="760"/>
                    <a:pt x="820" y="760"/>
                  </a:cubicBezTo>
                  <a:cubicBezTo>
                    <a:pt x="848" y="760"/>
                    <a:pt x="877" y="758"/>
                    <a:pt x="905" y="753"/>
                  </a:cubicBezTo>
                  <a:cubicBezTo>
                    <a:pt x="932" y="759"/>
                    <a:pt x="958" y="764"/>
                    <a:pt x="985" y="764"/>
                  </a:cubicBezTo>
                  <a:cubicBezTo>
                    <a:pt x="995" y="764"/>
                    <a:pt x="1005" y="763"/>
                    <a:pt x="1015" y="762"/>
                  </a:cubicBezTo>
                  <a:cubicBezTo>
                    <a:pt x="1051" y="758"/>
                    <a:pt x="1089" y="755"/>
                    <a:pt x="1123" y="742"/>
                  </a:cubicBezTo>
                  <a:cubicBezTo>
                    <a:pt x="1156" y="732"/>
                    <a:pt x="1182" y="722"/>
                    <a:pt x="1214" y="706"/>
                  </a:cubicBezTo>
                  <a:cubicBezTo>
                    <a:pt x="1235" y="696"/>
                    <a:pt x="1256" y="685"/>
                    <a:pt x="1276" y="670"/>
                  </a:cubicBezTo>
                  <a:cubicBezTo>
                    <a:pt x="1297" y="661"/>
                    <a:pt x="1317" y="649"/>
                    <a:pt x="1334" y="636"/>
                  </a:cubicBezTo>
                  <a:cubicBezTo>
                    <a:pt x="1353" y="621"/>
                    <a:pt x="1366" y="608"/>
                    <a:pt x="1381" y="589"/>
                  </a:cubicBezTo>
                  <a:cubicBezTo>
                    <a:pt x="1394" y="574"/>
                    <a:pt x="1401" y="559"/>
                    <a:pt x="1410" y="543"/>
                  </a:cubicBezTo>
                  <a:cubicBezTo>
                    <a:pt x="1421" y="521"/>
                    <a:pt x="1426" y="497"/>
                    <a:pt x="1427" y="473"/>
                  </a:cubicBezTo>
                  <a:cubicBezTo>
                    <a:pt x="1433" y="454"/>
                    <a:pt x="1436" y="439"/>
                    <a:pt x="1441" y="413"/>
                  </a:cubicBezTo>
                  <a:cubicBezTo>
                    <a:pt x="1444" y="389"/>
                    <a:pt x="1442" y="373"/>
                    <a:pt x="1440" y="350"/>
                  </a:cubicBezTo>
                  <a:cubicBezTo>
                    <a:pt x="1437" y="315"/>
                    <a:pt x="1424" y="284"/>
                    <a:pt x="1405" y="258"/>
                  </a:cubicBezTo>
                  <a:cubicBezTo>
                    <a:pt x="1400" y="235"/>
                    <a:pt x="1393" y="212"/>
                    <a:pt x="1383" y="192"/>
                  </a:cubicBezTo>
                  <a:cubicBezTo>
                    <a:pt x="1365" y="155"/>
                    <a:pt x="1339" y="123"/>
                    <a:pt x="1306" y="98"/>
                  </a:cubicBezTo>
                  <a:cubicBezTo>
                    <a:pt x="1287" y="86"/>
                    <a:pt x="1268" y="73"/>
                    <a:pt x="1249" y="66"/>
                  </a:cubicBezTo>
                  <a:cubicBezTo>
                    <a:pt x="1229" y="60"/>
                    <a:pt x="1208" y="51"/>
                    <a:pt x="1187" y="49"/>
                  </a:cubicBezTo>
                  <a:cubicBezTo>
                    <a:pt x="1172" y="48"/>
                    <a:pt x="1157" y="48"/>
                    <a:pt x="1142" y="47"/>
                  </a:cubicBezTo>
                  <a:cubicBezTo>
                    <a:pt x="1126" y="49"/>
                    <a:pt x="1111" y="51"/>
                    <a:pt x="1096" y="52"/>
                  </a:cubicBezTo>
                  <a:cubicBezTo>
                    <a:pt x="1071" y="56"/>
                    <a:pt x="1047" y="66"/>
                    <a:pt x="1022" y="76"/>
                  </a:cubicBezTo>
                  <a:cubicBezTo>
                    <a:pt x="1007" y="81"/>
                    <a:pt x="992" y="88"/>
                    <a:pt x="980" y="96"/>
                  </a:cubicBezTo>
                  <a:cubicBezTo>
                    <a:pt x="969" y="93"/>
                    <a:pt x="959" y="92"/>
                    <a:pt x="949" y="89"/>
                  </a:cubicBezTo>
                  <a:cubicBezTo>
                    <a:pt x="934" y="88"/>
                    <a:pt x="917" y="87"/>
                    <a:pt x="901" y="87"/>
                  </a:cubicBezTo>
                  <a:cubicBezTo>
                    <a:pt x="895" y="87"/>
                    <a:pt x="889" y="87"/>
                    <a:pt x="883" y="87"/>
                  </a:cubicBezTo>
                  <a:cubicBezTo>
                    <a:pt x="867" y="78"/>
                    <a:pt x="852" y="70"/>
                    <a:pt x="835" y="63"/>
                  </a:cubicBezTo>
                  <a:cubicBezTo>
                    <a:pt x="807" y="53"/>
                    <a:pt x="781" y="40"/>
                    <a:pt x="753" y="34"/>
                  </a:cubicBezTo>
                  <a:cubicBezTo>
                    <a:pt x="714" y="25"/>
                    <a:pt x="694" y="22"/>
                    <a:pt x="657" y="22"/>
                  </a:cubicBezTo>
                  <a:cubicBezTo>
                    <a:pt x="642" y="22"/>
                    <a:pt x="630" y="22"/>
                    <a:pt x="615" y="23"/>
                  </a:cubicBezTo>
                  <a:cubicBezTo>
                    <a:pt x="583" y="16"/>
                    <a:pt x="551" y="11"/>
                    <a:pt x="518" y="9"/>
                  </a:cubicBezTo>
                  <a:cubicBezTo>
                    <a:pt x="483" y="5"/>
                    <a:pt x="446"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a:extLst>
                <a:ext uri="{FF2B5EF4-FFF2-40B4-BE49-F238E27FC236}">
                  <a16:creationId xmlns:a16="http://schemas.microsoft.com/office/drawing/2014/main" id="{30F25AB2-4AC8-C9CE-72D6-90E95A393E32}"/>
                </a:ext>
              </a:extLst>
            </p:cNvPr>
            <p:cNvSpPr/>
            <p:nvPr/>
          </p:nvSpPr>
          <p:spPr>
            <a:xfrm>
              <a:off x="4257825" y="992750"/>
              <a:ext cx="18925" cy="40775"/>
            </a:xfrm>
            <a:custGeom>
              <a:avLst/>
              <a:gdLst/>
              <a:ahLst/>
              <a:cxnLst/>
              <a:rect l="l" t="t" r="r" b="b"/>
              <a:pathLst>
                <a:path w="757" h="1631" extrusionOk="0">
                  <a:moveTo>
                    <a:pt x="379" y="0"/>
                  </a:moveTo>
                  <a:cubicBezTo>
                    <a:pt x="318" y="0"/>
                    <a:pt x="258" y="29"/>
                    <a:pt x="223" y="79"/>
                  </a:cubicBezTo>
                  <a:cubicBezTo>
                    <a:pt x="194" y="120"/>
                    <a:pt x="176" y="162"/>
                    <a:pt x="158" y="208"/>
                  </a:cubicBezTo>
                  <a:cubicBezTo>
                    <a:pt x="135" y="273"/>
                    <a:pt x="114" y="338"/>
                    <a:pt x="100" y="408"/>
                  </a:cubicBezTo>
                  <a:cubicBezTo>
                    <a:pt x="74" y="542"/>
                    <a:pt x="53" y="678"/>
                    <a:pt x="48" y="814"/>
                  </a:cubicBezTo>
                  <a:cubicBezTo>
                    <a:pt x="31" y="882"/>
                    <a:pt x="18" y="951"/>
                    <a:pt x="11" y="1023"/>
                  </a:cubicBezTo>
                  <a:cubicBezTo>
                    <a:pt x="1" y="1093"/>
                    <a:pt x="0" y="1159"/>
                    <a:pt x="7" y="1230"/>
                  </a:cubicBezTo>
                  <a:cubicBezTo>
                    <a:pt x="11" y="1282"/>
                    <a:pt x="27" y="1329"/>
                    <a:pt x="48" y="1378"/>
                  </a:cubicBezTo>
                  <a:cubicBezTo>
                    <a:pt x="81" y="1456"/>
                    <a:pt x="160" y="1520"/>
                    <a:pt x="245" y="1540"/>
                  </a:cubicBezTo>
                  <a:cubicBezTo>
                    <a:pt x="256" y="1555"/>
                    <a:pt x="269" y="1570"/>
                    <a:pt x="281" y="1583"/>
                  </a:cubicBezTo>
                  <a:cubicBezTo>
                    <a:pt x="310" y="1609"/>
                    <a:pt x="339" y="1620"/>
                    <a:pt x="375" y="1627"/>
                  </a:cubicBezTo>
                  <a:cubicBezTo>
                    <a:pt x="385" y="1628"/>
                    <a:pt x="395" y="1630"/>
                    <a:pt x="405" y="1630"/>
                  </a:cubicBezTo>
                  <a:lnTo>
                    <a:pt x="418" y="1630"/>
                  </a:lnTo>
                  <a:cubicBezTo>
                    <a:pt x="431" y="1630"/>
                    <a:pt x="442" y="1627"/>
                    <a:pt x="455" y="1622"/>
                  </a:cubicBezTo>
                  <a:cubicBezTo>
                    <a:pt x="466" y="1620"/>
                    <a:pt x="476" y="1617"/>
                    <a:pt x="484" y="1614"/>
                  </a:cubicBezTo>
                  <a:cubicBezTo>
                    <a:pt x="505" y="1606"/>
                    <a:pt x="524" y="1594"/>
                    <a:pt x="539" y="1580"/>
                  </a:cubicBezTo>
                  <a:cubicBezTo>
                    <a:pt x="562" y="1562"/>
                    <a:pt x="584" y="1538"/>
                    <a:pt x="600" y="1513"/>
                  </a:cubicBezTo>
                  <a:cubicBezTo>
                    <a:pt x="621" y="1481"/>
                    <a:pt x="637" y="1447"/>
                    <a:pt x="653" y="1413"/>
                  </a:cubicBezTo>
                  <a:cubicBezTo>
                    <a:pt x="658" y="1399"/>
                    <a:pt x="664" y="1387"/>
                    <a:pt x="668" y="1373"/>
                  </a:cubicBezTo>
                  <a:cubicBezTo>
                    <a:pt x="672" y="1363"/>
                    <a:pt x="674" y="1352"/>
                    <a:pt x="678" y="1341"/>
                  </a:cubicBezTo>
                  <a:cubicBezTo>
                    <a:pt x="679" y="1337"/>
                    <a:pt x="681" y="1332"/>
                    <a:pt x="683" y="1328"/>
                  </a:cubicBezTo>
                  <a:cubicBezTo>
                    <a:pt x="698" y="1275"/>
                    <a:pt x="711" y="1223"/>
                    <a:pt x="723" y="1168"/>
                  </a:cubicBezTo>
                  <a:cubicBezTo>
                    <a:pt x="744" y="1032"/>
                    <a:pt x="757" y="892"/>
                    <a:pt x="750" y="751"/>
                  </a:cubicBezTo>
                  <a:cubicBezTo>
                    <a:pt x="749" y="725"/>
                    <a:pt x="745" y="700"/>
                    <a:pt x="743" y="674"/>
                  </a:cubicBezTo>
                  <a:cubicBezTo>
                    <a:pt x="737" y="609"/>
                    <a:pt x="730" y="543"/>
                    <a:pt x="718" y="480"/>
                  </a:cubicBezTo>
                  <a:cubicBezTo>
                    <a:pt x="719" y="418"/>
                    <a:pt x="720" y="355"/>
                    <a:pt x="715" y="293"/>
                  </a:cubicBezTo>
                  <a:cubicBezTo>
                    <a:pt x="710" y="244"/>
                    <a:pt x="707" y="198"/>
                    <a:pt x="685" y="153"/>
                  </a:cubicBezTo>
                  <a:cubicBezTo>
                    <a:pt x="658" y="97"/>
                    <a:pt x="591" y="46"/>
                    <a:pt x="526" y="46"/>
                  </a:cubicBezTo>
                  <a:cubicBezTo>
                    <a:pt x="523" y="46"/>
                    <a:pt x="521" y="46"/>
                    <a:pt x="518" y="46"/>
                  </a:cubicBezTo>
                  <a:cubicBezTo>
                    <a:pt x="509" y="46"/>
                    <a:pt x="501" y="47"/>
                    <a:pt x="492" y="49"/>
                  </a:cubicBezTo>
                  <a:cubicBezTo>
                    <a:pt x="473" y="28"/>
                    <a:pt x="450" y="11"/>
                    <a:pt x="421" y="5"/>
                  </a:cubicBezTo>
                  <a:cubicBezTo>
                    <a:pt x="407" y="2"/>
                    <a:pt x="393"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a:extLst>
                <a:ext uri="{FF2B5EF4-FFF2-40B4-BE49-F238E27FC236}">
                  <a16:creationId xmlns:a16="http://schemas.microsoft.com/office/drawing/2014/main" id="{8751E1D3-9432-31E8-FCA7-28C2C15482B9}"/>
                </a:ext>
              </a:extLst>
            </p:cNvPr>
            <p:cNvSpPr/>
            <p:nvPr/>
          </p:nvSpPr>
          <p:spPr>
            <a:xfrm>
              <a:off x="4301800" y="965925"/>
              <a:ext cx="40350" cy="20400"/>
            </a:xfrm>
            <a:custGeom>
              <a:avLst/>
              <a:gdLst/>
              <a:ahLst/>
              <a:cxnLst/>
              <a:rect l="l" t="t" r="r" b="b"/>
              <a:pathLst>
                <a:path w="1614" h="816" extrusionOk="0">
                  <a:moveTo>
                    <a:pt x="714" y="1"/>
                  </a:moveTo>
                  <a:cubicBezTo>
                    <a:pt x="574" y="1"/>
                    <a:pt x="426" y="27"/>
                    <a:pt x="298" y="89"/>
                  </a:cubicBezTo>
                  <a:cubicBezTo>
                    <a:pt x="248" y="113"/>
                    <a:pt x="195" y="139"/>
                    <a:pt x="152" y="173"/>
                  </a:cubicBezTo>
                  <a:cubicBezTo>
                    <a:pt x="112" y="206"/>
                    <a:pt x="77" y="240"/>
                    <a:pt x="48" y="280"/>
                  </a:cubicBezTo>
                  <a:cubicBezTo>
                    <a:pt x="20" y="321"/>
                    <a:pt x="10" y="368"/>
                    <a:pt x="6" y="417"/>
                  </a:cubicBezTo>
                  <a:cubicBezTo>
                    <a:pt x="3" y="435"/>
                    <a:pt x="4" y="459"/>
                    <a:pt x="8" y="481"/>
                  </a:cubicBezTo>
                  <a:cubicBezTo>
                    <a:pt x="1" y="560"/>
                    <a:pt x="13" y="645"/>
                    <a:pt x="74" y="702"/>
                  </a:cubicBezTo>
                  <a:cubicBezTo>
                    <a:pt x="97" y="724"/>
                    <a:pt x="122" y="748"/>
                    <a:pt x="152" y="764"/>
                  </a:cubicBezTo>
                  <a:cubicBezTo>
                    <a:pt x="177" y="778"/>
                    <a:pt x="198" y="786"/>
                    <a:pt x="225" y="795"/>
                  </a:cubicBezTo>
                  <a:cubicBezTo>
                    <a:pt x="266" y="810"/>
                    <a:pt x="312" y="815"/>
                    <a:pt x="356" y="815"/>
                  </a:cubicBezTo>
                  <a:cubicBezTo>
                    <a:pt x="360" y="815"/>
                    <a:pt x="365" y="815"/>
                    <a:pt x="369" y="815"/>
                  </a:cubicBezTo>
                  <a:lnTo>
                    <a:pt x="395" y="815"/>
                  </a:lnTo>
                  <a:cubicBezTo>
                    <a:pt x="482" y="812"/>
                    <a:pt x="566" y="798"/>
                    <a:pt x="651" y="773"/>
                  </a:cubicBezTo>
                  <a:cubicBezTo>
                    <a:pt x="695" y="766"/>
                    <a:pt x="741" y="760"/>
                    <a:pt x="786" y="749"/>
                  </a:cubicBezTo>
                  <a:lnTo>
                    <a:pt x="803" y="749"/>
                  </a:lnTo>
                  <a:cubicBezTo>
                    <a:pt x="859" y="748"/>
                    <a:pt x="915" y="741"/>
                    <a:pt x="967" y="724"/>
                  </a:cubicBezTo>
                  <a:cubicBezTo>
                    <a:pt x="968" y="724"/>
                    <a:pt x="968" y="724"/>
                    <a:pt x="969" y="723"/>
                  </a:cubicBezTo>
                  <a:cubicBezTo>
                    <a:pt x="1030" y="723"/>
                    <a:pt x="1090" y="718"/>
                    <a:pt x="1147" y="702"/>
                  </a:cubicBezTo>
                  <a:cubicBezTo>
                    <a:pt x="1188" y="692"/>
                    <a:pt x="1227" y="683"/>
                    <a:pt x="1266" y="667"/>
                  </a:cubicBezTo>
                  <a:cubicBezTo>
                    <a:pt x="1304" y="654"/>
                    <a:pt x="1343" y="637"/>
                    <a:pt x="1381" y="623"/>
                  </a:cubicBezTo>
                  <a:cubicBezTo>
                    <a:pt x="1473" y="586"/>
                    <a:pt x="1556" y="520"/>
                    <a:pt x="1592" y="424"/>
                  </a:cubicBezTo>
                  <a:cubicBezTo>
                    <a:pt x="1614" y="356"/>
                    <a:pt x="1602" y="270"/>
                    <a:pt x="1551" y="212"/>
                  </a:cubicBezTo>
                  <a:cubicBezTo>
                    <a:pt x="1491" y="140"/>
                    <a:pt x="1386" y="108"/>
                    <a:pt x="1295" y="108"/>
                  </a:cubicBezTo>
                  <a:cubicBezTo>
                    <a:pt x="1289" y="108"/>
                    <a:pt x="1284" y="108"/>
                    <a:pt x="1279" y="108"/>
                  </a:cubicBezTo>
                  <a:cubicBezTo>
                    <a:pt x="1256" y="109"/>
                    <a:pt x="1234" y="110"/>
                    <a:pt x="1211" y="112"/>
                  </a:cubicBezTo>
                  <a:cubicBezTo>
                    <a:pt x="1185" y="109"/>
                    <a:pt x="1157" y="107"/>
                    <a:pt x="1128" y="107"/>
                  </a:cubicBezTo>
                  <a:cubicBezTo>
                    <a:pt x="1117" y="98"/>
                    <a:pt x="1105" y="88"/>
                    <a:pt x="1093" y="81"/>
                  </a:cubicBezTo>
                  <a:cubicBezTo>
                    <a:pt x="1058" y="56"/>
                    <a:pt x="1012" y="36"/>
                    <a:pt x="970" y="31"/>
                  </a:cubicBezTo>
                  <a:cubicBezTo>
                    <a:pt x="948" y="27"/>
                    <a:pt x="927" y="26"/>
                    <a:pt x="905" y="26"/>
                  </a:cubicBezTo>
                  <a:cubicBezTo>
                    <a:pt x="843" y="10"/>
                    <a:pt x="778" y="1"/>
                    <a:pt x="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a:extLst>
                <a:ext uri="{FF2B5EF4-FFF2-40B4-BE49-F238E27FC236}">
                  <a16:creationId xmlns:a16="http://schemas.microsoft.com/office/drawing/2014/main" id="{EC1124DB-ABF4-5664-C7EB-7010C4A1E674}"/>
                </a:ext>
              </a:extLst>
            </p:cNvPr>
            <p:cNvSpPr/>
            <p:nvPr/>
          </p:nvSpPr>
          <p:spPr>
            <a:xfrm>
              <a:off x="4258800" y="918300"/>
              <a:ext cx="18575" cy="21800"/>
            </a:xfrm>
            <a:custGeom>
              <a:avLst/>
              <a:gdLst/>
              <a:ahLst/>
              <a:cxnLst/>
              <a:rect l="l" t="t" r="r" b="b"/>
              <a:pathLst>
                <a:path w="743" h="872" extrusionOk="0">
                  <a:moveTo>
                    <a:pt x="418" y="1"/>
                  </a:moveTo>
                  <a:cubicBezTo>
                    <a:pt x="387" y="1"/>
                    <a:pt x="355" y="6"/>
                    <a:pt x="325" y="18"/>
                  </a:cubicBezTo>
                  <a:cubicBezTo>
                    <a:pt x="305" y="26"/>
                    <a:pt x="285" y="34"/>
                    <a:pt x="268" y="44"/>
                  </a:cubicBezTo>
                  <a:cubicBezTo>
                    <a:pt x="241" y="54"/>
                    <a:pt x="216" y="69"/>
                    <a:pt x="195" y="87"/>
                  </a:cubicBezTo>
                  <a:cubicBezTo>
                    <a:pt x="155" y="121"/>
                    <a:pt x="122" y="161"/>
                    <a:pt x="95" y="203"/>
                  </a:cubicBezTo>
                  <a:cubicBezTo>
                    <a:pt x="83" y="216"/>
                    <a:pt x="73" y="229"/>
                    <a:pt x="66" y="243"/>
                  </a:cubicBezTo>
                  <a:cubicBezTo>
                    <a:pt x="49" y="270"/>
                    <a:pt x="38" y="292"/>
                    <a:pt x="25" y="320"/>
                  </a:cubicBezTo>
                  <a:cubicBezTo>
                    <a:pt x="4" y="367"/>
                    <a:pt x="2" y="421"/>
                    <a:pt x="1" y="471"/>
                  </a:cubicBezTo>
                  <a:cubicBezTo>
                    <a:pt x="1" y="488"/>
                    <a:pt x="4" y="504"/>
                    <a:pt x="7" y="521"/>
                  </a:cubicBezTo>
                  <a:lnTo>
                    <a:pt x="7" y="531"/>
                  </a:lnTo>
                  <a:cubicBezTo>
                    <a:pt x="9" y="585"/>
                    <a:pt x="26" y="634"/>
                    <a:pt x="49" y="682"/>
                  </a:cubicBezTo>
                  <a:cubicBezTo>
                    <a:pt x="71" y="729"/>
                    <a:pt x="110" y="774"/>
                    <a:pt x="153" y="804"/>
                  </a:cubicBezTo>
                  <a:cubicBezTo>
                    <a:pt x="194" y="833"/>
                    <a:pt x="237" y="851"/>
                    <a:pt x="284" y="863"/>
                  </a:cubicBezTo>
                  <a:cubicBezTo>
                    <a:pt x="309" y="870"/>
                    <a:pt x="334" y="872"/>
                    <a:pt x="360" y="872"/>
                  </a:cubicBezTo>
                  <a:cubicBezTo>
                    <a:pt x="384" y="870"/>
                    <a:pt x="410" y="867"/>
                    <a:pt x="434" y="863"/>
                  </a:cubicBezTo>
                  <a:cubicBezTo>
                    <a:pt x="484" y="854"/>
                    <a:pt x="528" y="830"/>
                    <a:pt x="569" y="802"/>
                  </a:cubicBezTo>
                  <a:cubicBezTo>
                    <a:pt x="680" y="730"/>
                    <a:pt x="738" y="595"/>
                    <a:pt x="736" y="462"/>
                  </a:cubicBezTo>
                  <a:cubicBezTo>
                    <a:pt x="743" y="404"/>
                    <a:pt x="740" y="347"/>
                    <a:pt x="731" y="290"/>
                  </a:cubicBezTo>
                  <a:cubicBezTo>
                    <a:pt x="722" y="230"/>
                    <a:pt x="695" y="176"/>
                    <a:pt x="661" y="126"/>
                  </a:cubicBezTo>
                  <a:cubicBezTo>
                    <a:pt x="640" y="94"/>
                    <a:pt x="607" y="64"/>
                    <a:pt x="574" y="44"/>
                  </a:cubicBezTo>
                  <a:cubicBezTo>
                    <a:pt x="527" y="17"/>
                    <a:pt x="473"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a:extLst>
                <a:ext uri="{FF2B5EF4-FFF2-40B4-BE49-F238E27FC236}">
                  <a16:creationId xmlns:a16="http://schemas.microsoft.com/office/drawing/2014/main" id="{A20E4E8B-F278-1D40-A18D-A1F5293EACE3}"/>
                </a:ext>
              </a:extLst>
            </p:cNvPr>
            <p:cNvSpPr/>
            <p:nvPr/>
          </p:nvSpPr>
          <p:spPr>
            <a:xfrm>
              <a:off x="4201775" y="962075"/>
              <a:ext cx="22675" cy="18875"/>
            </a:xfrm>
            <a:custGeom>
              <a:avLst/>
              <a:gdLst/>
              <a:ahLst/>
              <a:cxnLst/>
              <a:rect l="l" t="t" r="r" b="b"/>
              <a:pathLst>
                <a:path w="907" h="755" extrusionOk="0">
                  <a:moveTo>
                    <a:pt x="476" y="1"/>
                  </a:moveTo>
                  <a:cubicBezTo>
                    <a:pt x="470" y="1"/>
                    <a:pt x="464" y="1"/>
                    <a:pt x="458" y="1"/>
                  </a:cubicBezTo>
                  <a:cubicBezTo>
                    <a:pt x="457" y="1"/>
                    <a:pt x="455" y="1"/>
                    <a:pt x="454" y="1"/>
                  </a:cubicBezTo>
                  <a:cubicBezTo>
                    <a:pt x="416" y="1"/>
                    <a:pt x="370" y="15"/>
                    <a:pt x="336" y="33"/>
                  </a:cubicBezTo>
                  <a:cubicBezTo>
                    <a:pt x="309" y="48"/>
                    <a:pt x="285" y="67"/>
                    <a:pt x="262" y="89"/>
                  </a:cubicBezTo>
                  <a:cubicBezTo>
                    <a:pt x="204" y="113"/>
                    <a:pt x="149" y="148"/>
                    <a:pt x="108" y="200"/>
                  </a:cubicBezTo>
                  <a:cubicBezTo>
                    <a:pt x="47" y="273"/>
                    <a:pt x="1" y="363"/>
                    <a:pt x="5" y="463"/>
                  </a:cubicBezTo>
                  <a:cubicBezTo>
                    <a:pt x="6" y="497"/>
                    <a:pt x="11" y="541"/>
                    <a:pt x="29" y="574"/>
                  </a:cubicBezTo>
                  <a:cubicBezTo>
                    <a:pt x="44" y="605"/>
                    <a:pt x="61" y="640"/>
                    <a:pt x="87" y="662"/>
                  </a:cubicBezTo>
                  <a:cubicBezTo>
                    <a:pt x="102" y="677"/>
                    <a:pt x="114" y="691"/>
                    <a:pt x="133" y="702"/>
                  </a:cubicBezTo>
                  <a:cubicBezTo>
                    <a:pt x="158" y="716"/>
                    <a:pt x="175" y="725"/>
                    <a:pt x="201" y="735"/>
                  </a:cubicBezTo>
                  <a:cubicBezTo>
                    <a:pt x="233" y="748"/>
                    <a:pt x="272" y="753"/>
                    <a:pt x="307" y="754"/>
                  </a:cubicBezTo>
                  <a:lnTo>
                    <a:pt x="334" y="754"/>
                  </a:lnTo>
                  <a:cubicBezTo>
                    <a:pt x="382" y="753"/>
                    <a:pt x="431" y="746"/>
                    <a:pt x="478" y="729"/>
                  </a:cubicBezTo>
                  <a:cubicBezTo>
                    <a:pt x="486" y="730"/>
                    <a:pt x="495" y="731"/>
                    <a:pt x="503" y="731"/>
                  </a:cubicBezTo>
                  <a:cubicBezTo>
                    <a:pt x="514" y="731"/>
                    <a:pt x="525" y="730"/>
                    <a:pt x="535" y="728"/>
                  </a:cubicBezTo>
                  <a:cubicBezTo>
                    <a:pt x="588" y="720"/>
                    <a:pt x="641" y="701"/>
                    <a:pt x="682" y="666"/>
                  </a:cubicBezTo>
                  <a:cubicBezTo>
                    <a:pt x="685" y="665"/>
                    <a:pt x="689" y="664"/>
                    <a:pt x="691" y="664"/>
                  </a:cubicBezTo>
                  <a:cubicBezTo>
                    <a:pt x="737" y="649"/>
                    <a:pt x="784" y="618"/>
                    <a:pt x="816" y="583"/>
                  </a:cubicBezTo>
                  <a:cubicBezTo>
                    <a:pt x="834" y="563"/>
                    <a:pt x="847" y="547"/>
                    <a:pt x="862" y="525"/>
                  </a:cubicBezTo>
                  <a:cubicBezTo>
                    <a:pt x="872" y="508"/>
                    <a:pt x="880" y="491"/>
                    <a:pt x="887" y="474"/>
                  </a:cubicBezTo>
                  <a:cubicBezTo>
                    <a:pt x="904" y="434"/>
                    <a:pt x="907" y="389"/>
                    <a:pt x="906" y="348"/>
                  </a:cubicBezTo>
                  <a:cubicBezTo>
                    <a:pt x="903" y="314"/>
                    <a:pt x="891" y="270"/>
                    <a:pt x="872" y="241"/>
                  </a:cubicBezTo>
                  <a:cubicBezTo>
                    <a:pt x="842" y="200"/>
                    <a:pt x="814" y="165"/>
                    <a:pt x="774" y="144"/>
                  </a:cubicBezTo>
                  <a:cubicBezTo>
                    <a:pt x="754" y="134"/>
                    <a:pt x="733" y="125"/>
                    <a:pt x="711" y="120"/>
                  </a:cubicBezTo>
                  <a:cubicBezTo>
                    <a:pt x="708" y="115"/>
                    <a:pt x="706" y="112"/>
                    <a:pt x="703" y="109"/>
                  </a:cubicBezTo>
                  <a:cubicBezTo>
                    <a:pt x="676" y="77"/>
                    <a:pt x="640" y="49"/>
                    <a:pt x="603" y="32"/>
                  </a:cubicBezTo>
                  <a:cubicBezTo>
                    <a:pt x="573" y="19"/>
                    <a:pt x="553" y="12"/>
                    <a:pt x="521" y="5"/>
                  </a:cubicBezTo>
                  <a:cubicBezTo>
                    <a:pt x="506" y="1"/>
                    <a:pt x="490"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a:extLst>
                <a:ext uri="{FF2B5EF4-FFF2-40B4-BE49-F238E27FC236}">
                  <a16:creationId xmlns:a16="http://schemas.microsoft.com/office/drawing/2014/main" id="{1B33AC4C-F56C-55C1-866D-886664796628}"/>
                </a:ext>
              </a:extLst>
            </p:cNvPr>
            <p:cNvSpPr/>
            <p:nvPr/>
          </p:nvSpPr>
          <p:spPr>
            <a:xfrm>
              <a:off x="4257750" y="1011500"/>
              <a:ext cx="19225" cy="21200"/>
            </a:xfrm>
            <a:custGeom>
              <a:avLst/>
              <a:gdLst/>
              <a:ahLst/>
              <a:cxnLst/>
              <a:rect l="l" t="t" r="r" b="b"/>
              <a:pathLst>
                <a:path w="769" h="848" extrusionOk="0">
                  <a:moveTo>
                    <a:pt x="401" y="0"/>
                  </a:moveTo>
                  <a:cubicBezTo>
                    <a:pt x="390" y="0"/>
                    <a:pt x="378" y="1"/>
                    <a:pt x="367" y="1"/>
                  </a:cubicBezTo>
                  <a:cubicBezTo>
                    <a:pt x="269" y="7"/>
                    <a:pt x="189" y="66"/>
                    <a:pt x="125" y="138"/>
                  </a:cubicBezTo>
                  <a:cubicBezTo>
                    <a:pt x="83" y="188"/>
                    <a:pt x="57" y="248"/>
                    <a:pt x="36" y="308"/>
                  </a:cubicBezTo>
                  <a:cubicBezTo>
                    <a:pt x="17" y="360"/>
                    <a:pt x="9" y="414"/>
                    <a:pt x="5" y="470"/>
                  </a:cubicBezTo>
                  <a:cubicBezTo>
                    <a:pt x="0" y="564"/>
                    <a:pt x="30" y="667"/>
                    <a:pt x="97" y="737"/>
                  </a:cubicBezTo>
                  <a:cubicBezTo>
                    <a:pt x="141" y="782"/>
                    <a:pt x="187" y="810"/>
                    <a:pt x="247" y="832"/>
                  </a:cubicBezTo>
                  <a:cubicBezTo>
                    <a:pt x="264" y="839"/>
                    <a:pt x="287" y="842"/>
                    <a:pt x="308" y="845"/>
                  </a:cubicBezTo>
                  <a:cubicBezTo>
                    <a:pt x="323" y="846"/>
                    <a:pt x="340" y="847"/>
                    <a:pt x="356" y="847"/>
                  </a:cubicBezTo>
                  <a:lnTo>
                    <a:pt x="360" y="847"/>
                  </a:lnTo>
                  <a:cubicBezTo>
                    <a:pt x="373" y="847"/>
                    <a:pt x="387" y="844"/>
                    <a:pt x="402" y="840"/>
                  </a:cubicBezTo>
                  <a:cubicBezTo>
                    <a:pt x="409" y="842"/>
                    <a:pt x="417" y="842"/>
                    <a:pt x="425" y="842"/>
                  </a:cubicBezTo>
                  <a:cubicBezTo>
                    <a:pt x="465" y="842"/>
                    <a:pt x="504" y="822"/>
                    <a:pt x="525" y="784"/>
                  </a:cubicBezTo>
                  <a:cubicBezTo>
                    <a:pt x="525" y="783"/>
                    <a:pt x="526" y="783"/>
                    <a:pt x="526" y="782"/>
                  </a:cubicBezTo>
                  <a:cubicBezTo>
                    <a:pt x="572" y="753"/>
                    <a:pt x="612" y="720"/>
                    <a:pt x="648" y="681"/>
                  </a:cubicBezTo>
                  <a:cubicBezTo>
                    <a:pt x="686" y="641"/>
                    <a:pt x="721" y="586"/>
                    <a:pt x="737" y="533"/>
                  </a:cubicBezTo>
                  <a:cubicBezTo>
                    <a:pt x="754" y="484"/>
                    <a:pt x="768" y="432"/>
                    <a:pt x="764" y="378"/>
                  </a:cubicBezTo>
                  <a:cubicBezTo>
                    <a:pt x="760" y="326"/>
                    <a:pt x="757" y="272"/>
                    <a:pt x="731" y="223"/>
                  </a:cubicBezTo>
                  <a:cubicBezTo>
                    <a:pt x="721" y="204"/>
                    <a:pt x="711" y="185"/>
                    <a:pt x="698" y="167"/>
                  </a:cubicBezTo>
                  <a:cubicBezTo>
                    <a:pt x="680" y="139"/>
                    <a:pt x="665" y="123"/>
                    <a:pt x="641" y="100"/>
                  </a:cubicBezTo>
                  <a:cubicBezTo>
                    <a:pt x="605" y="62"/>
                    <a:pt x="555" y="39"/>
                    <a:pt x="509" y="19"/>
                  </a:cubicBezTo>
                  <a:cubicBezTo>
                    <a:pt x="475" y="4"/>
                    <a:pt x="438"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a:extLst>
                <a:ext uri="{FF2B5EF4-FFF2-40B4-BE49-F238E27FC236}">
                  <a16:creationId xmlns:a16="http://schemas.microsoft.com/office/drawing/2014/main" id="{147B37BF-47EC-56EB-0940-1473FAD7FCA0}"/>
                </a:ext>
              </a:extLst>
            </p:cNvPr>
            <p:cNvSpPr/>
            <p:nvPr/>
          </p:nvSpPr>
          <p:spPr>
            <a:xfrm>
              <a:off x="4316325" y="965375"/>
              <a:ext cx="23650" cy="18650"/>
            </a:xfrm>
            <a:custGeom>
              <a:avLst/>
              <a:gdLst/>
              <a:ahLst/>
              <a:cxnLst/>
              <a:rect l="l" t="t" r="r" b="b"/>
              <a:pathLst>
                <a:path w="946" h="746" extrusionOk="0">
                  <a:moveTo>
                    <a:pt x="432" y="0"/>
                  </a:moveTo>
                  <a:cubicBezTo>
                    <a:pt x="392" y="0"/>
                    <a:pt x="349" y="6"/>
                    <a:pt x="313" y="17"/>
                  </a:cubicBezTo>
                  <a:cubicBezTo>
                    <a:pt x="259" y="34"/>
                    <a:pt x="215" y="57"/>
                    <a:pt x="168" y="89"/>
                  </a:cubicBezTo>
                  <a:cubicBezTo>
                    <a:pt x="130" y="114"/>
                    <a:pt x="99" y="150"/>
                    <a:pt x="71" y="186"/>
                  </a:cubicBezTo>
                  <a:cubicBezTo>
                    <a:pt x="48" y="214"/>
                    <a:pt x="36" y="248"/>
                    <a:pt x="21" y="280"/>
                  </a:cubicBezTo>
                  <a:cubicBezTo>
                    <a:pt x="11" y="299"/>
                    <a:pt x="5" y="325"/>
                    <a:pt x="4" y="346"/>
                  </a:cubicBezTo>
                  <a:cubicBezTo>
                    <a:pt x="3" y="368"/>
                    <a:pt x="1" y="390"/>
                    <a:pt x="3" y="414"/>
                  </a:cubicBezTo>
                  <a:cubicBezTo>
                    <a:pt x="6" y="449"/>
                    <a:pt x="11" y="467"/>
                    <a:pt x="21" y="501"/>
                  </a:cubicBezTo>
                  <a:cubicBezTo>
                    <a:pt x="34" y="544"/>
                    <a:pt x="63" y="580"/>
                    <a:pt x="92" y="612"/>
                  </a:cubicBezTo>
                  <a:cubicBezTo>
                    <a:pt x="123" y="647"/>
                    <a:pt x="161" y="672"/>
                    <a:pt x="202" y="693"/>
                  </a:cubicBezTo>
                  <a:cubicBezTo>
                    <a:pt x="252" y="719"/>
                    <a:pt x="308" y="730"/>
                    <a:pt x="364" y="735"/>
                  </a:cubicBezTo>
                  <a:cubicBezTo>
                    <a:pt x="393" y="743"/>
                    <a:pt x="423" y="745"/>
                    <a:pt x="453" y="745"/>
                  </a:cubicBezTo>
                  <a:cubicBezTo>
                    <a:pt x="459" y="745"/>
                    <a:pt x="464" y="745"/>
                    <a:pt x="469" y="745"/>
                  </a:cubicBezTo>
                  <a:cubicBezTo>
                    <a:pt x="517" y="744"/>
                    <a:pt x="563" y="735"/>
                    <a:pt x="609" y="720"/>
                  </a:cubicBezTo>
                  <a:cubicBezTo>
                    <a:pt x="628" y="714"/>
                    <a:pt x="645" y="707"/>
                    <a:pt x="663" y="697"/>
                  </a:cubicBezTo>
                  <a:cubicBezTo>
                    <a:pt x="685" y="684"/>
                    <a:pt x="707" y="674"/>
                    <a:pt x="726" y="657"/>
                  </a:cubicBezTo>
                  <a:cubicBezTo>
                    <a:pt x="746" y="640"/>
                    <a:pt x="765" y="621"/>
                    <a:pt x="783" y="601"/>
                  </a:cubicBezTo>
                  <a:cubicBezTo>
                    <a:pt x="800" y="589"/>
                    <a:pt x="815" y="578"/>
                    <a:pt x="830" y="564"/>
                  </a:cubicBezTo>
                  <a:cubicBezTo>
                    <a:pt x="867" y="534"/>
                    <a:pt x="907" y="487"/>
                    <a:pt x="923" y="441"/>
                  </a:cubicBezTo>
                  <a:cubicBezTo>
                    <a:pt x="929" y="421"/>
                    <a:pt x="935" y="402"/>
                    <a:pt x="938" y="383"/>
                  </a:cubicBezTo>
                  <a:cubicBezTo>
                    <a:pt x="944" y="350"/>
                    <a:pt x="945" y="332"/>
                    <a:pt x="943" y="302"/>
                  </a:cubicBezTo>
                  <a:cubicBezTo>
                    <a:pt x="940" y="259"/>
                    <a:pt x="917" y="220"/>
                    <a:pt x="896" y="183"/>
                  </a:cubicBezTo>
                  <a:cubicBezTo>
                    <a:pt x="874" y="151"/>
                    <a:pt x="839" y="117"/>
                    <a:pt x="805" y="98"/>
                  </a:cubicBezTo>
                  <a:cubicBezTo>
                    <a:pt x="753" y="69"/>
                    <a:pt x="697" y="49"/>
                    <a:pt x="639" y="42"/>
                  </a:cubicBezTo>
                  <a:cubicBezTo>
                    <a:pt x="581" y="17"/>
                    <a:pt x="522" y="4"/>
                    <a:pt x="459" y="1"/>
                  </a:cubicBezTo>
                  <a:cubicBezTo>
                    <a:pt x="450" y="0"/>
                    <a:pt x="441"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a:extLst>
                <a:ext uri="{FF2B5EF4-FFF2-40B4-BE49-F238E27FC236}">
                  <a16:creationId xmlns:a16="http://schemas.microsoft.com/office/drawing/2014/main" id="{E3B3CF84-B072-017B-40E5-C797CF1E43C7}"/>
                </a:ext>
              </a:extLst>
            </p:cNvPr>
            <p:cNvSpPr/>
            <p:nvPr/>
          </p:nvSpPr>
          <p:spPr>
            <a:xfrm>
              <a:off x="4252575" y="914275"/>
              <a:ext cx="29700" cy="50525"/>
            </a:xfrm>
            <a:custGeom>
              <a:avLst/>
              <a:gdLst/>
              <a:ahLst/>
              <a:cxnLst/>
              <a:rect l="l" t="t" r="r" b="b"/>
              <a:pathLst>
                <a:path w="1188" h="2021" extrusionOk="0">
                  <a:moveTo>
                    <a:pt x="929" y="527"/>
                  </a:moveTo>
                  <a:cubicBezTo>
                    <a:pt x="929" y="529"/>
                    <a:pt x="929" y="532"/>
                    <a:pt x="930" y="534"/>
                  </a:cubicBezTo>
                  <a:lnTo>
                    <a:pt x="930" y="534"/>
                  </a:lnTo>
                  <a:cubicBezTo>
                    <a:pt x="930" y="532"/>
                    <a:pt x="929" y="529"/>
                    <a:pt x="929" y="527"/>
                  </a:cubicBezTo>
                  <a:close/>
                  <a:moveTo>
                    <a:pt x="944" y="606"/>
                  </a:moveTo>
                  <a:cubicBezTo>
                    <a:pt x="944" y="607"/>
                    <a:pt x="944" y="608"/>
                    <a:pt x="944" y="609"/>
                  </a:cubicBezTo>
                  <a:lnTo>
                    <a:pt x="944" y="609"/>
                  </a:lnTo>
                  <a:cubicBezTo>
                    <a:pt x="944" y="608"/>
                    <a:pt x="944" y="607"/>
                    <a:pt x="944" y="606"/>
                  </a:cubicBezTo>
                  <a:close/>
                  <a:moveTo>
                    <a:pt x="864" y="1434"/>
                  </a:moveTo>
                  <a:lnTo>
                    <a:pt x="864" y="1434"/>
                  </a:lnTo>
                  <a:cubicBezTo>
                    <a:pt x="864" y="1434"/>
                    <a:pt x="864" y="1434"/>
                    <a:pt x="864" y="1434"/>
                  </a:cubicBezTo>
                  <a:lnTo>
                    <a:pt x="864" y="1434"/>
                  </a:lnTo>
                  <a:cubicBezTo>
                    <a:pt x="864" y="1434"/>
                    <a:pt x="864" y="1434"/>
                    <a:pt x="864" y="1434"/>
                  </a:cubicBezTo>
                  <a:close/>
                  <a:moveTo>
                    <a:pt x="433" y="1773"/>
                  </a:moveTo>
                  <a:cubicBezTo>
                    <a:pt x="434" y="1773"/>
                    <a:pt x="434" y="1773"/>
                    <a:pt x="434" y="1774"/>
                  </a:cubicBezTo>
                  <a:cubicBezTo>
                    <a:pt x="434" y="1773"/>
                    <a:pt x="433" y="1773"/>
                    <a:pt x="433" y="1773"/>
                  </a:cubicBezTo>
                  <a:close/>
                  <a:moveTo>
                    <a:pt x="683" y="232"/>
                  </a:moveTo>
                  <a:cubicBezTo>
                    <a:pt x="697" y="239"/>
                    <a:pt x="713" y="245"/>
                    <a:pt x="727" y="252"/>
                  </a:cubicBezTo>
                  <a:cubicBezTo>
                    <a:pt x="755" y="270"/>
                    <a:pt x="782" y="288"/>
                    <a:pt x="808" y="308"/>
                  </a:cubicBezTo>
                  <a:lnTo>
                    <a:pt x="806" y="306"/>
                  </a:lnTo>
                  <a:lnTo>
                    <a:pt x="806" y="306"/>
                  </a:lnTo>
                  <a:cubicBezTo>
                    <a:pt x="808" y="307"/>
                    <a:pt x="811" y="310"/>
                    <a:pt x="813" y="312"/>
                  </a:cubicBezTo>
                  <a:cubicBezTo>
                    <a:pt x="815" y="313"/>
                    <a:pt x="816" y="314"/>
                    <a:pt x="818" y="316"/>
                  </a:cubicBezTo>
                  <a:cubicBezTo>
                    <a:pt x="817" y="316"/>
                    <a:pt x="817" y="315"/>
                    <a:pt x="816" y="315"/>
                  </a:cubicBezTo>
                  <a:lnTo>
                    <a:pt x="816" y="315"/>
                  </a:lnTo>
                  <a:cubicBezTo>
                    <a:pt x="821" y="318"/>
                    <a:pt x="826" y="324"/>
                    <a:pt x="832" y="329"/>
                  </a:cubicBezTo>
                  <a:lnTo>
                    <a:pt x="851" y="352"/>
                  </a:lnTo>
                  <a:cubicBezTo>
                    <a:pt x="857" y="360"/>
                    <a:pt x="863" y="368"/>
                    <a:pt x="868" y="377"/>
                  </a:cubicBezTo>
                  <a:cubicBezTo>
                    <a:pt x="882" y="404"/>
                    <a:pt x="895" y="432"/>
                    <a:pt x="906" y="460"/>
                  </a:cubicBezTo>
                  <a:cubicBezTo>
                    <a:pt x="915" y="481"/>
                    <a:pt x="921" y="502"/>
                    <a:pt x="928" y="523"/>
                  </a:cubicBezTo>
                  <a:lnTo>
                    <a:pt x="928" y="523"/>
                  </a:lnTo>
                  <a:cubicBezTo>
                    <a:pt x="928" y="522"/>
                    <a:pt x="927" y="522"/>
                    <a:pt x="927" y="522"/>
                  </a:cubicBezTo>
                  <a:lnTo>
                    <a:pt x="927" y="522"/>
                  </a:lnTo>
                  <a:cubicBezTo>
                    <a:pt x="927" y="523"/>
                    <a:pt x="927" y="524"/>
                    <a:pt x="929" y="525"/>
                  </a:cubicBezTo>
                  <a:cubicBezTo>
                    <a:pt x="930" y="529"/>
                    <a:pt x="931" y="532"/>
                    <a:pt x="931" y="535"/>
                  </a:cubicBezTo>
                  <a:cubicBezTo>
                    <a:pt x="931" y="535"/>
                    <a:pt x="930" y="534"/>
                    <a:pt x="930" y="534"/>
                  </a:cubicBezTo>
                  <a:lnTo>
                    <a:pt x="930" y="534"/>
                  </a:lnTo>
                  <a:cubicBezTo>
                    <a:pt x="935" y="556"/>
                    <a:pt x="939" y="578"/>
                    <a:pt x="942" y="601"/>
                  </a:cubicBezTo>
                  <a:lnTo>
                    <a:pt x="942" y="599"/>
                  </a:lnTo>
                  <a:cubicBezTo>
                    <a:pt x="942" y="600"/>
                    <a:pt x="942" y="602"/>
                    <a:pt x="944" y="604"/>
                  </a:cubicBezTo>
                  <a:cubicBezTo>
                    <a:pt x="944" y="606"/>
                    <a:pt x="945" y="609"/>
                    <a:pt x="945" y="613"/>
                  </a:cubicBezTo>
                  <a:cubicBezTo>
                    <a:pt x="945" y="611"/>
                    <a:pt x="945" y="610"/>
                    <a:pt x="944" y="609"/>
                  </a:cubicBezTo>
                  <a:lnTo>
                    <a:pt x="944" y="609"/>
                  </a:lnTo>
                  <a:cubicBezTo>
                    <a:pt x="953" y="683"/>
                    <a:pt x="961" y="758"/>
                    <a:pt x="962" y="833"/>
                  </a:cubicBezTo>
                  <a:cubicBezTo>
                    <a:pt x="961" y="904"/>
                    <a:pt x="960" y="976"/>
                    <a:pt x="955" y="1051"/>
                  </a:cubicBezTo>
                  <a:lnTo>
                    <a:pt x="955" y="1051"/>
                  </a:lnTo>
                  <a:cubicBezTo>
                    <a:pt x="954" y="1052"/>
                    <a:pt x="954" y="1053"/>
                    <a:pt x="954" y="1055"/>
                  </a:cubicBezTo>
                  <a:cubicBezTo>
                    <a:pt x="954" y="1054"/>
                    <a:pt x="954" y="1053"/>
                    <a:pt x="955" y="1051"/>
                  </a:cubicBezTo>
                  <a:lnTo>
                    <a:pt x="955" y="1051"/>
                  </a:lnTo>
                  <a:cubicBezTo>
                    <a:pt x="955" y="1053"/>
                    <a:pt x="955" y="1054"/>
                    <a:pt x="954" y="1055"/>
                  </a:cubicBezTo>
                  <a:lnTo>
                    <a:pt x="954" y="1056"/>
                  </a:lnTo>
                  <a:cubicBezTo>
                    <a:pt x="944" y="1136"/>
                    <a:pt x="926" y="1214"/>
                    <a:pt x="909" y="1293"/>
                  </a:cubicBezTo>
                  <a:cubicBezTo>
                    <a:pt x="896" y="1339"/>
                    <a:pt x="881" y="1387"/>
                    <a:pt x="864" y="1433"/>
                  </a:cubicBezTo>
                  <a:lnTo>
                    <a:pt x="864" y="1433"/>
                  </a:lnTo>
                  <a:cubicBezTo>
                    <a:pt x="865" y="1432"/>
                    <a:pt x="866" y="1432"/>
                    <a:pt x="866" y="1431"/>
                  </a:cubicBezTo>
                  <a:lnTo>
                    <a:pt x="866" y="1431"/>
                  </a:lnTo>
                  <a:cubicBezTo>
                    <a:pt x="866" y="1432"/>
                    <a:pt x="865" y="1432"/>
                    <a:pt x="864" y="1434"/>
                  </a:cubicBezTo>
                  <a:lnTo>
                    <a:pt x="864" y="1434"/>
                  </a:lnTo>
                  <a:cubicBezTo>
                    <a:pt x="864" y="1434"/>
                    <a:pt x="864" y="1433"/>
                    <a:pt x="864" y="1433"/>
                  </a:cubicBezTo>
                  <a:lnTo>
                    <a:pt x="864" y="1433"/>
                  </a:lnTo>
                  <a:cubicBezTo>
                    <a:pt x="864" y="1434"/>
                    <a:pt x="864" y="1434"/>
                    <a:pt x="864" y="1435"/>
                  </a:cubicBezTo>
                  <a:cubicBezTo>
                    <a:pt x="864" y="1435"/>
                    <a:pt x="864" y="1435"/>
                    <a:pt x="864" y="1434"/>
                  </a:cubicBezTo>
                  <a:lnTo>
                    <a:pt x="864" y="1434"/>
                  </a:lnTo>
                  <a:cubicBezTo>
                    <a:pt x="864" y="1435"/>
                    <a:pt x="864" y="1435"/>
                    <a:pt x="864" y="1436"/>
                  </a:cubicBezTo>
                  <a:cubicBezTo>
                    <a:pt x="842" y="1487"/>
                    <a:pt x="818" y="1535"/>
                    <a:pt x="792" y="1583"/>
                  </a:cubicBezTo>
                  <a:cubicBezTo>
                    <a:pt x="783" y="1601"/>
                    <a:pt x="771" y="1618"/>
                    <a:pt x="758" y="1636"/>
                  </a:cubicBezTo>
                  <a:cubicBezTo>
                    <a:pt x="745" y="1652"/>
                    <a:pt x="733" y="1667"/>
                    <a:pt x="718" y="1683"/>
                  </a:cubicBezTo>
                  <a:cubicBezTo>
                    <a:pt x="697" y="1703"/>
                    <a:pt x="677" y="1722"/>
                    <a:pt x="653" y="1741"/>
                  </a:cubicBezTo>
                  <a:cubicBezTo>
                    <a:pt x="641" y="1749"/>
                    <a:pt x="629" y="1757"/>
                    <a:pt x="616" y="1765"/>
                  </a:cubicBezTo>
                  <a:cubicBezTo>
                    <a:pt x="607" y="1770"/>
                    <a:pt x="596" y="1774"/>
                    <a:pt x="588" y="1778"/>
                  </a:cubicBezTo>
                  <a:cubicBezTo>
                    <a:pt x="581" y="1781"/>
                    <a:pt x="575" y="1783"/>
                    <a:pt x="567" y="1786"/>
                  </a:cubicBezTo>
                  <a:cubicBezTo>
                    <a:pt x="559" y="1788"/>
                    <a:pt x="550" y="1789"/>
                    <a:pt x="543" y="1791"/>
                  </a:cubicBezTo>
                  <a:cubicBezTo>
                    <a:pt x="531" y="1792"/>
                    <a:pt x="519" y="1793"/>
                    <a:pt x="508" y="1793"/>
                  </a:cubicBezTo>
                  <a:lnTo>
                    <a:pt x="497" y="1793"/>
                  </a:lnTo>
                  <a:cubicBezTo>
                    <a:pt x="487" y="1792"/>
                    <a:pt x="476" y="1789"/>
                    <a:pt x="465" y="1788"/>
                  </a:cubicBezTo>
                  <a:cubicBezTo>
                    <a:pt x="461" y="1787"/>
                    <a:pt x="459" y="1786"/>
                    <a:pt x="455" y="1786"/>
                  </a:cubicBezTo>
                  <a:cubicBezTo>
                    <a:pt x="452" y="1784"/>
                    <a:pt x="449" y="1783"/>
                    <a:pt x="446" y="1782"/>
                  </a:cubicBezTo>
                  <a:cubicBezTo>
                    <a:pt x="441" y="1778"/>
                    <a:pt x="434" y="1774"/>
                    <a:pt x="429" y="1769"/>
                  </a:cubicBezTo>
                  <a:lnTo>
                    <a:pt x="429" y="1769"/>
                  </a:lnTo>
                  <a:cubicBezTo>
                    <a:pt x="429" y="1769"/>
                    <a:pt x="429" y="1770"/>
                    <a:pt x="429" y="1770"/>
                  </a:cubicBezTo>
                  <a:lnTo>
                    <a:pt x="429" y="1770"/>
                  </a:lnTo>
                  <a:cubicBezTo>
                    <a:pt x="428" y="1768"/>
                    <a:pt x="426" y="1767"/>
                    <a:pt x="425" y="1766"/>
                  </a:cubicBezTo>
                  <a:cubicBezTo>
                    <a:pt x="424" y="1766"/>
                    <a:pt x="424" y="1765"/>
                    <a:pt x="423" y="1765"/>
                  </a:cubicBezTo>
                  <a:lnTo>
                    <a:pt x="423" y="1765"/>
                  </a:lnTo>
                  <a:lnTo>
                    <a:pt x="424" y="1766"/>
                  </a:lnTo>
                  <a:cubicBezTo>
                    <a:pt x="411" y="1756"/>
                    <a:pt x="399" y="1746"/>
                    <a:pt x="387" y="1734"/>
                  </a:cubicBezTo>
                  <a:cubicBezTo>
                    <a:pt x="377" y="1723"/>
                    <a:pt x="367" y="1714"/>
                    <a:pt x="358" y="1703"/>
                  </a:cubicBezTo>
                  <a:cubicBezTo>
                    <a:pt x="349" y="1690"/>
                    <a:pt x="341" y="1675"/>
                    <a:pt x="332" y="1663"/>
                  </a:cubicBezTo>
                  <a:cubicBezTo>
                    <a:pt x="320" y="1639"/>
                    <a:pt x="309" y="1617"/>
                    <a:pt x="297" y="1593"/>
                  </a:cubicBezTo>
                  <a:cubicBezTo>
                    <a:pt x="286" y="1562"/>
                    <a:pt x="275" y="1531"/>
                    <a:pt x="266" y="1499"/>
                  </a:cubicBezTo>
                  <a:cubicBezTo>
                    <a:pt x="256" y="1453"/>
                    <a:pt x="248" y="1405"/>
                    <a:pt x="239" y="1357"/>
                  </a:cubicBezTo>
                  <a:cubicBezTo>
                    <a:pt x="235" y="1318"/>
                    <a:pt x="233" y="1281"/>
                    <a:pt x="232" y="1242"/>
                  </a:cubicBezTo>
                  <a:cubicBezTo>
                    <a:pt x="233" y="1196"/>
                    <a:pt x="235" y="1149"/>
                    <a:pt x="242" y="1102"/>
                  </a:cubicBezTo>
                  <a:cubicBezTo>
                    <a:pt x="253" y="1023"/>
                    <a:pt x="265" y="944"/>
                    <a:pt x="276" y="865"/>
                  </a:cubicBezTo>
                  <a:cubicBezTo>
                    <a:pt x="290" y="779"/>
                    <a:pt x="302" y="693"/>
                    <a:pt x="322" y="607"/>
                  </a:cubicBezTo>
                  <a:cubicBezTo>
                    <a:pt x="327" y="590"/>
                    <a:pt x="333" y="571"/>
                    <a:pt x="341" y="552"/>
                  </a:cubicBezTo>
                  <a:cubicBezTo>
                    <a:pt x="348" y="536"/>
                    <a:pt x="356" y="521"/>
                    <a:pt x="362" y="505"/>
                  </a:cubicBezTo>
                  <a:cubicBezTo>
                    <a:pt x="393" y="454"/>
                    <a:pt x="426" y="404"/>
                    <a:pt x="461" y="355"/>
                  </a:cubicBezTo>
                  <a:cubicBezTo>
                    <a:pt x="471" y="342"/>
                    <a:pt x="482" y="330"/>
                    <a:pt x="492" y="318"/>
                  </a:cubicBezTo>
                  <a:cubicBezTo>
                    <a:pt x="503" y="308"/>
                    <a:pt x="517" y="298"/>
                    <a:pt x="529" y="287"/>
                  </a:cubicBezTo>
                  <a:cubicBezTo>
                    <a:pt x="548" y="276"/>
                    <a:pt x="565" y="265"/>
                    <a:pt x="585" y="254"/>
                  </a:cubicBezTo>
                  <a:cubicBezTo>
                    <a:pt x="591" y="251"/>
                    <a:pt x="599" y="247"/>
                    <a:pt x="606" y="245"/>
                  </a:cubicBezTo>
                  <a:cubicBezTo>
                    <a:pt x="614" y="242"/>
                    <a:pt x="622" y="240"/>
                    <a:pt x="630" y="237"/>
                  </a:cubicBezTo>
                  <a:cubicBezTo>
                    <a:pt x="632" y="237"/>
                    <a:pt x="636" y="236"/>
                    <a:pt x="638" y="236"/>
                  </a:cubicBezTo>
                  <a:lnTo>
                    <a:pt x="681" y="232"/>
                  </a:lnTo>
                  <a:close/>
                  <a:moveTo>
                    <a:pt x="663" y="1"/>
                  </a:moveTo>
                  <a:cubicBezTo>
                    <a:pt x="647" y="1"/>
                    <a:pt x="631" y="2"/>
                    <a:pt x="616" y="6"/>
                  </a:cubicBezTo>
                  <a:cubicBezTo>
                    <a:pt x="604" y="8"/>
                    <a:pt x="590" y="12"/>
                    <a:pt x="580" y="19"/>
                  </a:cubicBezTo>
                  <a:cubicBezTo>
                    <a:pt x="545" y="28"/>
                    <a:pt x="514" y="39"/>
                    <a:pt x="481" y="54"/>
                  </a:cubicBezTo>
                  <a:cubicBezTo>
                    <a:pt x="441" y="74"/>
                    <a:pt x="399" y="100"/>
                    <a:pt x="366" y="128"/>
                  </a:cubicBezTo>
                  <a:cubicBezTo>
                    <a:pt x="321" y="167"/>
                    <a:pt x="285" y="211"/>
                    <a:pt x="251" y="258"/>
                  </a:cubicBezTo>
                  <a:cubicBezTo>
                    <a:pt x="203" y="327"/>
                    <a:pt x="157" y="396"/>
                    <a:pt x="127" y="474"/>
                  </a:cubicBezTo>
                  <a:cubicBezTo>
                    <a:pt x="101" y="540"/>
                    <a:pt x="86" y="610"/>
                    <a:pt x="74" y="681"/>
                  </a:cubicBezTo>
                  <a:cubicBezTo>
                    <a:pt x="59" y="773"/>
                    <a:pt x="46" y="865"/>
                    <a:pt x="32" y="958"/>
                  </a:cubicBezTo>
                  <a:cubicBezTo>
                    <a:pt x="16" y="1056"/>
                    <a:pt x="1" y="1155"/>
                    <a:pt x="3" y="1255"/>
                  </a:cubicBezTo>
                  <a:cubicBezTo>
                    <a:pt x="5" y="1360"/>
                    <a:pt x="22" y="1467"/>
                    <a:pt x="48" y="1567"/>
                  </a:cubicBezTo>
                  <a:cubicBezTo>
                    <a:pt x="63" y="1619"/>
                    <a:pt x="80" y="1669"/>
                    <a:pt x="103" y="1717"/>
                  </a:cubicBezTo>
                  <a:cubicBezTo>
                    <a:pt x="127" y="1768"/>
                    <a:pt x="156" y="1824"/>
                    <a:pt x="196" y="1865"/>
                  </a:cubicBezTo>
                  <a:cubicBezTo>
                    <a:pt x="234" y="1906"/>
                    <a:pt x="275" y="1942"/>
                    <a:pt x="322" y="1974"/>
                  </a:cubicBezTo>
                  <a:cubicBezTo>
                    <a:pt x="362" y="2000"/>
                    <a:pt x="410" y="2009"/>
                    <a:pt x="455" y="2016"/>
                  </a:cubicBezTo>
                  <a:cubicBezTo>
                    <a:pt x="470" y="2019"/>
                    <a:pt x="486" y="2021"/>
                    <a:pt x="502" y="2021"/>
                  </a:cubicBezTo>
                  <a:cubicBezTo>
                    <a:pt x="507" y="2021"/>
                    <a:pt x="512" y="2020"/>
                    <a:pt x="517" y="2020"/>
                  </a:cubicBezTo>
                  <a:cubicBezTo>
                    <a:pt x="534" y="2020"/>
                    <a:pt x="553" y="2018"/>
                    <a:pt x="570" y="2014"/>
                  </a:cubicBezTo>
                  <a:cubicBezTo>
                    <a:pt x="753" y="1981"/>
                    <a:pt x="903" y="1844"/>
                    <a:pt x="991" y="1684"/>
                  </a:cubicBezTo>
                  <a:cubicBezTo>
                    <a:pt x="1044" y="1587"/>
                    <a:pt x="1089" y="1484"/>
                    <a:pt x="1115" y="1378"/>
                  </a:cubicBezTo>
                  <a:cubicBezTo>
                    <a:pt x="1130" y="1325"/>
                    <a:pt x="1140" y="1270"/>
                    <a:pt x="1153" y="1215"/>
                  </a:cubicBezTo>
                  <a:cubicBezTo>
                    <a:pt x="1163" y="1167"/>
                    <a:pt x="1173" y="1117"/>
                    <a:pt x="1177" y="1069"/>
                  </a:cubicBezTo>
                  <a:cubicBezTo>
                    <a:pt x="1181" y="1014"/>
                    <a:pt x="1183" y="957"/>
                    <a:pt x="1184" y="904"/>
                  </a:cubicBezTo>
                  <a:cubicBezTo>
                    <a:pt x="1185" y="846"/>
                    <a:pt x="1188" y="791"/>
                    <a:pt x="1183" y="734"/>
                  </a:cubicBezTo>
                  <a:cubicBezTo>
                    <a:pt x="1175" y="641"/>
                    <a:pt x="1167" y="545"/>
                    <a:pt x="1141" y="455"/>
                  </a:cubicBezTo>
                  <a:cubicBezTo>
                    <a:pt x="1127" y="404"/>
                    <a:pt x="1107" y="357"/>
                    <a:pt x="1084" y="308"/>
                  </a:cubicBezTo>
                  <a:cubicBezTo>
                    <a:pt x="1064" y="264"/>
                    <a:pt x="1038" y="217"/>
                    <a:pt x="1004" y="182"/>
                  </a:cubicBezTo>
                  <a:cubicBezTo>
                    <a:pt x="973" y="149"/>
                    <a:pt x="940" y="123"/>
                    <a:pt x="904" y="100"/>
                  </a:cubicBezTo>
                  <a:cubicBezTo>
                    <a:pt x="874" y="79"/>
                    <a:pt x="844" y="56"/>
                    <a:pt x="811" y="43"/>
                  </a:cubicBezTo>
                  <a:cubicBezTo>
                    <a:pt x="789" y="33"/>
                    <a:pt x="766" y="22"/>
                    <a:pt x="744" y="14"/>
                  </a:cubicBezTo>
                  <a:cubicBezTo>
                    <a:pt x="718" y="5"/>
                    <a:pt x="690"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a:extLst>
                <a:ext uri="{FF2B5EF4-FFF2-40B4-BE49-F238E27FC236}">
                  <a16:creationId xmlns:a16="http://schemas.microsoft.com/office/drawing/2014/main" id="{91173D19-1F4F-9FA2-FB0A-ACC996653E0C}"/>
                </a:ext>
              </a:extLst>
            </p:cNvPr>
            <p:cNvSpPr/>
            <p:nvPr/>
          </p:nvSpPr>
          <p:spPr>
            <a:xfrm>
              <a:off x="4197900" y="960275"/>
              <a:ext cx="45575" cy="25575"/>
            </a:xfrm>
            <a:custGeom>
              <a:avLst/>
              <a:gdLst/>
              <a:ahLst/>
              <a:cxnLst/>
              <a:rect l="l" t="t" r="r" b="b"/>
              <a:pathLst>
                <a:path w="1823" h="1023" extrusionOk="0">
                  <a:moveTo>
                    <a:pt x="1205" y="11"/>
                  </a:moveTo>
                  <a:cubicBezTo>
                    <a:pt x="1206" y="12"/>
                    <a:pt x="1207" y="12"/>
                    <a:pt x="1207" y="12"/>
                  </a:cubicBezTo>
                  <a:cubicBezTo>
                    <a:pt x="1207" y="12"/>
                    <a:pt x="1206" y="12"/>
                    <a:pt x="1205" y="11"/>
                  </a:cubicBezTo>
                  <a:close/>
                  <a:moveTo>
                    <a:pt x="1039" y="220"/>
                  </a:moveTo>
                  <a:cubicBezTo>
                    <a:pt x="1063" y="220"/>
                    <a:pt x="1087" y="221"/>
                    <a:pt x="1110" y="221"/>
                  </a:cubicBezTo>
                  <a:lnTo>
                    <a:pt x="1109" y="221"/>
                  </a:lnTo>
                  <a:cubicBezTo>
                    <a:pt x="1151" y="226"/>
                    <a:pt x="1192" y="229"/>
                    <a:pt x="1232" y="234"/>
                  </a:cubicBezTo>
                  <a:cubicBezTo>
                    <a:pt x="1233" y="234"/>
                    <a:pt x="1233" y="234"/>
                    <a:pt x="1233" y="236"/>
                  </a:cubicBezTo>
                  <a:cubicBezTo>
                    <a:pt x="1279" y="249"/>
                    <a:pt x="1325" y="265"/>
                    <a:pt x="1367" y="283"/>
                  </a:cubicBezTo>
                  <a:cubicBezTo>
                    <a:pt x="1382" y="291"/>
                    <a:pt x="1395" y="298"/>
                    <a:pt x="1410" y="304"/>
                  </a:cubicBezTo>
                  <a:cubicBezTo>
                    <a:pt x="1415" y="306"/>
                    <a:pt x="1419" y="309"/>
                    <a:pt x="1423" y="311"/>
                  </a:cubicBezTo>
                  <a:cubicBezTo>
                    <a:pt x="1455" y="335"/>
                    <a:pt x="1486" y="360"/>
                    <a:pt x="1517" y="386"/>
                  </a:cubicBezTo>
                  <a:cubicBezTo>
                    <a:pt x="1517" y="386"/>
                    <a:pt x="1517" y="385"/>
                    <a:pt x="1517" y="384"/>
                  </a:cubicBezTo>
                  <a:lnTo>
                    <a:pt x="1517" y="384"/>
                  </a:lnTo>
                  <a:lnTo>
                    <a:pt x="1521" y="389"/>
                  </a:lnTo>
                  <a:cubicBezTo>
                    <a:pt x="1523" y="390"/>
                    <a:pt x="1525" y="392"/>
                    <a:pt x="1526" y="393"/>
                  </a:cubicBezTo>
                  <a:lnTo>
                    <a:pt x="1526" y="393"/>
                  </a:lnTo>
                  <a:cubicBezTo>
                    <a:pt x="1526" y="393"/>
                    <a:pt x="1526" y="393"/>
                    <a:pt x="1524" y="393"/>
                  </a:cubicBezTo>
                  <a:cubicBezTo>
                    <a:pt x="1535" y="402"/>
                    <a:pt x="1544" y="412"/>
                    <a:pt x="1554" y="422"/>
                  </a:cubicBezTo>
                  <a:cubicBezTo>
                    <a:pt x="1558" y="425"/>
                    <a:pt x="1562" y="430"/>
                    <a:pt x="1565" y="435"/>
                  </a:cubicBezTo>
                  <a:cubicBezTo>
                    <a:pt x="1571" y="445"/>
                    <a:pt x="1579" y="458"/>
                    <a:pt x="1585" y="469"/>
                  </a:cubicBezTo>
                  <a:cubicBezTo>
                    <a:pt x="1586" y="470"/>
                    <a:pt x="1586" y="473"/>
                    <a:pt x="1588" y="475"/>
                  </a:cubicBezTo>
                  <a:lnTo>
                    <a:pt x="1588" y="476"/>
                  </a:lnTo>
                  <a:lnTo>
                    <a:pt x="1588" y="480"/>
                  </a:lnTo>
                  <a:cubicBezTo>
                    <a:pt x="1589" y="496"/>
                    <a:pt x="1589" y="511"/>
                    <a:pt x="1589" y="527"/>
                  </a:cubicBezTo>
                  <a:cubicBezTo>
                    <a:pt x="1590" y="534"/>
                    <a:pt x="1590" y="537"/>
                    <a:pt x="1590" y="540"/>
                  </a:cubicBezTo>
                  <a:lnTo>
                    <a:pt x="1583" y="571"/>
                  </a:lnTo>
                  <a:lnTo>
                    <a:pt x="1568" y="609"/>
                  </a:lnTo>
                  <a:cubicBezTo>
                    <a:pt x="1565" y="615"/>
                    <a:pt x="1562" y="620"/>
                    <a:pt x="1558" y="624"/>
                  </a:cubicBezTo>
                  <a:cubicBezTo>
                    <a:pt x="1553" y="631"/>
                    <a:pt x="1547" y="638"/>
                    <a:pt x="1542" y="646"/>
                  </a:cubicBezTo>
                  <a:cubicBezTo>
                    <a:pt x="1535" y="654"/>
                    <a:pt x="1528" y="660"/>
                    <a:pt x="1522" y="666"/>
                  </a:cubicBezTo>
                  <a:cubicBezTo>
                    <a:pt x="1506" y="681"/>
                    <a:pt x="1487" y="693"/>
                    <a:pt x="1468" y="707"/>
                  </a:cubicBezTo>
                  <a:cubicBezTo>
                    <a:pt x="1456" y="714"/>
                    <a:pt x="1444" y="721"/>
                    <a:pt x="1431" y="728"/>
                  </a:cubicBezTo>
                  <a:cubicBezTo>
                    <a:pt x="1422" y="733"/>
                    <a:pt x="1411" y="737"/>
                    <a:pt x="1402" y="742"/>
                  </a:cubicBezTo>
                  <a:cubicBezTo>
                    <a:pt x="1385" y="747"/>
                    <a:pt x="1372" y="752"/>
                    <a:pt x="1357" y="755"/>
                  </a:cubicBezTo>
                  <a:cubicBezTo>
                    <a:pt x="1285" y="769"/>
                    <a:pt x="1211" y="781"/>
                    <a:pt x="1136" y="789"/>
                  </a:cubicBezTo>
                  <a:cubicBezTo>
                    <a:pt x="1066" y="793"/>
                    <a:pt x="995" y="793"/>
                    <a:pt x="924" y="793"/>
                  </a:cubicBezTo>
                  <a:cubicBezTo>
                    <a:pt x="870" y="793"/>
                    <a:pt x="815" y="795"/>
                    <a:pt x="761" y="795"/>
                  </a:cubicBezTo>
                  <a:cubicBezTo>
                    <a:pt x="743" y="795"/>
                    <a:pt x="725" y="795"/>
                    <a:pt x="707" y="794"/>
                  </a:cubicBezTo>
                  <a:cubicBezTo>
                    <a:pt x="628" y="790"/>
                    <a:pt x="548" y="788"/>
                    <a:pt x="470" y="776"/>
                  </a:cubicBezTo>
                  <a:cubicBezTo>
                    <a:pt x="439" y="769"/>
                    <a:pt x="409" y="762"/>
                    <a:pt x="378" y="754"/>
                  </a:cubicBezTo>
                  <a:cubicBezTo>
                    <a:pt x="371" y="750"/>
                    <a:pt x="361" y="748"/>
                    <a:pt x="354" y="744"/>
                  </a:cubicBezTo>
                  <a:cubicBezTo>
                    <a:pt x="349" y="742"/>
                    <a:pt x="344" y="738"/>
                    <a:pt x="340" y="734"/>
                  </a:cubicBezTo>
                  <a:cubicBezTo>
                    <a:pt x="335" y="731"/>
                    <a:pt x="331" y="728"/>
                    <a:pt x="326" y="724"/>
                  </a:cubicBezTo>
                  <a:cubicBezTo>
                    <a:pt x="318" y="716"/>
                    <a:pt x="311" y="708"/>
                    <a:pt x="301" y="699"/>
                  </a:cubicBezTo>
                  <a:lnTo>
                    <a:pt x="301" y="699"/>
                  </a:lnTo>
                  <a:cubicBezTo>
                    <a:pt x="300" y="698"/>
                    <a:pt x="300" y="697"/>
                    <a:pt x="299" y="696"/>
                  </a:cubicBezTo>
                  <a:lnTo>
                    <a:pt x="298" y="695"/>
                  </a:lnTo>
                  <a:cubicBezTo>
                    <a:pt x="298" y="693"/>
                    <a:pt x="296" y="693"/>
                    <a:pt x="296" y="692"/>
                  </a:cubicBezTo>
                  <a:cubicBezTo>
                    <a:pt x="289" y="682"/>
                    <a:pt x="281" y="672"/>
                    <a:pt x="275" y="662"/>
                  </a:cubicBezTo>
                  <a:cubicBezTo>
                    <a:pt x="268" y="651"/>
                    <a:pt x="260" y="639"/>
                    <a:pt x="255" y="626"/>
                  </a:cubicBezTo>
                  <a:cubicBezTo>
                    <a:pt x="252" y="619"/>
                    <a:pt x="249" y="609"/>
                    <a:pt x="245" y="600"/>
                  </a:cubicBezTo>
                  <a:cubicBezTo>
                    <a:pt x="242" y="590"/>
                    <a:pt x="238" y="582"/>
                    <a:pt x="236" y="569"/>
                  </a:cubicBezTo>
                  <a:cubicBezTo>
                    <a:pt x="233" y="554"/>
                    <a:pt x="232" y="540"/>
                    <a:pt x="229" y="525"/>
                  </a:cubicBezTo>
                  <a:lnTo>
                    <a:pt x="229" y="506"/>
                  </a:lnTo>
                  <a:cubicBezTo>
                    <a:pt x="231" y="502"/>
                    <a:pt x="229" y="497"/>
                    <a:pt x="231" y="492"/>
                  </a:cubicBezTo>
                  <a:cubicBezTo>
                    <a:pt x="232" y="489"/>
                    <a:pt x="233" y="484"/>
                    <a:pt x="233" y="479"/>
                  </a:cubicBezTo>
                  <a:cubicBezTo>
                    <a:pt x="236" y="471"/>
                    <a:pt x="238" y="465"/>
                    <a:pt x="243" y="458"/>
                  </a:cubicBezTo>
                  <a:cubicBezTo>
                    <a:pt x="249" y="444"/>
                    <a:pt x="257" y="432"/>
                    <a:pt x="266" y="418"/>
                  </a:cubicBezTo>
                  <a:cubicBezTo>
                    <a:pt x="273" y="411"/>
                    <a:pt x="278" y="403"/>
                    <a:pt x="283" y="396"/>
                  </a:cubicBezTo>
                  <a:cubicBezTo>
                    <a:pt x="296" y="381"/>
                    <a:pt x="310" y="366"/>
                    <a:pt x="325" y="350"/>
                  </a:cubicBezTo>
                  <a:lnTo>
                    <a:pt x="325" y="350"/>
                  </a:lnTo>
                  <a:cubicBezTo>
                    <a:pt x="338" y="339"/>
                    <a:pt x="353" y="329"/>
                    <a:pt x="367" y="318"/>
                  </a:cubicBezTo>
                  <a:cubicBezTo>
                    <a:pt x="374" y="315"/>
                    <a:pt x="379" y="313"/>
                    <a:pt x="384" y="309"/>
                  </a:cubicBezTo>
                  <a:cubicBezTo>
                    <a:pt x="404" y="300"/>
                    <a:pt x="422" y="294"/>
                    <a:pt x="440" y="285"/>
                  </a:cubicBezTo>
                  <a:cubicBezTo>
                    <a:pt x="454" y="282"/>
                    <a:pt x="469" y="278"/>
                    <a:pt x="484" y="274"/>
                  </a:cubicBezTo>
                  <a:cubicBezTo>
                    <a:pt x="587" y="254"/>
                    <a:pt x="691" y="239"/>
                    <a:pt x="796" y="229"/>
                  </a:cubicBezTo>
                  <a:cubicBezTo>
                    <a:pt x="878" y="225"/>
                    <a:pt x="958" y="220"/>
                    <a:pt x="1039" y="220"/>
                  </a:cubicBezTo>
                  <a:close/>
                  <a:moveTo>
                    <a:pt x="1016" y="1"/>
                  </a:moveTo>
                  <a:cubicBezTo>
                    <a:pt x="953" y="1"/>
                    <a:pt x="888" y="6"/>
                    <a:pt x="826" y="9"/>
                  </a:cubicBezTo>
                  <a:cubicBezTo>
                    <a:pt x="748" y="12"/>
                    <a:pt x="672" y="21"/>
                    <a:pt x="597" y="33"/>
                  </a:cubicBezTo>
                  <a:cubicBezTo>
                    <a:pt x="529" y="44"/>
                    <a:pt x="457" y="51"/>
                    <a:pt x="392" y="73"/>
                  </a:cubicBezTo>
                  <a:cubicBezTo>
                    <a:pt x="344" y="88"/>
                    <a:pt x="297" y="108"/>
                    <a:pt x="252" y="131"/>
                  </a:cubicBezTo>
                  <a:cubicBezTo>
                    <a:pt x="185" y="169"/>
                    <a:pt x="128" y="231"/>
                    <a:pt x="83" y="293"/>
                  </a:cubicBezTo>
                  <a:cubicBezTo>
                    <a:pt x="46" y="340"/>
                    <a:pt x="24" y="397"/>
                    <a:pt x="11" y="455"/>
                  </a:cubicBezTo>
                  <a:cubicBezTo>
                    <a:pt x="0" y="506"/>
                    <a:pt x="5" y="559"/>
                    <a:pt x="16" y="611"/>
                  </a:cubicBezTo>
                  <a:cubicBezTo>
                    <a:pt x="31" y="698"/>
                    <a:pt x="77" y="788"/>
                    <a:pt x="138" y="852"/>
                  </a:cubicBezTo>
                  <a:cubicBezTo>
                    <a:pt x="174" y="892"/>
                    <a:pt x="217" y="930"/>
                    <a:pt x="267" y="953"/>
                  </a:cubicBezTo>
                  <a:cubicBezTo>
                    <a:pt x="318" y="975"/>
                    <a:pt x="370" y="989"/>
                    <a:pt x="423" y="1000"/>
                  </a:cubicBezTo>
                  <a:cubicBezTo>
                    <a:pt x="479" y="1010"/>
                    <a:pt x="535" y="1013"/>
                    <a:pt x="591" y="1016"/>
                  </a:cubicBezTo>
                  <a:cubicBezTo>
                    <a:pt x="643" y="1018"/>
                    <a:pt x="696" y="1022"/>
                    <a:pt x="747" y="1022"/>
                  </a:cubicBezTo>
                  <a:cubicBezTo>
                    <a:pt x="799" y="1022"/>
                    <a:pt x="851" y="1020"/>
                    <a:pt x="904" y="1020"/>
                  </a:cubicBezTo>
                  <a:cubicBezTo>
                    <a:pt x="924" y="1020"/>
                    <a:pt x="944" y="1020"/>
                    <a:pt x="964" y="1020"/>
                  </a:cubicBezTo>
                  <a:cubicBezTo>
                    <a:pt x="994" y="1020"/>
                    <a:pt x="1024" y="1020"/>
                    <a:pt x="1053" y="1018"/>
                  </a:cubicBezTo>
                  <a:cubicBezTo>
                    <a:pt x="1104" y="1017"/>
                    <a:pt x="1157" y="1016"/>
                    <a:pt x="1207" y="1008"/>
                  </a:cubicBezTo>
                  <a:cubicBezTo>
                    <a:pt x="1258" y="1002"/>
                    <a:pt x="1307" y="994"/>
                    <a:pt x="1357" y="985"/>
                  </a:cubicBezTo>
                  <a:cubicBezTo>
                    <a:pt x="1414" y="976"/>
                    <a:pt x="1471" y="961"/>
                    <a:pt x="1523" y="936"/>
                  </a:cubicBezTo>
                  <a:cubicBezTo>
                    <a:pt x="1568" y="914"/>
                    <a:pt x="1609" y="888"/>
                    <a:pt x="1647" y="858"/>
                  </a:cubicBezTo>
                  <a:cubicBezTo>
                    <a:pt x="1728" y="796"/>
                    <a:pt x="1780" y="712"/>
                    <a:pt x="1807" y="616"/>
                  </a:cubicBezTo>
                  <a:cubicBezTo>
                    <a:pt x="1817" y="578"/>
                    <a:pt x="1823" y="538"/>
                    <a:pt x="1820" y="500"/>
                  </a:cubicBezTo>
                  <a:cubicBezTo>
                    <a:pt x="1819" y="464"/>
                    <a:pt x="1817" y="427"/>
                    <a:pt x="1801" y="393"/>
                  </a:cubicBezTo>
                  <a:cubicBezTo>
                    <a:pt x="1778" y="351"/>
                    <a:pt x="1755" y="314"/>
                    <a:pt x="1728" y="279"/>
                  </a:cubicBezTo>
                  <a:cubicBezTo>
                    <a:pt x="1699" y="246"/>
                    <a:pt x="1663" y="217"/>
                    <a:pt x="1630" y="191"/>
                  </a:cubicBezTo>
                  <a:cubicBezTo>
                    <a:pt x="1583" y="154"/>
                    <a:pt x="1539" y="119"/>
                    <a:pt x="1486" y="97"/>
                  </a:cubicBezTo>
                  <a:cubicBezTo>
                    <a:pt x="1450" y="78"/>
                    <a:pt x="1415" y="63"/>
                    <a:pt x="1378" y="50"/>
                  </a:cubicBezTo>
                  <a:cubicBezTo>
                    <a:pt x="1366" y="47"/>
                    <a:pt x="1356" y="44"/>
                    <a:pt x="1345" y="40"/>
                  </a:cubicBezTo>
                  <a:cubicBezTo>
                    <a:pt x="1326" y="40"/>
                    <a:pt x="1311" y="37"/>
                    <a:pt x="1294" y="33"/>
                  </a:cubicBezTo>
                  <a:cubicBezTo>
                    <a:pt x="1263" y="24"/>
                    <a:pt x="1228" y="16"/>
                    <a:pt x="1194" y="10"/>
                  </a:cubicBezTo>
                  <a:lnTo>
                    <a:pt x="1194" y="10"/>
                  </a:lnTo>
                  <a:cubicBezTo>
                    <a:pt x="1198" y="11"/>
                    <a:pt x="1201" y="11"/>
                    <a:pt x="1205" y="11"/>
                  </a:cubicBezTo>
                  <a:lnTo>
                    <a:pt x="1205" y="11"/>
                  </a:lnTo>
                  <a:cubicBezTo>
                    <a:pt x="1201" y="11"/>
                    <a:pt x="1197" y="10"/>
                    <a:pt x="1193" y="10"/>
                  </a:cubicBezTo>
                  <a:lnTo>
                    <a:pt x="1193" y="10"/>
                  </a:lnTo>
                  <a:cubicBezTo>
                    <a:pt x="1193" y="10"/>
                    <a:pt x="1193" y="10"/>
                    <a:pt x="1193" y="10"/>
                  </a:cubicBezTo>
                  <a:lnTo>
                    <a:pt x="1193" y="10"/>
                  </a:lnTo>
                  <a:cubicBezTo>
                    <a:pt x="1193" y="10"/>
                    <a:pt x="1193" y="10"/>
                    <a:pt x="1193" y="10"/>
                  </a:cubicBezTo>
                  <a:lnTo>
                    <a:pt x="1193" y="10"/>
                  </a:lnTo>
                  <a:cubicBezTo>
                    <a:pt x="1193" y="10"/>
                    <a:pt x="1192" y="10"/>
                    <a:pt x="1191" y="10"/>
                  </a:cubicBezTo>
                  <a:cubicBezTo>
                    <a:pt x="1133" y="5"/>
                    <a:pt x="1074"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a:extLst>
                <a:ext uri="{FF2B5EF4-FFF2-40B4-BE49-F238E27FC236}">
                  <a16:creationId xmlns:a16="http://schemas.microsoft.com/office/drawing/2014/main" id="{EF13F06D-00E4-FADD-BEF2-864ED7A69A87}"/>
                </a:ext>
              </a:extLst>
            </p:cNvPr>
            <p:cNvSpPr/>
            <p:nvPr/>
          </p:nvSpPr>
          <p:spPr>
            <a:xfrm>
              <a:off x="4205375" y="977700"/>
              <a:ext cx="50" cy="75"/>
            </a:xfrm>
            <a:custGeom>
              <a:avLst/>
              <a:gdLst/>
              <a:ahLst/>
              <a:cxnLst/>
              <a:rect l="l" t="t" r="r" b="b"/>
              <a:pathLst>
                <a:path w="2" h="3" extrusionOk="0">
                  <a:moveTo>
                    <a:pt x="0" y="2"/>
                  </a:moveTo>
                  <a:cubicBezTo>
                    <a:pt x="0" y="2"/>
                    <a:pt x="1" y="2"/>
                    <a:pt x="0" y="2"/>
                  </a:cubicBezTo>
                  <a:cubicBezTo>
                    <a:pt x="0" y="2"/>
                    <a:pt x="0" y="0"/>
                    <a:pt x="0" y="2"/>
                  </a:cubicBezTo>
                  <a:cubicBezTo>
                    <a:pt x="0" y="0"/>
                    <a:pt x="0" y="0"/>
                    <a:pt x="0" y="2"/>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a:extLst>
                <a:ext uri="{FF2B5EF4-FFF2-40B4-BE49-F238E27FC236}">
                  <a16:creationId xmlns:a16="http://schemas.microsoft.com/office/drawing/2014/main" id="{EACCC960-0CE0-917E-67C5-6E221DFBD651}"/>
                </a:ext>
              </a:extLst>
            </p:cNvPr>
            <p:cNvSpPr/>
            <p:nvPr/>
          </p:nvSpPr>
          <p:spPr>
            <a:xfrm>
              <a:off x="4296850" y="963050"/>
              <a:ext cx="48275" cy="25450"/>
            </a:xfrm>
            <a:custGeom>
              <a:avLst/>
              <a:gdLst/>
              <a:ahLst/>
              <a:cxnLst/>
              <a:rect l="l" t="t" r="r" b="b"/>
              <a:pathLst>
                <a:path w="1931" h="1018" extrusionOk="0">
                  <a:moveTo>
                    <a:pt x="1129" y="229"/>
                  </a:moveTo>
                  <a:cubicBezTo>
                    <a:pt x="1136" y="229"/>
                    <a:pt x="1144" y="229"/>
                    <a:pt x="1151" y="229"/>
                  </a:cubicBezTo>
                  <a:cubicBezTo>
                    <a:pt x="1257" y="230"/>
                    <a:pt x="1360" y="237"/>
                    <a:pt x="1465" y="238"/>
                  </a:cubicBezTo>
                  <a:cubicBezTo>
                    <a:pt x="1477" y="238"/>
                    <a:pt x="1489" y="235"/>
                    <a:pt x="1499" y="233"/>
                  </a:cubicBezTo>
                  <a:cubicBezTo>
                    <a:pt x="1504" y="234"/>
                    <a:pt x="1511" y="235"/>
                    <a:pt x="1516" y="238"/>
                  </a:cubicBezTo>
                  <a:cubicBezTo>
                    <a:pt x="1533" y="244"/>
                    <a:pt x="1549" y="250"/>
                    <a:pt x="1566" y="258"/>
                  </a:cubicBezTo>
                  <a:cubicBezTo>
                    <a:pt x="1579" y="263"/>
                    <a:pt x="1590" y="270"/>
                    <a:pt x="1601" y="277"/>
                  </a:cubicBezTo>
                  <a:cubicBezTo>
                    <a:pt x="1609" y="281"/>
                    <a:pt x="1614" y="286"/>
                    <a:pt x="1619" y="290"/>
                  </a:cubicBezTo>
                  <a:cubicBezTo>
                    <a:pt x="1629" y="299"/>
                    <a:pt x="1641" y="311"/>
                    <a:pt x="1651" y="321"/>
                  </a:cubicBezTo>
                  <a:cubicBezTo>
                    <a:pt x="1656" y="326"/>
                    <a:pt x="1660" y="331"/>
                    <a:pt x="1663" y="336"/>
                  </a:cubicBezTo>
                  <a:cubicBezTo>
                    <a:pt x="1668" y="343"/>
                    <a:pt x="1672" y="351"/>
                    <a:pt x="1676" y="357"/>
                  </a:cubicBezTo>
                  <a:cubicBezTo>
                    <a:pt x="1689" y="385"/>
                    <a:pt x="1698" y="414"/>
                    <a:pt x="1710" y="442"/>
                  </a:cubicBezTo>
                  <a:cubicBezTo>
                    <a:pt x="1703" y="457"/>
                    <a:pt x="1702" y="473"/>
                    <a:pt x="1698" y="488"/>
                  </a:cubicBezTo>
                  <a:cubicBezTo>
                    <a:pt x="1697" y="493"/>
                    <a:pt x="1696" y="498"/>
                    <a:pt x="1693" y="506"/>
                  </a:cubicBezTo>
                  <a:cubicBezTo>
                    <a:pt x="1688" y="520"/>
                    <a:pt x="1683" y="537"/>
                    <a:pt x="1677" y="550"/>
                  </a:cubicBezTo>
                  <a:cubicBezTo>
                    <a:pt x="1666" y="562"/>
                    <a:pt x="1657" y="575"/>
                    <a:pt x="1647" y="586"/>
                  </a:cubicBezTo>
                  <a:cubicBezTo>
                    <a:pt x="1646" y="588"/>
                    <a:pt x="1645" y="589"/>
                    <a:pt x="1644" y="591"/>
                  </a:cubicBezTo>
                  <a:lnTo>
                    <a:pt x="1642" y="593"/>
                  </a:lnTo>
                  <a:cubicBezTo>
                    <a:pt x="1609" y="621"/>
                    <a:pt x="1573" y="647"/>
                    <a:pt x="1536" y="672"/>
                  </a:cubicBezTo>
                  <a:cubicBezTo>
                    <a:pt x="1528" y="677"/>
                    <a:pt x="1520" y="682"/>
                    <a:pt x="1512" y="687"/>
                  </a:cubicBezTo>
                  <a:cubicBezTo>
                    <a:pt x="1495" y="695"/>
                    <a:pt x="1480" y="700"/>
                    <a:pt x="1463" y="707"/>
                  </a:cubicBezTo>
                  <a:cubicBezTo>
                    <a:pt x="1448" y="710"/>
                    <a:pt x="1433" y="714"/>
                    <a:pt x="1418" y="718"/>
                  </a:cubicBezTo>
                  <a:cubicBezTo>
                    <a:pt x="1381" y="726"/>
                    <a:pt x="1341" y="735"/>
                    <a:pt x="1305" y="743"/>
                  </a:cubicBezTo>
                  <a:cubicBezTo>
                    <a:pt x="1272" y="748"/>
                    <a:pt x="1241" y="751"/>
                    <a:pt x="1207" y="755"/>
                  </a:cubicBezTo>
                  <a:lnTo>
                    <a:pt x="1202" y="755"/>
                  </a:lnTo>
                  <a:cubicBezTo>
                    <a:pt x="1200" y="755"/>
                    <a:pt x="1198" y="755"/>
                    <a:pt x="1196" y="756"/>
                  </a:cubicBezTo>
                  <a:cubicBezTo>
                    <a:pt x="1196" y="755"/>
                    <a:pt x="1197" y="755"/>
                    <a:pt x="1197" y="755"/>
                  </a:cubicBezTo>
                  <a:cubicBezTo>
                    <a:pt x="1191" y="755"/>
                    <a:pt x="1187" y="756"/>
                    <a:pt x="1180" y="756"/>
                  </a:cubicBezTo>
                  <a:lnTo>
                    <a:pt x="1181" y="756"/>
                  </a:lnTo>
                  <a:cubicBezTo>
                    <a:pt x="1170" y="756"/>
                    <a:pt x="1159" y="759"/>
                    <a:pt x="1145" y="760"/>
                  </a:cubicBezTo>
                  <a:lnTo>
                    <a:pt x="1146" y="760"/>
                  </a:lnTo>
                  <a:cubicBezTo>
                    <a:pt x="1057" y="767"/>
                    <a:pt x="969" y="777"/>
                    <a:pt x="878" y="785"/>
                  </a:cubicBezTo>
                  <a:lnTo>
                    <a:pt x="893" y="785"/>
                  </a:lnTo>
                  <a:cubicBezTo>
                    <a:pt x="832" y="789"/>
                    <a:pt x="771" y="792"/>
                    <a:pt x="709" y="792"/>
                  </a:cubicBezTo>
                  <a:cubicBezTo>
                    <a:pt x="693" y="792"/>
                    <a:pt x="676" y="792"/>
                    <a:pt x="659" y="792"/>
                  </a:cubicBezTo>
                  <a:cubicBezTo>
                    <a:pt x="594" y="790"/>
                    <a:pt x="531" y="782"/>
                    <a:pt x="467" y="775"/>
                  </a:cubicBezTo>
                  <a:lnTo>
                    <a:pt x="465" y="775"/>
                  </a:lnTo>
                  <a:cubicBezTo>
                    <a:pt x="463" y="775"/>
                    <a:pt x="460" y="773"/>
                    <a:pt x="457" y="773"/>
                  </a:cubicBezTo>
                  <a:lnTo>
                    <a:pt x="462" y="773"/>
                  </a:lnTo>
                  <a:cubicBezTo>
                    <a:pt x="441" y="770"/>
                    <a:pt x="422" y="766"/>
                    <a:pt x="401" y="761"/>
                  </a:cubicBezTo>
                  <a:cubicBezTo>
                    <a:pt x="387" y="755"/>
                    <a:pt x="374" y="750"/>
                    <a:pt x="360" y="744"/>
                  </a:cubicBezTo>
                  <a:cubicBezTo>
                    <a:pt x="355" y="741"/>
                    <a:pt x="350" y="737"/>
                    <a:pt x="345" y="735"/>
                  </a:cubicBezTo>
                  <a:lnTo>
                    <a:pt x="330" y="723"/>
                  </a:lnTo>
                  <a:cubicBezTo>
                    <a:pt x="313" y="706"/>
                    <a:pt x="297" y="690"/>
                    <a:pt x="281" y="675"/>
                  </a:cubicBezTo>
                  <a:lnTo>
                    <a:pt x="281" y="675"/>
                  </a:lnTo>
                  <a:cubicBezTo>
                    <a:pt x="282" y="676"/>
                    <a:pt x="282" y="677"/>
                    <a:pt x="283" y="678"/>
                  </a:cubicBezTo>
                  <a:lnTo>
                    <a:pt x="283" y="678"/>
                  </a:lnTo>
                  <a:cubicBezTo>
                    <a:pt x="281" y="676"/>
                    <a:pt x="279" y="674"/>
                    <a:pt x="278" y="673"/>
                  </a:cubicBezTo>
                  <a:lnTo>
                    <a:pt x="276" y="671"/>
                  </a:lnTo>
                  <a:lnTo>
                    <a:pt x="276" y="671"/>
                  </a:lnTo>
                  <a:cubicBezTo>
                    <a:pt x="277" y="671"/>
                    <a:pt x="277" y="672"/>
                    <a:pt x="278" y="672"/>
                  </a:cubicBezTo>
                  <a:cubicBezTo>
                    <a:pt x="271" y="663"/>
                    <a:pt x="263" y="652"/>
                    <a:pt x="257" y="643"/>
                  </a:cubicBezTo>
                  <a:cubicBezTo>
                    <a:pt x="254" y="637"/>
                    <a:pt x="251" y="632"/>
                    <a:pt x="247" y="626"/>
                  </a:cubicBezTo>
                  <a:cubicBezTo>
                    <a:pt x="245" y="621"/>
                    <a:pt x="242" y="616"/>
                    <a:pt x="241" y="611"/>
                  </a:cubicBezTo>
                  <a:lnTo>
                    <a:pt x="241" y="610"/>
                  </a:lnTo>
                  <a:lnTo>
                    <a:pt x="233" y="583"/>
                  </a:lnTo>
                  <a:cubicBezTo>
                    <a:pt x="233" y="576"/>
                    <a:pt x="233" y="570"/>
                    <a:pt x="232" y="564"/>
                  </a:cubicBezTo>
                  <a:cubicBezTo>
                    <a:pt x="231" y="552"/>
                    <a:pt x="231" y="540"/>
                    <a:pt x="232" y="528"/>
                  </a:cubicBezTo>
                  <a:cubicBezTo>
                    <a:pt x="233" y="522"/>
                    <a:pt x="233" y="516"/>
                    <a:pt x="235" y="511"/>
                  </a:cubicBezTo>
                  <a:lnTo>
                    <a:pt x="238" y="495"/>
                  </a:lnTo>
                  <a:cubicBezTo>
                    <a:pt x="240" y="488"/>
                    <a:pt x="241" y="483"/>
                    <a:pt x="243" y="478"/>
                  </a:cubicBezTo>
                  <a:cubicBezTo>
                    <a:pt x="247" y="470"/>
                    <a:pt x="253" y="461"/>
                    <a:pt x="258" y="454"/>
                  </a:cubicBezTo>
                  <a:lnTo>
                    <a:pt x="266" y="442"/>
                  </a:lnTo>
                  <a:lnTo>
                    <a:pt x="262" y="450"/>
                  </a:lnTo>
                  <a:cubicBezTo>
                    <a:pt x="263" y="449"/>
                    <a:pt x="264" y="447"/>
                    <a:pt x="266" y="445"/>
                  </a:cubicBezTo>
                  <a:cubicBezTo>
                    <a:pt x="277" y="433"/>
                    <a:pt x="288" y="421"/>
                    <a:pt x="299" y="410"/>
                  </a:cubicBezTo>
                  <a:cubicBezTo>
                    <a:pt x="309" y="400"/>
                    <a:pt x="320" y="393"/>
                    <a:pt x="330" y="384"/>
                  </a:cubicBezTo>
                  <a:cubicBezTo>
                    <a:pt x="356" y="368"/>
                    <a:pt x="382" y="353"/>
                    <a:pt x="408" y="339"/>
                  </a:cubicBezTo>
                  <a:cubicBezTo>
                    <a:pt x="433" y="327"/>
                    <a:pt x="458" y="317"/>
                    <a:pt x="483" y="308"/>
                  </a:cubicBezTo>
                  <a:cubicBezTo>
                    <a:pt x="524" y="295"/>
                    <a:pt x="566" y="285"/>
                    <a:pt x="609" y="275"/>
                  </a:cubicBezTo>
                  <a:cubicBezTo>
                    <a:pt x="649" y="266"/>
                    <a:pt x="690" y="259"/>
                    <a:pt x="730" y="254"/>
                  </a:cubicBezTo>
                  <a:cubicBezTo>
                    <a:pt x="768" y="249"/>
                    <a:pt x="806" y="246"/>
                    <a:pt x="842" y="243"/>
                  </a:cubicBezTo>
                  <a:lnTo>
                    <a:pt x="840" y="243"/>
                  </a:lnTo>
                  <a:cubicBezTo>
                    <a:pt x="935" y="235"/>
                    <a:pt x="1032" y="229"/>
                    <a:pt x="1129" y="229"/>
                  </a:cubicBezTo>
                  <a:close/>
                  <a:moveTo>
                    <a:pt x="1327" y="0"/>
                  </a:moveTo>
                  <a:cubicBezTo>
                    <a:pt x="1328" y="0"/>
                    <a:pt x="1330" y="0"/>
                    <a:pt x="1331" y="1"/>
                  </a:cubicBezTo>
                  <a:lnTo>
                    <a:pt x="1325" y="1"/>
                  </a:lnTo>
                  <a:cubicBezTo>
                    <a:pt x="1321" y="3"/>
                    <a:pt x="1316" y="6"/>
                    <a:pt x="1311" y="8"/>
                  </a:cubicBezTo>
                  <a:cubicBezTo>
                    <a:pt x="1297" y="8"/>
                    <a:pt x="1281" y="7"/>
                    <a:pt x="1268" y="7"/>
                  </a:cubicBezTo>
                  <a:cubicBezTo>
                    <a:pt x="1215" y="5"/>
                    <a:pt x="1163" y="4"/>
                    <a:pt x="1111" y="4"/>
                  </a:cubicBezTo>
                  <a:cubicBezTo>
                    <a:pt x="1053" y="4"/>
                    <a:pt x="997" y="5"/>
                    <a:pt x="940" y="8"/>
                  </a:cubicBezTo>
                  <a:cubicBezTo>
                    <a:pt x="837" y="16"/>
                    <a:pt x="731" y="21"/>
                    <a:pt x="629" y="39"/>
                  </a:cubicBezTo>
                  <a:cubicBezTo>
                    <a:pt x="533" y="58"/>
                    <a:pt x="439" y="80"/>
                    <a:pt x="348" y="116"/>
                  </a:cubicBezTo>
                  <a:cubicBezTo>
                    <a:pt x="239" y="161"/>
                    <a:pt x="129" y="232"/>
                    <a:pt x="64" y="332"/>
                  </a:cubicBezTo>
                  <a:cubicBezTo>
                    <a:pt x="36" y="377"/>
                    <a:pt x="14" y="425"/>
                    <a:pt x="7" y="478"/>
                  </a:cubicBezTo>
                  <a:cubicBezTo>
                    <a:pt x="2" y="524"/>
                    <a:pt x="1" y="571"/>
                    <a:pt x="7" y="619"/>
                  </a:cubicBezTo>
                  <a:cubicBezTo>
                    <a:pt x="17" y="704"/>
                    <a:pt x="68" y="779"/>
                    <a:pt x="125" y="841"/>
                  </a:cubicBezTo>
                  <a:cubicBezTo>
                    <a:pt x="186" y="905"/>
                    <a:pt x="256" y="956"/>
                    <a:pt x="341" y="978"/>
                  </a:cubicBezTo>
                  <a:cubicBezTo>
                    <a:pt x="394" y="993"/>
                    <a:pt x="449" y="1001"/>
                    <a:pt x="504" y="1007"/>
                  </a:cubicBezTo>
                  <a:cubicBezTo>
                    <a:pt x="571" y="1014"/>
                    <a:pt x="638" y="1017"/>
                    <a:pt x="705" y="1017"/>
                  </a:cubicBezTo>
                  <a:cubicBezTo>
                    <a:pt x="725" y="1017"/>
                    <a:pt x="745" y="1017"/>
                    <a:pt x="765" y="1017"/>
                  </a:cubicBezTo>
                  <a:cubicBezTo>
                    <a:pt x="791" y="1014"/>
                    <a:pt x="817" y="1014"/>
                    <a:pt x="842" y="1013"/>
                  </a:cubicBezTo>
                  <a:cubicBezTo>
                    <a:pt x="943" y="1006"/>
                    <a:pt x="1042" y="994"/>
                    <a:pt x="1141" y="986"/>
                  </a:cubicBezTo>
                  <a:lnTo>
                    <a:pt x="1152" y="986"/>
                  </a:lnTo>
                  <a:cubicBezTo>
                    <a:pt x="1162" y="984"/>
                    <a:pt x="1171" y="984"/>
                    <a:pt x="1178" y="984"/>
                  </a:cubicBezTo>
                  <a:lnTo>
                    <a:pt x="1163" y="984"/>
                  </a:lnTo>
                  <a:cubicBezTo>
                    <a:pt x="1180" y="983"/>
                    <a:pt x="1198" y="981"/>
                    <a:pt x="1214" y="980"/>
                  </a:cubicBezTo>
                  <a:lnTo>
                    <a:pt x="1212" y="980"/>
                  </a:lnTo>
                  <a:cubicBezTo>
                    <a:pt x="1245" y="978"/>
                    <a:pt x="1280" y="976"/>
                    <a:pt x="1315" y="970"/>
                  </a:cubicBezTo>
                  <a:cubicBezTo>
                    <a:pt x="1348" y="963"/>
                    <a:pt x="1382" y="955"/>
                    <a:pt x="1415" y="947"/>
                  </a:cubicBezTo>
                  <a:cubicBezTo>
                    <a:pt x="1444" y="941"/>
                    <a:pt x="1474" y="936"/>
                    <a:pt x="1502" y="930"/>
                  </a:cubicBezTo>
                  <a:cubicBezTo>
                    <a:pt x="1548" y="919"/>
                    <a:pt x="1594" y="901"/>
                    <a:pt x="1632" y="877"/>
                  </a:cubicBezTo>
                  <a:cubicBezTo>
                    <a:pt x="1672" y="852"/>
                    <a:pt x="1708" y="827"/>
                    <a:pt x="1744" y="798"/>
                  </a:cubicBezTo>
                  <a:cubicBezTo>
                    <a:pt x="1786" y="766"/>
                    <a:pt x="1825" y="729"/>
                    <a:pt x="1857" y="683"/>
                  </a:cubicBezTo>
                  <a:cubicBezTo>
                    <a:pt x="1878" y="655"/>
                    <a:pt x="1890" y="620"/>
                    <a:pt x="1903" y="588"/>
                  </a:cubicBezTo>
                  <a:cubicBezTo>
                    <a:pt x="1911" y="562"/>
                    <a:pt x="1919" y="538"/>
                    <a:pt x="1921" y="511"/>
                  </a:cubicBezTo>
                  <a:cubicBezTo>
                    <a:pt x="1925" y="483"/>
                    <a:pt x="1926" y="457"/>
                    <a:pt x="1926" y="430"/>
                  </a:cubicBezTo>
                  <a:cubicBezTo>
                    <a:pt x="1931" y="390"/>
                    <a:pt x="1910" y="354"/>
                    <a:pt x="1899" y="318"/>
                  </a:cubicBezTo>
                  <a:cubicBezTo>
                    <a:pt x="1858" y="210"/>
                    <a:pt x="1782" y="119"/>
                    <a:pt x="1679" y="64"/>
                  </a:cubicBezTo>
                  <a:cubicBezTo>
                    <a:pt x="1658" y="54"/>
                    <a:pt x="1636" y="43"/>
                    <a:pt x="1615" y="34"/>
                  </a:cubicBezTo>
                  <a:cubicBezTo>
                    <a:pt x="1594" y="34"/>
                    <a:pt x="1574" y="30"/>
                    <a:pt x="1553" y="26"/>
                  </a:cubicBezTo>
                  <a:cubicBezTo>
                    <a:pt x="1516" y="18"/>
                    <a:pt x="1479" y="11"/>
                    <a:pt x="1440" y="5"/>
                  </a:cubicBezTo>
                  <a:lnTo>
                    <a:pt x="1445" y="5"/>
                  </a:lnTo>
                  <a:cubicBezTo>
                    <a:pt x="1405" y="1"/>
                    <a:pt x="1366"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a:extLst>
                <a:ext uri="{FF2B5EF4-FFF2-40B4-BE49-F238E27FC236}">
                  <a16:creationId xmlns:a16="http://schemas.microsoft.com/office/drawing/2014/main" id="{7576E140-4110-A3B4-2661-B3791949A7E6}"/>
                </a:ext>
              </a:extLst>
            </p:cNvPr>
            <p:cNvSpPr/>
            <p:nvPr/>
          </p:nvSpPr>
          <p:spPr>
            <a:xfrm>
              <a:off x="4308350" y="982400"/>
              <a:ext cx="125" cy="50"/>
            </a:xfrm>
            <a:custGeom>
              <a:avLst/>
              <a:gdLst/>
              <a:ahLst/>
              <a:cxnLst/>
              <a:rect l="l" t="t" r="r" b="b"/>
              <a:pathLst>
                <a:path w="5" h="2" extrusionOk="0">
                  <a:moveTo>
                    <a:pt x="0" y="0"/>
                  </a:moveTo>
                  <a:cubicBezTo>
                    <a:pt x="2" y="0"/>
                    <a:pt x="3" y="0"/>
                    <a:pt x="4" y="1"/>
                  </a:cubicBezTo>
                  <a:lnTo>
                    <a:pt x="4" y="1"/>
                  </a:lnTo>
                  <a:cubicBezTo>
                    <a:pt x="3" y="0"/>
                    <a:pt x="2"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a:extLst>
                <a:ext uri="{FF2B5EF4-FFF2-40B4-BE49-F238E27FC236}">
                  <a16:creationId xmlns:a16="http://schemas.microsoft.com/office/drawing/2014/main" id="{034F9469-C941-B888-4C5D-56C1F6F809A3}"/>
                </a:ext>
              </a:extLst>
            </p:cNvPr>
            <p:cNvSpPr/>
            <p:nvPr/>
          </p:nvSpPr>
          <p:spPr>
            <a:xfrm>
              <a:off x="4303175" y="974200"/>
              <a:ext cx="125" cy="175"/>
            </a:xfrm>
            <a:custGeom>
              <a:avLst/>
              <a:gdLst/>
              <a:ahLst/>
              <a:cxnLst/>
              <a:rect l="l" t="t" r="r" b="b"/>
              <a:pathLst>
                <a:path w="5" h="7" extrusionOk="0">
                  <a:moveTo>
                    <a:pt x="5" y="1"/>
                  </a:moveTo>
                  <a:lnTo>
                    <a:pt x="5" y="1"/>
                  </a:lnTo>
                  <a:cubicBezTo>
                    <a:pt x="4" y="3"/>
                    <a:pt x="3" y="5"/>
                    <a:pt x="1" y="6"/>
                  </a:cubicBezTo>
                  <a:cubicBezTo>
                    <a:pt x="3" y="5"/>
                    <a:pt x="4" y="4"/>
                    <a:pt x="5" y="1"/>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a:extLst>
                <a:ext uri="{FF2B5EF4-FFF2-40B4-BE49-F238E27FC236}">
                  <a16:creationId xmlns:a16="http://schemas.microsoft.com/office/drawing/2014/main" id="{AFB4B7A6-DBEE-B63B-561A-8E05ABBCB587}"/>
                </a:ext>
              </a:extLst>
            </p:cNvPr>
            <p:cNvSpPr/>
            <p:nvPr/>
          </p:nvSpPr>
          <p:spPr>
            <a:xfrm>
              <a:off x="4273750" y="990675"/>
              <a:ext cx="100" cy="50"/>
            </a:xfrm>
            <a:custGeom>
              <a:avLst/>
              <a:gdLst/>
              <a:ahLst/>
              <a:cxnLst/>
              <a:rect l="l" t="t" r="r" b="b"/>
              <a:pathLst>
                <a:path w="4" h="2" extrusionOk="0">
                  <a:moveTo>
                    <a:pt x="0" y="0"/>
                  </a:moveTo>
                  <a:cubicBezTo>
                    <a:pt x="1" y="1"/>
                    <a:pt x="3" y="1"/>
                    <a:pt x="3" y="1"/>
                  </a:cubicBezTo>
                  <a:cubicBezTo>
                    <a:pt x="3" y="1"/>
                    <a:pt x="1"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a:extLst>
                <a:ext uri="{FF2B5EF4-FFF2-40B4-BE49-F238E27FC236}">
                  <a16:creationId xmlns:a16="http://schemas.microsoft.com/office/drawing/2014/main" id="{5A9BC4DA-C586-1306-3556-4C1BC1992192}"/>
                </a:ext>
              </a:extLst>
            </p:cNvPr>
            <p:cNvSpPr/>
            <p:nvPr/>
          </p:nvSpPr>
          <p:spPr>
            <a:xfrm>
              <a:off x="4275750" y="991825"/>
              <a:ext cx="325" cy="200"/>
            </a:xfrm>
            <a:custGeom>
              <a:avLst/>
              <a:gdLst/>
              <a:ahLst/>
              <a:cxnLst/>
              <a:rect l="l" t="t" r="r" b="b"/>
              <a:pathLst>
                <a:path w="13" h="8" extrusionOk="0">
                  <a:moveTo>
                    <a:pt x="1" y="1"/>
                  </a:moveTo>
                  <a:lnTo>
                    <a:pt x="1" y="1"/>
                  </a:lnTo>
                  <a:cubicBezTo>
                    <a:pt x="5" y="4"/>
                    <a:pt x="7" y="5"/>
                    <a:pt x="10" y="7"/>
                  </a:cubicBezTo>
                  <a:lnTo>
                    <a:pt x="10" y="7"/>
                  </a:lnTo>
                  <a:cubicBezTo>
                    <a:pt x="7" y="5"/>
                    <a:pt x="5" y="2"/>
                    <a:pt x="1" y="1"/>
                  </a:cubicBezTo>
                  <a:close/>
                  <a:moveTo>
                    <a:pt x="10" y="7"/>
                  </a:moveTo>
                  <a:cubicBezTo>
                    <a:pt x="11" y="7"/>
                    <a:pt x="12" y="8"/>
                    <a:pt x="13" y="8"/>
                  </a:cubicBezTo>
                  <a:cubicBezTo>
                    <a:pt x="12" y="8"/>
                    <a:pt x="11" y="7"/>
                    <a:pt x="10" y="7"/>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a:extLst>
                <a:ext uri="{FF2B5EF4-FFF2-40B4-BE49-F238E27FC236}">
                  <a16:creationId xmlns:a16="http://schemas.microsoft.com/office/drawing/2014/main" id="{DD2A18D6-6837-44BD-7FC8-EC153F3B17DE}"/>
                </a:ext>
              </a:extLst>
            </p:cNvPr>
            <p:cNvSpPr/>
            <p:nvPr/>
          </p:nvSpPr>
          <p:spPr>
            <a:xfrm>
              <a:off x="4253625" y="988875"/>
              <a:ext cx="27400" cy="49275"/>
            </a:xfrm>
            <a:custGeom>
              <a:avLst/>
              <a:gdLst/>
              <a:ahLst/>
              <a:cxnLst/>
              <a:rect l="l" t="t" r="r" b="b"/>
              <a:pathLst>
                <a:path w="1096" h="1971" extrusionOk="0">
                  <a:moveTo>
                    <a:pt x="735" y="37"/>
                  </a:moveTo>
                  <a:cubicBezTo>
                    <a:pt x="738" y="38"/>
                    <a:pt x="742" y="39"/>
                    <a:pt x="744" y="41"/>
                  </a:cubicBezTo>
                  <a:cubicBezTo>
                    <a:pt x="741" y="40"/>
                    <a:pt x="738" y="38"/>
                    <a:pt x="735" y="37"/>
                  </a:cubicBezTo>
                  <a:close/>
                  <a:moveTo>
                    <a:pt x="510" y="248"/>
                  </a:moveTo>
                  <a:cubicBezTo>
                    <a:pt x="510" y="248"/>
                    <a:pt x="510" y="248"/>
                    <a:pt x="509" y="248"/>
                  </a:cubicBezTo>
                  <a:lnTo>
                    <a:pt x="509" y="248"/>
                  </a:lnTo>
                  <a:cubicBezTo>
                    <a:pt x="510" y="248"/>
                    <a:pt x="510" y="248"/>
                    <a:pt x="510" y="248"/>
                  </a:cubicBezTo>
                  <a:close/>
                  <a:moveTo>
                    <a:pt x="572" y="227"/>
                  </a:moveTo>
                  <a:cubicBezTo>
                    <a:pt x="581" y="231"/>
                    <a:pt x="589" y="232"/>
                    <a:pt x="600" y="232"/>
                  </a:cubicBezTo>
                  <a:cubicBezTo>
                    <a:pt x="608" y="232"/>
                    <a:pt x="617" y="233"/>
                    <a:pt x="625" y="234"/>
                  </a:cubicBezTo>
                  <a:cubicBezTo>
                    <a:pt x="626" y="234"/>
                    <a:pt x="628" y="234"/>
                    <a:pt x="629" y="236"/>
                  </a:cubicBezTo>
                  <a:cubicBezTo>
                    <a:pt x="631" y="237"/>
                    <a:pt x="634" y="238"/>
                    <a:pt x="638" y="239"/>
                  </a:cubicBezTo>
                  <a:cubicBezTo>
                    <a:pt x="636" y="238"/>
                    <a:pt x="634" y="237"/>
                    <a:pt x="633" y="237"/>
                  </a:cubicBezTo>
                  <a:lnTo>
                    <a:pt x="634" y="237"/>
                  </a:lnTo>
                  <a:lnTo>
                    <a:pt x="669" y="253"/>
                  </a:lnTo>
                  <a:cubicBezTo>
                    <a:pt x="690" y="264"/>
                    <a:pt x="710" y="276"/>
                    <a:pt x="732" y="285"/>
                  </a:cubicBezTo>
                  <a:cubicBezTo>
                    <a:pt x="739" y="289"/>
                    <a:pt x="747" y="293"/>
                    <a:pt x="754" y="298"/>
                  </a:cubicBezTo>
                  <a:lnTo>
                    <a:pt x="746" y="294"/>
                  </a:lnTo>
                  <a:lnTo>
                    <a:pt x="746" y="294"/>
                  </a:lnTo>
                  <a:cubicBezTo>
                    <a:pt x="757" y="300"/>
                    <a:pt x="765" y="307"/>
                    <a:pt x="775" y="314"/>
                  </a:cubicBezTo>
                  <a:cubicBezTo>
                    <a:pt x="777" y="315"/>
                    <a:pt x="779" y="316"/>
                    <a:pt x="780" y="317"/>
                  </a:cubicBezTo>
                  <a:cubicBezTo>
                    <a:pt x="783" y="320"/>
                    <a:pt x="786" y="322"/>
                    <a:pt x="789" y="326"/>
                  </a:cubicBezTo>
                  <a:cubicBezTo>
                    <a:pt x="790" y="327"/>
                    <a:pt x="791" y="330"/>
                    <a:pt x="793" y="332"/>
                  </a:cubicBezTo>
                  <a:cubicBezTo>
                    <a:pt x="805" y="358"/>
                    <a:pt x="815" y="387"/>
                    <a:pt x="826" y="414"/>
                  </a:cubicBezTo>
                  <a:cubicBezTo>
                    <a:pt x="836" y="443"/>
                    <a:pt x="842" y="471"/>
                    <a:pt x="849" y="497"/>
                  </a:cubicBezTo>
                  <a:cubicBezTo>
                    <a:pt x="859" y="544"/>
                    <a:pt x="865" y="592"/>
                    <a:pt x="868" y="639"/>
                  </a:cubicBezTo>
                  <a:cubicBezTo>
                    <a:pt x="875" y="734"/>
                    <a:pt x="872" y="828"/>
                    <a:pt x="872" y="924"/>
                  </a:cubicBezTo>
                  <a:cubicBezTo>
                    <a:pt x="868" y="1008"/>
                    <a:pt x="866" y="1095"/>
                    <a:pt x="863" y="1183"/>
                  </a:cubicBezTo>
                  <a:cubicBezTo>
                    <a:pt x="861" y="1258"/>
                    <a:pt x="856" y="1333"/>
                    <a:pt x="844" y="1410"/>
                  </a:cubicBezTo>
                  <a:cubicBezTo>
                    <a:pt x="840" y="1434"/>
                    <a:pt x="834" y="1455"/>
                    <a:pt x="828" y="1477"/>
                  </a:cubicBezTo>
                  <a:cubicBezTo>
                    <a:pt x="824" y="1493"/>
                    <a:pt x="816" y="1512"/>
                    <a:pt x="810" y="1528"/>
                  </a:cubicBezTo>
                  <a:cubicBezTo>
                    <a:pt x="793" y="1566"/>
                    <a:pt x="772" y="1602"/>
                    <a:pt x="749" y="1637"/>
                  </a:cubicBezTo>
                  <a:cubicBezTo>
                    <a:pt x="744" y="1644"/>
                    <a:pt x="738" y="1652"/>
                    <a:pt x="733" y="1658"/>
                  </a:cubicBezTo>
                  <a:cubicBezTo>
                    <a:pt x="723" y="1670"/>
                    <a:pt x="711" y="1682"/>
                    <a:pt x="699" y="1694"/>
                  </a:cubicBezTo>
                  <a:cubicBezTo>
                    <a:pt x="696" y="1698"/>
                    <a:pt x="691" y="1701"/>
                    <a:pt x="686" y="1704"/>
                  </a:cubicBezTo>
                  <a:cubicBezTo>
                    <a:pt x="676" y="1711"/>
                    <a:pt x="665" y="1718"/>
                    <a:pt x="652" y="1726"/>
                  </a:cubicBezTo>
                  <a:cubicBezTo>
                    <a:pt x="636" y="1731"/>
                    <a:pt x="620" y="1736"/>
                    <a:pt x="604" y="1741"/>
                  </a:cubicBezTo>
                  <a:cubicBezTo>
                    <a:pt x="603" y="1741"/>
                    <a:pt x="600" y="1741"/>
                    <a:pt x="599" y="1742"/>
                  </a:cubicBezTo>
                  <a:cubicBezTo>
                    <a:pt x="578" y="1744"/>
                    <a:pt x="557" y="1745"/>
                    <a:pt x="537" y="1745"/>
                  </a:cubicBezTo>
                  <a:cubicBezTo>
                    <a:pt x="528" y="1744"/>
                    <a:pt x="519" y="1744"/>
                    <a:pt x="511" y="1742"/>
                  </a:cubicBezTo>
                  <a:cubicBezTo>
                    <a:pt x="501" y="1740"/>
                    <a:pt x="491" y="1737"/>
                    <a:pt x="481" y="1735"/>
                  </a:cubicBezTo>
                  <a:cubicBezTo>
                    <a:pt x="476" y="1734"/>
                    <a:pt x="473" y="1731"/>
                    <a:pt x="468" y="1730"/>
                  </a:cubicBezTo>
                  <a:cubicBezTo>
                    <a:pt x="449" y="1720"/>
                    <a:pt x="433" y="1711"/>
                    <a:pt x="416" y="1703"/>
                  </a:cubicBezTo>
                  <a:cubicBezTo>
                    <a:pt x="408" y="1698"/>
                    <a:pt x="402" y="1693"/>
                    <a:pt x="395" y="1685"/>
                  </a:cubicBezTo>
                  <a:cubicBezTo>
                    <a:pt x="387" y="1678"/>
                    <a:pt x="380" y="1670"/>
                    <a:pt x="372" y="1664"/>
                  </a:cubicBezTo>
                  <a:cubicBezTo>
                    <a:pt x="370" y="1660"/>
                    <a:pt x="367" y="1657"/>
                    <a:pt x="364" y="1653"/>
                  </a:cubicBezTo>
                  <a:cubicBezTo>
                    <a:pt x="355" y="1638"/>
                    <a:pt x="346" y="1622"/>
                    <a:pt x="336" y="1606"/>
                  </a:cubicBezTo>
                  <a:lnTo>
                    <a:pt x="336" y="1606"/>
                  </a:lnTo>
                  <a:cubicBezTo>
                    <a:pt x="336" y="1606"/>
                    <a:pt x="336" y="1606"/>
                    <a:pt x="336" y="1606"/>
                  </a:cubicBezTo>
                  <a:lnTo>
                    <a:pt x="336" y="1606"/>
                  </a:lnTo>
                  <a:cubicBezTo>
                    <a:pt x="321" y="1578"/>
                    <a:pt x="309" y="1545"/>
                    <a:pt x="297" y="1515"/>
                  </a:cubicBezTo>
                  <a:cubicBezTo>
                    <a:pt x="288" y="1489"/>
                    <a:pt x="282" y="1462"/>
                    <a:pt x="275" y="1436"/>
                  </a:cubicBezTo>
                  <a:cubicBezTo>
                    <a:pt x="258" y="1355"/>
                    <a:pt x="248" y="1276"/>
                    <a:pt x="240" y="1194"/>
                  </a:cubicBezTo>
                  <a:cubicBezTo>
                    <a:pt x="234" y="1138"/>
                    <a:pt x="232" y="1085"/>
                    <a:pt x="232" y="1030"/>
                  </a:cubicBezTo>
                  <a:lnTo>
                    <a:pt x="232" y="1029"/>
                  </a:lnTo>
                  <a:lnTo>
                    <a:pt x="232" y="1028"/>
                  </a:lnTo>
                  <a:cubicBezTo>
                    <a:pt x="239" y="930"/>
                    <a:pt x="250" y="833"/>
                    <a:pt x="265" y="737"/>
                  </a:cubicBezTo>
                  <a:cubicBezTo>
                    <a:pt x="282" y="660"/>
                    <a:pt x="294" y="579"/>
                    <a:pt x="317" y="503"/>
                  </a:cubicBezTo>
                  <a:cubicBezTo>
                    <a:pt x="322" y="490"/>
                    <a:pt x="327" y="479"/>
                    <a:pt x="333" y="467"/>
                  </a:cubicBezTo>
                  <a:cubicBezTo>
                    <a:pt x="349" y="434"/>
                    <a:pt x="365" y="399"/>
                    <a:pt x="385" y="367"/>
                  </a:cubicBezTo>
                  <a:cubicBezTo>
                    <a:pt x="394" y="352"/>
                    <a:pt x="407" y="337"/>
                    <a:pt x="419" y="321"/>
                  </a:cubicBezTo>
                  <a:cubicBezTo>
                    <a:pt x="426" y="314"/>
                    <a:pt x="433" y="307"/>
                    <a:pt x="439" y="299"/>
                  </a:cubicBezTo>
                  <a:cubicBezTo>
                    <a:pt x="452" y="288"/>
                    <a:pt x="464" y="276"/>
                    <a:pt x="478" y="267"/>
                  </a:cubicBezTo>
                  <a:cubicBezTo>
                    <a:pt x="489" y="260"/>
                    <a:pt x="500" y="254"/>
                    <a:pt x="509" y="248"/>
                  </a:cubicBezTo>
                  <a:lnTo>
                    <a:pt x="509" y="248"/>
                  </a:lnTo>
                  <a:cubicBezTo>
                    <a:pt x="509" y="248"/>
                    <a:pt x="509" y="248"/>
                    <a:pt x="509" y="248"/>
                  </a:cubicBezTo>
                  <a:cubicBezTo>
                    <a:pt x="509" y="248"/>
                    <a:pt x="510" y="247"/>
                    <a:pt x="510" y="247"/>
                  </a:cubicBezTo>
                  <a:lnTo>
                    <a:pt x="510" y="247"/>
                  </a:lnTo>
                  <a:cubicBezTo>
                    <a:pt x="510" y="247"/>
                    <a:pt x="510" y="247"/>
                    <a:pt x="510" y="248"/>
                  </a:cubicBezTo>
                  <a:lnTo>
                    <a:pt x="510" y="248"/>
                  </a:lnTo>
                  <a:cubicBezTo>
                    <a:pt x="510" y="247"/>
                    <a:pt x="511" y="247"/>
                    <a:pt x="511" y="247"/>
                  </a:cubicBezTo>
                  <a:lnTo>
                    <a:pt x="511" y="247"/>
                  </a:lnTo>
                  <a:cubicBezTo>
                    <a:pt x="511" y="247"/>
                    <a:pt x="511" y="247"/>
                    <a:pt x="511" y="247"/>
                  </a:cubicBezTo>
                  <a:lnTo>
                    <a:pt x="511" y="247"/>
                  </a:lnTo>
                  <a:cubicBezTo>
                    <a:pt x="519" y="243"/>
                    <a:pt x="526" y="238"/>
                    <a:pt x="535" y="234"/>
                  </a:cubicBezTo>
                  <a:cubicBezTo>
                    <a:pt x="538" y="233"/>
                    <a:pt x="542" y="232"/>
                    <a:pt x="546" y="229"/>
                  </a:cubicBezTo>
                  <a:cubicBezTo>
                    <a:pt x="548" y="229"/>
                    <a:pt x="549" y="229"/>
                    <a:pt x="552" y="228"/>
                  </a:cubicBezTo>
                  <a:cubicBezTo>
                    <a:pt x="558" y="228"/>
                    <a:pt x="566" y="228"/>
                    <a:pt x="572" y="227"/>
                  </a:cubicBezTo>
                  <a:close/>
                  <a:moveTo>
                    <a:pt x="583" y="0"/>
                  </a:moveTo>
                  <a:cubicBezTo>
                    <a:pt x="562" y="0"/>
                    <a:pt x="541" y="1"/>
                    <a:pt x="520" y="4"/>
                  </a:cubicBezTo>
                  <a:cubicBezTo>
                    <a:pt x="474" y="10"/>
                    <a:pt x="429" y="28"/>
                    <a:pt x="389" y="53"/>
                  </a:cubicBezTo>
                  <a:cubicBezTo>
                    <a:pt x="341" y="83"/>
                    <a:pt x="293" y="115"/>
                    <a:pt x="257" y="159"/>
                  </a:cubicBezTo>
                  <a:cubicBezTo>
                    <a:pt x="231" y="190"/>
                    <a:pt x="206" y="222"/>
                    <a:pt x="185" y="258"/>
                  </a:cubicBezTo>
                  <a:cubicBezTo>
                    <a:pt x="155" y="307"/>
                    <a:pt x="128" y="360"/>
                    <a:pt x="107" y="414"/>
                  </a:cubicBezTo>
                  <a:cubicBezTo>
                    <a:pt x="93" y="455"/>
                    <a:pt x="83" y="497"/>
                    <a:pt x="73" y="541"/>
                  </a:cubicBezTo>
                  <a:cubicBezTo>
                    <a:pt x="52" y="647"/>
                    <a:pt x="30" y="753"/>
                    <a:pt x="19" y="862"/>
                  </a:cubicBezTo>
                  <a:cubicBezTo>
                    <a:pt x="9" y="954"/>
                    <a:pt x="0" y="1043"/>
                    <a:pt x="8" y="1136"/>
                  </a:cubicBezTo>
                  <a:cubicBezTo>
                    <a:pt x="21" y="1323"/>
                    <a:pt x="39" y="1523"/>
                    <a:pt x="125" y="1694"/>
                  </a:cubicBezTo>
                  <a:cubicBezTo>
                    <a:pt x="141" y="1722"/>
                    <a:pt x="156" y="1750"/>
                    <a:pt x="174" y="1777"/>
                  </a:cubicBezTo>
                  <a:cubicBezTo>
                    <a:pt x="190" y="1806"/>
                    <a:pt x="216" y="1829"/>
                    <a:pt x="239" y="1851"/>
                  </a:cubicBezTo>
                  <a:cubicBezTo>
                    <a:pt x="288" y="1899"/>
                    <a:pt x="355" y="1934"/>
                    <a:pt x="419" y="1953"/>
                  </a:cubicBezTo>
                  <a:cubicBezTo>
                    <a:pt x="462" y="1964"/>
                    <a:pt x="503" y="1971"/>
                    <a:pt x="545" y="1971"/>
                  </a:cubicBezTo>
                  <a:cubicBezTo>
                    <a:pt x="551" y="1971"/>
                    <a:pt x="558" y="1970"/>
                    <a:pt x="564" y="1970"/>
                  </a:cubicBezTo>
                  <a:cubicBezTo>
                    <a:pt x="571" y="1970"/>
                    <a:pt x="576" y="1970"/>
                    <a:pt x="582" y="1968"/>
                  </a:cubicBezTo>
                  <a:cubicBezTo>
                    <a:pt x="609" y="1967"/>
                    <a:pt x="636" y="1965"/>
                    <a:pt x="664" y="1958"/>
                  </a:cubicBezTo>
                  <a:cubicBezTo>
                    <a:pt x="687" y="1952"/>
                    <a:pt x="711" y="1944"/>
                    <a:pt x="736" y="1935"/>
                  </a:cubicBezTo>
                  <a:cubicBezTo>
                    <a:pt x="780" y="1916"/>
                    <a:pt x="826" y="1883"/>
                    <a:pt x="861" y="1849"/>
                  </a:cubicBezTo>
                  <a:cubicBezTo>
                    <a:pt x="893" y="1818"/>
                    <a:pt x="922" y="1785"/>
                    <a:pt x="944" y="1749"/>
                  </a:cubicBezTo>
                  <a:cubicBezTo>
                    <a:pt x="974" y="1703"/>
                    <a:pt x="1002" y="1656"/>
                    <a:pt x="1022" y="1606"/>
                  </a:cubicBezTo>
                  <a:cubicBezTo>
                    <a:pt x="1041" y="1558"/>
                    <a:pt x="1054" y="1512"/>
                    <a:pt x="1063" y="1461"/>
                  </a:cubicBezTo>
                  <a:cubicBezTo>
                    <a:pt x="1084" y="1359"/>
                    <a:pt x="1088" y="1253"/>
                    <a:pt x="1089" y="1150"/>
                  </a:cubicBezTo>
                  <a:cubicBezTo>
                    <a:pt x="1090" y="1058"/>
                    <a:pt x="1093" y="966"/>
                    <a:pt x="1094" y="874"/>
                  </a:cubicBezTo>
                  <a:cubicBezTo>
                    <a:pt x="1095" y="709"/>
                    <a:pt x="1093" y="544"/>
                    <a:pt x="1049" y="384"/>
                  </a:cubicBezTo>
                  <a:cubicBezTo>
                    <a:pt x="1038" y="345"/>
                    <a:pt x="1023" y="307"/>
                    <a:pt x="1006" y="269"/>
                  </a:cubicBezTo>
                  <a:cubicBezTo>
                    <a:pt x="997" y="248"/>
                    <a:pt x="989" y="224"/>
                    <a:pt x="975" y="203"/>
                  </a:cubicBezTo>
                  <a:cubicBezTo>
                    <a:pt x="951" y="169"/>
                    <a:pt x="923" y="141"/>
                    <a:pt x="886" y="119"/>
                  </a:cubicBezTo>
                  <a:cubicBezTo>
                    <a:pt x="858" y="102"/>
                    <a:pt x="834" y="87"/>
                    <a:pt x="805" y="72"/>
                  </a:cubicBezTo>
                  <a:cubicBezTo>
                    <a:pt x="804" y="72"/>
                    <a:pt x="804" y="71"/>
                    <a:pt x="802" y="71"/>
                  </a:cubicBezTo>
                  <a:lnTo>
                    <a:pt x="804" y="71"/>
                  </a:lnTo>
                  <a:cubicBezTo>
                    <a:pt x="804" y="71"/>
                    <a:pt x="802" y="71"/>
                    <a:pt x="802" y="69"/>
                  </a:cubicBezTo>
                  <a:cubicBezTo>
                    <a:pt x="791" y="64"/>
                    <a:pt x="780" y="58"/>
                    <a:pt x="770" y="52"/>
                  </a:cubicBezTo>
                  <a:cubicBezTo>
                    <a:pt x="758" y="43"/>
                    <a:pt x="744" y="40"/>
                    <a:pt x="732" y="35"/>
                  </a:cubicBezTo>
                  <a:lnTo>
                    <a:pt x="732" y="35"/>
                  </a:lnTo>
                  <a:cubicBezTo>
                    <a:pt x="732" y="35"/>
                    <a:pt x="732" y="35"/>
                    <a:pt x="733" y="36"/>
                  </a:cubicBezTo>
                  <a:lnTo>
                    <a:pt x="733" y="36"/>
                  </a:lnTo>
                  <a:cubicBezTo>
                    <a:pt x="718" y="29"/>
                    <a:pt x="703" y="24"/>
                    <a:pt x="690" y="20"/>
                  </a:cubicBezTo>
                  <a:cubicBezTo>
                    <a:pt x="671" y="7"/>
                    <a:pt x="649" y="1"/>
                    <a:pt x="626" y="1"/>
                  </a:cubicBezTo>
                  <a:cubicBezTo>
                    <a:pt x="612" y="1"/>
                    <a:pt x="597"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15">
            <a:extLst>
              <a:ext uri="{FF2B5EF4-FFF2-40B4-BE49-F238E27FC236}">
                <a16:creationId xmlns:a16="http://schemas.microsoft.com/office/drawing/2014/main" id="{25018F32-E037-0F60-F818-D8AC5B3A8B07}"/>
              </a:ext>
            </a:extLst>
          </p:cNvPr>
          <p:cNvGrpSpPr/>
          <p:nvPr/>
        </p:nvGrpSpPr>
        <p:grpSpPr>
          <a:xfrm>
            <a:off x="7653514" y="249103"/>
            <a:ext cx="457204" cy="502929"/>
            <a:chOff x="5668750" y="3383150"/>
            <a:chExt cx="168325" cy="185350"/>
          </a:xfrm>
        </p:grpSpPr>
        <p:sp>
          <p:nvSpPr>
            <p:cNvPr id="108" name="Google Shape;108;p15">
              <a:extLst>
                <a:ext uri="{FF2B5EF4-FFF2-40B4-BE49-F238E27FC236}">
                  <a16:creationId xmlns:a16="http://schemas.microsoft.com/office/drawing/2014/main" id="{278BBC01-EB93-994E-051F-67CCF25A7927}"/>
                </a:ext>
              </a:extLst>
            </p:cNvPr>
            <p:cNvSpPr/>
            <p:nvPr/>
          </p:nvSpPr>
          <p:spPr>
            <a:xfrm>
              <a:off x="5683650" y="3405900"/>
              <a:ext cx="139925" cy="143950"/>
            </a:xfrm>
            <a:custGeom>
              <a:avLst/>
              <a:gdLst/>
              <a:ahLst/>
              <a:cxnLst/>
              <a:rect l="l" t="t" r="r" b="b"/>
              <a:pathLst>
                <a:path w="5597" h="5758" extrusionOk="0">
                  <a:moveTo>
                    <a:pt x="2582" y="1"/>
                  </a:moveTo>
                  <a:cubicBezTo>
                    <a:pt x="2569" y="39"/>
                    <a:pt x="2558" y="78"/>
                    <a:pt x="2545" y="117"/>
                  </a:cubicBezTo>
                  <a:cubicBezTo>
                    <a:pt x="2499" y="262"/>
                    <a:pt x="2465" y="410"/>
                    <a:pt x="2413" y="554"/>
                  </a:cubicBezTo>
                  <a:cubicBezTo>
                    <a:pt x="2366" y="685"/>
                    <a:pt x="2308" y="812"/>
                    <a:pt x="2242" y="935"/>
                  </a:cubicBezTo>
                  <a:cubicBezTo>
                    <a:pt x="2196" y="1020"/>
                    <a:pt x="2148" y="1106"/>
                    <a:pt x="2103" y="1193"/>
                  </a:cubicBezTo>
                  <a:cubicBezTo>
                    <a:pt x="2104" y="1191"/>
                    <a:pt x="2104" y="1190"/>
                    <a:pt x="2104" y="1188"/>
                  </a:cubicBezTo>
                  <a:lnTo>
                    <a:pt x="2104" y="1188"/>
                  </a:lnTo>
                  <a:cubicBezTo>
                    <a:pt x="2066" y="1265"/>
                    <a:pt x="2028" y="1340"/>
                    <a:pt x="1990" y="1417"/>
                  </a:cubicBezTo>
                  <a:cubicBezTo>
                    <a:pt x="1952" y="1494"/>
                    <a:pt x="1913" y="1572"/>
                    <a:pt x="1869" y="1648"/>
                  </a:cubicBezTo>
                  <a:cubicBezTo>
                    <a:pt x="1858" y="1668"/>
                    <a:pt x="1845" y="1690"/>
                    <a:pt x="1832" y="1712"/>
                  </a:cubicBezTo>
                  <a:cubicBezTo>
                    <a:pt x="1820" y="1731"/>
                    <a:pt x="1807" y="1748"/>
                    <a:pt x="1793" y="1766"/>
                  </a:cubicBezTo>
                  <a:cubicBezTo>
                    <a:pt x="1766" y="1803"/>
                    <a:pt x="1736" y="1838"/>
                    <a:pt x="1708" y="1871"/>
                  </a:cubicBezTo>
                  <a:cubicBezTo>
                    <a:pt x="1652" y="1937"/>
                    <a:pt x="1591" y="2000"/>
                    <a:pt x="1528" y="2059"/>
                  </a:cubicBezTo>
                  <a:cubicBezTo>
                    <a:pt x="1462" y="2119"/>
                    <a:pt x="1392" y="2175"/>
                    <a:pt x="1324" y="2232"/>
                  </a:cubicBezTo>
                  <a:cubicBezTo>
                    <a:pt x="1260" y="2287"/>
                    <a:pt x="1192" y="2338"/>
                    <a:pt x="1121" y="2385"/>
                  </a:cubicBezTo>
                  <a:cubicBezTo>
                    <a:pt x="1087" y="2407"/>
                    <a:pt x="1054" y="2429"/>
                    <a:pt x="1018" y="2449"/>
                  </a:cubicBezTo>
                  <a:cubicBezTo>
                    <a:pt x="979" y="2470"/>
                    <a:pt x="938" y="2491"/>
                    <a:pt x="896" y="2509"/>
                  </a:cubicBezTo>
                  <a:cubicBezTo>
                    <a:pt x="819" y="2545"/>
                    <a:pt x="740" y="2578"/>
                    <a:pt x="661" y="2610"/>
                  </a:cubicBezTo>
                  <a:cubicBezTo>
                    <a:pt x="601" y="2634"/>
                    <a:pt x="539" y="2660"/>
                    <a:pt x="477" y="2680"/>
                  </a:cubicBezTo>
                  <a:cubicBezTo>
                    <a:pt x="409" y="2700"/>
                    <a:pt x="341" y="2713"/>
                    <a:pt x="271" y="2720"/>
                  </a:cubicBezTo>
                  <a:cubicBezTo>
                    <a:pt x="203" y="2725"/>
                    <a:pt x="133" y="2728"/>
                    <a:pt x="66" y="2737"/>
                  </a:cubicBezTo>
                  <a:cubicBezTo>
                    <a:pt x="44" y="2742"/>
                    <a:pt x="22" y="2743"/>
                    <a:pt x="1" y="2747"/>
                  </a:cubicBezTo>
                  <a:cubicBezTo>
                    <a:pt x="7" y="2749"/>
                    <a:pt x="12" y="2752"/>
                    <a:pt x="18" y="2754"/>
                  </a:cubicBezTo>
                  <a:cubicBezTo>
                    <a:pt x="116" y="2794"/>
                    <a:pt x="218" y="2825"/>
                    <a:pt x="310" y="2878"/>
                  </a:cubicBezTo>
                  <a:cubicBezTo>
                    <a:pt x="395" y="2928"/>
                    <a:pt x="462" y="3000"/>
                    <a:pt x="540" y="3058"/>
                  </a:cubicBezTo>
                  <a:cubicBezTo>
                    <a:pt x="589" y="3093"/>
                    <a:pt x="637" y="3122"/>
                    <a:pt x="687" y="3151"/>
                  </a:cubicBezTo>
                  <a:cubicBezTo>
                    <a:pt x="734" y="3181"/>
                    <a:pt x="781" y="3215"/>
                    <a:pt x="824" y="3249"/>
                  </a:cubicBezTo>
                  <a:cubicBezTo>
                    <a:pt x="869" y="3288"/>
                    <a:pt x="914" y="3327"/>
                    <a:pt x="958" y="3365"/>
                  </a:cubicBezTo>
                  <a:cubicBezTo>
                    <a:pt x="1007" y="3404"/>
                    <a:pt x="1054" y="3443"/>
                    <a:pt x="1106" y="3480"/>
                  </a:cubicBezTo>
                  <a:lnTo>
                    <a:pt x="1105" y="3480"/>
                  </a:lnTo>
                  <a:cubicBezTo>
                    <a:pt x="1175" y="3530"/>
                    <a:pt x="1246" y="3579"/>
                    <a:pt x="1314" y="3630"/>
                  </a:cubicBezTo>
                  <a:cubicBezTo>
                    <a:pt x="1377" y="3680"/>
                    <a:pt x="1437" y="3733"/>
                    <a:pt x="1495" y="3789"/>
                  </a:cubicBezTo>
                  <a:cubicBezTo>
                    <a:pt x="1611" y="3902"/>
                    <a:pt x="1732" y="4010"/>
                    <a:pt x="1834" y="4136"/>
                  </a:cubicBezTo>
                  <a:cubicBezTo>
                    <a:pt x="1886" y="4201"/>
                    <a:pt x="1933" y="4268"/>
                    <a:pt x="1981" y="4335"/>
                  </a:cubicBezTo>
                  <a:cubicBezTo>
                    <a:pt x="2027" y="4399"/>
                    <a:pt x="2072" y="4465"/>
                    <a:pt x="2113" y="4532"/>
                  </a:cubicBezTo>
                  <a:cubicBezTo>
                    <a:pt x="2203" y="4677"/>
                    <a:pt x="2274" y="4831"/>
                    <a:pt x="2337" y="4987"/>
                  </a:cubicBezTo>
                  <a:cubicBezTo>
                    <a:pt x="2389" y="5116"/>
                    <a:pt x="2431" y="5246"/>
                    <a:pt x="2473" y="5378"/>
                  </a:cubicBezTo>
                  <a:cubicBezTo>
                    <a:pt x="2497" y="5460"/>
                    <a:pt x="2526" y="5538"/>
                    <a:pt x="2551" y="5618"/>
                  </a:cubicBezTo>
                  <a:cubicBezTo>
                    <a:pt x="2563" y="5664"/>
                    <a:pt x="2577" y="5711"/>
                    <a:pt x="2589" y="5757"/>
                  </a:cubicBezTo>
                  <a:cubicBezTo>
                    <a:pt x="2593" y="5732"/>
                    <a:pt x="2595" y="5709"/>
                    <a:pt x="2599" y="5684"/>
                  </a:cubicBezTo>
                  <a:cubicBezTo>
                    <a:pt x="2605" y="5638"/>
                    <a:pt x="2613" y="5593"/>
                    <a:pt x="2620" y="5549"/>
                  </a:cubicBezTo>
                  <a:cubicBezTo>
                    <a:pt x="2628" y="5503"/>
                    <a:pt x="2634" y="5456"/>
                    <a:pt x="2646" y="5410"/>
                  </a:cubicBezTo>
                  <a:cubicBezTo>
                    <a:pt x="2687" y="5236"/>
                    <a:pt x="2747" y="5066"/>
                    <a:pt x="2803" y="4895"/>
                  </a:cubicBezTo>
                  <a:cubicBezTo>
                    <a:pt x="2860" y="4726"/>
                    <a:pt x="2920" y="4556"/>
                    <a:pt x="3007" y="4400"/>
                  </a:cubicBezTo>
                  <a:cubicBezTo>
                    <a:pt x="3050" y="4323"/>
                    <a:pt x="3100" y="4250"/>
                    <a:pt x="3151" y="4178"/>
                  </a:cubicBezTo>
                  <a:cubicBezTo>
                    <a:pt x="3201" y="4110"/>
                    <a:pt x="3253" y="4044"/>
                    <a:pt x="3309" y="3981"/>
                  </a:cubicBezTo>
                  <a:cubicBezTo>
                    <a:pt x="3424" y="3851"/>
                    <a:pt x="3542" y="3724"/>
                    <a:pt x="3671" y="3609"/>
                  </a:cubicBezTo>
                  <a:cubicBezTo>
                    <a:pt x="3803" y="3490"/>
                    <a:pt x="3936" y="3371"/>
                    <a:pt x="4079" y="3266"/>
                  </a:cubicBezTo>
                  <a:cubicBezTo>
                    <a:pt x="4221" y="3163"/>
                    <a:pt x="4373" y="3072"/>
                    <a:pt x="4531" y="2994"/>
                  </a:cubicBezTo>
                  <a:cubicBezTo>
                    <a:pt x="4682" y="2919"/>
                    <a:pt x="4841" y="2860"/>
                    <a:pt x="5002" y="2810"/>
                  </a:cubicBezTo>
                  <a:cubicBezTo>
                    <a:pt x="5078" y="2785"/>
                    <a:pt x="5156" y="2766"/>
                    <a:pt x="5235" y="2748"/>
                  </a:cubicBezTo>
                  <a:cubicBezTo>
                    <a:pt x="5318" y="2726"/>
                    <a:pt x="5404" y="2704"/>
                    <a:pt x="5489" y="2682"/>
                  </a:cubicBezTo>
                  <a:cubicBezTo>
                    <a:pt x="5525" y="2672"/>
                    <a:pt x="5560" y="2664"/>
                    <a:pt x="5596" y="2655"/>
                  </a:cubicBezTo>
                  <a:cubicBezTo>
                    <a:pt x="5559" y="2640"/>
                    <a:pt x="5524" y="2624"/>
                    <a:pt x="5487" y="2610"/>
                  </a:cubicBezTo>
                  <a:cubicBezTo>
                    <a:pt x="5431" y="2589"/>
                    <a:pt x="5375" y="2569"/>
                    <a:pt x="5322" y="2547"/>
                  </a:cubicBezTo>
                  <a:cubicBezTo>
                    <a:pt x="5258" y="2525"/>
                    <a:pt x="5194" y="2505"/>
                    <a:pt x="5132" y="2479"/>
                  </a:cubicBezTo>
                  <a:cubicBezTo>
                    <a:pt x="5056" y="2449"/>
                    <a:pt x="4989" y="2405"/>
                    <a:pt x="4922" y="2364"/>
                  </a:cubicBezTo>
                  <a:cubicBezTo>
                    <a:pt x="4859" y="2325"/>
                    <a:pt x="4793" y="2290"/>
                    <a:pt x="4726" y="2253"/>
                  </a:cubicBezTo>
                  <a:cubicBezTo>
                    <a:pt x="4594" y="2183"/>
                    <a:pt x="4463" y="2107"/>
                    <a:pt x="4341" y="2020"/>
                  </a:cubicBezTo>
                  <a:cubicBezTo>
                    <a:pt x="4212" y="1928"/>
                    <a:pt x="4090" y="1825"/>
                    <a:pt x="3966" y="1727"/>
                  </a:cubicBezTo>
                  <a:cubicBezTo>
                    <a:pt x="3877" y="1654"/>
                    <a:pt x="3785" y="1585"/>
                    <a:pt x="3692" y="1515"/>
                  </a:cubicBezTo>
                  <a:cubicBezTo>
                    <a:pt x="3596" y="1442"/>
                    <a:pt x="3505" y="1366"/>
                    <a:pt x="3415" y="1289"/>
                  </a:cubicBezTo>
                  <a:cubicBezTo>
                    <a:pt x="3335" y="1218"/>
                    <a:pt x="3249" y="1147"/>
                    <a:pt x="3176" y="1067"/>
                  </a:cubicBezTo>
                  <a:cubicBezTo>
                    <a:pt x="3100" y="986"/>
                    <a:pt x="3039" y="895"/>
                    <a:pt x="2980" y="803"/>
                  </a:cubicBezTo>
                  <a:cubicBezTo>
                    <a:pt x="2932" y="729"/>
                    <a:pt x="2881" y="658"/>
                    <a:pt x="2832" y="583"/>
                  </a:cubicBezTo>
                  <a:cubicBezTo>
                    <a:pt x="2793" y="522"/>
                    <a:pt x="2758" y="456"/>
                    <a:pt x="2726" y="390"/>
                  </a:cubicBezTo>
                  <a:cubicBezTo>
                    <a:pt x="2685" y="307"/>
                    <a:pt x="2647" y="221"/>
                    <a:pt x="2619" y="135"/>
                  </a:cubicBezTo>
                  <a:cubicBezTo>
                    <a:pt x="2603" y="89"/>
                    <a:pt x="2592" y="45"/>
                    <a:pt x="2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a:extLst>
                <a:ext uri="{FF2B5EF4-FFF2-40B4-BE49-F238E27FC236}">
                  <a16:creationId xmlns:a16="http://schemas.microsoft.com/office/drawing/2014/main" id="{DD6D4C32-0B46-8060-B9D2-9B95BF316C81}"/>
                </a:ext>
              </a:extLst>
            </p:cNvPr>
            <p:cNvSpPr/>
            <p:nvPr/>
          </p:nvSpPr>
          <p:spPr>
            <a:xfrm>
              <a:off x="5681100" y="3469600"/>
              <a:ext cx="143000" cy="49925"/>
            </a:xfrm>
            <a:custGeom>
              <a:avLst/>
              <a:gdLst/>
              <a:ahLst/>
              <a:cxnLst/>
              <a:rect l="l" t="t" r="r" b="b"/>
              <a:pathLst>
                <a:path w="5720" h="1997" extrusionOk="0">
                  <a:moveTo>
                    <a:pt x="5623" y="1"/>
                  </a:moveTo>
                  <a:cubicBezTo>
                    <a:pt x="5619" y="1"/>
                    <a:pt x="5615" y="1"/>
                    <a:pt x="5610" y="2"/>
                  </a:cubicBezTo>
                  <a:cubicBezTo>
                    <a:pt x="5547" y="8"/>
                    <a:pt x="5484" y="25"/>
                    <a:pt x="5422" y="38"/>
                  </a:cubicBezTo>
                  <a:cubicBezTo>
                    <a:pt x="5363" y="50"/>
                    <a:pt x="5303" y="58"/>
                    <a:pt x="5243" y="67"/>
                  </a:cubicBezTo>
                  <a:cubicBezTo>
                    <a:pt x="5110" y="85"/>
                    <a:pt x="4981" y="121"/>
                    <a:pt x="4848" y="141"/>
                  </a:cubicBezTo>
                  <a:cubicBezTo>
                    <a:pt x="4716" y="159"/>
                    <a:pt x="4582" y="178"/>
                    <a:pt x="4449" y="199"/>
                  </a:cubicBezTo>
                  <a:cubicBezTo>
                    <a:pt x="4381" y="209"/>
                    <a:pt x="4313" y="220"/>
                    <a:pt x="4244" y="230"/>
                  </a:cubicBezTo>
                  <a:cubicBezTo>
                    <a:pt x="4169" y="241"/>
                    <a:pt x="4092" y="250"/>
                    <a:pt x="4016" y="261"/>
                  </a:cubicBezTo>
                  <a:cubicBezTo>
                    <a:pt x="3948" y="271"/>
                    <a:pt x="3878" y="281"/>
                    <a:pt x="3809" y="292"/>
                  </a:cubicBezTo>
                  <a:cubicBezTo>
                    <a:pt x="3733" y="302"/>
                    <a:pt x="3656" y="310"/>
                    <a:pt x="3578" y="321"/>
                  </a:cubicBezTo>
                  <a:cubicBezTo>
                    <a:pt x="3492" y="331"/>
                    <a:pt x="3405" y="340"/>
                    <a:pt x="3318" y="349"/>
                  </a:cubicBezTo>
                  <a:cubicBezTo>
                    <a:pt x="3232" y="360"/>
                    <a:pt x="3143" y="371"/>
                    <a:pt x="3056" y="380"/>
                  </a:cubicBezTo>
                  <a:cubicBezTo>
                    <a:pt x="2853" y="398"/>
                    <a:pt x="2646" y="401"/>
                    <a:pt x="2440" y="405"/>
                  </a:cubicBezTo>
                  <a:cubicBezTo>
                    <a:pt x="2393" y="406"/>
                    <a:pt x="2345" y="406"/>
                    <a:pt x="2298" y="406"/>
                  </a:cubicBezTo>
                  <a:cubicBezTo>
                    <a:pt x="2251" y="406"/>
                    <a:pt x="2204" y="406"/>
                    <a:pt x="2156" y="406"/>
                  </a:cubicBezTo>
                  <a:cubicBezTo>
                    <a:pt x="2099" y="406"/>
                    <a:pt x="2042" y="407"/>
                    <a:pt x="1985" y="407"/>
                  </a:cubicBezTo>
                  <a:cubicBezTo>
                    <a:pt x="1943" y="407"/>
                    <a:pt x="1900" y="407"/>
                    <a:pt x="1858" y="405"/>
                  </a:cubicBezTo>
                  <a:cubicBezTo>
                    <a:pt x="1783" y="402"/>
                    <a:pt x="1709" y="397"/>
                    <a:pt x="1635" y="397"/>
                  </a:cubicBezTo>
                  <a:cubicBezTo>
                    <a:pt x="1585" y="397"/>
                    <a:pt x="1534" y="399"/>
                    <a:pt x="1484" y="399"/>
                  </a:cubicBezTo>
                  <a:cubicBezTo>
                    <a:pt x="1467" y="399"/>
                    <a:pt x="1451" y="398"/>
                    <a:pt x="1434" y="398"/>
                  </a:cubicBezTo>
                  <a:cubicBezTo>
                    <a:pt x="1338" y="393"/>
                    <a:pt x="1244" y="375"/>
                    <a:pt x="1150" y="361"/>
                  </a:cubicBezTo>
                  <a:cubicBezTo>
                    <a:pt x="1054" y="345"/>
                    <a:pt x="957" y="334"/>
                    <a:pt x="862" y="317"/>
                  </a:cubicBezTo>
                  <a:cubicBezTo>
                    <a:pt x="733" y="294"/>
                    <a:pt x="605" y="267"/>
                    <a:pt x="476" y="236"/>
                  </a:cubicBezTo>
                  <a:cubicBezTo>
                    <a:pt x="409" y="219"/>
                    <a:pt x="341" y="202"/>
                    <a:pt x="274" y="188"/>
                  </a:cubicBezTo>
                  <a:cubicBezTo>
                    <a:pt x="222" y="176"/>
                    <a:pt x="170" y="169"/>
                    <a:pt x="119" y="155"/>
                  </a:cubicBezTo>
                  <a:cubicBezTo>
                    <a:pt x="112" y="154"/>
                    <a:pt x="106" y="153"/>
                    <a:pt x="99" y="153"/>
                  </a:cubicBezTo>
                  <a:cubicBezTo>
                    <a:pt x="59" y="153"/>
                    <a:pt x="21" y="181"/>
                    <a:pt x="12" y="220"/>
                  </a:cubicBezTo>
                  <a:cubicBezTo>
                    <a:pt x="0" y="268"/>
                    <a:pt x="30" y="315"/>
                    <a:pt x="77" y="328"/>
                  </a:cubicBezTo>
                  <a:cubicBezTo>
                    <a:pt x="100" y="334"/>
                    <a:pt x="126" y="339"/>
                    <a:pt x="152" y="345"/>
                  </a:cubicBezTo>
                  <a:cubicBezTo>
                    <a:pt x="159" y="352"/>
                    <a:pt x="165" y="357"/>
                    <a:pt x="173" y="361"/>
                  </a:cubicBezTo>
                  <a:cubicBezTo>
                    <a:pt x="197" y="376"/>
                    <a:pt x="223" y="391"/>
                    <a:pt x="249" y="405"/>
                  </a:cubicBezTo>
                  <a:cubicBezTo>
                    <a:pt x="271" y="418"/>
                    <a:pt x="296" y="427"/>
                    <a:pt x="319" y="437"/>
                  </a:cubicBezTo>
                  <a:cubicBezTo>
                    <a:pt x="363" y="458"/>
                    <a:pt x="404" y="483"/>
                    <a:pt x="448" y="504"/>
                  </a:cubicBezTo>
                  <a:cubicBezTo>
                    <a:pt x="493" y="526"/>
                    <a:pt x="537" y="550"/>
                    <a:pt x="579" y="575"/>
                  </a:cubicBezTo>
                  <a:cubicBezTo>
                    <a:pt x="627" y="604"/>
                    <a:pt x="675" y="634"/>
                    <a:pt x="724" y="662"/>
                  </a:cubicBezTo>
                  <a:cubicBezTo>
                    <a:pt x="773" y="690"/>
                    <a:pt x="822" y="717"/>
                    <a:pt x="869" y="747"/>
                  </a:cubicBezTo>
                  <a:cubicBezTo>
                    <a:pt x="869" y="747"/>
                    <a:pt x="871" y="747"/>
                    <a:pt x="871" y="748"/>
                  </a:cubicBezTo>
                  <a:cubicBezTo>
                    <a:pt x="914" y="776"/>
                    <a:pt x="952" y="804"/>
                    <a:pt x="991" y="834"/>
                  </a:cubicBezTo>
                  <a:cubicBezTo>
                    <a:pt x="1036" y="875"/>
                    <a:pt x="1081" y="915"/>
                    <a:pt x="1127" y="953"/>
                  </a:cubicBezTo>
                  <a:cubicBezTo>
                    <a:pt x="1197" y="1011"/>
                    <a:pt x="1265" y="1073"/>
                    <a:pt x="1334" y="1133"/>
                  </a:cubicBezTo>
                  <a:cubicBezTo>
                    <a:pt x="1369" y="1163"/>
                    <a:pt x="1404" y="1194"/>
                    <a:pt x="1437" y="1227"/>
                  </a:cubicBezTo>
                  <a:cubicBezTo>
                    <a:pt x="1468" y="1258"/>
                    <a:pt x="1498" y="1290"/>
                    <a:pt x="1529" y="1321"/>
                  </a:cubicBezTo>
                  <a:cubicBezTo>
                    <a:pt x="1587" y="1379"/>
                    <a:pt x="1647" y="1433"/>
                    <a:pt x="1707" y="1489"/>
                  </a:cubicBezTo>
                  <a:cubicBezTo>
                    <a:pt x="1740" y="1521"/>
                    <a:pt x="1775" y="1552"/>
                    <a:pt x="1810" y="1582"/>
                  </a:cubicBezTo>
                  <a:cubicBezTo>
                    <a:pt x="1841" y="1608"/>
                    <a:pt x="1872" y="1634"/>
                    <a:pt x="1901" y="1663"/>
                  </a:cubicBezTo>
                  <a:cubicBezTo>
                    <a:pt x="1957" y="1717"/>
                    <a:pt x="2010" y="1774"/>
                    <a:pt x="2064" y="1829"/>
                  </a:cubicBezTo>
                  <a:cubicBezTo>
                    <a:pt x="2066" y="1831"/>
                    <a:pt x="2068" y="1835"/>
                    <a:pt x="2071" y="1836"/>
                  </a:cubicBezTo>
                  <a:cubicBezTo>
                    <a:pt x="2051" y="1852"/>
                    <a:pt x="2040" y="1877"/>
                    <a:pt x="2041" y="1904"/>
                  </a:cubicBezTo>
                  <a:cubicBezTo>
                    <a:pt x="2043" y="1933"/>
                    <a:pt x="2054" y="1959"/>
                    <a:pt x="2077" y="1976"/>
                  </a:cubicBezTo>
                  <a:cubicBezTo>
                    <a:pt x="2101" y="1993"/>
                    <a:pt x="2131" y="1996"/>
                    <a:pt x="2162" y="1996"/>
                  </a:cubicBezTo>
                  <a:cubicBezTo>
                    <a:pt x="2175" y="1996"/>
                    <a:pt x="2187" y="1996"/>
                    <a:pt x="2200" y="1995"/>
                  </a:cubicBezTo>
                  <a:cubicBezTo>
                    <a:pt x="2239" y="1994"/>
                    <a:pt x="2279" y="1994"/>
                    <a:pt x="2318" y="1994"/>
                  </a:cubicBezTo>
                  <a:cubicBezTo>
                    <a:pt x="2372" y="1994"/>
                    <a:pt x="2426" y="1995"/>
                    <a:pt x="2480" y="1995"/>
                  </a:cubicBezTo>
                  <a:cubicBezTo>
                    <a:pt x="2497" y="1995"/>
                    <a:pt x="2514" y="1995"/>
                    <a:pt x="2531" y="1994"/>
                  </a:cubicBezTo>
                  <a:lnTo>
                    <a:pt x="2581" y="1994"/>
                  </a:lnTo>
                  <a:cubicBezTo>
                    <a:pt x="2619" y="1992"/>
                    <a:pt x="2657" y="1991"/>
                    <a:pt x="2695" y="1987"/>
                  </a:cubicBezTo>
                  <a:cubicBezTo>
                    <a:pt x="2732" y="1985"/>
                    <a:pt x="2770" y="1981"/>
                    <a:pt x="2807" y="1978"/>
                  </a:cubicBezTo>
                  <a:cubicBezTo>
                    <a:pt x="2845" y="1974"/>
                    <a:pt x="2884" y="1969"/>
                    <a:pt x="2921" y="1960"/>
                  </a:cubicBezTo>
                  <a:cubicBezTo>
                    <a:pt x="2926" y="1959"/>
                    <a:pt x="2931" y="1959"/>
                    <a:pt x="2936" y="1958"/>
                  </a:cubicBezTo>
                  <a:cubicBezTo>
                    <a:pt x="2992" y="1948"/>
                    <a:pt x="3047" y="1936"/>
                    <a:pt x="3104" y="1926"/>
                  </a:cubicBezTo>
                  <a:cubicBezTo>
                    <a:pt x="3123" y="1922"/>
                    <a:pt x="3143" y="1919"/>
                    <a:pt x="3162" y="1916"/>
                  </a:cubicBezTo>
                  <a:cubicBezTo>
                    <a:pt x="3210" y="1906"/>
                    <a:pt x="3243" y="1864"/>
                    <a:pt x="3236" y="1814"/>
                  </a:cubicBezTo>
                  <a:cubicBezTo>
                    <a:pt x="3235" y="1809"/>
                    <a:pt x="3233" y="1803"/>
                    <a:pt x="3231" y="1797"/>
                  </a:cubicBezTo>
                  <a:cubicBezTo>
                    <a:pt x="3236" y="1792"/>
                    <a:pt x="3240" y="1787"/>
                    <a:pt x="3243" y="1780"/>
                  </a:cubicBezTo>
                  <a:cubicBezTo>
                    <a:pt x="3247" y="1774"/>
                    <a:pt x="3250" y="1766"/>
                    <a:pt x="3251" y="1759"/>
                  </a:cubicBezTo>
                  <a:lnTo>
                    <a:pt x="3251" y="1761"/>
                  </a:lnTo>
                  <a:cubicBezTo>
                    <a:pt x="3251" y="1759"/>
                    <a:pt x="3252" y="1759"/>
                    <a:pt x="3251" y="1758"/>
                  </a:cubicBezTo>
                  <a:cubicBezTo>
                    <a:pt x="3255" y="1753"/>
                    <a:pt x="3258" y="1747"/>
                    <a:pt x="3261" y="1741"/>
                  </a:cubicBezTo>
                  <a:cubicBezTo>
                    <a:pt x="3287" y="1704"/>
                    <a:pt x="3312" y="1669"/>
                    <a:pt x="3335" y="1630"/>
                  </a:cubicBezTo>
                  <a:cubicBezTo>
                    <a:pt x="3361" y="1589"/>
                    <a:pt x="3385" y="1547"/>
                    <a:pt x="3411" y="1504"/>
                  </a:cubicBezTo>
                  <a:cubicBezTo>
                    <a:pt x="3411" y="1503"/>
                    <a:pt x="3412" y="1503"/>
                    <a:pt x="3412" y="1503"/>
                  </a:cubicBezTo>
                  <a:cubicBezTo>
                    <a:pt x="3428" y="1479"/>
                    <a:pt x="3444" y="1459"/>
                    <a:pt x="3462" y="1437"/>
                  </a:cubicBezTo>
                  <a:cubicBezTo>
                    <a:pt x="3489" y="1406"/>
                    <a:pt x="3516" y="1377"/>
                    <a:pt x="3547" y="1349"/>
                  </a:cubicBezTo>
                  <a:cubicBezTo>
                    <a:pt x="3638" y="1268"/>
                    <a:pt x="3723" y="1181"/>
                    <a:pt x="3808" y="1097"/>
                  </a:cubicBezTo>
                  <a:cubicBezTo>
                    <a:pt x="3892" y="1013"/>
                    <a:pt x="3969" y="921"/>
                    <a:pt x="4056" y="840"/>
                  </a:cubicBezTo>
                  <a:cubicBezTo>
                    <a:pt x="4094" y="805"/>
                    <a:pt x="4134" y="774"/>
                    <a:pt x="4175" y="743"/>
                  </a:cubicBezTo>
                  <a:cubicBezTo>
                    <a:pt x="4211" y="719"/>
                    <a:pt x="4249" y="695"/>
                    <a:pt x="4289" y="674"/>
                  </a:cubicBezTo>
                  <a:cubicBezTo>
                    <a:pt x="4330" y="654"/>
                    <a:pt x="4368" y="633"/>
                    <a:pt x="4408" y="614"/>
                  </a:cubicBezTo>
                  <a:cubicBezTo>
                    <a:pt x="4448" y="593"/>
                    <a:pt x="4486" y="570"/>
                    <a:pt x="4526" y="549"/>
                  </a:cubicBezTo>
                  <a:cubicBezTo>
                    <a:pt x="4554" y="534"/>
                    <a:pt x="4584" y="520"/>
                    <a:pt x="4615" y="508"/>
                  </a:cubicBezTo>
                  <a:cubicBezTo>
                    <a:pt x="4697" y="478"/>
                    <a:pt x="4781" y="454"/>
                    <a:pt x="4865" y="430"/>
                  </a:cubicBezTo>
                  <a:cubicBezTo>
                    <a:pt x="4901" y="420"/>
                    <a:pt x="4934" y="407"/>
                    <a:pt x="4969" y="395"/>
                  </a:cubicBezTo>
                  <a:cubicBezTo>
                    <a:pt x="4987" y="389"/>
                    <a:pt x="5006" y="381"/>
                    <a:pt x="5021" y="373"/>
                  </a:cubicBezTo>
                  <a:cubicBezTo>
                    <a:pt x="5053" y="355"/>
                    <a:pt x="5067" y="316"/>
                    <a:pt x="5061" y="279"/>
                  </a:cubicBezTo>
                  <a:cubicBezTo>
                    <a:pt x="5136" y="264"/>
                    <a:pt x="5209" y="249"/>
                    <a:pt x="5284" y="238"/>
                  </a:cubicBezTo>
                  <a:cubicBezTo>
                    <a:pt x="5342" y="231"/>
                    <a:pt x="5402" y="221"/>
                    <a:pt x="5460" y="210"/>
                  </a:cubicBezTo>
                  <a:cubicBezTo>
                    <a:pt x="5518" y="197"/>
                    <a:pt x="5579" y="180"/>
                    <a:pt x="5640" y="175"/>
                  </a:cubicBezTo>
                  <a:cubicBezTo>
                    <a:pt x="5688" y="170"/>
                    <a:pt x="5720" y="118"/>
                    <a:pt x="5712" y="73"/>
                  </a:cubicBezTo>
                  <a:cubicBezTo>
                    <a:pt x="5704" y="29"/>
                    <a:pt x="5666" y="1"/>
                    <a:pt x="5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a:extLst>
                <a:ext uri="{FF2B5EF4-FFF2-40B4-BE49-F238E27FC236}">
                  <a16:creationId xmlns:a16="http://schemas.microsoft.com/office/drawing/2014/main" id="{AD87C290-5EA3-3F5C-FADD-B298846BDF42}"/>
                </a:ext>
              </a:extLst>
            </p:cNvPr>
            <p:cNvSpPr/>
            <p:nvPr/>
          </p:nvSpPr>
          <p:spPr>
            <a:xfrm>
              <a:off x="5747800" y="3465050"/>
              <a:ext cx="4475" cy="4450"/>
            </a:xfrm>
            <a:custGeom>
              <a:avLst/>
              <a:gdLst/>
              <a:ahLst/>
              <a:cxnLst/>
              <a:rect l="l" t="t" r="r" b="b"/>
              <a:pathLst>
                <a:path w="179" h="178" extrusionOk="0">
                  <a:moveTo>
                    <a:pt x="90" y="1"/>
                  </a:moveTo>
                  <a:cubicBezTo>
                    <a:pt x="89" y="1"/>
                    <a:pt x="88" y="1"/>
                    <a:pt x="88" y="1"/>
                  </a:cubicBezTo>
                  <a:cubicBezTo>
                    <a:pt x="38" y="2"/>
                    <a:pt x="0" y="43"/>
                    <a:pt x="1" y="92"/>
                  </a:cubicBezTo>
                  <a:cubicBezTo>
                    <a:pt x="1" y="138"/>
                    <a:pt x="40" y="178"/>
                    <a:pt x="88" y="178"/>
                  </a:cubicBezTo>
                  <a:cubicBezTo>
                    <a:pt x="89" y="178"/>
                    <a:pt x="91" y="178"/>
                    <a:pt x="92" y="177"/>
                  </a:cubicBezTo>
                  <a:cubicBezTo>
                    <a:pt x="140" y="176"/>
                    <a:pt x="179" y="135"/>
                    <a:pt x="178" y="88"/>
                  </a:cubicBezTo>
                  <a:cubicBezTo>
                    <a:pt x="177" y="40"/>
                    <a:pt x="136"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a:extLst>
                <a:ext uri="{FF2B5EF4-FFF2-40B4-BE49-F238E27FC236}">
                  <a16:creationId xmlns:a16="http://schemas.microsoft.com/office/drawing/2014/main" id="{58B6A67D-F698-6BBC-2C84-64E98EF221F9}"/>
                </a:ext>
              </a:extLst>
            </p:cNvPr>
            <p:cNvSpPr/>
            <p:nvPr/>
          </p:nvSpPr>
          <p:spPr>
            <a:xfrm>
              <a:off x="5755375" y="3464400"/>
              <a:ext cx="4500" cy="4425"/>
            </a:xfrm>
            <a:custGeom>
              <a:avLst/>
              <a:gdLst/>
              <a:ahLst/>
              <a:cxnLst/>
              <a:rect l="l" t="t" r="r" b="b"/>
              <a:pathLst>
                <a:path w="180" h="177" extrusionOk="0">
                  <a:moveTo>
                    <a:pt x="90" y="0"/>
                  </a:moveTo>
                  <a:cubicBezTo>
                    <a:pt x="89" y="0"/>
                    <a:pt x="89" y="0"/>
                    <a:pt x="88" y="0"/>
                  </a:cubicBezTo>
                  <a:cubicBezTo>
                    <a:pt x="39" y="1"/>
                    <a:pt x="0" y="42"/>
                    <a:pt x="2" y="91"/>
                  </a:cubicBezTo>
                  <a:cubicBezTo>
                    <a:pt x="3" y="139"/>
                    <a:pt x="43" y="177"/>
                    <a:pt x="89" y="177"/>
                  </a:cubicBezTo>
                  <a:cubicBezTo>
                    <a:pt x="90" y="177"/>
                    <a:pt x="91"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a:extLst>
                <a:ext uri="{FF2B5EF4-FFF2-40B4-BE49-F238E27FC236}">
                  <a16:creationId xmlns:a16="http://schemas.microsoft.com/office/drawing/2014/main" id="{40E99E24-203D-E6E6-BD78-B5BE7B6C07C0}"/>
                </a:ext>
              </a:extLst>
            </p:cNvPr>
            <p:cNvSpPr/>
            <p:nvPr/>
          </p:nvSpPr>
          <p:spPr>
            <a:xfrm>
              <a:off x="5750475" y="3458725"/>
              <a:ext cx="4475" cy="4425"/>
            </a:xfrm>
            <a:custGeom>
              <a:avLst/>
              <a:gdLst/>
              <a:ahLst/>
              <a:cxnLst/>
              <a:rect l="l" t="t" r="r" b="b"/>
              <a:pathLst>
                <a:path w="179" h="177" extrusionOk="0">
                  <a:moveTo>
                    <a:pt x="90" y="0"/>
                  </a:moveTo>
                  <a:cubicBezTo>
                    <a:pt x="89" y="0"/>
                    <a:pt x="89" y="0"/>
                    <a:pt x="88" y="0"/>
                  </a:cubicBezTo>
                  <a:cubicBezTo>
                    <a:pt x="39" y="1"/>
                    <a:pt x="0" y="42"/>
                    <a:pt x="1" y="91"/>
                  </a:cubicBezTo>
                  <a:cubicBezTo>
                    <a:pt x="2" y="138"/>
                    <a:pt x="42" y="177"/>
                    <a:pt x="88" y="177"/>
                  </a:cubicBezTo>
                  <a:cubicBezTo>
                    <a:pt x="89" y="177"/>
                    <a:pt x="90"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a:extLst>
                <a:ext uri="{FF2B5EF4-FFF2-40B4-BE49-F238E27FC236}">
                  <a16:creationId xmlns:a16="http://schemas.microsoft.com/office/drawing/2014/main" id="{0AC989A8-ACD8-B5F0-9A6A-1553A5A21004}"/>
                </a:ext>
              </a:extLst>
            </p:cNvPr>
            <p:cNvSpPr/>
            <p:nvPr/>
          </p:nvSpPr>
          <p:spPr>
            <a:xfrm>
              <a:off x="5715150" y="3470650"/>
              <a:ext cx="4525" cy="4450"/>
            </a:xfrm>
            <a:custGeom>
              <a:avLst/>
              <a:gdLst/>
              <a:ahLst/>
              <a:cxnLst/>
              <a:rect l="l" t="t" r="r" b="b"/>
              <a:pathLst>
                <a:path w="181" h="178" extrusionOk="0">
                  <a:moveTo>
                    <a:pt x="92" y="1"/>
                  </a:moveTo>
                  <a:cubicBezTo>
                    <a:pt x="91" y="1"/>
                    <a:pt x="90" y="1"/>
                    <a:pt x="88" y="1"/>
                  </a:cubicBezTo>
                  <a:cubicBezTo>
                    <a:pt x="39" y="2"/>
                    <a:pt x="1" y="43"/>
                    <a:pt x="2" y="91"/>
                  </a:cubicBezTo>
                  <a:cubicBezTo>
                    <a:pt x="2" y="138"/>
                    <a:pt x="42" y="177"/>
                    <a:pt x="91" y="177"/>
                  </a:cubicBezTo>
                  <a:cubicBezTo>
                    <a:pt x="91" y="177"/>
                    <a:pt x="92" y="177"/>
                    <a:pt x="92" y="177"/>
                  </a:cubicBezTo>
                  <a:cubicBezTo>
                    <a:pt x="141" y="176"/>
                    <a:pt x="180" y="135"/>
                    <a:pt x="178" y="87"/>
                  </a:cubicBezTo>
                  <a:cubicBezTo>
                    <a:pt x="177" y="39"/>
                    <a:pt x="138"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a:extLst>
                <a:ext uri="{FF2B5EF4-FFF2-40B4-BE49-F238E27FC236}">
                  <a16:creationId xmlns:a16="http://schemas.microsoft.com/office/drawing/2014/main" id="{29F48C68-9024-A3D1-8E8F-5F1486F76B03}"/>
                </a:ext>
              </a:extLst>
            </p:cNvPr>
            <p:cNvSpPr/>
            <p:nvPr/>
          </p:nvSpPr>
          <p:spPr>
            <a:xfrm>
              <a:off x="5788875" y="3463475"/>
              <a:ext cx="4500" cy="4425"/>
            </a:xfrm>
            <a:custGeom>
              <a:avLst/>
              <a:gdLst/>
              <a:ahLst/>
              <a:cxnLst/>
              <a:rect l="l" t="t" r="r" b="b"/>
              <a:pathLst>
                <a:path w="180" h="177" extrusionOk="0">
                  <a:moveTo>
                    <a:pt x="90" y="0"/>
                  </a:moveTo>
                  <a:cubicBezTo>
                    <a:pt x="89" y="0"/>
                    <a:pt x="88" y="0"/>
                    <a:pt x="88" y="0"/>
                  </a:cubicBezTo>
                  <a:cubicBezTo>
                    <a:pt x="39" y="1"/>
                    <a:pt x="0" y="42"/>
                    <a:pt x="2" y="90"/>
                  </a:cubicBezTo>
                  <a:cubicBezTo>
                    <a:pt x="2" y="139"/>
                    <a:pt x="42" y="177"/>
                    <a:pt x="90" y="177"/>
                  </a:cubicBezTo>
                  <a:cubicBezTo>
                    <a:pt x="91" y="177"/>
                    <a:pt x="91" y="177"/>
                    <a:pt x="92" y="176"/>
                  </a:cubicBezTo>
                  <a:cubicBezTo>
                    <a:pt x="141" y="175"/>
                    <a:pt x="180" y="134"/>
                    <a:pt x="179" y="86"/>
                  </a:cubicBezTo>
                  <a:cubicBezTo>
                    <a:pt x="178"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a:extLst>
                <a:ext uri="{FF2B5EF4-FFF2-40B4-BE49-F238E27FC236}">
                  <a16:creationId xmlns:a16="http://schemas.microsoft.com/office/drawing/2014/main" id="{4C1E85E7-72F6-4968-E7E9-E27FFED148D2}"/>
                </a:ext>
              </a:extLst>
            </p:cNvPr>
            <p:cNvSpPr/>
            <p:nvPr/>
          </p:nvSpPr>
          <p:spPr>
            <a:xfrm>
              <a:off x="5729075" y="3403625"/>
              <a:ext cx="47000" cy="43825"/>
            </a:xfrm>
            <a:custGeom>
              <a:avLst/>
              <a:gdLst/>
              <a:ahLst/>
              <a:cxnLst/>
              <a:rect l="l" t="t" r="r" b="b"/>
              <a:pathLst>
                <a:path w="1880" h="1753" extrusionOk="0">
                  <a:moveTo>
                    <a:pt x="1105" y="735"/>
                  </a:moveTo>
                  <a:cubicBezTo>
                    <a:pt x="1105" y="735"/>
                    <a:pt x="1105" y="735"/>
                    <a:pt x="1105" y="735"/>
                  </a:cubicBezTo>
                  <a:lnTo>
                    <a:pt x="1105" y="735"/>
                  </a:lnTo>
                  <a:cubicBezTo>
                    <a:pt x="1105" y="735"/>
                    <a:pt x="1105" y="735"/>
                    <a:pt x="1105" y="735"/>
                  </a:cubicBezTo>
                  <a:close/>
                  <a:moveTo>
                    <a:pt x="708" y="0"/>
                  </a:moveTo>
                  <a:cubicBezTo>
                    <a:pt x="698" y="0"/>
                    <a:pt x="688" y="2"/>
                    <a:pt x="678" y="6"/>
                  </a:cubicBezTo>
                  <a:cubicBezTo>
                    <a:pt x="648" y="17"/>
                    <a:pt x="627" y="43"/>
                    <a:pt x="621" y="74"/>
                  </a:cubicBezTo>
                  <a:cubicBezTo>
                    <a:pt x="617" y="92"/>
                    <a:pt x="616" y="107"/>
                    <a:pt x="615" y="124"/>
                  </a:cubicBezTo>
                  <a:lnTo>
                    <a:pt x="615" y="123"/>
                  </a:lnTo>
                  <a:cubicBezTo>
                    <a:pt x="602" y="227"/>
                    <a:pt x="584" y="329"/>
                    <a:pt x="562" y="430"/>
                  </a:cubicBezTo>
                  <a:cubicBezTo>
                    <a:pt x="543" y="508"/>
                    <a:pt x="522" y="585"/>
                    <a:pt x="498" y="662"/>
                  </a:cubicBezTo>
                  <a:cubicBezTo>
                    <a:pt x="496" y="672"/>
                    <a:pt x="493" y="681"/>
                    <a:pt x="489" y="690"/>
                  </a:cubicBezTo>
                  <a:cubicBezTo>
                    <a:pt x="468" y="697"/>
                    <a:pt x="452" y="713"/>
                    <a:pt x="443" y="734"/>
                  </a:cubicBezTo>
                  <a:cubicBezTo>
                    <a:pt x="430" y="760"/>
                    <a:pt x="433" y="791"/>
                    <a:pt x="446" y="816"/>
                  </a:cubicBezTo>
                  <a:cubicBezTo>
                    <a:pt x="437" y="836"/>
                    <a:pt x="430" y="858"/>
                    <a:pt x="423" y="879"/>
                  </a:cubicBezTo>
                  <a:lnTo>
                    <a:pt x="423" y="879"/>
                  </a:lnTo>
                  <a:cubicBezTo>
                    <a:pt x="413" y="904"/>
                    <a:pt x="401" y="927"/>
                    <a:pt x="389" y="950"/>
                  </a:cubicBezTo>
                  <a:cubicBezTo>
                    <a:pt x="367" y="987"/>
                    <a:pt x="342" y="1024"/>
                    <a:pt x="317" y="1060"/>
                  </a:cubicBezTo>
                  <a:cubicBezTo>
                    <a:pt x="297" y="1085"/>
                    <a:pt x="281" y="1114"/>
                    <a:pt x="266" y="1143"/>
                  </a:cubicBezTo>
                  <a:cubicBezTo>
                    <a:pt x="243" y="1193"/>
                    <a:pt x="225" y="1244"/>
                    <a:pt x="199" y="1293"/>
                  </a:cubicBezTo>
                  <a:cubicBezTo>
                    <a:pt x="192" y="1305"/>
                    <a:pt x="185" y="1317"/>
                    <a:pt x="177" y="1327"/>
                  </a:cubicBezTo>
                  <a:cubicBezTo>
                    <a:pt x="163" y="1343"/>
                    <a:pt x="151" y="1361"/>
                    <a:pt x="136" y="1378"/>
                  </a:cubicBezTo>
                  <a:cubicBezTo>
                    <a:pt x="125" y="1393"/>
                    <a:pt x="112" y="1405"/>
                    <a:pt x="105" y="1422"/>
                  </a:cubicBezTo>
                  <a:cubicBezTo>
                    <a:pt x="104" y="1425"/>
                    <a:pt x="102" y="1429"/>
                    <a:pt x="101" y="1431"/>
                  </a:cubicBezTo>
                  <a:cubicBezTo>
                    <a:pt x="75" y="1436"/>
                    <a:pt x="50" y="1455"/>
                    <a:pt x="39" y="1480"/>
                  </a:cubicBezTo>
                  <a:cubicBezTo>
                    <a:pt x="18" y="1523"/>
                    <a:pt x="42" y="1585"/>
                    <a:pt x="91" y="1596"/>
                  </a:cubicBezTo>
                  <a:cubicBezTo>
                    <a:pt x="95" y="1598"/>
                    <a:pt x="99" y="1599"/>
                    <a:pt x="102" y="1599"/>
                  </a:cubicBezTo>
                  <a:cubicBezTo>
                    <a:pt x="126" y="1606"/>
                    <a:pt x="147" y="1612"/>
                    <a:pt x="171" y="1619"/>
                  </a:cubicBezTo>
                  <a:cubicBezTo>
                    <a:pt x="157" y="1619"/>
                    <a:pt x="143" y="1620"/>
                    <a:pt x="130" y="1621"/>
                  </a:cubicBezTo>
                  <a:cubicBezTo>
                    <a:pt x="123" y="1610"/>
                    <a:pt x="112" y="1601"/>
                    <a:pt x="99" y="1599"/>
                  </a:cubicBezTo>
                  <a:cubicBezTo>
                    <a:pt x="93" y="1598"/>
                    <a:pt x="87" y="1598"/>
                    <a:pt x="82" y="1598"/>
                  </a:cubicBezTo>
                  <a:cubicBezTo>
                    <a:pt x="65" y="1598"/>
                    <a:pt x="50" y="1602"/>
                    <a:pt x="35" y="1612"/>
                  </a:cubicBezTo>
                  <a:cubicBezTo>
                    <a:pt x="24" y="1620"/>
                    <a:pt x="13" y="1630"/>
                    <a:pt x="8" y="1643"/>
                  </a:cubicBezTo>
                  <a:cubicBezTo>
                    <a:pt x="1" y="1662"/>
                    <a:pt x="4" y="1683"/>
                    <a:pt x="19" y="1697"/>
                  </a:cubicBezTo>
                  <a:cubicBezTo>
                    <a:pt x="34" y="1709"/>
                    <a:pt x="55" y="1712"/>
                    <a:pt x="71" y="1717"/>
                  </a:cubicBezTo>
                  <a:cubicBezTo>
                    <a:pt x="86" y="1720"/>
                    <a:pt x="100" y="1723"/>
                    <a:pt x="114" y="1725"/>
                  </a:cubicBezTo>
                  <a:cubicBezTo>
                    <a:pt x="188" y="1736"/>
                    <a:pt x="262" y="1744"/>
                    <a:pt x="337" y="1746"/>
                  </a:cubicBezTo>
                  <a:cubicBezTo>
                    <a:pt x="412" y="1750"/>
                    <a:pt x="487" y="1752"/>
                    <a:pt x="563" y="1752"/>
                  </a:cubicBezTo>
                  <a:cubicBezTo>
                    <a:pt x="591" y="1752"/>
                    <a:pt x="620" y="1752"/>
                    <a:pt x="648" y="1751"/>
                  </a:cubicBezTo>
                  <a:cubicBezTo>
                    <a:pt x="705" y="1750"/>
                    <a:pt x="762" y="1748"/>
                    <a:pt x="819" y="1743"/>
                  </a:cubicBezTo>
                  <a:cubicBezTo>
                    <a:pt x="901" y="1736"/>
                    <a:pt x="981" y="1727"/>
                    <a:pt x="1061" y="1718"/>
                  </a:cubicBezTo>
                  <a:cubicBezTo>
                    <a:pt x="1137" y="1709"/>
                    <a:pt x="1210" y="1692"/>
                    <a:pt x="1287" y="1679"/>
                  </a:cubicBezTo>
                  <a:cubicBezTo>
                    <a:pt x="1337" y="1672"/>
                    <a:pt x="1389" y="1665"/>
                    <a:pt x="1438" y="1653"/>
                  </a:cubicBezTo>
                  <a:cubicBezTo>
                    <a:pt x="1492" y="1642"/>
                    <a:pt x="1544" y="1630"/>
                    <a:pt x="1596" y="1621"/>
                  </a:cubicBezTo>
                  <a:lnTo>
                    <a:pt x="1596" y="1621"/>
                  </a:lnTo>
                  <a:cubicBezTo>
                    <a:pt x="1592" y="1622"/>
                    <a:pt x="1588" y="1622"/>
                    <a:pt x="1585" y="1624"/>
                  </a:cubicBezTo>
                  <a:cubicBezTo>
                    <a:pt x="1635" y="1616"/>
                    <a:pt x="1688" y="1609"/>
                    <a:pt x="1736" y="1594"/>
                  </a:cubicBezTo>
                  <a:cubicBezTo>
                    <a:pt x="1746" y="1591"/>
                    <a:pt x="1753" y="1588"/>
                    <a:pt x="1763" y="1583"/>
                  </a:cubicBezTo>
                  <a:cubicBezTo>
                    <a:pt x="1774" y="1583"/>
                    <a:pt x="1786" y="1583"/>
                    <a:pt x="1798" y="1580"/>
                  </a:cubicBezTo>
                  <a:cubicBezTo>
                    <a:pt x="1820" y="1576"/>
                    <a:pt x="1841" y="1567"/>
                    <a:pt x="1856" y="1549"/>
                  </a:cubicBezTo>
                  <a:cubicBezTo>
                    <a:pt x="1872" y="1531"/>
                    <a:pt x="1879" y="1507"/>
                    <a:pt x="1877" y="1483"/>
                  </a:cubicBezTo>
                  <a:cubicBezTo>
                    <a:pt x="1870" y="1444"/>
                    <a:pt x="1832" y="1406"/>
                    <a:pt x="1790" y="1406"/>
                  </a:cubicBezTo>
                  <a:cubicBezTo>
                    <a:pt x="1786" y="1406"/>
                    <a:pt x="1782" y="1407"/>
                    <a:pt x="1778" y="1407"/>
                  </a:cubicBezTo>
                  <a:cubicBezTo>
                    <a:pt x="1766" y="1408"/>
                    <a:pt x="1752" y="1410"/>
                    <a:pt x="1740" y="1410"/>
                  </a:cubicBezTo>
                  <a:cubicBezTo>
                    <a:pt x="1724" y="1389"/>
                    <a:pt x="1703" y="1374"/>
                    <a:pt x="1680" y="1361"/>
                  </a:cubicBezTo>
                  <a:cubicBezTo>
                    <a:pt x="1651" y="1341"/>
                    <a:pt x="1622" y="1322"/>
                    <a:pt x="1594" y="1302"/>
                  </a:cubicBezTo>
                  <a:lnTo>
                    <a:pt x="1594" y="1302"/>
                  </a:lnTo>
                  <a:cubicBezTo>
                    <a:pt x="1596" y="1305"/>
                    <a:pt x="1600" y="1307"/>
                    <a:pt x="1603" y="1310"/>
                  </a:cubicBezTo>
                  <a:cubicBezTo>
                    <a:pt x="1570" y="1285"/>
                    <a:pt x="1538" y="1260"/>
                    <a:pt x="1505" y="1232"/>
                  </a:cubicBezTo>
                  <a:cubicBezTo>
                    <a:pt x="1481" y="1211"/>
                    <a:pt x="1457" y="1189"/>
                    <a:pt x="1432" y="1166"/>
                  </a:cubicBezTo>
                  <a:lnTo>
                    <a:pt x="1432" y="1166"/>
                  </a:lnTo>
                  <a:cubicBezTo>
                    <a:pt x="1405" y="1138"/>
                    <a:pt x="1377" y="1109"/>
                    <a:pt x="1351" y="1080"/>
                  </a:cubicBezTo>
                  <a:cubicBezTo>
                    <a:pt x="1328" y="1054"/>
                    <a:pt x="1304" y="1027"/>
                    <a:pt x="1283" y="1001"/>
                  </a:cubicBezTo>
                  <a:lnTo>
                    <a:pt x="1283" y="1001"/>
                  </a:lnTo>
                  <a:lnTo>
                    <a:pt x="1285" y="1002"/>
                  </a:lnTo>
                  <a:cubicBezTo>
                    <a:pt x="1283" y="1001"/>
                    <a:pt x="1283" y="1000"/>
                    <a:pt x="1282" y="1000"/>
                  </a:cubicBezTo>
                  <a:cubicBezTo>
                    <a:pt x="1281" y="998"/>
                    <a:pt x="1277" y="996"/>
                    <a:pt x="1276" y="993"/>
                  </a:cubicBezTo>
                  <a:lnTo>
                    <a:pt x="1276" y="993"/>
                  </a:lnTo>
                  <a:lnTo>
                    <a:pt x="1280" y="996"/>
                  </a:lnTo>
                  <a:cubicBezTo>
                    <a:pt x="1249" y="953"/>
                    <a:pt x="1216" y="910"/>
                    <a:pt x="1188" y="866"/>
                  </a:cubicBezTo>
                  <a:cubicBezTo>
                    <a:pt x="1161" y="824"/>
                    <a:pt x="1137" y="784"/>
                    <a:pt x="1111" y="744"/>
                  </a:cubicBezTo>
                  <a:lnTo>
                    <a:pt x="1111" y="744"/>
                  </a:lnTo>
                  <a:cubicBezTo>
                    <a:pt x="1111" y="744"/>
                    <a:pt x="1111" y="744"/>
                    <a:pt x="1111" y="744"/>
                  </a:cubicBezTo>
                  <a:cubicBezTo>
                    <a:pt x="1057" y="651"/>
                    <a:pt x="1004" y="558"/>
                    <a:pt x="960" y="461"/>
                  </a:cubicBezTo>
                  <a:cubicBezTo>
                    <a:pt x="929" y="388"/>
                    <a:pt x="899" y="314"/>
                    <a:pt x="869" y="239"/>
                  </a:cubicBezTo>
                  <a:cubicBezTo>
                    <a:pt x="853" y="201"/>
                    <a:pt x="837" y="164"/>
                    <a:pt x="821" y="126"/>
                  </a:cubicBezTo>
                  <a:cubicBezTo>
                    <a:pt x="807" y="94"/>
                    <a:pt x="797" y="57"/>
                    <a:pt x="773" y="30"/>
                  </a:cubicBezTo>
                  <a:cubicBezTo>
                    <a:pt x="757" y="10"/>
                    <a:pt x="733" y="0"/>
                    <a:pt x="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a:extLst>
                <a:ext uri="{FF2B5EF4-FFF2-40B4-BE49-F238E27FC236}">
                  <a16:creationId xmlns:a16="http://schemas.microsoft.com/office/drawing/2014/main" id="{1AEF96D2-DA55-D882-77A3-36046B1071DC}"/>
                </a:ext>
              </a:extLst>
            </p:cNvPr>
            <p:cNvSpPr/>
            <p:nvPr/>
          </p:nvSpPr>
          <p:spPr>
            <a:xfrm>
              <a:off x="5668750" y="3383150"/>
              <a:ext cx="168325" cy="185350"/>
            </a:xfrm>
            <a:custGeom>
              <a:avLst/>
              <a:gdLst/>
              <a:ahLst/>
              <a:cxnLst/>
              <a:rect l="l" t="t" r="r" b="b"/>
              <a:pathLst>
                <a:path w="6733" h="7414" extrusionOk="0">
                  <a:moveTo>
                    <a:pt x="2701" y="2102"/>
                  </a:moveTo>
                  <a:cubicBezTo>
                    <a:pt x="2700" y="2103"/>
                    <a:pt x="2700" y="2103"/>
                    <a:pt x="2700" y="2104"/>
                  </a:cubicBezTo>
                  <a:cubicBezTo>
                    <a:pt x="2700" y="2103"/>
                    <a:pt x="2700" y="2103"/>
                    <a:pt x="2701" y="2102"/>
                  </a:cubicBezTo>
                  <a:close/>
                  <a:moveTo>
                    <a:pt x="4939" y="4211"/>
                  </a:moveTo>
                  <a:lnTo>
                    <a:pt x="4939" y="4211"/>
                  </a:lnTo>
                  <a:cubicBezTo>
                    <a:pt x="4939" y="4211"/>
                    <a:pt x="4938" y="4211"/>
                    <a:pt x="4938" y="4212"/>
                  </a:cubicBezTo>
                  <a:lnTo>
                    <a:pt x="4938" y="4212"/>
                  </a:lnTo>
                  <a:cubicBezTo>
                    <a:pt x="4938" y="4212"/>
                    <a:pt x="4939" y="4211"/>
                    <a:pt x="4939" y="4211"/>
                  </a:cubicBezTo>
                  <a:close/>
                  <a:moveTo>
                    <a:pt x="1691" y="4600"/>
                  </a:moveTo>
                  <a:cubicBezTo>
                    <a:pt x="1693" y="4602"/>
                    <a:pt x="1695" y="4603"/>
                    <a:pt x="1697" y="4604"/>
                  </a:cubicBezTo>
                  <a:cubicBezTo>
                    <a:pt x="1694" y="4603"/>
                    <a:pt x="1693" y="4602"/>
                    <a:pt x="1691" y="4600"/>
                  </a:cubicBezTo>
                  <a:close/>
                  <a:moveTo>
                    <a:pt x="2674" y="5752"/>
                  </a:moveTo>
                  <a:cubicBezTo>
                    <a:pt x="2674" y="5752"/>
                    <a:pt x="2674" y="5753"/>
                    <a:pt x="2675" y="5754"/>
                  </a:cubicBezTo>
                  <a:lnTo>
                    <a:pt x="2675" y="5754"/>
                  </a:lnTo>
                  <a:cubicBezTo>
                    <a:pt x="2674" y="5753"/>
                    <a:pt x="2674" y="5752"/>
                    <a:pt x="2674" y="5752"/>
                  </a:cubicBezTo>
                  <a:close/>
                  <a:moveTo>
                    <a:pt x="2946" y="6488"/>
                  </a:moveTo>
                  <a:lnTo>
                    <a:pt x="2946" y="6488"/>
                  </a:lnTo>
                  <a:cubicBezTo>
                    <a:pt x="2947" y="6488"/>
                    <a:pt x="2947" y="6488"/>
                    <a:pt x="2947" y="6489"/>
                  </a:cubicBezTo>
                  <a:lnTo>
                    <a:pt x="2947" y="6489"/>
                  </a:lnTo>
                  <a:cubicBezTo>
                    <a:pt x="2947" y="6488"/>
                    <a:pt x="2947" y="6488"/>
                    <a:pt x="2946" y="6488"/>
                  </a:cubicBezTo>
                  <a:close/>
                  <a:moveTo>
                    <a:pt x="2947" y="6489"/>
                  </a:moveTo>
                  <a:lnTo>
                    <a:pt x="2947" y="6489"/>
                  </a:lnTo>
                  <a:cubicBezTo>
                    <a:pt x="2947" y="6489"/>
                    <a:pt x="2947" y="6490"/>
                    <a:pt x="2947" y="6490"/>
                  </a:cubicBezTo>
                  <a:lnTo>
                    <a:pt x="2947" y="6490"/>
                  </a:lnTo>
                  <a:cubicBezTo>
                    <a:pt x="2947" y="6490"/>
                    <a:pt x="2947" y="6489"/>
                    <a:pt x="2947" y="6489"/>
                  </a:cubicBezTo>
                  <a:close/>
                  <a:moveTo>
                    <a:pt x="3179" y="912"/>
                  </a:moveTo>
                  <a:cubicBezTo>
                    <a:pt x="3189" y="957"/>
                    <a:pt x="3200" y="1000"/>
                    <a:pt x="3216" y="1046"/>
                  </a:cubicBezTo>
                  <a:cubicBezTo>
                    <a:pt x="3245" y="1134"/>
                    <a:pt x="3282" y="1218"/>
                    <a:pt x="3323" y="1301"/>
                  </a:cubicBezTo>
                  <a:cubicBezTo>
                    <a:pt x="3355" y="1367"/>
                    <a:pt x="3390" y="1433"/>
                    <a:pt x="3430" y="1495"/>
                  </a:cubicBezTo>
                  <a:cubicBezTo>
                    <a:pt x="3478" y="1569"/>
                    <a:pt x="3529" y="1640"/>
                    <a:pt x="3577" y="1714"/>
                  </a:cubicBezTo>
                  <a:cubicBezTo>
                    <a:pt x="3637" y="1806"/>
                    <a:pt x="3697" y="1897"/>
                    <a:pt x="3773" y="1979"/>
                  </a:cubicBezTo>
                  <a:cubicBezTo>
                    <a:pt x="3846" y="2058"/>
                    <a:pt x="3932" y="2129"/>
                    <a:pt x="4013" y="2201"/>
                  </a:cubicBezTo>
                  <a:cubicBezTo>
                    <a:pt x="4102" y="2278"/>
                    <a:pt x="4194" y="2353"/>
                    <a:pt x="4289" y="2426"/>
                  </a:cubicBezTo>
                  <a:cubicBezTo>
                    <a:pt x="4382" y="2497"/>
                    <a:pt x="4474" y="2567"/>
                    <a:pt x="4564" y="2639"/>
                  </a:cubicBezTo>
                  <a:cubicBezTo>
                    <a:pt x="4687" y="2737"/>
                    <a:pt x="4809" y="2840"/>
                    <a:pt x="4938" y="2931"/>
                  </a:cubicBezTo>
                  <a:cubicBezTo>
                    <a:pt x="5061" y="3018"/>
                    <a:pt x="5191" y="3094"/>
                    <a:pt x="5324" y="3166"/>
                  </a:cubicBezTo>
                  <a:cubicBezTo>
                    <a:pt x="5391" y="3202"/>
                    <a:pt x="5456" y="3236"/>
                    <a:pt x="5520" y="3275"/>
                  </a:cubicBezTo>
                  <a:cubicBezTo>
                    <a:pt x="5587" y="3316"/>
                    <a:pt x="5654" y="3360"/>
                    <a:pt x="5729" y="3391"/>
                  </a:cubicBezTo>
                  <a:cubicBezTo>
                    <a:pt x="5791" y="3416"/>
                    <a:pt x="5856" y="3436"/>
                    <a:pt x="5919" y="3458"/>
                  </a:cubicBezTo>
                  <a:cubicBezTo>
                    <a:pt x="5974" y="3477"/>
                    <a:pt x="6031" y="3497"/>
                    <a:pt x="6085" y="3517"/>
                  </a:cubicBezTo>
                  <a:cubicBezTo>
                    <a:pt x="6122" y="3532"/>
                    <a:pt x="6157" y="3548"/>
                    <a:pt x="6194" y="3563"/>
                  </a:cubicBezTo>
                  <a:cubicBezTo>
                    <a:pt x="6196" y="3563"/>
                    <a:pt x="6197" y="3564"/>
                    <a:pt x="6198" y="3564"/>
                  </a:cubicBezTo>
                  <a:cubicBezTo>
                    <a:pt x="6159" y="3576"/>
                    <a:pt x="6121" y="3582"/>
                    <a:pt x="6085" y="3594"/>
                  </a:cubicBezTo>
                  <a:cubicBezTo>
                    <a:pt x="6000" y="3616"/>
                    <a:pt x="5914" y="3637"/>
                    <a:pt x="5831" y="3659"/>
                  </a:cubicBezTo>
                  <a:cubicBezTo>
                    <a:pt x="5752" y="3677"/>
                    <a:pt x="5673" y="3697"/>
                    <a:pt x="5598" y="3721"/>
                  </a:cubicBezTo>
                  <a:cubicBezTo>
                    <a:pt x="5436" y="3771"/>
                    <a:pt x="5278" y="3831"/>
                    <a:pt x="5126" y="3905"/>
                  </a:cubicBezTo>
                  <a:cubicBezTo>
                    <a:pt x="4969" y="3983"/>
                    <a:pt x="4816" y="4075"/>
                    <a:pt x="4675" y="4178"/>
                  </a:cubicBezTo>
                  <a:cubicBezTo>
                    <a:pt x="4532" y="4282"/>
                    <a:pt x="4398" y="4401"/>
                    <a:pt x="4267" y="4520"/>
                  </a:cubicBezTo>
                  <a:cubicBezTo>
                    <a:pt x="4138" y="4636"/>
                    <a:pt x="4020" y="4762"/>
                    <a:pt x="3905" y="4892"/>
                  </a:cubicBezTo>
                  <a:cubicBezTo>
                    <a:pt x="3849" y="4955"/>
                    <a:pt x="3797" y="5021"/>
                    <a:pt x="3747" y="5089"/>
                  </a:cubicBezTo>
                  <a:cubicBezTo>
                    <a:pt x="3696" y="5161"/>
                    <a:pt x="3645" y="5234"/>
                    <a:pt x="3603" y="5311"/>
                  </a:cubicBezTo>
                  <a:cubicBezTo>
                    <a:pt x="3516" y="5468"/>
                    <a:pt x="3456" y="5638"/>
                    <a:pt x="3399" y="5806"/>
                  </a:cubicBezTo>
                  <a:cubicBezTo>
                    <a:pt x="3343" y="5978"/>
                    <a:pt x="3283" y="6147"/>
                    <a:pt x="3242" y="6321"/>
                  </a:cubicBezTo>
                  <a:cubicBezTo>
                    <a:pt x="3230" y="6367"/>
                    <a:pt x="3224" y="6414"/>
                    <a:pt x="3216" y="6460"/>
                  </a:cubicBezTo>
                  <a:cubicBezTo>
                    <a:pt x="3209" y="6505"/>
                    <a:pt x="3201" y="6549"/>
                    <a:pt x="3195" y="6595"/>
                  </a:cubicBezTo>
                  <a:cubicBezTo>
                    <a:pt x="3191" y="6620"/>
                    <a:pt x="3189" y="6644"/>
                    <a:pt x="3185" y="6669"/>
                  </a:cubicBezTo>
                  <a:lnTo>
                    <a:pt x="3147" y="6530"/>
                  </a:lnTo>
                  <a:cubicBezTo>
                    <a:pt x="3122" y="6448"/>
                    <a:pt x="3094" y="6368"/>
                    <a:pt x="3068" y="6287"/>
                  </a:cubicBezTo>
                  <a:lnTo>
                    <a:pt x="3068" y="6287"/>
                  </a:lnTo>
                  <a:cubicBezTo>
                    <a:pt x="3068" y="6288"/>
                    <a:pt x="3069" y="6289"/>
                    <a:pt x="3069" y="6289"/>
                  </a:cubicBezTo>
                  <a:cubicBezTo>
                    <a:pt x="3026" y="6158"/>
                    <a:pt x="2985" y="6027"/>
                    <a:pt x="2933" y="5898"/>
                  </a:cubicBezTo>
                  <a:cubicBezTo>
                    <a:pt x="2870" y="5742"/>
                    <a:pt x="2799" y="5588"/>
                    <a:pt x="2709" y="5443"/>
                  </a:cubicBezTo>
                  <a:cubicBezTo>
                    <a:pt x="2668" y="5376"/>
                    <a:pt x="2623" y="5310"/>
                    <a:pt x="2577" y="5246"/>
                  </a:cubicBezTo>
                  <a:cubicBezTo>
                    <a:pt x="2529" y="5179"/>
                    <a:pt x="2482" y="5112"/>
                    <a:pt x="2430" y="5047"/>
                  </a:cubicBezTo>
                  <a:cubicBezTo>
                    <a:pt x="2328" y="4921"/>
                    <a:pt x="2207" y="4813"/>
                    <a:pt x="2091" y="4700"/>
                  </a:cubicBezTo>
                  <a:cubicBezTo>
                    <a:pt x="2033" y="4644"/>
                    <a:pt x="1973" y="4591"/>
                    <a:pt x="1910" y="4541"/>
                  </a:cubicBezTo>
                  <a:cubicBezTo>
                    <a:pt x="1842" y="4490"/>
                    <a:pt x="1771" y="4441"/>
                    <a:pt x="1700" y="4391"/>
                  </a:cubicBezTo>
                  <a:lnTo>
                    <a:pt x="1702" y="4391"/>
                  </a:lnTo>
                  <a:cubicBezTo>
                    <a:pt x="1650" y="4354"/>
                    <a:pt x="1602" y="4316"/>
                    <a:pt x="1554" y="4276"/>
                  </a:cubicBezTo>
                  <a:cubicBezTo>
                    <a:pt x="1509" y="4239"/>
                    <a:pt x="1465" y="4199"/>
                    <a:pt x="1420" y="4161"/>
                  </a:cubicBezTo>
                  <a:cubicBezTo>
                    <a:pt x="1377" y="4126"/>
                    <a:pt x="1330" y="4092"/>
                    <a:pt x="1282" y="4063"/>
                  </a:cubicBezTo>
                  <a:cubicBezTo>
                    <a:pt x="1233" y="4033"/>
                    <a:pt x="1184" y="4004"/>
                    <a:pt x="1136" y="3971"/>
                  </a:cubicBezTo>
                  <a:cubicBezTo>
                    <a:pt x="1058" y="3911"/>
                    <a:pt x="991" y="3839"/>
                    <a:pt x="906" y="3790"/>
                  </a:cubicBezTo>
                  <a:cubicBezTo>
                    <a:pt x="814" y="3736"/>
                    <a:pt x="712" y="3705"/>
                    <a:pt x="614" y="3666"/>
                  </a:cubicBezTo>
                  <a:cubicBezTo>
                    <a:pt x="608" y="3663"/>
                    <a:pt x="602" y="3661"/>
                    <a:pt x="597" y="3658"/>
                  </a:cubicBezTo>
                  <a:cubicBezTo>
                    <a:pt x="618" y="3654"/>
                    <a:pt x="640" y="3653"/>
                    <a:pt x="664" y="3649"/>
                  </a:cubicBezTo>
                  <a:cubicBezTo>
                    <a:pt x="731" y="3640"/>
                    <a:pt x="800" y="3636"/>
                    <a:pt x="868" y="3631"/>
                  </a:cubicBezTo>
                  <a:cubicBezTo>
                    <a:pt x="938" y="3625"/>
                    <a:pt x="1006" y="3611"/>
                    <a:pt x="1074" y="3591"/>
                  </a:cubicBezTo>
                  <a:cubicBezTo>
                    <a:pt x="1136" y="3571"/>
                    <a:pt x="1198" y="3545"/>
                    <a:pt x="1258" y="3522"/>
                  </a:cubicBezTo>
                  <a:cubicBezTo>
                    <a:pt x="1338" y="3489"/>
                    <a:pt x="1417" y="3456"/>
                    <a:pt x="1494" y="3420"/>
                  </a:cubicBezTo>
                  <a:cubicBezTo>
                    <a:pt x="1536" y="3403"/>
                    <a:pt x="1577" y="3382"/>
                    <a:pt x="1615" y="3360"/>
                  </a:cubicBezTo>
                  <a:cubicBezTo>
                    <a:pt x="1651" y="3341"/>
                    <a:pt x="1685" y="3318"/>
                    <a:pt x="1718" y="3296"/>
                  </a:cubicBezTo>
                  <a:cubicBezTo>
                    <a:pt x="1790" y="3249"/>
                    <a:pt x="1857" y="3198"/>
                    <a:pt x="1921" y="3143"/>
                  </a:cubicBezTo>
                  <a:cubicBezTo>
                    <a:pt x="1990" y="3086"/>
                    <a:pt x="2059" y="3031"/>
                    <a:pt x="2125" y="2971"/>
                  </a:cubicBezTo>
                  <a:cubicBezTo>
                    <a:pt x="2188" y="2911"/>
                    <a:pt x="2249" y="2848"/>
                    <a:pt x="2306" y="2782"/>
                  </a:cubicBezTo>
                  <a:cubicBezTo>
                    <a:pt x="2333" y="2749"/>
                    <a:pt x="2363" y="2714"/>
                    <a:pt x="2390" y="2677"/>
                  </a:cubicBezTo>
                  <a:cubicBezTo>
                    <a:pt x="2404" y="2660"/>
                    <a:pt x="2418" y="2642"/>
                    <a:pt x="2429" y="2624"/>
                  </a:cubicBezTo>
                  <a:cubicBezTo>
                    <a:pt x="2442" y="2601"/>
                    <a:pt x="2455" y="2579"/>
                    <a:pt x="2467" y="2559"/>
                  </a:cubicBezTo>
                  <a:cubicBezTo>
                    <a:pt x="2511" y="2484"/>
                    <a:pt x="2549" y="2405"/>
                    <a:pt x="2588" y="2328"/>
                  </a:cubicBezTo>
                  <a:cubicBezTo>
                    <a:pt x="2625" y="2252"/>
                    <a:pt x="2663" y="2176"/>
                    <a:pt x="2701" y="2100"/>
                  </a:cubicBezTo>
                  <a:lnTo>
                    <a:pt x="2701" y="2100"/>
                  </a:lnTo>
                  <a:cubicBezTo>
                    <a:pt x="2701" y="2100"/>
                    <a:pt x="2701" y="2101"/>
                    <a:pt x="2701" y="2102"/>
                  </a:cubicBezTo>
                  <a:lnTo>
                    <a:pt x="2701" y="2102"/>
                  </a:lnTo>
                  <a:cubicBezTo>
                    <a:pt x="2746" y="2016"/>
                    <a:pt x="2793" y="1932"/>
                    <a:pt x="2839" y="1846"/>
                  </a:cubicBezTo>
                  <a:cubicBezTo>
                    <a:pt x="2905" y="1723"/>
                    <a:pt x="2963" y="1597"/>
                    <a:pt x="3010" y="1465"/>
                  </a:cubicBezTo>
                  <a:cubicBezTo>
                    <a:pt x="3062" y="1321"/>
                    <a:pt x="3096" y="1174"/>
                    <a:pt x="3142" y="1029"/>
                  </a:cubicBezTo>
                  <a:cubicBezTo>
                    <a:pt x="3155" y="989"/>
                    <a:pt x="3167" y="950"/>
                    <a:pt x="3179" y="912"/>
                  </a:cubicBezTo>
                  <a:close/>
                  <a:moveTo>
                    <a:pt x="3196" y="0"/>
                  </a:moveTo>
                  <a:cubicBezTo>
                    <a:pt x="3186" y="44"/>
                    <a:pt x="3175" y="87"/>
                    <a:pt x="3167" y="129"/>
                  </a:cubicBezTo>
                  <a:cubicBezTo>
                    <a:pt x="3167" y="131"/>
                    <a:pt x="3165" y="131"/>
                    <a:pt x="3167" y="133"/>
                  </a:cubicBezTo>
                  <a:cubicBezTo>
                    <a:pt x="3165" y="134"/>
                    <a:pt x="3167" y="135"/>
                    <a:pt x="3165" y="137"/>
                  </a:cubicBezTo>
                  <a:cubicBezTo>
                    <a:pt x="3157" y="184"/>
                    <a:pt x="3142" y="232"/>
                    <a:pt x="3132" y="281"/>
                  </a:cubicBezTo>
                  <a:lnTo>
                    <a:pt x="3132" y="283"/>
                  </a:lnTo>
                  <a:lnTo>
                    <a:pt x="3132" y="284"/>
                  </a:lnTo>
                  <a:cubicBezTo>
                    <a:pt x="3126" y="315"/>
                    <a:pt x="3121" y="349"/>
                    <a:pt x="3116" y="380"/>
                  </a:cubicBezTo>
                  <a:cubicBezTo>
                    <a:pt x="3107" y="420"/>
                    <a:pt x="3096" y="458"/>
                    <a:pt x="3085" y="496"/>
                  </a:cubicBezTo>
                  <a:lnTo>
                    <a:pt x="3076" y="524"/>
                  </a:lnTo>
                  <a:cubicBezTo>
                    <a:pt x="3060" y="611"/>
                    <a:pt x="3045" y="699"/>
                    <a:pt x="3027" y="787"/>
                  </a:cubicBezTo>
                  <a:cubicBezTo>
                    <a:pt x="3027" y="787"/>
                    <a:pt x="3027" y="787"/>
                    <a:pt x="3028" y="786"/>
                  </a:cubicBezTo>
                  <a:lnTo>
                    <a:pt x="3028" y="786"/>
                  </a:lnTo>
                  <a:cubicBezTo>
                    <a:pt x="3003" y="894"/>
                    <a:pt x="2965" y="999"/>
                    <a:pt x="2932" y="1105"/>
                  </a:cubicBezTo>
                  <a:cubicBezTo>
                    <a:pt x="2901" y="1212"/>
                    <a:pt x="2873" y="1320"/>
                    <a:pt x="2836" y="1427"/>
                  </a:cubicBezTo>
                  <a:cubicBezTo>
                    <a:pt x="2795" y="1535"/>
                    <a:pt x="2745" y="1641"/>
                    <a:pt x="2691" y="1743"/>
                  </a:cubicBezTo>
                  <a:lnTo>
                    <a:pt x="2693" y="1742"/>
                  </a:lnTo>
                  <a:lnTo>
                    <a:pt x="2693" y="1742"/>
                  </a:lnTo>
                  <a:cubicBezTo>
                    <a:pt x="2688" y="1749"/>
                    <a:pt x="2686" y="1755"/>
                    <a:pt x="2682" y="1762"/>
                  </a:cubicBezTo>
                  <a:lnTo>
                    <a:pt x="2683" y="1760"/>
                  </a:lnTo>
                  <a:lnTo>
                    <a:pt x="2683" y="1760"/>
                  </a:lnTo>
                  <a:cubicBezTo>
                    <a:pt x="2625" y="1867"/>
                    <a:pt x="2566" y="1974"/>
                    <a:pt x="2512" y="2082"/>
                  </a:cubicBezTo>
                  <a:cubicBezTo>
                    <a:pt x="2461" y="2181"/>
                    <a:pt x="2413" y="2279"/>
                    <a:pt x="2362" y="2377"/>
                  </a:cubicBezTo>
                  <a:cubicBezTo>
                    <a:pt x="2328" y="2438"/>
                    <a:pt x="2297" y="2499"/>
                    <a:pt x="2258" y="2556"/>
                  </a:cubicBezTo>
                  <a:cubicBezTo>
                    <a:pt x="2218" y="2610"/>
                    <a:pt x="2175" y="2662"/>
                    <a:pt x="2131" y="2713"/>
                  </a:cubicBezTo>
                  <a:cubicBezTo>
                    <a:pt x="2088" y="2760"/>
                    <a:pt x="2043" y="2806"/>
                    <a:pt x="1995" y="2849"/>
                  </a:cubicBezTo>
                  <a:cubicBezTo>
                    <a:pt x="1946" y="2891"/>
                    <a:pt x="1897" y="2933"/>
                    <a:pt x="1848" y="2976"/>
                  </a:cubicBezTo>
                  <a:lnTo>
                    <a:pt x="1847" y="2976"/>
                  </a:lnTo>
                  <a:cubicBezTo>
                    <a:pt x="1763" y="3045"/>
                    <a:pt x="1676" y="3112"/>
                    <a:pt x="1583" y="3174"/>
                  </a:cubicBezTo>
                  <a:lnTo>
                    <a:pt x="1582" y="3174"/>
                  </a:lnTo>
                  <a:cubicBezTo>
                    <a:pt x="1539" y="3200"/>
                    <a:pt x="1496" y="3224"/>
                    <a:pt x="1451" y="3246"/>
                  </a:cubicBezTo>
                  <a:cubicBezTo>
                    <a:pt x="1386" y="3277"/>
                    <a:pt x="1317" y="3307"/>
                    <a:pt x="1249" y="3334"/>
                  </a:cubicBezTo>
                  <a:cubicBezTo>
                    <a:pt x="1177" y="3364"/>
                    <a:pt x="1105" y="3394"/>
                    <a:pt x="1033" y="3419"/>
                  </a:cubicBezTo>
                  <a:cubicBezTo>
                    <a:pt x="997" y="3431"/>
                    <a:pt x="960" y="3440"/>
                    <a:pt x="921" y="3447"/>
                  </a:cubicBezTo>
                  <a:lnTo>
                    <a:pt x="920" y="3447"/>
                  </a:lnTo>
                  <a:cubicBezTo>
                    <a:pt x="897" y="3451"/>
                    <a:pt x="874" y="3453"/>
                    <a:pt x="851" y="3456"/>
                  </a:cubicBezTo>
                  <a:lnTo>
                    <a:pt x="805" y="3467"/>
                  </a:lnTo>
                  <a:cubicBezTo>
                    <a:pt x="761" y="3477"/>
                    <a:pt x="717" y="3484"/>
                    <a:pt x="672" y="3492"/>
                  </a:cubicBezTo>
                  <a:cubicBezTo>
                    <a:pt x="625" y="3499"/>
                    <a:pt x="578" y="3508"/>
                    <a:pt x="532" y="3517"/>
                  </a:cubicBezTo>
                  <a:cubicBezTo>
                    <a:pt x="460" y="3530"/>
                    <a:pt x="388" y="3543"/>
                    <a:pt x="318" y="3556"/>
                  </a:cubicBezTo>
                  <a:cubicBezTo>
                    <a:pt x="318" y="3556"/>
                    <a:pt x="316" y="3556"/>
                    <a:pt x="316" y="3555"/>
                  </a:cubicBezTo>
                  <a:cubicBezTo>
                    <a:pt x="296" y="3559"/>
                    <a:pt x="278" y="3562"/>
                    <a:pt x="258" y="3565"/>
                  </a:cubicBezTo>
                  <a:cubicBezTo>
                    <a:pt x="262" y="3564"/>
                    <a:pt x="266" y="3564"/>
                    <a:pt x="269" y="3562"/>
                  </a:cubicBezTo>
                  <a:lnTo>
                    <a:pt x="269" y="3562"/>
                  </a:lnTo>
                  <a:cubicBezTo>
                    <a:pt x="181" y="3577"/>
                    <a:pt x="89" y="3596"/>
                    <a:pt x="0" y="3612"/>
                  </a:cubicBezTo>
                  <a:cubicBezTo>
                    <a:pt x="1" y="3612"/>
                    <a:pt x="1" y="3612"/>
                    <a:pt x="3" y="3613"/>
                  </a:cubicBezTo>
                  <a:lnTo>
                    <a:pt x="0" y="3613"/>
                  </a:lnTo>
                  <a:cubicBezTo>
                    <a:pt x="77" y="3638"/>
                    <a:pt x="154" y="3665"/>
                    <a:pt x="228" y="3696"/>
                  </a:cubicBezTo>
                  <a:cubicBezTo>
                    <a:pt x="242" y="3701"/>
                    <a:pt x="256" y="3708"/>
                    <a:pt x="267" y="3714"/>
                  </a:cubicBezTo>
                  <a:cubicBezTo>
                    <a:pt x="306" y="3730"/>
                    <a:pt x="345" y="3747"/>
                    <a:pt x="382" y="3766"/>
                  </a:cubicBezTo>
                  <a:cubicBezTo>
                    <a:pt x="455" y="3796"/>
                    <a:pt x="528" y="3824"/>
                    <a:pt x="604" y="3854"/>
                  </a:cubicBezTo>
                  <a:cubicBezTo>
                    <a:pt x="672" y="3881"/>
                    <a:pt x="741" y="3905"/>
                    <a:pt x="805" y="3937"/>
                  </a:cubicBezTo>
                  <a:cubicBezTo>
                    <a:pt x="822" y="3948"/>
                    <a:pt x="839" y="3958"/>
                    <a:pt x="856" y="3969"/>
                  </a:cubicBezTo>
                  <a:cubicBezTo>
                    <a:pt x="917" y="4019"/>
                    <a:pt x="974" y="4075"/>
                    <a:pt x="1038" y="4121"/>
                  </a:cubicBezTo>
                  <a:cubicBezTo>
                    <a:pt x="1108" y="4170"/>
                    <a:pt x="1183" y="4211"/>
                    <a:pt x="1253" y="4258"/>
                  </a:cubicBezTo>
                  <a:cubicBezTo>
                    <a:pt x="1326" y="4313"/>
                    <a:pt x="1392" y="4375"/>
                    <a:pt x="1463" y="4433"/>
                  </a:cubicBezTo>
                  <a:cubicBezTo>
                    <a:pt x="1536" y="4493"/>
                    <a:pt x="1612" y="4546"/>
                    <a:pt x="1690" y="4599"/>
                  </a:cubicBezTo>
                  <a:lnTo>
                    <a:pt x="1690" y="4599"/>
                  </a:lnTo>
                  <a:cubicBezTo>
                    <a:pt x="1689" y="4599"/>
                    <a:pt x="1688" y="4598"/>
                    <a:pt x="1686" y="4598"/>
                  </a:cubicBezTo>
                  <a:lnTo>
                    <a:pt x="1686" y="4598"/>
                  </a:lnTo>
                  <a:cubicBezTo>
                    <a:pt x="1765" y="4654"/>
                    <a:pt x="1841" y="4710"/>
                    <a:pt x="1912" y="4777"/>
                  </a:cubicBezTo>
                  <a:cubicBezTo>
                    <a:pt x="1974" y="4834"/>
                    <a:pt x="2036" y="4895"/>
                    <a:pt x="2098" y="4954"/>
                  </a:cubicBezTo>
                  <a:cubicBezTo>
                    <a:pt x="2156" y="5010"/>
                    <a:pt x="2213" y="5066"/>
                    <a:pt x="2264" y="5125"/>
                  </a:cubicBezTo>
                  <a:cubicBezTo>
                    <a:pt x="2315" y="5186"/>
                    <a:pt x="2362" y="5251"/>
                    <a:pt x="2409" y="5315"/>
                  </a:cubicBezTo>
                  <a:cubicBezTo>
                    <a:pt x="2451" y="5376"/>
                    <a:pt x="2494" y="5436"/>
                    <a:pt x="2535" y="5500"/>
                  </a:cubicBezTo>
                  <a:lnTo>
                    <a:pt x="2535" y="5500"/>
                  </a:lnTo>
                  <a:cubicBezTo>
                    <a:pt x="2535" y="5500"/>
                    <a:pt x="2535" y="5500"/>
                    <a:pt x="2535" y="5500"/>
                  </a:cubicBezTo>
                  <a:lnTo>
                    <a:pt x="2535" y="5500"/>
                  </a:lnTo>
                  <a:cubicBezTo>
                    <a:pt x="2586" y="5581"/>
                    <a:pt x="2634" y="5667"/>
                    <a:pt x="2675" y="5755"/>
                  </a:cubicBezTo>
                  <a:lnTo>
                    <a:pt x="2675" y="5755"/>
                  </a:lnTo>
                  <a:cubicBezTo>
                    <a:pt x="2675" y="5754"/>
                    <a:pt x="2675" y="5754"/>
                    <a:pt x="2675" y="5754"/>
                  </a:cubicBezTo>
                  <a:lnTo>
                    <a:pt x="2675" y="5754"/>
                  </a:lnTo>
                  <a:cubicBezTo>
                    <a:pt x="2711" y="5831"/>
                    <a:pt x="2746" y="5909"/>
                    <a:pt x="2779" y="5990"/>
                  </a:cubicBezTo>
                  <a:cubicBezTo>
                    <a:pt x="2808" y="6064"/>
                    <a:pt x="2836" y="6142"/>
                    <a:pt x="2860" y="6219"/>
                  </a:cubicBezTo>
                  <a:lnTo>
                    <a:pt x="2859" y="6219"/>
                  </a:lnTo>
                  <a:cubicBezTo>
                    <a:pt x="2889" y="6311"/>
                    <a:pt x="2919" y="6402"/>
                    <a:pt x="2949" y="6493"/>
                  </a:cubicBezTo>
                  <a:cubicBezTo>
                    <a:pt x="2948" y="6492"/>
                    <a:pt x="2948" y="6491"/>
                    <a:pt x="2947" y="6490"/>
                  </a:cubicBezTo>
                  <a:lnTo>
                    <a:pt x="2947" y="6490"/>
                  </a:lnTo>
                  <a:cubicBezTo>
                    <a:pt x="2986" y="6611"/>
                    <a:pt x="3020" y="6734"/>
                    <a:pt x="3049" y="6857"/>
                  </a:cubicBezTo>
                  <a:cubicBezTo>
                    <a:pt x="3058" y="6885"/>
                    <a:pt x="3066" y="6913"/>
                    <a:pt x="3075" y="6941"/>
                  </a:cubicBezTo>
                  <a:cubicBezTo>
                    <a:pt x="3105" y="7028"/>
                    <a:pt x="3128" y="7117"/>
                    <a:pt x="3156" y="7207"/>
                  </a:cubicBezTo>
                  <a:cubicBezTo>
                    <a:pt x="3169" y="7253"/>
                    <a:pt x="3185" y="7300"/>
                    <a:pt x="3199" y="7347"/>
                  </a:cubicBezTo>
                  <a:cubicBezTo>
                    <a:pt x="3205" y="7370"/>
                    <a:pt x="3214" y="7391"/>
                    <a:pt x="3221" y="7413"/>
                  </a:cubicBezTo>
                  <a:cubicBezTo>
                    <a:pt x="3230" y="7348"/>
                    <a:pt x="3242" y="7284"/>
                    <a:pt x="3252" y="7219"/>
                  </a:cubicBezTo>
                  <a:cubicBezTo>
                    <a:pt x="3264" y="7135"/>
                    <a:pt x="3276" y="7049"/>
                    <a:pt x="3288" y="6965"/>
                  </a:cubicBezTo>
                  <a:cubicBezTo>
                    <a:pt x="3303" y="6867"/>
                    <a:pt x="3322" y="6770"/>
                    <a:pt x="3340" y="6672"/>
                  </a:cubicBezTo>
                  <a:cubicBezTo>
                    <a:pt x="3358" y="6577"/>
                    <a:pt x="3384" y="6482"/>
                    <a:pt x="3409" y="6388"/>
                  </a:cubicBezTo>
                  <a:cubicBezTo>
                    <a:pt x="3410" y="6379"/>
                    <a:pt x="3412" y="6369"/>
                    <a:pt x="3414" y="6359"/>
                  </a:cubicBezTo>
                  <a:cubicBezTo>
                    <a:pt x="3427" y="6302"/>
                    <a:pt x="3443" y="6245"/>
                    <a:pt x="3460" y="6190"/>
                  </a:cubicBezTo>
                  <a:cubicBezTo>
                    <a:pt x="3469" y="6157"/>
                    <a:pt x="3479" y="6126"/>
                    <a:pt x="3487" y="6093"/>
                  </a:cubicBezTo>
                  <a:cubicBezTo>
                    <a:pt x="3488" y="6085"/>
                    <a:pt x="3492" y="6078"/>
                    <a:pt x="3497" y="6072"/>
                  </a:cubicBezTo>
                  <a:cubicBezTo>
                    <a:pt x="3503" y="6053"/>
                    <a:pt x="3509" y="6037"/>
                    <a:pt x="3514" y="6018"/>
                  </a:cubicBezTo>
                  <a:cubicBezTo>
                    <a:pt x="3550" y="5907"/>
                    <a:pt x="3587" y="5795"/>
                    <a:pt x="3628" y="5685"/>
                  </a:cubicBezTo>
                  <a:lnTo>
                    <a:pt x="3628" y="5685"/>
                  </a:lnTo>
                  <a:cubicBezTo>
                    <a:pt x="3627" y="5685"/>
                    <a:pt x="3627" y="5685"/>
                    <a:pt x="3627" y="5685"/>
                  </a:cubicBezTo>
                  <a:lnTo>
                    <a:pt x="3627" y="5685"/>
                  </a:lnTo>
                  <a:cubicBezTo>
                    <a:pt x="3661" y="5596"/>
                    <a:pt x="3699" y="5509"/>
                    <a:pt x="3741" y="5423"/>
                  </a:cubicBezTo>
                  <a:cubicBezTo>
                    <a:pt x="3776" y="5360"/>
                    <a:pt x="3814" y="5299"/>
                    <a:pt x="3855" y="5239"/>
                  </a:cubicBezTo>
                  <a:cubicBezTo>
                    <a:pt x="3936" y="5127"/>
                    <a:pt x="4022" y="5020"/>
                    <a:pt x="4117" y="4917"/>
                  </a:cubicBezTo>
                  <a:lnTo>
                    <a:pt x="4117" y="4917"/>
                  </a:lnTo>
                  <a:cubicBezTo>
                    <a:pt x="4115" y="4919"/>
                    <a:pt x="4113" y="4921"/>
                    <a:pt x="4112" y="4922"/>
                  </a:cubicBezTo>
                  <a:cubicBezTo>
                    <a:pt x="4191" y="4838"/>
                    <a:pt x="4271" y="4753"/>
                    <a:pt x="4356" y="4673"/>
                  </a:cubicBezTo>
                  <a:cubicBezTo>
                    <a:pt x="4444" y="4593"/>
                    <a:pt x="4533" y="4515"/>
                    <a:pt x="4623" y="4439"/>
                  </a:cubicBezTo>
                  <a:cubicBezTo>
                    <a:pt x="4675" y="4396"/>
                    <a:pt x="4728" y="4353"/>
                    <a:pt x="4783" y="4314"/>
                  </a:cubicBezTo>
                  <a:cubicBezTo>
                    <a:pt x="4835" y="4278"/>
                    <a:pt x="4886" y="4246"/>
                    <a:pt x="4938" y="4212"/>
                  </a:cubicBezTo>
                  <a:lnTo>
                    <a:pt x="4938" y="4212"/>
                  </a:lnTo>
                  <a:cubicBezTo>
                    <a:pt x="4937" y="4212"/>
                    <a:pt x="4936" y="4212"/>
                    <a:pt x="4935" y="4212"/>
                  </a:cubicBezTo>
                  <a:cubicBezTo>
                    <a:pt x="5037" y="4148"/>
                    <a:pt x="5141" y="4091"/>
                    <a:pt x="5252" y="4040"/>
                  </a:cubicBezTo>
                  <a:cubicBezTo>
                    <a:pt x="5371" y="3985"/>
                    <a:pt x="5491" y="3937"/>
                    <a:pt x="5615" y="3897"/>
                  </a:cubicBezTo>
                  <a:cubicBezTo>
                    <a:pt x="5701" y="3871"/>
                    <a:pt x="5785" y="3849"/>
                    <a:pt x="5871" y="3828"/>
                  </a:cubicBezTo>
                  <a:cubicBezTo>
                    <a:pt x="5940" y="3812"/>
                    <a:pt x="6011" y="3793"/>
                    <a:pt x="6081" y="3775"/>
                  </a:cubicBezTo>
                  <a:cubicBezTo>
                    <a:pt x="6165" y="3745"/>
                    <a:pt x="6250" y="3716"/>
                    <a:pt x="6335" y="3689"/>
                  </a:cubicBezTo>
                  <a:lnTo>
                    <a:pt x="6335" y="3689"/>
                  </a:lnTo>
                  <a:lnTo>
                    <a:pt x="6323" y="3693"/>
                  </a:lnTo>
                  <a:cubicBezTo>
                    <a:pt x="6374" y="3677"/>
                    <a:pt x="6424" y="3664"/>
                    <a:pt x="6476" y="3650"/>
                  </a:cubicBezTo>
                  <a:lnTo>
                    <a:pt x="6473" y="3650"/>
                  </a:lnTo>
                  <a:cubicBezTo>
                    <a:pt x="6476" y="3650"/>
                    <a:pt x="6478" y="3649"/>
                    <a:pt x="6480" y="3649"/>
                  </a:cubicBezTo>
                  <a:lnTo>
                    <a:pt x="6482" y="3649"/>
                  </a:lnTo>
                  <a:lnTo>
                    <a:pt x="6483" y="3647"/>
                  </a:lnTo>
                  <a:lnTo>
                    <a:pt x="6486" y="3647"/>
                  </a:lnTo>
                  <a:cubicBezTo>
                    <a:pt x="6514" y="3639"/>
                    <a:pt x="6544" y="3631"/>
                    <a:pt x="6573" y="3623"/>
                  </a:cubicBezTo>
                  <a:cubicBezTo>
                    <a:pt x="6575" y="3622"/>
                    <a:pt x="6576" y="3622"/>
                    <a:pt x="6579" y="3622"/>
                  </a:cubicBezTo>
                  <a:cubicBezTo>
                    <a:pt x="6609" y="3612"/>
                    <a:pt x="6640" y="3602"/>
                    <a:pt x="6671" y="3593"/>
                  </a:cubicBezTo>
                  <a:lnTo>
                    <a:pt x="6672" y="3592"/>
                  </a:lnTo>
                  <a:cubicBezTo>
                    <a:pt x="6690" y="3587"/>
                    <a:pt x="6707" y="3581"/>
                    <a:pt x="6725" y="3576"/>
                  </a:cubicBezTo>
                  <a:cubicBezTo>
                    <a:pt x="6726" y="3577"/>
                    <a:pt x="6727" y="3577"/>
                    <a:pt x="6728" y="3577"/>
                  </a:cubicBezTo>
                  <a:cubicBezTo>
                    <a:pt x="6730" y="3577"/>
                    <a:pt x="6732" y="3576"/>
                    <a:pt x="6733" y="3576"/>
                  </a:cubicBezTo>
                  <a:cubicBezTo>
                    <a:pt x="6706" y="3566"/>
                    <a:pt x="6678" y="3555"/>
                    <a:pt x="6651" y="3543"/>
                  </a:cubicBezTo>
                  <a:cubicBezTo>
                    <a:pt x="6609" y="3525"/>
                    <a:pt x="6568" y="3508"/>
                    <a:pt x="6525" y="3490"/>
                  </a:cubicBezTo>
                  <a:lnTo>
                    <a:pt x="6523" y="3490"/>
                  </a:lnTo>
                  <a:cubicBezTo>
                    <a:pt x="6486" y="3476"/>
                    <a:pt x="6449" y="3463"/>
                    <a:pt x="6412" y="3447"/>
                  </a:cubicBezTo>
                  <a:lnTo>
                    <a:pt x="6410" y="3447"/>
                  </a:lnTo>
                  <a:cubicBezTo>
                    <a:pt x="6367" y="3437"/>
                    <a:pt x="6326" y="3426"/>
                    <a:pt x="6285" y="3411"/>
                  </a:cubicBezTo>
                  <a:cubicBezTo>
                    <a:pt x="6253" y="3399"/>
                    <a:pt x="6221" y="3384"/>
                    <a:pt x="6188" y="3372"/>
                  </a:cubicBezTo>
                  <a:cubicBezTo>
                    <a:pt x="6151" y="3355"/>
                    <a:pt x="6110" y="3342"/>
                    <a:pt x="6072" y="3329"/>
                  </a:cubicBezTo>
                  <a:cubicBezTo>
                    <a:pt x="6032" y="3315"/>
                    <a:pt x="5992" y="3301"/>
                    <a:pt x="5951" y="3286"/>
                  </a:cubicBezTo>
                  <a:cubicBezTo>
                    <a:pt x="5911" y="3271"/>
                    <a:pt x="5871" y="3259"/>
                    <a:pt x="5830" y="3245"/>
                  </a:cubicBezTo>
                  <a:cubicBezTo>
                    <a:pt x="5795" y="3233"/>
                    <a:pt x="5762" y="3218"/>
                    <a:pt x="5728" y="3202"/>
                  </a:cubicBezTo>
                  <a:cubicBezTo>
                    <a:pt x="5727" y="3200"/>
                    <a:pt x="5727" y="3200"/>
                    <a:pt x="5726" y="3200"/>
                  </a:cubicBezTo>
                  <a:cubicBezTo>
                    <a:pt x="5723" y="3199"/>
                    <a:pt x="5722" y="3199"/>
                    <a:pt x="5721" y="3198"/>
                  </a:cubicBezTo>
                  <a:cubicBezTo>
                    <a:pt x="5658" y="3161"/>
                    <a:pt x="5598" y="3121"/>
                    <a:pt x="5535" y="3084"/>
                  </a:cubicBezTo>
                  <a:cubicBezTo>
                    <a:pt x="5481" y="3053"/>
                    <a:pt x="5426" y="3026"/>
                    <a:pt x="5372" y="2996"/>
                  </a:cubicBezTo>
                  <a:cubicBezTo>
                    <a:pt x="5256" y="2933"/>
                    <a:pt x="5139" y="2864"/>
                    <a:pt x="5031" y="2789"/>
                  </a:cubicBezTo>
                  <a:cubicBezTo>
                    <a:pt x="4844" y="2652"/>
                    <a:pt x="4668" y="2502"/>
                    <a:pt x="4484" y="2361"/>
                  </a:cubicBezTo>
                  <a:cubicBezTo>
                    <a:pt x="4390" y="2288"/>
                    <a:pt x="4294" y="2215"/>
                    <a:pt x="4204" y="2140"/>
                  </a:cubicBezTo>
                  <a:cubicBezTo>
                    <a:pt x="4124" y="2073"/>
                    <a:pt x="4047" y="2005"/>
                    <a:pt x="3969" y="1933"/>
                  </a:cubicBezTo>
                  <a:cubicBezTo>
                    <a:pt x="3933" y="1898"/>
                    <a:pt x="3897" y="1863"/>
                    <a:pt x="3865" y="1825"/>
                  </a:cubicBezTo>
                  <a:cubicBezTo>
                    <a:pt x="3818" y="1769"/>
                    <a:pt x="3778" y="1711"/>
                    <a:pt x="3740" y="1651"/>
                  </a:cubicBezTo>
                  <a:cubicBezTo>
                    <a:pt x="3711" y="1607"/>
                    <a:pt x="3683" y="1563"/>
                    <a:pt x="3654" y="1521"/>
                  </a:cubicBezTo>
                  <a:cubicBezTo>
                    <a:pt x="3628" y="1481"/>
                    <a:pt x="3599" y="1441"/>
                    <a:pt x="3573" y="1402"/>
                  </a:cubicBezTo>
                  <a:cubicBezTo>
                    <a:pt x="3528" y="1328"/>
                    <a:pt x="3488" y="1253"/>
                    <a:pt x="3452" y="1176"/>
                  </a:cubicBezTo>
                  <a:cubicBezTo>
                    <a:pt x="3423" y="1115"/>
                    <a:pt x="3397" y="1056"/>
                    <a:pt x="3378" y="992"/>
                  </a:cubicBezTo>
                  <a:cubicBezTo>
                    <a:pt x="3344" y="886"/>
                    <a:pt x="3322" y="775"/>
                    <a:pt x="3300" y="666"/>
                  </a:cubicBezTo>
                  <a:cubicBezTo>
                    <a:pt x="3295" y="641"/>
                    <a:pt x="3291" y="619"/>
                    <a:pt x="3288" y="594"/>
                  </a:cubicBezTo>
                  <a:cubicBezTo>
                    <a:pt x="3286" y="587"/>
                    <a:pt x="3282" y="578"/>
                    <a:pt x="3281" y="571"/>
                  </a:cubicBezTo>
                  <a:cubicBezTo>
                    <a:pt x="3271" y="545"/>
                    <a:pt x="3265" y="516"/>
                    <a:pt x="3259" y="491"/>
                  </a:cubicBezTo>
                  <a:cubicBezTo>
                    <a:pt x="3242" y="414"/>
                    <a:pt x="3237" y="336"/>
                    <a:pt x="3228" y="259"/>
                  </a:cubicBezTo>
                  <a:cubicBezTo>
                    <a:pt x="3225" y="237"/>
                    <a:pt x="3221" y="212"/>
                    <a:pt x="3219" y="189"/>
                  </a:cubicBezTo>
                  <a:cubicBezTo>
                    <a:pt x="3217" y="185"/>
                    <a:pt x="3217" y="182"/>
                    <a:pt x="3217" y="179"/>
                  </a:cubicBezTo>
                  <a:cubicBezTo>
                    <a:pt x="3215" y="155"/>
                    <a:pt x="3212" y="130"/>
                    <a:pt x="3210" y="108"/>
                  </a:cubicBezTo>
                  <a:cubicBezTo>
                    <a:pt x="3205" y="72"/>
                    <a:pt x="3200" y="36"/>
                    <a:pt x="31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15">
            <a:extLst>
              <a:ext uri="{FF2B5EF4-FFF2-40B4-BE49-F238E27FC236}">
                <a16:creationId xmlns:a16="http://schemas.microsoft.com/office/drawing/2014/main" id="{01324C5C-E584-C9BF-A271-09C37F938DFD}"/>
              </a:ext>
            </a:extLst>
          </p:cNvPr>
          <p:cNvGrpSpPr/>
          <p:nvPr/>
        </p:nvGrpSpPr>
        <p:grpSpPr>
          <a:xfrm flipH="1">
            <a:off x="7812530" y="4025452"/>
            <a:ext cx="274320" cy="265750"/>
            <a:chOff x="4048600" y="570950"/>
            <a:chExt cx="54875" cy="52350"/>
          </a:xfrm>
        </p:grpSpPr>
        <p:sp>
          <p:nvSpPr>
            <p:cNvPr id="118" name="Google Shape;118;p15">
              <a:extLst>
                <a:ext uri="{FF2B5EF4-FFF2-40B4-BE49-F238E27FC236}">
                  <a16:creationId xmlns:a16="http://schemas.microsoft.com/office/drawing/2014/main" id="{5357E302-774C-95DB-019E-75002D7E5307}"/>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a:extLst>
                <a:ext uri="{FF2B5EF4-FFF2-40B4-BE49-F238E27FC236}">
                  <a16:creationId xmlns:a16="http://schemas.microsoft.com/office/drawing/2014/main" id="{8B93ABFD-8C8C-05BC-592C-6761077A676D}"/>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a:extLst>
                <a:ext uri="{FF2B5EF4-FFF2-40B4-BE49-F238E27FC236}">
                  <a16:creationId xmlns:a16="http://schemas.microsoft.com/office/drawing/2014/main" id="{959FA380-2696-D53D-3C1C-403A6CD42AB3}"/>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a:extLst>
                <a:ext uri="{FF2B5EF4-FFF2-40B4-BE49-F238E27FC236}">
                  <a16:creationId xmlns:a16="http://schemas.microsoft.com/office/drawing/2014/main" id="{ED5FAEC8-6DAD-025E-7928-60C9AC868ABD}"/>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a:extLst>
                <a:ext uri="{FF2B5EF4-FFF2-40B4-BE49-F238E27FC236}">
                  <a16:creationId xmlns:a16="http://schemas.microsoft.com/office/drawing/2014/main" id="{D5BC8664-8246-C795-80CD-02033DE4F8F4}"/>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15">
            <a:extLst>
              <a:ext uri="{FF2B5EF4-FFF2-40B4-BE49-F238E27FC236}">
                <a16:creationId xmlns:a16="http://schemas.microsoft.com/office/drawing/2014/main" id="{0D71E424-7002-2C65-A9D6-3B143EF0CDF2}"/>
              </a:ext>
            </a:extLst>
          </p:cNvPr>
          <p:cNvGrpSpPr/>
          <p:nvPr/>
        </p:nvGrpSpPr>
        <p:grpSpPr>
          <a:xfrm flipH="1">
            <a:off x="8266180" y="4432393"/>
            <a:ext cx="181976" cy="173577"/>
            <a:chOff x="4048600" y="570950"/>
            <a:chExt cx="54875" cy="52350"/>
          </a:xfrm>
        </p:grpSpPr>
        <p:sp>
          <p:nvSpPr>
            <p:cNvPr id="136" name="Google Shape;136;p15">
              <a:extLst>
                <a:ext uri="{FF2B5EF4-FFF2-40B4-BE49-F238E27FC236}">
                  <a16:creationId xmlns:a16="http://schemas.microsoft.com/office/drawing/2014/main" id="{F96DE6C3-3B77-69B4-B5FF-8866C35F62BF}"/>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a:extLst>
                <a:ext uri="{FF2B5EF4-FFF2-40B4-BE49-F238E27FC236}">
                  <a16:creationId xmlns:a16="http://schemas.microsoft.com/office/drawing/2014/main" id="{FEA8C90C-E10B-B06A-E7AA-152B78EFF728}"/>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a:extLst>
                <a:ext uri="{FF2B5EF4-FFF2-40B4-BE49-F238E27FC236}">
                  <a16:creationId xmlns:a16="http://schemas.microsoft.com/office/drawing/2014/main" id="{66717E2A-72F8-FE2F-DE61-0238ABE069AF}"/>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a:extLst>
                <a:ext uri="{FF2B5EF4-FFF2-40B4-BE49-F238E27FC236}">
                  <a16:creationId xmlns:a16="http://schemas.microsoft.com/office/drawing/2014/main" id="{93CDE4F1-6190-C61A-C76F-437D77EB1884}"/>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a:extLst>
                <a:ext uri="{FF2B5EF4-FFF2-40B4-BE49-F238E27FC236}">
                  <a16:creationId xmlns:a16="http://schemas.microsoft.com/office/drawing/2014/main" id="{9B043896-5378-80B3-91E1-2133E9026135}"/>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5">
            <a:extLst>
              <a:ext uri="{FF2B5EF4-FFF2-40B4-BE49-F238E27FC236}">
                <a16:creationId xmlns:a16="http://schemas.microsoft.com/office/drawing/2014/main" id="{D81B7DB8-FAF9-11F1-C5A7-260F840BA779}"/>
              </a:ext>
            </a:extLst>
          </p:cNvPr>
          <p:cNvGrpSpPr/>
          <p:nvPr/>
        </p:nvGrpSpPr>
        <p:grpSpPr>
          <a:xfrm>
            <a:off x="965401" y="599933"/>
            <a:ext cx="169122" cy="155020"/>
            <a:chOff x="4048600" y="570950"/>
            <a:chExt cx="54875" cy="52350"/>
          </a:xfrm>
        </p:grpSpPr>
        <p:sp>
          <p:nvSpPr>
            <p:cNvPr id="142" name="Google Shape;142;p15">
              <a:extLst>
                <a:ext uri="{FF2B5EF4-FFF2-40B4-BE49-F238E27FC236}">
                  <a16:creationId xmlns:a16="http://schemas.microsoft.com/office/drawing/2014/main" id="{E0239C09-6C80-4251-92E3-CFDDC095C840}"/>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a:extLst>
                <a:ext uri="{FF2B5EF4-FFF2-40B4-BE49-F238E27FC236}">
                  <a16:creationId xmlns:a16="http://schemas.microsoft.com/office/drawing/2014/main" id="{A49BBB77-2BF9-01E2-BC5B-900B04E823E7}"/>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a:extLst>
                <a:ext uri="{FF2B5EF4-FFF2-40B4-BE49-F238E27FC236}">
                  <a16:creationId xmlns:a16="http://schemas.microsoft.com/office/drawing/2014/main" id="{4C6E0AE6-B45D-01E2-F057-CC739251EE7B}"/>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a:extLst>
                <a:ext uri="{FF2B5EF4-FFF2-40B4-BE49-F238E27FC236}">
                  <a16:creationId xmlns:a16="http://schemas.microsoft.com/office/drawing/2014/main" id="{974D55E2-8083-F7CF-47D9-A81D7427DD5C}"/>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a:extLst>
                <a:ext uri="{FF2B5EF4-FFF2-40B4-BE49-F238E27FC236}">
                  <a16:creationId xmlns:a16="http://schemas.microsoft.com/office/drawing/2014/main" id="{1B56E4D6-47F6-6177-F920-2D0343EB264F}"/>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15">
            <a:extLst>
              <a:ext uri="{FF2B5EF4-FFF2-40B4-BE49-F238E27FC236}">
                <a16:creationId xmlns:a16="http://schemas.microsoft.com/office/drawing/2014/main" id="{3EF07021-CFAA-A941-D263-470CDFC0B598}"/>
              </a:ext>
            </a:extLst>
          </p:cNvPr>
          <p:cNvGrpSpPr/>
          <p:nvPr/>
        </p:nvGrpSpPr>
        <p:grpSpPr>
          <a:xfrm>
            <a:off x="1584080" y="633286"/>
            <a:ext cx="281874" cy="226694"/>
            <a:chOff x="4197900" y="914275"/>
            <a:chExt cx="147225" cy="123875"/>
          </a:xfrm>
        </p:grpSpPr>
        <p:sp>
          <p:nvSpPr>
            <p:cNvPr id="148" name="Google Shape;148;p15">
              <a:extLst>
                <a:ext uri="{FF2B5EF4-FFF2-40B4-BE49-F238E27FC236}">
                  <a16:creationId xmlns:a16="http://schemas.microsoft.com/office/drawing/2014/main" id="{879A8924-03A1-3025-7F29-985C8BC0B01C}"/>
                </a:ext>
              </a:extLst>
            </p:cNvPr>
            <p:cNvSpPr/>
            <p:nvPr/>
          </p:nvSpPr>
          <p:spPr>
            <a:xfrm>
              <a:off x="4256950" y="918025"/>
              <a:ext cx="20925" cy="42625"/>
            </a:xfrm>
            <a:custGeom>
              <a:avLst/>
              <a:gdLst/>
              <a:ahLst/>
              <a:cxnLst/>
              <a:rect l="l" t="t" r="r" b="b"/>
              <a:pathLst>
                <a:path w="837" h="1705" extrusionOk="0">
                  <a:moveTo>
                    <a:pt x="553" y="1"/>
                  </a:moveTo>
                  <a:cubicBezTo>
                    <a:pt x="541" y="1"/>
                    <a:pt x="529" y="3"/>
                    <a:pt x="516" y="6"/>
                  </a:cubicBezTo>
                  <a:cubicBezTo>
                    <a:pt x="496" y="13"/>
                    <a:pt x="480" y="17"/>
                    <a:pt x="462" y="27"/>
                  </a:cubicBezTo>
                  <a:cubicBezTo>
                    <a:pt x="455" y="30"/>
                    <a:pt x="449" y="34"/>
                    <a:pt x="444" y="38"/>
                  </a:cubicBezTo>
                  <a:cubicBezTo>
                    <a:pt x="429" y="40"/>
                    <a:pt x="413" y="45"/>
                    <a:pt x="400" y="51"/>
                  </a:cubicBezTo>
                  <a:cubicBezTo>
                    <a:pt x="382" y="59"/>
                    <a:pt x="367" y="64"/>
                    <a:pt x="351" y="77"/>
                  </a:cubicBezTo>
                  <a:cubicBezTo>
                    <a:pt x="331" y="94"/>
                    <a:pt x="317" y="107"/>
                    <a:pt x="301" y="127"/>
                  </a:cubicBezTo>
                  <a:cubicBezTo>
                    <a:pt x="274" y="158"/>
                    <a:pt x="257" y="197"/>
                    <a:pt x="239" y="233"/>
                  </a:cubicBezTo>
                  <a:cubicBezTo>
                    <a:pt x="222" y="270"/>
                    <a:pt x="208" y="304"/>
                    <a:pt x="193" y="340"/>
                  </a:cubicBezTo>
                  <a:cubicBezTo>
                    <a:pt x="162" y="388"/>
                    <a:pt x="133" y="438"/>
                    <a:pt x="114" y="491"/>
                  </a:cubicBezTo>
                  <a:cubicBezTo>
                    <a:pt x="92" y="551"/>
                    <a:pt x="74" y="613"/>
                    <a:pt x="62" y="678"/>
                  </a:cubicBezTo>
                  <a:cubicBezTo>
                    <a:pt x="51" y="745"/>
                    <a:pt x="37" y="812"/>
                    <a:pt x="28" y="881"/>
                  </a:cubicBezTo>
                  <a:cubicBezTo>
                    <a:pt x="13" y="998"/>
                    <a:pt x="0" y="1113"/>
                    <a:pt x="4" y="1230"/>
                  </a:cubicBezTo>
                  <a:cubicBezTo>
                    <a:pt x="5" y="1297"/>
                    <a:pt x="16" y="1370"/>
                    <a:pt x="43" y="1432"/>
                  </a:cubicBezTo>
                  <a:cubicBezTo>
                    <a:pt x="58" y="1470"/>
                    <a:pt x="78" y="1509"/>
                    <a:pt x="109" y="1539"/>
                  </a:cubicBezTo>
                  <a:cubicBezTo>
                    <a:pt x="116" y="1545"/>
                    <a:pt x="125" y="1551"/>
                    <a:pt x="134" y="1557"/>
                  </a:cubicBezTo>
                  <a:cubicBezTo>
                    <a:pt x="141" y="1572"/>
                    <a:pt x="149" y="1586"/>
                    <a:pt x="156" y="1599"/>
                  </a:cubicBezTo>
                  <a:cubicBezTo>
                    <a:pt x="165" y="1613"/>
                    <a:pt x="175" y="1627"/>
                    <a:pt x="186" y="1639"/>
                  </a:cubicBezTo>
                  <a:cubicBezTo>
                    <a:pt x="197" y="1653"/>
                    <a:pt x="214" y="1664"/>
                    <a:pt x="229" y="1673"/>
                  </a:cubicBezTo>
                  <a:cubicBezTo>
                    <a:pt x="257" y="1690"/>
                    <a:pt x="293" y="1704"/>
                    <a:pt x="326" y="1704"/>
                  </a:cubicBezTo>
                  <a:cubicBezTo>
                    <a:pt x="327" y="1704"/>
                    <a:pt x="328" y="1704"/>
                    <a:pt x="329" y="1704"/>
                  </a:cubicBezTo>
                  <a:lnTo>
                    <a:pt x="350" y="1704"/>
                  </a:lnTo>
                  <a:cubicBezTo>
                    <a:pt x="361" y="1704"/>
                    <a:pt x="372" y="1702"/>
                    <a:pt x="382" y="1701"/>
                  </a:cubicBezTo>
                  <a:cubicBezTo>
                    <a:pt x="400" y="1697"/>
                    <a:pt x="418" y="1691"/>
                    <a:pt x="436" y="1684"/>
                  </a:cubicBezTo>
                  <a:cubicBezTo>
                    <a:pt x="456" y="1678"/>
                    <a:pt x="476" y="1664"/>
                    <a:pt x="495" y="1653"/>
                  </a:cubicBezTo>
                  <a:cubicBezTo>
                    <a:pt x="528" y="1634"/>
                    <a:pt x="562" y="1594"/>
                    <a:pt x="579" y="1561"/>
                  </a:cubicBezTo>
                  <a:cubicBezTo>
                    <a:pt x="593" y="1536"/>
                    <a:pt x="605" y="1510"/>
                    <a:pt x="614" y="1484"/>
                  </a:cubicBezTo>
                  <a:cubicBezTo>
                    <a:pt x="626" y="1473"/>
                    <a:pt x="636" y="1459"/>
                    <a:pt x="645" y="1448"/>
                  </a:cubicBezTo>
                  <a:cubicBezTo>
                    <a:pt x="681" y="1402"/>
                    <a:pt x="712" y="1354"/>
                    <a:pt x="734" y="1302"/>
                  </a:cubicBezTo>
                  <a:cubicBezTo>
                    <a:pt x="789" y="1168"/>
                    <a:pt x="821" y="1025"/>
                    <a:pt x="828" y="882"/>
                  </a:cubicBezTo>
                  <a:cubicBezTo>
                    <a:pt x="836" y="755"/>
                    <a:pt x="832" y="624"/>
                    <a:pt x="810" y="499"/>
                  </a:cubicBezTo>
                  <a:cubicBezTo>
                    <a:pt x="811" y="489"/>
                    <a:pt x="811" y="480"/>
                    <a:pt x="810" y="471"/>
                  </a:cubicBezTo>
                  <a:cubicBezTo>
                    <a:pt x="805" y="395"/>
                    <a:pt x="800" y="320"/>
                    <a:pt x="780" y="246"/>
                  </a:cubicBezTo>
                  <a:cubicBezTo>
                    <a:pt x="771" y="208"/>
                    <a:pt x="763" y="168"/>
                    <a:pt x="745" y="134"/>
                  </a:cubicBezTo>
                  <a:cubicBezTo>
                    <a:pt x="729" y="99"/>
                    <a:pt x="702" y="67"/>
                    <a:pt x="671" y="45"/>
                  </a:cubicBezTo>
                  <a:cubicBezTo>
                    <a:pt x="655" y="33"/>
                    <a:pt x="636" y="22"/>
                    <a:pt x="616" y="14"/>
                  </a:cubicBezTo>
                  <a:cubicBezTo>
                    <a:pt x="604" y="9"/>
                    <a:pt x="590" y="6"/>
                    <a:pt x="575" y="3"/>
                  </a:cubicBezTo>
                  <a:cubicBezTo>
                    <a:pt x="568" y="1"/>
                    <a:pt x="5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a:extLst>
                <a:ext uri="{FF2B5EF4-FFF2-40B4-BE49-F238E27FC236}">
                  <a16:creationId xmlns:a16="http://schemas.microsoft.com/office/drawing/2014/main" id="{2FA8BEFA-E7B6-7F3D-227A-F85333533713}"/>
                </a:ext>
              </a:extLst>
            </p:cNvPr>
            <p:cNvSpPr/>
            <p:nvPr/>
          </p:nvSpPr>
          <p:spPr>
            <a:xfrm>
              <a:off x="4201350" y="962450"/>
              <a:ext cx="36125" cy="21075"/>
            </a:xfrm>
            <a:custGeom>
              <a:avLst/>
              <a:gdLst/>
              <a:ahLst/>
              <a:cxnLst/>
              <a:rect l="l" t="t" r="r" b="b"/>
              <a:pathLst>
                <a:path w="1445" h="843" extrusionOk="0">
                  <a:moveTo>
                    <a:pt x="409" y="1"/>
                  </a:moveTo>
                  <a:cubicBezTo>
                    <a:pt x="386" y="1"/>
                    <a:pt x="363" y="2"/>
                    <a:pt x="341" y="6"/>
                  </a:cubicBezTo>
                  <a:cubicBezTo>
                    <a:pt x="291" y="16"/>
                    <a:pt x="248" y="46"/>
                    <a:pt x="209" y="74"/>
                  </a:cubicBezTo>
                  <a:cubicBezTo>
                    <a:pt x="170" y="104"/>
                    <a:pt x="131" y="141"/>
                    <a:pt x="104" y="181"/>
                  </a:cubicBezTo>
                  <a:cubicBezTo>
                    <a:pt x="69" y="231"/>
                    <a:pt x="36" y="283"/>
                    <a:pt x="20" y="342"/>
                  </a:cubicBezTo>
                  <a:cubicBezTo>
                    <a:pt x="3" y="397"/>
                    <a:pt x="0" y="448"/>
                    <a:pt x="2" y="504"/>
                  </a:cubicBezTo>
                  <a:cubicBezTo>
                    <a:pt x="4" y="525"/>
                    <a:pt x="8" y="544"/>
                    <a:pt x="13" y="566"/>
                  </a:cubicBezTo>
                  <a:cubicBezTo>
                    <a:pt x="20" y="589"/>
                    <a:pt x="26" y="614"/>
                    <a:pt x="37" y="638"/>
                  </a:cubicBezTo>
                  <a:cubicBezTo>
                    <a:pt x="49" y="662"/>
                    <a:pt x="59" y="679"/>
                    <a:pt x="75" y="701"/>
                  </a:cubicBezTo>
                  <a:cubicBezTo>
                    <a:pt x="86" y="718"/>
                    <a:pt x="100" y="729"/>
                    <a:pt x="115" y="743"/>
                  </a:cubicBezTo>
                  <a:cubicBezTo>
                    <a:pt x="154" y="783"/>
                    <a:pt x="208" y="805"/>
                    <a:pt x="258" y="822"/>
                  </a:cubicBezTo>
                  <a:cubicBezTo>
                    <a:pt x="299" y="836"/>
                    <a:pt x="345" y="843"/>
                    <a:pt x="388" y="843"/>
                  </a:cubicBezTo>
                  <a:cubicBezTo>
                    <a:pt x="393" y="843"/>
                    <a:pt x="399" y="843"/>
                    <a:pt x="404" y="842"/>
                  </a:cubicBezTo>
                  <a:lnTo>
                    <a:pt x="418" y="842"/>
                  </a:lnTo>
                  <a:cubicBezTo>
                    <a:pt x="480" y="839"/>
                    <a:pt x="542" y="832"/>
                    <a:pt x="600" y="811"/>
                  </a:cubicBezTo>
                  <a:cubicBezTo>
                    <a:pt x="647" y="795"/>
                    <a:pt x="696" y="777"/>
                    <a:pt x="740" y="754"/>
                  </a:cubicBezTo>
                  <a:cubicBezTo>
                    <a:pt x="743" y="754"/>
                    <a:pt x="744" y="755"/>
                    <a:pt x="748" y="755"/>
                  </a:cubicBezTo>
                  <a:cubicBezTo>
                    <a:pt x="772" y="758"/>
                    <a:pt x="796" y="760"/>
                    <a:pt x="820" y="760"/>
                  </a:cubicBezTo>
                  <a:cubicBezTo>
                    <a:pt x="848" y="760"/>
                    <a:pt x="877" y="758"/>
                    <a:pt x="905" y="753"/>
                  </a:cubicBezTo>
                  <a:cubicBezTo>
                    <a:pt x="932" y="759"/>
                    <a:pt x="958" y="764"/>
                    <a:pt x="985" y="764"/>
                  </a:cubicBezTo>
                  <a:cubicBezTo>
                    <a:pt x="995" y="764"/>
                    <a:pt x="1005" y="763"/>
                    <a:pt x="1015" y="762"/>
                  </a:cubicBezTo>
                  <a:cubicBezTo>
                    <a:pt x="1051" y="758"/>
                    <a:pt x="1089" y="755"/>
                    <a:pt x="1123" y="742"/>
                  </a:cubicBezTo>
                  <a:cubicBezTo>
                    <a:pt x="1156" y="732"/>
                    <a:pt x="1182" y="722"/>
                    <a:pt x="1214" y="706"/>
                  </a:cubicBezTo>
                  <a:cubicBezTo>
                    <a:pt x="1235" y="696"/>
                    <a:pt x="1256" y="685"/>
                    <a:pt x="1276" y="670"/>
                  </a:cubicBezTo>
                  <a:cubicBezTo>
                    <a:pt x="1297" y="661"/>
                    <a:pt x="1317" y="649"/>
                    <a:pt x="1334" y="636"/>
                  </a:cubicBezTo>
                  <a:cubicBezTo>
                    <a:pt x="1353" y="621"/>
                    <a:pt x="1366" y="608"/>
                    <a:pt x="1381" y="589"/>
                  </a:cubicBezTo>
                  <a:cubicBezTo>
                    <a:pt x="1394" y="574"/>
                    <a:pt x="1401" y="559"/>
                    <a:pt x="1410" y="543"/>
                  </a:cubicBezTo>
                  <a:cubicBezTo>
                    <a:pt x="1421" y="521"/>
                    <a:pt x="1426" y="497"/>
                    <a:pt x="1427" y="473"/>
                  </a:cubicBezTo>
                  <a:cubicBezTo>
                    <a:pt x="1433" y="454"/>
                    <a:pt x="1436" y="439"/>
                    <a:pt x="1441" y="413"/>
                  </a:cubicBezTo>
                  <a:cubicBezTo>
                    <a:pt x="1444" y="389"/>
                    <a:pt x="1442" y="373"/>
                    <a:pt x="1440" y="350"/>
                  </a:cubicBezTo>
                  <a:cubicBezTo>
                    <a:pt x="1437" y="315"/>
                    <a:pt x="1424" y="284"/>
                    <a:pt x="1405" y="258"/>
                  </a:cubicBezTo>
                  <a:cubicBezTo>
                    <a:pt x="1400" y="235"/>
                    <a:pt x="1393" y="212"/>
                    <a:pt x="1383" y="192"/>
                  </a:cubicBezTo>
                  <a:cubicBezTo>
                    <a:pt x="1365" y="155"/>
                    <a:pt x="1339" y="123"/>
                    <a:pt x="1306" y="98"/>
                  </a:cubicBezTo>
                  <a:cubicBezTo>
                    <a:pt x="1287" y="86"/>
                    <a:pt x="1268" y="73"/>
                    <a:pt x="1249" y="66"/>
                  </a:cubicBezTo>
                  <a:cubicBezTo>
                    <a:pt x="1229" y="60"/>
                    <a:pt x="1208" y="51"/>
                    <a:pt x="1187" y="49"/>
                  </a:cubicBezTo>
                  <a:cubicBezTo>
                    <a:pt x="1172" y="48"/>
                    <a:pt x="1157" y="48"/>
                    <a:pt x="1142" y="47"/>
                  </a:cubicBezTo>
                  <a:cubicBezTo>
                    <a:pt x="1126" y="49"/>
                    <a:pt x="1111" y="51"/>
                    <a:pt x="1096" y="52"/>
                  </a:cubicBezTo>
                  <a:cubicBezTo>
                    <a:pt x="1071" y="56"/>
                    <a:pt x="1047" y="66"/>
                    <a:pt x="1022" y="76"/>
                  </a:cubicBezTo>
                  <a:cubicBezTo>
                    <a:pt x="1007" y="81"/>
                    <a:pt x="992" y="88"/>
                    <a:pt x="980" y="96"/>
                  </a:cubicBezTo>
                  <a:cubicBezTo>
                    <a:pt x="969" y="93"/>
                    <a:pt x="959" y="92"/>
                    <a:pt x="949" y="89"/>
                  </a:cubicBezTo>
                  <a:cubicBezTo>
                    <a:pt x="934" y="88"/>
                    <a:pt x="917" y="87"/>
                    <a:pt x="901" y="87"/>
                  </a:cubicBezTo>
                  <a:cubicBezTo>
                    <a:pt x="895" y="87"/>
                    <a:pt x="889" y="87"/>
                    <a:pt x="883" y="87"/>
                  </a:cubicBezTo>
                  <a:cubicBezTo>
                    <a:pt x="867" y="78"/>
                    <a:pt x="852" y="70"/>
                    <a:pt x="835" y="63"/>
                  </a:cubicBezTo>
                  <a:cubicBezTo>
                    <a:pt x="807" y="53"/>
                    <a:pt x="781" y="40"/>
                    <a:pt x="753" y="34"/>
                  </a:cubicBezTo>
                  <a:cubicBezTo>
                    <a:pt x="714" y="25"/>
                    <a:pt x="694" y="22"/>
                    <a:pt x="657" y="22"/>
                  </a:cubicBezTo>
                  <a:cubicBezTo>
                    <a:pt x="642" y="22"/>
                    <a:pt x="630" y="22"/>
                    <a:pt x="615" y="23"/>
                  </a:cubicBezTo>
                  <a:cubicBezTo>
                    <a:pt x="583" y="16"/>
                    <a:pt x="551" y="11"/>
                    <a:pt x="518" y="9"/>
                  </a:cubicBezTo>
                  <a:cubicBezTo>
                    <a:pt x="483" y="5"/>
                    <a:pt x="446"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a:extLst>
                <a:ext uri="{FF2B5EF4-FFF2-40B4-BE49-F238E27FC236}">
                  <a16:creationId xmlns:a16="http://schemas.microsoft.com/office/drawing/2014/main" id="{DFBD23D8-1758-A085-7D2F-F11ABD138168}"/>
                </a:ext>
              </a:extLst>
            </p:cNvPr>
            <p:cNvSpPr/>
            <p:nvPr/>
          </p:nvSpPr>
          <p:spPr>
            <a:xfrm>
              <a:off x="4257825" y="992750"/>
              <a:ext cx="18925" cy="40775"/>
            </a:xfrm>
            <a:custGeom>
              <a:avLst/>
              <a:gdLst/>
              <a:ahLst/>
              <a:cxnLst/>
              <a:rect l="l" t="t" r="r" b="b"/>
              <a:pathLst>
                <a:path w="757" h="1631" extrusionOk="0">
                  <a:moveTo>
                    <a:pt x="379" y="0"/>
                  </a:moveTo>
                  <a:cubicBezTo>
                    <a:pt x="318" y="0"/>
                    <a:pt x="258" y="29"/>
                    <a:pt x="223" y="79"/>
                  </a:cubicBezTo>
                  <a:cubicBezTo>
                    <a:pt x="194" y="120"/>
                    <a:pt x="176" y="162"/>
                    <a:pt x="158" y="208"/>
                  </a:cubicBezTo>
                  <a:cubicBezTo>
                    <a:pt x="135" y="273"/>
                    <a:pt x="114" y="338"/>
                    <a:pt x="100" y="408"/>
                  </a:cubicBezTo>
                  <a:cubicBezTo>
                    <a:pt x="74" y="542"/>
                    <a:pt x="53" y="678"/>
                    <a:pt x="48" y="814"/>
                  </a:cubicBezTo>
                  <a:cubicBezTo>
                    <a:pt x="31" y="882"/>
                    <a:pt x="18" y="951"/>
                    <a:pt x="11" y="1023"/>
                  </a:cubicBezTo>
                  <a:cubicBezTo>
                    <a:pt x="1" y="1093"/>
                    <a:pt x="0" y="1159"/>
                    <a:pt x="7" y="1230"/>
                  </a:cubicBezTo>
                  <a:cubicBezTo>
                    <a:pt x="11" y="1282"/>
                    <a:pt x="27" y="1329"/>
                    <a:pt x="48" y="1378"/>
                  </a:cubicBezTo>
                  <a:cubicBezTo>
                    <a:pt x="81" y="1456"/>
                    <a:pt x="160" y="1520"/>
                    <a:pt x="245" y="1540"/>
                  </a:cubicBezTo>
                  <a:cubicBezTo>
                    <a:pt x="256" y="1555"/>
                    <a:pt x="269" y="1570"/>
                    <a:pt x="281" y="1583"/>
                  </a:cubicBezTo>
                  <a:cubicBezTo>
                    <a:pt x="310" y="1609"/>
                    <a:pt x="339" y="1620"/>
                    <a:pt x="375" y="1627"/>
                  </a:cubicBezTo>
                  <a:cubicBezTo>
                    <a:pt x="385" y="1628"/>
                    <a:pt x="395" y="1630"/>
                    <a:pt x="405" y="1630"/>
                  </a:cubicBezTo>
                  <a:lnTo>
                    <a:pt x="418" y="1630"/>
                  </a:lnTo>
                  <a:cubicBezTo>
                    <a:pt x="431" y="1630"/>
                    <a:pt x="442" y="1627"/>
                    <a:pt x="455" y="1622"/>
                  </a:cubicBezTo>
                  <a:cubicBezTo>
                    <a:pt x="466" y="1620"/>
                    <a:pt x="476" y="1617"/>
                    <a:pt x="484" y="1614"/>
                  </a:cubicBezTo>
                  <a:cubicBezTo>
                    <a:pt x="505" y="1606"/>
                    <a:pt x="524" y="1594"/>
                    <a:pt x="539" y="1580"/>
                  </a:cubicBezTo>
                  <a:cubicBezTo>
                    <a:pt x="562" y="1562"/>
                    <a:pt x="584" y="1538"/>
                    <a:pt x="600" y="1513"/>
                  </a:cubicBezTo>
                  <a:cubicBezTo>
                    <a:pt x="621" y="1481"/>
                    <a:pt x="637" y="1447"/>
                    <a:pt x="653" y="1413"/>
                  </a:cubicBezTo>
                  <a:cubicBezTo>
                    <a:pt x="658" y="1399"/>
                    <a:pt x="664" y="1387"/>
                    <a:pt x="668" y="1373"/>
                  </a:cubicBezTo>
                  <a:cubicBezTo>
                    <a:pt x="672" y="1363"/>
                    <a:pt x="674" y="1352"/>
                    <a:pt x="678" y="1341"/>
                  </a:cubicBezTo>
                  <a:cubicBezTo>
                    <a:pt x="679" y="1337"/>
                    <a:pt x="681" y="1332"/>
                    <a:pt x="683" y="1328"/>
                  </a:cubicBezTo>
                  <a:cubicBezTo>
                    <a:pt x="698" y="1275"/>
                    <a:pt x="711" y="1223"/>
                    <a:pt x="723" y="1168"/>
                  </a:cubicBezTo>
                  <a:cubicBezTo>
                    <a:pt x="744" y="1032"/>
                    <a:pt x="757" y="892"/>
                    <a:pt x="750" y="751"/>
                  </a:cubicBezTo>
                  <a:cubicBezTo>
                    <a:pt x="749" y="725"/>
                    <a:pt x="745" y="700"/>
                    <a:pt x="743" y="674"/>
                  </a:cubicBezTo>
                  <a:cubicBezTo>
                    <a:pt x="737" y="609"/>
                    <a:pt x="730" y="543"/>
                    <a:pt x="718" y="480"/>
                  </a:cubicBezTo>
                  <a:cubicBezTo>
                    <a:pt x="719" y="418"/>
                    <a:pt x="720" y="355"/>
                    <a:pt x="715" y="293"/>
                  </a:cubicBezTo>
                  <a:cubicBezTo>
                    <a:pt x="710" y="244"/>
                    <a:pt x="707" y="198"/>
                    <a:pt x="685" y="153"/>
                  </a:cubicBezTo>
                  <a:cubicBezTo>
                    <a:pt x="658" y="97"/>
                    <a:pt x="591" y="46"/>
                    <a:pt x="526" y="46"/>
                  </a:cubicBezTo>
                  <a:cubicBezTo>
                    <a:pt x="523" y="46"/>
                    <a:pt x="521" y="46"/>
                    <a:pt x="518" y="46"/>
                  </a:cubicBezTo>
                  <a:cubicBezTo>
                    <a:pt x="509" y="46"/>
                    <a:pt x="501" y="47"/>
                    <a:pt x="492" y="49"/>
                  </a:cubicBezTo>
                  <a:cubicBezTo>
                    <a:pt x="473" y="28"/>
                    <a:pt x="450" y="11"/>
                    <a:pt x="421" y="5"/>
                  </a:cubicBezTo>
                  <a:cubicBezTo>
                    <a:pt x="407" y="2"/>
                    <a:pt x="393"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a:extLst>
                <a:ext uri="{FF2B5EF4-FFF2-40B4-BE49-F238E27FC236}">
                  <a16:creationId xmlns:a16="http://schemas.microsoft.com/office/drawing/2014/main" id="{161FE5E7-51D4-CC16-C512-8BEE927CC9C0}"/>
                </a:ext>
              </a:extLst>
            </p:cNvPr>
            <p:cNvSpPr/>
            <p:nvPr/>
          </p:nvSpPr>
          <p:spPr>
            <a:xfrm>
              <a:off x="4301800" y="965925"/>
              <a:ext cx="40350" cy="20400"/>
            </a:xfrm>
            <a:custGeom>
              <a:avLst/>
              <a:gdLst/>
              <a:ahLst/>
              <a:cxnLst/>
              <a:rect l="l" t="t" r="r" b="b"/>
              <a:pathLst>
                <a:path w="1614" h="816" extrusionOk="0">
                  <a:moveTo>
                    <a:pt x="714" y="1"/>
                  </a:moveTo>
                  <a:cubicBezTo>
                    <a:pt x="574" y="1"/>
                    <a:pt x="426" y="27"/>
                    <a:pt x="298" y="89"/>
                  </a:cubicBezTo>
                  <a:cubicBezTo>
                    <a:pt x="248" y="113"/>
                    <a:pt x="195" y="139"/>
                    <a:pt x="152" y="173"/>
                  </a:cubicBezTo>
                  <a:cubicBezTo>
                    <a:pt x="112" y="206"/>
                    <a:pt x="77" y="240"/>
                    <a:pt x="48" y="280"/>
                  </a:cubicBezTo>
                  <a:cubicBezTo>
                    <a:pt x="20" y="321"/>
                    <a:pt x="10" y="368"/>
                    <a:pt x="6" y="417"/>
                  </a:cubicBezTo>
                  <a:cubicBezTo>
                    <a:pt x="3" y="435"/>
                    <a:pt x="4" y="459"/>
                    <a:pt x="8" y="481"/>
                  </a:cubicBezTo>
                  <a:cubicBezTo>
                    <a:pt x="1" y="560"/>
                    <a:pt x="13" y="645"/>
                    <a:pt x="74" y="702"/>
                  </a:cubicBezTo>
                  <a:cubicBezTo>
                    <a:pt x="97" y="724"/>
                    <a:pt x="122" y="748"/>
                    <a:pt x="152" y="764"/>
                  </a:cubicBezTo>
                  <a:cubicBezTo>
                    <a:pt x="177" y="778"/>
                    <a:pt x="198" y="786"/>
                    <a:pt x="225" y="795"/>
                  </a:cubicBezTo>
                  <a:cubicBezTo>
                    <a:pt x="266" y="810"/>
                    <a:pt x="312" y="815"/>
                    <a:pt x="356" y="815"/>
                  </a:cubicBezTo>
                  <a:cubicBezTo>
                    <a:pt x="360" y="815"/>
                    <a:pt x="365" y="815"/>
                    <a:pt x="369" y="815"/>
                  </a:cubicBezTo>
                  <a:lnTo>
                    <a:pt x="395" y="815"/>
                  </a:lnTo>
                  <a:cubicBezTo>
                    <a:pt x="482" y="812"/>
                    <a:pt x="566" y="798"/>
                    <a:pt x="651" y="773"/>
                  </a:cubicBezTo>
                  <a:cubicBezTo>
                    <a:pt x="695" y="766"/>
                    <a:pt x="741" y="760"/>
                    <a:pt x="786" y="749"/>
                  </a:cubicBezTo>
                  <a:lnTo>
                    <a:pt x="803" y="749"/>
                  </a:lnTo>
                  <a:cubicBezTo>
                    <a:pt x="859" y="748"/>
                    <a:pt x="915" y="741"/>
                    <a:pt x="967" y="724"/>
                  </a:cubicBezTo>
                  <a:cubicBezTo>
                    <a:pt x="968" y="724"/>
                    <a:pt x="968" y="724"/>
                    <a:pt x="969" y="723"/>
                  </a:cubicBezTo>
                  <a:cubicBezTo>
                    <a:pt x="1030" y="723"/>
                    <a:pt x="1090" y="718"/>
                    <a:pt x="1147" y="702"/>
                  </a:cubicBezTo>
                  <a:cubicBezTo>
                    <a:pt x="1188" y="692"/>
                    <a:pt x="1227" y="683"/>
                    <a:pt x="1266" y="667"/>
                  </a:cubicBezTo>
                  <a:cubicBezTo>
                    <a:pt x="1304" y="654"/>
                    <a:pt x="1343" y="637"/>
                    <a:pt x="1381" y="623"/>
                  </a:cubicBezTo>
                  <a:cubicBezTo>
                    <a:pt x="1473" y="586"/>
                    <a:pt x="1556" y="520"/>
                    <a:pt x="1592" y="424"/>
                  </a:cubicBezTo>
                  <a:cubicBezTo>
                    <a:pt x="1614" y="356"/>
                    <a:pt x="1602" y="270"/>
                    <a:pt x="1551" y="212"/>
                  </a:cubicBezTo>
                  <a:cubicBezTo>
                    <a:pt x="1491" y="140"/>
                    <a:pt x="1386" y="108"/>
                    <a:pt x="1295" y="108"/>
                  </a:cubicBezTo>
                  <a:cubicBezTo>
                    <a:pt x="1289" y="108"/>
                    <a:pt x="1284" y="108"/>
                    <a:pt x="1279" y="108"/>
                  </a:cubicBezTo>
                  <a:cubicBezTo>
                    <a:pt x="1256" y="109"/>
                    <a:pt x="1234" y="110"/>
                    <a:pt x="1211" y="112"/>
                  </a:cubicBezTo>
                  <a:cubicBezTo>
                    <a:pt x="1185" y="109"/>
                    <a:pt x="1157" y="107"/>
                    <a:pt x="1128" y="107"/>
                  </a:cubicBezTo>
                  <a:cubicBezTo>
                    <a:pt x="1117" y="98"/>
                    <a:pt x="1105" y="88"/>
                    <a:pt x="1093" y="81"/>
                  </a:cubicBezTo>
                  <a:cubicBezTo>
                    <a:pt x="1058" y="56"/>
                    <a:pt x="1012" y="36"/>
                    <a:pt x="970" y="31"/>
                  </a:cubicBezTo>
                  <a:cubicBezTo>
                    <a:pt x="948" y="27"/>
                    <a:pt x="927" y="26"/>
                    <a:pt x="905" y="26"/>
                  </a:cubicBezTo>
                  <a:cubicBezTo>
                    <a:pt x="843" y="10"/>
                    <a:pt x="778" y="1"/>
                    <a:pt x="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a:extLst>
                <a:ext uri="{FF2B5EF4-FFF2-40B4-BE49-F238E27FC236}">
                  <a16:creationId xmlns:a16="http://schemas.microsoft.com/office/drawing/2014/main" id="{2FC7ED38-1767-2B8F-EB92-0E1C4072F270}"/>
                </a:ext>
              </a:extLst>
            </p:cNvPr>
            <p:cNvSpPr/>
            <p:nvPr/>
          </p:nvSpPr>
          <p:spPr>
            <a:xfrm>
              <a:off x="4258800" y="918300"/>
              <a:ext cx="18575" cy="21800"/>
            </a:xfrm>
            <a:custGeom>
              <a:avLst/>
              <a:gdLst/>
              <a:ahLst/>
              <a:cxnLst/>
              <a:rect l="l" t="t" r="r" b="b"/>
              <a:pathLst>
                <a:path w="743" h="872" extrusionOk="0">
                  <a:moveTo>
                    <a:pt x="418" y="1"/>
                  </a:moveTo>
                  <a:cubicBezTo>
                    <a:pt x="387" y="1"/>
                    <a:pt x="355" y="6"/>
                    <a:pt x="325" y="18"/>
                  </a:cubicBezTo>
                  <a:cubicBezTo>
                    <a:pt x="305" y="26"/>
                    <a:pt x="285" y="34"/>
                    <a:pt x="268" y="44"/>
                  </a:cubicBezTo>
                  <a:cubicBezTo>
                    <a:pt x="241" y="54"/>
                    <a:pt x="216" y="69"/>
                    <a:pt x="195" y="87"/>
                  </a:cubicBezTo>
                  <a:cubicBezTo>
                    <a:pt x="155" y="121"/>
                    <a:pt x="122" y="161"/>
                    <a:pt x="95" y="203"/>
                  </a:cubicBezTo>
                  <a:cubicBezTo>
                    <a:pt x="83" y="216"/>
                    <a:pt x="73" y="229"/>
                    <a:pt x="66" y="243"/>
                  </a:cubicBezTo>
                  <a:cubicBezTo>
                    <a:pt x="49" y="270"/>
                    <a:pt x="38" y="292"/>
                    <a:pt x="25" y="320"/>
                  </a:cubicBezTo>
                  <a:cubicBezTo>
                    <a:pt x="4" y="367"/>
                    <a:pt x="2" y="421"/>
                    <a:pt x="1" y="471"/>
                  </a:cubicBezTo>
                  <a:cubicBezTo>
                    <a:pt x="1" y="488"/>
                    <a:pt x="4" y="504"/>
                    <a:pt x="7" y="521"/>
                  </a:cubicBezTo>
                  <a:lnTo>
                    <a:pt x="7" y="531"/>
                  </a:lnTo>
                  <a:cubicBezTo>
                    <a:pt x="9" y="585"/>
                    <a:pt x="26" y="634"/>
                    <a:pt x="49" y="682"/>
                  </a:cubicBezTo>
                  <a:cubicBezTo>
                    <a:pt x="71" y="729"/>
                    <a:pt x="110" y="774"/>
                    <a:pt x="153" y="804"/>
                  </a:cubicBezTo>
                  <a:cubicBezTo>
                    <a:pt x="194" y="833"/>
                    <a:pt x="237" y="851"/>
                    <a:pt x="284" y="863"/>
                  </a:cubicBezTo>
                  <a:cubicBezTo>
                    <a:pt x="309" y="870"/>
                    <a:pt x="334" y="872"/>
                    <a:pt x="360" y="872"/>
                  </a:cubicBezTo>
                  <a:cubicBezTo>
                    <a:pt x="384" y="870"/>
                    <a:pt x="410" y="867"/>
                    <a:pt x="434" y="863"/>
                  </a:cubicBezTo>
                  <a:cubicBezTo>
                    <a:pt x="484" y="854"/>
                    <a:pt x="528" y="830"/>
                    <a:pt x="569" y="802"/>
                  </a:cubicBezTo>
                  <a:cubicBezTo>
                    <a:pt x="680" y="730"/>
                    <a:pt x="738" y="595"/>
                    <a:pt x="736" y="462"/>
                  </a:cubicBezTo>
                  <a:cubicBezTo>
                    <a:pt x="743" y="404"/>
                    <a:pt x="740" y="347"/>
                    <a:pt x="731" y="290"/>
                  </a:cubicBezTo>
                  <a:cubicBezTo>
                    <a:pt x="722" y="230"/>
                    <a:pt x="695" y="176"/>
                    <a:pt x="661" y="126"/>
                  </a:cubicBezTo>
                  <a:cubicBezTo>
                    <a:pt x="640" y="94"/>
                    <a:pt x="607" y="64"/>
                    <a:pt x="574" y="44"/>
                  </a:cubicBezTo>
                  <a:cubicBezTo>
                    <a:pt x="527" y="17"/>
                    <a:pt x="473"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a:extLst>
                <a:ext uri="{FF2B5EF4-FFF2-40B4-BE49-F238E27FC236}">
                  <a16:creationId xmlns:a16="http://schemas.microsoft.com/office/drawing/2014/main" id="{D8FFD780-8D14-DCC0-BD03-76D3F8D7AE0C}"/>
                </a:ext>
              </a:extLst>
            </p:cNvPr>
            <p:cNvSpPr/>
            <p:nvPr/>
          </p:nvSpPr>
          <p:spPr>
            <a:xfrm>
              <a:off x="4201775" y="962075"/>
              <a:ext cx="22675" cy="18875"/>
            </a:xfrm>
            <a:custGeom>
              <a:avLst/>
              <a:gdLst/>
              <a:ahLst/>
              <a:cxnLst/>
              <a:rect l="l" t="t" r="r" b="b"/>
              <a:pathLst>
                <a:path w="907" h="755" extrusionOk="0">
                  <a:moveTo>
                    <a:pt x="476" y="1"/>
                  </a:moveTo>
                  <a:cubicBezTo>
                    <a:pt x="470" y="1"/>
                    <a:pt x="464" y="1"/>
                    <a:pt x="458" y="1"/>
                  </a:cubicBezTo>
                  <a:cubicBezTo>
                    <a:pt x="457" y="1"/>
                    <a:pt x="455" y="1"/>
                    <a:pt x="454" y="1"/>
                  </a:cubicBezTo>
                  <a:cubicBezTo>
                    <a:pt x="416" y="1"/>
                    <a:pt x="370" y="15"/>
                    <a:pt x="336" y="33"/>
                  </a:cubicBezTo>
                  <a:cubicBezTo>
                    <a:pt x="309" y="48"/>
                    <a:pt x="285" y="67"/>
                    <a:pt x="262" y="89"/>
                  </a:cubicBezTo>
                  <a:cubicBezTo>
                    <a:pt x="204" y="113"/>
                    <a:pt x="149" y="148"/>
                    <a:pt x="108" y="200"/>
                  </a:cubicBezTo>
                  <a:cubicBezTo>
                    <a:pt x="47" y="273"/>
                    <a:pt x="1" y="363"/>
                    <a:pt x="5" y="463"/>
                  </a:cubicBezTo>
                  <a:cubicBezTo>
                    <a:pt x="6" y="497"/>
                    <a:pt x="11" y="541"/>
                    <a:pt x="29" y="574"/>
                  </a:cubicBezTo>
                  <a:cubicBezTo>
                    <a:pt x="44" y="605"/>
                    <a:pt x="61" y="640"/>
                    <a:pt x="87" y="662"/>
                  </a:cubicBezTo>
                  <a:cubicBezTo>
                    <a:pt x="102" y="677"/>
                    <a:pt x="114" y="691"/>
                    <a:pt x="133" y="702"/>
                  </a:cubicBezTo>
                  <a:cubicBezTo>
                    <a:pt x="158" y="716"/>
                    <a:pt x="175" y="725"/>
                    <a:pt x="201" y="735"/>
                  </a:cubicBezTo>
                  <a:cubicBezTo>
                    <a:pt x="233" y="748"/>
                    <a:pt x="272" y="753"/>
                    <a:pt x="307" y="754"/>
                  </a:cubicBezTo>
                  <a:lnTo>
                    <a:pt x="334" y="754"/>
                  </a:lnTo>
                  <a:cubicBezTo>
                    <a:pt x="382" y="753"/>
                    <a:pt x="431" y="746"/>
                    <a:pt x="478" y="729"/>
                  </a:cubicBezTo>
                  <a:cubicBezTo>
                    <a:pt x="486" y="730"/>
                    <a:pt x="495" y="731"/>
                    <a:pt x="503" y="731"/>
                  </a:cubicBezTo>
                  <a:cubicBezTo>
                    <a:pt x="514" y="731"/>
                    <a:pt x="525" y="730"/>
                    <a:pt x="535" y="728"/>
                  </a:cubicBezTo>
                  <a:cubicBezTo>
                    <a:pt x="588" y="720"/>
                    <a:pt x="641" y="701"/>
                    <a:pt x="682" y="666"/>
                  </a:cubicBezTo>
                  <a:cubicBezTo>
                    <a:pt x="685" y="665"/>
                    <a:pt x="689" y="664"/>
                    <a:pt x="691" y="664"/>
                  </a:cubicBezTo>
                  <a:cubicBezTo>
                    <a:pt x="737" y="649"/>
                    <a:pt x="784" y="618"/>
                    <a:pt x="816" y="583"/>
                  </a:cubicBezTo>
                  <a:cubicBezTo>
                    <a:pt x="834" y="563"/>
                    <a:pt x="847" y="547"/>
                    <a:pt x="862" y="525"/>
                  </a:cubicBezTo>
                  <a:cubicBezTo>
                    <a:pt x="872" y="508"/>
                    <a:pt x="880" y="491"/>
                    <a:pt x="887" y="474"/>
                  </a:cubicBezTo>
                  <a:cubicBezTo>
                    <a:pt x="904" y="434"/>
                    <a:pt x="907" y="389"/>
                    <a:pt x="906" y="348"/>
                  </a:cubicBezTo>
                  <a:cubicBezTo>
                    <a:pt x="903" y="314"/>
                    <a:pt x="891" y="270"/>
                    <a:pt x="872" y="241"/>
                  </a:cubicBezTo>
                  <a:cubicBezTo>
                    <a:pt x="842" y="200"/>
                    <a:pt x="814" y="165"/>
                    <a:pt x="774" y="144"/>
                  </a:cubicBezTo>
                  <a:cubicBezTo>
                    <a:pt x="754" y="134"/>
                    <a:pt x="733" y="125"/>
                    <a:pt x="711" y="120"/>
                  </a:cubicBezTo>
                  <a:cubicBezTo>
                    <a:pt x="708" y="115"/>
                    <a:pt x="706" y="112"/>
                    <a:pt x="703" y="109"/>
                  </a:cubicBezTo>
                  <a:cubicBezTo>
                    <a:pt x="676" y="77"/>
                    <a:pt x="640" y="49"/>
                    <a:pt x="603" y="32"/>
                  </a:cubicBezTo>
                  <a:cubicBezTo>
                    <a:pt x="573" y="19"/>
                    <a:pt x="553" y="12"/>
                    <a:pt x="521" y="5"/>
                  </a:cubicBezTo>
                  <a:cubicBezTo>
                    <a:pt x="506" y="1"/>
                    <a:pt x="490"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a:extLst>
                <a:ext uri="{FF2B5EF4-FFF2-40B4-BE49-F238E27FC236}">
                  <a16:creationId xmlns:a16="http://schemas.microsoft.com/office/drawing/2014/main" id="{ABED76CC-D6E1-B1CD-404B-DB2BC8AE48C5}"/>
                </a:ext>
              </a:extLst>
            </p:cNvPr>
            <p:cNvSpPr/>
            <p:nvPr/>
          </p:nvSpPr>
          <p:spPr>
            <a:xfrm>
              <a:off x="4257750" y="1011500"/>
              <a:ext cx="19225" cy="21200"/>
            </a:xfrm>
            <a:custGeom>
              <a:avLst/>
              <a:gdLst/>
              <a:ahLst/>
              <a:cxnLst/>
              <a:rect l="l" t="t" r="r" b="b"/>
              <a:pathLst>
                <a:path w="769" h="848" extrusionOk="0">
                  <a:moveTo>
                    <a:pt x="401" y="0"/>
                  </a:moveTo>
                  <a:cubicBezTo>
                    <a:pt x="390" y="0"/>
                    <a:pt x="378" y="1"/>
                    <a:pt x="367" y="1"/>
                  </a:cubicBezTo>
                  <a:cubicBezTo>
                    <a:pt x="269" y="7"/>
                    <a:pt x="189" y="66"/>
                    <a:pt x="125" y="138"/>
                  </a:cubicBezTo>
                  <a:cubicBezTo>
                    <a:pt x="83" y="188"/>
                    <a:pt x="57" y="248"/>
                    <a:pt x="36" y="308"/>
                  </a:cubicBezTo>
                  <a:cubicBezTo>
                    <a:pt x="17" y="360"/>
                    <a:pt x="9" y="414"/>
                    <a:pt x="5" y="470"/>
                  </a:cubicBezTo>
                  <a:cubicBezTo>
                    <a:pt x="0" y="564"/>
                    <a:pt x="30" y="667"/>
                    <a:pt x="97" y="737"/>
                  </a:cubicBezTo>
                  <a:cubicBezTo>
                    <a:pt x="141" y="782"/>
                    <a:pt x="187" y="810"/>
                    <a:pt x="247" y="832"/>
                  </a:cubicBezTo>
                  <a:cubicBezTo>
                    <a:pt x="264" y="839"/>
                    <a:pt x="287" y="842"/>
                    <a:pt x="308" y="845"/>
                  </a:cubicBezTo>
                  <a:cubicBezTo>
                    <a:pt x="323" y="846"/>
                    <a:pt x="340" y="847"/>
                    <a:pt x="356" y="847"/>
                  </a:cubicBezTo>
                  <a:lnTo>
                    <a:pt x="360" y="847"/>
                  </a:lnTo>
                  <a:cubicBezTo>
                    <a:pt x="373" y="847"/>
                    <a:pt x="387" y="844"/>
                    <a:pt x="402" y="840"/>
                  </a:cubicBezTo>
                  <a:cubicBezTo>
                    <a:pt x="409" y="842"/>
                    <a:pt x="417" y="842"/>
                    <a:pt x="425" y="842"/>
                  </a:cubicBezTo>
                  <a:cubicBezTo>
                    <a:pt x="465" y="842"/>
                    <a:pt x="504" y="822"/>
                    <a:pt x="525" y="784"/>
                  </a:cubicBezTo>
                  <a:cubicBezTo>
                    <a:pt x="525" y="783"/>
                    <a:pt x="526" y="783"/>
                    <a:pt x="526" y="782"/>
                  </a:cubicBezTo>
                  <a:cubicBezTo>
                    <a:pt x="572" y="753"/>
                    <a:pt x="612" y="720"/>
                    <a:pt x="648" y="681"/>
                  </a:cubicBezTo>
                  <a:cubicBezTo>
                    <a:pt x="686" y="641"/>
                    <a:pt x="721" y="586"/>
                    <a:pt x="737" y="533"/>
                  </a:cubicBezTo>
                  <a:cubicBezTo>
                    <a:pt x="754" y="484"/>
                    <a:pt x="768" y="432"/>
                    <a:pt x="764" y="378"/>
                  </a:cubicBezTo>
                  <a:cubicBezTo>
                    <a:pt x="760" y="326"/>
                    <a:pt x="757" y="272"/>
                    <a:pt x="731" y="223"/>
                  </a:cubicBezTo>
                  <a:cubicBezTo>
                    <a:pt x="721" y="204"/>
                    <a:pt x="711" y="185"/>
                    <a:pt x="698" y="167"/>
                  </a:cubicBezTo>
                  <a:cubicBezTo>
                    <a:pt x="680" y="139"/>
                    <a:pt x="665" y="123"/>
                    <a:pt x="641" y="100"/>
                  </a:cubicBezTo>
                  <a:cubicBezTo>
                    <a:pt x="605" y="62"/>
                    <a:pt x="555" y="39"/>
                    <a:pt x="509" y="19"/>
                  </a:cubicBezTo>
                  <a:cubicBezTo>
                    <a:pt x="475" y="4"/>
                    <a:pt x="438"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a:extLst>
                <a:ext uri="{FF2B5EF4-FFF2-40B4-BE49-F238E27FC236}">
                  <a16:creationId xmlns:a16="http://schemas.microsoft.com/office/drawing/2014/main" id="{A7E18D75-8896-0029-B826-EBE573E65F73}"/>
                </a:ext>
              </a:extLst>
            </p:cNvPr>
            <p:cNvSpPr/>
            <p:nvPr/>
          </p:nvSpPr>
          <p:spPr>
            <a:xfrm>
              <a:off x="4316325" y="965375"/>
              <a:ext cx="23650" cy="18650"/>
            </a:xfrm>
            <a:custGeom>
              <a:avLst/>
              <a:gdLst/>
              <a:ahLst/>
              <a:cxnLst/>
              <a:rect l="l" t="t" r="r" b="b"/>
              <a:pathLst>
                <a:path w="946" h="746" extrusionOk="0">
                  <a:moveTo>
                    <a:pt x="432" y="0"/>
                  </a:moveTo>
                  <a:cubicBezTo>
                    <a:pt x="392" y="0"/>
                    <a:pt x="349" y="6"/>
                    <a:pt x="313" y="17"/>
                  </a:cubicBezTo>
                  <a:cubicBezTo>
                    <a:pt x="259" y="34"/>
                    <a:pt x="215" y="57"/>
                    <a:pt x="168" y="89"/>
                  </a:cubicBezTo>
                  <a:cubicBezTo>
                    <a:pt x="130" y="114"/>
                    <a:pt x="99" y="150"/>
                    <a:pt x="71" y="186"/>
                  </a:cubicBezTo>
                  <a:cubicBezTo>
                    <a:pt x="48" y="214"/>
                    <a:pt x="36" y="248"/>
                    <a:pt x="21" y="280"/>
                  </a:cubicBezTo>
                  <a:cubicBezTo>
                    <a:pt x="11" y="299"/>
                    <a:pt x="5" y="325"/>
                    <a:pt x="4" y="346"/>
                  </a:cubicBezTo>
                  <a:cubicBezTo>
                    <a:pt x="3" y="368"/>
                    <a:pt x="1" y="390"/>
                    <a:pt x="3" y="414"/>
                  </a:cubicBezTo>
                  <a:cubicBezTo>
                    <a:pt x="6" y="449"/>
                    <a:pt x="11" y="467"/>
                    <a:pt x="21" y="501"/>
                  </a:cubicBezTo>
                  <a:cubicBezTo>
                    <a:pt x="34" y="544"/>
                    <a:pt x="63" y="580"/>
                    <a:pt x="92" y="612"/>
                  </a:cubicBezTo>
                  <a:cubicBezTo>
                    <a:pt x="123" y="647"/>
                    <a:pt x="161" y="672"/>
                    <a:pt x="202" y="693"/>
                  </a:cubicBezTo>
                  <a:cubicBezTo>
                    <a:pt x="252" y="719"/>
                    <a:pt x="308" y="730"/>
                    <a:pt x="364" y="735"/>
                  </a:cubicBezTo>
                  <a:cubicBezTo>
                    <a:pt x="393" y="743"/>
                    <a:pt x="423" y="745"/>
                    <a:pt x="453" y="745"/>
                  </a:cubicBezTo>
                  <a:cubicBezTo>
                    <a:pt x="459" y="745"/>
                    <a:pt x="464" y="745"/>
                    <a:pt x="469" y="745"/>
                  </a:cubicBezTo>
                  <a:cubicBezTo>
                    <a:pt x="517" y="744"/>
                    <a:pt x="563" y="735"/>
                    <a:pt x="609" y="720"/>
                  </a:cubicBezTo>
                  <a:cubicBezTo>
                    <a:pt x="628" y="714"/>
                    <a:pt x="645" y="707"/>
                    <a:pt x="663" y="697"/>
                  </a:cubicBezTo>
                  <a:cubicBezTo>
                    <a:pt x="685" y="684"/>
                    <a:pt x="707" y="674"/>
                    <a:pt x="726" y="657"/>
                  </a:cubicBezTo>
                  <a:cubicBezTo>
                    <a:pt x="746" y="640"/>
                    <a:pt x="765" y="621"/>
                    <a:pt x="783" y="601"/>
                  </a:cubicBezTo>
                  <a:cubicBezTo>
                    <a:pt x="800" y="589"/>
                    <a:pt x="815" y="578"/>
                    <a:pt x="830" y="564"/>
                  </a:cubicBezTo>
                  <a:cubicBezTo>
                    <a:pt x="867" y="534"/>
                    <a:pt x="907" y="487"/>
                    <a:pt x="923" y="441"/>
                  </a:cubicBezTo>
                  <a:cubicBezTo>
                    <a:pt x="929" y="421"/>
                    <a:pt x="935" y="402"/>
                    <a:pt x="938" y="383"/>
                  </a:cubicBezTo>
                  <a:cubicBezTo>
                    <a:pt x="944" y="350"/>
                    <a:pt x="945" y="332"/>
                    <a:pt x="943" y="302"/>
                  </a:cubicBezTo>
                  <a:cubicBezTo>
                    <a:pt x="940" y="259"/>
                    <a:pt x="917" y="220"/>
                    <a:pt x="896" y="183"/>
                  </a:cubicBezTo>
                  <a:cubicBezTo>
                    <a:pt x="874" y="151"/>
                    <a:pt x="839" y="117"/>
                    <a:pt x="805" y="98"/>
                  </a:cubicBezTo>
                  <a:cubicBezTo>
                    <a:pt x="753" y="69"/>
                    <a:pt x="697" y="49"/>
                    <a:pt x="639" y="42"/>
                  </a:cubicBezTo>
                  <a:cubicBezTo>
                    <a:pt x="581" y="17"/>
                    <a:pt x="522" y="4"/>
                    <a:pt x="459" y="1"/>
                  </a:cubicBezTo>
                  <a:cubicBezTo>
                    <a:pt x="450" y="0"/>
                    <a:pt x="441"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a:extLst>
                <a:ext uri="{FF2B5EF4-FFF2-40B4-BE49-F238E27FC236}">
                  <a16:creationId xmlns:a16="http://schemas.microsoft.com/office/drawing/2014/main" id="{D9312278-37A4-C497-7462-F08D781A9327}"/>
                </a:ext>
              </a:extLst>
            </p:cNvPr>
            <p:cNvSpPr/>
            <p:nvPr/>
          </p:nvSpPr>
          <p:spPr>
            <a:xfrm>
              <a:off x="4252575" y="914275"/>
              <a:ext cx="29700" cy="50525"/>
            </a:xfrm>
            <a:custGeom>
              <a:avLst/>
              <a:gdLst/>
              <a:ahLst/>
              <a:cxnLst/>
              <a:rect l="l" t="t" r="r" b="b"/>
              <a:pathLst>
                <a:path w="1188" h="2021" extrusionOk="0">
                  <a:moveTo>
                    <a:pt x="929" y="527"/>
                  </a:moveTo>
                  <a:cubicBezTo>
                    <a:pt x="929" y="529"/>
                    <a:pt x="929" y="532"/>
                    <a:pt x="930" y="534"/>
                  </a:cubicBezTo>
                  <a:lnTo>
                    <a:pt x="930" y="534"/>
                  </a:lnTo>
                  <a:cubicBezTo>
                    <a:pt x="930" y="532"/>
                    <a:pt x="929" y="529"/>
                    <a:pt x="929" y="527"/>
                  </a:cubicBezTo>
                  <a:close/>
                  <a:moveTo>
                    <a:pt x="944" y="606"/>
                  </a:moveTo>
                  <a:cubicBezTo>
                    <a:pt x="944" y="607"/>
                    <a:pt x="944" y="608"/>
                    <a:pt x="944" y="609"/>
                  </a:cubicBezTo>
                  <a:lnTo>
                    <a:pt x="944" y="609"/>
                  </a:lnTo>
                  <a:cubicBezTo>
                    <a:pt x="944" y="608"/>
                    <a:pt x="944" y="607"/>
                    <a:pt x="944" y="606"/>
                  </a:cubicBezTo>
                  <a:close/>
                  <a:moveTo>
                    <a:pt x="864" y="1434"/>
                  </a:moveTo>
                  <a:lnTo>
                    <a:pt x="864" y="1434"/>
                  </a:lnTo>
                  <a:cubicBezTo>
                    <a:pt x="864" y="1434"/>
                    <a:pt x="864" y="1434"/>
                    <a:pt x="864" y="1434"/>
                  </a:cubicBezTo>
                  <a:lnTo>
                    <a:pt x="864" y="1434"/>
                  </a:lnTo>
                  <a:cubicBezTo>
                    <a:pt x="864" y="1434"/>
                    <a:pt x="864" y="1434"/>
                    <a:pt x="864" y="1434"/>
                  </a:cubicBezTo>
                  <a:close/>
                  <a:moveTo>
                    <a:pt x="433" y="1773"/>
                  </a:moveTo>
                  <a:cubicBezTo>
                    <a:pt x="434" y="1773"/>
                    <a:pt x="434" y="1773"/>
                    <a:pt x="434" y="1774"/>
                  </a:cubicBezTo>
                  <a:cubicBezTo>
                    <a:pt x="434" y="1773"/>
                    <a:pt x="433" y="1773"/>
                    <a:pt x="433" y="1773"/>
                  </a:cubicBezTo>
                  <a:close/>
                  <a:moveTo>
                    <a:pt x="683" y="232"/>
                  </a:moveTo>
                  <a:cubicBezTo>
                    <a:pt x="697" y="239"/>
                    <a:pt x="713" y="245"/>
                    <a:pt x="727" y="252"/>
                  </a:cubicBezTo>
                  <a:cubicBezTo>
                    <a:pt x="755" y="270"/>
                    <a:pt x="782" y="288"/>
                    <a:pt x="808" y="308"/>
                  </a:cubicBezTo>
                  <a:lnTo>
                    <a:pt x="806" y="306"/>
                  </a:lnTo>
                  <a:lnTo>
                    <a:pt x="806" y="306"/>
                  </a:lnTo>
                  <a:cubicBezTo>
                    <a:pt x="808" y="307"/>
                    <a:pt x="811" y="310"/>
                    <a:pt x="813" y="312"/>
                  </a:cubicBezTo>
                  <a:cubicBezTo>
                    <a:pt x="815" y="313"/>
                    <a:pt x="816" y="314"/>
                    <a:pt x="818" y="316"/>
                  </a:cubicBezTo>
                  <a:cubicBezTo>
                    <a:pt x="817" y="316"/>
                    <a:pt x="817" y="315"/>
                    <a:pt x="816" y="315"/>
                  </a:cubicBezTo>
                  <a:lnTo>
                    <a:pt x="816" y="315"/>
                  </a:lnTo>
                  <a:cubicBezTo>
                    <a:pt x="821" y="318"/>
                    <a:pt x="826" y="324"/>
                    <a:pt x="832" y="329"/>
                  </a:cubicBezTo>
                  <a:lnTo>
                    <a:pt x="851" y="352"/>
                  </a:lnTo>
                  <a:cubicBezTo>
                    <a:pt x="857" y="360"/>
                    <a:pt x="863" y="368"/>
                    <a:pt x="868" y="377"/>
                  </a:cubicBezTo>
                  <a:cubicBezTo>
                    <a:pt x="882" y="404"/>
                    <a:pt x="895" y="432"/>
                    <a:pt x="906" y="460"/>
                  </a:cubicBezTo>
                  <a:cubicBezTo>
                    <a:pt x="915" y="481"/>
                    <a:pt x="921" y="502"/>
                    <a:pt x="928" y="523"/>
                  </a:cubicBezTo>
                  <a:lnTo>
                    <a:pt x="928" y="523"/>
                  </a:lnTo>
                  <a:cubicBezTo>
                    <a:pt x="928" y="522"/>
                    <a:pt x="927" y="522"/>
                    <a:pt x="927" y="522"/>
                  </a:cubicBezTo>
                  <a:lnTo>
                    <a:pt x="927" y="522"/>
                  </a:lnTo>
                  <a:cubicBezTo>
                    <a:pt x="927" y="523"/>
                    <a:pt x="927" y="524"/>
                    <a:pt x="929" y="525"/>
                  </a:cubicBezTo>
                  <a:cubicBezTo>
                    <a:pt x="930" y="529"/>
                    <a:pt x="931" y="532"/>
                    <a:pt x="931" y="535"/>
                  </a:cubicBezTo>
                  <a:cubicBezTo>
                    <a:pt x="931" y="535"/>
                    <a:pt x="930" y="534"/>
                    <a:pt x="930" y="534"/>
                  </a:cubicBezTo>
                  <a:lnTo>
                    <a:pt x="930" y="534"/>
                  </a:lnTo>
                  <a:cubicBezTo>
                    <a:pt x="935" y="556"/>
                    <a:pt x="939" y="578"/>
                    <a:pt x="942" y="601"/>
                  </a:cubicBezTo>
                  <a:lnTo>
                    <a:pt x="942" y="599"/>
                  </a:lnTo>
                  <a:cubicBezTo>
                    <a:pt x="942" y="600"/>
                    <a:pt x="942" y="602"/>
                    <a:pt x="944" y="604"/>
                  </a:cubicBezTo>
                  <a:cubicBezTo>
                    <a:pt x="944" y="606"/>
                    <a:pt x="945" y="609"/>
                    <a:pt x="945" y="613"/>
                  </a:cubicBezTo>
                  <a:cubicBezTo>
                    <a:pt x="945" y="611"/>
                    <a:pt x="945" y="610"/>
                    <a:pt x="944" y="609"/>
                  </a:cubicBezTo>
                  <a:lnTo>
                    <a:pt x="944" y="609"/>
                  </a:lnTo>
                  <a:cubicBezTo>
                    <a:pt x="953" y="683"/>
                    <a:pt x="961" y="758"/>
                    <a:pt x="962" y="833"/>
                  </a:cubicBezTo>
                  <a:cubicBezTo>
                    <a:pt x="961" y="904"/>
                    <a:pt x="960" y="976"/>
                    <a:pt x="955" y="1051"/>
                  </a:cubicBezTo>
                  <a:lnTo>
                    <a:pt x="955" y="1051"/>
                  </a:lnTo>
                  <a:cubicBezTo>
                    <a:pt x="954" y="1052"/>
                    <a:pt x="954" y="1053"/>
                    <a:pt x="954" y="1055"/>
                  </a:cubicBezTo>
                  <a:cubicBezTo>
                    <a:pt x="954" y="1054"/>
                    <a:pt x="954" y="1053"/>
                    <a:pt x="955" y="1051"/>
                  </a:cubicBezTo>
                  <a:lnTo>
                    <a:pt x="955" y="1051"/>
                  </a:lnTo>
                  <a:cubicBezTo>
                    <a:pt x="955" y="1053"/>
                    <a:pt x="955" y="1054"/>
                    <a:pt x="954" y="1055"/>
                  </a:cubicBezTo>
                  <a:lnTo>
                    <a:pt x="954" y="1056"/>
                  </a:lnTo>
                  <a:cubicBezTo>
                    <a:pt x="944" y="1136"/>
                    <a:pt x="926" y="1214"/>
                    <a:pt x="909" y="1293"/>
                  </a:cubicBezTo>
                  <a:cubicBezTo>
                    <a:pt x="896" y="1339"/>
                    <a:pt x="881" y="1387"/>
                    <a:pt x="864" y="1433"/>
                  </a:cubicBezTo>
                  <a:lnTo>
                    <a:pt x="864" y="1433"/>
                  </a:lnTo>
                  <a:cubicBezTo>
                    <a:pt x="865" y="1432"/>
                    <a:pt x="866" y="1432"/>
                    <a:pt x="866" y="1431"/>
                  </a:cubicBezTo>
                  <a:lnTo>
                    <a:pt x="866" y="1431"/>
                  </a:lnTo>
                  <a:cubicBezTo>
                    <a:pt x="866" y="1432"/>
                    <a:pt x="865" y="1432"/>
                    <a:pt x="864" y="1434"/>
                  </a:cubicBezTo>
                  <a:lnTo>
                    <a:pt x="864" y="1434"/>
                  </a:lnTo>
                  <a:cubicBezTo>
                    <a:pt x="864" y="1434"/>
                    <a:pt x="864" y="1433"/>
                    <a:pt x="864" y="1433"/>
                  </a:cubicBezTo>
                  <a:lnTo>
                    <a:pt x="864" y="1433"/>
                  </a:lnTo>
                  <a:cubicBezTo>
                    <a:pt x="864" y="1434"/>
                    <a:pt x="864" y="1434"/>
                    <a:pt x="864" y="1435"/>
                  </a:cubicBezTo>
                  <a:cubicBezTo>
                    <a:pt x="864" y="1435"/>
                    <a:pt x="864" y="1435"/>
                    <a:pt x="864" y="1434"/>
                  </a:cubicBezTo>
                  <a:lnTo>
                    <a:pt x="864" y="1434"/>
                  </a:lnTo>
                  <a:cubicBezTo>
                    <a:pt x="864" y="1435"/>
                    <a:pt x="864" y="1435"/>
                    <a:pt x="864" y="1436"/>
                  </a:cubicBezTo>
                  <a:cubicBezTo>
                    <a:pt x="842" y="1487"/>
                    <a:pt x="818" y="1535"/>
                    <a:pt x="792" y="1583"/>
                  </a:cubicBezTo>
                  <a:cubicBezTo>
                    <a:pt x="783" y="1601"/>
                    <a:pt x="771" y="1618"/>
                    <a:pt x="758" y="1636"/>
                  </a:cubicBezTo>
                  <a:cubicBezTo>
                    <a:pt x="745" y="1652"/>
                    <a:pt x="733" y="1667"/>
                    <a:pt x="718" y="1683"/>
                  </a:cubicBezTo>
                  <a:cubicBezTo>
                    <a:pt x="697" y="1703"/>
                    <a:pt x="677" y="1722"/>
                    <a:pt x="653" y="1741"/>
                  </a:cubicBezTo>
                  <a:cubicBezTo>
                    <a:pt x="641" y="1749"/>
                    <a:pt x="629" y="1757"/>
                    <a:pt x="616" y="1765"/>
                  </a:cubicBezTo>
                  <a:cubicBezTo>
                    <a:pt x="607" y="1770"/>
                    <a:pt x="596" y="1774"/>
                    <a:pt x="588" y="1778"/>
                  </a:cubicBezTo>
                  <a:cubicBezTo>
                    <a:pt x="581" y="1781"/>
                    <a:pt x="575" y="1783"/>
                    <a:pt x="567" y="1786"/>
                  </a:cubicBezTo>
                  <a:cubicBezTo>
                    <a:pt x="559" y="1788"/>
                    <a:pt x="550" y="1789"/>
                    <a:pt x="543" y="1791"/>
                  </a:cubicBezTo>
                  <a:cubicBezTo>
                    <a:pt x="531" y="1792"/>
                    <a:pt x="519" y="1793"/>
                    <a:pt x="508" y="1793"/>
                  </a:cubicBezTo>
                  <a:lnTo>
                    <a:pt x="497" y="1793"/>
                  </a:lnTo>
                  <a:cubicBezTo>
                    <a:pt x="487" y="1792"/>
                    <a:pt x="476" y="1789"/>
                    <a:pt x="465" y="1788"/>
                  </a:cubicBezTo>
                  <a:cubicBezTo>
                    <a:pt x="461" y="1787"/>
                    <a:pt x="459" y="1786"/>
                    <a:pt x="455" y="1786"/>
                  </a:cubicBezTo>
                  <a:cubicBezTo>
                    <a:pt x="452" y="1784"/>
                    <a:pt x="449" y="1783"/>
                    <a:pt x="446" y="1782"/>
                  </a:cubicBezTo>
                  <a:cubicBezTo>
                    <a:pt x="441" y="1778"/>
                    <a:pt x="434" y="1774"/>
                    <a:pt x="429" y="1769"/>
                  </a:cubicBezTo>
                  <a:lnTo>
                    <a:pt x="429" y="1769"/>
                  </a:lnTo>
                  <a:cubicBezTo>
                    <a:pt x="429" y="1769"/>
                    <a:pt x="429" y="1770"/>
                    <a:pt x="429" y="1770"/>
                  </a:cubicBezTo>
                  <a:lnTo>
                    <a:pt x="429" y="1770"/>
                  </a:lnTo>
                  <a:cubicBezTo>
                    <a:pt x="428" y="1768"/>
                    <a:pt x="426" y="1767"/>
                    <a:pt x="425" y="1766"/>
                  </a:cubicBezTo>
                  <a:cubicBezTo>
                    <a:pt x="424" y="1766"/>
                    <a:pt x="424" y="1765"/>
                    <a:pt x="423" y="1765"/>
                  </a:cubicBezTo>
                  <a:lnTo>
                    <a:pt x="423" y="1765"/>
                  </a:lnTo>
                  <a:lnTo>
                    <a:pt x="424" y="1766"/>
                  </a:lnTo>
                  <a:cubicBezTo>
                    <a:pt x="411" y="1756"/>
                    <a:pt x="399" y="1746"/>
                    <a:pt x="387" y="1734"/>
                  </a:cubicBezTo>
                  <a:cubicBezTo>
                    <a:pt x="377" y="1723"/>
                    <a:pt x="367" y="1714"/>
                    <a:pt x="358" y="1703"/>
                  </a:cubicBezTo>
                  <a:cubicBezTo>
                    <a:pt x="349" y="1690"/>
                    <a:pt x="341" y="1675"/>
                    <a:pt x="332" y="1663"/>
                  </a:cubicBezTo>
                  <a:cubicBezTo>
                    <a:pt x="320" y="1639"/>
                    <a:pt x="309" y="1617"/>
                    <a:pt x="297" y="1593"/>
                  </a:cubicBezTo>
                  <a:cubicBezTo>
                    <a:pt x="286" y="1562"/>
                    <a:pt x="275" y="1531"/>
                    <a:pt x="266" y="1499"/>
                  </a:cubicBezTo>
                  <a:cubicBezTo>
                    <a:pt x="256" y="1453"/>
                    <a:pt x="248" y="1405"/>
                    <a:pt x="239" y="1357"/>
                  </a:cubicBezTo>
                  <a:cubicBezTo>
                    <a:pt x="235" y="1318"/>
                    <a:pt x="233" y="1281"/>
                    <a:pt x="232" y="1242"/>
                  </a:cubicBezTo>
                  <a:cubicBezTo>
                    <a:pt x="233" y="1196"/>
                    <a:pt x="235" y="1149"/>
                    <a:pt x="242" y="1102"/>
                  </a:cubicBezTo>
                  <a:cubicBezTo>
                    <a:pt x="253" y="1023"/>
                    <a:pt x="265" y="944"/>
                    <a:pt x="276" y="865"/>
                  </a:cubicBezTo>
                  <a:cubicBezTo>
                    <a:pt x="290" y="779"/>
                    <a:pt x="302" y="693"/>
                    <a:pt x="322" y="607"/>
                  </a:cubicBezTo>
                  <a:cubicBezTo>
                    <a:pt x="327" y="590"/>
                    <a:pt x="333" y="571"/>
                    <a:pt x="341" y="552"/>
                  </a:cubicBezTo>
                  <a:cubicBezTo>
                    <a:pt x="348" y="536"/>
                    <a:pt x="356" y="521"/>
                    <a:pt x="362" y="505"/>
                  </a:cubicBezTo>
                  <a:cubicBezTo>
                    <a:pt x="393" y="454"/>
                    <a:pt x="426" y="404"/>
                    <a:pt x="461" y="355"/>
                  </a:cubicBezTo>
                  <a:cubicBezTo>
                    <a:pt x="471" y="342"/>
                    <a:pt x="482" y="330"/>
                    <a:pt x="492" y="318"/>
                  </a:cubicBezTo>
                  <a:cubicBezTo>
                    <a:pt x="503" y="308"/>
                    <a:pt x="517" y="298"/>
                    <a:pt x="529" y="287"/>
                  </a:cubicBezTo>
                  <a:cubicBezTo>
                    <a:pt x="548" y="276"/>
                    <a:pt x="565" y="265"/>
                    <a:pt x="585" y="254"/>
                  </a:cubicBezTo>
                  <a:cubicBezTo>
                    <a:pt x="591" y="251"/>
                    <a:pt x="599" y="247"/>
                    <a:pt x="606" y="245"/>
                  </a:cubicBezTo>
                  <a:cubicBezTo>
                    <a:pt x="614" y="242"/>
                    <a:pt x="622" y="240"/>
                    <a:pt x="630" y="237"/>
                  </a:cubicBezTo>
                  <a:cubicBezTo>
                    <a:pt x="632" y="237"/>
                    <a:pt x="636" y="236"/>
                    <a:pt x="638" y="236"/>
                  </a:cubicBezTo>
                  <a:lnTo>
                    <a:pt x="681" y="232"/>
                  </a:lnTo>
                  <a:close/>
                  <a:moveTo>
                    <a:pt x="663" y="1"/>
                  </a:moveTo>
                  <a:cubicBezTo>
                    <a:pt x="647" y="1"/>
                    <a:pt x="631" y="2"/>
                    <a:pt x="616" y="6"/>
                  </a:cubicBezTo>
                  <a:cubicBezTo>
                    <a:pt x="604" y="8"/>
                    <a:pt x="590" y="12"/>
                    <a:pt x="580" y="19"/>
                  </a:cubicBezTo>
                  <a:cubicBezTo>
                    <a:pt x="545" y="28"/>
                    <a:pt x="514" y="39"/>
                    <a:pt x="481" y="54"/>
                  </a:cubicBezTo>
                  <a:cubicBezTo>
                    <a:pt x="441" y="74"/>
                    <a:pt x="399" y="100"/>
                    <a:pt x="366" y="128"/>
                  </a:cubicBezTo>
                  <a:cubicBezTo>
                    <a:pt x="321" y="167"/>
                    <a:pt x="285" y="211"/>
                    <a:pt x="251" y="258"/>
                  </a:cubicBezTo>
                  <a:cubicBezTo>
                    <a:pt x="203" y="327"/>
                    <a:pt x="157" y="396"/>
                    <a:pt x="127" y="474"/>
                  </a:cubicBezTo>
                  <a:cubicBezTo>
                    <a:pt x="101" y="540"/>
                    <a:pt x="86" y="610"/>
                    <a:pt x="74" y="681"/>
                  </a:cubicBezTo>
                  <a:cubicBezTo>
                    <a:pt x="59" y="773"/>
                    <a:pt x="46" y="865"/>
                    <a:pt x="32" y="958"/>
                  </a:cubicBezTo>
                  <a:cubicBezTo>
                    <a:pt x="16" y="1056"/>
                    <a:pt x="1" y="1155"/>
                    <a:pt x="3" y="1255"/>
                  </a:cubicBezTo>
                  <a:cubicBezTo>
                    <a:pt x="5" y="1360"/>
                    <a:pt x="22" y="1467"/>
                    <a:pt x="48" y="1567"/>
                  </a:cubicBezTo>
                  <a:cubicBezTo>
                    <a:pt x="63" y="1619"/>
                    <a:pt x="80" y="1669"/>
                    <a:pt x="103" y="1717"/>
                  </a:cubicBezTo>
                  <a:cubicBezTo>
                    <a:pt x="127" y="1768"/>
                    <a:pt x="156" y="1824"/>
                    <a:pt x="196" y="1865"/>
                  </a:cubicBezTo>
                  <a:cubicBezTo>
                    <a:pt x="234" y="1906"/>
                    <a:pt x="275" y="1942"/>
                    <a:pt x="322" y="1974"/>
                  </a:cubicBezTo>
                  <a:cubicBezTo>
                    <a:pt x="362" y="2000"/>
                    <a:pt x="410" y="2009"/>
                    <a:pt x="455" y="2016"/>
                  </a:cubicBezTo>
                  <a:cubicBezTo>
                    <a:pt x="470" y="2019"/>
                    <a:pt x="486" y="2021"/>
                    <a:pt x="502" y="2021"/>
                  </a:cubicBezTo>
                  <a:cubicBezTo>
                    <a:pt x="507" y="2021"/>
                    <a:pt x="512" y="2020"/>
                    <a:pt x="517" y="2020"/>
                  </a:cubicBezTo>
                  <a:cubicBezTo>
                    <a:pt x="534" y="2020"/>
                    <a:pt x="553" y="2018"/>
                    <a:pt x="570" y="2014"/>
                  </a:cubicBezTo>
                  <a:cubicBezTo>
                    <a:pt x="753" y="1981"/>
                    <a:pt x="903" y="1844"/>
                    <a:pt x="991" y="1684"/>
                  </a:cubicBezTo>
                  <a:cubicBezTo>
                    <a:pt x="1044" y="1587"/>
                    <a:pt x="1089" y="1484"/>
                    <a:pt x="1115" y="1378"/>
                  </a:cubicBezTo>
                  <a:cubicBezTo>
                    <a:pt x="1130" y="1325"/>
                    <a:pt x="1140" y="1270"/>
                    <a:pt x="1153" y="1215"/>
                  </a:cubicBezTo>
                  <a:cubicBezTo>
                    <a:pt x="1163" y="1167"/>
                    <a:pt x="1173" y="1117"/>
                    <a:pt x="1177" y="1069"/>
                  </a:cubicBezTo>
                  <a:cubicBezTo>
                    <a:pt x="1181" y="1014"/>
                    <a:pt x="1183" y="957"/>
                    <a:pt x="1184" y="904"/>
                  </a:cubicBezTo>
                  <a:cubicBezTo>
                    <a:pt x="1185" y="846"/>
                    <a:pt x="1188" y="791"/>
                    <a:pt x="1183" y="734"/>
                  </a:cubicBezTo>
                  <a:cubicBezTo>
                    <a:pt x="1175" y="641"/>
                    <a:pt x="1167" y="545"/>
                    <a:pt x="1141" y="455"/>
                  </a:cubicBezTo>
                  <a:cubicBezTo>
                    <a:pt x="1127" y="404"/>
                    <a:pt x="1107" y="357"/>
                    <a:pt x="1084" y="308"/>
                  </a:cubicBezTo>
                  <a:cubicBezTo>
                    <a:pt x="1064" y="264"/>
                    <a:pt x="1038" y="217"/>
                    <a:pt x="1004" y="182"/>
                  </a:cubicBezTo>
                  <a:cubicBezTo>
                    <a:pt x="973" y="149"/>
                    <a:pt x="940" y="123"/>
                    <a:pt x="904" y="100"/>
                  </a:cubicBezTo>
                  <a:cubicBezTo>
                    <a:pt x="874" y="79"/>
                    <a:pt x="844" y="56"/>
                    <a:pt x="811" y="43"/>
                  </a:cubicBezTo>
                  <a:cubicBezTo>
                    <a:pt x="789" y="33"/>
                    <a:pt x="766" y="22"/>
                    <a:pt x="744" y="14"/>
                  </a:cubicBezTo>
                  <a:cubicBezTo>
                    <a:pt x="718" y="5"/>
                    <a:pt x="690"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a:extLst>
                <a:ext uri="{FF2B5EF4-FFF2-40B4-BE49-F238E27FC236}">
                  <a16:creationId xmlns:a16="http://schemas.microsoft.com/office/drawing/2014/main" id="{69EC2A53-5063-0CBF-50F6-E8EE20EA6A20}"/>
                </a:ext>
              </a:extLst>
            </p:cNvPr>
            <p:cNvSpPr/>
            <p:nvPr/>
          </p:nvSpPr>
          <p:spPr>
            <a:xfrm>
              <a:off x="4197900" y="960275"/>
              <a:ext cx="45575" cy="25575"/>
            </a:xfrm>
            <a:custGeom>
              <a:avLst/>
              <a:gdLst/>
              <a:ahLst/>
              <a:cxnLst/>
              <a:rect l="l" t="t" r="r" b="b"/>
              <a:pathLst>
                <a:path w="1823" h="1023" extrusionOk="0">
                  <a:moveTo>
                    <a:pt x="1205" y="11"/>
                  </a:moveTo>
                  <a:cubicBezTo>
                    <a:pt x="1206" y="12"/>
                    <a:pt x="1207" y="12"/>
                    <a:pt x="1207" y="12"/>
                  </a:cubicBezTo>
                  <a:cubicBezTo>
                    <a:pt x="1207" y="12"/>
                    <a:pt x="1206" y="12"/>
                    <a:pt x="1205" y="11"/>
                  </a:cubicBezTo>
                  <a:close/>
                  <a:moveTo>
                    <a:pt x="1039" y="220"/>
                  </a:moveTo>
                  <a:cubicBezTo>
                    <a:pt x="1063" y="220"/>
                    <a:pt x="1087" y="221"/>
                    <a:pt x="1110" y="221"/>
                  </a:cubicBezTo>
                  <a:lnTo>
                    <a:pt x="1109" y="221"/>
                  </a:lnTo>
                  <a:cubicBezTo>
                    <a:pt x="1151" y="226"/>
                    <a:pt x="1192" y="229"/>
                    <a:pt x="1232" y="234"/>
                  </a:cubicBezTo>
                  <a:cubicBezTo>
                    <a:pt x="1233" y="234"/>
                    <a:pt x="1233" y="234"/>
                    <a:pt x="1233" y="236"/>
                  </a:cubicBezTo>
                  <a:cubicBezTo>
                    <a:pt x="1279" y="249"/>
                    <a:pt x="1325" y="265"/>
                    <a:pt x="1367" y="283"/>
                  </a:cubicBezTo>
                  <a:cubicBezTo>
                    <a:pt x="1382" y="291"/>
                    <a:pt x="1395" y="298"/>
                    <a:pt x="1410" y="304"/>
                  </a:cubicBezTo>
                  <a:cubicBezTo>
                    <a:pt x="1415" y="306"/>
                    <a:pt x="1419" y="309"/>
                    <a:pt x="1423" y="311"/>
                  </a:cubicBezTo>
                  <a:cubicBezTo>
                    <a:pt x="1455" y="335"/>
                    <a:pt x="1486" y="360"/>
                    <a:pt x="1517" y="386"/>
                  </a:cubicBezTo>
                  <a:cubicBezTo>
                    <a:pt x="1517" y="386"/>
                    <a:pt x="1517" y="385"/>
                    <a:pt x="1517" y="384"/>
                  </a:cubicBezTo>
                  <a:lnTo>
                    <a:pt x="1517" y="384"/>
                  </a:lnTo>
                  <a:lnTo>
                    <a:pt x="1521" y="389"/>
                  </a:lnTo>
                  <a:cubicBezTo>
                    <a:pt x="1523" y="390"/>
                    <a:pt x="1525" y="392"/>
                    <a:pt x="1526" y="393"/>
                  </a:cubicBezTo>
                  <a:lnTo>
                    <a:pt x="1526" y="393"/>
                  </a:lnTo>
                  <a:cubicBezTo>
                    <a:pt x="1526" y="393"/>
                    <a:pt x="1526" y="393"/>
                    <a:pt x="1524" y="393"/>
                  </a:cubicBezTo>
                  <a:cubicBezTo>
                    <a:pt x="1535" y="402"/>
                    <a:pt x="1544" y="412"/>
                    <a:pt x="1554" y="422"/>
                  </a:cubicBezTo>
                  <a:cubicBezTo>
                    <a:pt x="1558" y="425"/>
                    <a:pt x="1562" y="430"/>
                    <a:pt x="1565" y="435"/>
                  </a:cubicBezTo>
                  <a:cubicBezTo>
                    <a:pt x="1571" y="445"/>
                    <a:pt x="1579" y="458"/>
                    <a:pt x="1585" y="469"/>
                  </a:cubicBezTo>
                  <a:cubicBezTo>
                    <a:pt x="1586" y="470"/>
                    <a:pt x="1586" y="473"/>
                    <a:pt x="1588" y="475"/>
                  </a:cubicBezTo>
                  <a:lnTo>
                    <a:pt x="1588" y="476"/>
                  </a:lnTo>
                  <a:lnTo>
                    <a:pt x="1588" y="480"/>
                  </a:lnTo>
                  <a:cubicBezTo>
                    <a:pt x="1589" y="496"/>
                    <a:pt x="1589" y="511"/>
                    <a:pt x="1589" y="527"/>
                  </a:cubicBezTo>
                  <a:cubicBezTo>
                    <a:pt x="1590" y="534"/>
                    <a:pt x="1590" y="537"/>
                    <a:pt x="1590" y="540"/>
                  </a:cubicBezTo>
                  <a:lnTo>
                    <a:pt x="1583" y="571"/>
                  </a:lnTo>
                  <a:lnTo>
                    <a:pt x="1568" y="609"/>
                  </a:lnTo>
                  <a:cubicBezTo>
                    <a:pt x="1565" y="615"/>
                    <a:pt x="1562" y="620"/>
                    <a:pt x="1558" y="624"/>
                  </a:cubicBezTo>
                  <a:cubicBezTo>
                    <a:pt x="1553" y="631"/>
                    <a:pt x="1547" y="638"/>
                    <a:pt x="1542" y="646"/>
                  </a:cubicBezTo>
                  <a:cubicBezTo>
                    <a:pt x="1535" y="654"/>
                    <a:pt x="1528" y="660"/>
                    <a:pt x="1522" y="666"/>
                  </a:cubicBezTo>
                  <a:cubicBezTo>
                    <a:pt x="1506" y="681"/>
                    <a:pt x="1487" y="693"/>
                    <a:pt x="1468" y="707"/>
                  </a:cubicBezTo>
                  <a:cubicBezTo>
                    <a:pt x="1456" y="714"/>
                    <a:pt x="1444" y="721"/>
                    <a:pt x="1431" y="728"/>
                  </a:cubicBezTo>
                  <a:cubicBezTo>
                    <a:pt x="1422" y="733"/>
                    <a:pt x="1411" y="737"/>
                    <a:pt x="1402" y="742"/>
                  </a:cubicBezTo>
                  <a:cubicBezTo>
                    <a:pt x="1385" y="747"/>
                    <a:pt x="1372" y="752"/>
                    <a:pt x="1357" y="755"/>
                  </a:cubicBezTo>
                  <a:cubicBezTo>
                    <a:pt x="1285" y="769"/>
                    <a:pt x="1211" y="781"/>
                    <a:pt x="1136" y="789"/>
                  </a:cubicBezTo>
                  <a:cubicBezTo>
                    <a:pt x="1066" y="793"/>
                    <a:pt x="995" y="793"/>
                    <a:pt x="924" y="793"/>
                  </a:cubicBezTo>
                  <a:cubicBezTo>
                    <a:pt x="870" y="793"/>
                    <a:pt x="815" y="795"/>
                    <a:pt x="761" y="795"/>
                  </a:cubicBezTo>
                  <a:cubicBezTo>
                    <a:pt x="743" y="795"/>
                    <a:pt x="725" y="795"/>
                    <a:pt x="707" y="794"/>
                  </a:cubicBezTo>
                  <a:cubicBezTo>
                    <a:pt x="628" y="790"/>
                    <a:pt x="548" y="788"/>
                    <a:pt x="470" y="776"/>
                  </a:cubicBezTo>
                  <a:cubicBezTo>
                    <a:pt x="439" y="769"/>
                    <a:pt x="409" y="762"/>
                    <a:pt x="378" y="754"/>
                  </a:cubicBezTo>
                  <a:cubicBezTo>
                    <a:pt x="371" y="750"/>
                    <a:pt x="361" y="748"/>
                    <a:pt x="354" y="744"/>
                  </a:cubicBezTo>
                  <a:cubicBezTo>
                    <a:pt x="349" y="742"/>
                    <a:pt x="344" y="738"/>
                    <a:pt x="340" y="734"/>
                  </a:cubicBezTo>
                  <a:cubicBezTo>
                    <a:pt x="335" y="731"/>
                    <a:pt x="331" y="728"/>
                    <a:pt x="326" y="724"/>
                  </a:cubicBezTo>
                  <a:cubicBezTo>
                    <a:pt x="318" y="716"/>
                    <a:pt x="311" y="708"/>
                    <a:pt x="301" y="699"/>
                  </a:cubicBezTo>
                  <a:lnTo>
                    <a:pt x="301" y="699"/>
                  </a:lnTo>
                  <a:cubicBezTo>
                    <a:pt x="300" y="698"/>
                    <a:pt x="300" y="697"/>
                    <a:pt x="299" y="696"/>
                  </a:cubicBezTo>
                  <a:lnTo>
                    <a:pt x="298" y="695"/>
                  </a:lnTo>
                  <a:cubicBezTo>
                    <a:pt x="298" y="693"/>
                    <a:pt x="296" y="693"/>
                    <a:pt x="296" y="692"/>
                  </a:cubicBezTo>
                  <a:cubicBezTo>
                    <a:pt x="289" y="682"/>
                    <a:pt x="281" y="672"/>
                    <a:pt x="275" y="662"/>
                  </a:cubicBezTo>
                  <a:cubicBezTo>
                    <a:pt x="268" y="651"/>
                    <a:pt x="260" y="639"/>
                    <a:pt x="255" y="626"/>
                  </a:cubicBezTo>
                  <a:cubicBezTo>
                    <a:pt x="252" y="619"/>
                    <a:pt x="249" y="609"/>
                    <a:pt x="245" y="600"/>
                  </a:cubicBezTo>
                  <a:cubicBezTo>
                    <a:pt x="242" y="590"/>
                    <a:pt x="238" y="582"/>
                    <a:pt x="236" y="569"/>
                  </a:cubicBezTo>
                  <a:cubicBezTo>
                    <a:pt x="233" y="554"/>
                    <a:pt x="232" y="540"/>
                    <a:pt x="229" y="525"/>
                  </a:cubicBezTo>
                  <a:lnTo>
                    <a:pt x="229" y="506"/>
                  </a:lnTo>
                  <a:cubicBezTo>
                    <a:pt x="231" y="502"/>
                    <a:pt x="229" y="497"/>
                    <a:pt x="231" y="492"/>
                  </a:cubicBezTo>
                  <a:cubicBezTo>
                    <a:pt x="232" y="489"/>
                    <a:pt x="233" y="484"/>
                    <a:pt x="233" y="479"/>
                  </a:cubicBezTo>
                  <a:cubicBezTo>
                    <a:pt x="236" y="471"/>
                    <a:pt x="238" y="465"/>
                    <a:pt x="243" y="458"/>
                  </a:cubicBezTo>
                  <a:cubicBezTo>
                    <a:pt x="249" y="444"/>
                    <a:pt x="257" y="432"/>
                    <a:pt x="266" y="418"/>
                  </a:cubicBezTo>
                  <a:cubicBezTo>
                    <a:pt x="273" y="411"/>
                    <a:pt x="278" y="403"/>
                    <a:pt x="283" y="396"/>
                  </a:cubicBezTo>
                  <a:cubicBezTo>
                    <a:pt x="296" y="381"/>
                    <a:pt x="310" y="366"/>
                    <a:pt x="325" y="350"/>
                  </a:cubicBezTo>
                  <a:lnTo>
                    <a:pt x="325" y="350"/>
                  </a:lnTo>
                  <a:cubicBezTo>
                    <a:pt x="338" y="339"/>
                    <a:pt x="353" y="329"/>
                    <a:pt x="367" y="318"/>
                  </a:cubicBezTo>
                  <a:cubicBezTo>
                    <a:pt x="374" y="315"/>
                    <a:pt x="379" y="313"/>
                    <a:pt x="384" y="309"/>
                  </a:cubicBezTo>
                  <a:cubicBezTo>
                    <a:pt x="404" y="300"/>
                    <a:pt x="422" y="294"/>
                    <a:pt x="440" y="285"/>
                  </a:cubicBezTo>
                  <a:cubicBezTo>
                    <a:pt x="454" y="282"/>
                    <a:pt x="469" y="278"/>
                    <a:pt x="484" y="274"/>
                  </a:cubicBezTo>
                  <a:cubicBezTo>
                    <a:pt x="587" y="254"/>
                    <a:pt x="691" y="239"/>
                    <a:pt x="796" y="229"/>
                  </a:cubicBezTo>
                  <a:cubicBezTo>
                    <a:pt x="878" y="225"/>
                    <a:pt x="958" y="220"/>
                    <a:pt x="1039" y="220"/>
                  </a:cubicBezTo>
                  <a:close/>
                  <a:moveTo>
                    <a:pt x="1016" y="1"/>
                  </a:moveTo>
                  <a:cubicBezTo>
                    <a:pt x="953" y="1"/>
                    <a:pt x="888" y="6"/>
                    <a:pt x="826" y="9"/>
                  </a:cubicBezTo>
                  <a:cubicBezTo>
                    <a:pt x="748" y="12"/>
                    <a:pt x="672" y="21"/>
                    <a:pt x="597" y="33"/>
                  </a:cubicBezTo>
                  <a:cubicBezTo>
                    <a:pt x="529" y="44"/>
                    <a:pt x="457" y="51"/>
                    <a:pt x="392" y="73"/>
                  </a:cubicBezTo>
                  <a:cubicBezTo>
                    <a:pt x="344" y="88"/>
                    <a:pt x="297" y="108"/>
                    <a:pt x="252" y="131"/>
                  </a:cubicBezTo>
                  <a:cubicBezTo>
                    <a:pt x="185" y="169"/>
                    <a:pt x="128" y="231"/>
                    <a:pt x="83" y="293"/>
                  </a:cubicBezTo>
                  <a:cubicBezTo>
                    <a:pt x="46" y="340"/>
                    <a:pt x="24" y="397"/>
                    <a:pt x="11" y="455"/>
                  </a:cubicBezTo>
                  <a:cubicBezTo>
                    <a:pt x="0" y="506"/>
                    <a:pt x="5" y="559"/>
                    <a:pt x="16" y="611"/>
                  </a:cubicBezTo>
                  <a:cubicBezTo>
                    <a:pt x="31" y="698"/>
                    <a:pt x="77" y="788"/>
                    <a:pt x="138" y="852"/>
                  </a:cubicBezTo>
                  <a:cubicBezTo>
                    <a:pt x="174" y="892"/>
                    <a:pt x="217" y="930"/>
                    <a:pt x="267" y="953"/>
                  </a:cubicBezTo>
                  <a:cubicBezTo>
                    <a:pt x="318" y="975"/>
                    <a:pt x="370" y="989"/>
                    <a:pt x="423" y="1000"/>
                  </a:cubicBezTo>
                  <a:cubicBezTo>
                    <a:pt x="479" y="1010"/>
                    <a:pt x="535" y="1013"/>
                    <a:pt x="591" y="1016"/>
                  </a:cubicBezTo>
                  <a:cubicBezTo>
                    <a:pt x="643" y="1018"/>
                    <a:pt x="696" y="1022"/>
                    <a:pt x="747" y="1022"/>
                  </a:cubicBezTo>
                  <a:cubicBezTo>
                    <a:pt x="799" y="1022"/>
                    <a:pt x="851" y="1020"/>
                    <a:pt x="904" y="1020"/>
                  </a:cubicBezTo>
                  <a:cubicBezTo>
                    <a:pt x="924" y="1020"/>
                    <a:pt x="944" y="1020"/>
                    <a:pt x="964" y="1020"/>
                  </a:cubicBezTo>
                  <a:cubicBezTo>
                    <a:pt x="994" y="1020"/>
                    <a:pt x="1024" y="1020"/>
                    <a:pt x="1053" y="1018"/>
                  </a:cubicBezTo>
                  <a:cubicBezTo>
                    <a:pt x="1104" y="1017"/>
                    <a:pt x="1157" y="1016"/>
                    <a:pt x="1207" y="1008"/>
                  </a:cubicBezTo>
                  <a:cubicBezTo>
                    <a:pt x="1258" y="1002"/>
                    <a:pt x="1307" y="994"/>
                    <a:pt x="1357" y="985"/>
                  </a:cubicBezTo>
                  <a:cubicBezTo>
                    <a:pt x="1414" y="976"/>
                    <a:pt x="1471" y="961"/>
                    <a:pt x="1523" y="936"/>
                  </a:cubicBezTo>
                  <a:cubicBezTo>
                    <a:pt x="1568" y="914"/>
                    <a:pt x="1609" y="888"/>
                    <a:pt x="1647" y="858"/>
                  </a:cubicBezTo>
                  <a:cubicBezTo>
                    <a:pt x="1728" y="796"/>
                    <a:pt x="1780" y="712"/>
                    <a:pt x="1807" y="616"/>
                  </a:cubicBezTo>
                  <a:cubicBezTo>
                    <a:pt x="1817" y="578"/>
                    <a:pt x="1823" y="538"/>
                    <a:pt x="1820" y="500"/>
                  </a:cubicBezTo>
                  <a:cubicBezTo>
                    <a:pt x="1819" y="464"/>
                    <a:pt x="1817" y="427"/>
                    <a:pt x="1801" y="393"/>
                  </a:cubicBezTo>
                  <a:cubicBezTo>
                    <a:pt x="1778" y="351"/>
                    <a:pt x="1755" y="314"/>
                    <a:pt x="1728" y="279"/>
                  </a:cubicBezTo>
                  <a:cubicBezTo>
                    <a:pt x="1699" y="246"/>
                    <a:pt x="1663" y="217"/>
                    <a:pt x="1630" y="191"/>
                  </a:cubicBezTo>
                  <a:cubicBezTo>
                    <a:pt x="1583" y="154"/>
                    <a:pt x="1539" y="119"/>
                    <a:pt x="1486" y="97"/>
                  </a:cubicBezTo>
                  <a:cubicBezTo>
                    <a:pt x="1450" y="78"/>
                    <a:pt x="1415" y="63"/>
                    <a:pt x="1378" y="50"/>
                  </a:cubicBezTo>
                  <a:cubicBezTo>
                    <a:pt x="1366" y="47"/>
                    <a:pt x="1356" y="44"/>
                    <a:pt x="1345" y="40"/>
                  </a:cubicBezTo>
                  <a:cubicBezTo>
                    <a:pt x="1326" y="40"/>
                    <a:pt x="1311" y="37"/>
                    <a:pt x="1294" y="33"/>
                  </a:cubicBezTo>
                  <a:cubicBezTo>
                    <a:pt x="1263" y="24"/>
                    <a:pt x="1228" y="16"/>
                    <a:pt x="1194" y="10"/>
                  </a:cubicBezTo>
                  <a:lnTo>
                    <a:pt x="1194" y="10"/>
                  </a:lnTo>
                  <a:cubicBezTo>
                    <a:pt x="1198" y="11"/>
                    <a:pt x="1201" y="11"/>
                    <a:pt x="1205" y="11"/>
                  </a:cubicBezTo>
                  <a:lnTo>
                    <a:pt x="1205" y="11"/>
                  </a:lnTo>
                  <a:cubicBezTo>
                    <a:pt x="1201" y="11"/>
                    <a:pt x="1197" y="10"/>
                    <a:pt x="1193" y="10"/>
                  </a:cubicBezTo>
                  <a:lnTo>
                    <a:pt x="1193" y="10"/>
                  </a:lnTo>
                  <a:cubicBezTo>
                    <a:pt x="1193" y="10"/>
                    <a:pt x="1193" y="10"/>
                    <a:pt x="1193" y="10"/>
                  </a:cubicBezTo>
                  <a:lnTo>
                    <a:pt x="1193" y="10"/>
                  </a:lnTo>
                  <a:cubicBezTo>
                    <a:pt x="1193" y="10"/>
                    <a:pt x="1193" y="10"/>
                    <a:pt x="1193" y="10"/>
                  </a:cubicBezTo>
                  <a:lnTo>
                    <a:pt x="1193" y="10"/>
                  </a:lnTo>
                  <a:cubicBezTo>
                    <a:pt x="1193" y="10"/>
                    <a:pt x="1192" y="10"/>
                    <a:pt x="1191" y="10"/>
                  </a:cubicBezTo>
                  <a:cubicBezTo>
                    <a:pt x="1133" y="5"/>
                    <a:pt x="1074"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a:extLst>
                <a:ext uri="{FF2B5EF4-FFF2-40B4-BE49-F238E27FC236}">
                  <a16:creationId xmlns:a16="http://schemas.microsoft.com/office/drawing/2014/main" id="{B6A670BA-07B3-7B95-A533-83F709AC6949}"/>
                </a:ext>
              </a:extLst>
            </p:cNvPr>
            <p:cNvSpPr/>
            <p:nvPr/>
          </p:nvSpPr>
          <p:spPr>
            <a:xfrm>
              <a:off x="4205375" y="977700"/>
              <a:ext cx="50" cy="75"/>
            </a:xfrm>
            <a:custGeom>
              <a:avLst/>
              <a:gdLst/>
              <a:ahLst/>
              <a:cxnLst/>
              <a:rect l="l" t="t" r="r" b="b"/>
              <a:pathLst>
                <a:path w="2" h="3" extrusionOk="0">
                  <a:moveTo>
                    <a:pt x="0" y="2"/>
                  </a:moveTo>
                  <a:cubicBezTo>
                    <a:pt x="0" y="2"/>
                    <a:pt x="1" y="2"/>
                    <a:pt x="0" y="2"/>
                  </a:cubicBezTo>
                  <a:cubicBezTo>
                    <a:pt x="0" y="2"/>
                    <a:pt x="0" y="0"/>
                    <a:pt x="0" y="2"/>
                  </a:cubicBezTo>
                  <a:cubicBezTo>
                    <a:pt x="0" y="0"/>
                    <a:pt x="0" y="0"/>
                    <a:pt x="0" y="2"/>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a:extLst>
                <a:ext uri="{FF2B5EF4-FFF2-40B4-BE49-F238E27FC236}">
                  <a16:creationId xmlns:a16="http://schemas.microsoft.com/office/drawing/2014/main" id="{C43F7B40-34D0-5D2C-44FC-4B8E56E4DC13}"/>
                </a:ext>
              </a:extLst>
            </p:cNvPr>
            <p:cNvSpPr/>
            <p:nvPr/>
          </p:nvSpPr>
          <p:spPr>
            <a:xfrm>
              <a:off x="4296850" y="963050"/>
              <a:ext cx="48275" cy="25450"/>
            </a:xfrm>
            <a:custGeom>
              <a:avLst/>
              <a:gdLst/>
              <a:ahLst/>
              <a:cxnLst/>
              <a:rect l="l" t="t" r="r" b="b"/>
              <a:pathLst>
                <a:path w="1931" h="1018" extrusionOk="0">
                  <a:moveTo>
                    <a:pt x="1129" y="229"/>
                  </a:moveTo>
                  <a:cubicBezTo>
                    <a:pt x="1136" y="229"/>
                    <a:pt x="1144" y="229"/>
                    <a:pt x="1151" y="229"/>
                  </a:cubicBezTo>
                  <a:cubicBezTo>
                    <a:pt x="1257" y="230"/>
                    <a:pt x="1360" y="237"/>
                    <a:pt x="1465" y="238"/>
                  </a:cubicBezTo>
                  <a:cubicBezTo>
                    <a:pt x="1477" y="238"/>
                    <a:pt x="1489" y="235"/>
                    <a:pt x="1499" y="233"/>
                  </a:cubicBezTo>
                  <a:cubicBezTo>
                    <a:pt x="1504" y="234"/>
                    <a:pt x="1511" y="235"/>
                    <a:pt x="1516" y="238"/>
                  </a:cubicBezTo>
                  <a:cubicBezTo>
                    <a:pt x="1533" y="244"/>
                    <a:pt x="1549" y="250"/>
                    <a:pt x="1566" y="258"/>
                  </a:cubicBezTo>
                  <a:cubicBezTo>
                    <a:pt x="1579" y="263"/>
                    <a:pt x="1590" y="270"/>
                    <a:pt x="1601" y="277"/>
                  </a:cubicBezTo>
                  <a:cubicBezTo>
                    <a:pt x="1609" y="281"/>
                    <a:pt x="1614" y="286"/>
                    <a:pt x="1619" y="290"/>
                  </a:cubicBezTo>
                  <a:cubicBezTo>
                    <a:pt x="1629" y="299"/>
                    <a:pt x="1641" y="311"/>
                    <a:pt x="1651" y="321"/>
                  </a:cubicBezTo>
                  <a:cubicBezTo>
                    <a:pt x="1656" y="326"/>
                    <a:pt x="1660" y="331"/>
                    <a:pt x="1663" y="336"/>
                  </a:cubicBezTo>
                  <a:cubicBezTo>
                    <a:pt x="1668" y="343"/>
                    <a:pt x="1672" y="351"/>
                    <a:pt x="1676" y="357"/>
                  </a:cubicBezTo>
                  <a:cubicBezTo>
                    <a:pt x="1689" y="385"/>
                    <a:pt x="1698" y="414"/>
                    <a:pt x="1710" y="442"/>
                  </a:cubicBezTo>
                  <a:cubicBezTo>
                    <a:pt x="1703" y="457"/>
                    <a:pt x="1702" y="473"/>
                    <a:pt x="1698" y="488"/>
                  </a:cubicBezTo>
                  <a:cubicBezTo>
                    <a:pt x="1697" y="493"/>
                    <a:pt x="1696" y="498"/>
                    <a:pt x="1693" y="506"/>
                  </a:cubicBezTo>
                  <a:cubicBezTo>
                    <a:pt x="1688" y="520"/>
                    <a:pt x="1683" y="537"/>
                    <a:pt x="1677" y="550"/>
                  </a:cubicBezTo>
                  <a:cubicBezTo>
                    <a:pt x="1666" y="562"/>
                    <a:pt x="1657" y="575"/>
                    <a:pt x="1647" y="586"/>
                  </a:cubicBezTo>
                  <a:cubicBezTo>
                    <a:pt x="1646" y="588"/>
                    <a:pt x="1645" y="589"/>
                    <a:pt x="1644" y="591"/>
                  </a:cubicBezTo>
                  <a:lnTo>
                    <a:pt x="1642" y="593"/>
                  </a:lnTo>
                  <a:cubicBezTo>
                    <a:pt x="1609" y="621"/>
                    <a:pt x="1573" y="647"/>
                    <a:pt x="1536" y="672"/>
                  </a:cubicBezTo>
                  <a:cubicBezTo>
                    <a:pt x="1528" y="677"/>
                    <a:pt x="1520" y="682"/>
                    <a:pt x="1512" y="687"/>
                  </a:cubicBezTo>
                  <a:cubicBezTo>
                    <a:pt x="1495" y="695"/>
                    <a:pt x="1480" y="700"/>
                    <a:pt x="1463" y="707"/>
                  </a:cubicBezTo>
                  <a:cubicBezTo>
                    <a:pt x="1448" y="710"/>
                    <a:pt x="1433" y="714"/>
                    <a:pt x="1418" y="718"/>
                  </a:cubicBezTo>
                  <a:cubicBezTo>
                    <a:pt x="1381" y="726"/>
                    <a:pt x="1341" y="735"/>
                    <a:pt x="1305" y="743"/>
                  </a:cubicBezTo>
                  <a:cubicBezTo>
                    <a:pt x="1272" y="748"/>
                    <a:pt x="1241" y="751"/>
                    <a:pt x="1207" y="755"/>
                  </a:cubicBezTo>
                  <a:lnTo>
                    <a:pt x="1202" y="755"/>
                  </a:lnTo>
                  <a:cubicBezTo>
                    <a:pt x="1200" y="755"/>
                    <a:pt x="1198" y="755"/>
                    <a:pt x="1196" y="756"/>
                  </a:cubicBezTo>
                  <a:cubicBezTo>
                    <a:pt x="1196" y="755"/>
                    <a:pt x="1197" y="755"/>
                    <a:pt x="1197" y="755"/>
                  </a:cubicBezTo>
                  <a:cubicBezTo>
                    <a:pt x="1191" y="755"/>
                    <a:pt x="1187" y="756"/>
                    <a:pt x="1180" y="756"/>
                  </a:cubicBezTo>
                  <a:lnTo>
                    <a:pt x="1181" y="756"/>
                  </a:lnTo>
                  <a:cubicBezTo>
                    <a:pt x="1170" y="756"/>
                    <a:pt x="1159" y="759"/>
                    <a:pt x="1145" y="760"/>
                  </a:cubicBezTo>
                  <a:lnTo>
                    <a:pt x="1146" y="760"/>
                  </a:lnTo>
                  <a:cubicBezTo>
                    <a:pt x="1057" y="767"/>
                    <a:pt x="969" y="777"/>
                    <a:pt x="878" y="785"/>
                  </a:cubicBezTo>
                  <a:lnTo>
                    <a:pt x="893" y="785"/>
                  </a:lnTo>
                  <a:cubicBezTo>
                    <a:pt x="832" y="789"/>
                    <a:pt x="771" y="792"/>
                    <a:pt x="709" y="792"/>
                  </a:cubicBezTo>
                  <a:cubicBezTo>
                    <a:pt x="693" y="792"/>
                    <a:pt x="676" y="792"/>
                    <a:pt x="659" y="792"/>
                  </a:cubicBezTo>
                  <a:cubicBezTo>
                    <a:pt x="594" y="790"/>
                    <a:pt x="531" y="782"/>
                    <a:pt x="467" y="775"/>
                  </a:cubicBezTo>
                  <a:lnTo>
                    <a:pt x="465" y="775"/>
                  </a:lnTo>
                  <a:cubicBezTo>
                    <a:pt x="463" y="775"/>
                    <a:pt x="460" y="773"/>
                    <a:pt x="457" y="773"/>
                  </a:cubicBezTo>
                  <a:lnTo>
                    <a:pt x="462" y="773"/>
                  </a:lnTo>
                  <a:cubicBezTo>
                    <a:pt x="441" y="770"/>
                    <a:pt x="422" y="766"/>
                    <a:pt x="401" y="761"/>
                  </a:cubicBezTo>
                  <a:cubicBezTo>
                    <a:pt x="387" y="755"/>
                    <a:pt x="374" y="750"/>
                    <a:pt x="360" y="744"/>
                  </a:cubicBezTo>
                  <a:cubicBezTo>
                    <a:pt x="355" y="741"/>
                    <a:pt x="350" y="737"/>
                    <a:pt x="345" y="735"/>
                  </a:cubicBezTo>
                  <a:lnTo>
                    <a:pt x="330" y="723"/>
                  </a:lnTo>
                  <a:cubicBezTo>
                    <a:pt x="313" y="706"/>
                    <a:pt x="297" y="690"/>
                    <a:pt x="281" y="675"/>
                  </a:cubicBezTo>
                  <a:lnTo>
                    <a:pt x="281" y="675"/>
                  </a:lnTo>
                  <a:cubicBezTo>
                    <a:pt x="282" y="676"/>
                    <a:pt x="282" y="677"/>
                    <a:pt x="283" y="678"/>
                  </a:cubicBezTo>
                  <a:lnTo>
                    <a:pt x="283" y="678"/>
                  </a:lnTo>
                  <a:cubicBezTo>
                    <a:pt x="281" y="676"/>
                    <a:pt x="279" y="674"/>
                    <a:pt x="278" y="673"/>
                  </a:cubicBezTo>
                  <a:lnTo>
                    <a:pt x="276" y="671"/>
                  </a:lnTo>
                  <a:lnTo>
                    <a:pt x="276" y="671"/>
                  </a:lnTo>
                  <a:cubicBezTo>
                    <a:pt x="277" y="671"/>
                    <a:pt x="277" y="672"/>
                    <a:pt x="278" y="672"/>
                  </a:cubicBezTo>
                  <a:cubicBezTo>
                    <a:pt x="271" y="663"/>
                    <a:pt x="263" y="652"/>
                    <a:pt x="257" y="643"/>
                  </a:cubicBezTo>
                  <a:cubicBezTo>
                    <a:pt x="254" y="637"/>
                    <a:pt x="251" y="632"/>
                    <a:pt x="247" y="626"/>
                  </a:cubicBezTo>
                  <a:cubicBezTo>
                    <a:pt x="245" y="621"/>
                    <a:pt x="242" y="616"/>
                    <a:pt x="241" y="611"/>
                  </a:cubicBezTo>
                  <a:lnTo>
                    <a:pt x="241" y="610"/>
                  </a:lnTo>
                  <a:lnTo>
                    <a:pt x="233" y="583"/>
                  </a:lnTo>
                  <a:cubicBezTo>
                    <a:pt x="233" y="576"/>
                    <a:pt x="233" y="570"/>
                    <a:pt x="232" y="564"/>
                  </a:cubicBezTo>
                  <a:cubicBezTo>
                    <a:pt x="231" y="552"/>
                    <a:pt x="231" y="540"/>
                    <a:pt x="232" y="528"/>
                  </a:cubicBezTo>
                  <a:cubicBezTo>
                    <a:pt x="233" y="522"/>
                    <a:pt x="233" y="516"/>
                    <a:pt x="235" y="511"/>
                  </a:cubicBezTo>
                  <a:lnTo>
                    <a:pt x="238" y="495"/>
                  </a:lnTo>
                  <a:cubicBezTo>
                    <a:pt x="240" y="488"/>
                    <a:pt x="241" y="483"/>
                    <a:pt x="243" y="478"/>
                  </a:cubicBezTo>
                  <a:cubicBezTo>
                    <a:pt x="247" y="470"/>
                    <a:pt x="253" y="461"/>
                    <a:pt x="258" y="454"/>
                  </a:cubicBezTo>
                  <a:lnTo>
                    <a:pt x="266" y="442"/>
                  </a:lnTo>
                  <a:lnTo>
                    <a:pt x="262" y="450"/>
                  </a:lnTo>
                  <a:cubicBezTo>
                    <a:pt x="263" y="449"/>
                    <a:pt x="264" y="447"/>
                    <a:pt x="266" y="445"/>
                  </a:cubicBezTo>
                  <a:cubicBezTo>
                    <a:pt x="277" y="433"/>
                    <a:pt x="288" y="421"/>
                    <a:pt x="299" y="410"/>
                  </a:cubicBezTo>
                  <a:cubicBezTo>
                    <a:pt x="309" y="400"/>
                    <a:pt x="320" y="393"/>
                    <a:pt x="330" y="384"/>
                  </a:cubicBezTo>
                  <a:cubicBezTo>
                    <a:pt x="356" y="368"/>
                    <a:pt x="382" y="353"/>
                    <a:pt x="408" y="339"/>
                  </a:cubicBezTo>
                  <a:cubicBezTo>
                    <a:pt x="433" y="327"/>
                    <a:pt x="458" y="317"/>
                    <a:pt x="483" y="308"/>
                  </a:cubicBezTo>
                  <a:cubicBezTo>
                    <a:pt x="524" y="295"/>
                    <a:pt x="566" y="285"/>
                    <a:pt x="609" y="275"/>
                  </a:cubicBezTo>
                  <a:cubicBezTo>
                    <a:pt x="649" y="266"/>
                    <a:pt x="690" y="259"/>
                    <a:pt x="730" y="254"/>
                  </a:cubicBezTo>
                  <a:cubicBezTo>
                    <a:pt x="768" y="249"/>
                    <a:pt x="806" y="246"/>
                    <a:pt x="842" y="243"/>
                  </a:cubicBezTo>
                  <a:lnTo>
                    <a:pt x="840" y="243"/>
                  </a:lnTo>
                  <a:cubicBezTo>
                    <a:pt x="935" y="235"/>
                    <a:pt x="1032" y="229"/>
                    <a:pt x="1129" y="229"/>
                  </a:cubicBezTo>
                  <a:close/>
                  <a:moveTo>
                    <a:pt x="1327" y="0"/>
                  </a:moveTo>
                  <a:cubicBezTo>
                    <a:pt x="1328" y="0"/>
                    <a:pt x="1330" y="0"/>
                    <a:pt x="1331" y="1"/>
                  </a:cubicBezTo>
                  <a:lnTo>
                    <a:pt x="1325" y="1"/>
                  </a:lnTo>
                  <a:cubicBezTo>
                    <a:pt x="1321" y="3"/>
                    <a:pt x="1316" y="6"/>
                    <a:pt x="1311" y="8"/>
                  </a:cubicBezTo>
                  <a:cubicBezTo>
                    <a:pt x="1297" y="8"/>
                    <a:pt x="1281" y="7"/>
                    <a:pt x="1268" y="7"/>
                  </a:cubicBezTo>
                  <a:cubicBezTo>
                    <a:pt x="1215" y="5"/>
                    <a:pt x="1163" y="4"/>
                    <a:pt x="1111" y="4"/>
                  </a:cubicBezTo>
                  <a:cubicBezTo>
                    <a:pt x="1053" y="4"/>
                    <a:pt x="997" y="5"/>
                    <a:pt x="940" y="8"/>
                  </a:cubicBezTo>
                  <a:cubicBezTo>
                    <a:pt x="837" y="16"/>
                    <a:pt x="731" y="21"/>
                    <a:pt x="629" y="39"/>
                  </a:cubicBezTo>
                  <a:cubicBezTo>
                    <a:pt x="533" y="58"/>
                    <a:pt x="439" y="80"/>
                    <a:pt x="348" y="116"/>
                  </a:cubicBezTo>
                  <a:cubicBezTo>
                    <a:pt x="239" y="161"/>
                    <a:pt x="129" y="232"/>
                    <a:pt x="64" y="332"/>
                  </a:cubicBezTo>
                  <a:cubicBezTo>
                    <a:pt x="36" y="377"/>
                    <a:pt x="14" y="425"/>
                    <a:pt x="7" y="478"/>
                  </a:cubicBezTo>
                  <a:cubicBezTo>
                    <a:pt x="2" y="524"/>
                    <a:pt x="1" y="571"/>
                    <a:pt x="7" y="619"/>
                  </a:cubicBezTo>
                  <a:cubicBezTo>
                    <a:pt x="17" y="704"/>
                    <a:pt x="68" y="779"/>
                    <a:pt x="125" y="841"/>
                  </a:cubicBezTo>
                  <a:cubicBezTo>
                    <a:pt x="186" y="905"/>
                    <a:pt x="256" y="956"/>
                    <a:pt x="341" y="978"/>
                  </a:cubicBezTo>
                  <a:cubicBezTo>
                    <a:pt x="394" y="993"/>
                    <a:pt x="449" y="1001"/>
                    <a:pt x="504" y="1007"/>
                  </a:cubicBezTo>
                  <a:cubicBezTo>
                    <a:pt x="571" y="1014"/>
                    <a:pt x="638" y="1017"/>
                    <a:pt x="705" y="1017"/>
                  </a:cubicBezTo>
                  <a:cubicBezTo>
                    <a:pt x="725" y="1017"/>
                    <a:pt x="745" y="1017"/>
                    <a:pt x="765" y="1017"/>
                  </a:cubicBezTo>
                  <a:cubicBezTo>
                    <a:pt x="791" y="1014"/>
                    <a:pt x="817" y="1014"/>
                    <a:pt x="842" y="1013"/>
                  </a:cubicBezTo>
                  <a:cubicBezTo>
                    <a:pt x="943" y="1006"/>
                    <a:pt x="1042" y="994"/>
                    <a:pt x="1141" y="986"/>
                  </a:cubicBezTo>
                  <a:lnTo>
                    <a:pt x="1152" y="986"/>
                  </a:lnTo>
                  <a:cubicBezTo>
                    <a:pt x="1162" y="984"/>
                    <a:pt x="1171" y="984"/>
                    <a:pt x="1178" y="984"/>
                  </a:cubicBezTo>
                  <a:lnTo>
                    <a:pt x="1163" y="984"/>
                  </a:lnTo>
                  <a:cubicBezTo>
                    <a:pt x="1180" y="983"/>
                    <a:pt x="1198" y="981"/>
                    <a:pt x="1214" y="980"/>
                  </a:cubicBezTo>
                  <a:lnTo>
                    <a:pt x="1212" y="980"/>
                  </a:lnTo>
                  <a:cubicBezTo>
                    <a:pt x="1245" y="978"/>
                    <a:pt x="1280" y="976"/>
                    <a:pt x="1315" y="970"/>
                  </a:cubicBezTo>
                  <a:cubicBezTo>
                    <a:pt x="1348" y="963"/>
                    <a:pt x="1382" y="955"/>
                    <a:pt x="1415" y="947"/>
                  </a:cubicBezTo>
                  <a:cubicBezTo>
                    <a:pt x="1444" y="941"/>
                    <a:pt x="1474" y="936"/>
                    <a:pt x="1502" y="930"/>
                  </a:cubicBezTo>
                  <a:cubicBezTo>
                    <a:pt x="1548" y="919"/>
                    <a:pt x="1594" y="901"/>
                    <a:pt x="1632" y="877"/>
                  </a:cubicBezTo>
                  <a:cubicBezTo>
                    <a:pt x="1672" y="852"/>
                    <a:pt x="1708" y="827"/>
                    <a:pt x="1744" y="798"/>
                  </a:cubicBezTo>
                  <a:cubicBezTo>
                    <a:pt x="1786" y="766"/>
                    <a:pt x="1825" y="729"/>
                    <a:pt x="1857" y="683"/>
                  </a:cubicBezTo>
                  <a:cubicBezTo>
                    <a:pt x="1878" y="655"/>
                    <a:pt x="1890" y="620"/>
                    <a:pt x="1903" y="588"/>
                  </a:cubicBezTo>
                  <a:cubicBezTo>
                    <a:pt x="1911" y="562"/>
                    <a:pt x="1919" y="538"/>
                    <a:pt x="1921" y="511"/>
                  </a:cubicBezTo>
                  <a:cubicBezTo>
                    <a:pt x="1925" y="483"/>
                    <a:pt x="1926" y="457"/>
                    <a:pt x="1926" y="430"/>
                  </a:cubicBezTo>
                  <a:cubicBezTo>
                    <a:pt x="1931" y="390"/>
                    <a:pt x="1910" y="354"/>
                    <a:pt x="1899" y="318"/>
                  </a:cubicBezTo>
                  <a:cubicBezTo>
                    <a:pt x="1858" y="210"/>
                    <a:pt x="1782" y="119"/>
                    <a:pt x="1679" y="64"/>
                  </a:cubicBezTo>
                  <a:cubicBezTo>
                    <a:pt x="1658" y="54"/>
                    <a:pt x="1636" y="43"/>
                    <a:pt x="1615" y="34"/>
                  </a:cubicBezTo>
                  <a:cubicBezTo>
                    <a:pt x="1594" y="34"/>
                    <a:pt x="1574" y="30"/>
                    <a:pt x="1553" y="26"/>
                  </a:cubicBezTo>
                  <a:cubicBezTo>
                    <a:pt x="1516" y="18"/>
                    <a:pt x="1479" y="11"/>
                    <a:pt x="1440" y="5"/>
                  </a:cubicBezTo>
                  <a:lnTo>
                    <a:pt x="1445" y="5"/>
                  </a:lnTo>
                  <a:cubicBezTo>
                    <a:pt x="1405" y="1"/>
                    <a:pt x="1366"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a:extLst>
                <a:ext uri="{FF2B5EF4-FFF2-40B4-BE49-F238E27FC236}">
                  <a16:creationId xmlns:a16="http://schemas.microsoft.com/office/drawing/2014/main" id="{F235988A-5784-049D-3453-EAEDE9C18A93}"/>
                </a:ext>
              </a:extLst>
            </p:cNvPr>
            <p:cNvSpPr/>
            <p:nvPr/>
          </p:nvSpPr>
          <p:spPr>
            <a:xfrm>
              <a:off x="4308350" y="982400"/>
              <a:ext cx="125" cy="50"/>
            </a:xfrm>
            <a:custGeom>
              <a:avLst/>
              <a:gdLst/>
              <a:ahLst/>
              <a:cxnLst/>
              <a:rect l="l" t="t" r="r" b="b"/>
              <a:pathLst>
                <a:path w="5" h="2" extrusionOk="0">
                  <a:moveTo>
                    <a:pt x="0" y="0"/>
                  </a:moveTo>
                  <a:cubicBezTo>
                    <a:pt x="2" y="0"/>
                    <a:pt x="3" y="0"/>
                    <a:pt x="4" y="1"/>
                  </a:cubicBezTo>
                  <a:lnTo>
                    <a:pt x="4" y="1"/>
                  </a:lnTo>
                  <a:cubicBezTo>
                    <a:pt x="3" y="0"/>
                    <a:pt x="2"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a:extLst>
                <a:ext uri="{FF2B5EF4-FFF2-40B4-BE49-F238E27FC236}">
                  <a16:creationId xmlns:a16="http://schemas.microsoft.com/office/drawing/2014/main" id="{B6E94D3E-26C4-F406-1413-306FB90FDEA2}"/>
                </a:ext>
              </a:extLst>
            </p:cNvPr>
            <p:cNvSpPr/>
            <p:nvPr/>
          </p:nvSpPr>
          <p:spPr>
            <a:xfrm>
              <a:off x="4303175" y="974200"/>
              <a:ext cx="125" cy="175"/>
            </a:xfrm>
            <a:custGeom>
              <a:avLst/>
              <a:gdLst/>
              <a:ahLst/>
              <a:cxnLst/>
              <a:rect l="l" t="t" r="r" b="b"/>
              <a:pathLst>
                <a:path w="5" h="7" extrusionOk="0">
                  <a:moveTo>
                    <a:pt x="5" y="1"/>
                  </a:moveTo>
                  <a:lnTo>
                    <a:pt x="5" y="1"/>
                  </a:lnTo>
                  <a:cubicBezTo>
                    <a:pt x="4" y="3"/>
                    <a:pt x="3" y="5"/>
                    <a:pt x="1" y="6"/>
                  </a:cubicBezTo>
                  <a:cubicBezTo>
                    <a:pt x="3" y="5"/>
                    <a:pt x="4" y="4"/>
                    <a:pt x="5" y="1"/>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a:extLst>
                <a:ext uri="{FF2B5EF4-FFF2-40B4-BE49-F238E27FC236}">
                  <a16:creationId xmlns:a16="http://schemas.microsoft.com/office/drawing/2014/main" id="{85DE690B-EB6A-AA29-8AFE-BA0BB8CB8377}"/>
                </a:ext>
              </a:extLst>
            </p:cNvPr>
            <p:cNvSpPr/>
            <p:nvPr/>
          </p:nvSpPr>
          <p:spPr>
            <a:xfrm>
              <a:off x="4273750" y="990675"/>
              <a:ext cx="100" cy="50"/>
            </a:xfrm>
            <a:custGeom>
              <a:avLst/>
              <a:gdLst/>
              <a:ahLst/>
              <a:cxnLst/>
              <a:rect l="l" t="t" r="r" b="b"/>
              <a:pathLst>
                <a:path w="4" h="2" extrusionOk="0">
                  <a:moveTo>
                    <a:pt x="0" y="0"/>
                  </a:moveTo>
                  <a:cubicBezTo>
                    <a:pt x="1" y="1"/>
                    <a:pt x="3" y="1"/>
                    <a:pt x="3" y="1"/>
                  </a:cubicBezTo>
                  <a:cubicBezTo>
                    <a:pt x="3" y="1"/>
                    <a:pt x="1"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a:extLst>
                <a:ext uri="{FF2B5EF4-FFF2-40B4-BE49-F238E27FC236}">
                  <a16:creationId xmlns:a16="http://schemas.microsoft.com/office/drawing/2014/main" id="{456F07FA-89F7-CFBE-0B49-6B665B12F48E}"/>
                </a:ext>
              </a:extLst>
            </p:cNvPr>
            <p:cNvSpPr/>
            <p:nvPr/>
          </p:nvSpPr>
          <p:spPr>
            <a:xfrm>
              <a:off x="4275750" y="991825"/>
              <a:ext cx="325" cy="200"/>
            </a:xfrm>
            <a:custGeom>
              <a:avLst/>
              <a:gdLst/>
              <a:ahLst/>
              <a:cxnLst/>
              <a:rect l="l" t="t" r="r" b="b"/>
              <a:pathLst>
                <a:path w="13" h="8" extrusionOk="0">
                  <a:moveTo>
                    <a:pt x="1" y="1"/>
                  </a:moveTo>
                  <a:lnTo>
                    <a:pt x="1" y="1"/>
                  </a:lnTo>
                  <a:cubicBezTo>
                    <a:pt x="5" y="4"/>
                    <a:pt x="7" y="5"/>
                    <a:pt x="10" y="7"/>
                  </a:cubicBezTo>
                  <a:lnTo>
                    <a:pt x="10" y="7"/>
                  </a:lnTo>
                  <a:cubicBezTo>
                    <a:pt x="7" y="5"/>
                    <a:pt x="5" y="2"/>
                    <a:pt x="1" y="1"/>
                  </a:cubicBezTo>
                  <a:close/>
                  <a:moveTo>
                    <a:pt x="10" y="7"/>
                  </a:moveTo>
                  <a:cubicBezTo>
                    <a:pt x="11" y="7"/>
                    <a:pt x="12" y="8"/>
                    <a:pt x="13" y="8"/>
                  </a:cubicBezTo>
                  <a:cubicBezTo>
                    <a:pt x="12" y="8"/>
                    <a:pt x="11" y="7"/>
                    <a:pt x="10" y="7"/>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a:extLst>
                <a:ext uri="{FF2B5EF4-FFF2-40B4-BE49-F238E27FC236}">
                  <a16:creationId xmlns:a16="http://schemas.microsoft.com/office/drawing/2014/main" id="{37DAE0DA-8781-AF20-8F65-1429A816E599}"/>
                </a:ext>
              </a:extLst>
            </p:cNvPr>
            <p:cNvSpPr/>
            <p:nvPr/>
          </p:nvSpPr>
          <p:spPr>
            <a:xfrm>
              <a:off x="4253625" y="988875"/>
              <a:ext cx="27400" cy="49275"/>
            </a:xfrm>
            <a:custGeom>
              <a:avLst/>
              <a:gdLst/>
              <a:ahLst/>
              <a:cxnLst/>
              <a:rect l="l" t="t" r="r" b="b"/>
              <a:pathLst>
                <a:path w="1096" h="1971" extrusionOk="0">
                  <a:moveTo>
                    <a:pt x="735" y="37"/>
                  </a:moveTo>
                  <a:cubicBezTo>
                    <a:pt x="738" y="38"/>
                    <a:pt x="742" y="39"/>
                    <a:pt x="744" y="41"/>
                  </a:cubicBezTo>
                  <a:cubicBezTo>
                    <a:pt x="741" y="40"/>
                    <a:pt x="738" y="38"/>
                    <a:pt x="735" y="37"/>
                  </a:cubicBezTo>
                  <a:close/>
                  <a:moveTo>
                    <a:pt x="510" y="248"/>
                  </a:moveTo>
                  <a:cubicBezTo>
                    <a:pt x="510" y="248"/>
                    <a:pt x="510" y="248"/>
                    <a:pt x="509" y="248"/>
                  </a:cubicBezTo>
                  <a:lnTo>
                    <a:pt x="509" y="248"/>
                  </a:lnTo>
                  <a:cubicBezTo>
                    <a:pt x="510" y="248"/>
                    <a:pt x="510" y="248"/>
                    <a:pt x="510" y="248"/>
                  </a:cubicBezTo>
                  <a:close/>
                  <a:moveTo>
                    <a:pt x="572" y="227"/>
                  </a:moveTo>
                  <a:cubicBezTo>
                    <a:pt x="581" y="231"/>
                    <a:pt x="589" y="232"/>
                    <a:pt x="600" y="232"/>
                  </a:cubicBezTo>
                  <a:cubicBezTo>
                    <a:pt x="608" y="232"/>
                    <a:pt x="617" y="233"/>
                    <a:pt x="625" y="234"/>
                  </a:cubicBezTo>
                  <a:cubicBezTo>
                    <a:pt x="626" y="234"/>
                    <a:pt x="628" y="234"/>
                    <a:pt x="629" y="236"/>
                  </a:cubicBezTo>
                  <a:cubicBezTo>
                    <a:pt x="631" y="237"/>
                    <a:pt x="634" y="238"/>
                    <a:pt x="638" y="239"/>
                  </a:cubicBezTo>
                  <a:cubicBezTo>
                    <a:pt x="636" y="238"/>
                    <a:pt x="634" y="237"/>
                    <a:pt x="633" y="237"/>
                  </a:cubicBezTo>
                  <a:lnTo>
                    <a:pt x="634" y="237"/>
                  </a:lnTo>
                  <a:lnTo>
                    <a:pt x="669" y="253"/>
                  </a:lnTo>
                  <a:cubicBezTo>
                    <a:pt x="690" y="264"/>
                    <a:pt x="710" y="276"/>
                    <a:pt x="732" y="285"/>
                  </a:cubicBezTo>
                  <a:cubicBezTo>
                    <a:pt x="739" y="289"/>
                    <a:pt x="747" y="293"/>
                    <a:pt x="754" y="298"/>
                  </a:cubicBezTo>
                  <a:lnTo>
                    <a:pt x="746" y="294"/>
                  </a:lnTo>
                  <a:lnTo>
                    <a:pt x="746" y="294"/>
                  </a:lnTo>
                  <a:cubicBezTo>
                    <a:pt x="757" y="300"/>
                    <a:pt x="765" y="307"/>
                    <a:pt x="775" y="314"/>
                  </a:cubicBezTo>
                  <a:cubicBezTo>
                    <a:pt x="777" y="315"/>
                    <a:pt x="779" y="316"/>
                    <a:pt x="780" y="317"/>
                  </a:cubicBezTo>
                  <a:cubicBezTo>
                    <a:pt x="783" y="320"/>
                    <a:pt x="786" y="322"/>
                    <a:pt x="789" y="326"/>
                  </a:cubicBezTo>
                  <a:cubicBezTo>
                    <a:pt x="790" y="327"/>
                    <a:pt x="791" y="330"/>
                    <a:pt x="793" y="332"/>
                  </a:cubicBezTo>
                  <a:cubicBezTo>
                    <a:pt x="805" y="358"/>
                    <a:pt x="815" y="387"/>
                    <a:pt x="826" y="414"/>
                  </a:cubicBezTo>
                  <a:cubicBezTo>
                    <a:pt x="836" y="443"/>
                    <a:pt x="842" y="471"/>
                    <a:pt x="849" y="497"/>
                  </a:cubicBezTo>
                  <a:cubicBezTo>
                    <a:pt x="859" y="544"/>
                    <a:pt x="865" y="592"/>
                    <a:pt x="868" y="639"/>
                  </a:cubicBezTo>
                  <a:cubicBezTo>
                    <a:pt x="875" y="734"/>
                    <a:pt x="872" y="828"/>
                    <a:pt x="872" y="924"/>
                  </a:cubicBezTo>
                  <a:cubicBezTo>
                    <a:pt x="868" y="1008"/>
                    <a:pt x="866" y="1095"/>
                    <a:pt x="863" y="1183"/>
                  </a:cubicBezTo>
                  <a:cubicBezTo>
                    <a:pt x="861" y="1258"/>
                    <a:pt x="856" y="1333"/>
                    <a:pt x="844" y="1410"/>
                  </a:cubicBezTo>
                  <a:cubicBezTo>
                    <a:pt x="840" y="1434"/>
                    <a:pt x="834" y="1455"/>
                    <a:pt x="828" y="1477"/>
                  </a:cubicBezTo>
                  <a:cubicBezTo>
                    <a:pt x="824" y="1493"/>
                    <a:pt x="816" y="1512"/>
                    <a:pt x="810" y="1528"/>
                  </a:cubicBezTo>
                  <a:cubicBezTo>
                    <a:pt x="793" y="1566"/>
                    <a:pt x="772" y="1602"/>
                    <a:pt x="749" y="1637"/>
                  </a:cubicBezTo>
                  <a:cubicBezTo>
                    <a:pt x="744" y="1644"/>
                    <a:pt x="738" y="1652"/>
                    <a:pt x="733" y="1658"/>
                  </a:cubicBezTo>
                  <a:cubicBezTo>
                    <a:pt x="723" y="1670"/>
                    <a:pt x="711" y="1682"/>
                    <a:pt x="699" y="1694"/>
                  </a:cubicBezTo>
                  <a:cubicBezTo>
                    <a:pt x="696" y="1698"/>
                    <a:pt x="691" y="1701"/>
                    <a:pt x="686" y="1704"/>
                  </a:cubicBezTo>
                  <a:cubicBezTo>
                    <a:pt x="676" y="1711"/>
                    <a:pt x="665" y="1718"/>
                    <a:pt x="652" y="1726"/>
                  </a:cubicBezTo>
                  <a:cubicBezTo>
                    <a:pt x="636" y="1731"/>
                    <a:pt x="620" y="1736"/>
                    <a:pt x="604" y="1741"/>
                  </a:cubicBezTo>
                  <a:cubicBezTo>
                    <a:pt x="603" y="1741"/>
                    <a:pt x="600" y="1741"/>
                    <a:pt x="599" y="1742"/>
                  </a:cubicBezTo>
                  <a:cubicBezTo>
                    <a:pt x="578" y="1744"/>
                    <a:pt x="557" y="1745"/>
                    <a:pt x="537" y="1745"/>
                  </a:cubicBezTo>
                  <a:cubicBezTo>
                    <a:pt x="528" y="1744"/>
                    <a:pt x="519" y="1744"/>
                    <a:pt x="511" y="1742"/>
                  </a:cubicBezTo>
                  <a:cubicBezTo>
                    <a:pt x="501" y="1740"/>
                    <a:pt x="491" y="1737"/>
                    <a:pt x="481" y="1735"/>
                  </a:cubicBezTo>
                  <a:cubicBezTo>
                    <a:pt x="476" y="1734"/>
                    <a:pt x="473" y="1731"/>
                    <a:pt x="468" y="1730"/>
                  </a:cubicBezTo>
                  <a:cubicBezTo>
                    <a:pt x="449" y="1720"/>
                    <a:pt x="433" y="1711"/>
                    <a:pt x="416" y="1703"/>
                  </a:cubicBezTo>
                  <a:cubicBezTo>
                    <a:pt x="408" y="1698"/>
                    <a:pt x="402" y="1693"/>
                    <a:pt x="395" y="1685"/>
                  </a:cubicBezTo>
                  <a:cubicBezTo>
                    <a:pt x="387" y="1678"/>
                    <a:pt x="380" y="1670"/>
                    <a:pt x="372" y="1664"/>
                  </a:cubicBezTo>
                  <a:cubicBezTo>
                    <a:pt x="370" y="1660"/>
                    <a:pt x="367" y="1657"/>
                    <a:pt x="364" y="1653"/>
                  </a:cubicBezTo>
                  <a:cubicBezTo>
                    <a:pt x="355" y="1638"/>
                    <a:pt x="346" y="1622"/>
                    <a:pt x="336" y="1606"/>
                  </a:cubicBezTo>
                  <a:lnTo>
                    <a:pt x="336" y="1606"/>
                  </a:lnTo>
                  <a:cubicBezTo>
                    <a:pt x="336" y="1606"/>
                    <a:pt x="336" y="1606"/>
                    <a:pt x="336" y="1606"/>
                  </a:cubicBezTo>
                  <a:lnTo>
                    <a:pt x="336" y="1606"/>
                  </a:lnTo>
                  <a:cubicBezTo>
                    <a:pt x="321" y="1578"/>
                    <a:pt x="309" y="1545"/>
                    <a:pt x="297" y="1515"/>
                  </a:cubicBezTo>
                  <a:cubicBezTo>
                    <a:pt x="288" y="1489"/>
                    <a:pt x="282" y="1462"/>
                    <a:pt x="275" y="1436"/>
                  </a:cubicBezTo>
                  <a:cubicBezTo>
                    <a:pt x="258" y="1355"/>
                    <a:pt x="248" y="1276"/>
                    <a:pt x="240" y="1194"/>
                  </a:cubicBezTo>
                  <a:cubicBezTo>
                    <a:pt x="234" y="1138"/>
                    <a:pt x="232" y="1085"/>
                    <a:pt x="232" y="1030"/>
                  </a:cubicBezTo>
                  <a:lnTo>
                    <a:pt x="232" y="1029"/>
                  </a:lnTo>
                  <a:lnTo>
                    <a:pt x="232" y="1028"/>
                  </a:lnTo>
                  <a:cubicBezTo>
                    <a:pt x="239" y="930"/>
                    <a:pt x="250" y="833"/>
                    <a:pt x="265" y="737"/>
                  </a:cubicBezTo>
                  <a:cubicBezTo>
                    <a:pt x="282" y="660"/>
                    <a:pt x="294" y="579"/>
                    <a:pt x="317" y="503"/>
                  </a:cubicBezTo>
                  <a:cubicBezTo>
                    <a:pt x="322" y="490"/>
                    <a:pt x="327" y="479"/>
                    <a:pt x="333" y="467"/>
                  </a:cubicBezTo>
                  <a:cubicBezTo>
                    <a:pt x="349" y="434"/>
                    <a:pt x="365" y="399"/>
                    <a:pt x="385" y="367"/>
                  </a:cubicBezTo>
                  <a:cubicBezTo>
                    <a:pt x="394" y="352"/>
                    <a:pt x="407" y="337"/>
                    <a:pt x="419" y="321"/>
                  </a:cubicBezTo>
                  <a:cubicBezTo>
                    <a:pt x="426" y="314"/>
                    <a:pt x="433" y="307"/>
                    <a:pt x="439" y="299"/>
                  </a:cubicBezTo>
                  <a:cubicBezTo>
                    <a:pt x="452" y="288"/>
                    <a:pt x="464" y="276"/>
                    <a:pt x="478" y="267"/>
                  </a:cubicBezTo>
                  <a:cubicBezTo>
                    <a:pt x="489" y="260"/>
                    <a:pt x="500" y="254"/>
                    <a:pt x="509" y="248"/>
                  </a:cubicBezTo>
                  <a:lnTo>
                    <a:pt x="509" y="248"/>
                  </a:lnTo>
                  <a:cubicBezTo>
                    <a:pt x="509" y="248"/>
                    <a:pt x="509" y="248"/>
                    <a:pt x="509" y="248"/>
                  </a:cubicBezTo>
                  <a:cubicBezTo>
                    <a:pt x="509" y="248"/>
                    <a:pt x="510" y="247"/>
                    <a:pt x="510" y="247"/>
                  </a:cubicBezTo>
                  <a:lnTo>
                    <a:pt x="510" y="247"/>
                  </a:lnTo>
                  <a:cubicBezTo>
                    <a:pt x="510" y="247"/>
                    <a:pt x="510" y="247"/>
                    <a:pt x="510" y="248"/>
                  </a:cubicBezTo>
                  <a:lnTo>
                    <a:pt x="510" y="248"/>
                  </a:lnTo>
                  <a:cubicBezTo>
                    <a:pt x="510" y="247"/>
                    <a:pt x="511" y="247"/>
                    <a:pt x="511" y="247"/>
                  </a:cubicBezTo>
                  <a:lnTo>
                    <a:pt x="511" y="247"/>
                  </a:lnTo>
                  <a:cubicBezTo>
                    <a:pt x="511" y="247"/>
                    <a:pt x="511" y="247"/>
                    <a:pt x="511" y="247"/>
                  </a:cubicBezTo>
                  <a:lnTo>
                    <a:pt x="511" y="247"/>
                  </a:lnTo>
                  <a:cubicBezTo>
                    <a:pt x="519" y="243"/>
                    <a:pt x="526" y="238"/>
                    <a:pt x="535" y="234"/>
                  </a:cubicBezTo>
                  <a:cubicBezTo>
                    <a:pt x="538" y="233"/>
                    <a:pt x="542" y="232"/>
                    <a:pt x="546" y="229"/>
                  </a:cubicBezTo>
                  <a:cubicBezTo>
                    <a:pt x="548" y="229"/>
                    <a:pt x="549" y="229"/>
                    <a:pt x="552" y="228"/>
                  </a:cubicBezTo>
                  <a:cubicBezTo>
                    <a:pt x="558" y="228"/>
                    <a:pt x="566" y="228"/>
                    <a:pt x="572" y="227"/>
                  </a:cubicBezTo>
                  <a:close/>
                  <a:moveTo>
                    <a:pt x="583" y="0"/>
                  </a:moveTo>
                  <a:cubicBezTo>
                    <a:pt x="562" y="0"/>
                    <a:pt x="541" y="1"/>
                    <a:pt x="520" y="4"/>
                  </a:cubicBezTo>
                  <a:cubicBezTo>
                    <a:pt x="474" y="10"/>
                    <a:pt x="429" y="28"/>
                    <a:pt x="389" y="53"/>
                  </a:cubicBezTo>
                  <a:cubicBezTo>
                    <a:pt x="341" y="83"/>
                    <a:pt x="293" y="115"/>
                    <a:pt x="257" y="159"/>
                  </a:cubicBezTo>
                  <a:cubicBezTo>
                    <a:pt x="231" y="190"/>
                    <a:pt x="206" y="222"/>
                    <a:pt x="185" y="258"/>
                  </a:cubicBezTo>
                  <a:cubicBezTo>
                    <a:pt x="155" y="307"/>
                    <a:pt x="128" y="360"/>
                    <a:pt x="107" y="414"/>
                  </a:cubicBezTo>
                  <a:cubicBezTo>
                    <a:pt x="93" y="455"/>
                    <a:pt x="83" y="497"/>
                    <a:pt x="73" y="541"/>
                  </a:cubicBezTo>
                  <a:cubicBezTo>
                    <a:pt x="52" y="647"/>
                    <a:pt x="30" y="753"/>
                    <a:pt x="19" y="862"/>
                  </a:cubicBezTo>
                  <a:cubicBezTo>
                    <a:pt x="9" y="954"/>
                    <a:pt x="0" y="1043"/>
                    <a:pt x="8" y="1136"/>
                  </a:cubicBezTo>
                  <a:cubicBezTo>
                    <a:pt x="21" y="1323"/>
                    <a:pt x="39" y="1523"/>
                    <a:pt x="125" y="1694"/>
                  </a:cubicBezTo>
                  <a:cubicBezTo>
                    <a:pt x="141" y="1722"/>
                    <a:pt x="156" y="1750"/>
                    <a:pt x="174" y="1777"/>
                  </a:cubicBezTo>
                  <a:cubicBezTo>
                    <a:pt x="190" y="1806"/>
                    <a:pt x="216" y="1829"/>
                    <a:pt x="239" y="1851"/>
                  </a:cubicBezTo>
                  <a:cubicBezTo>
                    <a:pt x="288" y="1899"/>
                    <a:pt x="355" y="1934"/>
                    <a:pt x="419" y="1953"/>
                  </a:cubicBezTo>
                  <a:cubicBezTo>
                    <a:pt x="462" y="1964"/>
                    <a:pt x="503" y="1971"/>
                    <a:pt x="545" y="1971"/>
                  </a:cubicBezTo>
                  <a:cubicBezTo>
                    <a:pt x="551" y="1971"/>
                    <a:pt x="558" y="1970"/>
                    <a:pt x="564" y="1970"/>
                  </a:cubicBezTo>
                  <a:cubicBezTo>
                    <a:pt x="571" y="1970"/>
                    <a:pt x="576" y="1970"/>
                    <a:pt x="582" y="1968"/>
                  </a:cubicBezTo>
                  <a:cubicBezTo>
                    <a:pt x="609" y="1967"/>
                    <a:pt x="636" y="1965"/>
                    <a:pt x="664" y="1958"/>
                  </a:cubicBezTo>
                  <a:cubicBezTo>
                    <a:pt x="687" y="1952"/>
                    <a:pt x="711" y="1944"/>
                    <a:pt x="736" y="1935"/>
                  </a:cubicBezTo>
                  <a:cubicBezTo>
                    <a:pt x="780" y="1916"/>
                    <a:pt x="826" y="1883"/>
                    <a:pt x="861" y="1849"/>
                  </a:cubicBezTo>
                  <a:cubicBezTo>
                    <a:pt x="893" y="1818"/>
                    <a:pt x="922" y="1785"/>
                    <a:pt x="944" y="1749"/>
                  </a:cubicBezTo>
                  <a:cubicBezTo>
                    <a:pt x="974" y="1703"/>
                    <a:pt x="1002" y="1656"/>
                    <a:pt x="1022" y="1606"/>
                  </a:cubicBezTo>
                  <a:cubicBezTo>
                    <a:pt x="1041" y="1558"/>
                    <a:pt x="1054" y="1512"/>
                    <a:pt x="1063" y="1461"/>
                  </a:cubicBezTo>
                  <a:cubicBezTo>
                    <a:pt x="1084" y="1359"/>
                    <a:pt x="1088" y="1253"/>
                    <a:pt x="1089" y="1150"/>
                  </a:cubicBezTo>
                  <a:cubicBezTo>
                    <a:pt x="1090" y="1058"/>
                    <a:pt x="1093" y="966"/>
                    <a:pt x="1094" y="874"/>
                  </a:cubicBezTo>
                  <a:cubicBezTo>
                    <a:pt x="1095" y="709"/>
                    <a:pt x="1093" y="544"/>
                    <a:pt x="1049" y="384"/>
                  </a:cubicBezTo>
                  <a:cubicBezTo>
                    <a:pt x="1038" y="345"/>
                    <a:pt x="1023" y="307"/>
                    <a:pt x="1006" y="269"/>
                  </a:cubicBezTo>
                  <a:cubicBezTo>
                    <a:pt x="997" y="248"/>
                    <a:pt x="989" y="224"/>
                    <a:pt x="975" y="203"/>
                  </a:cubicBezTo>
                  <a:cubicBezTo>
                    <a:pt x="951" y="169"/>
                    <a:pt x="923" y="141"/>
                    <a:pt x="886" y="119"/>
                  </a:cubicBezTo>
                  <a:cubicBezTo>
                    <a:pt x="858" y="102"/>
                    <a:pt x="834" y="87"/>
                    <a:pt x="805" y="72"/>
                  </a:cubicBezTo>
                  <a:cubicBezTo>
                    <a:pt x="804" y="72"/>
                    <a:pt x="804" y="71"/>
                    <a:pt x="802" y="71"/>
                  </a:cubicBezTo>
                  <a:lnTo>
                    <a:pt x="804" y="71"/>
                  </a:lnTo>
                  <a:cubicBezTo>
                    <a:pt x="804" y="71"/>
                    <a:pt x="802" y="71"/>
                    <a:pt x="802" y="69"/>
                  </a:cubicBezTo>
                  <a:cubicBezTo>
                    <a:pt x="791" y="64"/>
                    <a:pt x="780" y="58"/>
                    <a:pt x="770" y="52"/>
                  </a:cubicBezTo>
                  <a:cubicBezTo>
                    <a:pt x="758" y="43"/>
                    <a:pt x="744" y="40"/>
                    <a:pt x="732" y="35"/>
                  </a:cubicBezTo>
                  <a:lnTo>
                    <a:pt x="732" y="35"/>
                  </a:lnTo>
                  <a:cubicBezTo>
                    <a:pt x="732" y="35"/>
                    <a:pt x="732" y="35"/>
                    <a:pt x="733" y="36"/>
                  </a:cubicBezTo>
                  <a:lnTo>
                    <a:pt x="733" y="36"/>
                  </a:lnTo>
                  <a:cubicBezTo>
                    <a:pt x="718" y="29"/>
                    <a:pt x="703" y="24"/>
                    <a:pt x="690" y="20"/>
                  </a:cubicBezTo>
                  <a:cubicBezTo>
                    <a:pt x="671" y="7"/>
                    <a:pt x="649" y="1"/>
                    <a:pt x="626" y="1"/>
                  </a:cubicBezTo>
                  <a:cubicBezTo>
                    <a:pt x="612" y="1"/>
                    <a:pt x="597"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5">
            <a:extLst>
              <a:ext uri="{FF2B5EF4-FFF2-40B4-BE49-F238E27FC236}">
                <a16:creationId xmlns:a16="http://schemas.microsoft.com/office/drawing/2014/main" id="{7ABBF212-5FB8-F5DF-0FE6-5EC9F2EFC6F1}"/>
              </a:ext>
            </a:extLst>
          </p:cNvPr>
          <p:cNvGrpSpPr/>
          <p:nvPr/>
        </p:nvGrpSpPr>
        <p:grpSpPr>
          <a:xfrm>
            <a:off x="1327432" y="152512"/>
            <a:ext cx="112191" cy="101253"/>
            <a:chOff x="4048600" y="570950"/>
            <a:chExt cx="54875" cy="52350"/>
          </a:xfrm>
        </p:grpSpPr>
        <p:sp>
          <p:nvSpPr>
            <p:cNvPr id="166" name="Google Shape;166;p15">
              <a:extLst>
                <a:ext uri="{FF2B5EF4-FFF2-40B4-BE49-F238E27FC236}">
                  <a16:creationId xmlns:a16="http://schemas.microsoft.com/office/drawing/2014/main" id="{2CF29CF5-3F0C-2A04-8339-FF53D4A72DC0}"/>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a:extLst>
                <a:ext uri="{FF2B5EF4-FFF2-40B4-BE49-F238E27FC236}">
                  <a16:creationId xmlns:a16="http://schemas.microsoft.com/office/drawing/2014/main" id="{0BA2D579-A3C1-328D-C530-D72C9A46F96F}"/>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a:extLst>
                <a:ext uri="{FF2B5EF4-FFF2-40B4-BE49-F238E27FC236}">
                  <a16:creationId xmlns:a16="http://schemas.microsoft.com/office/drawing/2014/main" id="{2FD5999D-16AE-EE5F-4C7F-8430B8AA73DF}"/>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a:extLst>
                <a:ext uri="{FF2B5EF4-FFF2-40B4-BE49-F238E27FC236}">
                  <a16:creationId xmlns:a16="http://schemas.microsoft.com/office/drawing/2014/main" id="{1D55A086-7A5B-230C-3B98-45ECF096DFA8}"/>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a:extLst>
                <a:ext uri="{FF2B5EF4-FFF2-40B4-BE49-F238E27FC236}">
                  <a16:creationId xmlns:a16="http://schemas.microsoft.com/office/drawing/2014/main" id="{D50D64F3-50BE-B1F8-8486-17E97AE2F7B1}"/>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5">
            <a:extLst>
              <a:ext uri="{FF2B5EF4-FFF2-40B4-BE49-F238E27FC236}">
                <a16:creationId xmlns:a16="http://schemas.microsoft.com/office/drawing/2014/main" id="{EC568110-5872-E756-03D1-0293919A3FB3}"/>
              </a:ext>
            </a:extLst>
          </p:cNvPr>
          <p:cNvGrpSpPr/>
          <p:nvPr/>
        </p:nvGrpSpPr>
        <p:grpSpPr>
          <a:xfrm rot="17013906">
            <a:off x="-97372" y="3252841"/>
            <a:ext cx="983248" cy="573895"/>
            <a:chOff x="352437" y="1149137"/>
            <a:chExt cx="2480502" cy="1575105"/>
          </a:xfrm>
        </p:grpSpPr>
        <p:sp>
          <p:nvSpPr>
            <p:cNvPr id="172" name="Google Shape;172;p15">
              <a:extLst>
                <a:ext uri="{FF2B5EF4-FFF2-40B4-BE49-F238E27FC236}">
                  <a16:creationId xmlns:a16="http://schemas.microsoft.com/office/drawing/2014/main" id="{832DC046-DFEF-7F93-8874-2F9E3D326E9A}"/>
                </a:ext>
              </a:extLst>
            </p:cNvPr>
            <p:cNvSpPr/>
            <p:nvPr/>
          </p:nvSpPr>
          <p:spPr>
            <a:xfrm>
              <a:off x="603644" y="1305350"/>
              <a:ext cx="396028" cy="612721"/>
            </a:xfrm>
            <a:custGeom>
              <a:avLst/>
              <a:gdLst/>
              <a:ahLst/>
              <a:cxnLst/>
              <a:rect l="l" t="t" r="r" b="b"/>
              <a:pathLst>
                <a:path w="5595" h="8688" extrusionOk="0">
                  <a:moveTo>
                    <a:pt x="1432" y="5500"/>
                  </a:moveTo>
                  <a:cubicBezTo>
                    <a:pt x="1432" y="5501"/>
                    <a:pt x="1432" y="5501"/>
                    <a:pt x="1432" y="5501"/>
                  </a:cubicBezTo>
                  <a:lnTo>
                    <a:pt x="1432" y="5501"/>
                  </a:lnTo>
                  <a:cubicBezTo>
                    <a:pt x="1432" y="5501"/>
                    <a:pt x="1432" y="5501"/>
                    <a:pt x="1432" y="5500"/>
                  </a:cubicBezTo>
                  <a:close/>
                  <a:moveTo>
                    <a:pt x="5005" y="1"/>
                  </a:moveTo>
                  <a:cubicBezTo>
                    <a:pt x="4959" y="1"/>
                    <a:pt x="4907" y="4"/>
                    <a:pt x="4856" y="4"/>
                  </a:cubicBezTo>
                  <a:lnTo>
                    <a:pt x="4866" y="4"/>
                  </a:lnTo>
                  <a:cubicBezTo>
                    <a:pt x="4857" y="4"/>
                    <a:pt x="4849" y="5"/>
                    <a:pt x="4838" y="6"/>
                  </a:cubicBezTo>
                  <a:cubicBezTo>
                    <a:pt x="4832" y="6"/>
                    <a:pt x="4827" y="8"/>
                    <a:pt x="4822" y="10"/>
                  </a:cubicBezTo>
                  <a:cubicBezTo>
                    <a:pt x="4811" y="13"/>
                    <a:pt x="4802" y="15"/>
                    <a:pt x="4793" y="19"/>
                  </a:cubicBezTo>
                  <a:lnTo>
                    <a:pt x="4792" y="19"/>
                  </a:lnTo>
                  <a:lnTo>
                    <a:pt x="4776" y="27"/>
                  </a:lnTo>
                  <a:cubicBezTo>
                    <a:pt x="4770" y="31"/>
                    <a:pt x="4765" y="36"/>
                    <a:pt x="4759" y="40"/>
                  </a:cubicBezTo>
                  <a:cubicBezTo>
                    <a:pt x="4744" y="55"/>
                    <a:pt x="4729" y="67"/>
                    <a:pt x="4715" y="81"/>
                  </a:cubicBezTo>
                  <a:cubicBezTo>
                    <a:pt x="4692" y="107"/>
                    <a:pt x="4669" y="132"/>
                    <a:pt x="4648" y="160"/>
                  </a:cubicBezTo>
                  <a:cubicBezTo>
                    <a:pt x="4560" y="299"/>
                    <a:pt x="4477" y="442"/>
                    <a:pt x="4390" y="582"/>
                  </a:cubicBezTo>
                  <a:cubicBezTo>
                    <a:pt x="4347" y="653"/>
                    <a:pt x="4306" y="725"/>
                    <a:pt x="4264" y="798"/>
                  </a:cubicBezTo>
                  <a:cubicBezTo>
                    <a:pt x="4222" y="872"/>
                    <a:pt x="4178" y="945"/>
                    <a:pt x="4135" y="1020"/>
                  </a:cubicBezTo>
                  <a:cubicBezTo>
                    <a:pt x="4092" y="1097"/>
                    <a:pt x="4049" y="1174"/>
                    <a:pt x="4003" y="1250"/>
                  </a:cubicBezTo>
                  <a:cubicBezTo>
                    <a:pt x="3961" y="1325"/>
                    <a:pt x="3914" y="1394"/>
                    <a:pt x="3866" y="1465"/>
                  </a:cubicBezTo>
                  <a:lnTo>
                    <a:pt x="3568" y="1903"/>
                  </a:lnTo>
                  <a:cubicBezTo>
                    <a:pt x="3475" y="2041"/>
                    <a:pt x="3386" y="2181"/>
                    <a:pt x="3300" y="2325"/>
                  </a:cubicBezTo>
                  <a:cubicBezTo>
                    <a:pt x="3207" y="2478"/>
                    <a:pt x="3114" y="2630"/>
                    <a:pt x="3025" y="2786"/>
                  </a:cubicBezTo>
                  <a:cubicBezTo>
                    <a:pt x="2938" y="2936"/>
                    <a:pt x="2852" y="3087"/>
                    <a:pt x="2763" y="3235"/>
                  </a:cubicBezTo>
                  <a:cubicBezTo>
                    <a:pt x="2674" y="3386"/>
                    <a:pt x="2585" y="3538"/>
                    <a:pt x="2494" y="3688"/>
                  </a:cubicBezTo>
                  <a:cubicBezTo>
                    <a:pt x="2310" y="3987"/>
                    <a:pt x="2129" y="4289"/>
                    <a:pt x="1951" y="4592"/>
                  </a:cubicBezTo>
                  <a:cubicBezTo>
                    <a:pt x="1861" y="4745"/>
                    <a:pt x="1770" y="4896"/>
                    <a:pt x="1683" y="5047"/>
                  </a:cubicBezTo>
                  <a:cubicBezTo>
                    <a:pt x="1597" y="5196"/>
                    <a:pt x="1514" y="5348"/>
                    <a:pt x="1433" y="5499"/>
                  </a:cubicBezTo>
                  <a:lnTo>
                    <a:pt x="1433" y="5499"/>
                  </a:lnTo>
                  <a:cubicBezTo>
                    <a:pt x="1433" y="5499"/>
                    <a:pt x="1433" y="5499"/>
                    <a:pt x="1433" y="5499"/>
                  </a:cubicBezTo>
                  <a:lnTo>
                    <a:pt x="1433" y="5499"/>
                  </a:lnTo>
                  <a:cubicBezTo>
                    <a:pt x="1432" y="5500"/>
                    <a:pt x="1432" y="5500"/>
                    <a:pt x="1432" y="5500"/>
                  </a:cubicBezTo>
                  <a:lnTo>
                    <a:pt x="1432" y="5500"/>
                  </a:lnTo>
                  <a:cubicBezTo>
                    <a:pt x="1432" y="5500"/>
                    <a:pt x="1432" y="5500"/>
                    <a:pt x="1432" y="5500"/>
                  </a:cubicBezTo>
                  <a:lnTo>
                    <a:pt x="1432" y="5500"/>
                  </a:lnTo>
                  <a:cubicBezTo>
                    <a:pt x="1432" y="5501"/>
                    <a:pt x="1432" y="5501"/>
                    <a:pt x="1432" y="5501"/>
                  </a:cubicBezTo>
                  <a:cubicBezTo>
                    <a:pt x="1432" y="5501"/>
                    <a:pt x="1432" y="5501"/>
                    <a:pt x="1432" y="5501"/>
                  </a:cubicBezTo>
                  <a:lnTo>
                    <a:pt x="1432" y="5501"/>
                  </a:lnTo>
                  <a:cubicBezTo>
                    <a:pt x="1356" y="5644"/>
                    <a:pt x="1283" y="5789"/>
                    <a:pt x="1206" y="5930"/>
                  </a:cubicBezTo>
                  <a:cubicBezTo>
                    <a:pt x="1127" y="6073"/>
                    <a:pt x="1049" y="6216"/>
                    <a:pt x="969" y="6358"/>
                  </a:cubicBezTo>
                  <a:cubicBezTo>
                    <a:pt x="894" y="6505"/>
                    <a:pt x="819" y="6649"/>
                    <a:pt x="736" y="6790"/>
                  </a:cubicBezTo>
                  <a:cubicBezTo>
                    <a:pt x="654" y="6934"/>
                    <a:pt x="572" y="7077"/>
                    <a:pt x="494" y="7223"/>
                  </a:cubicBezTo>
                  <a:cubicBezTo>
                    <a:pt x="400" y="7399"/>
                    <a:pt x="307" y="7578"/>
                    <a:pt x="210" y="7754"/>
                  </a:cubicBezTo>
                  <a:cubicBezTo>
                    <a:pt x="173" y="7825"/>
                    <a:pt x="138" y="7898"/>
                    <a:pt x="101" y="7968"/>
                  </a:cubicBezTo>
                  <a:cubicBezTo>
                    <a:pt x="74" y="8028"/>
                    <a:pt x="44" y="8087"/>
                    <a:pt x="19" y="8147"/>
                  </a:cubicBezTo>
                  <a:lnTo>
                    <a:pt x="21" y="8147"/>
                  </a:lnTo>
                  <a:cubicBezTo>
                    <a:pt x="19" y="8151"/>
                    <a:pt x="18" y="8153"/>
                    <a:pt x="18" y="8156"/>
                  </a:cubicBezTo>
                  <a:cubicBezTo>
                    <a:pt x="14" y="8177"/>
                    <a:pt x="10" y="8199"/>
                    <a:pt x="8" y="8221"/>
                  </a:cubicBezTo>
                  <a:cubicBezTo>
                    <a:pt x="6" y="8223"/>
                    <a:pt x="8" y="8224"/>
                    <a:pt x="8" y="8225"/>
                  </a:cubicBezTo>
                  <a:cubicBezTo>
                    <a:pt x="3" y="8260"/>
                    <a:pt x="1" y="8295"/>
                    <a:pt x="0" y="8329"/>
                  </a:cubicBezTo>
                  <a:cubicBezTo>
                    <a:pt x="1" y="8354"/>
                    <a:pt x="3" y="8378"/>
                    <a:pt x="8" y="8401"/>
                  </a:cubicBezTo>
                  <a:cubicBezTo>
                    <a:pt x="11" y="8417"/>
                    <a:pt x="13" y="8432"/>
                    <a:pt x="18" y="8448"/>
                  </a:cubicBezTo>
                  <a:cubicBezTo>
                    <a:pt x="22" y="8461"/>
                    <a:pt x="26" y="8473"/>
                    <a:pt x="29" y="8484"/>
                  </a:cubicBezTo>
                  <a:cubicBezTo>
                    <a:pt x="29" y="8486"/>
                    <a:pt x="29" y="8486"/>
                    <a:pt x="31" y="8487"/>
                  </a:cubicBezTo>
                  <a:cubicBezTo>
                    <a:pt x="32" y="8489"/>
                    <a:pt x="34" y="8491"/>
                    <a:pt x="35" y="8493"/>
                  </a:cubicBezTo>
                  <a:cubicBezTo>
                    <a:pt x="43" y="8501"/>
                    <a:pt x="49" y="8509"/>
                    <a:pt x="57" y="8517"/>
                  </a:cubicBezTo>
                  <a:cubicBezTo>
                    <a:pt x="57" y="8518"/>
                    <a:pt x="58" y="8518"/>
                    <a:pt x="58" y="8518"/>
                  </a:cubicBezTo>
                  <a:cubicBezTo>
                    <a:pt x="64" y="8524"/>
                    <a:pt x="74" y="8530"/>
                    <a:pt x="80" y="8538"/>
                  </a:cubicBezTo>
                  <a:cubicBezTo>
                    <a:pt x="81" y="8538"/>
                    <a:pt x="83" y="8539"/>
                    <a:pt x="84" y="8539"/>
                  </a:cubicBezTo>
                  <a:cubicBezTo>
                    <a:pt x="116" y="8555"/>
                    <a:pt x="148" y="8572"/>
                    <a:pt x="179" y="8590"/>
                  </a:cubicBezTo>
                  <a:cubicBezTo>
                    <a:pt x="181" y="8591"/>
                    <a:pt x="181" y="8591"/>
                    <a:pt x="182" y="8591"/>
                  </a:cubicBezTo>
                  <a:cubicBezTo>
                    <a:pt x="182" y="8591"/>
                    <a:pt x="182" y="8592"/>
                    <a:pt x="183" y="8592"/>
                  </a:cubicBezTo>
                  <a:lnTo>
                    <a:pt x="184" y="8592"/>
                  </a:lnTo>
                  <a:cubicBezTo>
                    <a:pt x="218" y="8606"/>
                    <a:pt x="251" y="8617"/>
                    <a:pt x="284" y="8636"/>
                  </a:cubicBezTo>
                  <a:cubicBezTo>
                    <a:pt x="287" y="8637"/>
                    <a:pt x="291" y="8639"/>
                    <a:pt x="294" y="8642"/>
                  </a:cubicBezTo>
                  <a:cubicBezTo>
                    <a:pt x="303" y="8644"/>
                    <a:pt x="312" y="8649"/>
                    <a:pt x="321" y="8654"/>
                  </a:cubicBezTo>
                  <a:cubicBezTo>
                    <a:pt x="343" y="8662"/>
                    <a:pt x="367" y="8670"/>
                    <a:pt x="388" y="8677"/>
                  </a:cubicBezTo>
                  <a:cubicBezTo>
                    <a:pt x="401" y="8679"/>
                    <a:pt x="414" y="8682"/>
                    <a:pt x="429" y="8683"/>
                  </a:cubicBezTo>
                  <a:cubicBezTo>
                    <a:pt x="452" y="8684"/>
                    <a:pt x="476" y="8685"/>
                    <a:pt x="501" y="8687"/>
                  </a:cubicBezTo>
                  <a:cubicBezTo>
                    <a:pt x="543" y="8684"/>
                    <a:pt x="585" y="8682"/>
                    <a:pt x="628" y="8677"/>
                  </a:cubicBezTo>
                  <a:cubicBezTo>
                    <a:pt x="636" y="8675"/>
                    <a:pt x="645" y="8673"/>
                    <a:pt x="653" y="8672"/>
                  </a:cubicBezTo>
                  <a:cubicBezTo>
                    <a:pt x="657" y="8669"/>
                    <a:pt x="663" y="8668"/>
                    <a:pt x="667" y="8667"/>
                  </a:cubicBezTo>
                  <a:cubicBezTo>
                    <a:pt x="673" y="8662"/>
                    <a:pt x="679" y="8659"/>
                    <a:pt x="687" y="8656"/>
                  </a:cubicBezTo>
                  <a:cubicBezTo>
                    <a:pt x="708" y="8642"/>
                    <a:pt x="729" y="8625"/>
                    <a:pt x="751" y="8608"/>
                  </a:cubicBezTo>
                  <a:cubicBezTo>
                    <a:pt x="793" y="8571"/>
                    <a:pt x="836" y="8534"/>
                    <a:pt x="877" y="8494"/>
                  </a:cubicBezTo>
                  <a:cubicBezTo>
                    <a:pt x="947" y="8417"/>
                    <a:pt x="1014" y="8336"/>
                    <a:pt x="1077" y="8254"/>
                  </a:cubicBezTo>
                  <a:cubicBezTo>
                    <a:pt x="1100" y="8221"/>
                    <a:pt x="1122" y="8189"/>
                    <a:pt x="1143" y="8156"/>
                  </a:cubicBezTo>
                  <a:cubicBezTo>
                    <a:pt x="1164" y="8121"/>
                    <a:pt x="1183" y="8083"/>
                    <a:pt x="1203" y="8047"/>
                  </a:cubicBezTo>
                  <a:cubicBezTo>
                    <a:pt x="1236" y="7985"/>
                    <a:pt x="1275" y="7927"/>
                    <a:pt x="1311" y="7867"/>
                  </a:cubicBezTo>
                  <a:cubicBezTo>
                    <a:pt x="1396" y="7731"/>
                    <a:pt x="1473" y="7590"/>
                    <a:pt x="1550" y="7450"/>
                  </a:cubicBezTo>
                  <a:cubicBezTo>
                    <a:pt x="1597" y="7363"/>
                    <a:pt x="1641" y="7274"/>
                    <a:pt x="1690" y="7189"/>
                  </a:cubicBezTo>
                  <a:lnTo>
                    <a:pt x="1833" y="6938"/>
                  </a:lnTo>
                  <a:cubicBezTo>
                    <a:pt x="1913" y="6788"/>
                    <a:pt x="1993" y="6639"/>
                    <a:pt x="2077" y="6490"/>
                  </a:cubicBezTo>
                  <a:cubicBezTo>
                    <a:pt x="2163" y="6335"/>
                    <a:pt x="2258" y="6187"/>
                    <a:pt x="2354" y="6037"/>
                  </a:cubicBezTo>
                  <a:cubicBezTo>
                    <a:pt x="2397" y="5970"/>
                    <a:pt x="2437" y="5903"/>
                    <a:pt x="2477" y="5836"/>
                  </a:cubicBezTo>
                  <a:cubicBezTo>
                    <a:pt x="2524" y="5757"/>
                    <a:pt x="2572" y="5679"/>
                    <a:pt x="2622" y="5602"/>
                  </a:cubicBezTo>
                  <a:cubicBezTo>
                    <a:pt x="2707" y="5465"/>
                    <a:pt x="2784" y="5325"/>
                    <a:pt x="2865" y="5186"/>
                  </a:cubicBezTo>
                  <a:cubicBezTo>
                    <a:pt x="2953" y="5032"/>
                    <a:pt x="3048" y="4884"/>
                    <a:pt x="3143" y="4736"/>
                  </a:cubicBezTo>
                  <a:cubicBezTo>
                    <a:pt x="3232" y="4592"/>
                    <a:pt x="3321" y="4447"/>
                    <a:pt x="3412" y="4302"/>
                  </a:cubicBezTo>
                  <a:cubicBezTo>
                    <a:pt x="3506" y="4153"/>
                    <a:pt x="3602" y="4004"/>
                    <a:pt x="3695" y="3852"/>
                  </a:cubicBezTo>
                  <a:cubicBezTo>
                    <a:pt x="3785" y="3704"/>
                    <a:pt x="3871" y="3554"/>
                    <a:pt x="3960" y="3404"/>
                  </a:cubicBezTo>
                  <a:cubicBezTo>
                    <a:pt x="4059" y="3239"/>
                    <a:pt x="4164" y="3079"/>
                    <a:pt x="4259" y="2911"/>
                  </a:cubicBezTo>
                  <a:cubicBezTo>
                    <a:pt x="4357" y="2740"/>
                    <a:pt x="4460" y="2571"/>
                    <a:pt x="4554" y="2398"/>
                  </a:cubicBezTo>
                  <a:cubicBezTo>
                    <a:pt x="4591" y="2332"/>
                    <a:pt x="4625" y="2266"/>
                    <a:pt x="4660" y="2201"/>
                  </a:cubicBezTo>
                  <a:cubicBezTo>
                    <a:pt x="4702" y="2122"/>
                    <a:pt x="4747" y="2044"/>
                    <a:pt x="4794" y="1967"/>
                  </a:cubicBezTo>
                  <a:cubicBezTo>
                    <a:pt x="4877" y="1826"/>
                    <a:pt x="4955" y="1682"/>
                    <a:pt x="5034" y="1541"/>
                  </a:cubicBezTo>
                  <a:cubicBezTo>
                    <a:pt x="5076" y="1464"/>
                    <a:pt x="5120" y="1389"/>
                    <a:pt x="5163" y="1315"/>
                  </a:cubicBezTo>
                  <a:cubicBezTo>
                    <a:pt x="5173" y="1301"/>
                    <a:pt x="5181" y="1289"/>
                    <a:pt x="5188" y="1274"/>
                  </a:cubicBezTo>
                  <a:cubicBezTo>
                    <a:pt x="5196" y="1262"/>
                    <a:pt x="5203" y="1250"/>
                    <a:pt x="5210" y="1237"/>
                  </a:cubicBezTo>
                  <a:cubicBezTo>
                    <a:pt x="5219" y="1219"/>
                    <a:pt x="5229" y="1202"/>
                    <a:pt x="5239" y="1186"/>
                  </a:cubicBezTo>
                  <a:cubicBezTo>
                    <a:pt x="5244" y="1176"/>
                    <a:pt x="5249" y="1166"/>
                    <a:pt x="5255" y="1156"/>
                  </a:cubicBezTo>
                  <a:lnTo>
                    <a:pt x="5256" y="1156"/>
                  </a:lnTo>
                  <a:cubicBezTo>
                    <a:pt x="5260" y="1148"/>
                    <a:pt x="5266" y="1140"/>
                    <a:pt x="5270" y="1133"/>
                  </a:cubicBezTo>
                  <a:cubicBezTo>
                    <a:pt x="5352" y="992"/>
                    <a:pt x="5437" y="854"/>
                    <a:pt x="5516" y="711"/>
                  </a:cubicBezTo>
                  <a:cubicBezTo>
                    <a:pt x="5544" y="656"/>
                    <a:pt x="5570" y="604"/>
                    <a:pt x="5594" y="548"/>
                  </a:cubicBezTo>
                  <a:cubicBezTo>
                    <a:pt x="5594" y="547"/>
                    <a:pt x="5595" y="546"/>
                    <a:pt x="5595" y="545"/>
                  </a:cubicBezTo>
                  <a:cubicBezTo>
                    <a:pt x="5583" y="517"/>
                    <a:pt x="5573" y="490"/>
                    <a:pt x="5566" y="460"/>
                  </a:cubicBezTo>
                  <a:cubicBezTo>
                    <a:pt x="5559" y="428"/>
                    <a:pt x="5550" y="396"/>
                    <a:pt x="5543" y="362"/>
                  </a:cubicBezTo>
                  <a:cubicBezTo>
                    <a:pt x="5534" y="336"/>
                    <a:pt x="5527" y="310"/>
                    <a:pt x="5514" y="287"/>
                  </a:cubicBezTo>
                  <a:lnTo>
                    <a:pt x="5499" y="256"/>
                  </a:lnTo>
                  <a:cubicBezTo>
                    <a:pt x="5498" y="253"/>
                    <a:pt x="5496" y="252"/>
                    <a:pt x="5494" y="248"/>
                  </a:cubicBezTo>
                  <a:cubicBezTo>
                    <a:pt x="5486" y="240"/>
                    <a:pt x="5480" y="232"/>
                    <a:pt x="5472" y="223"/>
                  </a:cubicBezTo>
                  <a:cubicBezTo>
                    <a:pt x="5432" y="186"/>
                    <a:pt x="5388" y="149"/>
                    <a:pt x="5346" y="117"/>
                  </a:cubicBezTo>
                  <a:cubicBezTo>
                    <a:pt x="5324" y="103"/>
                    <a:pt x="5304" y="88"/>
                    <a:pt x="5282" y="76"/>
                  </a:cubicBezTo>
                  <a:lnTo>
                    <a:pt x="5282" y="76"/>
                  </a:lnTo>
                  <a:cubicBezTo>
                    <a:pt x="5282" y="76"/>
                    <a:pt x="5282" y="76"/>
                    <a:pt x="5282" y="76"/>
                  </a:cubicBezTo>
                  <a:cubicBezTo>
                    <a:pt x="5280" y="75"/>
                    <a:pt x="5279" y="73"/>
                    <a:pt x="5276" y="72"/>
                  </a:cubicBezTo>
                  <a:cubicBezTo>
                    <a:pt x="5250" y="60"/>
                    <a:pt x="5223" y="49"/>
                    <a:pt x="5196" y="39"/>
                  </a:cubicBezTo>
                  <a:cubicBezTo>
                    <a:pt x="5183" y="34"/>
                    <a:pt x="5172" y="30"/>
                    <a:pt x="5158" y="26"/>
                  </a:cubicBezTo>
                  <a:cubicBezTo>
                    <a:pt x="5116" y="15"/>
                    <a:pt x="5074" y="6"/>
                    <a:pt x="5029" y="3"/>
                  </a:cubicBezTo>
                  <a:cubicBezTo>
                    <a:pt x="5022" y="1"/>
                    <a:pt x="5014" y="1"/>
                    <a:pt x="5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a:extLst>
                <a:ext uri="{FF2B5EF4-FFF2-40B4-BE49-F238E27FC236}">
                  <a16:creationId xmlns:a16="http://schemas.microsoft.com/office/drawing/2014/main" id="{054C983E-D392-3AAF-8D3C-884DBA89B338}"/>
                </a:ext>
              </a:extLst>
            </p:cNvPr>
            <p:cNvSpPr/>
            <p:nvPr/>
          </p:nvSpPr>
          <p:spPr>
            <a:xfrm>
              <a:off x="1853593" y="2097346"/>
              <a:ext cx="184247" cy="285203"/>
            </a:xfrm>
            <a:custGeom>
              <a:avLst/>
              <a:gdLst/>
              <a:ahLst/>
              <a:cxnLst/>
              <a:rect l="l" t="t" r="r" b="b"/>
              <a:pathLst>
                <a:path w="2603" h="4044" extrusionOk="0">
                  <a:moveTo>
                    <a:pt x="44" y="3944"/>
                  </a:moveTo>
                  <a:lnTo>
                    <a:pt x="44" y="3944"/>
                  </a:lnTo>
                  <a:cubicBezTo>
                    <a:pt x="46" y="3945"/>
                    <a:pt x="48" y="3945"/>
                    <a:pt x="49" y="3945"/>
                  </a:cubicBezTo>
                  <a:cubicBezTo>
                    <a:pt x="47" y="3945"/>
                    <a:pt x="46" y="3945"/>
                    <a:pt x="44" y="3944"/>
                  </a:cubicBezTo>
                  <a:close/>
                  <a:moveTo>
                    <a:pt x="1973" y="0"/>
                  </a:moveTo>
                  <a:cubicBezTo>
                    <a:pt x="1897" y="153"/>
                    <a:pt x="1826" y="309"/>
                    <a:pt x="1754" y="462"/>
                  </a:cubicBezTo>
                  <a:cubicBezTo>
                    <a:pt x="1611" y="781"/>
                    <a:pt x="1443" y="1085"/>
                    <a:pt x="1289" y="1395"/>
                  </a:cubicBezTo>
                  <a:cubicBezTo>
                    <a:pt x="1251" y="1469"/>
                    <a:pt x="1216" y="1542"/>
                    <a:pt x="1176" y="1614"/>
                  </a:cubicBezTo>
                  <a:cubicBezTo>
                    <a:pt x="1136" y="1688"/>
                    <a:pt x="1096" y="1761"/>
                    <a:pt x="1059" y="1834"/>
                  </a:cubicBezTo>
                  <a:cubicBezTo>
                    <a:pt x="982" y="1986"/>
                    <a:pt x="916" y="2143"/>
                    <a:pt x="846" y="2297"/>
                  </a:cubicBezTo>
                  <a:cubicBezTo>
                    <a:pt x="779" y="2442"/>
                    <a:pt x="712" y="2586"/>
                    <a:pt x="636" y="2728"/>
                  </a:cubicBezTo>
                  <a:cubicBezTo>
                    <a:pt x="560" y="2871"/>
                    <a:pt x="481" y="3012"/>
                    <a:pt x="405" y="3157"/>
                  </a:cubicBezTo>
                  <a:cubicBezTo>
                    <a:pt x="336" y="3291"/>
                    <a:pt x="276" y="3430"/>
                    <a:pt x="212" y="3568"/>
                  </a:cubicBezTo>
                  <a:cubicBezTo>
                    <a:pt x="178" y="3638"/>
                    <a:pt x="142" y="3708"/>
                    <a:pt x="101" y="3776"/>
                  </a:cubicBezTo>
                  <a:cubicBezTo>
                    <a:pt x="69" y="3832"/>
                    <a:pt x="34" y="3884"/>
                    <a:pt x="1" y="3939"/>
                  </a:cubicBezTo>
                  <a:cubicBezTo>
                    <a:pt x="15" y="3940"/>
                    <a:pt x="29" y="3942"/>
                    <a:pt x="44" y="3944"/>
                  </a:cubicBezTo>
                  <a:lnTo>
                    <a:pt x="44" y="3944"/>
                  </a:lnTo>
                  <a:cubicBezTo>
                    <a:pt x="42" y="3944"/>
                    <a:pt x="41" y="3943"/>
                    <a:pt x="39" y="3942"/>
                  </a:cubicBezTo>
                  <a:lnTo>
                    <a:pt x="39" y="3942"/>
                  </a:lnTo>
                  <a:cubicBezTo>
                    <a:pt x="98" y="3953"/>
                    <a:pt x="156" y="3961"/>
                    <a:pt x="212" y="3971"/>
                  </a:cubicBezTo>
                  <a:cubicBezTo>
                    <a:pt x="261" y="3980"/>
                    <a:pt x="309" y="3994"/>
                    <a:pt x="358" y="4003"/>
                  </a:cubicBezTo>
                  <a:lnTo>
                    <a:pt x="509" y="4027"/>
                  </a:lnTo>
                  <a:cubicBezTo>
                    <a:pt x="568" y="4036"/>
                    <a:pt x="630" y="4039"/>
                    <a:pt x="691" y="4043"/>
                  </a:cubicBezTo>
                  <a:cubicBezTo>
                    <a:pt x="704" y="4044"/>
                    <a:pt x="717" y="4044"/>
                    <a:pt x="729" y="4044"/>
                  </a:cubicBezTo>
                  <a:cubicBezTo>
                    <a:pt x="771" y="4044"/>
                    <a:pt x="813" y="4042"/>
                    <a:pt x="854" y="4039"/>
                  </a:cubicBezTo>
                  <a:lnTo>
                    <a:pt x="854" y="4039"/>
                  </a:lnTo>
                  <a:cubicBezTo>
                    <a:pt x="853" y="4039"/>
                    <a:pt x="852" y="4040"/>
                    <a:pt x="852" y="4040"/>
                  </a:cubicBezTo>
                  <a:cubicBezTo>
                    <a:pt x="855" y="4040"/>
                    <a:pt x="856" y="4039"/>
                    <a:pt x="858" y="4039"/>
                  </a:cubicBezTo>
                  <a:lnTo>
                    <a:pt x="859" y="4039"/>
                  </a:lnTo>
                  <a:cubicBezTo>
                    <a:pt x="899" y="4036"/>
                    <a:pt x="939" y="4030"/>
                    <a:pt x="977" y="4023"/>
                  </a:cubicBezTo>
                  <a:cubicBezTo>
                    <a:pt x="986" y="4020"/>
                    <a:pt x="997" y="4019"/>
                    <a:pt x="1004" y="4017"/>
                  </a:cubicBezTo>
                  <a:cubicBezTo>
                    <a:pt x="1019" y="4012"/>
                    <a:pt x="1034" y="4008"/>
                    <a:pt x="1048" y="4006"/>
                  </a:cubicBezTo>
                  <a:cubicBezTo>
                    <a:pt x="1073" y="3991"/>
                    <a:pt x="1095" y="3975"/>
                    <a:pt x="1117" y="3960"/>
                  </a:cubicBezTo>
                  <a:lnTo>
                    <a:pt x="1117" y="3960"/>
                  </a:lnTo>
                  <a:lnTo>
                    <a:pt x="1110" y="3963"/>
                  </a:lnTo>
                  <a:cubicBezTo>
                    <a:pt x="1169" y="3921"/>
                    <a:pt x="1226" y="3879"/>
                    <a:pt x="1280" y="3832"/>
                  </a:cubicBezTo>
                  <a:cubicBezTo>
                    <a:pt x="1298" y="3812"/>
                    <a:pt x="1316" y="3795"/>
                    <a:pt x="1333" y="3775"/>
                  </a:cubicBezTo>
                  <a:cubicBezTo>
                    <a:pt x="1368" y="3730"/>
                    <a:pt x="1399" y="3683"/>
                    <a:pt x="1430" y="3635"/>
                  </a:cubicBezTo>
                  <a:cubicBezTo>
                    <a:pt x="1463" y="3580"/>
                    <a:pt x="1496" y="3526"/>
                    <a:pt x="1525" y="3471"/>
                  </a:cubicBezTo>
                  <a:cubicBezTo>
                    <a:pt x="1556" y="3413"/>
                    <a:pt x="1582" y="3352"/>
                    <a:pt x="1611" y="3292"/>
                  </a:cubicBezTo>
                  <a:cubicBezTo>
                    <a:pt x="1651" y="3208"/>
                    <a:pt x="1694" y="3126"/>
                    <a:pt x="1735" y="3041"/>
                  </a:cubicBezTo>
                  <a:cubicBezTo>
                    <a:pt x="1754" y="2999"/>
                    <a:pt x="1773" y="2955"/>
                    <a:pt x="1791" y="2912"/>
                  </a:cubicBezTo>
                  <a:cubicBezTo>
                    <a:pt x="1814" y="2861"/>
                    <a:pt x="1838" y="2810"/>
                    <a:pt x="1864" y="2760"/>
                  </a:cubicBezTo>
                  <a:cubicBezTo>
                    <a:pt x="1893" y="2702"/>
                    <a:pt x="1926" y="2645"/>
                    <a:pt x="1958" y="2588"/>
                  </a:cubicBezTo>
                  <a:cubicBezTo>
                    <a:pt x="2017" y="2486"/>
                    <a:pt x="2069" y="2381"/>
                    <a:pt x="2124" y="2278"/>
                  </a:cubicBezTo>
                  <a:cubicBezTo>
                    <a:pt x="2174" y="2184"/>
                    <a:pt x="2221" y="2087"/>
                    <a:pt x="2266" y="1991"/>
                  </a:cubicBezTo>
                  <a:cubicBezTo>
                    <a:pt x="2309" y="1901"/>
                    <a:pt x="2356" y="1812"/>
                    <a:pt x="2397" y="1720"/>
                  </a:cubicBezTo>
                  <a:cubicBezTo>
                    <a:pt x="2427" y="1653"/>
                    <a:pt x="2454" y="1587"/>
                    <a:pt x="2482" y="1520"/>
                  </a:cubicBezTo>
                  <a:cubicBezTo>
                    <a:pt x="2507" y="1457"/>
                    <a:pt x="2536" y="1392"/>
                    <a:pt x="2557" y="1325"/>
                  </a:cubicBezTo>
                  <a:cubicBezTo>
                    <a:pt x="2570" y="1280"/>
                    <a:pt x="2582" y="1235"/>
                    <a:pt x="2591" y="1190"/>
                  </a:cubicBezTo>
                  <a:cubicBezTo>
                    <a:pt x="2597" y="1142"/>
                    <a:pt x="2600" y="1093"/>
                    <a:pt x="2601" y="1045"/>
                  </a:cubicBezTo>
                  <a:lnTo>
                    <a:pt x="2601" y="1043"/>
                  </a:lnTo>
                  <a:lnTo>
                    <a:pt x="2601" y="1041"/>
                  </a:lnTo>
                  <a:cubicBezTo>
                    <a:pt x="2602" y="1020"/>
                    <a:pt x="2602" y="999"/>
                    <a:pt x="2601" y="977"/>
                  </a:cubicBezTo>
                  <a:lnTo>
                    <a:pt x="2601" y="973"/>
                  </a:lnTo>
                  <a:lnTo>
                    <a:pt x="2601" y="970"/>
                  </a:lnTo>
                  <a:cubicBezTo>
                    <a:pt x="2598" y="949"/>
                    <a:pt x="2596" y="928"/>
                    <a:pt x="2592" y="906"/>
                  </a:cubicBezTo>
                  <a:cubicBezTo>
                    <a:pt x="2591" y="897"/>
                    <a:pt x="2588" y="889"/>
                    <a:pt x="2586" y="880"/>
                  </a:cubicBezTo>
                  <a:cubicBezTo>
                    <a:pt x="2576" y="855"/>
                    <a:pt x="2562" y="829"/>
                    <a:pt x="2550" y="804"/>
                  </a:cubicBezTo>
                  <a:cubicBezTo>
                    <a:pt x="2533" y="771"/>
                    <a:pt x="2515" y="737"/>
                    <a:pt x="2498" y="704"/>
                  </a:cubicBezTo>
                  <a:cubicBezTo>
                    <a:pt x="2478" y="664"/>
                    <a:pt x="2454" y="626"/>
                    <a:pt x="2431" y="587"/>
                  </a:cubicBezTo>
                  <a:cubicBezTo>
                    <a:pt x="2409" y="551"/>
                    <a:pt x="2387" y="517"/>
                    <a:pt x="2363" y="483"/>
                  </a:cubicBezTo>
                  <a:cubicBezTo>
                    <a:pt x="2345" y="458"/>
                    <a:pt x="2327" y="436"/>
                    <a:pt x="2308" y="411"/>
                  </a:cubicBezTo>
                  <a:cubicBezTo>
                    <a:pt x="2286" y="381"/>
                    <a:pt x="2263" y="350"/>
                    <a:pt x="2241" y="318"/>
                  </a:cubicBezTo>
                  <a:cubicBezTo>
                    <a:pt x="2213" y="278"/>
                    <a:pt x="2183" y="237"/>
                    <a:pt x="2155" y="196"/>
                  </a:cubicBezTo>
                  <a:cubicBezTo>
                    <a:pt x="2142" y="179"/>
                    <a:pt x="2129" y="161"/>
                    <a:pt x="2113" y="143"/>
                  </a:cubicBezTo>
                  <a:cubicBezTo>
                    <a:pt x="2112" y="142"/>
                    <a:pt x="2111" y="141"/>
                    <a:pt x="2110" y="138"/>
                  </a:cubicBezTo>
                  <a:cubicBezTo>
                    <a:pt x="2081" y="109"/>
                    <a:pt x="2050" y="81"/>
                    <a:pt x="2020" y="54"/>
                  </a:cubicBezTo>
                  <a:cubicBezTo>
                    <a:pt x="2003" y="38"/>
                    <a:pt x="1987" y="21"/>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a:extLst>
                <a:ext uri="{FF2B5EF4-FFF2-40B4-BE49-F238E27FC236}">
                  <a16:creationId xmlns:a16="http://schemas.microsoft.com/office/drawing/2014/main" id="{1AC3118C-DE2C-7F97-616D-D5BEA8B7557A}"/>
                </a:ext>
              </a:extLst>
            </p:cNvPr>
            <p:cNvSpPr/>
            <p:nvPr/>
          </p:nvSpPr>
          <p:spPr>
            <a:xfrm>
              <a:off x="1996149" y="2251654"/>
              <a:ext cx="123091" cy="97324"/>
            </a:xfrm>
            <a:custGeom>
              <a:avLst/>
              <a:gdLst/>
              <a:ahLst/>
              <a:cxnLst/>
              <a:rect l="l" t="t" r="r" b="b"/>
              <a:pathLst>
                <a:path w="1739" h="1380" extrusionOk="0">
                  <a:moveTo>
                    <a:pt x="340" y="1"/>
                  </a:moveTo>
                  <a:cubicBezTo>
                    <a:pt x="330" y="22"/>
                    <a:pt x="320" y="40"/>
                    <a:pt x="312" y="61"/>
                  </a:cubicBezTo>
                  <a:cubicBezTo>
                    <a:pt x="277" y="137"/>
                    <a:pt x="238" y="205"/>
                    <a:pt x="201" y="275"/>
                  </a:cubicBezTo>
                  <a:cubicBezTo>
                    <a:pt x="163" y="352"/>
                    <a:pt x="123" y="427"/>
                    <a:pt x="81" y="501"/>
                  </a:cubicBezTo>
                  <a:cubicBezTo>
                    <a:pt x="54" y="549"/>
                    <a:pt x="26" y="596"/>
                    <a:pt x="0" y="646"/>
                  </a:cubicBezTo>
                  <a:lnTo>
                    <a:pt x="8" y="649"/>
                  </a:lnTo>
                  <a:cubicBezTo>
                    <a:pt x="55" y="679"/>
                    <a:pt x="105" y="703"/>
                    <a:pt x="153" y="729"/>
                  </a:cubicBezTo>
                  <a:cubicBezTo>
                    <a:pt x="206" y="759"/>
                    <a:pt x="260" y="787"/>
                    <a:pt x="313" y="818"/>
                  </a:cubicBezTo>
                  <a:cubicBezTo>
                    <a:pt x="413" y="878"/>
                    <a:pt x="514" y="937"/>
                    <a:pt x="617" y="993"/>
                  </a:cubicBezTo>
                  <a:lnTo>
                    <a:pt x="903" y="1139"/>
                  </a:lnTo>
                  <a:cubicBezTo>
                    <a:pt x="981" y="1179"/>
                    <a:pt x="1058" y="1220"/>
                    <a:pt x="1137" y="1257"/>
                  </a:cubicBezTo>
                  <a:cubicBezTo>
                    <a:pt x="1166" y="1271"/>
                    <a:pt x="1195" y="1283"/>
                    <a:pt x="1225" y="1296"/>
                  </a:cubicBezTo>
                  <a:cubicBezTo>
                    <a:pt x="1247" y="1306"/>
                    <a:pt x="1270" y="1318"/>
                    <a:pt x="1293" y="1325"/>
                  </a:cubicBezTo>
                  <a:cubicBezTo>
                    <a:pt x="1328" y="1338"/>
                    <a:pt x="1361" y="1353"/>
                    <a:pt x="1396" y="1365"/>
                  </a:cubicBezTo>
                  <a:cubicBezTo>
                    <a:pt x="1411" y="1370"/>
                    <a:pt x="1426" y="1376"/>
                    <a:pt x="1440" y="1379"/>
                  </a:cubicBezTo>
                  <a:cubicBezTo>
                    <a:pt x="1443" y="1379"/>
                    <a:pt x="1445" y="1380"/>
                    <a:pt x="1448" y="1380"/>
                  </a:cubicBezTo>
                  <a:cubicBezTo>
                    <a:pt x="1459" y="1380"/>
                    <a:pt x="1470" y="1379"/>
                    <a:pt x="1483" y="1377"/>
                  </a:cubicBezTo>
                  <a:cubicBezTo>
                    <a:pt x="1501" y="1370"/>
                    <a:pt x="1517" y="1362"/>
                    <a:pt x="1536" y="1356"/>
                  </a:cubicBezTo>
                  <a:cubicBezTo>
                    <a:pt x="1547" y="1351"/>
                    <a:pt x="1557" y="1346"/>
                    <a:pt x="1568" y="1339"/>
                  </a:cubicBezTo>
                  <a:cubicBezTo>
                    <a:pt x="1587" y="1328"/>
                    <a:pt x="1605" y="1315"/>
                    <a:pt x="1624" y="1301"/>
                  </a:cubicBezTo>
                  <a:cubicBezTo>
                    <a:pt x="1628" y="1298"/>
                    <a:pt x="1631" y="1293"/>
                    <a:pt x="1635" y="1289"/>
                  </a:cubicBezTo>
                  <a:cubicBezTo>
                    <a:pt x="1640" y="1283"/>
                    <a:pt x="1646" y="1276"/>
                    <a:pt x="1651" y="1268"/>
                  </a:cubicBezTo>
                  <a:cubicBezTo>
                    <a:pt x="1660" y="1258"/>
                    <a:pt x="1666" y="1245"/>
                    <a:pt x="1671" y="1233"/>
                  </a:cubicBezTo>
                  <a:lnTo>
                    <a:pt x="1671" y="1235"/>
                  </a:lnTo>
                  <a:cubicBezTo>
                    <a:pt x="1695" y="1190"/>
                    <a:pt x="1711" y="1142"/>
                    <a:pt x="1729" y="1095"/>
                  </a:cubicBezTo>
                  <a:cubicBezTo>
                    <a:pt x="1732" y="1088"/>
                    <a:pt x="1733" y="1080"/>
                    <a:pt x="1736" y="1074"/>
                  </a:cubicBezTo>
                  <a:cubicBezTo>
                    <a:pt x="1737" y="1069"/>
                    <a:pt x="1737" y="1064"/>
                    <a:pt x="1738" y="1057"/>
                  </a:cubicBezTo>
                  <a:lnTo>
                    <a:pt x="1738" y="1044"/>
                  </a:lnTo>
                  <a:cubicBezTo>
                    <a:pt x="1737" y="1015"/>
                    <a:pt x="1736" y="989"/>
                    <a:pt x="1734" y="961"/>
                  </a:cubicBezTo>
                  <a:cubicBezTo>
                    <a:pt x="1734" y="946"/>
                    <a:pt x="1736" y="932"/>
                    <a:pt x="1736" y="919"/>
                  </a:cubicBezTo>
                  <a:cubicBezTo>
                    <a:pt x="1734" y="916"/>
                    <a:pt x="1733" y="914"/>
                    <a:pt x="1731" y="910"/>
                  </a:cubicBezTo>
                  <a:cubicBezTo>
                    <a:pt x="1715" y="884"/>
                    <a:pt x="1698" y="861"/>
                    <a:pt x="1681" y="838"/>
                  </a:cubicBezTo>
                  <a:cubicBezTo>
                    <a:pt x="1662" y="822"/>
                    <a:pt x="1643" y="808"/>
                    <a:pt x="1622" y="792"/>
                  </a:cubicBezTo>
                  <a:cubicBezTo>
                    <a:pt x="1604" y="778"/>
                    <a:pt x="1584" y="764"/>
                    <a:pt x="1566" y="750"/>
                  </a:cubicBezTo>
                  <a:cubicBezTo>
                    <a:pt x="1488" y="696"/>
                    <a:pt x="1411" y="648"/>
                    <a:pt x="1330" y="598"/>
                  </a:cubicBezTo>
                  <a:cubicBezTo>
                    <a:pt x="1253" y="550"/>
                    <a:pt x="1176" y="500"/>
                    <a:pt x="1094" y="457"/>
                  </a:cubicBezTo>
                  <a:cubicBezTo>
                    <a:pt x="1094" y="457"/>
                    <a:pt x="1093" y="457"/>
                    <a:pt x="1093" y="456"/>
                  </a:cubicBezTo>
                  <a:cubicBezTo>
                    <a:pt x="1036" y="426"/>
                    <a:pt x="980" y="399"/>
                    <a:pt x="924" y="368"/>
                  </a:cubicBezTo>
                  <a:cubicBezTo>
                    <a:pt x="872" y="339"/>
                    <a:pt x="824" y="307"/>
                    <a:pt x="774" y="275"/>
                  </a:cubicBezTo>
                  <a:cubicBezTo>
                    <a:pt x="741" y="253"/>
                    <a:pt x="706" y="235"/>
                    <a:pt x="674" y="211"/>
                  </a:cubicBezTo>
                  <a:lnTo>
                    <a:pt x="585" y="149"/>
                  </a:lnTo>
                  <a:cubicBezTo>
                    <a:pt x="534" y="117"/>
                    <a:pt x="480" y="90"/>
                    <a:pt x="428" y="56"/>
                  </a:cubicBezTo>
                  <a:cubicBezTo>
                    <a:pt x="401" y="37"/>
                    <a:pt x="371" y="18"/>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a:extLst>
                <a:ext uri="{FF2B5EF4-FFF2-40B4-BE49-F238E27FC236}">
                  <a16:creationId xmlns:a16="http://schemas.microsoft.com/office/drawing/2014/main" id="{96B75573-D230-2D49-B7DC-9A520C281110}"/>
                </a:ext>
              </a:extLst>
            </p:cNvPr>
            <p:cNvSpPr/>
            <p:nvPr/>
          </p:nvSpPr>
          <p:spPr>
            <a:xfrm>
              <a:off x="505752" y="1380600"/>
              <a:ext cx="287023" cy="196835"/>
            </a:xfrm>
            <a:custGeom>
              <a:avLst/>
              <a:gdLst/>
              <a:ahLst/>
              <a:cxnLst/>
              <a:rect l="l" t="t" r="r" b="b"/>
              <a:pathLst>
                <a:path w="4055" h="2791" extrusionOk="0">
                  <a:moveTo>
                    <a:pt x="503" y="1"/>
                  </a:moveTo>
                  <a:cubicBezTo>
                    <a:pt x="476" y="59"/>
                    <a:pt x="447" y="115"/>
                    <a:pt x="419" y="171"/>
                  </a:cubicBezTo>
                  <a:cubicBezTo>
                    <a:pt x="342" y="320"/>
                    <a:pt x="264" y="466"/>
                    <a:pt x="182" y="613"/>
                  </a:cubicBezTo>
                  <a:cubicBezTo>
                    <a:pt x="143" y="682"/>
                    <a:pt x="102" y="750"/>
                    <a:pt x="60" y="819"/>
                  </a:cubicBezTo>
                  <a:cubicBezTo>
                    <a:pt x="40" y="852"/>
                    <a:pt x="19" y="886"/>
                    <a:pt x="0" y="919"/>
                  </a:cubicBezTo>
                  <a:cubicBezTo>
                    <a:pt x="58" y="955"/>
                    <a:pt x="117" y="990"/>
                    <a:pt x="176" y="1023"/>
                  </a:cubicBezTo>
                  <a:cubicBezTo>
                    <a:pt x="262" y="1072"/>
                    <a:pt x="349" y="1117"/>
                    <a:pt x="439" y="1162"/>
                  </a:cubicBezTo>
                  <a:cubicBezTo>
                    <a:pt x="601" y="1240"/>
                    <a:pt x="767" y="1316"/>
                    <a:pt x="927" y="1402"/>
                  </a:cubicBezTo>
                  <a:cubicBezTo>
                    <a:pt x="1018" y="1451"/>
                    <a:pt x="1107" y="1501"/>
                    <a:pt x="1198" y="1552"/>
                  </a:cubicBezTo>
                  <a:cubicBezTo>
                    <a:pt x="1278" y="1596"/>
                    <a:pt x="1363" y="1640"/>
                    <a:pt x="1447" y="1681"/>
                  </a:cubicBezTo>
                  <a:cubicBezTo>
                    <a:pt x="1494" y="1703"/>
                    <a:pt x="1543" y="1724"/>
                    <a:pt x="1588" y="1749"/>
                  </a:cubicBezTo>
                  <a:cubicBezTo>
                    <a:pt x="1643" y="1779"/>
                    <a:pt x="1698" y="1810"/>
                    <a:pt x="1752" y="1842"/>
                  </a:cubicBezTo>
                  <a:cubicBezTo>
                    <a:pt x="1850" y="1900"/>
                    <a:pt x="1951" y="1951"/>
                    <a:pt x="2051" y="2002"/>
                  </a:cubicBezTo>
                  <a:cubicBezTo>
                    <a:pt x="2051" y="2002"/>
                    <a:pt x="2052" y="2002"/>
                    <a:pt x="2052" y="2003"/>
                  </a:cubicBezTo>
                  <a:cubicBezTo>
                    <a:pt x="2054" y="2004"/>
                    <a:pt x="2056" y="2004"/>
                    <a:pt x="2057" y="2006"/>
                  </a:cubicBezTo>
                  <a:cubicBezTo>
                    <a:pt x="2117" y="2034"/>
                    <a:pt x="2176" y="2063"/>
                    <a:pt x="2235" y="2092"/>
                  </a:cubicBezTo>
                  <a:cubicBezTo>
                    <a:pt x="2300" y="2127"/>
                    <a:pt x="2366" y="2164"/>
                    <a:pt x="2432" y="2198"/>
                  </a:cubicBezTo>
                  <a:cubicBezTo>
                    <a:pt x="2433" y="2199"/>
                    <a:pt x="2436" y="2199"/>
                    <a:pt x="2437" y="2200"/>
                  </a:cubicBezTo>
                  <a:cubicBezTo>
                    <a:pt x="2438" y="2202"/>
                    <a:pt x="2439" y="2202"/>
                    <a:pt x="2441" y="2202"/>
                  </a:cubicBezTo>
                  <a:cubicBezTo>
                    <a:pt x="2620" y="2287"/>
                    <a:pt x="2799" y="2375"/>
                    <a:pt x="2975" y="2468"/>
                  </a:cubicBezTo>
                  <a:cubicBezTo>
                    <a:pt x="3066" y="2518"/>
                    <a:pt x="3160" y="2565"/>
                    <a:pt x="3252" y="2615"/>
                  </a:cubicBezTo>
                  <a:cubicBezTo>
                    <a:pt x="3331" y="2656"/>
                    <a:pt x="3408" y="2699"/>
                    <a:pt x="3489" y="2737"/>
                  </a:cubicBezTo>
                  <a:cubicBezTo>
                    <a:pt x="3491" y="2739"/>
                    <a:pt x="3493" y="2740"/>
                    <a:pt x="3495" y="2741"/>
                  </a:cubicBezTo>
                  <a:cubicBezTo>
                    <a:pt x="3496" y="2741"/>
                    <a:pt x="3496" y="2742"/>
                    <a:pt x="3497" y="2742"/>
                  </a:cubicBezTo>
                  <a:cubicBezTo>
                    <a:pt x="3517" y="2752"/>
                    <a:pt x="3538" y="2762"/>
                    <a:pt x="3558" y="2773"/>
                  </a:cubicBezTo>
                  <a:cubicBezTo>
                    <a:pt x="3567" y="2778"/>
                    <a:pt x="3576" y="2785"/>
                    <a:pt x="3585" y="2790"/>
                  </a:cubicBezTo>
                  <a:cubicBezTo>
                    <a:pt x="3644" y="2692"/>
                    <a:pt x="3705" y="2594"/>
                    <a:pt x="3764" y="2496"/>
                  </a:cubicBezTo>
                  <a:cubicBezTo>
                    <a:pt x="3848" y="2348"/>
                    <a:pt x="3937" y="2199"/>
                    <a:pt x="4025" y="2049"/>
                  </a:cubicBezTo>
                  <a:cubicBezTo>
                    <a:pt x="4034" y="2033"/>
                    <a:pt x="4046" y="2016"/>
                    <a:pt x="4054" y="1999"/>
                  </a:cubicBezTo>
                  <a:cubicBezTo>
                    <a:pt x="4044" y="1994"/>
                    <a:pt x="4032" y="1988"/>
                    <a:pt x="4022" y="1981"/>
                  </a:cubicBezTo>
                  <a:cubicBezTo>
                    <a:pt x="3985" y="1962"/>
                    <a:pt x="3948" y="1942"/>
                    <a:pt x="3911" y="1921"/>
                  </a:cubicBezTo>
                  <a:cubicBezTo>
                    <a:pt x="3836" y="1882"/>
                    <a:pt x="3760" y="1841"/>
                    <a:pt x="3686" y="1800"/>
                  </a:cubicBezTo>
                  <a:cubicBezTo>
                    <a:pt x="3605" y="1756"/>
                    <a:pt x="3527" y="1713"/>
                    <a:pt x="3448" y="1669"/>
                  </a:cubicBezTo>
                  <a:cubicBezTo>
                    <a:pt x="3374" y="1629"/>
                    <a:pt x="3300" y="1590"/>
                    <a:pt x="3225" y="1549"/>
                  </a:cubicBezTo>
                  <a:cubicBezTo>
                    <a:pt x="3077" y="1467"/>
                    <a:pt x="2929" y="1384"/>
                    <a:pt x="2779" y="1306"/>
                  </a:cubicBezTo>
                  <a:cubicBezTo>
                    <a:pt x="2705" y="1268"/>
                    <a:pt x="2633" y="1227"/>
                    <a:pt x="2559" y="1188"/>
                  </a:cubicBezTo>
                  <a:cubicBezTo>
                    <a:pt x="2490" y="1151"/>
                    <a:pt x="2418" y="1114"/>
                    <a:pt x="2347" y="1078"/>
                  </a:cubicBezTo>
                  <a:cubicBezTo>
                    <a:pt x="2266" y="1036"/>
                    <a:pt x="2184" y="996"/>
                    <a:pt x="2102" y="953"/>
                  </a:cubicBezTo>
                  <a:cubicBezTo>
                    <a:pt x="2025" y="913"/>
                    <a:pt x="1950" y="871"/>
                    <a:pt x="1876" y="828"/>
                  </a:cubicBezTo>
                  <a:lnTo>
                    <a:pt x="1659" y="704"/>
                  </a:lnTo>
                  <a:cubicBezTo>
                    <a:pt x="1581" y="658"/>
                    <a:pt x="1504" y="611"/>
                    <a:pt x="1427" y="564"/>
                  </a:cubicBezTo>
                  <a:cubicBezTo>
                    <a:pt x="1282" y="475"/>
                    <a:pt x="1140" y="379"/>
                    <a:pt x="991" y="295"/>
                  </a:cubicBezTo>
                  <a:cubicBezTo>
                    <a:pt x="838" y="210"/>
                    <a:pt x="688" y="123"/>
                    <a:pt x="542" y="27"/>
                  </a:cubicBezTo>
                  <a:cubicBezTo>
                    <a:pt x="529" y="17"/>
                    <a:pt x="516" y="10"/>
                    <a:pt x="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a:extLst>
                <a:ext uri="{FF2B5EF4-FFF2-40B4-BE49-F238E27FC236}">
                  <a16:creationId xmlns:a16="http://schemas.microsoft.com/office/drawing/2014/main" id="{66CF3F19-1D8A-A39C-D8DF-613131052B9B}"/>
                </a:ext>
              </a:extLst>
            </p:cNvPr>
            <p:cNvSpPr/>
            <p:nvPr/>
          </p:nvSpPr>
          <p:spPr>
            <a:xfrm>
              <a:off x="363975" y="1161620"/>
              <a:ext cx="267841" cy="469273"/>
            </a:xfrm>
            <a:custGeom>
              <a:avLst/>
              <a:gdLst/>
              <a:ahLst/>
              <a:cxnLst/>
              <a:rect l="l" t="t" r="r" b="b"/>
              <a:pathLst>
                <a:path w="3784" h="6654" extrusionOk="0">
                  <a:moveTo>
                    <a:pt x="3621" y="1"/>
                  </a:moveTo>
                  <a:cubicBezTo>
                    <a:pt x="3575" y="5"/>
                    <a:pt x="3532" y="15"/>
                    <a:pt x="3486" y="24"/>
                  </a:cubicBezTo>
                  <a:cubicBezTo>
                    <a:pt x="3471" y="32"/>
                    <a:pt x="3456" y="42"/>
                    <a:pt x="3441" y="51"/>
                  </a:cubicBezTo>
                  <a:cubicBezTo>
                    <a:pt x="3423" y="63"/>
                    <a:pt x="3406" y="77"/>
                    <a:pt x="3388" y="90"/>
                  </a:cubicBezTo>
                  <a:cubicBezTo>
                    <a:pt x="3375" y="103"/>
                    <a:pt x="3363" y="114"/>
                    <a:pt x="3351" y="128"/>
                  </a:cubicBezTo>
                  <a:cubicBezTo>
                    <a:pt x="3338" y="142"/>
                    <a:pt x="3326" y="155"/>
                    <a:pt x="3315" y="173"/>
                  </a:cubicBezTo>
                  <a:cubicBezTo>
                    <a:pt x="3292" y="206"/>
                    <a:pt x="3275" y="242"/>
                    <a:pt x="3257" y="277"/>
                  </a:cubicBezTo>
                  <a:cubicBezTo>
                    <a:pt x="3235" y="319"/>
                    <a:pt x="3214" y="360"/>
                    <a:pt x="3192" y="401"/>
                  </a:cubicBezTo>
                  <a:cubicBezTo>
                    <a:pt x="3155" y="473"/>
                    <a:pt x="3114" y="542"/>
                    <a:pt x="3075" y="615"/>
                  </a:cubicBezTo>
                  <a:cubicBezTo>
                    <a:pt x="3033" y="692"/>
                    <a:pt x="2995" y="770"/>
                    <a:pt x="2955" y="849"/>
                  </a:cubicBezTo>
                  <a:cubicBezTo>
                    <a:pt x="2918" y="921"/>
                    <a:pt x="2876" y="991"/>
                    <a:pt x="2837" y="1063"/>
                  </a:cubicBezTo>
                  <a:cubicBezTo>
                    <a:pt x="2798" y="1135"/>
                    <a:pt x="2757" y="1206"/>
                    <a:pt x="2719" y="1278"/>
                  </a:cubicBezTo>
                  <a:cubicBezTo>
                    <a:pt x="2677" y="1358"/>
                    <a:pt x="2636" y="1438"/>
                    <a:pt x="2595" y="1517"/>
                  </a:cubicBezTo>
                  <a:cubicBezTo>
                    <a:pt x="2512" y="1675"/>
                    <a:pt x="2429" y="1830"/>
                    <a:pt x="2347" y="1989"/>
                  </a:cubicBezTo>
                  <a:cubicBezTo>
                    <a:pt x="2333" y="2015"/>
                    <a:pt x="2319" y="2043"/>
                    <a:pt x="2306" y="2070"/>
                  </a:cubicBezTo>
                  <a:lnTo>
                    <a:pt x="2307" y="2070"/>
                  </a:lnTo>
                  <a:lnTo>
                    <a:pt x="2304" y="2078"/>
                  </a:lnTo>
                  <a:cubicBezTo>
                    <a:pt x="2302" y="2078"/>
                    <a:pt x="2302" y="2079"/>
                    <a:pt x="2302" y="2079"/>
                  </a:cubicBezTo>
                  <a:cubicBezTo>
                    <a:pt x="2291" y="2100"/>
                    <a:pt x="2283" y="2119"/>
                    <a:pt x="2273" y="2140"/>
                  </a:cubicBezTo>
                  <a:cubicBezTo>
                    <a:pt x="2268" y="2150"/>
                    <a:pt x="2262" y="2161"/>
                    <a:pt x="2256" y="2170"/>
                  </a:cubicBezTo>
                  <a:lnTo>
                    <a:pt x="2252" y="2177"/>
                  </a:lnTo>
                  <a:cubicBezTo>
                    <a:pt x="2246" y="2192"/>
                    <a:pt x="2239" y="2204"/>
                    <a:pt x="2233" y="2218"/>
                  </a:cubicBezTo>
                  <a:cubicBezTo>
                    <a:pt x="2231" y="2219"/>
                    <a:pt x="2231" y="2222"/>
                    <a:pt x="2230" y="2223"/>
                  </a:cubicBezTo>
                  <a:cubicBezTo>
                    <a:pt x="2228" y="2224"/>
                    <a:pt x="2228" y="2225"/>
                    <a:pt x="2227" y="2228"/>
                  </a:cubicBezTo>
                  <a:lnTo>
                    <a:pt x="2227" y="2229"/>
                  </a:lnTo>
                  <a:cubicBezTo>
                    <a:pt x="2153" y="2378"/>
                    <a:pt x="2069" y="2526"/>
                    <a:pt x="1986" y="2670"/>
                  </a:cubicBezTo>
                  <a:cubicBezTo>
                    <a:pt x="1904" y="2808"/>
                    <a:pt x="1821" y="2944"/>
                    <a:pt x="1739" y="3081"/>
                  </a:cubicBezTo>
                  <a:cubicBezTo>
                    <a:pt x="1649" y="3234"/>
                    <a:pt x="1561" y="3386"/>
                    <a:pt x="1478" y="3542"/>
                  </a:cubicBezTo>
                  <a:cubicBezTo>
                    <a:pt x="1396" y="3697"/>
                    <a:pt x="1318" y="3855"/>
                    <a:pt x="1234" y="4010"/>
                  </a:cubicBezTo>
                  <a:cubicBezTo>
                    <a:pt x="1173" y="4126"/>
                    <a:pt x="1109" y="4240"/>
                    <a:pt x="1047" y="4356"/>
                  </a:cubicBezTo>
                  <a:cubicBezTo>
                    <a:pt x="986" y="4466"/>
                    <a:pt x="929" y="4578"/>
                    <a:pt x="867" y="4688"/>
                  </a:cubicBezTo>
                  <a:cubicBezTo>
                    <a:pt x="806" y="4798"/>
                    <a:pt x="746" y="4911"/>
                    <a:pt x="687" y="5023"/>
                  </a:cubicBezTo>
                  <a:cubicBezTo>
                    <a:pt x="624" y="5140"/>
                    <a:pt x="560" y="5257"/>
                    <a:pt x="500" y="5375"/>
                  </a:cubicBezTo>
                  <a:cubicBezTo>
                    <a:pt x="454" y="5467"/>
                    <a:pt x="411" y="5560"/>
                    <a:pt x="365" y="5653"/>
                  </a:cubicBezTo>
                  <a:cubicBezTo>
                    <a:pt x="316" y="5752"/>
                    <a:pt x="268" y="5850"/>
                    <a:pt x="222" y="5950"/>
                  </a:cubicBezTo>
                  <a:cubicBezTo>
                    <a:pt x="201" y="6001"/>
                    <a:pt x="180" y="6052"/>
                    <a:pt x="158" y="6103"/>
                  </a:cubicBezTo>
                  <a:cubicBezTo>
                    <a:pt x="137" y="6154"/>
                    <a:pt x="113" y="6206"/>
                    <a:pt x="92" y="6257"/>
                  </a:cubicBezTo>
                  <a:cubicBezTo>
                    <a:pt x="67" y="6315"/>
                    <a:pt x="42" y="6376"/>
                    <a:pt x="19" y="6437"/>
                  </a:cubicBezTo>
                  <a:lnTo>
                    <a:pt x="19" y="6438"/>
                  </a:lnTo>
                  <a:cubicBezTo>
                    <a:pt x="5" y="6456"/>
                    <a:pt x="0" y="6480"/>
                    <a:pt x="8" y="6502"/>
                  </a:cubicBezTo>
                  <a:cubicBezTo>
                    <a:pt x="8" y="6505"/>
                    <a:pt x="9" y="6506"/>
                    <a:pt x="10" y="6507"/>
                  </a:cubicBezTo>
                  <a:lnTo>
                    <a:pt x="10" y="6511"/>
                  </a:lnTo>
                  <a:lnTo>
                    <a:pt x="10" y="6512"/>
                  </a:lnTo>
                  <a:lnTo>
                    <a:pt x="10" y="6515"/>
                  </a:lnTo>
                  <a:lnTo>
                    <a:pt x="10" y="6532"/>
                  </a:lnTo>
                  <a:cubicBezTo>
                    <a:pt x="15" y="6536"/>
                    <a:pt x="19" y="6541"/>
                    <a:pt x="23" y="6548"/>
                  </a:cubicBezTo>
                  <a:cubicBezTo>
                    <a:pt x="28" y="6556"/>
                    <a:pt x="34" y="6563"/>
                    <a:pt x="40" y="6571"/>
                  </a:cubicBezTo>
                  <a:cubicBezTo>
                    <a:pt x="40" y="6572"/>
                    <a:pt x="41" y="6572"/>
                    <a:pt x="42" y="6572"/>
                  </a:cubicBezTo>
                  <a:lnTo>
                    <a:pt x="42" y="6573"/>
                  </a:lnTo>
                  <a:cubicBezTo>
                    <a:pt x="50" y="6583"/>
                    <a:pt x="58" y="6592"/>
                    <a:pt x="67" y="6599"/>
                  </a:cubicBezTo>
                  <a:cubicBezTo>
                    <a:pt x="82" y="6610"/>
                    <a:pt x="98" y="6618"/>
                    <a:pt x="115" y="6625"/>
                  </a:cubicBezTo>
                  <a:cubicBezTo>
                    <a:pt x="116" y="6626"/>
                    <a:pt x="118" y="6626"/>
                    <a:pt x="119" y="6628"/>
                  </a:cubicBezTo>
                  <a:cubicBezTo>
                    <a:pt x="121" y="6629"/>
                    <a:pt x="122" y="6629"/>
                    <a:pt x="123" y="6629"/>
                  </a:cubicBezTo>
                  <a:cubicBezTo>
                    <a:pt x="123" y="6629"/>
                    <a:pt x="123" y="6630"/>
                    <a:pt x="124" y="6630"/>
                  </a:cubicBezTo>
                  <a:cubicBezTo>
                    <a:pt x="138" y="6635"/>
                    <a:pt x="150" y="6641"/>
                    <a:pt x="166" y="6642"/>
                  </a:cubicBezTo>
                  <a:cubicBezTo>
                    <a:pt x="180" y="6645"/>
                    <a:pt x="194" y="6647"/>
                    <a:pt x="209" y="6647"/>
                  </a:cubicBezTo>
                  <a:lnTo>
                    <a:pt x="219" y="6647"/>
                  </a:lnTo>
                  <a:cubicBezTo>
                    <a:pt x="221" y="6649"/>
                    <a:pt x="222" y="6650"/>
                    <a:pt x="225" y="6652"/>
                  </a:cubicBezTo>
                  <a:cubicBezTo>
                    <a:pt x="229" y="6652"/>
                    <a:pt x="231" y="6652"/>
                    <a:pt x="236" y="6654"/>
                  </a:cubicBezTo>
                  <a:lnTo>
                    <a:pt x="246" y="6654"/>
                  </a:lnTo>
                  <a:cubicBezTo>
                    <a:pt x="274" y="6647"/>
                    <a:pt x="303" y="6640"/>
                    <a:pt x="331" y="6631"/>
                  </a:cubicBezTo>
                  <a:cubicBezTo>
                    <a:pt x="344" y="6628"/>
                    <a:pt x="356" y="6623"/>
                    <a:pt x="370" y="6618"/>
                  </a:cubicBezTo>
                  <a:cubicBezTo>
                    <a:pt x="380" y="6613"/>
                    <a:pt x="389" y="6608"/>
                    <a:pt x="400" y="6600"/>
                  </a:cubicBezTo>
                  <a:cubicBezTo>
                    <a:pt x="407" y="6595"/>
                    <a:pt x="413" y="6590"/>
                    <a:pt x="421" y="6584"/>
                  </a:cubicBezTo>
                  <a:cubicBezTo>
                    <a:pt x="428" y="6578"/>
                    <a:pt x="436" y="6571"/>
                    <a:pt x="442" y="6563"/>
                  </a:cubicBezTo>
                  <a:cubicBezTo>
                    <a:pt x="464" y="6537"/>
                    <a:pt x="483" y="6512"/>
                    <a:pt x="502" y="6484"/>
                  </a:cubicBezTo>
                  <a:cubicBezTo>
                    <a:pt x="550" y="6411"/>
                    <a:pt x="596" y="6336"/>
                    <a:pt x="644" y="6265"/>
                  </a:cubicBezTo>
                  <a:cubicBezTo>
                    <a:pt x="699" y="6186"/>
                    <a:pt x="747" y="6107"/>
                    <a:pt x="792" y="6021"/>
                  </a:cubicBezTo>
                  <a:cubicBezTo>
                    <a:pt x="818" y="5970"/>
                    <a:pt x="843" y="5917"/>
                    <a:pt x="870" y="5866"/>
                  </a:cubicBezTo>
                  <a:cubicBezTo>
                    <a:pt x="901" y="5808"/>
                    <a:pt x="933" y="5749"/>
                    <a:pt x="966" y="5690"/>
                  </a:cubicBezTo>
                  <a:cubicBezTo>
                    <a:pt x="1027" y="5572"/>
                    <a:pt x="1093" y="5459"/>
                    <a:pt x="1155" y="5341"/>
                  </a:cubicBezTo>
                  <a:lnTo>
                    <a:pt x="1155" y="5341"/>
                  </a:lnTo>
                  <a:cubicBezTo>
                    <a:pt x="1155" y="5343"/>
                    <a:pt x="1154" y="5344"/>
                    <a:pt x="1154" y="5345"/>
                  </a:cubicBezTo>
                  <a:cubicBezTo>
                    <a:pt x="1155" y="5343"/>
                    <a:pt x="1157" y="5340"/>
                    <a:pt x="1158" y="5336"/>
                  </a:cubicBezTo>
                  <a:cubicBezTo>
                    <a:pt x="1227" y="5194"/>
                    <a:pt x="1290" y="5046"/>
                    <a:pt x="1360" y="4902"/>
                  </a:cubicBezTo>
                  <a:cubicBezTo>
                    <a:pt x="1437" y="4742"/>
                    <a:pt x="1510" y="4581"/>
                    <a:pt x="1593" y="4423"/>
                  </a:cubicBezTo>
                  <a:cubicBezTo>
                    <a:pt x="1673" y="4270"/>
                    <a:pt x="1756" y="4117"/>
                    <a:pt x="1843" y="3969"/>
                  </a:cubicBezTo>
                  <a:cubicBezTo>
                    <a:pt x="1886" y="3895"/>
                    <a:pt x="1932" y="3824"/>
                    <a:pt x="1975" y="3751"/>
                  </a:cubicBezTo>
                  <a:cubicBezTo>
                    <a:pt x="2017" y="3679"/>
                    <a:pt x="2058" y="3605"/>
                    <a:pt x="2099" y="3532"/>
                  </a:cubicBezTo>
                  <a:cubicBezTo>
                    <a:pt x="2164" y="3411"/>
                    <a:pt x="2228" y="3292"/>
                    <a:pt x="2292" y="3171"/>
                  </a:cubicBezTo>
                  <a:lnTo>
                    <a:pt x="2292" y="3173"/>
                  </a:lnTo>
                  <a:cubicBezTo>
                    <a:pt x="2293" y="3172"/>
                    <a:pt x="2293" y="3171"/>
                    <a:pt x="2294" y="3168"/>
                  </a:cubicBezTo>
                  <a:cubicBezTo>
                    <a:pt x="2295" y="3167"/>
                    <a:pt x="2295" y="3166"/>
                    <a:pt x="2298" y="3164"/>
                  </a:cubicBezTo>
                  <a:cubicBezTo>
                    <a:pt x="2335" y="3088"/>
                    <a:pt x="2370" y="3012"/>
                    <a:pt x="2407" y="2936"/>
                  </a:cubicBezTo>
                  <a:cubicBezTo>
                    <a:pt x="2447" y="2852"/>
                    <a:pt x="2489" y="2770"/>
                    <a:pt x="2531" y="2687"/>
                  </a:cubicBezTo>
                  <a:cubicBezTo>
                    <a:pt x="2605" y="2538"/>
                    <a:pt x="2688" y="2394"/>
                    <a:pt x="2765" y="2248"/>
                  </a:cubicBezTo>
                  <a:cubicBezTo>
                    <a:pt x="2847" y="2093"/>
                    <a:pt x="2924" y="1934"/>
                    <a:pt x="3010" y="1779"/>
                  </a:cubicBezTo>
                  <a:cubicBezTo>
                    <a:pt x="3089" y="1630"/>
                    <a:pt x="3166" y="1481"/>
                    <a:pt x="3244" y="1332"/>
                  </a:cubicBezTo>
                  <a:cubicBezTo>
                    <a:pt x="3293" y="1238"/>
                    <a:pt x="3341" y="1143"/>
                    <a:pt x="3389" y="1048"/>
                  </a:cubicBezTo>
                  <a:cubicBezTo>
                    <a:pt x="3436" y="958"/>
                    <a:pt x="3484" y="871"/>
                    <a:pt x="3529" y="780"/>
                  </a:cubicBezTo>
                  <a:lnTo>
                    <a:pt x="3529" y="782"/>
                  </a:lnTo>
                  <a:cubicBezTo>
                    <a:pt x="3606" y="628"/>
                    <a:pt x="3678" y="473"/>
                    <a:pt x="3739" y="313"/>
                  </a:cubicBezTo>
                  <a:cubicBezTo>
                    <a:pt x="3755" y="267"/>
                    <a:pt x="3770" y="220"/>
                    <a:pt x="3784" y="174"/>
                  </a:cubicBezTo>
                  <a:lnTo>
                    <a:pt x="3760" y="143"/>
                  </a:lnTo>
                  <a:cubicBezTo>
                    <a:pt x="3738" y="114"/>
                    <a:pt x="3720" y="83"/>
                    <a:pt x="3698" y="55"/>
                  </a:cubicBezTo>
                  <a:cubicBezTo>
                    <a:pt x="3693" y="49"/>
                    <a:pt x="3687" y="44"/>
                    <a:pt x="3681" y="39"/>
                  </a:cubicBezTo>
                  <a:cubicBezTo>
                    <a:pt x="3677" y="35"/>
                    <a:pt x="3673" y="34"/>
                    <a:pt x="3670" y="31"/>
                  </a:cubicBezTo>
                  <a:cubicBezTo>
                    <a:pt x="3656" y="20"/>
                    <a:pt x="3641" y="11"/>
                    <a:pt x="3626" y="4"/>
                  </a:cubicBezTo>
                  <a:lnTo>
                    <a:pt x="3625" y="4"/>
                  </a:lnTo>
                  <a:cubicBezTo>
                    <a:pt x="3624" y="3"/>
                    <a:pt x="3622" y="3"/>
                    <a:pt x="3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a:extLst>
                <a:ext uri="{FF2B5EF4-FFF2-40B4-BE49-F238E27FC236}">
                  <a16:creationId xmlns:a16="http://schemas.microsoft.com/office/drawing/2014/main" id="{706F01BF-8A59-EEF5-D053-6155A1A8225C}"/>
                </a:ext>
              </a:extLst>
            </p:cNvPr>
            <p:cNvSpPr/>
            <p:nvPr/>
          </p:nvSpPr>
          <p:spPr>
            <a:xfrm>
              <a:off x="1994096" y="2247282"/>
              <a:ext cx="53936" cy="68621"/>
            </a:xfrm>
            <a:custGeom>
              <a:avLst/>
              <a:gdLst/>
              <a:ahLst/>
              <a:cxnLst/>
              <a:rect l="l" t="t" r="r" b="b"/>
              <a:pathLst>
                <a:path w="762" h="973" extrusionOk="0">
                  <a:moveTo>
                    <a:pt x="429" y="1"/>
                  </a:moveTo>
                  <a:cubicBezTo>
                    <a:pt x="398" y="1"/>
                    <a:pt x="367" y="16"/>
                    <a:pt x="351" y="43"/>
                  </a:cubicBezTo>
                  <a:cubicBezTo>
                    <a:pt x="346" y="50"/>
                    <a:pt x="342" y="59"/>
                    <a:pt x="338" y="66"/>
                  </a:cubicBezTo>
                  <a:cubicBezTo>
                    <a:pt x="328" y="71"/>
                    <a:pt x="321" y="78"/>
                    <a:pt x="315" y="86"/>
                  </a:cubicBezTo>
                  <a:cubicBezTo>
                    <a:pt x="296" y="108"/>
                    <a:pt x="285" y="136"/>
                    <a:pt x="271" y="162"/>
                  </a:cubicBezTo>
                  <a:cubicBezTo>
                    <a:pt x="261" y="182"/>
                    <a:pt x="251" y="200"/>
                    <a:pt x="243" y="220"/>
                  </a:cubicBezTo>
                  <a:cubicBezTo>
                    <a:pt x="220" y="265"/>
                    <a:pt x="199" y="311"/>
                    <a:pt x="178" y="355"/>
                  </a:cubicBezTo>
                  <a:cubicBezTo>
                    <a:pt x="140" y="441"/>
                    <a:pt x="99" y="524"/>
                    <a:pt x="57" y="608"/>
                  </a:cubicBezTo>
                  <a:lnTo>
                    <a:pt x="57" y="607"/>
                  </a:lnTo>
                  <a:cubicBezTo>
                    <a:pt x="45" y="629"/>
                    <a:pt x="33" y="653"/>
                    <a:pt x="21" y="676"/>
                  </a:cubicBezTo>
                  <a:cubicBezTo>
                    <a:pt x="0" y="716"/>
                    <a:pt x="9" y="766"/>
                    <a:pt x="49" y="788"/>
                  </a:cubicBezTo>
                  <a:lnTo>
                    <a:pt x="64" y="797"/>
                  </a:lnTo>
                  <a:cubicBezTo>
                    <a:pt x="73" y="834"/>
                    <a:pt x="109" y="862"/>
                    <a:pt x="147" y="862"/>
                  </a:cubicBezTo>
                  <a:cubicBezTo>
                    <a:pt x="155" y="862"/>
                    <a:pt x="163" y="861"/>
                    <a:pt x="171" y="859"/>
                  </a:cubicBezTo>
                  <a:cubicBezTo>
                    <a:pt x="178" y="865"/>
                    <a:pt x="186" y="871"/>
                    <a:pt x="194" y="875"/>
                  </a:cubicBezTo>
                  <a:lnTo>
                    <a:pt x="207" y="879"/>
                  </a:lnTo>
                  <a:cubicBezTo>
                    <a:pt x="209" y="882"/>
                    <a:pt x="212" y="885"/>
                    <a:pt x="214" y="887"/>
                  </a:cubicBezTo>
                  <a:cubicBezTo>
                    <a:pt x="219" y="895"/>
                    <a:pt x="228" y="896"/>
                    <a:pt x="235" y="900"/>
                  </a:cubicBezTo>
                  <a:cubicBezTo>
                    <a:pt x="236" y="913"/>
                    <a:pt x="238" y="927"/>
                    <a:pt x="246" y="938"/>
                  </a:cubicBezTo>
                  <a:cubicBezTo>
                    <a:pt x="262" y="960"/>
                    <a:pt x="288" y="972"/>
                    <a:pt x="314" y="972"/>
                  </a:cubicBezTo>
                  <a:cubicBezTo>
                    <a:pt x="331" y="972"/>
                    <a:pt x="348" y="967"/>
                    <a:pt x="361" y="957"/>
                  </a:cubicBezTo>
                  <a:cubicBezTo>
                    <a:pt x="385" y="937"/>
                    <a:pt x="403" y="908"/>
                    <a:pt x="416" y="881"/>
                  </a:cubicBezTo>
                  <a:cubicBezTo>
                    <a:pt x="429" y="861"/>
                    <a:pt x="440" y="839"/>
                    <a:pt x="451" y="819"/>
                  </a:cubicBezTo>
                  <a:cubicBezTo>
                    <a:pt x="476" y="775"/>
                    <a:pt x="501" y="731"/>
                    <a:pt x="525" y="685"/>
                  </a:cubicBezTo>
                  <a:cubicBezTo>
                    <a:pt x="573" y="598"/>
                    <a:pt x="621" y="514"/>
                    <a:pt x="667" y="427"/>
                  </a:cubicBezTo>
                  <a:cubicBezTo>
                    <a:pt x="688" y="388"/>
                    <a:pt x="708" y="349"/>
                    <a:pt x="730" y="308"/>
                  </a:cubicBezTo>
                  <a:cubicBezTo>
                    <a:pt x="740" y="289"/>
                    <a:pt x="754" y="270"/>
                    <a:pt x="757" y="248"/>
                  </a:cubicBezTo>
                  <a:lnTo>
                    <a:pt x="757" y="245"/>
                  </a:lnTo>
                  <a:cubicBezTo>
                    <a:pt x="762" y="199"/>
                    <a:pt x="733" y="156"/>
                    <a:pt x="687" y="151"/>
                  </a:cubicBezTo>
                  <a:cubicBezTo>
                    <a:pt x="683" y="150"/>
                    <a:pt x="679" y="150"/>
                    <a:pt x="675" y="150"/>
                  </a:cubicBezTo>
                  <a:cubicBezTo>
                    <a:pt x="665" y="150"/>
                    <a:pt x="654" y="152"/>
                    <a:pt x="643" y="156"/>
                  </a:cubicBezTo>
                  <a:cubicBezTo>
                    <a:pt x="636" y="143"/>
                    <a:pt x="627" y="133"/>
                    <a:pt x="612" y="127"/>
                  </a:cubicBezTo>
                  <a:cubicBezTo>
                    <a:pt x="602" y="123"/>
                    <a:pt x="591" y="120"/>
                    <a:pt x="579" y="120"/>
                  </a:cubicBezTo>
                  <a:cubicBezTo>
                    <a:pt x="574" y="120"/>
                    <a:pt x="569" y="120"/>
                    <a:pt x="564" y="122"/>
                  </a:cubicBezTo>
                  <a:cubicBezTo>
                    <a:pt x="560" y="118"/>
                    <a:pt x="554" y="113"/>
                    <a:pt x="549" y="110"/>
                  </a:cubicBezTo>
                  <a:cubicBezTo>
                    <a:pt x="549" y="110"/>
                    <a:pt x="548" y="108"/>
                    <a:pt x="547" y="108"/>
                  </a:cubicBezTo>
                  <a:cubicBezTo>
                    <a:pt x="533" y="101"/>
                    <a:pt x="517" y="97"/>
                    <a:pt x="501" y="97"/>
                  </a:cubicBezTo>
                  <a:cubicBezTo>
                    <a:pt x="508" y="60"/>
                    <a:pt x="488" y="20"/>
                    <a:pt x="452" y="4"/>
                  </a:cubicBezTo>
                  <a:cubicBezTo>
                    <a:pt x="445" y="2"/>
                    <a:pt x="437" y="1"/>
                    <a:pt x="429"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a:extLst>
                <a:ext uri="{FF2B5EF4-FFF2-40B4-BE49-F238E27FC236}">
                  <a16:creationId xmlns:a16="http://schemas.microsoft.com/office/drawing/2014/main" id="{C8F3414E-224D-0DC9-5429-63BCB1279913}"/>
                </a:ext>
              </a:extLst>
            </p:cNvPr>
            <p:cNvSpPr/>
            <p:nvPr/>
          </p:nvSpPr>
          <p:spPr>
            <a:xfrm>
              <a:off x="2047537" y="2296790"/>
              <a:ext cx="12599" cy="11778"/>
            </a:xfrm>
            <a:custGeom>
              <a:avLst/>
              <a:gdLst/>
              <a:ahLst/>
              <a:cxnLst/>
              <a:rect l="l" t="t" r="r" b="b"/>
              <a:pathLst>
                <a:path w="178" h="167" extrusionOk="0">
                  <a:moveTo>
                    <a:pt x="90" y="1"/>
                  </a:moveTo>
                  <a:cubicBezTo>
                    <a:pt x="49" y="1"/>
                    <a:pt x="14" y="31"/>
                    <a:pt x="7" y="71"/>
                  </a:cubicBezTo>
                  <a:cubicBezTo>
                    <a:pt x="1" y="116"/>
                    <a:pt x="33" y="159"/>
                    <a:pt x="77" y="166"/>
                  </a:cubicBezTo>
                  <a:cubicBezTo>
                    <a:pt x="81" y="166"/>
                    <a:pt x="85" y="167"/>
                    <a:pt x="88" y="167"/>
                  </a:cubicBezTo>
                  <a:cubicBezTo>
                    <a:pt x="129" y="167"/>
                    <a:pt x="164" y="136"/>
                    <a:pt x="171" y="96"/>
                  </a:cubicBezTo>
                  <a:cubicBezTo>
                    <a:pt x="177" y="50"/>
                    <a:pt x="145" y="8"/>
                    <a:pt x="102" y="2"/>
                  </a:cubicBezTo>
                  <a:cubicBezTo>
                    <a:pt x="98" y="1"/>
                    <a:pt x="94" y="1"/>
                    <a:pt x="90"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a:extLst>
                <a:ext uri="{FF2B5EF4-FFF2-40B4-BE49-F238E27FC236}">
                  <a16:creationId xmlns:a16="http://schemas.microsoft.com/office/drawing/2014/main" id="{1798BBB4-90BE-55B2-9930-BDBDB475DAD9}"/>
                </a:ext>
              </a:extLst>
            </p:cNvPr>
            <p:cNvSpPr/>
            <p:nvPr/>
          </p:nvSpPr>
          <p:spPr>
            <a:xfrm>
              <a:off x="2064383" y="2306311"/>
              <a:ext cx="12529" cy="11707"/>
            </a:xfrm>
            <a:custGeom>
              <a:avLst/>
              <a:gdLst/>
              <a:ahLst/>
              <a:cxnLst/>
              <a:rect l="l" t="t" r="r" b="b"/>
              <a:pathLst>
                <a:path w="177" h="166" extrusionOk="0">
                  <a:moveTo>
                    <a:pt x="89" y="0"/>
                  </a:moveTo>
                  <a:cubicBezTo>
                    <a:pt x="49" y="0"/>
                    <a:pt x="14" y="30"/>
                    <a:pt x="6" y="70"/>
                  </a:cubicBezTo>
                  <a:cubicBezTo>
                    <a:pt x="0" y="115"/>
                    <a:pt x="32" y="158"/>
                    <a:pt x="76" y="165"/>
                  </a:cubicBezTo>
                  <a:cubicBezTo>
                    <a:pt x="80" y="166"/>
                    <a:pt x="84" y="166"/>
                    <a:pt x="88" y="166"/>
                  </a:cubicBezTo>
                  <a:cubicBezTo>
                    <a:pt x="128" y="166"/>
                    <a:pt x="164" y="135"/>
                    <a:pt x="170" y="95"/>
                  </a:cubicBezTo>
                  <a:cubicBezTo>
                    <a:pt x="177" y="49"/>
                    <a:pt x="145" y="7"/>
                    <a:pt x="100" y="1"/>
                  </a:cubicBezTo>
                  <a:cubicBezTo>
                    <a:pt x="96" y="0"/>
                    <a:pt x="93" y="0"/>
                    <a:pt x="89"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a:extLst>
                <a:ext uri="{FF2B5EF4-FFF2-40B4-BE49-F238E27FC236}">
                  <a16:creationId xmlns:a16="http://schemas.microsoft.com/office/drawing/2014/main" id="{769BA3A4-6F8B-63A1-8480-4061CDDB97AB}"/>
                </a:ext>
              </a:extLst>
            </p:cNvPr>
            <p:cNvSpPr/>
            <p:nvPr/>
          </p:nvSpPr>
          <p:spPr>
            <a:xfrm>
              <a:off x="1848850" y="2093537"/>
              <a:ext cx="162587" cy="293243"/>
            </a:xfrm>
            <a:custGeom>
              <a:avLst/>
              <a:gdLst/>
              <a:ahLst/>
              <a:cxnLst/>
              <a:rect l="l" t="t" r="r" b="b"/>
              <a:pathLst>
                <a:path w="2297" h="4158" extrusionOk="0">
                  <a:moveTo>
                    <a:pt x="2102" y="0"/>
                  </a:moveTo>
                  <a:cubicBezTo>
                    <a:pt x="2078" y="0"/>
                    <a:pt x="2054" y="10"/>
                    <a:pt x="2039" y="29"/>
                  </a:cubicBezTo>
                  <a:cubicBezTo>
                    <a:pt x="2019" y="32"/>
                    <a:pt x="1999" y="46"/>
                    <a:pt x="1988" y="66"/>
                  </a:cubicBezTo>
                  <a:cubicBezTo>
                    <a:pt x="1954" y="135"/>
                    <a:pt x="1919" y="202"/>
                    <a:pt x="1885" y="270"/>
                  </a:cubicBezTo>
                  <a:lnTo>
                    <a:pt x="1885" y="269"/>
                  </a:lnTo>
                  <a:lnTo>
                    <a:pt x="1878" y="284"/>
                  </a:lnTo>
                  <a:cubicBezTo>
                    <a:pt x="1863" y="311"/>
                    <a:pt x="1863" y="344"/>
                    <a:pt x="1878" y="368"/>
                  </a:cubicBezTo>
                  <a:cubicBezTo>
                    <a:pt x="1872" y="381"/>
                    <a:pt x="1867" y="394"/>
                    <a:pt x="1859" y="405"/>
                  </a:cubicBezTo>
                  <a:cubicBezTo>
                    <a:pt x="1848" y="429"/>
                    <a:pt x="1838" y="452"/>
                    <a:pt x="1827" y="475"/>
                  </a:cubicBezTo>
                  <a:cubicBezTo>
                    <a:pt x="1800" y="533"/>
                    <a:pt x="1776" y="590"/>
                    <a:pt x="1749" y="647"/>
                  </a:cubicBezTo>
                  <a:cubicBezTo>
                    <a:pt x="1692" y="769"/>
                    <a:pt x="1634" y="888"/>
                    <a:pt x="1576" y="1008"/>
                  </a:cubicBezTo>
                  <a:cubicBezTo>
                    <a:pt x="1486" y="1182"/>
                    <a:pt x="1394" y="1353"/>
                    <a:pt x="1304" y="1528"/>
                  </a:cubicBezTo>
                  <a:cubicBezTo>
                    <a:pt x="1216" y="1695"/>
                    <a:pt x="1129" y="1862"/>
                    <a:pt x="1038" y="2029"/>
                  </a:cubicBezTo>
                  <a:cubicBezTo>
                    <a:pt x="956" y="2179"/>
                    <a:pt x="872" y="2328"/>
                    <a:pt x="790" y="2477"/>
                  </a:cubicBezTo>
                  <a:cubicBezTo>
                    <a:pt x="701" y="2641"/>
                    <a:pt x="616" y="2806"/>
                    <a:pt x="533" y="2973"/>
                  </a:cubicBezTo>
                  <a:cubicBezTo>
                    <a:pt x="514" y="3011"/>
                    <a:pt x="496" y="3052"/>
                    <a:pt x="479" y="3092"/>
                  </a:cubicBezTo>
                  <a:cubicBezTo>
                    <a:pt x="464" y="3123"/>
                    <a:pt x="450" y="3154"/>
                    <a:pt x="436" y="3185"/>
                  </a:cubicBezTo>
                  <a:cubicBezTo>
                    <a:pt x="398" y="3274"/>
                    <a:pt x="359" y="3364"/>
                    <a:pt x="324" y="3453"/>
                  </a:cubicBezTo>
                  <a:cubicBezTo>
                    <a:pt x="319" y="3467"/>
                    <a:pt x="313" y="3478"/>
                    <a:pt x="307" y="3491"/>
                  </a:cubicBezTo>
                  <a:cubicBezTo>
                    <a:pt x="269" y="3565"/>
                    <a:pt x="229" y="3638"/>
                    <a:pt x="189" y="3711"/>
                  </a:cubicBezTo>
                  <a:cubicBezTo>
                    <a:pt x="155" y="3773"/>
                    <a:pt x="120" y="3833"/>
                    <a:pt x="88" y="3895"/>
                  </a:cubicBezTo>
                  <a:cubicBezTo>
                    <a:pt x="73" y="3923"/>
                    <a:pt x="57" y="3952"/>
                    <a:pt x="43" y="3980"/>
                  </a:cubicBezTo>
                  <a:cubicBezTo>
                    <a:pt x="33" y="4000"/>
                    <a:pt x="21" y="4021"/>
                    <a:pt x="14" y="4043"/>
                  </a:cubicBezTo>
                  <a:cubicBezTo>
                    <a:pt x="1" y="4078"/>
                    <a:pt x="10" y="4117"/>
                    <a:pt x="38" y="4140"/>
                  </a:cubicBezTo>
                  <a:cubicBezTo>
                    <a:pt x="53" y="4152"/>
                    <a:pt x="71" y="4158"/>
                    <a:pt x="89" y="4158"/>
                  </a:cubicBezTo>
                  <a:cubicBezTo>
                    <a:pt x="106" y="4158"/>
                    <a:pt x="124" y="4152"/>
                    <a:pt x="139" y="4141"/>
                  </a:cubicBezTo>
                  <a:cubicBezTo>
                    <a:pt x="155" y="4129"/>
                    <a:pt x="171" y="4114"/>
                    <a:pt x="186" y="4098"/>
                  </a:cubicBezTo>
                  <a:cubicBezTo>
                    <a:pt x="199" y="4106"/>
                    <a:pt x="216" y="4110"/>
                    <a:pt x="232" y="4110"/>
                  </a:cubicBezTo>
                  <a:cubicBezTo>
                    <a:pt x="237" y="4110"/>
                    <a:pt x="243" y="4110"/>
                    <a:pt x="248" y="4109"/>
                  </a:cubicBezTo>
                  <a:cubicBezTo>
                    <a:pt x="262" y="4117"/>
                    <a:pt x="277" y="4122"/>
                    <a:pt x="293" y="4122"/>
                  </a:cubicBezTo>
                  <a:cubicBezTo>
                    <a:pt x="306" y="4122"/>
                    <a:pt x="320" y="4118"/>
                    <a:pt x="333" y="4112"/>
                  </a:cubicBezTo>
                  <a:lnTo>
                    <a:pt x="332" y="4112"/>
                  </a:lnTo>
                  <a:cubicBezTo>
                    <a:pt x="348" y="4104"/>
                    <a:pt x="364" y="4094"/>
                    <a:pt x="376" y="4078"/>
                  </a:cubicBezTo>
                  <a:cubicBezTo>
                    <a:pt x="397" y="4050"/>
                    <a:pt x="412" y="4020"/>
                    <a:pt x="426" y="3989"/>
                  </a:cubicBezTo>
                  <a:cubicBezTo>
                    <a:pt x="436" y="3968"/>
                    <a:pt x="444" y="3947"/>
                    <a:pt x="454" y="3926"/>
                  </a:cubicBezTo>
                  <a:cubicBezTo>
                    <a:pt x="491" y="3838"/>
                    <a:pt x="533" y="3753"/>
                    <a:pt x="576" y="3668"/>
                  </a:cubicBezTo>
                  <a:cubicBezTo>
                    <a:pt x="662" y="3497"/>
                    <a:pt x="741" y="3320"/>
                    <a:pt x="823" y="3149"/>
                  </a:cubicBezTo>
                  <a:cubicBezTo>
                    <a:pt x="885" y="3031"/>
                    <a:pt x="956" y="2920"/>
                    <a:pt x="1022" y="2803"/>
                  </a:cubicBezTo>
                  <a:cubicBezTo>
                    <a:pt x="1110" y="2649"/>
                    <a:pt x="1203" y="2500"/>
                    <a:pt x="1287" y="2344"/>
                  </a:cubicBezTo>
                  <a:cubicBezTo>
                    <a:pt x="1328" y="2267"/>
                    <a:pt x="1368" y="2190"/>
                    <a:pt x="1410" y="2115"/>
                  </a:cubicBezTo>
                  <a:cubicBezTo>
                    <a:pt x="1453" y="2041"/>
                    <a:pt x="1497" y="1969"/>
                    <a:pt x="1538" y="1895"/>
                  </a:cubicBezTo>
                  <a:cubicBezTo>
                    <a:pt x="1622" y="1745"/>
                    <a:pt x="1689" y="1589"/>
                    <a:pt x="1761" y="1434"/>
                  </a:cubicBezTo>
                  <a:cubicBezTo>
                    <a:pt x="1832" y="1281"/>
                    <a:pt x="1905" y="1129"/>
                    <a:pt x="1978" y="979"/>
                  </a:cubicBezTo>
                  <a:cubicBezTo>
                    <a:pt x="1978" y="977"/>
                    <a:pt x="1979" y="976"/>
                    <a:pt x="1979" y="975"/>
                  </a:cubicBezTo>
                  <a:lnTo>
                    <a:pt x="1979" y="975"/>
                  </a:lnTo>
                  <a:cubicBezTo>
                    <a:pt x="1979" y="975"/>
                    <a:pt x="1979" y="976"/>
                    <a:pt x="1978" y="976"/>
                  </a:cubicBezTo>
                  <a:cubicBezTo>
                    <a:pt x="2013" y="907"/>
                    <a:pt x="2050" y="839"/>
                    <a:pt x="2082" y="769"/>
                  </a:cubicBezTo>
                  <a:cubicBezTo>
                    <a:pt x="2101" y="731"/>
                    <a:pt x="2118" y="692"/>
                    <a:pt x="2128" y="649"/>
                  </a:cubicBezTo>
                  <a:lnTo>
                    <a:pt x="2128" y="648"/>
                  </a:lnTo>
                  <a:lnTo>
                    <a:pt x="2128" y="646"/>
                  </a:lnTo>
                  <a:cubicBezTo>
                    <a:pt x="2129" y="639"/>
                    <a:pt x="2132" y="630"/>
                    <a:pt x="2134" y="623"/>
                  </a:cubicBezTo>
                  <a:cubicBezTo>
                    <a:pt x="2141" y="605"/>
                    <a:pt x="2147" y="589"/>
                    <a:pt x="2153" y="573"/>
                  </a:cubicBezTo>
                  <a:cubicBezTo>
                    <a:pt x="2154" y="571"/>
                    <a:pt x="2157" y="567"/>
                    <a:pt x="2158" y="564"/>
                  </a:cubicBezTo>
                  <a:cubicBezTo>
                    <a:pt x="2175" y="523"/>
                    <a:pt x="2194" y="483"/>
                    <a:pt x="2211" y="442"/>
                  </a:cubicBezTo>
                  <a:cubicBezTo>
                    <a:pt x="2227" y="407"/>
                    <a:pt x="2241" y="370"/>
                    <a:pt x="2255" y="335"/>
                  </a:cubicBezTo>
                  <a:cubicBezTo>
                    <a:pt x="2263" y="310"/>
                    <a:pt x="2272" y="285"/>
                    <a:pt x="2278" y="261"/>
                  </a:cubicBezTo>
                  <a:cubicBezTo>
                    <a:pt x="2278" y="259"/>
                    <a:pt x="2280" y="258"/>
                    <a:pt x="2280" y="256"/>
                  </a:cubicBezTo>
                  <a:cubicBezTo>
                    <a:pt x="2287" y="239"/>
                    <a:pt x="2293" y="222"/>
                    <a:pt x="2296" y="205"/>
                  </a:cubicBezTo>
                  <a:cubicBezTo>
                    <a:pt x="2297" y="200"/>
                    <a:pt x="2297" y="194"/>
                    <a:pt x="2297" y="189"/>
                  </a:cubicBezTo>
                  <a:cubicBezTo>
                    <a:pt x="2297" y="155"/>
                    <a:pt x="2277" y="124"/>
                    <a:pt x="2246" y="112"/>
                  </a:cubicBezTo>
                  <a:cubicBezTo>
                    <a:pt x="2236" y="107"/>
                    <a:pt x="2225" y="105"/>
                    <a:pt x="2215" y="105"/>
                  </a:cubicBezTo>
                  <a:cubicBezTo>
                    <a:pt x="2205" y="105"/>
                    <a:pt x="2197" y="107"/>
                    <a:pt x="2189" y="110"/>
                  </a:cubicBezTo>
                  <a:cubicBezTo>
                    <a:pt x="2185" y="110"/>
                    <a:pt x="2183" y="110"/>
                    <a:pt x="2180" y="112"/>
                  </a:cubicBezTo>
                  <a:cubicBezTo>
                    <a:pt x="2184" y="99"/>
                    <a:pt x="2185" y="88"/>
                    <a:pt x="2184" y="76"/>
                  </a:cubicBezTo>
                  <a:cubicBezTo>
                    <a:pt x="2183" y="60"/>
                    <a:pt x="2177" y="47"/>
                    <a:pt x="2168" y="34"/>
                  </a:cubicBezTo>
                  <a:cubicBezTo>
                    <a:pt x="2153" y="12"/>
                    <a:pt x="2128" y="0"/>
                    <a:pt x="2102"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a:extLst>
                <a:ext uri="{FF2B5EF4-FFF2-40B4-BE49-F238E27FC236}">
                  <a16:creationId xmlns:a16="http://schemas.microsoft.com/office/drawing/2014/main" id="{EDDC7E72-A7C8-A317-A087-79EA2A8C49A8}"/>
                </a:ext>
              </a:extLst>
            </p:cNvPr>
            <p:cNvSpPr/>
            <p:nvPr/>
          </p:nvSpPr>
          <p:spPr>
            <a:xfrm>
              <a:off x="1998555" y="2169845"/>
              <a:ext cx="12529" cy="11707"/>
            </a:xfrm>
            <a:custGeom>
              <a:avLst/>
              <a:gdLst/>
              <a:ahLst/>
              <a:cxnLst/>
              <a:rect l="l" t="t" r="r" b="b"/>
              <a:pathLst>
                <a:path w="177" h="166" extrusionOk="0">
                  <a:moveTo>
                    <a:pt x="89" y="0"/>
                  </a:moveTo>
                  <a:cubicBezTo>
                    <a:pt x="47" y="0"/>
                    <a:pt x="12" y="30"/>
                    <a:pt x="6" y="70"/>
                  </a:cubicBezTo>
                  <a:cubicBezTo>
                    <a:pt x="0" y="115"/>
                    <a:pt x="32" y="158"/>
                    <a:pt x="77" y="165"/>
                  </a:cubicBezTo>
                  <a:cubicBezTo>
                    <a:pt x="80" y="166"/>
                    <a:pt x="84" y="166"/>
                    <a:pt x="88" y="166"/>
                  </a:cubicBezTo>
                  <a:cubicBezTo>
                    <a:pt x="128" y="166"/>
                    <a:pt x="163" y="136"/>
                    <a:pt x="171" y="95"/>
                  </a:cubicBezTo>
                  <a:cubicBezTo>
                    <a:pt x="177" y="49"/>
                    <a:pt x="145" y="7"/>
                    <a:pt x="100" y="1"/>
                  </a:cubicBezTo>
                  <a:cubicBezTo>
                    <a:pt x="96" y="0"/>
                    <a:pt x="93" y="0"/>
                    <a:pt x="89"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a:extLst>
                <a:ext uri="{FF2B5EF4-FFF2-40B4-BE49-F238E27FC236}">
                  <a16:creationId xmlns:a16="http://schemas.microsoft.com/office/drawing/2014/main" id="{AD334D39-D01B-5206-7649-1D291F668B67}"/>
                </a:ext>
              </a:extLst>
            </p:cNvPr>
            <p:cNvSpPr/>
            <p:nvPr/>
          </p:nvSpPr>
          <p:spPr>
            <a:xfrm>
              <a:off x="1913333" y="2345946"/>
              <a:ext cx="12599" cy="11778"/>
            </a:xfrm>
            <a:custGeom>
              <a:avLst/>
              <a:gdLst/>
              <a:ahLst/>
              <a:cxnLst/>
              <a:rect l="l" t="t" r="r" b="b"/>
              <a:pathLst>
                <a:path w="178" h="167" extrusionOk="0">
                  <a:moveTo>
                    <a:pt x="90" y="1"/>
                  </a:moveTo>
                  <a:cubicBezTo>
                    <a:pt x="49" y="1"/>
                    <a:pt x="14" y="31"/>
                    <a:pt x="7" y="70"/>
                  </a:cubicBezTo>
                  <a:cubicBezTo>
                    <a:pt x="1" y="116"/>
                    <a:pt x="33" y="158"/>
                    <a:pt x="76" y="165"/>
                  </a:cubicBezTo>
                  <a:cubicBezTo>
                    <a:pt x="80" y="166"/>
                    <a:pt x="84" y="166"/>
                    <a:pt x="88" y="166"/>
                  </a:cubicBezTo>
                  <a:cubicBezTo>
                    <a:pt x="128" y="166"/>
                    <a:pt x="164" y="136"/>
                    <a:pt x="170" y="95"/>
                  </a:cubicBezTo>
                  <a:cubicBezTo>
                    <a:pt x="177" y="50"/>
                    <a:pt x="144" y="8"/>
                    <a:pt x="101" y="1"/>
                  </a:cubicBezTo>
                  <a:cubicBezTo>
                    <a:pt x="97" y="1"/>
                    <a:pt x="93" y="1"/>
                    <a:pt x="90"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a:extLst>
                <a:ext uri="{FF2B5EF4-FFF2-40B4-BE49-F238E27FC236}">
                  <a16:creationId xmlns:a16="http://schemas.microsoft.com/office/drawing/2014/main" id="{4C3737E4-D135-71B9-5083-F7236EF75B78}"/>
                </a:ext>
              </a:extLst>
            </p:cNvPr>
            <p:cNvSpPr/>
            <p:nvPr/>
          </p:nvSpPr>
          <p:spPr>
            <a:xfrm>
              <a:off x="1922322" y="2329020"/>
              <a:ext cx="12599" cy="11707"/>
            </a:xfrm>
            <a:custGeom>
              <a:avLst/>
              <a:gdLst/>
              <a:ahLst/>
              <a:cxnLst/>
              <a:rect l="l" t="t" r="r" b="b"/>
              <a:pathLst>
                <a:path w="178" h="166" extrusionOk="0">
                  <a:moveTo>
                    <a:pt x="92" y="0"/>
                  </a:moveTo>
                  <a:cubicBezTo>
                    <a:pt x="50" y="0"/>
                    <a:pt x="14" y="30"/>
                    <a:pt x="8" y="71"/>
                  </a:cubicBezTo>
                  <a:cubicBezTo>
                    <a:pt x="1" y="116"/>
                    <a:pt x="34" y="159"/>
                    <a:pt x="77" y="165"/>
                  </a:cubicBezTo>
                  <a:cubicBezTo>
                    <a:pt x="81" y="165"/>
                    <a:pt x="85" y="166"/>
                    <a:pt x="89" y="166"/>
                  </a:cubicBezTo>
                  <a:cubicBezTo>
                    <a:pt x="129" y="166"/>
                    <a:pt x="165" y="136"/>
                    <a:pt x="171" y="96"/>
                  </a:cubicBezTo>
                  <a:cubicBezTo>
                    <a:pt x="177" y="50"/>
                    <a:pt x="145" y="8"/>
                    <a:pt x="102" y="1"/>
                  </a:cubicBezTo>
                  <a:cubicBezTo>
                    <a:pt x="99" y="1"/>
                    <a:pt x="95" y="0"/>
                    <a:pt x="92"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a:extLst>
                <a:ext uri="{FF2B5EF4-FFF2-40B4-BE49-F238E27FC236}">
                  <a16:creationId xmlns:a16="http://schemas.microsoft.com/office/drawing/2014/main" id="{09494CFD-54FD-CF27-4DDB-EA8484CB624F}"/>
                </a:ext>
              </a:extLst>
            </p:cNvPr>
            <p:cNvSpPr/>
            <p:nvPr/>
          </p:nvSpPr>
          <p:spPr>
            <a:xfrm>
              <a:off x="612988" y="1301612"/>
              <a:ext cx="370688" cy="619492"/>
            </a:xfrm>
            <a:custGeom>
              <a:avLst/>
              <a:gdLst/>
              <a:ahLst/>
              <a:cxnLst/>
              <a:rect l="l" t="t" r="r" b="b"/>
              <a:pathLst>
                <a:path w="5237" h="8784" extrusionOk="0">
                  <a:moveTo>
                    <a:pt x="5108" y="341"/>
                  </a:moveTo>
                  <a:lnTo>
                    <a:pt x="5108" y="341"/>
                  </a:lnTo>
                  <a:cubicBezTo>
                    <a:pt x="5108" y="341"/>
                    <a:pt x="5108" y="341"/>
                    <a:pt x="5107" y="341"/>
                  </a:cubicBezTo>
                  <a:lnTo>
                    <a:pt x="5107" y="341"/>
                  </a:lnTo>
                  <a:cubicBezTo>
                    <a:pt x="5108" y="341"/>
                    <a:pt x="5108" y="341"/>
                    <a:pt x="5108" y="341"/>
                  </a:cubicBezTo>
                  <a:close/>
                  <a:moveTo>
                    <a:pt x="4810" y="534"/>
                  </a:moveTo>
                  <a:cubicBezTo>
                    <a:pt x="4810" y="535"/>
                    <a:pt x="4809" y="535"/>
                    <a:pt x="4809" y="536"/>
                  </a:cubicBezTo>
                  <a:lnTo>
                    <a:pt x="4809" y="536"/>
                  </a:lnTo>
                  <a:cubicBezTo>
                    <a:pt x="4809" y="535"/>
                    <a:pt x="4810" y="535"/>
                    <a:pt x="4810" y="534"/>
                  </a:cubicBezTo>
                  <a:close/>
                  <a:moveTo>
                    <a:pt x="4809" y="536"/>
                  </a:moveTo>
                  <a:lnTo>
                    <a:pt x="4809" y="536"/>
                  </a:lnTo>
                  <a:cubicBezTo>
                    <a:pt x="4809" y="536"/>
                    <a:pt x="4809" y="536"/>
                    <a:pt x="4808" y="537"/>
                  </a:cubicBezTo>
                  <a:cubicBezTo>
                    <a:pt x="4809" y="537"/>
                    <a:pt x="4809" y="536"/>
                    <a:pt x="4809" y="536"/>
                  </a:cubicBezTo>
                  <a:close/>
                  <a:moveTo>
                    <a:pt x="4907" y="686"/>
                  </a:moveTo>
                  <a:lnTo>
                    <a:pt x="4907" y="686"/>
                  </a:lnTo>
                  <a:cubicBezTo>
                    <a:pt x="4905" y="688"/>
                    <a:pt x="4904" y="691"/>
                    <a:pt x="4902" y="693"/>
                  </a:cubicBezTo>
                  <a:cubicBezTo>
                    <a:pt x="4905" y="691"/>
                    <a:pt x="4906" y="689"/>
                    <a:pt x="4907" y="686"/>
                  </a:cubicBezTo>
                  <a:close/>
                  <a:moveTo>
                    <a:pt x="5145" y="1"/>
                  </a:moveTo>
                  <a:cubicBezTo>
                    <a:pt x="5110" y="1"/>
                    <a:pt x="5079" y="24"/>
                    <a:pt x="5070" y="59"/>
                  </a:cubicBezTo>
                  <a:cubicBezTo>
                    <a:pt x="5067" y="62"/>
                    <a:pt x="5067" y="64"/>
                    <a:pt x="5066" y="66"/>
                  </a:cubicBezTo>
                  <a:lnTo>
                    <a:pt x="5059" y="85"/>
                  </a:lnTo>
                  <a:cubicBezTo>
                    <a:pt x="5049" y="104"/>
                    <a:pt x="5037" y="124"/>
                    <a:pt x="5026" y="144"/>
                  </a:cubicBezTo>
                  <a:cubicBezTo>
                    <a:pt x="5016" y="164"/>
                    <a:pt x="5005" y="185"/>
                    <a:pt x="4993" y="205"/>
                  </a:cubicBezTo>
                  <a:cubicBezTo>
                    <a:pt x="4978" y="232"/>
                    <a:pt x="4959" y="260"/>
                    <a:pt x="4947" y="291"/>
                  </a:cubicBezTo>
                  <a:cubicBezTo>
                    <a:pt x="4936" y="319"/>
                    <a:pt x="4924" y="345"/>
                    <a:pt x="4911" y="372"/>
                  </a:cubicBezTo>
                  <a:cubicBezTo>
                    <a:pt x="4880" y="428"/>
                    <a:pt x="4846" y="480"/>
                    <a:pt x="4810" y="534"/>
                  </a:cubicBezTo>
                  <a:lnTo>
                    <a:pt x="4810" y="534"/>
                  </a:lnTo>
                  <a:cubicBezTo>
                    <a:pt x="4811" y="534"/>
                    <a:pt x="4811" y="534"/>
                    <a:pt x="4812" y="534"/>
                  </a:cubicBezTo>
                  <a:lnTo>
                    <a:pt x="4812" y="534"/>
                  </a:lnTo>
                  <a:cubicBezTo>
                    <a:pt x="4658" y="756"/>
                    <a:pt x="4514" y="984"/>
                    <a:pt x="4375" y="1215"/>
                  </a:cubicBezTo>
                  <a:cubicBezTo>
                    <a:pt x="4303" y="1337"/>
                    <a:pt x="4232" y="1457"/>
                    <a:pt x="4162" y="1580"/>
                  </a:cubicBezTo>
                  <a:cubicBezTo>
                    <a:pt x="4096" y="1694"/>
                    <a:pt x="4036" y="1813"/>
                    <a:pt x="3977" y="1932"/>
                  </a:cubicBezTo>
                  <a:lnTo>
                    <a:pt x="3977" y="1932"/>
                  </a:lnTo>
                  <a:cubicBezTo>
                    <a:pt x="3977" y="1932"/>
                    <a:pt x="3977" y="1932"/>
                    <a:pt x="3977" y="1932"/>
                  </a:cubicBezTo>
                  <a:lnTo>
                    <a:pt x="3977" y="1932"/>
                  </a:lnTo>
                  <a:cubicBezTo>
                    <a:pt x="3917" y="2046"/>
                    <a:pt x="3853" y="2155"/>
                    <a:pt x="3787" y="2265"/>
                  </a:cubicBezTo>
                  <a:cubicBezTo>
                    <a:pt x="3723" y="2376"/>
                    <a:pt x="3657" y="2484"/>
                    <a:pt x="3591" y="2594"/>
                  </a:cubicBezTo>
                  <a:cubicBezTo>
                    <a:pt x="3529" y="2697"/>
                    <a:pt x="3463" y="2798"/>
                    <a:pt x="3403" y="2902"/>
                  </a:cubicBezTo>
                  <a:cubicBezTo>
                    <a:pt x="3339" y="3011"/>
                    <a:pt x="3276" y="3120"/>
                    <a:pt x="3214" y="3230"/>
                  </a:cubicBezTo>
                  <a:cubicBezTo>
                    <a:pt x="3125" y="3387"/>
                    <a:pt x="3038" y="3546"/>
                    <a:pt x="2946" y="3703"/>
                  </a:cubicBezTo>
                  <a:cubicBezTo>
                    <a:pt x="2861" y="3852"/>
                    <a:pt x="2769" y="3996"/>
                    <a:pt x="2677" y="4142"/>
                  </a:cubicBezTo>
                  <a:cubicBezTo>
                    <a:pt x="2586" y="4290"/>
                    <a:pt x="2497" y="4440"/>
                    <a:pt x="2408" y="4589"/>
                  </a:cubicBezTo>
                  <a:cubicBezTo>
                    <a:pt x="2317" y="4740"/>
                    <a:pt x="2224" y="4890"/>
                    <a:pt x="2137" y="5044"/>
                  </a:cubicBezTo>
                  <a:cubicBezTo>
                    <a:pt x="2049" y="5194"/>
                    <a:pt x="1958" y="5344"/>
                    <a:pt x="1868" y="5496"/>
                  </a:cubicBezTo>
                  <a:cubicBezTo>
                    <a:pt x="1783" y="5641"/>
                    <a:pt x="1707" y="5793"/>
                    <a:pt x="1628" y="5942"/>
                  </a:cubicBezTo>
                  <a:cubicBezTo>
                    <a:pt x="1547" y="6091"/>
                    <a:pt x="1458" y="6234"/>
                    <a:pt x="1378" y="6384"/>
                  </a:cubicBezTo>
                  <a:cubicBezTo>
                    <a:pt x="1357" y="6422"/>
                    <a:pt x="1340" y="6465"/>
                    <a:pt x="1316" y="6503"/>
                  </a:cubicBezTo>
                  <a:cubicBezTo>
                    <a:pt x="1296" y="6539"/>
                    <a:pt x="1274" y="6574"/>
                    <a:pt x="1251" y="6610"/>
                  </a:cubicBezTo>
                  <a:cubicBezTo>
                    <a:pt x="1207" y="6678"/>
                    <a:pt x="1160" y="6744"/>
                    <a:pt x="1119" y="6813"/>
                  </a:cubicBezTo>
                  <a:cubicBezTo>
                    <a:pt x="1077" y="6886"/>
                    <a:pt x="1032" y="6958"/>
                    <a:pt x="989" y="7029"/>
                  </a:cubicBezTo>
                  <a:cubicBezTo>
                    <a:pt x="943" y="7105"/>
                    <a:pt x="895" y="7181"/>
                    <a:pt x="849" y="7258"/>
                  </a:cubicBezTo>
                  <a:cubicBezTo>
                    <a:pt x="757" y="7412"/>
                    <a:pt x="671" y="7567"/>
                    <a:pt x="578" y="7721"/>
                  </a:cubicBezTo>
                  <a:cubicBezTo>
                    <a:pt x="536" y="7792"/>
                    <a:pt x="489" y="7857"/>
                    <a:pt x="444" y="7927"/>
                  </a:cubicBezTo>
                  <a:cubicBezTo>
                    <a:pt x="395" y="8004"/>
                    <a:pt x="345" y="8082"/>
                    <a:pt x="300" y="8161"/>
                  </a:cubicBezTo>
                  <a:cubicBezTo>
                    <a:pt x="260" y="8236"/>
                    <a:pt x="224" y="8311"/>
                    <a:pt x="183" y="8385"/>
                  </a:cubicBezTo>
                  <a:lnTo>
                    <a:pt x="109" y="8512"/>
                  </a:lnTo>
                  <a:cubicBezTo>
                    <a:pt x="86" y="8552"/>
                    <a:pt x="65" y="8593"/>
                    <a:pt x="42" y="8631"/>
                  </a:cubicBezTo>
                  <a:cubicBezTo>
                    <a:pt x="39" y="8636"/>
                    <a:pt x="32" y="8643"/>
                    <a:pt x="29" y="8649"/>
                  </a:cubicBezTo>
                  <a:cubicBezTo>
                    <a:pt x="0" y="8684"/>
                    <a:pt x="7" y="8737"/>
                    <a:pt x="42" y="8765"/>
                  </a:cubicBezTo>
                  <a:cubicBezTo>
                    <a:pt x="57" y="8777"/>
                    <a:pt x="75" y="8783"/>
                    <a:pt x="93" y="8783"/>
                  </a:cubicBezTo>
                  <a:cubicBezTo>
                    <a:pt x="117" y="8783"/>
                    <a:pt x="142" y="8773"/>
                    <a:pt x="158" y="8753"/>
                  </a:cubicBezTo>
                  <a:cubicBezTo>
                    <a:pt x="183" y="8723"/>
                    <a:pt x="201" y="8690"/>
                    <a:pt x="220" y="8655"/>
                  </a:cubicBezTo>
                  <a:cubicBezTo>
                    <a:pt x="237" y="8626"/>
                    <a:pt x="252" y="8597"/>
                    <a:pt x="269" y="8569"/>
                  </a:cubicBezTo>
                  <a:cubicBezTo>
                    <a:pt x="305" y="8507"/>
                    <a:pt x="339" y="8445"/>
                    <a:pt x="372" y="8383"/>
                  </a:cubicBezTo>
                  <a:cubicBezTo>
                    <a:pt x="403" y="8323"/>
                    <a:pt x="433" y="8261"/>
                    <a:pt x="468" y="8201"/>
                  </a:cubicBezTo>
                  <a:cubicBezTo>
                    <a:pt x="505" y="8141"/>
                    <a:pt x="541" y="8082"/>
                    <a:pt x="579" y="8022"/>
                  </a:cubicBezTo>
                  <a:cubicBezTo>
                    <a:pt x="618" y="7964"/>
                    <a:pt x="656" y="7907"/>
                    <a:pt x="693" y="7849"/>
                  </a:cubicBezTo>
                  <a:cubicBezTo>
                    <a:pt x="731" y="7790"/>
                    <a:pt x="767" y="7731"/>
                    <a:pt x="800" y="7671"/>
                  </a:cubicBezTo>
                  <a:cubicBezTo>
                    <a:pt x="866" y="7558"/>
                    <a:pt x="929" y="7444"/>
                    <a:pt x="997" y="7333"/>
                  </a:cubicBezTo>
                  <a:cubicBezTo>
                    <a:pt x="1046" y="7255"/>
                    <a:pt x="1092" y="7179"/>
                    <a:pt x="1140" y="7101"/>
                  </a:cubicBezTo>
                  <a:cubicBezTo>
                    <a:pt x="1183" y="7030"/>
                    <a:pt x="1224" y="6957"/>
                    <a:pt x="1270" y="6886"/>
                  </a:cubicBezTo>
                  <a:cubicBezTo>
                    <a:pt x="1316" y="6811"/>
                    <a:pt x="1366" y="6739"/>
                    <a:pt x="1413" y="6665"/>
                  </a:cubicBezTo>
                  <a:cubicBezTo>
                    <a:pt x="1455" y="6598"/>
                    <a:pt x="1490" y="6528"/>
                    <a:pt x="1527" y="6457"/>
                  </a:cubicBezTo>
                  <a:cubicBezTo>
                    <a:pt x="1611" y="6301"/>
                    <a:pt x="1704" y="6149"/>
                    <a:pt x="1789" y="5992"/>
                  </a:cubicBezTo>
                  <a:cubicBezTo>
                    <a:pt x="1827" y="5921"/>
                    <a:pt x="1862" y="5849"/>
                    <a:pt x="1899" y="5779"/>
                  </a:cubicBezTo>
                  <a:cubicBezTo>
                    <a:pt x="1944" y="5700"/>
                    <a:pt x="1987" y="5621"/>
                    <a:pt x="2032" y="5543"/>
                  </a:cubicBezTo>
                  <a:cubicBezTo>
                    <a:pt x="2075" y="5471"/>
                    <a:pt x="2119" y="5401"/>
                    <a:pt x="2161" y="5330"/>
                  </a:cubicBezTo>
                  <a:cubicBezTo>
                    <a:pt x="2208" y="5251"/>
                    <a:pt x="2254" y="5173"/>
                    <a:pt x="2300" y="5093"/>
                  </a:cubicBezTo>
                  <a:cubicBezTo>
                    <a:pt x="2383" y="4949"/>
                    <a:pt x="2471" y="4807"/>
                    <a:pt x="2556" y="4665"/>
                  </a:cubicBezTo>
                  <a:cubicBezTo>
                    <a:pt x="2645" y="4515"/>
                    <a:pt x="2733" y="4367"/>
                    <a:pt x="2826" y="4219"/>
                  </a:cubicBezTo>
                  <a:cubicBezTo>
                    <a:pt x="2922" y="4067"/>
                    <a:pt x="3017" y="3912"/>
                    <a:pt x="3107" y="3757"/>
                  </a:cubicBezTo>
                  <a:cubicBezTo>
                    <a:pt x="3282" y="3452"/>
                    <a:pt x="3447" y="3143"/>
                    <a:pt x="3632" y="2843"/>
                  </a:cubicBezTo>
                  <a:cubicBezTo>
                    <a:pt x="3725" y="2692"/>
                    <a:pt x="3818" y="2541"/>
                    <a:pt x="3908" y="2387"/>
                  </a:cubicBezTo>
                  <a:cubicBezTo>
                    <a:pt x="3952" y="2314"/>
                    <a:pt x="3997" y="2240"/>
                    <a:pt x="4040" y="2164"/>
                  </a:cubicBezTo>
                  <a:cubicBezTo>
                    <a:pt x="4083" y="2087"/>
                    <a:pt x="4124" y="2007"/>
                    <a:pt x="4164" y="1927"/>
                  </a:cubicBezTo>
                  <a:lnTo>
                    <a:pt x="4164" y="1927"/>
                  </a:lnTo>
                  <a:cubicBezTo>
                    <a:pt x="4164" y="1929"/>
                    <a:pt x="4163" y="1930"/>
                    <a:pt x="4163" y="1931"/>
                  </a:cubicBezTo>
                  <a:cubicBezTo>
                    <a:pt x="4274" y="1714"/>
                    <a:pt x="4397" y="1503"/>
                    <a:pt x="4522" y="1293"/>
                  </a:cubicBezTo>
                  <a:cubicBezTo>
                    <a:pt x="4645" y="1087"/>
                    <a:pt x="4773" y="884"/>
                    <a:pt x="4909" y="683"/>
                  </a:cubicBezTo>
                  <a:lnTo>
                    <a:pt x="4909" y="683"/>
                  </a:lnTo>
                  <a:cubicBezTo>
                    <a:pt x="4908" y="684"/>
                    <a:pt x="4907" y="685"/>
                    <a:pt x="4907" y="686"/>
                  </a:cubicBezTo>
                  <a:lnTo>
                    <a:pt x="4907" y="686"/>
                  </a:lnTo>
                  <a:cubicBezTo>
                    <a:pt x="4955" y="619"/>
                    <a:pt x="5001" y="551"/>
                    <a:pt x="5042" y="479"/>
                  </a:cubicBezTo>
                  <a:cubicBezTo>
                    <a:pt x="5058" y="449"/>
                    <a:pt x="5076" y="417"/>
                    <a:pt x="5088" y="385"/>
                  </a:cubicBezTo>
                  <a:cubicBezTo>
                    <a:pt x="5094" y="370"/>
                    <a:pt x="5099" y="357"/>
                    <a:pt x="5107" y="341"/>
                  </a:cubicBezTo>
                  <a:lnTo>
                    <a:pt x="5107" y="341"/>
                  </a:lnTo>
                  <a:cubicBezTo>
                    <a:pt x="5107" y="342"/>
                    <a:pt x="5107" y="342"/>
                    <a:pt x="5106" y="343"/>
                  </a:cubicBezTo>
                  <a:lnTo>
                    <a:pt x="5106" y="343"/>
                  </a:lnTo>
                  <a:cubicBezTo>
                    <a:pt x="5130" y="300"/>
                    <a:pt x="5152" y="257"/>
                    <a:pt x="5176" y="216"/>
                  </a:cubicBezTo>
                  <a:cubicBezTo>
                    <a:pt x="5195" y="181"/>
                    <a:pt x="5217" y="146"/>
                    <a:pt x="5227" y="108"/>
                  </a:cubicBezTo>
                  <a:cubicBezTo>
                    <a:pt x="5228" y="104"/>
                    <a:pt x="5228" y="100"/>
                    <a:pt x="5231" y="98"/>
                  </a:cubicBezTo>
                  <a:cubicBezTo>
                    <a:pt x="5237" y="57"/>
                    <a:pt x="5211" y="17"/>
                    <a:pt x="5171" y="5"/>
                  </a:cubicBezTo>
                  <a:cubicBezTo>
                    <a:pt x="5162" y="2"/>
                    <a:pt x="5153" y="1"/>
                    <a:pt x="5145"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a:extLst>
                <a:ext uri="{FF2B5EF4-FFF2-40B4-BE49-F238E27FC236}">
                  <a16:creationId xmlns:a16="http://schemas.microsoft.com/office/drawing/2014/main" id="{C347B055-B462-63FB-787F-CE2088F03F00}"/>
                </a:ext>
              </a:extLst>
            </p:cNvPr>
            <p:cNvSpPr/>
            <p:nvPr/>
          </p:nvSpPr>
          <p:spPr>
            <a:xfrm>
              <a:off x="504478" y="1379330"/>
              <a:ext cx="71420" cy="91189"/>
            </a:xfrm>
            <a:custGeom>
              <a:avLst/>
              <a:gdLst/>
              <a:ahLst/>
              <a:cxnLst/>
              <a:rect l="l" t="t" r="r" b="b"/>
              <a:pathLst>
                <a:path w="1009" h="1293" extrusionOk="0">
                  <a:moveTo>
                    <a:pt x="528" y="1"/>
                  </a:moveTo>
                  <a:cubicBezTo>
                    <a:pt x="525" y="1"/>
                    <a:pt x="522" y="1"/>
                    <a:pt x="519" y="1"/>
                  </a:cubicBezTo>
                  <a:lnTo>
                    <a:pt x="516" y="1"/>
                  </a:lnTo>
                  <a:cubicBezTo>
                    <a:pt x="481" y="2"/>
                    <a:pt x="456" y="29"/>
                    <a:pt x="447" y="60"/>
                  </a:cubicBezTo>
                  <a:cubicBezTo>
                    <a:pt x="438" y="81"/>
                    <a:pt x="434" y="102"/>
                    <a:pt x="429" y="123"/>
                  </a:cubicBezTo>
                  <a:cubicBezTo>
                    <a:pt x="426" y="144"/>
                    <a:pt x="421" y="163"/>
                    <a:pt x="418" y="184"/>
                  </a:cubicBezTo>
                  <a:cubicBezTo>
                    <a:pt x="371" y="249"/>
                    <a:pt x="334" y="321"/>
                    <a:pt x="294" y="389"/>
                  </a:cubicBezTo>
                  <a:cubicBezTo>
                    <a:pt x="263" y="443"/>
                    <a:pt x="233" y="500"/>
                    <a:pt x="202" y="556"/>
                  </a:cubicBezTo>
                  <a:cubicBezTo>
                    <a:pt x="174" y="608"/>
                    <a:pt x="145" y="662"/>
                    <a:pt x="117" y="716"/>
                  </a:cubicBezTo>
                  <a:cubicBezTo>
                    <a:pt x="101" y="748"/>
                    <a:pt x="83" y="781"/>
                    <a:pt x="67" y="812"/>
                  </a:cubicBezTo>
                  <a:cubicBezTo>
                    <a:pt x="46" y="849"/>
                    <a:pt x="26" y="886"/>
                    <a:pt x="10" y="926"/>
                  </a:cubicBezTo>
                  <a:cubicBezTo>
                    <a:pt x="1" y="949"/>
                    <a:pt x="3" y="974"/>
                    <a:pt x="11" y="994"/>
                  </a:cubicBezTo>
                  <a:cubicBezTo>
                    <a:pt x="5" y="1024"/>
                    <a:pt x="15" y="1056"/>
                    <a:pt x="40" y="1076"/>
                  </a:cubicBezTo>
                  <a:cubicBezTo>
                    <a:pt x="44" y="1079"/>
                    <a:pt x="49" y="1082"/>
                    <a:pt x="55" y="1085"/>
                  </a:cubicBezTo>
                  <a:lnTo>
                    <a:pt x="50" y="1092"/>
                  </a:lnTo>
                  <a:cubicBezTo>
                    <a:pt x="30" y="1132"/>
                    <a:pt x="55" y="1184"/>
                    <a:pt x="93" y="1201"/>
                  </a:cubicBezTo>
                  <a:cubicBezTo>
                    <a:pt x="103" y="1205"/>
                    <a:pt x="114" y="1208"/>
                    <a:pt x="124" y="1208"/>
                  </a:cubicBezTo>
                  <a:cubicBezTo>
                    <a:pt x="134" y="1208"/>
                    <a:pt x="144" y="1206"/>
                    <a:pt x="154" y="1202"/>
                  </a:cubicBezTo>
                  <a:cubicBezTo>
                    <a:pt x="163" y="1238"/>
                    <a:pt x="197" y="1261"/>
                    <a:pt x="233" y="1261"/>
                  </a:cubicBezTo>
                  <a:cubicBezTo>
                    <a:pt x="242" y="1261"/>
                    <a:pt x="252" y="1259"/>
                    <a:pt x="262" y="1255"/>
                  </a:cubicBezTo>
                  <a:cubicBezTo>
                    <a:pt x="281" y="1280"/>
                    <a:pt x="309" y="1292"/>
                    <a:pt x="337" y="1292"/>
                  </a:cubicBezTo>
                  <a:cubicBezTo>
                    <a:pt x="347" y="1292"/>
                    <a:pt x="357" y="1291"/>
                    <a:pt x="366" y="1287"/>
                  </a:cubicBezTo>
                  <a:cubicBezTo>
                    <a:pt x="369" y="1287"/>
                    <a:pt x="370" y="1285"/>
                    <a:pt x="372" y="1284"/>
                  </a:cubicBezTo>
                  <a:lnTo>
                    <a:pt x="372" y="1284"/>
                  </a:lnTo>
                  <a:lnTo>
                    <a:pt x="374" y="1283"/>
                  </a:lnTo>
                  <a:cubicBezTo>
                    <a:pt x="388" y="1276"/>
                    <a:pt x="400" y="1267"/>
                    <a:pt x="412" y="1253"/>
                  </a:cubicBezTo>
                  <a:cubicBezTo>
                    <a:pt x="439" y="1225"/>
                    <a:pt x="460" y="1189"/>
                    <a:pt x="484" y="1155"/>
                  </a:cubicBezTo>
                  <a:cubicBezTo>
                    <a:pt x="501" y="1129"/>
                    <a:pt x="517" y="1102"/>
                    <a:pt x="532" y="1073"/>
                  </a:cubicBezTo>
                  <a:cubicBezTo>
                    <a:pt x="551" y="1045"/>
                    <a:pt x="563" y="1014"/>
                    <a:pt x="581" y="984"/>
                  </a:cubicBezTo>
                  <a:cubicBezTo>
                    <a:pt x="635" y="880"/>
                    <a:pt x="684" y="771"/>
                    <a:pt x="736" y="665"/>
                  </a:cubicBezTo>
                  <a:lnTo>
                    <a:pt x="736" y="665"/>
                  </a:lnTo>
                  <a:cubicBezTo>
                    <a:pt x="735" y="665"/>
                    <a:pt x="735" y="665"/>
                    <a:pt x="735" y="666"/>
                  </a:cubicBezTo>
                  <a:lnTo>
                    <a:pt x="735" y="666"/>
                  </a:lnTo>
                  <a:cubicBezTo>
                    <a:pt x="781" y="583"/>
                    <a:pt x="827" y="500"/>
                    <a:pt x="869" y="414"/>
                  </a:cubicBezTo>
                  <a:cubicBezTo>
                    <a:pt x="907" y="339"/>
                    <a:pt x="939" y="261"/>
                    <a:pt x="976" y="187"/>
                  </a:cubicBezTo>
                  <a:cubicBezTo>
                    <a:pt x="984" y="173"/>
                    <a:pt x="992" y="158"/>
                    <a:pt x="998" y="143"/>
                  </a:cubicBezTo>
                  <a:cubicBezTo>
                    <a:pt x="1001" y="137"/>
                    <a:pt x="1003" y="130"/>
                    <a:pt x="1003" y="123"/>
                  </a:cubicBezTo>
                  <a:cubicBezTo>
                    <a:pt x="1008" y="87"/>
                    <a:pt x="990" y="50"/>
                    <a:pt x="954" y="34"/>
                  </a:cubicBezTo>
                  <a:cubicBezTo>
                    <a:pt x="944" y="30"/>
                    <a:pt x="934" y="28"/>
                    <a:pt x="924" y="28"/>
                  </a:cubicBezTo>
                  <a:cubicBezTo>
                    <a:pt x="891" y="28"/>
                    <a:pt x="860" y="48"/>
                    <a:pt x="846" y="79"/>
                  </a:cubicBezTo>
                  <a:cubicBezTo>
                    <a:pt x="846" y="80"/>
                    <a:pt x="845" y="80"/>
                    <a:pt x="845" y="81"/>
                  </a:cubicBezTo>
                  <a:lnTo>
                    <a:pt x="834" y="105"/>
                  </a:lnTo>
                  <a:cubicBezTo>
                    <a:pt x="820" y="92"/>
                    <a:pt x="806" y="82"/>
                    <a:pt x="789" y="81"/>
                  </a:cubicBezTo>
                  <a:cubicBezTo>
                    <a:pt x="786" y="81"/>
                    <a:pt x="782" y="81"/>
                    <a:pt x="779" y="81"/>
                  </a:cubicBezTo>
                  <a:cubicBezTo>
                    <a:pt x="767" y="81"/>
                    <a:pt x="754" y="82"/>
                    <a:pt x="743" y="86"/>
                  </a:cubicBezTo>
                  <a:cubicBezTo>
                    <a:pt x="729" y="75"/>
                    <a:pt x="711" y="69"/>
                    <a:pt x="694" y="69"/>
                  </a:cubicBezTo>
                  <a:cubicBezTo>
                    <a:pt x="687" y="69"/>
                    <a:pt x="680" y="70"/>
                    <a:pt x="674" y="72"/>
                  </a:cubicBezTo>
                  <a:cubicBezTo>
                    <a:pt x="665" y="45"/>
                    <a:pt x="643" y="23"/>
                    <a:pt x="617" y="17"/>
                  </a:cubicBezTo>
                  <a:cubicBezTo>
                    <a:pt x="610" y="15"/>
                    <a:pt x="603" y="14"/>
                    <a:pt x="596" y="14"/>
                  </a:cubicBezTo>
                  <a:cubicBezTo>
                    <a:pt x="589" y="14"/>
                    <a:pt x="582" y="15"/>
                    <a:pt x="576" y="17"/>
                  </a:cubicBezTo>
                  <a:cubicBezTo>
                    <a:pt x="562" y="6"/>
                    <a:pt x="545" y="1"/>
                    <a:pt x="52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a:extLst>
                <a:ext uri="{FF2B5EF4-FFF2-40B4-BE49-F238E27FC236}">
                  <a16:creationId xmlns:a16="http://schemas.microsoft.com/office/drawing/2014/main" id="{4501772C-DD46-1D34-BC1E-11555EF3ABAA}"/>
                </a:ext>
              </a:extLst>
            </p:cNvPr>
            <p:cNvSpPr/>
            <p:nvPr/>
          </p:nvSpPr>
          <p:spPr>
            <a:xfrm>
              <a:off x="744218" y="1527574"/>
              <a:ext cx="12529" cy="11707"/>
            </a:xfrm>
            <a:custGeom>
              <a:avLst/>
              <a:gdLst/>
              <a:ahLst/>
              <a:cxnLst/>
              <a:rect l="l" t="t" r="r" b="b"/>
              <a:pathLst>
                <a:path w="177" h="166" extrusionOk="0">
                  <a:moveTo>
                    <a:pt x="89" y="1"/>
                  </a:moveTo>
                  <a:cubicBezTo>
                    <a:pt x="50" y="1"/>
                    <a:pt x="13" y="30"/>
                    <a:pt x="7" y="69"/>
                  </a:cubicBezTo>
                  <a:cubicBezTo>
                    <a:pt x="1" y="114"/>
                    <a:pt x="30" y="156"/>
                    <a:pt x="74" y="165"/>
                  </a:cubicBezTo>
                  <a:cubicBezTo>
                    <a:pt x="78" y="165"/>
                    <a:pt x="83" y="166"/>
                    <a:pt x="87" y="166"/>
                  </a:cubicBezTo>
                  <a:cubicBezTo>
                    <a:pt x="126" y="166"/>
                    <a:pt x="164" y="137"/>
                    <a:pt x="169" y="98"/>
                  </a:cubicBezTo>
                  <a:cubicBezTo>
                    <a:pt x="176" y="52"/>
                    <a:pt x="146" y="10"/>
                    <a:pt x="102" y="2"/>
                  </a:cubicBezTo>
                  <a:cubicBezTo>
                    <a:pt x="98" y="1"/>
                    <a:pt x="94" y="1"/>
                    <a:pt x="89"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a:extLst>
                <a:ext uri="{FF2B5EF4-FFF2-40B4-BE49-F238E27FC236}">
                  <a16:creationId xmlns:a16="http://schemas.microsoft.com/office/drawing/2014/main" id="{26B09583-DA63-92DE-FAC7-2BD1E8D7CC49}"/>
                </a:ext>
              </a:extLst>
            </p:cNvPr>
            <p:cNvSpPr/>
            <p:nvPr/>
          </p:nvSpPr>
          <p:spPr>
            <a:xfrm>
              <a:off x="592390" y="1449150"/>
              <a:ext cx="12458" cy="11707"/>
            </a:xfrm>
            <a:custGeom>
              <a:avLst/>
              <a:gdLst/>
              <a:ahLst/>
              <a:cxnLst/>
              <a:rect l="l" t="t" r="r" b="b"/>
              <a:pathLst>
                <a:path w="176" h="166" extrusionOk="0">
                  <a:moveTo>
                    <a:pt x="87" y="1"/>
                  </a:moveTo>
                  <a:cubicBezTo>
                    <a:pt x="49" y="1"/>
                    <a:pt x="12" y="30"/>
                    <a:pt x="7" y="69"/>
                  </a:cubicBezTo>
                  <a:cubicBezTo>
                    <a:pt x="0" y="114"/>
                    <a:pt x="30" y="157"/>
                    <a:pt x="74" y="164"/>
                  </a:cubicBezTo>
                  <a:cubicBezTo>
                    <a:pt x="78" y="165"/>
                    <a:pt x="83" y="165"/>
                    <a:pt x="88" y="165"/>
                  </a:cubicBezTo>
                  <a:cubicBezTo>
                    <a:pt x="126" y="165"/>
                    <a:pt x="163" y="137"/>
                    <a:pt x="169" y="97"/>
                  </a:cubicBezTo>
                  <a:cubicBezTo>
                    <a:pt x="176" y="52"/>
                    <a:pt x="146" y="9"/>
                    <a:pt x="101" y="2"/>
                  </a:cubicBezTo>
                  <a:cubicBezTo>
                    <a:pt x="97" y="1"/>
                    <a:pt x="92" y="1"/>
                    <a:pt x="8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a:extLst>
                <a:ext uri="{FF2B5EF4-FFF2-40B4-BE49-F238E27FC236}">
                  <a16:creationId xmlns:a16="http://schemas.microsoft.com/office/drawing/2014/main" id="{DB29A440-7BB5-8B10-50B1-A771DD0F2594}"/>
                </a:ext>
              </a:extLst>
            </p:cNvPr>
            <p:cNvSpPr/>
            <p:nvPr/>
          </p:nvSpPr>
          <p:spPr>
            <a:xfrm>
              <a:off x="576464" y="1440687"/>
              <a:ext cx="12599" cy="11707"/>
            </a:xfrm>
            <a:custGeom>
              <a:avLst/>
              <a:gdLst/>
              <a:ahLst/>
              <a:cxnLst/>
              <a:rect l="l" t="t" r="r" b="b"/>
              <a:pathLst>
                <a:path w="178" h="166" extrusionOk="0">
                  <a:moveTo>
                    <a:pt x="90" y="0"/>
                  </a:moveTo>
                  <a:cubicBezTo>
                    <a:pt x="51" y="0"/>
                    <a:pt x="13" y="29"/>
                    <a:pt x="8" y="68"/>
                  </a:cubicBezTo>
                  <a:cubicBezTo>
                    <a:pt x="0" y="114"/>
                    <a:pt x="30" y="156"/>
                    <a:pt x="75" y="164"/>
                  </a:cubicBezTo>
                  <a:cubicBezTo>
                    <a:pt x="79" y="165"/>
                    <a:pt x="83" y="165"/>
                    <a:pt x="87" y="165"/>
                  </a:cubicBezTo>
                  <a:cubicBezTo>
                    <a:pt x="127" y="165"/>
                    <a:pt x="164" y="136"/>
                    <a:pt x="170" y="97"/>
                  </a:cubicBezTo>
                  <a:cubicBezTo>
                    <a:pt x="178" y="53"/>
                    <a:pt x="148" y="10"/>
                    <a:pt x="103" y="1"/>
                  </a:cubicBezTo>
                  <a:cubicBezTo>
                    <a:pt x="98" y="1"/>
                    <a:pt x="94" y="0"/>
                    <a:pt x="9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a:extLst>
                <a:ext uri="{FF2B5EF4-FFF2-40B4-BE49-F238E27FC236}">
                  <a16:creationId xmlns:a16="http://schemas.microsoft.com/office/drawing/2014/main" id="{4857F517-5717-C44A-B99D-88FEE0AAC837}"/>
                </a:ext>
              </a:extLst>
            </p:cNvPr>
            <p:cNvSpPr/>
            <p:nvPr/>
          </p:nvSpPr>
          <p:spPr>
            <a:xfrm>
              <a:off x="1144281" y="1671233"/>
              <a:ext cx="793330" cy="673514"/>
            </a:xfrm>
            <a:custGeom>
              <a:avLst/>
              <a:gdLst/>
              <a:ahLst/>
              <a:cxnLst/>
              <a:rect l="l" t="t" r="r" b="b"/>
              <a:pathLst>
                <a:path w="11208" h="9550" extrusionOk="0">
                  <a:moveTo>
                    <a:pt x="357" y="3512"/>
                  </a:moveTo>
                  <a:lnTo>
                    <a:pt x="357" y="3512"/>
                  </a:lnTo>
                  <a:cubicBezTo>
                    <a:pt x="356" y="3512"/>
                    <a:pt x="356" y="3513"/>
                    <a:pt x="356" y="3514"/>
                  </a:cubicBezTo>
                  <a:cubicBezTo>
                    <a:pt x="356" y="3513"/>
                    <a:pt x="357" y="3512"/>
                    <a:pt x="357" y="3512"/>
                  </a:cubicBezTo>
                  <a:close/>
                  <a:moveTo>
                    <a:pt x="2315" y="1"/>
                  </a:moveTo>
                  <a:cubicBezTo>
                    <a:pt x="2312" y="7"/>
                    <a:pt x="2308" y="12"/>
                    <a:pt x="2306" y="18"/>
                  </a:cubicBezTo>
                  <a:cubicBezTo>
                    <a:pt x="2296" y="39"/>
                    <a:pt x="2288" y="63"/>
                    <a:pt x="2280" y="80"/>
                  </a:cubicBezTo>
                  <a:cubicBezTo>
                    <a:pt x="2262" y="112"/>
                    <a:pt x="2245" y="143"/>
                    <a:pt x="2226" y="175"/>
                  </a:cubicBezTo>
                  <a:cubicBezTo>
                    <a:pt x="2184" y="247"/>
                    <a:pt x="2137" y="318"/>
                    <a:pt x="2091" y="387"/>
                  </a:cubicBezTo>
                  <a:cubicBezTo>
                    <a:pt x="2049" y="453"/>
                    <a:pt x="2008" y="521"/>
                    <a:pt x="1968" y="590"/>
                  </a:cubicBezTo>
                  <a:cubicBezTo>
                    <a:pt x="1929" y="659"/>
                    <a:pt x="1888" y="729"/>
                    <a:pt x="1846" y="797"/>
                  </a:cubicBezTo>
                  <a:cubicBezTo>
                    <a:pt x="1805" y="869"/>
                    <a:pt x="1765" y="939"/>
                    <a:pt x="1720" y="1009"/>
                  </a:cubicBezTo>
                  <a:cubicBezTo>
                    <a:pt x="1674" y="1081"/>
                    <a:pt x="1631" y="1153"/>
                    <a:pt x="1585" y="1226"/>
                  </a:cubicBezTo>
                  <a:cubicBezTo>
                    <a:pt x="1544" y="1292"/>
                    <a:pt x="1507" y="1360"/>
                    <a:pt x="1467" y="1426"/>
                  </a:cubicBezTo>
                  <a:cubicBezTo>
                    <a:pt x="1425" y="1494"/>
                    <a:pt x="1383" y="1562"/>
                    <a:pt x="1343" y="1632"/>
                  </a:cubicBezTo>
                  <a:cubicBezTo>
                    <a:pt x="1260" y="1775"/>
                    <a:pt x="1179" y="1921"/>
                    <a:pt x="1105" y="2068"/>
                  </a:cubicBezTo>
                  <a:cubicBezTo>
                    <a:pt x="1062" y="2161"/>
                    <a:pt x="1018" y="2253"/>
                    <a:pt x="971" y="2342"/>
                  </a:cubicBezTo>
                  <a:cubicBezTo>
                    <a:pt x="930" y="2425"/>
                    <a:pt x="888" y="2507"/>
                    <a:pt x="841" y="2588"/>
                  </a:cubicBezTo>
                  <a:cubicBezTo>
                    <a:pt x="789" y="2678"/>
                    <a:pt x="734" y="2767"/>
                    <a:pt x="681" y="2857"/>
                  </a:cubicBezTo>
                  <a:cubicBezTo>
                    <a:pt x="630" y="2944"/>
                    <a:pt x="584" y="3036"/>
                    <a:pt x="540" y="3127"/>
                  </a:cubicBezTo>
                  <a:lnTo>
                    <a:pt x="540" y="3127"/>
                  </a:lnTo>
                  <a:cubicBezTo>
                    <a:pt x="541" y="3124"/>
                    <a:pt x="542" y="3121"/>
                    <a:pt x="543" y="3118"/>
                  </a:cubicBezTo>
                  <a:lnTo>
                    <a:pt x="543" y="3118"/>
                  </a:lnTo>
                  <a:cubicBezTo>
                    <a:pt x="482" y="3249"/>
                    <a:pt x="420" y="3381"/>
                    <a:pt x="357" y="3512"/>
                  </a:cubicBezTo>
                  <a:lnTo>
                    <a:pt x="357" y="3512"/>
                  </a:lnTo>
                  <a:cubicBezTo>
                    <a:pt x="357" y="3512"/>
                    <a:pt x="357" y="3512"/>
                    <a:pt x="357" y="3512"/>
                  </a:cubicBezTo>
                  <a:lnTo>
                    <a:pt x="357" y="3512"/>
                  </a:lnTo>
                  <a:cubicBezTo>
                    <a:pt x="312" y="3605"/>
                    <a:pt x="268" y="3701"/>
                    <a:pt x="221" y="3794"/>
                  </a:cubicBezTo>
                  <a:cubicBezTo>
                    <a:pt x="174" y="3885"/>
                    <a:pt x="123" y="3976"/>
                    <a:pt x="74" y="4068"/>
                  </a:cubicBezTo>
                  <a:cubicBezTo>
                    <a:pt x="52" y="4116"/>
                    <a:pt x="31" y="4164"/>
                    <a:pt x="9" y="4213"/>
                  </a:cubicBezTo>
                  <a:cubicBezTo>
                    <a:pt x="9" y="4228"/>
                    <a:pt x="5" y="4240"/>
                    <a:pt x="0" y="4250"/>
                  </a:cubicBezTo>
                  <a:cubicBezTo>
                    <a:pt x="56" y="4281"/>
                    <a:pt x="110" y="4315"/>
                    <a:pt x="164" y="4349"/>
                  </a:cubicBezTo>
                  <a:cubicBezTo>
                    <a:pt x="238" y="4396"/>
                    <a:pt x="315" y="4444"/>
                    <a:pt x="389" y="4493"/>
                  </a:cubicBezTo>
                  <a:cubicBezTo>
                    <a:pt x="538" y="4590"/>
                    <a:pt x="686" y="4687"/>
                    <a:pt x="832" y="4785"/>
                  </a:cubicBezTo>
                  <a:cubicBezTo>
                    <a:pt x="981" y="4885"/>
                    <a:pt x="1130" y="4987"/>
                    <a:pt x="1281" y="5085"/>
                  </a:cubicBezTo>
                  <a:cubicBezTo>
                    <a:pt x="1356" y="5134"/>
                    <a:pt x="1431" y="5182"/>
                    <a:pt x="1509" y="5229"/>
                  </a:cubicBezTo>
                  <a:cubicBezTo>
                    <a:pt x="1589" y="5277"/>
                    <a:pt x="1672" y="5322"/>
                    <a:pt x="1751" y="5366"/>
                  </a:cubicBezTo>
                  <a:cubicBezTo>
                    <a:pt x="1907" y="5454"/>
                    <a:pt x="2059" y="5552"/>
                    <a:pt x="2208" y="5652"/>
                  </a:cubicBezTo>
                  <a:cubicBezTo>
                    <a:pt x="2355" y="5750"/>
                    <a:pt x="2504" y="5848"/>
                    <a:pt x="2653" y="5944"/>
                  </a:cubicBezTo>
                  <a:cubicBezTo>
                    <a:pt x="2802" y="6039"/>
                    <a:pt x="2952" y="6130"/>
                    <a:pt x="3103" y="6217"/>
                  </a:cubicBezTo>
                  <a:cubicBezTo>
                    <a:pt x="3249" y="6300"/>
                    <a:pt x="3396" y="6377"/>
                    <a:pt x="3542" y="6460"/>
                  </a:cubicBezTo>
                  <a:cubicBezTo>
                    <a:pt x="3704" y="6552"/>
                    <a:pt x="3862" y="6648"/>
                    <a:pt x="4021" y="6744"/>
                  </a:cubicBezTo>
                  <a:cubicBezTo>
                    <a:pt x="4166" y="6834"/>
                    <a:pt x="4316" y="6918"/>
                    <a:pt x="4460" y="7009"/>
                  </a:cubicBezTo>
                  <a:cubicBezTo>
                    <a:pt x="4610" y="7102"/>
                    <a:pt x="4760" y="7193"/>
                    <a:pt x="4913" y="7279"/>
                  </a:cubicBezTo>
                  <a:cubicBezTo>
                    <a:pt x="4995" y="7325"/>
                    <a:pt x="5074" y="7371"/>
                    <a:pt x="5156" y="7417"/>
                  </a:cubicBezTo>
                  <a:cubicBezTo>
                    <a:pt x="5235" y="7461"/>
                    <a:pt x="5313" y="7511"/>
                    <a:pt x="5392" y="7558"/>
                  </a:cubicBezTo>
                  <a:cubicBezTo>
                    <a:pt x="5690" y="7740"/>
                    <a:pt x="5992" y="7915"/>
                    <a:pt x="6291" y="8095"/>
                  </a:cubicBezTo>
                  <a:cubicBezTo>
                    <a:pt x="6364" y="8140"/>
                    <a:pt x="6439" y="8182"/>
                    <a:pt x="6513" y="8225"/>
                  </a:cubicBezTo>
                  <a:cubicBezTo>
                    <a:pt x="6589" y="8268"/>
                    <a:pt x="6667" y="8310"/>
                    <a:pt x="6744" y="8353"/>
                  </a:cubicBezTo>
                  <a:cubicBezTo>
                    <a:pt x="6903" y="8441"/>
                    <a:pt x="7058" y="8534"/>
                    <a:pt x="7215" y="8624"/>
                  </a:cubicBezTo>
                  <a:cubicBezTo>
                    <a:pt x="7363" y="8708"/>
                    <a:pt x="7514" y="8785"/>
                    <a:pt x="7662" y="8869"/>
                  </a:cubicBezTo>
                  <a:lnTo>
                    <a:pt x="7905" y="9004"/>
                  </a:lnTo>
                  <a:cubicBezTo>
                    <a:pt x="7977" y="9043"/>
                    <a:pt x="8051" y="9081"/>
                    <a:pt x="8123" y="9121"/>
                  </a:cubicBezTo>
                  <a:cubicBezTo>
                    <a:pt x="8275" y="9205"/>
                    <a:pt x="8425" y="9296"/>
                    <a:pt x="8578" y="9378"/>
                  </a:cubicBezTo>
                  <a:cubicBezTo>
                    <a:pt x="8685" y="9436"/>
                    <a:pt x="8791" y="9493"/>
                    <a:pt x="8898" y="9550"/>
                  </a:cubicBezTo>
                  <a:cubicBezTo>
                    <a:pt x="8939" y="9481"/>
                    <a:pt x="8979" y="9408"/>
                    <a:pt x="9020" y="9337"/>
                  </a:cubicBezTo>
                  <a:cubicBezTo>
                    <a:pt x="9064" y="9259"/>
                    <a:pt x="9111" y="9181"/>
                    <a:pt x="9159" y="9104"/>
                  </a:cubicBezTo>
                  <a:cubicBezTo>
                    <a:pt x="9201" y="9034"/>
                    <a:pt x="9245" y="8963"/>
                    <a:pt x="9285" y="8892"/>
                  </a:cubicBezTo>
                  <a:cubicBezTo>
                    <a:pt x="9329" y="8815"/>
                    <a:pt x="9369" y="8738"/>
                    <a:pt x="9407" y="8658"/>
                  </a:cubicBezTo>
                  <a:cubicBezTo>
                    <a:pt x="9440" y="8580"/>
                    <a:pt x="9475" y="8503"/>
                    <a:pt x="9512" y="8428"/>
                  </a:cubicBezTo>
                  <a:cubicBezTo>
                    <a:pt x="9547" y="8354"/>
                    <a:pt x="9589" y="8280"/>
                    <a:pt x="9629" y="8208"/>
                  </a:cubicBezTo>
                  <a:cubicBezTo>
                    <a:pt x="9711" y="8056"/>
                    <a:pt x="9799" y="7907"/>
                    <a:pt x="9883" y="7755"/>
                  </a:cubicBezTo>
                  <a:cubicBezTo>
                    <a:pt x="9969" y="7604"/>
                    <a:pt x="10052" y="7451"/>
                    <a:pt x="10136" y="7299"/>
                  </a:cubicBezTo>
                  <a:cubicBezTo>
                    <a:pt x="10219" y="7153"/>
                    <a:pt x="10294" y="7004"/>
                    <a:pt x="10377" y="6857"/>
                  </a:cubicBezTo>
                  <a:cubicBezTo>
                    <a:pt x="10461" y="6706"/>
                    <a:pt x="10547" y="6555"/>
                    <a:pt x="10628" y="6400"/>
                  </a:cubicBezTo>
                  <a:cubicBezTo>
                    <a:pt x="10705" y="6253"/>
                    <a:pt x="10775" y="6103"/>
                    <a:pt x="10853" y="5954"/>
                  </a:cubicBezTo>
                  <a:cubicBezTo>
                    <a:pt x="10927" y="5812"/>
                    <a:pt x="11006" y="5669"/>
                    <a:pt x="11081" y="5525"/>
                  </a:cubicBezTo>
                  <a:cubicBezTo>
                    <a:pt x="11118" y="5454"/>
                    <a:pt x="11158" y="5384"/>
                    <a:pt x="11195" y="5311"/>
                  </a:cubicBezTo>
                  <a:lnTo>
                    <a:pt x="11208" y="5288"/>
                  </a:lnTo>
                  <a:cubicBezTo>
                    <a:pt x="11146" y="5257"/>
                    <a:pt x="11085" y="5225"/>
                    <a:pt x="11023" y="5193"/>
                  </a:cubicBezTo>
                  <a:cubicBezTo>
                    <a:pt x="10947" y="5153"/>
                    <a:pt x="10873" y="5113"/>
                    <a:pt x="10798" y="5074"/>
                  </a:cubicBezTo>
                  <a:cubicBezTo>
                    <a:pt x="10724" y="5033"/>
                    <a:pt x="10651" y="4988"/>
                    <a:pt x="10576" y="4947"/>
                  </a:cubicBezTo>
                  <a:cubicBezTo>
                    <a:pt x="10506" y="4909"/>
                    <a:pt x="10434" y="4871"/>
                    <a:pt x="10362" y="4833"/>
                  </a:cubicBezTo>
                  <a:cubicBezTo>
                    <a:pt x="10203" y="4746"/>
                    <a:pt x="10048" y="4654"/>
                    <a:pt x="9892" y="4564"/>
                  </a:cubicBezTo>
                  <a:cubicBezTo>
                    <a:pt x="9744" y="4479"/>
                    <a:pt x="9595" y="4399"/>
                    <a:pt x="9450" y="4311"/>
                  </a:cubicBezTo>
                  <a:cubicBezTo>
                    <a:pt x="9294" y="4218"/>
                    <a:pt x="9140" y="4123"/>
                    <a:pt x="8986" y="4029"/>
                  </a:cubicBezTo>
                  <a:lnTo>
                    <a:pt x="8530" y="3754"/>
                  </a:lnTo>
                  <a:cubicBezTo>
                    <a:pt x="8387" y="3667"/>
                    <a:pt x="8248" y="3578"/>
                    <a:pt x="8106" y="3490"/>
                  </a:cubicBezTo>
                  <a:cubicBezTo>
                    <a:pt x="7957" y="3397"/>
                    <a:pt x="7803" y="3307"/>
                    <a:pt x="7649" y="3220"/>
                  </a:cubicBezTo>
                  <a:cubicBezTo>
                    <a:pt x="7494" y="3131"/>
                    <a:pt x="7339" y="3044"/>
                    <a:pt x="7181" y="2959"/>
                  </a:cubicBezTo>
                  <a:cubicBezTo>
                    <a:pt x="7028" y="2877"/>
                    <a:pt x="6871" y="2796"/>
                    <a:pt x="6720" y="2711"/>
                  </a:cubicBezTo>
                  <a:cubicBezTo>
                    <a:pt x="6569" y="2625"/>
                    <a:pt x="6419" y="2536"/>
                    <a:pt x="6270" y="2446"/>
                  </a:cubicBezTo>
                  <a:cubicBezTo>
                    <a:pt x="6120" y="2353"/>
                    <a:pt x="5968" y="2265"/>
                    <a:pt x="5815" y="2180"/>
                  </a:cubicBezTo>
                  <a:cubicBezTo>
                    <a:pt x="5646" y="2084"/>
                    <a:pt x="5477" y="1988"/>
                    <a:pt x="5312" y="1886"/>
                  </a:cubicBezTo>
                  <a:cubicBezTo>
                    <a:pt x="5150" y="1787"/>
                    <a:pt x="4995" y="1679"/>
                    <a:pt x="4836" y="1571"/>
                  </a:cubicBezTo>
                  <a:cubicBezTo>
                    <a:pt x="4835" y="1571"/>
                    <a:pt x="4835" y="1571"/>
                    <a:pt x="4835" y="1570"/>
                  </a:cubicBezTo>
                  <a:lnTo>
                    <a:pt x="4833" y="1568"/>
                  </a:lnTo>
                  <a:cubicBezTo>
                    <a:pt x="4831" y="1567"/>
                    <a:pt x="4830" y="1566"/>
                    <a:pt x="4828" y="1565"/>
                  </a:cubicBezTo>
                  <a:lnTo>
                    <a:pt x="4827" y="1563"/>
                  </a:lnTo>
                  <a:cubicBezTo>
                    <a:pt x="4749" y="1512"/>
                    <a:pt x="4672" y="1464"/>
                    <a:pt x="4593" y="1417"/>
                  </a:cubicBezTo>
                  <a:cubicBezTo>
                    <a:pt x="4518" y="1371"/>
                    <a:pt x="4444" y="1329"/>
                    <a:pt x="4371" y="1283"/>
                  </a:cubicBezTo>
                  <a:cubicBezTo>
                    <a:pt x="4223" y="1195"/>
                    <a:pt x="4079" y="1102"/>
                    <a:pt x="3935" y="1008"/>
                  </a:cubicBezTo>
                  <a:cubicBezTo>
                    <a:pt x="3780" y="906"/>
                    <a:pt x="3625" y="803"/>
                    <a:pt x="3471" y="700"/>
                  </a:cubicBezTo>
                  <a:cubicBezTo>
                    <a:pt x="3326" y="606"/>
                    <a:pt x="3177" y="519"/>
                    <a:pt x="3026" y="436"/>
                  </a:cubicBezTo>
                  <a:cubicBezTo>
                    <a:pt x="2887" y="359"/>
                    <a:pt x="2747" y="281"/>
                    <a:pt x="2614" y="194"/>
                  </a:cubicBezTo>
                  <a:cubicBezTo>
                    <a:pt x="2545" y="147"/>
                    <a:pt x="2474" y="102"/>
                    <a:pt x="2403" y="55"/>
                  </a:cubicBezTo>
                  <a:cubicBezTo>
                    <a:pt x="2374" y="37"/>
                    <a:pt x="2344" y="19"/>
                    <a:pt x="2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a:extLst>
                <a:ext uri="{FF2B5EF4-FFF2-40B4-BE49-F238E27FC236}">
                  <a16:creationId xmlns:a16="http://schemas.microsoft.com/office/drawing/2014/main" id="{4C5294F7-23B8-CB59-F41B-13EFD63F6F6F}"/>
                </a:ext>
              </a:extLst>
            </p:cNvPr>
            <p:cNvSpPr/>
            <p:nvPr/>
          </p:nvSpPr>
          <p:spPr>
            <a:xfrm>
              <a:off x="1471509" y="1867081"/>
              <a:ext cx="465112" cy="477384"/>
            </a:xfrm>
            <a:custGeom>
              <a:avLst/>
              <a:gdLst/>
              <a:ahLst/>
              <a:cxnLst/>
              <a:rect l="l" t="t" r="r" b="b"/>
              <a:pathLst>
                <a:path w="6571" h="6769" extrusionOk="0">
                  <a:moveTo>
                    <a:pt x="4987" y="2308"/>
                  </a:moveTo>
                  <a:cubicBezTo>
                    <a:pt x="4996" y="2314"/>
                    <a:pt x="5005" y="2318"/>
                    <a:pt x="5013" y="2323"/>
                  </a:cubicBezTo>
                  <a:cubicBezTo>
                    <a:pt x="5006" y="2330"/>
                    <a:pt x="4996" y="2335"/>
                    <a:pt x="4987" y="2340"/>
                  </a:cubicBezTo>
                  <a:cubicBezTo>
                    <a:pt x="4985" y="2342"/>
                    <a:pt x="4982" y="2344"/>
                    <a:pt x="4980" y="2346"/>
                  </a:cubicBezTo>
                  <a:cubicBezTo>
                    <a:pt x="4984" y="2338"/>
                    <a:pt x="4986" y="2329"/>
                    <a:pt x="4987" y="2320"/>
                  </a:cubicBezTo>
                  <a:lnTo>
                    <a:pt x="4987" y="2308"/>
                  </a:lnTo>
                  <a:close/>
                  <a:moveTo>
                    <a:pt x="6453" y="2736"/>
                  </a:moveTo>
                  <a:cubicBezTo>
                    <a:pt x="6453" y="2736"/>
                    <a:pt x="6453" y="2738"/>
                    <a:pt x="6453" y="2739"/>
                  </a:cubicBezTo>
                  <a:lnTo>
                    <a:pt x="6453" y="2739"/>
                  </a:lnTo>
                  <a:cubicBezTo>
                    <a:pt x="6453" y="2738"/>
                    <a:pt x="6453" y="2737"/>
                    <a:pt x="6453" y="2736"/>
                  </a:cubicBezTo>
                  <a:close/>
                  <a:moveTo>
                    <a:pt x="633" y="4268"/>
                  </a:moveTo>
                  <a:lnTo>
                    <a:pt x="631" y="4269"/>
                  </a:lnTo>
                  <a:cubicBezTo>
                    <a:pt x="631" y="4269"/>
                    <a:pt x="632" y="4269"/>
                    <a:pt x="633" y="4268"/>
                  </a:cubicBezTo>
                  <a:close/>
                  <a:moveTo>
                    <a:pt x="518" y="4469"/>
                  </a:moveTo>
                  <a:cubicBezTo>
                    <a:pt x="518" y="4475"/>
                    <a:pt x="515" y="4479"/>
                    <a:pt x="516" y="4484"/>
                  </a:cubicBezTo>
                  <a:lnTo>
                    <a:pt x="513" y="4486"/>
                  </a:lnTo>
                  <a:cubicBezTo>
                    <a:pt x="504" y="4482"/>
                    <a:pt x="496" y="4479"/>
                    <a:pt x="485" y="4476"/>
                  </a:cubicBezTo>
                  <a:cubicBezTo>
                    <a:pt x="496" y="4475"/>
                    <a:pt x="507" y="4471"/>
                    <a:pt x="518" y="4469"/>
                  </a:cubicBezTo>
                  <a:close/>
                  <a:moveTo>
                    <a:pt x="2793" y="5983"/>
                  </a:moveTo>
                  <a:cubicBezTo>
                    <a:pt x="2796" y="5985"/>
                    <a:pt x="2797" y="5987"/>
                    <a:pt x="2800" y="5988"/>
                  </a:cubicBezTo>
                  <a:lnTo>
                    <a:pt x="2800" y="5988"/>
                  </a:lnTo>
                  <a:cubicBezTo>
                    <a:pt x="2798" y="5986"/>
                    <a:pt x="2795" y="5985"/>
                    <a:pt x="2793" y="5983"/>
                  </a:cubicBezTo>
                  <a:close/>
                  <a:moveTo>
                    <a:pt x="2476" y="1"/>
                  </a:moveTo>
                  <a:cubicBezTo>
                    <a:pt x="2474" y="1"/>
                    <a:pt x="2473" y="1"/>
                    <a:pt x="2472" y="1"/>
                  </a:cubicBezTo>
                  <a:cubicBezTo>
                    <a:pt x="2430" y="7"/>
                    <a:pt x="2391" y="47"/>
                    <a:pt x="2394" y="93"/>
                  </a:cubicBezTo>
                  <a:cubicBezTo>
                    <a:pt x="2397" y="126"/>
                    <a:pt x="2402" y="158"/>
                    <a:pt x="2412" y="189"/>
                  </a:cubicBezTo>
                  <a:cubicBezTo>
                    <a:pt x="2420" y="214"/>
                    <a:pt x="2430" y="239"/>
                    <a:pt x="2437" y="264"/>
                  </a:cubicBezTo>
                  <a:cubicBezTo>
                    <a:pt x="2446" y="306"/>
                    <a:pt x="2451" y="348"/>
                    <a:pt x="2458" y="390"/>
                  </a:cubicBezTo>
                  <a:cubicBezTo>
                    <a:pt x="2456" y="406"/>
                    <a:pt x="2458" y="424"/>
                    <a:pt x="2466" y="439"/>
                  </a:cubicBezTo>
                  <a:cubicBezTo>
                    <a:pt x="2471" y="470"/>
                    <a:pt x="2477" y="501"/>
                    <a:pt x="2482" y="530"/>
                  </a:cubicBezTo>
                  <a:cubicBezTo>
                    <a:pt x="2488" y="560"/>
                    <a:pt x="2492" y="590"/>
                    <a:pt x="2497" y="618"/>
                  </a:cubicBezTo>
                  <a:cubicBezTo>
                    <a:pt x="2507" y="682"/>
                    <a:pt x="2517" y="745"/>
                    <a:pt x="2526" y="808"/>
                  </a:cubicBezTo>
                  <a:cubicBezTo>
                    <a:pt x="2536" y="874"/>
                    <a:pt x="2542" y="941"/>
                    <a:pt x="2550" y="1008"/>
                  </a:cubicBezTo>
                  <a:lnTo>
                    <a:pt x="2550" y="1005"/>
                  </a:lnTo>
                  <a:cubicBezTo>
                    <a:pt x="2556" y="1053"/>
                    <a:pt x="2561" y="1101"/>
                    <a:pt x="2564" y="1148"/>
                  </a:cubicBezTo>
                  <a:cubicBezTo>
                    <a:pt x="2566" y="1200"/>
                    <a:pt x="2567" y="1253"/>
                    <a:pt x="2567" y="1304"/>
                  </a:cubicBezTo>
                  <a:cubicBezTo>
                    <a:pt x="2565" y="1409"/>
                    <a:pt x="2561" y="1515"/>
                    <a:pt x="2557" y="1621"/>
                  </a:cubicBezTo>
                  <a:cubicBezTo>
                    <a:pt x="2554" y="1725"/>
                    <a:pt x="2546" y="1830"/>
                    <a:pt x="2533" y="1933"/>
                  </a:cubicBezTo>
                  <a:cubicBezTo>
                    <a:pt x="2525" y="1970"/>
                    <a:pt x="2515" y="2008"/>
                    <a:pt x="2507" y="2044"/>
                  </a:cubicBezTo>
                  <a:cubicBezTo>
                    <a:pt x="2483" y="2118"/>
                    <a:pt x="2458" y="2194"/>
                    <a:pt x="2431" y="2268"/>
                  </a:cubicBezTo>
                  <a:cubicBezTo>
                    <a:pt x="2404" y="2340"/>
                    <a:pt x="2379" y="2414"/>
                    <a:pt x="2352" y="2486"/>
                  </a:cubicBezTo>
                  <a:cubicBezTo>
                    <a:pt x="2296" y="2634"/>
                    <a:pt x="2233" y="2782"/>
                    <a:pt x="2169" y="2927"/>
                  </a:cubicBezTo>
                  <a:cubicBezTo>
                    <a:pt x="2170" y="2924"/>
                    <a:pt x="2170" y="2923"/>
                    <a:pt x="2172" y="2921"/>
                  </a:cubicBezTo>
                  <a:lnTo>
                    <a:pt x="2172" y="2921"/>
                  </a:lnTo>
                  <a:cubicBezTo>
                    <a:pt x="2170" y="2923"/>
                    <a:pt x="2169" y="2928"/>
                    <a:pt x="2168" y="2931"/>
                  </a:cubicBezTo>
                  <a:cubicBezTo>
                    <a:pt x="2168" y="2931"/>
                    <a:pt x="2168" y="2932"/>
                    <a:pt x="2167" y="2932"/>
                  </a:cubicBezTo>
                  <a:lnTo>
                    <a:pt x="2167" y="2931"/>
                  </a:lnTo>
                  <a:cubicBezTo>
                    <a:pt x="2147" y="2972"/>
                    <a:pt x="2126" y="3013"/>
                    <a:pt x="2106" y="3052"/>
                  </a:cubicBezTo>
                  <a:cubicBezTo>
                    <a:pt x="2082" y="3096"/>
                    <a:pt x="2057" y="3137"/>
                    <a:pt x="2033" y="3179"/>
                  </a:cubicBezTo>
                  <a:cubicBezTo>
                    <a:pt x="2008" y="3220"/>
                    <a:pt x="1982" y="3258"/>
                    <a:pt x="1954" y="3298"/>
                  </a:cubicBezTo>
                  <a:cubicBezTo>
                    <a:pt x="1928" y="3334"/>
                    <a:pt x="1901" y="3369"/>
                    <a:pt x="1873" y="3405"/>
                  </a:cubicBezTo>
                  <a:cubicBezTo>
                    <a:pt x="1829" y="3457"/>
                    <a:pt x="1786" y="3507"/>
                    <a:pt x="1739" y="3555"/>
                  </a:cubicBezTo>
                  <a:cubicBezTo>
                    <a:pt x="1689" y="3607"/>
                    <a:pt x="1636" y="3656"/>
                    <a:pt x="1585" y="3707"/>
                  </a:cubicBezTo>
                  <a:cubicBezTo>
                    <a:pt x="1544" y="3742"/>
                    <a:pt x="1504" y="3775"/>
                    <a:pt x="1463" y="3809"/>
                  </a:cubicBezTo>
                  <a:cubicBezTo>
                    <a:pt x="1424" y="3840"/>
                    <a:pt x="1380" y="3870"/>
                    <a:pt x="1339" y="3899"/>
                  </a:cubicBezTo>
                  <a:cubicBezTo>
                    <a:pt x="1219" y="3981"/>
                    <a:pt x="1094" y="4057"/>
                    <a:pt x="966" y="4128"/>
                  </a:cubicBezTo>
                  <a:cubicBezTo>
                    <a:pt x="859" y="4179"/>
                    <a:pt x="750" y="4223"/>
                    <a:pt x="639" y="4265"/>
                  </a:cubicBezTo>
                  <a:lnTo>
                    <a:pt x="636" y="4267"/>
                  </a:lnTo>
                  <a:lnTo>
                    <a:pt x="636" y="4267"/>
                  </a:lnTo>
                  <a:cubicBezTo>
                    <a:pt x="636" y="4267"/>
                    <a:pt x="636" y="4266"/>
                    <a:pt x="636" y="4266"/>
                  </a:cubicBezTo>
                  <a:lnTo>
                    <a:pt x="636" y="4266"/>
                  </a:lnTo>
                  <a:cubicBezTo>
                    <a:pt x="609" y="4275"/>
                    <a:pt x="581" y="4284"/>
                    <a:pt x="555" y="4291"/>
                  </a:cubicBezTo>
                  <a:cubicBezTo>
                    <a:pt x="486" y="4306"/>
                    <a:pt x="418" y="4318"/>
                    <a:pt x="350" y="4331"/>
                  </a:cubicBezTo>
                  <a:cubicBezTo>
                    <a:pt x="293" y="4341"/>
                    <a:pt x="237" y="4349"/>
                    <a:pt x="180" y="4356"/>
                  </a:cubicBezTo>
                  <a:lnTo>
                    <a:pt x="182" y="4356"/>
                  </a:lnTo>
                  <a:cubicBezTo>
                    <a:pt x="162" y="4358"/>
                    <a:pt x="144" y="4359"/>
                    <a:pt x="124" y="4361"/>
                  </a:cubicBezTo>
                  <a:cubicBezTo>
                    <a:pt x="114" y="4357"/>
                    <a:pt x="104" y="4356"/>
                    <a:pt x="94" y="4356"/>
                  </a:cubicBezTo>
                  <a:cubicBezTo>
                    <a:pt x="64" y="4356"/>
                    <a:pt x="36" y="4371"/>
                    <a:pt x="21" y="4399"/>
                  </a:cubicBezTo>
                  <a:cubicBezTo>
                    <a:pt x="0" y="4439"/>
                    <a:pt x="16" y="4490"/>
                    <a:pt x="54" y="4512"/>
                  </a:cubicBezTo>
                  <a:cubicBezTo>
                    <a:pt x="70" y="4519"/>
                    <a:pt x="88" y="4524"/>
                    <a:pt x="105" y="4526"/>
                  </a:cubicBezTo>
                  <a:cubicBezTo>
                    <a:pt x="110" y="4527"/>
                    <a:pt x="115" y="4527"/>
                    <a:pt x="121" y="4527"/>
                  </a:cubicBezTo>
                  <a:cubicBezTo>
                    <a:pt x="144" y="4527"/>
                    <a:pt x="167" y="4523"/>
                    <a:pt x="190" y="4521"/>
                  </a:cubicBezTo>
                  <a:cubicBezTo>
                    <a:pt x="209" y="4518"/>
                    <a:pt x="228" y="4517"/>
                    <a:pt x="249" y="4515"/>
                  </a:cubicBezTo>
                  <a:cubicBezTo>
                    <a:pt x="263" y="4513"/>
                    <a:pt x="275" y="4511"/>
                    <a:pt x="288" y="4508"/>
                  </a:cubicBezTo>
                  <a:lnTo>
                    <a:pt x="288" y="4508"/>
                  </a:lnTo>
                  <a:cubicBezTo>
                    <a:pt x="286" y="4522"/>
                    <a:pt x="288" y="4536"/>
                    <a:pt x="293" y="4552"/>
                  </a:cubicBezTo>
                  <a:cubicBezTo>
                    <a:pt x="304" y="4578"/>
                    <a:pt x="330" y="4593"/>
                    <a:pt x="353" y="4599"/>
                  </a:cubicBezTo>
                  <a:cubicBezTo>
                    <a:pt x="414" y="4618"/>
                    <a:pt x="472" y="4641"/>
                    <a:pt x="532" y="4665"/>
                  </a:cubicBezTo>
                  <a:cubicBezTo>
                    <a:pt x="609" y="4701"/>
                    <a:pt x="686" y="4737"/>
                    <a:pt x="761" y="4774"/>
                  </a:cubicBezTo>
                  <a:cubicBezTo>
                    <a:pt x="755" y="4795"/>
                    <a:pt x="756" y="4819"/>
                    <a:pt x="770" y="4841"/>
                  </a:cubicBezTo>
                  <a:cubicBezTo>
                    <a:pt x="805" y="4894"/>
                    <a:pt x="863" y="4925"/>
                    <a:pt x="918" y="4956"/>
                  </a:cubicBezTo>
                  <a:cubicBezTo>
                    <a:pt x="977" y="4992"/>
                    <a:pt x="1039" y="5024"/>
                    <a:pt x="1102" y="5054"/>
                  </a:cubicBezTo>
                  <a:cubicBezTo>
                    <a:pt x="1169" y="5089"/>
                    <a:pt x="1236" y="5122"/>
                    <a:pt x="1302" y="5160"/>
                  </a:cubicBezTo>
                  <a:cubicBezTo>
                    <a:pt x="1369" y="5197"/>
                    <a:pt x="1436" y="5237"/>
                    <a:pt x="1503" y="5275"/>
                  </a:cubicBezTo>
                  <a:cubicBezTo>
                    <a:pt x="1568" y="5311"/>
                    <a:pt x="1631" y="5349"/>
                    <a:pt x="1695" y="5384"/>
                  </a:cubicBezTo>
                  <a:cubicBezTo>
                    <a:pt x="1719" y="5397"/>
                    <a:pt x="1743" y="5410"/>
                    <a:pt x="1766" y="5421"/>
                  </a:cubicBezTo>
                  <a:cubicBezTo>
                    <a:pt x="1831" y="5457"/>
                    <a:pt x="1895" y="5492"/>
                    <a:pt x="1960" y="5528"/>
                  </a:cubicBezTo>
                  <a:cubicBezTo>
                    <a:pt x="2116" y="5614"/>
                    <a:pt x="2275" y="5696"/>
                    <a:pt x="2432" y="5777"/>
                  </a:cubicBezTo>
                  <a:lnTo>
                    <a:pt x="2536" y="5832"/>
                  </a:lnTo>
                  <a:cubicBezTo>
                    <a:pt x="2574" y="5852"/>
                    <a:pt x="2612" y="5874"/>
                    <a:pt x="2650" y="5895"/>
                  </a:cubicBezTo>
                  <a:lnTo>
                    <a:pt x="2669" y="5906"/>
                  </a:lnTo>
                  <a:cubicBezTo>
                    <a:pt x="2684" y="5935"/>
                    <a:pt x="2711" y="5952"/>
                    <a:pt x="2744" y="5952"/>
                  </a:cubicBezTo>
                  <a:cubicBezTo>
                    <a:pt x="2763" y="5964"/>
                    <a:pt x="2783" y="5976"/>
                    <a:pt x="2802" y="5988"/>
                  </a:cubicBezTo>
                  <a:cubicBezTo>
                    <a:pt x="2802" y="5988"/>
                    <a:pt x="2801" y="5988"/>
                    <a:pt x="2800" y="5988"/>
                  </a:cubicBezTo>
                  <a:lnTo>
                    <a:pt x="2800" y="5988"/>
                  </a:lnTo>
                  <a:cubicBezTo>
                    <a:pt x="2921" y="6063"/>
                    <a:pt x="3039" y="6139"/>
                    <a:pt x="3158" y="6215"/>
                  </a:cubicBezTo>
                  <a:cubicBezTo>
                    <a:pt x="3279" y="6295"/>
                    <a:pt x="3403" y="6365"/>
                    <a:pt x="3530" y="6432"/>
                  </a:cubicBezTo>
                  <a:cubicBezTo>
                    <a:pt x="3595" y="6467"/>
                    <a:pt x="3662" y="6503"/>
                    <a:pt x="3728" y="6540"/>
                  </a:cubicBezTo>
                  <a:cubicBezTo>
                    <a:pt x="3790" y="6573"/>
                    <a:pt x="3850" y="6608"/>
                    <a:pt x="3913" y="6639"/>
                  </a:cubicBezTo>
                  <a:cubicBezTo>
                    <a:pt x="3970" y="6669"/>
                    <a:pt x="4031" y="6694"/>
                    <a:pt x="4092" y="6719"/>
                  </a:cubicBezTo>
                  <a:cubicBezTo>
                    <a:pt x="4119" y="6729"/>
                    <a:pt x="4146" y="6738"/>
                    <a:pt x="4172" y="6750"/>
                  </a:cubicBezTo>
                  <a:cubicBezTo>
                    <a:pt x="4178" y="6753"/>
                    <a:pt x="4186" y="6756"/>
                    <a:pt x="4192" y="6760"/>
                  </a:cubicBezTo>
                  <a:cubicBezTo>
                    <a:pt x="4205" y="6766"/>
                    <a:pt x="4218" y="6769"/>
                    <a:pt x="4231" y="6769"/>
                  </a:cubicBezTo>
                  <a:cubicBezTo>
                    <a:pt x="4260" y="6769"/>
                    <a:pt x="4288" y="6754"/>
                    <a:pt x="4305" y="6725"/>
                  </a:cubicBezTo>
                  <a:cubicBezTo>
                    <a:pt x="4307" y="6719"/>
                    <a:pt x="4310" y="6714"/>
                    <a:pt x="4311" y="6707"/>
                  </a:cubicBezTo>
                  <a:cubicBezTo>
                    <a:pt x="4333" y="6702"/>
                    <a:pt x="4352" y="6689"/>
                    <a:pt x="4368" y="6670"/>
                  </a:cubicBezTo>
                  <a:cubicBezTo>
                    <a:pt x="4418" y="6607"/>
                    <a:pt x="4469" y="6542"/>
                    <a:pt x="4510" y="6473"/>
                  </a:cubicBezTo>
                  <a:cubicBezTo>
                    <a:pt x="4531" y="6438"/>
                    <a:pt x="4553" y="6404"/>
                    <a:pt x="4572" y="6368"/>
                  </a:cubicBezTo>
                  <a:cubicBezTo>
                    <a:pt x="4590" y="6335"/>
                    <a:pt x="4606" y="6302"/>
                    <a:pt x="4622" y="6268"/>
                  </a:cubicBezTo>
                  <a:cubicBezTo>
                    <a:pt x="4658" y="6196"/>
                    <a:pt x="4698" y="6127"/>
                    <a:pt x="4737" y="6057"/>
                  </a:cubicBezTo>
                  <a:cubicBezTo>
                    <a:pt x="4758" y="6024"/>
                    <a:pt x="4780" y="5989"/>
                    <a:pt x="4804" y="5957"/>
                  </a:cubicBezTo>
                  <a:cubicBezTo>
                    <a:pt x="4828" y="5924"/>
                    <a:pt x="4856" y="5890"/>
                    <a:pt x="4879" y="5855"/>
                  </a:cubicBezTo>
                  <a:cubicBezTo>
                    <a:pt x="4925" y="5787"/>
                    <a:pt x="4970" y="5719"/>
                    <a:pt x="5014" y="5649"/>
                  </a:cubicBezTo>
                  <a:cubicBezTo>
                    <a:pt x="5107" y="5503"/>
                    <a:pt x="5204" y="5362"/>
                    <a:pt x="5289" y="5212"/>
                  </a:cubicBezTo>
                  <a:cubicBezTo>
                    <a:pt x="5331" y="5141"/>
                    <a:pt x="5365" y="5068"/>
                    <a:pt x="5401" y="4994"/>
                  </a:cubicBezTo>
                  <a:cubicBezTo>
                    <a:pt x="5437" y="4919"/>
                    <a:pt x="5471" y="4843"/>
                    <a:pt x="5498" y="4765"/>
                  </a:cubicBezTo>
                  <a:cubicBezTo>
                    <a:pt x="5549" y="4616"/>
                    <a:pt x="5602" y="4467"/>
                    <a:pt x="5663" y="4323"/>
                  </a:cubicBezTo>
                  <a:cubicBezTo>
                    <a:pt x="5716" y="4208"/>
                    <a:pt x="5770" y="4094"/>
                    <a:pt x="5831" y="3981"/>
                  </a:cubicBezTo>
                  <a:cubicBezTo>
                    <a:pt x="5894" y="3868"/>
                    <a:pt x="5957" y="3753"/>
                    <a:pt x="6014" y="3636"/>
                  </a:cubicBezTo>
                  <a:cubicBezTo>
                    <a:pt x="6069" y="3525"/>
                    <a:pt x="6121" y="3414"/>
                    <a:pt x="6178" y="3305"/>
                  </a:cubicBezTo>
                  <a:cubicBezTo>
                    <a:pt x="6192" y="3278"/>
                    <a:pt x="6206" y="3253"/>
                    <a:pt x="6218" y="3226"/>
                  </a:cubicBezTo>
                  <a:cubicBezTo>
                    <a:pt x="6226" y="3206"/>
                    <a:pt x="6235" y="3186"/>
                    <a:pt x="6242" y="3165"/>
                  </a:cubicBezTo>
                  <a:cubicBezTo>
                    <a:pt x="6254" y="3140"/>
                    <a:pt x="6265" y="3115"/>
                    <a:pt x="6278" y="3093"/>
                  </a:cubicBezTo>
                  <a:cubicBezTo>
                    <a:pt x="6294" y="3069"/>
                    <a:pt x="6309" y="3047"/>
                    <a:pt x="6324" y="3026"/>
                  </a:cubicBezTo>
                  <a:cubicBezTo>
                    <a:pt x="6339" y="3004"/>
                    <a:pt x="6352" y="2980"/>
                    <a:pt x="6366" y="2957"/>
                  </a:cubicBezTo>
                  <a:cubicBezTo>
                    <a:pt x="6373" y="2948"/>
                    <a:pt x="6378" y="2939"/>
                    <a:pt x="6384" y="2930"/>
                  </a:cubicBezTo>
                  <a:cubicBezTo>
                    <a:pt x="6404" y="2902"/>
                    <a:pt x="6416" y="2871"/>
                    <a:pt x="6426" y="2839"/>
                  </a:cubicBezTo>
                  <a:cubicBezTo>
                    <a:pt x="6435" y="2808"/>
                    <a:pt x="6442" y="2777"/>
                    <a:pt x="6450" y="2746"/>
                  </a:cubicBezTo>
                  <a:lnTo>
                    <a:pt x="6450" y="2747"/>
                  </a:lnTo>
                  <a:cubicBezTo>
                    <a:pt x="6450" y="2746"/>
                    <a:pt x="6450" y="2746"/>
                    <a:pt x="6451" y="2744"/>
                  </a:cubicBezTo>
                  <a:cubicBezTo>
                    <a:pt x="6452" y="2743"/>
                    <a:pt x="6452" y="2741"/>
                    <a:pt x="6453" y="2739"/>
                  </a:cubicBezTo>
                  <a:lnTo>
                    <a:pt x="6453" y="2739"/>
                  </a:lnTo>
                  <a:cubicBezTo>
                    <a:pt x="6452" y="2740"/>
                    <a:pt x="6452" y="2740"/>
                    <a:pt x="6452" y="2741"/>
                  </a:cubicBezTo>
                  <a:cubicBezTo>
                    <a:pt x="6457" y="2727"/>
                    <a:pt x="6462" y="2715"/>
                    <a:pt x="6467" y="2703"/>
                  </a:cubicBezTo>
                  <a:cubicBezTo>
                    <a:pt x="6469" y="2696"/>
                    <a:pt x="6472" y="2690"/>
                    <a:pt x="6476" y="2685"/>
                  </a:cubicBezTo>
                  <a:cubicBezTo>
                    <a:pt x="6477" y="2684"/>
                    <a:pt x="6478" y="2681"/>
                    <a:pt x="6479" y="2680"/>
                  </a:cubicBezTo>
                  <a:cubicBezTo>
                    <a:pt x="6488" y="2671"/>
                    <a:pt x="6497" y="2663"/>
                    <a:pt x="6503" y="2653"/>
                  </a:cubicBezTo>
                  <a:cubicBezTo>
                    <a:pt x="6513" y="2641"/>
                    <a:pt x="6521" y="2628"/>
                    <a:pt x="6530" y="2614"/>
                  </a:cubicBezTo>
                  <a:cubicBezTo>
                    <a:pt x="6539" y="2599"/>
                    <a:pt x="6549" y="2588"/>
                    <a:pt x="6557" y="2573"/>
                  </a:cubicBezTo>
                  <a:cubicBezTo>
                    <a:pt x="6562" y="2565"/>
                    <a:pt x="6565" y="2556"/>
                    <a:pt x="6566" y="2547"/>
                  </a:cubicBezTo>
                  <a:cubicBezTo>
                    <a:pt x="6570" y="2524"/>
                    <a:pt x="6563" y="2498"/>
                    <a:pt x="6552" y="2478"/>
                  </a:cubicBezTo>
                  <a:cubicBezTo>
                    <a:pt x="6543" y="2459"/>
                    <a:pt x="6531" y="2445"/>
                    <a:pt x="6515" y="2431"/>
                  </a:cubicBezTo>
                  <a:cubicBezTo>
                    <a:pt x="6506" y="2421"/>
                    <a:pt x="6485" y="2408"/>
                    <a:pt x="6473" y="2402"/>
                  </a:cubicBezTo>
                  <a:cubicBezTo>
                    <a:pt x="6457" y="2393"/>
                    <a:pt x="6440" y="2386"/>
                    <a:pt x="6421" y="2376"/>
                  </a:cubicBezTo>
                  <a:cubicBezTo>
                    <a:pt x="6386" y="2360"/>
                    <a:pt x="6351" y="2341"/>
                    <a:pt x="6316" y="2324"/>
                  </a:cubicBezTo>
                  <a:cubicBezTo>
                    <a:pt x="6255" y="2293"/>
                    <a:pt x="6199" y="2256"/>
                    <a:pt x="6137" y="2225"/>
                  </a:cubicBezTo>
                  <a:cubicBezTo>
                    <a:pt x="6009" y="2161"/>
                    <a:pt x="5880" y="2102"/>
                    <a:pt x="5751" y="2041"/>
                  </a:cubicBezTo>
                  <a:cubicBezTo>
                    <a:pt x="5744" y="2020"/>
                    <a:pt x="5730" y="2001"/>
                    <a:pt x="5709" y="1989"/>
                  </a:cubicBezTo>
                  <a:cubicBezTo>
                    <a:pt x="5707" y="1988"/>
                    <a:pt x="5704" y="1985"/>
                    <a:pt x="5700" y="1984"/>
                  </a:cubicBezTo>
                  <a:cubicBezTo>
                    <a:pt x="5626" y="1937"/>
                    <a:pt x="5554" y="1884"/>
                    <a:pt x="5478" y="1836"/>
                  </a:cubicBezTo>
                  <a:cubicBezTo>
                    <a:pt x="5395" y="1782"/>
                    <a:pt x="5307" y="1733"/>
                    <a:pt x="5218" y="1686"/>
                  </a:cubicBezTo>
                  <a:cubicBezTo>
                    <a:pt x="5127" y="1640"/>
                    <a:pt x="5037" y="1593"/>
                    <a:pt x="4946" y="1545"/>
                  </a:cubicBezTo>
                  <a:cubicBezTo>
                    <a:pt x="4859" y="1498"/>
                    <a:pt x="4773" y="1448"/>
                    <a:pt x="4687" y="1398"/>
                  </a:cubicBezTo>
                  <a:lnTo>
                    <a:pt x="4687" y="1398"/>
                  </a:lnTo>
                  <a:cubicBezTo>
                    <a:pt x="4687" y="1398"/>
                    <a:pt x="4687" y="1399"/>
                    <a:pt x="4688" y="1399"/>
                  </a:cubicBezTo>
                  <a:cubicBezTo>
                    <a:pt x="4687" y="1398"/>
                    <a:pt x="4686" y="1397"/>
                    <a:pt x="4685" y="1397"/>
                  </a:cubicBezTo>
                  <a:lnTo>
                    <a:pt x="4685" y="1397"/>
                  </a:lnTo>
                  <a:cubicBezTo>
                    <a:pt x="4686" y="1397"/>
                    <a:pt x="4686" y="1398"/>
                    <a:pt x="4687" y="1398"/>
                  </a:cubicBezTo>
                  <a:lnTo>
                    <a:pt x="4687" y="1398"/>
                  </a:lnTo>
                  <a:cubicBezTo>
                    <a:pt x="4686" y="1397"/>
                    <a:pt x="4686" y="1397"/>
                    <a:pt x="4684" y="1396"/>
                  </a:cubicBezTo>
                  <a:lnTo>
                    <a:pt x="4684" y="1396"/>
                  </a:lnTo>
                  <a:cubicBezTo>
                    <a:pt x="4685" y="1397"/>
                    <a:pt x="4685" y="1397"/>
                    <a:pt x="4685" y="1397"/>
                  </a:cubicBezTo>
                  <a:lnTo>
                    <a:pt x="4685" y="1397"/>
                  </a:lnTo>
                  <a:cubicBezTo>
                    <a:pt x="4685" y="1397"/>
                    <a:pt x="4684" y="1396"/>
                    <a:pt x="4684" y="1396"/>
                  </a:cubicBezTo>
                  <a:lnTo>
                    <a:pt x="4684" y="1396"/>
                  </a:lnTo>
                  <a:cubicBezTo>
                    <a:pt x="4684" y="1396"/>
                    <a:pt x="4684" y="1396"/>
                    <a:pt x="4684" y="1396"/>
                  </a:cubicBezTo>
                  <a:lnTo>
                    <a:pt x="4684" y="1396"/>
                  </a:lnTo>
                  <a:cubicBezTo>
                    <a:pt x="4684" y="1396"/>
                    <a:pt x="4683" y="1395"/>
                    <a:pt x="4683" y="1395"/>
                  </a:cubicBezTo>
                  <a:cubicBezTo>
                    <a:pt x="4683" y="1395"/>
                    <a:pt x="4682" y="1395"/>
                    <a:pt x="4682" y="1394"/>
                  </a:cubicBezTo>
                  <a:lnTo>
                    <a:pt x="4683" y="1394"/>
                  </a:lnTo>
                  <a:cubicBezTo>
                    <a:pt x="4614" y="1350"/>
                    <a:pt x="4547" y="1302"/>
                    <a:pt x="4480" y="1255"/>
                  </a:cubicBezTo>
                  <a:cubicBezTo>
                    <a:pt x="4413" y="1205"/>
                    <a:pt x="4347" y="1154"/>
                    <a:pt x="4280" y="1105"/>
                  </a:cubicBezTo>
                  <a:cubicBezTo>
                    <a:pt x="4217" y="1059"/>
                    <a:pt x="4155" y="1012"/>
                    <a:pt x="4089" y="971"/>
                  </a:cubicBezTo>
                  <a:cubicBezTo>
                    <a:pt x="4013" y="921"/>
                    <a:pt x="3935" y="876"/>
                    <a:pt x="3857" y="833"/>
                  </a:cubicBezTo>
                  <a:cubicBezTo>
                    <a:pt x="3789" y="793"/>
                    <a:pt x="3719" y="757"/>
                    <a:pt x="3649" y="721"/>
                  </a:cubicBezTo>
                  <a:cubicBezTo>
                    <a:pt x="3568" y="679"/>
                    <a:pt x="3489" y="637"/>
                    <a:pt x="3409" y="595"/>
                  </a:cubicBezTo>
                  <a:cubicBezTo>
                    <a:pt x="3265" y="519"/>
                    <a:pt x="3125" y="435"/>
                    <a:pt x="2988" y="352"/>
                  </a:cubicBezTo>
                  <a:lnTo>
                    <a:pt x="2988" y="352"/>
                  </a:lnTo>
                  <a:cubicBezTo>
                    <a:pt x="2989" y="353"/>
                    <a:pt x="2990" y="353"/>
                    <a:pt x="2991" y="354"/>
                  </a:cubicBezTo>
                  <a:cubicBezTo>
                    <a:pt x="2949" y="328"/>
                    <a:pt x="2908" y="302"/>
                    <a:pt x="2865" y="276"/>
                  </a:cubicBezTo>
                  <a:lnTo>
                    <a:pt x="2865" y="276"/>
                  </a:lnTo>
                  <a:cubicBezTo>
                    <a:pt x="2866" y="277"/>
                    <a:pt x="2867" y="277"/>
                    <a:pt x="2869" y="279"/>
                  </a:cubicBezTo>
                  <a:cubicBezTo>
                    <a:pt x="2846" y="265"/>
                    <a:pt x="2821" y="251"/>
                    <a:pt x="2798" y="238"/>
                  </a:cubicBezTo>
                  <a:cubicBezTo>
                    <a:pt x="2769" y="221"/>
                    <a:pt x="2741" y="203"/>
                    <a:pt x="2711" y="188"/>
                  </a:cubicBezTo>
                  <a:cubicBezTo>
                    <a:pt x="2684" y="172"/>
                    <a:pt x="2655" y="157"/>
                    <a:pt x="2625" y="142"/>
                  </a:cubicBezTo>
                  <a:cubicBezTo>
                    <a:pt x="2606" y="132"/>
                    <a:pt x="2586" y="126"/>
                    <a:pt x="2565" y="122"/>
                  </a:cubicBezTo>
                  <a:cubicBezTo>
                    <a:pt x="2565" y="121"/>
                    <a:pt x="2565" y="121"/>
                    <a:pt x="2564" y="120"/>
                  </a:cubicBezTo>
                  <a:lnTo>
                    <a:pt x="2564" y="120"/>
                  </a:lnTo>
                  <a:cubicBezTo>
                    <a:pt x="2564" y="120"/>
                    <a:pt x="2565" y="120"/>
                    <a:pt x="2565" y="121"/>
                  </a:cubicBezTo>
                  <a:lnTo>
                    <a:pt x="2557" y="81"/>
                  </a:lnTo>
                  <a:lnTo>
                    <a:pt x="2557" y="79"/>
                  </a:lnTo>
                  <a:cubicBezTo>
                    <a:pt x="2553" y="36"/>
                    <a:pt x="2518" y="1"/>
                    <a:pt x="2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a:extLst>
                <a:ext uri="{FF2B5EF4-FFF2-40B4-BE49-F238E27FC236}">
                  <a16:creationId xmlns:a16="http://schemas.microsoft.com/office/drawing/2014/main" id="{3DACC0DA-F147-6C16-5770-ED50F7C1E4D2}"/>
                </a:ext>
              </a:extLst>
            </p:cNvPr>
            <p:cNvSpPr/>
            <p:nvPr/>
          </p:nvSpPr>
          <p:spPr>
            <a:xfrm>
              <a:off x="1507254" y="2133313"/>
              <a:ext cx="12316" cy="11637"/>
            </a:xfrm>
            <a:custGeom>
              <a:avLst/>
              <a:gdLst/>
              <a:ahLst/>
              <a:cxnLst/>
              <a:rect l="l" t="t" r="r" b="b"/>
              <a:pathLst>
                <a:path w="174" h="165" extrusionOk="0">
                  <a:moveTo>
                    <a:pt x="88" y="0"/>
                  </a:moveTo>
                  <a:cubicBezTo>
                    <a:pt x="50" y="0"/>
                    <a:pt x="12" y="26"/>
                    <a:pt x="6" y="65"/>
                  </a:cubicBezTo>
                  <a:cubicBezTo>
                    <a:pt x="0" y="110"/>
                    <a:pt x="24" y="153"/>
                    <a:pt x="69" y="163"/>
                  </a:cubicBezTo>
                  <a:cubicBezTo>
                    <a:pt x="75" y="164"/>
                    <a:pt x="80" y="165"/>
                    <a:pt x="85" y="165"/>
                  </a:cubicBezTo>
                  <a:cubicBezTo>
                    <a:pt x="123" y="165"/>
                    <a:pt x="161" y="138"/>
                    <a:pt x="167" y="100"/>
                  </a:cubicBezTo>
                  <a:cubicBezTo>
                    <a:pt x="173" y="55"/>
                    <a:pt x="150" y="12"/>
                    <a:pt x="104" y="2"/>
                  </a:cubicBezTo>
                  <a:cubicBezTo>
                    <a:pt x="99" y="1"/>
                    <a:pt x="93" y="0"/>
                    <a:pt x="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a:extLst>
                <a:ext uri="{FF2B5EF4-FFF2-40B4-BE49-F238E27FC236}">
                  <a16:creationId xmlns:a16="http://schemas.microsoft.com/office/drawing/2014/main" id="{A4D310E1-90E1-77AB-2DE2-653453983C19}"/>
                </a:ext>
              </a:extLst>
            </p:cNvPr>
            <p:cNvSpPr/>
            <p:nvPr/>
          </p:nvSpPr>
          <p:spPr>
            <a:xfrm>
              <a:off x="1523534" y="2121888"/>
              <a:ext cx="12387" cy="11707"/>
            </a:xfrm>
            <a:custGeom>
              <a:avLst/>
              <a:gdLst/>
              <a:ahLst/>
              <a:cxnLst/>
              <a:rect l="l" t="t" r="r" b="b"/>
              <a:pathLst>
                <a:path w="175" h="166" extrusionOk="0">
                  <a:moveTo>
                    <a:pt x="90" y="0"/>
                  </a:moveTo>
                  <a:cubicBezTo>
                    <a:pt x="51" y="0"/>
                    <a:pt x="13" y="27"/>
                    <a:pt x="7" y="66"/>
                  </a:cubicBezTo>
                  <a:cubicBezTo>
                    <a:pt x="0" y="110"/>
                    <a:pt x="25" y="154"/>
                    <a:pt x="70" y="164"/>
                  </a:cubicBezTo>
                  <a:cubicBezTo>
                    <a:pt x="75" y="165"/>
                    <a:pt x="80" y="165"/>
                    <a:pt x="85" y="165"/>
                  </a:cubicBezTo>
                  <a:cubicBezTo>
                    <a:pt x="123" y="165"/>
                    <a:pt x="161" y="139"/>
                    <a:pt x="168" y="100"/>
                  </a:cubicBezTo>
                  <a:cubicBezTo>
                    <a:pt x="175" y="56"/>
                    <a:pt x="150" y="12"/>
                    <a:pt x="105" y="2"/>
                  </a:cubicBezTo>
                  <a:cubicBezTo>
                    <a:pt x="100" y="1"/>
                    <a:pt x="95"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a:extLst>
                <a:ext uri="{FF2B5EF4-FFF2-40B4-BE49-F238E27FC236}">
                  <a16:creationId xmlns:a16="http://schemas.microsoft.com/office/drawing/2014/main" id="{B2FAE4FC-E0D9-0AAD-33FE-9CADA7108542}"/>
                </a:ext>
              </a:extLst>
            </p:cNvPr>
            <p:cNvSpPr/>
            <p:nvPr/>
          </p:nvSpPr>
          <p:spPr>
            <a:xfrm>
              <a:off x="1504352" y="2113002"/>
              <a:ext cx="12458" cy="11637"/>
            </a:xfrm>
            <a:custGeom>
              <a:avLst/>
              <a:gdLst/>
              <a:ahLst/>
              <a:cxnLst/>
              <a:rect l="l" t="t" r="r" b="b"/>
              <a:pathLst>
                <a:path w="176" h="165" extrusionOk="0">
                  <a:moveTo>
                    <a:pt x="89" y="0"/>
                  </a:moveTo>
                  <a:cubicBezTo>
                    <a:pt x="51" y="0"/>
                    <a:pt x="12" y="27"/>
                    <a:pt x="7" y="65"/>
                  </a:cubicBezTo>
                  <a:cubicBezTo>
                    <a:pt x="1" y="110"/>
                    <a:pt x="26" y="153"/>
                    <a:pt x="70" y="163"/>
                  </a:cubicBezTo>
                  <a:cubicBezTo>
                    <a:pt x="75" y="164"/>
                    <a:pt x="81" y="165"/>
                    <a:pt x="87" y="165"/>
                  </a:cubicBezTo>
                  <a:cubicBezTo>
                    <a:pt x="125" y="165"/>
                    <a:pt x="163" y="138"/>
                    <a:pt x="168" y="100"/>
                  </a:cubicBezTo>
                  <a:cubicBezTo>
                    <a:pt x="175" y="55"/>
                    <a:pt x="150"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a:extLst>
                <a:ext uri="{FF2B5EF4-FFF2-40B4-BE49-F238E27FC236}">
                  <a16:creationId xmlns:a16="http://schemas.microsoft.com/office/drawing/2014/main" id="{3A6EE9CC-DC85-017C-EBD7-CE904F3F407A}"/>
                </a:ext>
              </a:extLst>
            </p:cNvPr>
            <p:cNvSpPr/>
            <p:nvPr/>
          </p:nvSpPr>
          <p:spPr>
            <a:xfrm>
              <a:off x="1612295" y="1914686"/>
              <a:ext cx="12387" cy="11637"/>
            </a:xfrm>
            <a:custGeom>
              <a:avLst/>
              <a:gdLst/>
              <a:ahLst/>
              <a:cxnLst/>
              <a:rect l="l" t="t" r="r" b="b"/>
              <a:pathLst>
                <a:path w="175" h="165" extrusionOk="0">
                  <a:moveTo>
                    <a:pt x="89" y="0"/>
                  </a:moveTo>
                  <a:cubicBezTo>
                    <a:pt x="50" y="0"/>
                    <a:pt x="13" y="27"/>
                    <a:pt x="7" y="65"/>
                  </a:cubicBezTo>
                  <a:cubicBezTo>
                    <a:pt x="0" y="110"/>
                    <a:pt x="25" y="152"/>
                    <a:pt x="70" y="163"/>
                  </a:cubicBezTo>
                  <a:cubicBezTo>
                    <a:pt x="76" y="164"/>
                    <a:pt x="81" y="164"/>
                    <a:pt x="86" y="164"/>
                  </a:cubicBezTo>
                  <a:cubicBezTo>
                    <a:pt x="124" y="164"/>
                    <a:pt x="161" y="138"/>
                    <a:pt x="168" y="100"/>
                  </a:cubicBezTo>
                  <a:cubicBezTo>
                    <a:pt x="174" y="54"/>
                    <a:pt x="150"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a:extLst>
                <a:ext uri="{FF2B5EF4-FFF2-40B4-BE49-F238E27FC236}">
                  <a16:creationId xmlns:a16="http://schemas.microsoft.com/office/drawing/2014/main" id="{CE6F7149-FC79-69AE-8B41-144208CC827F}"/>
                </a:ext>
              </a:extLst>
            </p:cNvPr>
            <p:cNvSpPr/>
            <p:nvPr/>
          </p:nvSpPr>
          <p:spPr>
            <a:xfrm>
              <a:off x="1612012" y="1896561"/>
              <a:ext cx="12387" cy="11637"/>
            </a:xfrm>
            <a:custGeom>
              <a:avLst/>
              <a:gdLst/>
              <a:ahLst/>
              <a:cxnLst/>
              <a:rect l="l" t="t" r="r" b="b"/>
              <a:pathLst>
                <a:path w="175" h="165" extrusionOk="0">
                  <a:moveTo>
                    <a:pt x="89" y="0"/>
                  </a:moveTo>
                  <a:cubicBezTo>
                    <a:pt x="51" y="0"/>
                    <a:pt x="13" y="27"/>
                    <a:pt x="7" y="65"/>
                  </a:cubicBezTo>
                  <a:cubicBezTo>
                    <a:pt x="1" y="110"/>
                    <a:pt x="25" y="152"/>
                    <a:pt x="70" y="163"/>
                  </a:cubicBezTo>
                  <a:cubicBezTo>
                    <a:pt x="76" y="164"/>
                    <a:pt x="81" y="165"/>
                    <a:pt x="87" y="165"/>
                  </a:cubicBezTo>
                  <a:cubicBezTo>
                    <a:pt x="124" y="165"/>
                    <a:pt x="162" y="138"/>
                    <a:pt x="168" y="100"/>
                  </a:cubicBezTo>
                  <a:cubicBezTo>
                    <a:pt x="174" y="54"/>
                    <a:pt x="151" y="12"/>
                    <a:pt x="105"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a:extLst>
                <a:ext uri="{FF2B5EF4-FFF2-40B4-BE49-F238E27FC236}">
                  <a16:creationId xmlns:a16="http://schemas.microsoft.com/office/drawing/2014/main" id="{40099D52-6381-B31B-0802-F7FE747423CE}"/>
                </a:ext>
              </a:extLst>
            </p:cNvPr>
            <p:cNvSpPr/>
            <p:nvPr/>
          </p:nvSpPr>
          <p:spPr>
            <a:xfrm>
              <a:off x="1466058" y="1941838"/>
              <a:ext cx="12387" cy="11707"/>
            </a:xfrm>
            <a:custGeom>
              <a:avLst/>
              <a:gdLst/>
              <a:ahLst/>
              <a:cxnLst/>
              <a:rect l="l" t="t" r="r" b="b"/>
              <a:pathLst>
                <a:path w="175" h="166" extrusionOk="0">
                  <a:moveTo>
                    <a:pt x="88" y="1"/>
                  </a:moveTo>
                  <a:cubicBezTo>
                    <a:pt x="50" y="1"/>
                    <a:pt x="12" y="27"/>
                    <a:pt x="6" y="66"/>
                  </a:cubicBezTo>
                  <a:cubicBezTo>
                    <a:pt x="0" y="111"/>
                    <a:pt x="25" y="153"/>
                    <a:pt x="69" y="164"/>
                  </a:cubicBezTo>
                  <a:cubicBezTo>
                    <a:pt x="75" y="165"/>
                    <a:pt x="80" y="166"/>
                    <a:pt x="86" y="166"/>
                  </a:cubicBezTo>
                  <a:cubicBezTo>
                    <a:pt x="124" y="166"/>
                    <a:pt x="162" y="139"/>
                    <a:pt x="167" y="101"/>
                  </a:cubicBezTo>
                  <a:cubicBezTo>
                    <a:pt x="174" y="55"/>
                    <a:pt x="150" y="13"/>
                    <a:pt x="104" y="3"/>
                  </a:cubicBezTo>
                  <a:cubicBezTo>
                    <a:pt x="99" y="2"/>
                    <a:pt x="93" y="1"/>
                    <a:pt x="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a:extLst>
                <a:ext uri="{FF2B5EF4-FFF2-40B4-BE49-F238E27FC236}">
                  <a16:creationId xmlns:a16="http://schemas.microsoft.com/office/drawing/2014/main" id="{D2BFBE82-E8BF-ED21-4A09-4A3F9DF40B1E}"/>
                </a:ext>
              </a:extLst>
            </p:cNvPr>
            <p:cNvSpPr/>
            <p:nvPr/>
          </p:nvSpPr>
          <p:spPr>
            <a:xfrm>
              <a:off x="1292641" y="2005451"/>
              <a:ext cx="12387" cy="11707"/>
            </a:xfrm>
            <a:custGeom>
              <a:avLst/>
              <a:gdLst/>
              <a:ahLst/>
              <a:cxnLst/>
              <a:rect l="l" t="t" r="r" b="b"/>
              <a:pathLst>
                <a:path w="175" h="166" extrusionOk="0">
                  <a:moveTo>
                    <a:pt x="89" y="0"/>
                  </a:moveTo>
                  <a:cubicBezTo>
                    <a:pt x="51" y="0"/>
                    <a:pt x="13" y="27"/>
                    <a:pt x="6" y="66"/>
                  </a:cubicBezTo>
                  <a:cubicBezTo>
                    <a:pt x="0" y="110"/>
                    <a:pt x="25" y="153"/>
                    <a:pt x="70" y="164"/>
                  </a:cubicBezTo>
                  <a:cubicBezTo>
                    <a:pt x="75" y="165"/>
                    <a:pt x="80" y="165"/>
                    <a:pt x="85" y="165"/>
                  </a:cubicBezTo>
                  <a:cubicBezTo>
                    <a:pt x="122" y="165"/>
                    <a:pt x="161" y="139"/>
                    <a:pt x="168" y="100"/>
                  </a:cubicBezTo>
                  <a:cubicBezTo>
                    <a:pt x="174" y="55"/>
                    <a:pt x="150" y="12"/>
                    <a:pt x="104" y="2"/>
                  </a:cubicBezTo>
                  <a:cubicBezTo>
                    <a:pt x="99"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a:extLst>
                <a:ext uri="{FF2B5EF4-FFF2-40B4-BE49-F238E27FC236}">
                  <a16:creationId xmlns:a16="http://schemas.microsoft.com/office/drawing/2014/main" id="{415A4B34-F72A-045C-E8CA-C24FA5D88D66}"/>
                </a:ext>
              </a:extLst>
            </p:cNvPr>
            <p:cNvSpPr/>
            <p:nvPr/>
          </p:nvSpPr>
          <p:spPr>
            <a:xfrm>
              <a:off x="1309134" y="2015184"/>
              <a:ext cx="12387" cy="11637"/>
            </a:xfrm>
            <a:custGeom>
              <a:avLst/>
              <a:gdLst/>
              <a:ahLst/>
              <a:cxnLst/>
              <a:rect l="l" t="t" r="r" b="b"/>
              <a:pathLst>
                <a:path w="175" h="165" extrusionOk="0">
                  <a:moveTo>
                    <a:pt x="89" y="0"/>
                  </a:moveTo>
                  <a:cubicBezTo>
                    <a:pt x="51" y="0"/>
                    <a:pt x="13" y="27"/>
                    <a:pt x="8" y="65"/>
                  </a:cubicBezTo>
                  <a:cubicBezTo>
                    <a:pt x="0" y="110"/>
                    <a:pt x="25" y="153"/>
                    <a:pt x="70" y="163"/>
                  </a:cubicBezTo>
                  <a:cubicBezTo>
                    <a:pt x="76" y="164"/>
                    <a:pt x="82" y="165"/>
                    <a:pt x="87" y="165"/>
                  </a:cubicBezTo>
                  <a:cubicBezTo>
                    <a:pt x="124" y="165"/>
                    <a:pt x="161" y="139"/>
                    <a:pt x="168" y="100"/>
                  </a:cubicBezTo>
                  <a:cubicBezTo>
                    <a:pt x="175" y="55"/>
                    <a:pt x="150" y="12"/>
                    <a:pt x="106" y="2"/>
                  </a:cubicBezTo>
                  <a:cubicBezTo>
                    <a:pt x="100" y="1"/>
                    <a:pt x="94"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a:extLst>
                <a:ext uri="{FF2B5EF4-FFF2-40B4-BE49-F238E27FC236}">
                  <a16:creationId xmlns:a16="http://schemas.microsoft.com/office/drawing/2014/main" id="{4B3A739F-DF56-B12B-AAFA-63288C0B6609}"/>
                </a:ext>
              </a:extLst>
            </p:cNvPr>
            <p:cNvSpPr/>
            <p:nvPr/>
          </p:nvSpPr>
          <p:spPr>
            <a:xfrm>
              <a:off x="1379421" y="1749234"/>
              <a:ext cx="12316" cy="11707"/>
            </a:xfrm>
            <a:custGeom>
              <a:avLst/>
              <a:gdLst/>
              <a:ahLst/>
              <a:cxnLst/>
              <a:rect l="l" t="t" r="r" b="b"/>
              <a:pathLst>
                <a:path w="174" h="166" extrusionOk="0">
                  <a:moveTo>
                    <a:pt x="89" y="1"/>
                  </a:moveTo>
                  <a:cubicBezTo>
                    <a:pt x="51" y="1"/>
                    <a:pt x="13" y="27"/>
                    <a:pt x="6" y="66"/>
                  </a:cubicBezTo>
                  <a:cubicBezTo>
                    <a:pt x="0" y="110"/>
                    <a:pt x="24" y="153"/>
                    <a:pt x="69" y="164"/>
                  </a:cubicBezTo>
                  <a:cubicBezTo>
                    <a:pt x="74" y="165"/>
                    <a:pt x="79" y="166"/>
                    <a:pt x="84" y="166"/>
                  </a:cubicBezTo>
                  <a:cubicBezTo>
                    <a:pt x="123" y="166"/>
                    <a:pt x="162" y="139"/>
                    <a:pt x="167" y="100"/>
                  </a:cubicBezTo>
                  <a:cubicBezTo>
                    <a:pt x="173" y="56"/>
                    <a:pt x="150" y="12"/>
                    <a:pt x="104" y="2"/>
                  </a:cubicBezTo>
                  <a:cubicBezTo>
                    <a:pt x="99" y="1"/>
                    <a:pt x="94"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a:extLst>
                <a:ext uri="{FF2B5EF4-FFF2-40B4-BE49-F238E27FC236}">
                  <a16:creationId xmlns:a16="http://schemas.microsoft.com/office/drawing/2014/main" id="{96255479-6006-909A-F5F6-C9EEB8D96731}"/>
                </a:ext>
              </a:extLst>
            </p:cNvPr>
            <p:cNvSpPr/>
            <p:nvPr/>
          </p:nvSpPr>
          <p:spPr>
            <a:xfrm>
              <a:off x="1397329" y="1761223"/>
              <a:ext cx="12458" cy="11707"/>
            </a:xfrm>
            <a:custGeom>
              <a:avLst/>
              <a:gdLst/>
              <a:ahLst/>
              <a:cxnLst/>
              <a:rect l="l" t="t" r="r" b="b"/>
              <a:pathLst>
                <a:path w="176" h="166" extrusionOk="0">
                  <a:moveTo>
                    <a:pt x="90" y="1"/>
                  </a:moveTo>
                  <a:cubicBezTo>
                    <a:pt x="52" y="1"/>
                    <a:pt x="13" y="27"/>
                    <a:pt x="7" y="66"/>
                  </a:cubicBezTo>
                  <a:cubicBezTo>
                    <a:pt x="1" y="111"/>
                    <a:pt x="26" y="154"/>
                    <a:pt x="70" y="164"/>
                  </a:cubicBezTo>
                  <a:cubicBezTo>
                    <a:pt x="75" y="165"/>
                    <a:pt x="80" y="166"/>
                    <a:pt x="85" y="166"/>
                  </a:cubicBezTo>
                  <a:cubicBezTo>
                    <a:pt x="123" y="166"/>
                    <a:pt x="163" y="139"/>
                    <a:pt x="168" y="100"/>
                  </a:cubicBezTo>
                  <a:cubicBezTo>
                    <a:pt x="175" y="56"/>
                    <a:pt x="151" y="13"/>
                    <a:pt x="105" y="2"/>
                  </a:cubicBezTo>
                  <a:cubicBezTo>
                    <a:pt x="100" y="1"/>
                    <a:pt x="95"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a:extLst>
                <a:ext uri="{FF2B5EF4-FFF2-40B4-BE49-F238E27FC236}">
                  <a16:creationId xmlns:a16="http://schemas.microsoft.com/office/drawing/2014/main" id="{53A41716-B61E-4E42-07F3-D78A7373BB5D}"/>
                </a:ext>
              </a:extLst>
            </p:cNvPr>
            <p:cNvSpPr/>
            <p:nvPr/>
          </p:nvSpPr>
          <p:spPr>
            <a:xfrm>
              <a:off x="1381261" y="1766724"/>
              <a:ext cx="12529" cy="11707"/>
            </a:xfrm>
            <a:custGeom>
              <a:avLst/>
              <a:gdLst/>
              <a:ahLst/>
              <a:cxnLst/>
              <a:rect l="l" t="t" r="r" b="b"/>
              <a:pathLst>
                <a:path w="177" h="166" extrusionOk="0">
                  <a:moveTo>
                    <a:pt x="90" y="0"/>
                  </a:moveTo>
                  <a:cubicBezTo>
                    <a:pt x="52" y="0"/>
                    <a:pt x="13" y="27"/>
                    <a:pt x="7" y="66"/>
                  </a:cubicBezTo>
                  <a:cubicBezTo>
                    <a:pt x="1" y="110"/>
                    <a:pt x="25" y="153"/>
                    <a:pt x="70" y="164"/>
                  </a:cubicBezTo>
                  <a:cubicBezTo>
                    <a:pt x="75" y="165"/>
                    <a:pt x="80" y="165"/>
                    <a:pt x="85" y="165"/>
                  </a:cubicBezTo>
                  <a:cubicBezTo>
                    <a:pt x="123" y="165"/>
                    <a:pt x="163" y="139"/>
                    <a:pt x="168" y="100"/>
                  </a:cubicBezTo>
                  <a:cubicBezTo>
                    <a:pt x="176" y="55"/>
                    <a:pt x="152" y="11"/>
                    <a:pt x="105" y="2"/>
                  </a:cubicBezTo>
                  <a:cubicBezTo>
                    <a:pt x="100" y="1"/>
                    <a:pt x="95"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a:extLst>
                <a:ext uri="{FF2B5EF4-FFF2-40B4-BE49-F238E27FC236}">
                  <a16:creationId xmlns:a16="http://schemas.microsoft.com/office/drawing/2014/main" id="{293F2C92-F82F-6014-D930-56187AE32FA9}"/>
                </a:ext>
              </a:extLst>
            </p:cNvPr>
            <p:cNvSpPr/>
            <p:nvPr/>
          </p:nvSpPr>
          <p:spPr>
            <a:xfrm>
              <a:off x="1136637" y="1664745"/>
              <a:ext cx="196634" cy="322229"/>
            </a:xfrm>
            <a:custGeom>
              <a:avLst/>
              <a:gdLst/>
              <a:ahLst/>
              <a:cxnLst/>
              <a:rect l="l" t="t" r="r" b="b"/>
              <a:pathLst>
                <a:path w="2778" h="4569" extrusionOk="0">
                  <a:moveTo>
                    <a:pt x="1163" y="3840"/>
                  </a:moveTo>
                  <a:cubicBezTo>
                    <a:pt x="1165" y="3841"/>
                    <a:pt x="1167" y="3842"/>
                    <a:pt x="1168" y="3844"/>
                  </a:cubicBezTo>
                  <a:cubicBezTo>
                    <a:pt x="1171" y="3845"/>
                    <a:pt x="1172" y="3846"/>
                    <a:pt x="1175" y="3847"/>
                  </a:cubicBezTo>
                  <a:cubicBezTo>
                    <a:pt x="1147" y="3868"/>
                    <a:pt x="1119" y="3888"/>
                    <a:pt x="1093" y="3908"/>
                  </a:cubicBezTo>
                  <a:cubicBezTo>
                    <a:pt x="1099" y="3899"/>
                    <a:pt x="1105" y="3891"/>
                    <a:pt x="1110" y="3882"/>
                  </a:cubicBezTo>
                  <a:cubicBezTo>
                    <a:pt x="1121" y="3873"/>
                    <a:pt x="1132" y="3865"/>
                    <a:pt x="1144" y="3855"/>
                  </a:cubicBezTo>
                  <a:cubicBezTo>
                    <a:pt x="1150" y="3851"/>
                    <a:pt x="1157" y="3845"/>
                    <a:pt x="1163" y="3840"/>
                  </a:cubicBezTo>
                  <a:close/>
                  <a:moveTo>
                    <a:pt x="2451" y="1"/>
                  </a:moveTo>
                  <a:cubicBezTo>
                    <a:pt x="2429" y="1"/>
                    <a:pt x="2407" y="11"/>
                    <a:pt x="2390" y="31"/>
                  </a:cubicBezTo>
                  <a:cubicBezTo>
                    <a:pt x="2378" y="43"/>
                    <a:pt x="2372" y="59"/>
                    <a:pt x="2368" y="75"/>
                  </a:cubicBezTo>
                  <a:cubicBezTo>
                    <a:pt x="2365" y="93"/>
                    <a:pt x="2369" y="108"/>
                    <a:pt x="2377" y="124"/>
                  </a:cubicBezTo>
                  <a:cubicBezTo>
                    <a:pt x="2352" y="125"/>
                    <a:pt x="2326" y="136"/>
                    <a:pt x="2312" y="161"/>
                  </a:cubicBezTo>
                  <a:cubicBezTo>
                    <a:pt x="2264" y="253"/>
                    <a:pt x="2214" y="343"/>
                    <a:pt x="2164" y="434"/>
                  </a:cubicBezTo>
                  <a:cubicBezTo>
                    <a:pt x="2163" y="436"/>
                    <a:pt x="2162" y="438"/>
                    <a:pt x="2159" y="440"/>
                  </a:cubicBezTo>
                  <a:cubicBezTo>
                    <a:pt x="2086" y="552"/>
                    <a:pt x="2016" y="665"/>
                    <a:pt x="1947" y="779"/>
                  </a:cubicBezTo>
                  <a:cubicBezTo>
                    <a:pt x="1913" y="837"/>
                    <a:pt x="1877" y="895"/>
                    <a:pt x="1844" y="954"/>
                  </a:cubicBezTo>
                  <a:cubicBezTo>
                    <a:pt x="1811" y="1014"/>
                    <a:pt x="1779" y="1074"/>
                    <a:pt x="1745" y="1135"/>
                  </a:cubicBezTo>
                  <a:cubicBezTo>
                    <a:pt x="1715" y="1188"/>
                    <a:pt x="1687" y="1240"/>
                    <a:pt x="1658" y="1293"/>
                  </a:cubicBezTo>
                  <a:cubicBezTo>
                    <a:pt x="1646" y="1313"/>
                    <a:pt x="1634" y="1333"/>
                    <a:pt x="1621" y="1353"/>
                  </a:cubicBezTo>
                  <a:cubicBezTo>
                    <a:pt x="1579" y="1421"/>
                    <a:pt x="1536" y="1491"/>
                    <a:pt x="1495" y="1559"/>
                  </a:cubicBezTo>
                  <a:cubicBezTo>
                    <a:pt x="1478" y="1587"/>
                    <a:pt x="1460" y="1616"/>
                    <a:pt x="1441" y="1644"/>
                  </a:cubicBezTo>
                  <a:cubicBezTo>
                    <a:pt x="1420" y="1679"/>
                    <a:pt x="1395" y="1713"/>
                    <a:pt x="1377" y="1749"/>
                  </a:cubicBezTo>
                  <a:cubicBezTo>
                    <a:pt x="1367" y="1768"/>
                    <a:pt x="1356" y="1787"/>
                    <a:pt x="1349" y="1809"/>
                  </a:cubicBezTo>
                  <a:cubicBezTo>
                    <a:pt x="1346" y="1821"/>
                    <a:pt x="1343" y="1834"/>
                    <a:pt x="1341" y="1847"/>
                  </a:cubicBezTo>
                  <a:cubicBezTo>
                    <a:pt x="1338" y="1858"/>
                    <a:pt x="1339" y="1871"/>
                    <a:pt x="1342" y="1883"/>
                  </a:cubicBezTo>
                  <a:cubicBezTo>
                    <a:pt x="1317" y="1925"/>
                    <a:pt x="1291" y="1966"/>
                    <a:pt x="1266" y="2007"/>
                  </a:cubicBezTo>
                  <a:cubicBezTo>
                    <a:pt x="1253" y="2030"/>
                    <a:pt x="1250" y="2059"/>
                    <a:pt x="1261" y="2082"/>
                  </a:cubicBezTo>
                  <a:cubicBezTo>
                    <a:pt x="1247" y="2105"/>
                    <a:pt x="1234" y="2128"/>
                    <a:pt x="1220" y="2149"/>
                  </a:cubicBezTo>
                  <a:cubicBezTo>
                    <a:pt x="1207" y="2155"/>
                    <a:pt x="1194" y="2162"/>
                    <a:pt x="1187" y="2173"/>
                  </a:cubicBezTo>
                  <a:cubicBezTo>
                    <a:pt x="1119" y="2262"/>
                    <a:pt x="1077" y="2366"/>
                    <a:pt x="1032" y="2467"/>
                  </a:cubicBezTo>
                  <a:cubicBezTo>
                    <a:pt x="1016" y="2499"/>
                    <a:pt x="1002" y="2531"/>
                    <a:pt x="986" y="2565"/>
                  </a:cubicBezTo>
                  <a:cubicBezTo>
                    <a:pt x="966" y="2606"/>
                    <a:pt x="944" y="2644"/>
                    <a:pt x="922" y="2683"/>
                  </a:cubicBezTo>
                  <a:cubicBezTo>
                    <a:pt x="872" y="2769"/>
                    <a:pt x="822" y="2854"/>
                    <a:pt x="772" y="2941"/>
                  </a:cubicBezTo>
                  <a:cubicBezTo>
                    <a:pt x="739" y="2998"/>
                    <a:pt x="707" y="3055"/>
                    <a:pt x="673" y="3109"/>
                  </a:cubicBezTo>
                  <a:cubicBezTo>
                    <a:pt x="630" y="3185"/>
                    <a:pt x="585" y="3257"/>
                    <a:pt x="544" y="3331"/>
                  </a:cubicBezTo>
                  <a:cubicBezTo>
                    <a:pt x="495" y="3421"/>
                    <a:pt x="447" y="3509"/>
                    <a:pt x="398" y="3597"/>
                  </a:cubicBezTo>
                  <a:cubicBezTo>
                    <a:pt x="364" y="3659"/>
                    <a:pt x="332" y="3722"/>
                    <a:pt x="301" y="3785"/>
                  </a:cubicBezTo>
                  <a:cubicBezTo>
                    <a:pt x="280" y="3826"/>
                    <a:pt x="260" y="3870"/>
                    <a:pt x="238" y="3912"/>
                  </a:cubicBezTo>
                  <a:cubicBezTo>
                    <a:pt x="222" y="3945"/>
                    <a:pt x="207" y="3981"/>
                    <a:pt x="192" y="4017"/>
                  </a:cubicBezTo>
                  <a:cubicBezTo>
                    <a:pt x="176" y="4052"/>
                    <a:pt x="161" y="4087"/>
                    <a:pt x="148" y="4123"/>
                  </a:cubicBezTo>
                  <a:cubicBezTo>
                    <a:pt x="130" y="4170"/>
                    <a:pt x="113" y="4217"/>
                    <a:pt x="97" y="4264"/>
                  </a:cubicBezTo>
                  <a:cubicBezTo>
                    <a:pt x="89" y="4275"/>
                    <a:pt x="82" y="4289"/>
                    <a:pt x="77" y="4300"/>
                  </a:cubicBezTo>
                  <a:cubicBezTo>
                    <a:pt x="64" y="4329"/>
                    <a:pt x="71" y="4365"/>
                    <a:pt x="92" y="4388"/>
                  </a:cubicBezTo>
                  <a:cubicBezTo>
                    <a:pt x="79" y="4394"/>
                    <a:pt x="68" y="4401"/>
                    <a:pt x="55" y="4409"/>
                  </a:cubicBezTo>
                  <a:cubicBezTo>
                    <a:pt x="31" y="4423"/>
                    <a:pt x="14" y="4445"/>
                    <a:pt x="9" y="4474"/>
                  </a:cubicBezTo>
                  <a:cubicBezTo>
                    <a:pt x="1" y="4518"/>
                    <a:pt x="33" y="4559"/>
                    <a:pt x="77" y="4567"/>
                  </a:cubicBezTo>
                  <a:cubicBezTo>
                    <a:pt x="81" y="4568"/>
                    <a:pt x="86" y="4569"/>
                    <a:pt x="90" y="4569"/>
                  </a:cubicBezTo>
                  <a:cubicBezTo>
                    <a:pt x="107" y="4569"/>
                    <a:pt x="123" y="4563"/>
                    <a:pt x="139" y="4558"/>
                  </a:cubicBezTo>
                  <a:cubicBezTo>
                    <a:pt x="171" y="4551"/>
                    <a:pt x="202" y="4542"/>
                    <a:pt x="233" y="4532"/>
                  </a:cubicBezTo>
                  <a:cubicBezTo>
                    <a:pt x="307" y="4512"/>
                    <a:pt x="382" y="4491"/>
                    <a:pt x="456" y="4475"/>
                  </a:cubicBezTo>
                  <a:cubicBezTo>
                    <a:pt x="523" y="4459"/>
                    <a:pt x="591" y="4443"/>
                    <a:pt x="657" y="4420"/>
                  </a:cubicBezTo>
                  <a:cubicBezTo>
                    <a:pt x="725" y="4397"/>
                    <a:pt x="792" y="4372"/>
                    <a:pt x="858" y="4342"/>
                  </a:cubicBezTo>
                  <a:cubicBezTo>
                    <a:pt x="930" y="4312"/>
                    <a:pt x="997" y="4272"/>
                    <a:pt x="1063" y="4232"/>
                  </a:cubicBezTo>
                  <a:cubicBezTo>
                    <a:pt x="1125" y="4195"/>
                    <a:pt x="1187" y="4155"/>
                    <a:pt x="1245" y="4113"/>
                  </a:cubicBezTo>
                  <a:cubicBezTo>
                    <a:pt x="1311" y="4067"/>
                    <a:pt x="1374" y="4019"/>
                    <a:pt x="1437" y="3971"/>
                  </a:cubicBezTo>
                  <a:cubicBezTo>
                    <a:pt x="1494" y="3927"/>
                    <a:pt x="1554" y="3883"/>
                    <a:pt x="1608" y="3837"/>
                  </a:cubicBezTo>
                  <a:cubicBezTo>
                    <a:pt x="1674" y="3782"/>
                    <a:pt x="1737" y="3726"/>
                    <a:pt x="1796" y="3665"/>
                  </a:cubicBezTo>
                  <a:cubicBezTo>
                    <a:pt x="1854" y="3605"/>
                    <a:pt x="1910" y="3543"/>
                    <a:pt x="1963" y="3479"/>
                  </a:cubicBezTo>
                  <a:cubicBezTo>
                    <a:pt x="1994" y="3439"/>
                    <a:pt x="2026" y="3401"/>
                    <a:pt x="2059" y="3362"/>
                  </a:cubicBezTo>
                  <a:cubicBezTo>
                    <a:pt x="2085" y="3330"/>
                    <a:pt x="2112" y="3299"/>
                    <a:pt x="2138" y="3266"/>
                  </a:cubicBezTo>
                  <a:cubicBezTo>
                    <a:pt x="2190" y="3199"/>
                    <a:pt x="2242" y="3132"/>
                    <a:pt x="2287" y="3058"/>
                  </a:cubicBezTo>
                  <a:cubicBezTo>
                    <a:pt x="2332" y="2983"/>
                    <a:pt x="2373" y="2906"/>
                    <a:pt x="2409" y="2825"/>
                  </a:cubicBezTo>
                  <a:cubicBezTo>
                    <a:pt x="2447" y="2745"/>
                    <a:pt x="2480" y="2662"/>
                    <a:pt x="2513" y="2580"/>
                  </a:cubicBezTo>
                  <a:cubicBezTo>
                    <a:pt x="2544" y="2498"/>
                    <a:pt x="2566" y="2415"/>
                    <a:pt x="2591" y="2333"/>
                  </a:cubicBezTo>
                  <a:cubicBezTo>
                    <a:pt x="2616" y="2253"/>
                    <a:pt x="2640" y="2174"/>
                    <a:pt x="2659" y="2093"/>
                  </a:cubicBezTo>
                  <a:cubicBezTo>
                    <a:pt x="2683" y="1987"/>
                    <a:pt x="2701" y="1880"/>
                    <a:pt x="2719" y="1773"/>
                  </a:cubicBezTo>
                  <a:cubicBezTo>
                    <a:pt x="2729" y="1710"/>
                    <a:pt x="2737" y="1648"/>
                    <a:pt x="2746" y="1585"/>
                  </a:cubicBezTo>
                  <a:cubicBezTo>
                    <a:pt x="2757" y="1496"/>
                    <a:pt x="2768" y="1405"/>
                    <a:pt x="2773" y="1316"/>
                  </a:cubicBezTo>
                  <a:cubicBezTo>
                    <a:pt x="2778" y="1224"/>
                    <a:pt x="2777" y="1133"/>
                    <a:pt x="2775" y="1042"/>
                  </a:cubicBezTo>
                  <a:cubicBezTo>
                    <a:pt x="2772" y="955"/>
                    <a:pt x="2765" y="869"/>
                    <a:pt x="2758" y="782"/>
                  </a:cubicBezTo>
                  <a:cubicBezTo>
                    <a:pt x="2752" y="698"/>
                    <a:pt x="2746" y="614"/>
                    <a:pt x="2731" y="529"/>
                  </a:cubicBezTo>
                  <a:cubicBezTo>
                    <a:pt x="2712" y="418"/>
                    <a:pt x="2693" y="301"/>
                    <a:pt x="2649" y="196"/>
                  </a:cubicBezTo>
                  <a:cubicBezTo>
                    <a:pt x="2633" y="161"/>
                    <a:pt x="2602" y="132"/>
                    <a:pt x="2565" y="131"/>
                  </a:cubicBezTo>
                  <a:cubicBezTo>
                    <a:pt x="2562" y="130"/>
                    <a:pt x="2559" y="129"/>
                    <a:pt x="2555" y="127"/>
                  </a:cubicBezTo>
                  <a:cubicBezTo>
                    <a:pt x="2545" y="89"/>
                    <a:pt x="2533" y="46"/>
                    <a:pt x="2500" y="22"/>
                  </a:cubicBezTo>
                  <a:cubicBezTo>
                    <a:pt x="2486" y="8"/>
                    <a:pt x="2468" y="1"/>
                    <a:pt x="24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a:extLst>
                <a:ext uri="{FF2B5EF4-FFF2-40B4-BE49-F238E27FC236}">
                  <a16:creationId xmlns:a16="http://schemas.microsoft.com/office/drawing/2014/main" id="{7D35E6BE-A624-E7BE-D990-45EB02890C7F}"/>
                </a:ext>
              </a:extLst>
            </p:cNvPr>
            <p:cNvSpPr/>
            <p:nvPr/>
          </p:nvSpPr>
          <p:spPr>
            <a:xfrm>
              <a:off x="2252098" y="2406386"/>
              <a:ext cx="71" cy="71"/>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a:extLst>
                <a:ext uri="{FF2B5EF4-FFF2-40B4-BE49-F238E27FC236}">
                  <a16:creationId xmlns:a16="http://schemas.microsoft.com/office/drawing/2014/main" id="{57B168D5-63B4-C131-EECF-4DAD73AA37AA}"/>
                </a:ext>
              </a:extLst>
            </p:cNvPr>
            <p:cNvSpPr/>
            <p:nvPr/>
          </p:nvSpPr>
          <p:spPr>
            <a:xfrm>
              <a:off x="616810" y="1911301"/>
              <a:ext cx="71" cy="71"/>
            </a:xfrm>
            <a:custGeom>
              <a:avLst/>
              <a:gdLst/>
              <a:ahLst/>
              <a:cxnLst/>
              <a:rect l="l" t="t" r="r" b="b"/>
              <a:pathLst>
                <a:path w="1" h="1" extrusionOk="0">
                  <a:moveTo>
                    <a:pt x="0"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a:extLst>
                <a:ext uri="{FF2B5EF4-FFF2-40B4-BE49-F238E27FC236}">
                  <a16:creationId xmlns:a16="http://schemas.microsoft.com/office/drawing/2014/main" id="{C8896768-5C72-A76A-435A-1CD7BECB2A00}"/>
                </a:ext>
              </a:extLst>
            </p:cNvPr>
            <p:cNvSpPr/>
            <p:nvPr/>
          </p:nvSpPr>
          <p:spPr>
            <a:xfrm>
              <a:off x="352437" y="1149137"/>
              <a:ext cx="2480502" cy="1575105"/>
            </a:xfrm>
            <a:custGeom>
              <a:avLst/>
              <a:gdLst/>
              <a:ahLst/>
              <a:cxnLst/>
              <a:rect l="l" t="t" r="r" b="b"/>
              <a:pathLst>
                <a:path w="35044" h="22334" extrusionOk="0">
                  <a:moveTo>
                    <a:pt x="8375" y="2225"/>
                  </a:moveTo>
                  <a:lnTo>
                    <a:pt x="8375" y="2225"/>
                  </a:lnTo>
                  <a:cubicBezTo>
                    <a:pt x="8374" y="2225"/>
                    <a:pt x="8374" y="2225"/>
                    <a:pt x="8374" y="2225"/>
                  </a:cubicBezTo>
                  <a:cubicBezTo>
                    <a:pt x="8374" y="2225"/>
                    <a:pt x="8374" y="2225"/>
                    <a:pt x="8375" y="2225"/>
                  </a:cubicBezTo>
                  <a:close/>
                  <a:moveTo>
                    <a:pt x="8839" y="2291"/>
                  </a:moveTo>
                  <a:cubicBezTo>
                    <a:pt x="8839" y="2291"/>
                    <a:pt x="8839" y="2291"/>
                    <a:pt x="8839" y="2291"/>
                  </a:cubicBezTo>
                  <a:cubicBezTo>
                    <a:pt x="8839" y="2291"/>
                    <a:pt x="8839" y="2291"/>
                    <a:pt x="8839" y="2291"/>
                  </a:cubicBezTo>
                  <a:close/>
                  <a:moveTo>
                    <a:pt x="2241" y="2328"/>
                  </a:moveTo>
                  <a:lnTo>
                    <a:pt x="2241" y="2328"/>
                  </a:lnTo>
                  <a:cubicBezTo>
                    <a:pt x="2240" y="2329"/>
                    <a:pt x="2240" y="2331"/>
                    <a:pt x="2239" y="2332"/>
                  </a:cubicBezTo>
                  <a:lnTo>
                    <a:pt x="2239" y="2332"/>
                  </a:lnTo>
                  <a:cubicBezTo>
                    <a:pt x="2240" y="2331"/>
                    <a:pt x="2240" y="2329"/>
                    <a:pt x="2241" y="2328"/>
                  </a:cubicBezTo>
                  <a:close/>
                  <a:moveTo>
                    <a:pt x="2704" y="3307"/>
                  </a:moveTo>
                  <a:lnTo>
                    <a:pt x="2704" y="3307"/>
                  </a:lnTo>
                  <a:cubicBezTo>
                    <a:pt x="2704" y="3307"/>
                    <a:pt x="2705" y="3307"/>
                    <a:pt x="2705" y="3308"/>
                  </a:cubicBezTo>
                  <a:lnTo>
                    <a:pt x="2705" y="3308"/>
                  </a:lnTo>
                  <a:cubicBezTo>
                    <a:pt x="2705" y="3307"/>
                    <a:pt x="2705" y="3307"/>
                    <a:pt x="2704" y="3307"/>
                  </a:cubicBezTo>
                  <a:close/>
                  <a:moveTo>
                    <a:pt x="8344" y="4511"/>
                  </a:moveTo>
                  <a:cubicBezTo>
                    <a:pt x="8343" y="4512"/>
                    <a:pt x="8343" y="4513"/>
                    <a:pt x="8343" y="4514"/>
                  </a:cubicBezTo>
                  <a:lnTo>
                    <a:pt x="8343" y="4514"/>
                  </a:lnTo>
                  <a:cubicBezTo>
                    <a:pt x="8343" y="4513"/>
                    <a:pt x="8343" y="4512"/>
                    <a:pt x="8344" y="4511"/>
                  </a:cubicBezTo>
                  <a:close/>
                  <a:moveTo>
                    <a:pt x="8109" y="4622"/>
                  </a:moveTo>
                  <a:lnTo>
                    <a:pt x="8109" y="4622"/>
                  </a:lnTo>
                  <a:cubicBezTo>
                    <a:pt x="8108" y="4623"/>
                    <a:pt x="8107" y="4624"/>
                    <a:pt x="8107" y="4626"/>
                  </a:cubicBezTo>
                  <a:cubicBezTo>
                    <a:pt x="8107" y="4624"/>
                    <a:pt x="8108" y="4623"/>
                    <a:pt x="8109" y="4622"/>
                  </a:cubicBezTo>
                  <a:close/>
                  <a:moveTo>
                    <a:pt x="4218" y="5288"/>
                  </a:moveTo>
                  <a:lnTo>
                    <a:pt x="4218" y="5288"/>
                  </a:lnTo>
                  <a:cubicBezTo>
                    <a:pt x="4219" y="5288"/>
                    <a:pt x="4219" y="5289"/>
                    <a:pt x="4220" y="5289"/>
                  </a:cubicBezTo>
                  <a:lnTo>
                    <a:pt x="4220" y="5289"/>
                  </a:lnTo>
                  <a:cubicBezTo>
                    <a:pt x="4220" y="5288"/>
                    <a:pt x="4218" y="5288"/>
                    <a:pt x="4218" y="5288"/>
                  </a:cubicBezTo>
                  <a:close/>
                  <a:moveTo>
                    <a:pt x="4602" y="5484"/>
                  </a:moveTo>
                  <a:lnTo>
                    <a:pt x="4602" y="5484"/>
                  </a:lnTo>
                  <a:cubicBezTo>
                    <a:pt x="4602" y="5484"/>
                    <a:pt x="4602" y="5484"/>
                    <a:pt x="4603" y="5485"/>
                  </a:cubicBezTo>
                  <a:lnTo>
                    <a:pt x="4603" y="5485"/>
                  </a:lnTo>
                  <a:cubicBezTo>
                    <a:pt x="4602" y="5484"/>
                    <a:pt x="4602" y="5484"/>
                    <a:pt x="4602" y="5484"/>
                  </a:cubicBezTo>
                  <a:close/>
                  <a:moveTo>
                    <a:pt x="1318" y="5518"/>
                  </a:moveTo>
                  <a:cubicBezTo>
                    <a:pt x="1318" y="5518"/>
                    <a:pt x="1318" y="5518"/>
                    <a:pt x="1318" y="5518"/>
                  </a:cubicBezTo>
                  <a:cubicBezTo>
                    <a:pt x="1318" y="5518"/>
                    <a:pt x="1318" y="5518"/>
                    <a:pt x="1318" y="5518"/>
                  </a:cubicBezTo>
                  <a:close/>
                  <a:moveTo>
                    <a:pt x="5656" y="6024"/>
                  </a:moveTo>
                  <a:cubicBezTo>
                    <a:pt x="5656" y="6024"/>
                    <a:pt x="5656" y="6024"/>
                    <a:pt x="5656" y="6024"/>
                  </a:cubicBezTo>
                  <a:lnTo>
                    <a:pt x="5656" y="6024"/>
                  </a:lnTo>
                  <a:cubicBezTo>
                    <a:pt x="5656" y="6024"/>
                    <a:pt x="5656" y="6024"/>
                    <a:pt x="5656" y="6024"/>
                  </a:cubicBezTo>
                  <a:close/>
                  <a:moveTo>
                    <a:pt x="2665" y="3279"/>
                  </a:moveTo>
                  <a:cubicBezTo>
                    <a:pt x="2679" y="3289"/>
                    <a:pt x="2694" y="3299"/>
                    <a:pt x="2708" y="3309"/>
                  </a:cubicBezTo>
                  <a:cubicBezTo>
                    <a:pt x="2707" y="3308"/>
                    <a:pt x="2706" y="3308"/>
                    <a:pt x="2705" y="3308"/>
                  </a:cubicBezTo>
                  <a:lnTo>
                    <a:pt x="2705" y="3308"/>
                  </a:lnTo>
                  <a:cubicBezTo>
                    <a:pt x="2854" y="3406"/>
                    <a:pt x="3005" y="3494"/>
                    <a:pt x="3157" y="3578"/>
                  </a:cubicBezTo>
                  <a:cubicBezTo>
                    <a:pt x="3305" y="3661"/>
                    <a:pt x="3447" y="3758"/>
                    <a:pt x="3593" y="3848"/>
                  </a:cubicBezTo>
                  <a:cubicBezTo>
                    <a:pt x="3670" y="3896"/>
                    <a:pt x="3747" y="3942"/>
                    <a:pt x="3825" y="3988"/>
                  </a:cubicBezTo>
                  <a:lnTo>
                    <a:pt x="4042" y="4112"/>
                  </a:lnTo>
                  <a:cubicBezTo>
                    <a:pt x="4116" y="4154"/>
                    <a:pt x="4191" y="4196"/>
                    <a:pt x="4268" y="4237"/>
                  </a:cubicBezTo>
                  <a:cubicBezTo>
                    <a:pt x="4350" y="4279"/>
                    <a:pt x="4433" y="4319"/>
                    <a:pt x="4513" y="4361"/>
                  </a:cubicBezTo>
                  <a:cubicBezTo>
                    <a:pt x="4584" y="4398"/>
                    <a:pt x="4656" y="4434"/>
                    <a:pt x="4725" y="4471"/>
                  </a:cubicBezTo>
                  <a:cubicBezTo>
                    <a:pt x="4799" y="4510"/>
                    <a:pt x="4871" y="4551"/>
                    <a:pt x="4945" y="4589"/>
                  </a:cubicBezTo>
                  <a:cubicBezTo>
                    <a:pt x="5095" y="4667"/>
                    <a:pt x="5243" y="4751"/>
                    <a:pt x="5391" y="4832"/>
                  </a:cubicBezTo>
                  <a:cubicBezTo>
                    <a:pt x="5465" y="4873"/>
                    <a:pt x="5539" y="4912"/>
                    <a:pt x="5614" y="4953"/>
                  </a:cubicBezTo>
                  <a:cubicBezTo>
                    <a:pt x="5693" y="4996"/>
                    <a:pt x="5772" y="5040"/>
                    <a:pt x="5852" y="5083"/>
                  </a:cubicBezTo>
                  <a:cubicBezTo>
                    <a:pt x="5927" y="5123"/>
                    <a:pt x="6002" y="5164"/>
                    <a:pt x="6077" y="5206"/>
                  </a:cubicBezTo>
                  <a:cubicBezTo>
                    <a:pt x="6113" y="5226"/>
                    <a:pt x="6151" y="5245"/>
                    <a:pt x="6188" y="5264"/>
                  </a:cubicBezTo>
                  <a:cubicBezTo>
                    <a:pt x="6198" y="5270"/>
                    <a:pt x="6210" y="5275"/>
                    <a:pt x="6222" y="5281"/>
                  </a:cubicBezTo>
                  <a:cubicBezTo>
                    <a:pt x="6212" y="5298"/>
                    <a:pt x="6200" y="5316"/>
                    <a:pt x="6191" y="5332"/>
                  </a:cubicBezTo>
                  <a:cubicBezTo>
                    <a:pt x="6101" y="5482"/>
                    <a:pt x="6014" y="5631"/>
                    <a:pt x="5925" y="5780"/>
                  </a:cubicBezTo>
                  <a:cubicBezTo>
                    <a:pt x="5865" y="5878"/>
                    <a:pt x="5806" y="5976"/>
                    <a:pt x="5745" y="6074"/>
                  </a:cubicBezTo>
                  <a:cubicBezTo>
                    <a:pt x="5736" y="6068"/>
                    <a:pt x="5728" y="6063"/>
                    <a:pt x="5719" y="6057"/>
                  </a:cubicBezTo>
                  <a:cubicBezTo>
                    <a:pt x="5698" y="6044"/>
                    <a:pt x="5678" y="6034"/>
                    <a:pt x="5656" y="6024"/>
                  </a:cubicBezTo>
                  <a:lnTo>
                    <a:pt x="5656" y="6024"/>
                  </a:lnTo>
                  <a:cubicBezTo>
                    <a:pt x="5656" y="6024"/>
                    <a:pt x="5656" y="6024"/>
                    <a:pt x="5656" y="6024"/>
                  </a:cubicBezTo>
                  <a:lnTo>
                    <a:pt x="5656" y="6024"/>
                  </a:lnTo>
                  <a:cubicBezTo>
                    <a:pt x="5656" y="6024"/>
                    <a:pt x="5656" y="6024"/>
                    <a:pt x="5656" y="6024"/>
                  </a:cubicBezTo>
                  <a:lnTo>
                    <a:pt x="5656" y="6024"/>
                  </a:lnTo>
                  <a:cubicBezTo>
                    <a:pt x="5656" y="6024"/>
                    <a:pt x="5656" y="6024"/>
                    <a:pt x="5656" y="6024"/>
                  </a:cubicBezTo>
                  <a:cubicBezTo>
                    <a:pt x="5656" y="6024"/>
                    <a:pt x="5656"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5" y="6024"/>
                    <a:pt x="5655" y="6024"/>
                    <a:pt x="5655" y="6024"/>
                  </a:cubicBezTo>
                  <a:lnTo>
                    <a:pt x="5655" y="6024"/>
                  </a:lnTo>
                  <a:cubicBezTo>
                    <a:pt x="5654" y="6023"/>
                    <a:pt x="5654" y="6023"/>
                    <a:pt x="5653" y="6023"/>
                  </a:cubicBezTo>
                  <a:lnTo>
                    <a:pt x="5653" y="6023"/>
                  </a:lnTo>
                  <a:cubicBezTo>
                    <a:pt x="5654" y="6023"/>
                    <a:pt x="5654" y="6023"/>
                    <a:pt x="5655" y="6024"/>
                  </a:cubicBezTo>
                  <a:lnTo>
                    <a:pt x="5655" y="6024"/>
                  </a:lnTo>
                  <a:cubicBezTo>
                    <a:pt x="5654" y="6023"/>
                    <a:pt x="5653" y="6023"/>
                    <a:pt x="5652" y="6023"/>
                  </a:cubicBezTo>
                  <a:cubicBezTo>
                    <a:pt x="5653" y="6023"/>
                    <a:pt x="5653" y="6023"/>
                    <a:pt x="5653" y="6023"/>
                  </a:cubicBezTo>
                  <a:lnTo>
                    <a:pt x="5653" y="6023"/>
                  </a:lnTo>
                  <a:cubicBezTo>
                    <a:pt x="5652" y="6022"/>
                    <a:pt x="5651" y="6022"/>
                    <a:pt x="5649" y="6021"/>
                  </a:cubicBezTo>
                  <a:cubicBezTo>
                    <a:pt x="5569" y="5982"/>
                    <a:pt x="5491" y="5938"/>
                    <a:pt x="5413" y="5898"/>
                  </a:cubicBezTo>
                  <a:cubicBezTo>
                    <a:pt x="5320" y="5848"/>
                    <a:pt x="5227" y="5801"/>
                    <a:pt x="5135" y="5753"/>
                  </a:cubicBezTo>
                  <a:cubicBezTo>
                    <a:pt x="4961" y="5657"/>
                    <a:pt x="4783" y="5570"/>
                    <a:pt x="4603" y="5485"/>
                  </a:cubicBezTo>
                  <a:lnTo>
                    <a:pt x="4603" y="5485"/>
                  </a:lnTo>
                  <a:cubicBezTo>
                    <a:pt x="4603" y="5485"/>
                    <a:pt x="4603" y="5485"/>
                    <a:pt x="4603" y="5485"/>
                  </a:cubicBezTo>
                  <a:cubicBezTo>
                    <a:pt x="4602" y="5484"/>
                    <a:pt x="4599" y="5484"/>
                    <a:pt x="4598" y="5482"/>
                  </a:cubicBezTo>
                  <a:cubicBezTo>
                    <a:pt x="4597" y="5481"/>
                    <a:pt x="4595" y="5481"/>
                    <a:pt x="4593" y="5480"/>
                  </a:cubicBezTo>
                  <a:lnTo>
                    <a:pt x="4594" y="5480"/>
                  </a:lnTo>
                  <a:cubicBezTo>
                    <a:pt x="4527" y="5446"/>
                    <a:pt x="4461" y="5409"/>
                    <a:pt x="4396" y="5374"/>
                  </a:cubicBezTo>
                  <a:cubicBezTo>
                    <a:pt x="4337" y="5343"/>
                    <a:pt x="4279" y="5317"/>
                    <a:pt x="4220" y="5289"/>
                  </a:cubicBezTo>
                  <a:lnTo>
                    <a:pt x="4220" y="5289"/>
                  </a:lnTo>
                  <a:cubicBezTo>
                    <a:pt x="4220" y="5289"/>
                    <a:pt x="4220" y="5289"/>
                    <a:pt x="4220" y="5289"/>
                  </a:cubicBezTo>
                  <a:cubicBezTo>
                    <a:pt x="4217" y="5288"/>
                    <a:pt x="4216" y="5286"/>
                    <a:pt x="4213" y="5285"/>
                  </a:cubicBezTo>
                  <a:lnTo>
                    <a:pt x="4215" y="5285"/>
                  </a:lnTo>
                  <a:cubicBezTo>
                    <a:pt x="4213" y="5285"/>
                    <a:pt x="4213" y="5284"/>
                    <a:pt x="4212" y="5284"/>
                  </a:cubicBezTo>
                  <a:cubicBezTo>
                    <a:pt x="4110" y="5233"/>
                    <a:pt x="4011" y="5182"/>
                    <a:pt x="3913" y="5124"/>
                  </a:cubicBezTo>
                  <a:cubicBezTo>
                    <a:pt x="3859" y="5092"/>
                    <a:pt x="3804" y="5062"/>
                    <a:pt x="3748" y="5031"/>
                  </a:cubicBezTo>
                  <a:cubicBezTo>
                    <a:pt x="3702" y="5006"/>
                    <a:pt x="3655" y="4985"/>
                    <a:pt x="3607" y="4961"/>
                  </a:cubicBezTo>
                  <a:cubicBezTo>
                    <a:pt x="3523" y="4920"/>
                    <a:pt x="3439" y="4877"/>
                    <a:pt x="3356" y="4832"/>
                  </a:cubicBezTo>
                  <a:cubicBezTo>
                    <a:pt x="3267" y="4782"/>
                    <a:pt x="3178" y="4732"/>
                    <a:pt x="3087" y="4682"/>
                  </a:cubicBezTo>
                  <a:cubicBezTo>
                    <a:pt x="2927" y="4595"/>
                    <a:pt x="2761" y="4521"/>
                    <a:pt x="2598" y="4442"/>
                  </a:cubicBezTo>
                  <a:cubicBezTo>
                    <a:pt x="2509" y="4396"/>
                    <a:pt x="2421" y="4351"/>
                    <a:pt x="2337" y="4303"/>
                  </a:cubicBezTo>
                  <a:cubicBezTo>
                    <a:pt x="2278" y="4269"/>
                    <a:pt x="2220" y="4233"/>
                    <a:pt x="2162" y="4199"/>
                  </a:cubicBezTo>
                  <a:cubicBezTo>
                    <a:pt x="2183" y="4165"/>
                    <a:pt x="2203" y="4132"/>
                    <a:pt x="2223" y="4098"/>
                  </a:cubicBezTo>
                  <a:cubicBezTo>
                    <a:pt x="2264" y="4030"/>
                    <a:pt x="2306" y="3962"/>
                    <a:pt x="2344" y="3892"/>
                  </a:cubicBezTo>
                  <a:cubicBezTo>
                    <a:pt x="2425" y="3746"/>
                    <a:pt x="2504" y="3599"/>
                    <a:pt x="2581" y="3451"/>
                  </a:cubicBezTo>
                  <a:cubicBezTo>
                    <a:pt x="2611" y="3394"/>
                    <a:pt x="2638" y="3336"/>
                    <a:pt x="2665" y="3279"/>
                  </a:cubicBezTo>
                  <a:close/>
                  <a:moveTo>
                    <a:pt x="3781" y="173"/>
                  </a:moveTo>
                  <a:cubicBezTo>
                    <a:pt x="3784" y="173"/>
                    <a:pt x="3787" y="175"/>
                    <a:pt x="3788" y="175"/>
                  </a:cubicBezTo>
                  <a:cubicBezTo>
                    <a:pt x="3803" y="182"/>
                    <a:pt x="3817" y="191"/>
                    <a:pt x="3831" y="201"/>
                  </a:cubicBezTo>
                  <a:cubicBezTo>
                    <a:pt x="3835" y="203"/>
                    <a:pt x="3838" y="206"/>
                    <a:pt x="3840" y="208"/>
                  </a:cubicBezTo>
                  <a:cubicBezTo>
                    <a:pt x="3846" y="214"/>
                    <a:pt x="3854" y="219"/>
                    <a:pt x="3860" y="227"/>
                  </a:cubicBezTo>
                  <a:cubicBezTo>
                    <a:pt x="3882" y="255"/>
                    <a:pt x="3898" y="286"/>
                    <a:pt x="3922" y="315"/>
                  </a:cubicBezTo>
                  <a:lnTo>
                    <a:pt x="3945" y="346"/>
                  </a:lnTo>
                  <a:cubicBezTo>
                    <a:pt x="3932" y="393"/>
                    <a:pt x="3917" y="439"/>
                    <a:pt x="3901" y="485"/>
                  </a:cubicBezTo>
                  <a:cubicBezTo>
                    <a:pt x="3839" y="645"/>
                    <a:pt x="3767" y="800"/>
                    <a:pt x="3691" y="953"/>
                  </a:cubicBezTo>
                  <a:lnTo>
                    <a:pt x="3691" y="952"/>
                  </a:lnTo>
                  <a:cubicBezTo>
                    <a:pt x="3645" y="1040"/>
                    <a:pt x="3597" y="1130"/>
                    <a:pt x="3551" y="1220"/>
                  </a:cubicBezTo>
                  <a:cubicBezTo>
                    <a:pt x="3503" y="1314"/>
                    <a:pt x="3454" y="1410"/>
                    <a:pt x="3406" y="1504"/>
                  </a:cubicBezTo>
                  <a:cubicBezTo>
                    <a:pt x="3328" y="1652"/>
                    <a:pt x="3251" y="1803"/>
                    <a:pt x="3171" y="1951"/>
                  </a:cubicBezTo>
                  <a:cubicBezTo>
                    <a:pt x="3086" y="2105"/>
                    <a:pt x="3010" y="2263"/>
                    <a:pt x="2927" y="2420"/>
                  </a:cubicBezTo>
                  <a:cubicBezTo>
                    <a:pt x="2850" y="2566"/>
                    <a:pt x="2767" y="2710"/>
                    <a:pt x="2693" y="2859"/>
                  </a:cubicBezTo>
                  <a:cubicBezTo>
                    <a:pt x="2651" y="2941"/>
                    <a:pt x="2610" y="3024"/>
                    <a:pt x="2569" y="3108"/>
                  </a:cubicBezTo>
                  <a:cubicBezTo>
                    <a:pt x="2531" y="3184"/>
                    <a:pt x="2497" y="3259"/>
                    <a:pt x="2458" y="3336"/>
                  </a:cubicBezTo>
                  <a:cubicBezTo>
                    <a:pt x="2457" y="3339"/>
                    <a:pt x="2456" y="3342"/>
                    <a:pt x="2455" y="3345"/>
                  </a:cubicBezTo>
                  <a:cubicBezTo>
                    <a:pt x="2455" y="3344"/>
                    <a:pt x="2455" y="3344"/>
                    <a:pt x="2456" y="3342"/>
                  </a:cubicBezTo>
                  <a:lnTo>
                    <a:pt x="2456" y="3342"/>
                  </a:lnTo>
                  <a:cubicBezTo>
                    <a:pt x="2393" y="3464"/>
                    <a:pt x="2329" y="3584"/>
                    <a:pt x="2264" y="3703"/>
                  </a:cubicBezTo>
                  <a:cubicBezTo>
                    <a:pt x="2223" y="3777"/>
                    <a:pt x="2182" y="3851"/>
                    <a:pt x="2139" y="3923"/>
                  </a:cubicBezTo>
                  <a:cubicBezTo>
                    <a:pt x="2095" y="3996"/>
                    <a:pt x="2050" y="4067"/>
                    <a:pt x="2007" y="4141"/>
                  </a:cubicBezTo>
                  <a:cubicBezTo>
                    <a:pt x="1920" y="4289"/>
                    <a:pt x="1838" y="4441"/>
                    <a:pt x="1757" y="4595"/>
                  </a:cubicBezTo>
                  <a:cubicBezTo>
                    <a:pt x="1676" y="4753"/>
                    <a:pt x="1601" y="4914"/>
                    <a:pt x="1525" y="5073"/>
                  </a:cubicBezTo>
                  <a:cubicBezTo>
                    <a:pt x="1456" y="5218"/>
                    <a:pt x="1393" y="5363"/>
                    <a:pt x="1322" y="5508"/>
                  </a:cubicBezTo>
                  <a:lnTo>
                    <a:pt x="1323" y="5508"/>
                  </a:lnTo>
                  <a:cubicBezTo>
                    <a:pt x="1322" y="5508"/>
                    <a:pt x="1322" y="5508"/>
                    <a:pt x="1322" y="5510"/>
                  </a:cubicBezTo>
                  <a:cubicBezTo>
                    <a:pt x="1321" y="5512"/>
                    <a:pt x="1319" y="5514"/>
                    <a:pt x="1318" y="5518"/>
                  </a:cubicBezTo>
                  <a:lnTo>
                    <a:pt x="1318" y="5518"/>
                  </a:lnTo>
                  <a:cubicBezTo>
                    <a:pt x="1318" y="5517"/>
                    <a:pt x="1319" y="5517"/>
                    <a:pt x="1320" y="5516"/>
                  </a:cubicBezTo>
                  <a:lnTo>
                    <a:pt x="1320" y="5516"/>
                  </a:lnTo>
                  <a:cubicBezTo>
                    <a:pt x="1258" y="5632"/>
                    <a:pt x="1192" y="5746"/>
                    <a:pt x="1130" y="5863"/>
                  </a:cubicBezTo>
                  <a:cubicBezTo>
                    <a:pt x="1098" y="5923"/>
                    <a:pt x="1065" y="5980"/>
                    <a:pt x="1034" y="6038"/>
                  </a:cubicBezTo>
                  <a:cubicBezTo>
                    <a:pt x="1007" y="6090"/>
                    <a:pt x="982" y="6143"/>
                    <a:pt x="956" y="6194"/>
                  </a:cubicBezTo>
                  <a:cubicBezTo>
                    <a:pt x="957" y="6192"/>
                    <a:pt x="960" y="6188"/>
                    <a:pt x="961" y="6186"/>
                  </a:cubicBezTo>
                  <a:lnTo>
                    <a:pt x="961" y="6186"/>
                  </a:lnTo>
                  <a:cubicBezTo>
                    <a:pt x="916" y="6274"/>
                    <a:pt x="864" y="6357"/>
                    <a:pt x="807" y="6439"/>
                  </a:cubicBezTo>
                  <a:cubicBezTo>
                    <a:pt x="759" y="6511"/>
                    <a:pt x="713" y="6584"/>
                    <a:pt x="665" y="6657"/>
                  </a:cubicBezTo>
                  <a:cubicBezTo>
                    <a:pt x="646" y="6683"/>
                    <a:pt x="626" y="6709"/>
                    <a:pt x="605" y="6736"/>
                  </a:cubicBezTo>
                  <a:cubicBezTo>
                    <a:pt x="599" y="6743"/>
                    <a:pt x="592" y="6750"/>
                    <a:pt x="584" y="6757"/>
                  </a:cubicBezTo>
                  <a:cubicBezTo>
                    <a:pt x="576" y="6762"/>
                    <a:pt x="570" y="6767"/>
                    <a:pt x="563" y="6774"/>
                  </a:cubicBezTo>
                  <a:cubicBezTo>
                    <a:pt x="552" y="6779"/>
                    <a:pt x="543" y="6786"/>
                    <a:pt x="533" y="6791"/>
                  </a:cubicBezTo>
                  <a:cubicBezTo>
                    <a:pt x="519" y="6796"/>
                    <a:pt x="507" y="6801"/>
                    <a:pt x="494" y="6805"/>
                  </a:cubicBezTo>
                  <a:cubicBezTo>
                    <a:pt x="467" y="6812"/>
                    <a:pt x="439" y="6821"/>
                    <a:pt x="410" y="6827"/>
                  </a:cubicBezTo>
                  <a:cubicBezTo>
                    <a:pt x="408" y="6827"/>
                    <a:pt x="407" y="6827"/>
                    <a:pt x="404" y="6828"/>
                  </a:cubicBezTo>
                  <a:lnTo>
                    <a:pt x="398" y="6828"/>
                  </a:lnTo>
                  <a:cubicBezTo>
                    <a:pt x="393" y="6828"/>
                    <a:pt x="389" y="6828"/>
                    <a:pt x="387" y="6827"/>
                  </a:cubicBezTo>
                  <a:cubicBezTo>
                    <a:pt x="384" y="6826"/>
                    <a:pt x="383" y="6824"/>
                    <a:pt x="381" y="6822"/>
                  </a:cubicBezTo>
                  <a:lnTo>
                    <a:pt x="371" y="6822"/>
                  </a:lnTo>
                  <a:cubicBezTo>
                    <a:pt x="356" y="6822"/>
                    <a:pt x="342" y="6819"/>
                    <a:pt x="327" y="6817"/>
                  </a:cubicBezTo>
                  <a:cubicBezTo>
                    <a:pt x="314" y="6815"/>
                    <a:pt x="300" y="6810"/>
                    <a:pt x="286" y="6803"/>
                  </a:cubicBezTo>
                  <a:cubicBezTo>
                    <a:pt x="285" y="6802"/>
                    <a:pt x="284" y="6802"/>
                    <a:pt x="281" y="6801"/>
                  </a:cubicBezTo>
                  <a:cubicBezTo>
                    <a:pt x="280" y="6801"/>
                    <a:pt x="278" y="6800"/>
                    <a:pt x="276" y="6798"/>
                  </a:cubicBezTo>
                  <a:lnTo>
                    <a:pt x="278" y="6798"/>
                  </a:lnTo>
                  <a:cubicBezTo>
                    <a:pt x="260" y="6791"/>
                    <a:pt x="245" y="6782"/>
                    <a:pt x="229" y="6772"/>
                  </a:cubicBezTo>
                  <a:cubicBezTo>
                    <a:pt x="220" y="6765"/>
                    <a:pt x="213" y="6757"/>
                    <a:pt x="205" y="6748"/>
                  </a:cubicBezTo>
                  <a:lnTo>
                    <a:pt x="205" y="6748"/>
                  </a:lnTo>
                  <a:cubicBezTo>
                    <a:pt x="205" y="6748"/>
                    <a:pt x="206" y="6748"/>
                    <a:pt x="206" y="6748"/>
                  </a:cubicBezTo>
                  <a:lnTo>
                    <a:pt x="204" y="6746"/>
                  </a:lnTo>
                  <a:lnTo>
                    <a:pt x="204" y="6746"/>
                  </a:lnTo>
                  <a:cubicBezTo>
                    <a:pt x="204" y="6746"/>
                    <a:pt x="204" y="6746"/>
                    <a:pt x="204" y="6746"/>
                  </a:cubicBezTo>
                  <a:lnTo>
                    <a:pt x="203" y="6746"/>
                  </a:lnTo>
                  <a:cubicBezTo>
                    <a:pt x="196" y="6739"/>
                    <a:pt x="191" y="6731"/>
                    <a:pt x="185" y="6724"/>
                  </a:cubicBezTo>
                  <a:cubicBezTo>
                    <a:pt x="181" y="6718"/>
                    <a:pt x="176" y="6714"/>
                    <a:pt x="171" y="6710"/>
                  </a:cubicBezTo>
                  <a:lnTo>
                    <a:pt x="171" y="6692"/>
                  </a:lnTo>
                  <a:lnTo>
                    <a:pt x="171" y="6689"/>
                  </a:lnTo>
                  <a:lnTo>
                    <a:pt x="171" y="6688"/>
                  </a:lnTo>
                  <a:cubicBezTo>
                    <a:pt x="170" y="6684"/>
                    <a:pt x="170" y="6682"/>
                    <a:pt x="167" y="6679"/>
                  </a:cubicBezTo>
                  <a:cubicBezTo>
                    <a:pt x="161" y="6657"/>
                    <a:pt x="166" y="6633"/>
                    <a:pt x="179" y="6615"/>
                  </a:cubicBezTo>
                  <a:lnTo>
                    <a:pt x="179" y="6614"/>
                  </a:lnTo>
                  <a:cubicBezTo>
                    <a:pt x="201" y="6553"/>
                    <a:pt x="227" y="6492"/>
                    <a:pt x="253" y="6434"/>
                  </a:cubicBezTo>
                  <a:cubicBezTo>
                    <a:pt x="275" y="6382"/>
                    <a:pt x="296" y="6330"/>
                    <a:pt x="319" y="6280"/>
                  </a:cubicBezTo>
                  <a:cubicBezTo>
                    <a:pt x="341" y="6229"/>
                    <a:pt x="361" y="6178"/>
                    <a:pt x="383" y="6127"/>
                  </a:cubicBezTo>
                  <a:cubicBezTo>
                    <a:pt x="429" y="6027"/>
                    <a:pt x="476" y="5928"/>
                    <a:pt x="526" y="5830"/>
                  </a:cubicBezTo>
                  <a:cubicBezTo>
                    <a:pt x="570" y="5738"/>
                    <a:pt x="614" y="5644"/>
                    <a:pt x="661" y="5552"/>
                  </a:cubicBezTo>
                  <a:cubicBezTo>
                    <a:pt x="720" y="5434"/>
                    <a:pt x="785" y="5317"/>
                    <a:pt x="848" y="5200"/>
                  </a:cubicBezTo>
                  <a:cubicBezTo>
                    <a:pt x="907" y="5088"/>
                    <a:pt x="966" y="4975"/>
                    <a:pt x="1028" y="4865"/>
                  </a:cubicBezTo>
                  <a:cubicBezTo>
                    <a:pt x="1089" y="4755"/>
                    <a:pt x="1147" y="4643"/>
                    <a:pt x="1208" y="4533"/>
                  </a:cubicBezTo>
                  <a:cubicBezTo>
                    <a:pt x="1270" y="4417"/>
                    <a:pt x="1334" y="4304"/>
                    <a:pt x="1394" y="4187"/>
                  </a:cubicBezTo>
                  <a:cubicBezTo>
                    <a:pt x="1478" y="4032"/>
                    <a:pt x="1555" y="3875"/>
                    <a:pt x="1638" y="3719"/>
                  </a:cubicBezTo>
                  <a:cubicBezTo>
                    <a:pt x="1721" y="3563"/>
                    <a:pt x="1809" y="3411"/>
                    <a:pt x="1900" y="3258"/>
                  </a:cubicBezTo>
                  <a:cubicBezTo>
                    <a:pt x="1982" y="3122"/>
                    <a:pt x="2065" y="2985"/>
                    <a:pt x="2147" y="2847"/>
                  </a:cubicBezTo>
                  <a:cubicBezTo>
                    <a:pt x="2231" y="2701"/>
                    <a:pt x="2313" y="2555"/>
                    <a:pt x="2388" y="2405"/>
                  </a:cubicBezTo>
                  <a:cubicBezTo>
                    <a:pt x="2389" y="2404"/>
                    <a:pt x="2389" y="2402"/>
                    <a:pt x="2390" y="2400"/>
                  </a:cubicBezTo>
                  <a:cubicBezTo>
                    <a:pt x="2391" y="2399"/>
                    <a:pt x="2391" y="2396"/>
                    <a:pt x="2393" y="2395"/>
                  </a:cubicBezTo>
                  <a:cubicBezTo>
                    <a:pt x="2400" y="2381"/>
                    <a:pt x="2406" y="2369"/>
                    <a:pt x="2412" y="2354"/>
                  </a:cubicBezTo>
                  <a:lnTo>
                    <a:pt x="2416" y="2347"/>
                  </a:lnTo>
                  <a:cubicBezTo>
                    <a:pt x="2422" y="2338"/>
                    <a:pt x="2426" y="2327"/>
                    <a:pt x="2433" y="2317"/>
                  </a:cubicBezTo>
                  <a:cubicBezTo>
                    <a:pt x="2443" y="2296"/>
                    <a:pt x="2452" y="2276"/>
                    <a:pt x="2463" y="2256"/>
                  </a:cubicBezTo>
                  <a:cubicBezTo>
                    <a:pt x="2463" y="2256"/>
                    <a:pt x="2463" y="2255"/>
                    <a:pt x="2464" y="2255"/>
                  </a:cubicBezTo>
                  <a:lnTo>
                    <a:pt x="2468" y="2247"/>
                  </a:lnTo>
                  <a:cubicBezTo>
                    <a:pt x="2482" y="2220"/>
                    <a:pt x="2495" y="2193"/>
                    <a:pt x="2509" y="2166"/>
                  </a:cubicBezTo>
                  <a:cubicBezTo>
                    <a:pt x="2591" y="2007"/>
                    <a:pt x="2674" y="1852"/>
                    <a:pt x="2757" y="1694"/>
                  </a:cubicBezTo>
                  <a:cubicBezTo>
                    <a:pt x="2798" y="1614"/>
                    <a:pt x="2839" y="1535"/>
                    <a:pt x="2881" y="1455"/>
                  </a:cubicBezTo>
                  <a:cubicBezTo>
                    <a:pt x="2918" y="1383"/>
                    <a:pt x="2959" y="1312"/>
                    <a:pt x="2999" y="1240"/>
                  </a:cubicBezTo>
                  <a:cubicBezTo>
                    <a:pt x="3038" y="1168"/>
                    <a:pt x="3080" y="1098"/>
                    <a:pt x="3117" y="1026"/>
                  </a:cubicBezTo>
                  <a:cubicBezTo>
                    <a:pt x="3158" y="949"/>
                    <a:pt x="3196" y="869"/>
                    <a:pt x="3237" y="792"/>
                  </a:cubicBezTo>
                  <a:cubicBezTo>
                    <a:pt x="3276" y="719"/>
                    <a:pt x="3317" y="650"/>
                    <a:pt x="3354" y="578"/>
                  </a:cubicBezTo>
                  <a:cubicBezTo>
                    <a:pt x="3376" y="537"/>
                    <a:pt x="3397" y="496"/>
                    <a:pt x="3418" y="454"/>
                  </a:cubicBezTo>
                  <a:cubicBezTo>
                    <a:pt x="3437" y="418"/>
                    <a:pt x="3454" y="383"/>
                    <a:pt x="3477" y="350"/>
                  </a:cubicBezTo>
                  <a:cubicBezTo>
                    <a:pt x="3487" y="333"/>
                    <a:pt x="3500" y="319"/>
                    <a:pt x="3513" y="305"/>
                  </a:cubicBezTo>
                  <a:cubicBezTo>
                    <a:pt x="3525" y="291"/>
                    <a:pt x="3537" y="280"/>
                    <a:pt x="3550" y="267"/>
                  </a:cubicBezTo>
                  <a:cubicBezTo>
                    <a:pt x="3567" y="253"/>
                    <a:pt x="3583" y="240"/>
                    <a:pt x="3603" y="228"/>
                  </a:cubicBezTo>
                  <a:cubicBezTo>
                    <a:pt x="3617" y="219"/>
                    <a:pt x="3633" y="209"/>
                    <a:pt x="3648" y="201"/>
                  </a:cubicBezTo>
                  <a:cubicBezTo>
                    <a:pt x="3692" y="192"/>
                    <a:pt x="3737" y="182"/>
                    <a:pt x="3781" y="173"/>
                  </a:cubicBezTo>
                  <a:close/>
                  <a:moveTo>
                    <a:pt x="202" y="6945"/>
                  </a:moveTo>
                  <a:cubicBezTo>
                    <a:pt x="202" y="6945"/>
                    <a:pt x="202" y="6945"/>
                    <a:pt x="203" y="6946"/>
                  </a:cubicBezTo>
                  <a:cubicBezTo>
                    <a:pt x="202" y="6946"/>
                    <a:pt x="202" y="6945"/>
                    <a:pt x="202" y="6945"/>
                  </a:cubicBezTo>
                  <a:close/>
                  <a:moveTo>
                    <a:pt x="207" y="6948"/>
                  </a:moveTo>
                  <a:cubicBezTo>
                    <a:pt x="208" y="6950"/>
                    <a:pt x="208" y="6950"/>
                    <a:pt x="209" y="6950"/>
                  </a:cubicBezTo>
                  <a:cubicBezTo>
                    <a:pt x="208" y="6949"/>
                    <a:pt x="208" y="6948"/>
                    <a:pt x="207" y="6948"/>
                  </a:cubicBezTo>
                  <a:close/>
                  <a:moveTo>
                    <a:pt x="475" y="6975"/>
                  </a:moveTo>
                  <a:lnTo>
                    <a:pt x="471" y="6976"/>
                  </a:lnTo>
                  <a:cubicBezTo>
                    <a:pt x="472" y="6976"/>
                    <a:pt x="473" y="6976"/>
                    <a:pt x="475" y="6975"/>
                  </a:cubicBezTo>
                  <a:close/>
                  <a:moveTo>
                    <a:pt x="4985" y="7716"/>
                  </a:moveTo>
                  <a:cubicBezTo>
                    <a:pt x="4985" y="7716"/>
                    <a:pt x="4984" y="7716"/>
                    <a:pt x="4984" y="7716"/>
                  </a:cubicBezTo>
                  <a:lnTo>
                    <a:pt x="4984" y="7716"/>
                  </a:lnTo>
                  <a:cubicBezTo>
                    <a:pt x="4985" y="7716"/>
                    <a:pt x="4985" y="7716"/>
                    <a:pt x="4985" y="7716"/>
                  </a:cubicBezTo>
                  <a:close/>
                  <a:moveTo>
                    <a:pt x="4613" y="8046"/>
                  </a:moveTo>
                  <a:cubicBezTo>
                    <a:pt x="4611" y="8048"/>
                    <a:pt x="4609" y="8052"/>
                    <a:pt x="4608" y="8055"/>
                  </a:cubicBezTo>
                  <a:cubicBezTo>
                    <a:pt x="4610" y="8052"/>
                    <a:pt x="4611" y="8049"/>
                    <a:pt x="4613" y="8046"/>
                  </a:cubicBezTo>
                  <a:close/>
                  <a:moveTo>
                    <a:pt x="4525" y="8572"/>
                  </a:moveTo>
                  <a:lnTo>
                    <a:pt x="4525" y="8572"/>
                  </a:lnTo>
                  <a:cubicBezTo>
                    <a:pt x="4524" y="8572"/>
                    <a:pt x="4524" y="8573"/>
                    <a:pt x="4524" y="8573"/>
                  </a:cubicBezTo>
                  <a:lnTo>
                    <a:pt x="4524" y="8573"/>
                  </a:lnTo>
                  <a:cubicBezTo>
                    <a:pt x="4525" y="8573"/>
                    <a:pt x="4525" y="8573"/>
                    <a:pt x="4525" y="8572"/>
                  </a:cubicBezTo>
                  <a:close/>
                  <a:moveTo>
                    <a:pt x="5389" y="9154"/>
                  </a:moveTo>
                  <a:cubicBezTo>
                    <a:pt x="5389" y="9155"/>
                    <a:pt x="5388" y="9155"/>
                    <a:pt x="5388" y="9155"/>
                  </a:cubicBezTo>
                  <a:cubicBezTo>
                    <a:pt x="5388" y="9155"/>
                    <a:pt x="5388" y="9155"/>
                    <a:pt x="5389" y="9154"/>
                  </a:cubicBezTo>
                  <a:close/>
                  <a:moveTo>
                    <a:pt x="6407" y="9922"/>
                  </a:moveTo>
                  <a:cubicBezTo>
                    <a:pt x="6408" y="9923"/>
                    <a:pt x="6409" y="9923"/>
                    <a:pt x="6410" y="9924"/>
                  </a:cubicBezTo>
                  <a:cubicBezTo>
                    <a:pt x="6409" y="9923"/>
                    <a:pt x="6408" y="9923"/>
                    <a:pt x="6407" y="9922"/>
                  </a:cubicBezTo>
                  <a:close/>
                  <a:moveTo>
                    <a:pt x="8561" y="2215"/>
                  </a:moveTo>
                  <a:cubicBezTo>
                    <a:pt x="8570" y="2215"/>
                    <a:pt x="8577" y="2215"/>
                    <a:pt x="8585" y="2216"/>
                  </a:cubicBezTo>
                  <a:cubicBezTo>
                    <a:pt x="8629" y="2220"/>
                    <a:pt x="8673" y="2230"/>
                    <a:pt x="8716" y="2241"/>
                  </a:cubicBezTo>
                  <a:cubicBezTo>
                    <a:pt x="8730" y="2245"/>
                    <a:pt x="8741" y="2249"/>
                    <a:pt x="8754" y="2254"/>
                  </a:cubicBezTo>
                  <a:cubicBezTo>
                    <a:pt x="8779" y="2263"/>
                    <a:pt x="8807" y="2275"/>
                    <a:pt x="8833" y="2287"/>
                  </a:cubicBezTo>
                  <a:cubicBezTo>
                    <a:pt x="8835" y="2288"/>
                    <a:pt x="8836" y="2290"/>
                    <a:pt x="8839" y="2291"/>
                  </a:cubicBezTo>
                  <a:lnTo>
                    <a:pt x="8839" y="2291"/>
                  </a:lnTo>
                  <a:cubicBezTo>
                    <a:pt x="8839" y="2291"/>
                    <a:pt x="8838" y="2291"/>
                    <a:pt x="8838" y="2290"/>
                  </a:cubicBezTo>
                  <a:lnTo>
                    <a:pt x="8838" y="2290"/>
                  </a:lnTo>
                  <a:cubicBezTo>
                    <a:pt x="8860" y="2303"/>
                    <a:pt x="8881" y="2318"/>
                    <a:pt x="8902" y="2332"/>
                  </a:cubicBezTo>
                  <a:cubicBezTo>
                    <a:pt x="8947" y="2364"/>
                    <a:pt x="8989" y="2401"/>
                    <a:pt x="9029" y="2438"/>
                  </a:cubicBezTo>
                  <a:cubicBezTo>
                    <a:pt x="9036" y="2446"/>
                    <a:pt x="9043" y="2454"/>
                    <a:pt x="9051" y="2463"/>
                  </a:cubicBezTo>
                  <a:cubicBezTo>
                    <a:pt x="9052" y="2466"/>
                    <a:pt x="9053" y="2468"/>
                    <a:pt x="9056" y="2470"/>
                  </a:cubicBezTo>
                  <a:lnTo>
                    <a:pt x="9071" y="2501"/>
                  </a:lnTo>
                  <a:cubicBezTo>
                    <a:pt x="9082" y="2525"/>
                    <a:pt x="9091" y="2551"/>
                    <a:pt x="9099" y="2577"/>
                  </a:cubicBezTo>
                  <a:cubicBezTo>
                    <a:pt x="9108" y="2609"/>
                    <a:pt x="9115" y="2642"/>
                    <a:pt x="9123" y="2675"/>
                  </a:cubicBezTo>
                  <a:cubicBezTo>
                    <a:pt x="9129" y="2705"/>
                    <a:pt x="9140" y="2732"/>
                    <a:pt x="9151" y="2759"/>
                  </a:cubicBezTo>
                  <a:cubicBezTo>
                    <a:pt x="9151" y="2761"/>
                    <a:pt x="9150" y="2762"/>
                    <a:pt x="9150" y="2763"/>
                  </a:cubicBezTo>
                  <a:cubicBezTo>
                    <a:pt x="9128" y="2820"/>
                    <a:pt x="9101" y="2874"/>
                    <a:pt x="9073" y="2928"/>
                  </a:cubicBezTo>
                  <a:cubicBezTo>
                    <a:pt x="8994" y="3070"/>
                    <a:pt x="8908" y="3208"/>
                    <a:pt x="8828" y="3349"/>
                  </a:cubicBezTo>
                  <a:cubicBezTo>
                    <a:pt x="8824" y="3356"/>
                    <a:pt x="8819" y="3364"/>
                    <a:pt x="8815" y="3371"/>
                  </a:cubicBezTo>
                  <a:lnTo>
                    <a:pt x="8812" y="3371"/>
                  </a:lnTo>
                  <a:cubicBezTo>
                    <a:pt x="8807" y="3381"/>
                    <a:pt x="8800" y="3390"/>
                    <a:pt x="8795" y="3401"/>
                  </a:cubicBezTo>
                  <a:lnTo>
                    <a:pt x="8757" y="3470"/>
                  </a:lnTo>
                  <a:cubicBezTo>
                    <a:pt x="8745" y="3490"/>
                    <a:pt x="8733" y="3511"/>
                    <a:pt x="8721" y="3531"/>
                  </a:cubicBezTo>
                  <a:cubicBezTo>
                    <a:pt x="8676" y="3605"/>
                    <a:pt x="8633" y="3681"/>
                    <a:pt x="8592" y="3758"/>
                  </a:cubicBezTo>
                  <a:cubicBezTo>
                    <a:pt x="8511" y="3901"/>
                    <a:pt x="8434" y="4046"/>
                    <a:pt x="8350" y="4185"/>
                  </a:cubicBezTo>
                  <a:cubicBezTo>
                    <a:pt x="8304" y="4262"/>
                    <a:pt x="8260" y="4340"/>
                    <a:pt x="8216" y="4418"/>
                  </a:cubicBezTo>
                  <a:cubicBezTo>
                    <a:pt x="8180" y="4483"/>
                    <a:pt x="8146" y="4550"/>
                    <a:pt x="8111" y="4616"/>
                  </a:cubicBezTo>
                  <a:lnTo>
                    <a:pt x="8111" y="4616"/>
                  </a:lnTo>
                  <a:cubicBezTo>
                    <a:pt x="8112" y="4616"/>
                    <a:pt x="8112" y="4616"/>
                    <a:pt x="8112" y="4615"/>
                  </a:cubicBezTo>
                  <a:lnTo>
                    <a:pt x="8112" y="4615"/>
                  </a:lnTo>
                  <a:cubicBezTo>
                    <a:pt x="8016" y="4789"/>
                    <a:pt x="7915" y="4958"/>
                    <a:pt x="7817" y="5129"/>
                  </a:cubicBezTo>
                  <a:cubicBezTo>
                    <a:pt x="7721" y="5295"/>
                    <a:pt x="7616" y="5456"/>
                    <a:pt x="7517" y="5621"/>
                  </a:cubicBezTo>
                  <a:cubicBezTo>
                    <a:pt x="7428" y="5770"/>
                    <a:pt x="7342" y="5921"/>
                    <a:pt x="7251" y="6069"/>
                  </a:cubicBezTo>
                  <a:cubicBezTo>
                    <a:pt x="7159" y="6220"/>
                    <a:pt x="7064" y="6370"/>
                    <a:pt x="6968" y="6519"/>
                  </a:cubicBezTo>
                  <a:cubicBezTo>
                    <a:pt x="6877" y="6664"/>
                    <a:pt x="6790" y="6810"/>
                    <a:pt x="6698" y="6953"/>
                  </a:cubicBezTo>
                  <a:cubicBezTo>
                    <a:pt x="6604" y="7102"/>
                    <a:pt x="6508" y="7250"/>
                    <a:pt x="6420" y="7404"/>
                  </a:cubicBezTo>
                  <a:cubicBezTo>
                    <a:pt x="6341" y="7543"/>
                    <a:pt x="6263" y="7683"/>
                    <a:pt x="6177" y="7819"/>
                  </a:cubicBezTo>
                  <a:cubicBezTo>
                    <a:pt x="6127" y="7896"/>
                    <a:pt x="6080" y="7974"/>
                    <a:pt x="6032" y="8054"/>
                  </a:cubicBezTo>
                  <a:cubicBezTo>
                    <a:pt x="5992" y="8121"/>
                    <a:pt x="5952" y="8189"/>
                    <a:pt x="5909" y="8255"/>
                  </a:cubicBezTo>
                  <a:cubicBezTo>
                    <a:pt x="5815" y="8405"/>
                    <a:pt x="5719" y="8552"/>
                    <a:pt x="5632" y="8707"/>
                  </a:cubicBezTo>
                  <a:cubicBezTo>
                    <a:pt x="5549" y="8855"/>
                    <a:pt x="5469" y="9004"/>
                    <a:pt x="5389" y="9153"/>
                  </a:cubicBezTo>
                  <a:lnTo>
                    <a:pt x="5389" y="9153"/>
                  </a:lnTo>
                  <a:cubicBezTo>
                    <a:pt x="5342" y="9237"/>
                    <a:pt x="5293" y="9323"/>
                    <a:pt x="5245" y="9407"/>
                  </a:cubicBezTo>
                  <a:cubicBezTo>
                    <a:pt x="5196" y="9491"/>
                    <a:pt x="5151" y="9581"/>
                    <a:pt x="5106" y="9667"/>
                  </a:cubicBezTo>
                  <a:cubicBezTo>
                    <a:pt x="5106" y="9666"/>
                    <a:pt x="5107" y="9665"/>
                    <a:pt x="5108" y="9664"/>
                  </a:cubicBezTo>
                  <a:lnTo>
                    <a:pt x="5108" y="9664"/>
                  </a:lnTo>
                  <a:cubicBezTo>
                    <a:pt x="5030" y="9805"/>
                    <a:pt x="4952" y="9946"/>
                    <a:pt x="4866" y="10084"/>
                  </a:cubicBezTo>
                  <a:cubicBezTo>
                    <a:pt x="4830" y="10145"/>
                    <a:pt x="4791" y="10202"/>
                    <a:pt x="4757" y="10264"/>
                  </a:cubicBezTo>
                  <a:cubicBezTo>
                    <a:pt x="4737" y="10301"/>
                    <a:pt x="4719" y="10338"/>
                    <a:pt x="4697" y="10373"/>
                  </a:cubicBezTo>
                  <a:cubicBezTo>
                    <a:pt x="4676" y="10405"/>
                    <a:pt x="4655" y="10438"/>
                    <a:pt x="4631" y="10470"/>
                  </a:cubicBezTo>
                  <a:cubicBezTo>
                    <a:pt x="4568" y="10553"/>
                    <a:pt x="4502" y="10634"/>
                    <a:pt x="4432" y="10711"/>
                  </a:cubicBezTo>
                  <a:cubicBezTo>
                    <a:pt x="4389" y="10749"/>
                    <a:pt x="4349" y="10787"/>
                    <a:pt x="4305" y="10825"/>
                  </a:cubicBezTo>
                  <a:cubicBezTo>
                    <a:pt x="4284" y="10841"/>
                    <a:pt x="4263" y="10858"/>
                    <a:pt x="4241" y="10872"/>
                  </a:cubicBezTo>
                  <a:cubicBezTo>
                    <a:pt x="4233" y="10876"/>
                    <a:pt x="4227" y="10879"/>
                    <a:pt x="4221" y="10883"/>
                  </a:cubicBezTo>
                  <a:cubicBezTo>
                    <a:pt x="4216" y="10884"/>
                    <a:pt x="4211" y="10885"/>
                    <a:pt x="4207" y="10888"/>
                  </a:cubicBezTo>
                  <a:cubicBezTo>
                    <a:pt x="4197" y="10889"/>
                    <a:pt x="4190" y="10892"/>
                    <a:pt x="4182" y="10893"/>
                  </a:cubicBezTo>
                  <a:cubicBezTo>
                    <a:pt x="4140" y="10898"/>
                    <a:pt x="4097" y="10900"/>
                    <a:pt x="4055" y="10903"/>
                  </a:cubicBezTo>
                  <a:cubicBezTo>
                    <a:pt x="4030" y="10903"/>
                    <a:pt x="4006" y="10902"/>
                    <a:pt x="3983" y="10899"/>
                  </a:cubicBezTo>
                  <a:cubicBezTo>
                    <a:pt x="3969" y="10898"/>
                    <a:pt x="3955" y="10895"/>
                    <a:pt x="3942" y="10893"/>
                  </a:cubicBezTo>
                  <a:cubicBezTo>
                    <a:pt x="3919" y="10887"/>
                    <a:pt x="3897" y="10878"/>
                    <a:pt x="3875" y="10871"/>
                  </a:cubicBezTo>
                  <a:cubicBezTo>
                    <a:pt x="3866" y="10864"/>
                    <a:pt x="3857" y="10861"/>
                    <a:pt x="3848" y="10858"/>
                  </a:cubicBezTo>
                  <a:cubicBezTo>
                    <a:pt x="3844" y="10857"/>
                    <a:pt x="3840" y="10854"/>
                    <a:pt x="3838" y="10852"/>
                  </a:cubicBezTo>
                  <a:cubicBezTo>
                    <a:pt x="3805" y="10833"/>
                    <a:pt x="3772" y="10822"/>
                    <a:pt x="3738" y="10809"/>
                  </a:cubicBezTo>
                  <a:cubicBezTo>
                    <a:pt x="3737" y="10809"/>
                    <a:pt x="3736" y="10807"/>
                    <a:pt x="3736" y="10807"/>
                  </a:cubicBezTo>
                  <a:lnTo>
                    <a:pt x="3737" y="10807"/>
                  </a:lnTo>
                  <a:cubicBezTo>
                    <a:pt x="3736" y="10806"/>
                    <a:pt x="3734" y="10806"/>
                    <a:pt x="3732" y="10805"/>
                  </a:cubicBezTo>
                  <a:cubicBezTo>
                    <a:pt x="3701" y="10787"/>
                    <a:pt x="3669" y="10770"/>
                    <a:pt x="3636" y="10754"/>
                  </a:cubicBezTo>
                  <a:cubicBezTo>
                    <a:pt x="3635" y="10753"/>
                    <a:pt x="3634" y="10753"/>
                    <a:pt x="3633" y="10753"/>
                  </a:cubicBezTo>
                  <a:cubicBezTo>
                    <a:pt x="3625" y="10745"/>
                    <a:pt x="3616" y="10738"/>
                    <a:pt x="3608" y="10732"/>
                  </a:cubicBezTo>
                  <a:cubicBezTo>
                    <a:pt x="3601" y="10724"/>
                    <a:pt x="3594" y="10717"/>
                    <a:pt x="3587" y="10709"/>
                  </a:cubicBezTo>
                  <a:cubicBezTo>
                    <a:pt x="3586" y="10708"/>
                    <a:pt x="3583" y="10706"/>
                    <a:pt x="3582" y="10703"/>
                  </a:cubicBezTo>
                  <a:cubicBezTo>
                    <a:pt x="3582" y="10702"/>
                    <a:pt x="3582" y="10702"/>
                    <a:pt x="3581" y="10700"/>
                  </a:cubicBezTo>
                  <a:cubicBezTo>
                    <a:pt x="3576" y="10689"/>
                    <a:pt x="3572" y="10677"/>
                    <a:pt x="3570" y="10665"/>
                  </a:cubicBezTo>
                  <a:cubicBezTo>
                    <a:pt x="3566" y="10648"/>
                    <a:pt x="3562" y="10634"/>
                    <a:pt x="3560" y="10618"/>
                  </a:cubicBezTo>
                  <a:lnTo>
                    <a:pt x="3560" y="10618"/>
                  </a:lnTo>
                  <a:cubicBezTo>
                    <a:pt x="3560" y="10621"/>
                    <a:pt x="3561" y="10625"/>
                    <a:pt x="3561" y="10628"/>
                  </a:cubicBezTo>
                  <a:cubicBezTo>
                    <a:pt x="3557" y="10601"/>
                    <a:pt x="3554" y="10573"/>
                    <a:pt x="3551" y="10545"/>
                  </a:cubicBezTo>
                  <a:cubicBezTo>
                    <a:pt x="3552" y="10511"/>
                    <a:pt x="3555" y="10476"/>
                    <a:pt x="3560" y="10441"/>
                  </a:cubicBezTo>
                  <a:cubicBezTo>
                    <a:pt x="3560" y="10439"/>
                    <a:pt x="3560" y="10435"/>
                    <a:pt x="3561" y="10432"/>
                  </a:cubicBezTo>
                  <a:lnTo>
                    <a:pt x="3561" y="10437"/>
                  </a:lnTo>
                  <a:cubicBezTo>
                    <a:pt x="3563" y="10415"/>
                    <a:pt x="3567" y="10393"/>
                    <a:pt x="3571" y="10372"/>
                  </a:cubicBezTo>
                  <a:cubicBezTo>
                    <a:pt x="3572" y="10369"/>
                    <a:pt x="3573" y="10367"/>
                    <a:pt x="3573" y="10363"/>
                  </a:cubicBezTo>
                  <a:lnTo>
                    <a:pt x="3572" y="10363"/>
                  </a:lnTo>
                  <a:cubicBezTo>
                    <a:pt x="3597" y="10303"/>
                    <a:pt x="3627" y="10244"/>
                    <a:pt x="3655" y="10184"/>
                  </a:cubicBezTo>
                  <a:cubicBezTo>
                    <a:pt x="3690" y="10112"/>
                    <a:pt x="3726" y="10039"/>
                    <a:pt x="3763" y="9969"/>
                  </a:cubicBezTo>
                  <a:lnTo>
                    <a:pt x="3763" y="9970"/>
                  </a:lnTo>
                  <a:cubicBezTo>
                    <a:pt x="3861" y="9791"/>
                    <a:pt x="3955" y="9609"/>
                    <a:pt x="4052" y="9428"/>
                  </a:cubicBezTo>
                  <a:lnTo>
                    <a:pt x="4052" y="9428"/>
                  </a:lnTo>
                  <a:cubicBezTo>
                    <a:pt x="4051" y="9431"/>
                    <a:pt x="4049" y="9435"/>
                    <a:pt x="4047" y="9439"/>
                  </a:cubicBezTo>
                  <a:cubicBezTo>
                    <a:pt x="4125" y="9294"/>
                    <a:pt x="4207" y="9150"/>
                    <a:pt x="4289" y="9006"/>
                  </a:cubicBezTo>
                  <a:cubicBezTo>
                    <a:pt x="4372" y="8863"/>
                    <a:pt x="4448" y="8718"/>
                    <a:pt x="4524" y="8573"/>
                  </a:cubicBezTo>
                  <a:lnTo>
                    <a:pt x="4524" y="8573"/>
                  </a:lnTo>
                  <a:cubicBezTo>
                    <a:pt x="4523" y="8573"/>
                    <a:pt x="4523" y="8574"/>
                    <a:pt x="4522" y="8574"/>
                  </a:cubicBezTo>
                  <a:cubicBezTo>
                    <a:pt x="4600" y="8432"/>
                    <a:pt x="4680" y="8289"/>
                    <a:pt x="4758" y="8146"/>
                  </a:cubicBezTo>
                  <a:cubicBezTo>
                    <a:pt x="4835" y="8004"/>
                    <a:pt x="4908" y="7860"/>
                    <a:pt x="4984" y="7717"/>
                  </a:cubicBezTo>
                  <a:lnTo>
                    <a:pt x="4984" y="7717"/>
                  </a:lnTo>
                  <a:cubicBezTo>
                    <a:pt x="4984" y="7717"/>
                    <a:pt x="4984" y="7717"/>
                    <a:pt x="4984" y="7717"/>
                  </a:cubicBezTo>
                  <a:cubicBezTo>
                    <a:pt x="4984" y="7717"/>
                    <a:pt x="4984" y="7717"/>
                    <a:pt x="4984" y="7716"/>
                  </a:cubicBezTo>
                  <a:lnTo>
                    <a:pt x="4984" y="7716"/>
                  </a:lnTo>
                  <a:cubicBezTo>
                    <a:pt x="4984" y="7716"/>
                    <a:pt x="4984" y="7716"/>
                    <a:pt x="4984" y="7716"/>
                  </a:cubicBezTo>
                  <a:lnTo>
                    <a:pt x="4984" y="7716"/>
                  </a:lnTo>
                  <a:cubicBezTo>
                    <a:pt x="4984" y="7716"/>
                    <a:pt x="4985" y="7716"/>
                    <a:pt x="4985" y="7715"/>
                  </a:cubicBezTo>
                  <a:lnTo>
                    <a:pt x="4985" y="7715"/>
                  </a:lnTo>
                  <a:cubicBezTo>
                    <a:pt x="4985" y="7715"/>
                    <a:pt x="4985" y="7715"/>
                    <a:pt x="4985" y="7716"/>
                  </a:cubicBezTo>
                  <a:lnTo>
                    <a:pt x="4985" y="7716"/>
                  </a:lnTo>
                  <a:cubicBezTo>
                    <a:pt x="5065" y="7564"/>
                    <a:pt x="5149" y="7412"/>
                    <a:pt x="5235" y="7263"/>
                  </a:cubicBezTo>
                  <a:cubicBezTo>
                    <a:pt x="5321" y="7112"/>
                    <a:pt x="5413" y="6961"/>
                    <a:pt x="5502" y="6808"/>
                  </a:cubicBezTo>
                  <a:cubicBezTo>
                    <a:pt x="5681" y="6505"/>
                    <a:pt x="5861" y="6203"/>
                    <a:pt x="6045" y="5904"/>
                  </a:cubicBezTo>
                  <a:cubicBezTo>
                    <a:pt x="6136" y="5755"/>
                    <a:pt x="6224" y="5602"/>
                    <a:pt x="6315" y="5451"/>
                  </a:cubicBezTo>
                  <a:cubicBezTo>
                    <a:pt x="6404" y="5303"/>
                    <a:pt x="6490" y="5152"/>
                    <a:pt x="6576" y="5002"/>
                  </a:cubicBezTo>
                  <a:cubicBezTo>
                    <a:pt x="6664" y="4846"/>
                    <a:pt x="6757" y="4693"/>
                    <a:pt x="6850" y="4540"/>
                  </a:cubicBezTo>
                  <a:cubicBezTo>
                    <a:pt x="6936" y="4398"/>
                    <a:pt x="7025" y="4257"/>
                    <a:pt x="7118" y="4118"/>
                  </a:cubicBezTo>
                  <a:lnTo>
                    <a:pt x="7416" y="3680"/>
                  </a:lnTo>
                  <a:cubicBezTo>
                    <a:pt x="7464" y="3609"/>
                    <a:pt x="7513" y="3539"/>
                    <a:pt x="7554" y="3465"/>
                  </a:cubicBezTo>
                  <a:cubicBezTo>
                    <a:pt x="7600" y="3389"/>
                    <a:pt x="7642" y="3312"/>
                    <a:pt x="7686" y="3235"/>
                  </a:cubicBezTo>
                  <a:cubicBezTo>
                    <a:pt x="7729" y="3160"/>
                    <a:pt x="7772" y="3087"/>
                    <a:pt x="7815" y="3013"/>
                  </a:cubicBezTo>
                  <a:cubicBezTo>
                    <a:pt x="7856" y="2940"/>
                    <a:pt x="7897" y="2868"/>
                    <a:pt x="7941" y="2797"/>
                  </a:cubicBezTo>
                  <a:cubicBezTo>
                    <a:pt x="8028" y="2657"/>
                    <a:pt x="8111" y="2513"/>
                    <a:pt x="8199" y="2375"/>
                  </a:cubicBezTo>
                  <a:cubicBezTo>
                    <a:pt x="8220" y="2346"/>
                    <a:pt x="8242" y="2322"/>
                    <a:pt x="8267" y="2296"/>
                  </a:cubicBezTo>
                  <a:cubicBezTo>
                    <a:pt x="8281" y="2282"/>
                    <a:pt x="8294" y="2268"/>
                    <a:pt x="8309" y="2255"/>
                  </a:cubicBezTo>
                  <a:cubicBezTo>
                    <a:pt x="8314" y="2251"/>
                    <a:pt x="8320" y="2247"/>
                    <a:pt x="8327" y="2243"/>
                  </a:cubicBezTo>
                  <a:cubicBezTo>
                    <a:pt x="8331" y="2241"/>
                    <a:pt x="8336" y="2240"/>
                    <a:pt x="8340" y="2237"/>
                  </a:cubicBezTo>
                  <a:cubicBezTo>
                    <a:pt x="8351" y="2231"/>
                    <a:pt x="8364" y="2227"/>
                    <a:pt x="8376" y="2224"/>
                  </a:cubicBezTo>
                  <a:lnTo>
                    <a:pt x="8376" y="2224"/>
                  </a:lnTo>
                  <a:cubicBezTo>
                    <a:pt x="8376" y="2225"/>
                    <a:pt x="8375" y="2225"/>
                    <a:pt x="8375" y="2225"/>
                  </a:cubicBezTo>
                  <a:lnTo>
                    <a:pt x="8375" y="2225"/>
                  </a:lnTo>
                  <a:cubicBezTo>
                    <a:pt x="8380" y="2224"/>
                    <a:pt x="8384" y="2222"/>
                    <a:pt x="8390" y="2221"/>
                  </a:cubicBezTo>
                  <a:cubicBezTo>
                    <a:pt x="8400" y="2220"/>
                    <a:pt x="8407" y="2219"/>
                    <a:pt x="8417" y="2219"/>
                  </a:cubicBezTo>
                  <a:lnTo>
                    <a:pt x="8407" y="2219"/>
                  </a:lnTo>
                  <a:cubicBezTo>
                    <a:pt x="8458" y="2219"/>
                    <a:pt x="8510" y="2216"/>
                    <a:pt x="8561" y="2215"/>
                  </a:cubicBezTo>
                  <a:close/>
                  <a:moveTo>
                    <a:pt x="23003" y="16359"/>
                  </a:moveTo>
                  <a:cubicBezTo>
                    <a:pt x="23002" y="16360"/>
                    <a:pt x="23002" y="16361"/>
                    <a:pt x="23002" y="16361"/>
                  </a:cubicBezTo>
                  <a:cubicBezTo>
                    <a:pt x="23003" y="16361"/>
                    <a:pt x="23003" y="16360"/>
                    <a:pt x="23003" y="16359"/>
                  </a:cubicBezTo>
                  <a:close/>
                  <a:moveTo>
                    <a:pt x="23131" y="16431"/>
                  </a:moveTo>
                  <a:cubicBezTo>
                    <a:pt x="23131" y="16431"/>
                    <a:pt x="23131" y="16432"/>
                    <a:pt x="23130" y="16433"/>
                  </a:cubicBezTo>
                  <a:cubicBezTo>
                    <a:pt x="23131" y="16432"/>
                    <a:pt x="23131" y="16432"/>
                    <a:pt x="23131" y="16431"/>
                  </a:cubicBezTo>
                  <a:close/>
                  <a:moveTo>
                    <a:pt x="22949" y="16482"/>
                  </a:moveTo>
                  <a:lnTo>
                    <a:pt x="22949" y="16482"/>
                  </a:lnTo>
                  <a:cubicBezTo>
                    <a:pt x="22947" y="16484"/>
                    <a:pt x="22946" y="16487"/>
                    <a:pt x="22946" y="16490"/>
                  </a:cubicBezTo>
                  <a:cubicBezTo>
                    <a:pt x="22947" y="16488"/>
                    <a:pt x="22948" y="16485"/>
                    <a:pt x="22949" y="16482"/>
                  </a:cubicBezTo>
                  <a:close/>
                  <a:moveTo>
                    <a:pt x="24124" y="16775"/>
                  </a:moveTo>
                  <a:lnTo>
                    <a:pt x="24124" y="16775"/>
                  </a:lnTo>
                  <a:cubicBezTo>
                    <a:pt x="24126" y="16776"/>
                    <a:pt x="24129" y="16778"/>
                    <a:pt x="24131" y="16779"/>
                  </a:cubicBezTo>
                  <a:lnTo>
                    <a:pt x="24131" y="16779"/>
                  </a:lnTo>
                  <a:cubicBezTo>
                    <a:pt x="24129" y="16777"/>
                    <a:pt x="24127" y="16776"/>
                    <a:pt x="24124" y="16775"/>
                  </a:cubicBezTo>
                  <a:close/>
                  <a:moveTo>
                    <a:pt x="23945" y="16865"/>
                  </a:moveTo>
                  <a:cubicBezTo>
                    <a:pt x="23945" y="16866"/>
                    <a:pt x="23946" y="16866"/>
                    <a:pt x="23947" y="16866"/>
                  </a:cubicBezTo>
                  <a:lnTo>
                    <a:pt x="23947" y="16866"/>
                  </a:lnTo>
                  <a:cubicBezTo>
                    <a:pt x="23946" y="16866"/>
                    <a:pt x="23945" y="16865"/>
                    <a:pt x="23945" y="16865"/>
                  </a:cubicBezTo>
                  <a:close/>
                  <a:moveTo>
                    <a:pt x="24503" y="16957"/>
                  </a:moveTo>
                  <a:lnTo>
                    <a:pt x="24503" y="16957"/>
                  </a:lnTo>
                  <a:cubicBezTo>
                    <a:pt x="24504" y="16957"/>
                    <a:pt x="24505" y="16958"/>
                    <a:pt x="24506" y="16958"/>
                  </a:cubicBezTo>
                  <a:lnTo>
                    <a:pt x="24506" y="16958"/>
                  </a:lnTo>
                  <a:cubicBezTo>
                    <a:pt x="24505" y="16958"/>
                    <a:pt x="24504" y="16957"/>
                    <a:pt x="24503" y="16957"/>
                  </a:cubicBezTo>
                  <a:close/>
                  <a:moveTo>
                    <a:pt x="23561" y="15640"/>
                  </a:moveTo>
                  <a:cubicBezTo>
                    <a:pt x="23592" y="15658"/>
                    <a:pt x="23623" y="15676"/>
                    <a:pt x="23650" y="15696"/>
                  </a:cubicBezTo>
                  <a:cubicBezTo>
                    <a:pt x="23701" y="15729"/>
                    <a:pt x="23756" y="15757"/>
                    <a:pt x="23807" y="15790"/>
                  </a:cubicBezTo>
                  <a:cubicBezTo>
                    <a:pt x="23836" y="15808"/>
                    <a:pt x="23866" y="15831"/>
                    <a:pt x="23896" y="15852"/>
                  </a:cubicBezTo>
                  <a:cubicBezTo>
                    <a:pt x="23928" y="15874"/>
                    <a:pt x="23964" y="15893"/>
                    <a:pt x="23996" y="15915"/>
                  </a:cubicBezTo>
                  <a:cubicBezTo>
                    <a:pt x="24047" y="15946"/>
                    <a:pt x="24094" y="15979"/>
                    <a:pt x="24146" y="16007"/>
                  </a:cubicBezTo>
                  <a:cubicBezTo>
                    <a:pt x="24203" y="16037"/>
                    <a:pt x="24259" y="16066"/>
                    <a:pt x="24316" y="16095"/>
                  </a:cubicBezTo>
                  <a:lnTo>
                    <a:pt x="24315" y="16095"/>
                  </a:lnTo>
                  <a:cubicBezTo>
                    <a:pt x="24397" y="16139"/>
                    <a:pt x="24474" y="16189"/>
                    <a:pt x="24552" y="16239"/>
                  </a:cubicBezTo>
                  <a:cubicBezTo>
                    <a:pt x="24631" y="16287"/>
                    <a:pt x="24710" y="16337"/>
                    <a:pt x="24786" y="16388"/>
                  </a:cubicBezTo>
                  <a:cubicBezTo>
                    <a:pt x="24805" y="16402"/>
                    <a:pt x="24824" y="16416"/>
                    <a:pt x="24842" y="16431"/>
                  </a:cubicBezTo>
                  <a:cubicBezTo>
                    <a:pt x="24862" y="16446"/>
                    <a:pt x="24883" y="16461"/>
                    <a:pt x="24902" y="16476"/>
                  </a:cubicBezTo>
                  <a:cubicBezTo>
                    <a:pt x="24920" y="16500"/>
                    <a:pt x="24935" y="16524"/>
                    <a:pt x="24951" y="16549"/>
                  </a:cubicBezTo>
                  <a:lnTo>
                    <a:pt x="24951" y="16548"/>
                  </a:lnTo>
                  <a:cubicBezTo>
                    <a:pt x="24953" y="16550"/>
                    <a:pt x="24955" y="16553"/>
                    <a:pt x="24956" y="16556"/>
                  </a:cubicBezTo>
                  <a:cubicBezTo>
                    <a:pt x="24956" y="16571"/>
                    <a:pt x="24955" y="16584"/>
                    <a:pt x="24955" y="16600"/>
                  </a:cubicBezTo>
                  <a:cubicBezTo>
                    <a:pt x="24955" y="16627"/>
                    <a:pt x="24957" y="16655"/>
                    <a:pt x="24957" y="16683"/>
                  </a:cubicBezTo>
                  <a:lnTo>
                    <a:pt x="24957" y="16696"/>
                  </a:lnTo>
                  <a:cubicBezTo>
                    <a:pt x="24957" y="16701"/>
                    <a:pt x="24956" y="16708"/>
                    <a:pt x="24955" y="16713"/>
                  </a:cubicBezTo>
                  <a:cubicBezTo>
                    <a:pt x="24954" y="16720"/>
                    <a:pt x="24951" y="16727"/>
                    <a:pt x="24950" y="16734"/>
                  </a:cubicBezTo>
                  <a:cubicBezTo>
                    <a:pt x="24930" y="16780"/>
                    <a:pt x="24914" y="16828"/>
                    <a:pt x="24890" y="16873"/>
                  </a:cubicBezTo>
                  <a:lnTo>
                    <a:pt x="24890" y="16871"/>
                  </a:lnTo>
                  <a:cubicBezTo>
                    <a:pt x="24884" y="16884"/>
                    <a:pt x="24879" y="16896"/>
                    <a:pt x="24871" y="16906"/>
                  </a:cubicBezTo>
                  <a:cubicBezTo>
                    <a:pt x="24866" y="16915"/>
                    <a:pt x="24859" y="16921"/>
                    <a:pt x="24854" y="16927"/>
                  </a:cubicBezTo>
                  <a:lnTo>
                    <a:pt x="24842" y="16938"/>
                  </a:lnTo>
                  <a:cubicBezTo>
                    <a:pt x="24825" y="16952"/>
                    <a:pt x="24806" y="16964"/>
                    <a:pt x="24788" y="16978"/>
                  </a:cubicBezTo>
                  <a:cubicBezTo>
                    <a:pt x="24777" y="16983"/>
                    <a:pt x="24765" y="16989"/>
                    <a:pt x="24755" y="16993"/>
                  </a:cubicBezTo>
                  <a:cubicBezTo>
                    <a:pt x="24738" y="17000"/>
                    <a:pt x="24721" y="17009"/>
                    <a:pt x="24702" y="17014"/>
                  </a:cubicBezTo>
                  <a:cubicBezTo>
                    <a:pt x="24691" y="17015"/>
                    <a:pt x="24679" y="17017"/>
                    <a:pt x="24667" y="17017"/>
                  </a:cubicBezTo>
                  <a:cubicBezTo>
                    <a:pt x="24665" y="17017"/>
                    <a:pt x="24662" y="17015"/>
                    <a:pt x="24660" y="17015"/>
                  </a:cubicBezTo>
                  <a:cubicBezTo>
                    <a:pt x="24645" y="17012"/>
                    <a:pt x="24630" y="17005"/>
                    <a:pt x="24615" y="17000"/>
                  </a:cubicBezTo>
                  <a:cubicBezTo>
                    <a:pt x="24579" y="16987"/>
                    <a:pt x="24543" y="16972"/>
                    <a:pt x="24506" y="16958"/>
                  </a:cubicBezTo>
                  <a:lnTo>
                    <a:pt x="24506" y="16958"/>
                  </a:lnTo>
                  <a:cubicBezTo>
                    <a:pt x="24508" y="16959"/>
                    <a:pt x="24510" y="16960"/>
                    <a:pt x="24511" y="16960"/>
                  </a:cubicBezTo>
                  <a:lnTo>
                    <a:pt x="24511" y="16960"/>
                  </a:lnTo>
                  <a:cubicBezTo>
                    <a:pt x="24489" y="16952"/>
                    <a:pt x="24466" y="16941"/>
                    <a:pt x="24445" y="16931"/>
                  </a:cubicBezTo>
                  <a:cubicBezTo>
                    <a:pt x="24415" y="16918"/>
                    <a:pt x="24386" y="16906"/>
                    <a:pt x="24357" y="16892"/>
                  </a:cubicBezTo>
                  <a:cubicBezTo>
                    <a:pt x="24281" y="16856"/>
                    <a:pt x="24206" y="16817"/>
                    <a:pt x="24131" y="16779"/>
                  </a:cubicBezTo>
                  <a:lnTo>
                    <a:pt x="24131" y="16779"/>
                  </a:lnTo>
                  <a:cubicBezTo>
                    <a:pt x="24132" y="16779"/>
                    <a:pt x="24133" y="16780"/>
                    <a:pt x="24133" y="16780"/>
                  </a:cubicBezTo>
                  <a:cubicBezTo>
                    <a:pt x="24035" y="16727"/>
                    <a:pt x="23937" y="16678"/>
                    <a:pt x="23839" y="16628"/>
                  </a:cubicBezTo>
                  <a:cubicBezTo>
                    <a:pt x="23736" y="16573"/>
                    <a:pt x="23634" y="16513"/>
                    <a:pt x="23534" y="16453"/>
                  </a:cubicBezTo>
                  <a:cubicBezTo>
                    <a:pt x="23480" y="16423"/>
                    <a:pt x="23428" y="16393"/>
                    <a:pt x="23374" y="16365"/>
                  </a:cubicBezTo>
                  <a:cubicBezTo>
                    <a:pt x="23325" y="16339"/>
                    <a:pt x="23276" y="16315"/>
                    <a:pt x="23228" y="16285"/>
                  </a:cubicBezTo>
                  <a:cubicBezTo>
                    <a:pt x="23226" y="16283"/>
                    <a:pt x="23224" y="16282"/>
                    <a:pt x="23222" y="16281"/>
                  </a:cubicBezTo>
                  <a:cubicBezTo>
                    <a:pt x="23248" y="16232"/>
                    <a:pt x="23276" y="16183"/>
                    <a:pt x="23303" y="16135"/>
                  </a:cubicBezTo>
                  <a:cubicBezTo>
                    <a:pt x="23345" y="16060"/>
                    <a:pt x="23383" y="15985"/>
                    <a:pt x="23423" y="15908"/>
                  </a:cubicBezTo>
                  <a:cubicBezTo>
                    <a:pt x="23460" y="15838"/>
                    <a:pt x="23499" y="15770"/>
                    <a:pt x="23532" y="15699"/>
                  </a:cubicBezTo>
                  <a:cubicBezTo>
                    <a:pt x="23541" y="15679"/>
                    <a:pt x="23551" y="15661"/>
                    <a:pt x="23561" y="15640"/>
                  </a:cubicBezTo>
                  <a:close/>
                  <a:moveTo>
                    <a:pt x="21250" y="17391"/>
                  </a:moveTo>
                  <a:cubicBezTo>
                    <a:pt x="21251" y="17392"/>
                    <a:pt x="21253" y="17392"/>
                    <a:pt x="21254" y="17392"/>
                  </a:cubicBezTo>
                  <a:lnTo>
                    <a:pt x="21254" y="17392"/>
                  </a:lnTo>
                  <a:cubicBezTo>
                    <a:pt x="21253" y="17392"/>
                    <a:pt x="21252" y="17391"/>
                    <a:pt x="21250" y="17391"/>
                  </a:cubicBezTo>
                  <a:close/>
                  <a:moveTo>
                    <a:pt x="23185" y="13451"/>
                  </a:moveTo>
                  <a:cubicBezTo>
                    <a:pt x="23196" y="13467"/>
                    <a:pt x="23211" y="13485"/>
                    <a:pt x="23230" y="13501"/>
                  </a:cubicBezTo>
                  <a:cubicBezTo>
                    <a:pt x="23260" y="13528"/>
                    <a:pt x="23290" y="13555"/>
                    <a:pt x="23318" y="13584"/>
                  </a:cubicBezTo>
                  <a:lnTo>
                    <a:pt x="23318" y="13584"/>
                  </a:lnTo>
                  <a:cubicBezTo>
                    <a:pt x="23317" y="13583"/>
                    <a:pt x="23317" y="13583"/>
                    <a:pt x="23317" y="13582"/>
                  </a:cubicBezTo>
                  <a:lnTo>
                    <a:pt x="23317" y="13582"/>
                  </a:lnTo>
                  <a:cubicBezTo>
                    <a:pt x="23319" y="13585"/>
                    <a:pt x="23321" y="13586"/>
                    <a:pt x="23322" y="13588"/>
                  </a:cubicBezTo>
                  <a:lnTo>
                    <a:pt x="23322" y="13588"/>
                  </a:lnTo>
                  <a:cubicBezTo>
                    <a:pt x="23321" y="13587"/>
                    <a:pt x="23319" y="13585"/>
                    <a:pt x="23318" y="13584"/>
                  </a:cubicBezTo>
                  <a:lnTo>
                    <a:pt x="23318" y="13584"/>
                  </a:lnTo>
                  <a:cubicBezTo>
                    <a:pt x="23319" y="13586"/>
                    <a:pt x="23321" y="13588"/>
                    <a:pt x="23322" y="13588"/>
                  </a:cubicBezTo>
                  <a:lnTo>
                    <a:pt x="23322" y="13588"/>
                  </a:lnTo>
                  <a:cubicBezTo>
                    <a:pt x="23322" y="13588"/>
                    <a:pt x="23322" y="13588"/>
                    <a:pt x="23322" y="13588"/>
                  </a:cubicBezTo>
                  <a:lnTo>
                    <a:pt x="23322" y="13588"/>
                  </a:lnTo>
                  <a:cubicBezTo>
                    <a:pt x="23322" y="13588"/>
                    <a:pt x="23322" y="13588"/>
                    <a:pt x="23322" y="13588"/>
                  </a:cubicBezTo>
                  <a:cubicBezTo>
                    <a:pt x="23322" y="13588"/>
                    <a:pt x="23322" y="13588"/>
                    <a:pt x="23322" y="13588"/>
                  </a:cubicBezTo>
                  <a:lnTo>
                    <a:pt x="23322" y="13588"/>
                  </a:lnTo>
                  <a:cubicBezTo>
                    <a:pt x="23323" y="13589"/>
                    <a:pt x="23323" y="13590"/>
                    <a:pt x="23323" y="13591"/>
                  </a:cubicBezTo>
                  <a:cubicBezTo>
                    <a:pt x="23339" y="13608"/>
                    <a:pt x="23353" y="13628"/>
                    <a:pt x="23366" y="13647"/>
                  </a:cubicBezTo>
                  <a:cubicBezTo>
                    <a:pt x="23365" y="13645"/>
                    <a:pt x="23364" y="13644"/>
                    <a:pt x="23364" y="13642"/>
                  </a:cubicBezTo>
                  <a:lnTo>
                    <a:pt x="23364" y="13642"/>
                  </a:lnTo>
                  <a:cubicBezTo>
                    <a:pt x="23395" y="13685"/>
                    <a:pt x="23427" y="13728"/>
                    <a:pt x="23456" y="13772"/>
                  </a:cubicBezTo>
                  <a:cubicBezTo>
                    <a:pt x="23453" y="13769"/>
                    <a:pt x="23452" y="13766"/>
                    <a:pt x="23449" y="13763"/>
                  </a:cubicBezTo>
                  <a:lnTo>
                    <a:pt x="23449" y="13763"/>
                  </a:lnTo>
                  <a:cubicBezTo>
                    <a:pt x="23472" y="13794"/>
                    <a:pt x="23494" y="13826"/>
                    <a:pt x="23516" y="13856"/>
                  </a:cubicBezTo>
                  <a:cubicBezTo>
                    <a:pt x="23536" y="13881"/>
                    <a:pt x="23554" y="13905"/>
                    <a:pt x="23572" y="13929"/>
                  </a:cubicBezTo>
                  <a:cubicBezTo>
                    <a:pt x="23596" y="13963"/>
                    <a:pt x="23617" y="13998"/>
                    <a:pt x="23639" y="14032"/>
                  </a:cubicBezTo>
                  <a:cubicBezTo>
                    <a:pt x="23664" y="14071"/>
                    <a:pt x="23686" y="14109"/>
                    <a:pt x="23707" y="14150"/>
                  </a:cubicBezTo>
                  <a:lnTo>
                    <a:pt x="23707" y="14150"/>
                  </a:lnTo>
                  <a:cubicBezTo>
                    <a:pt x="23707" y="14150"/>
                    <a:pt x="23706" y="14150"/>
                    <a:pt x="23706" y="14150"/>
                  </a:cubicBezTo>
                  <a:lnTo>
                    <a:pt x="23706" y="14150"/>
                  </a:lnTo>
                  <a:cubicBezTo>
                    <a:pt x="23723" y="14184"/>
                    <a:pt x="23740" y="14217"/>
                    <a:pt x="23758" y="14251"/>
                  </a:cubicBezTo>
                  <a:cubicBezTo>
                    <a:pt x="23771" y="14275"/>
                    <a:pt x="23785" y="14301"/>
                    <a:pt x="23794" y="14328"/>
                  </a:cubicBezTo>
                  <a:cubicBezTo>
                    <a:pt x="23797" y="14337"/>
                    <a:pt x="23799" y="14345"/>
                    <a:pt x="23802" y="14354"/>
                  </a:cubicBezTo>
                  <a:cubicBezTo>
                    <a:pt x="23805" y="14376"/>
                    <a:pt x="23809" y="14397"/>
                    <a:pt x="23810" y="14418"/>
                  </a:cubicBezTo>
                  <a:lnTo>
                    <a:pt x="23810" y="14419"/>
                  </a:lnTo>
                  <a:cubicBezTo>
                    <a:pt x="23810" y="14422"/>
                    <a:pt x="23810" y="14423"/>
                    <a:pt x="23812" y="14426"/>
                  </a:cubicBezTo>
                  <a:lnTo>
                    <a:pt x="23812" y="14423"/>
                  </a:lnTo>
                  <a:cubicBezTo>
                    <a:pt x="23814" y="14445"/>
                    <a:pt x="23814" y="14466"/>
                    <a:pt x="23812" y="14488"/>
                  </a:cubicBezTo>
                  <a:lnTo>
                    <a:pt x="23812" y="14490"/>
                  </a:lnTo>
                  <a:lnTo>
                    <a:pt x="23812" y="14492"/>
                  </a:lnTo>
                  <a:cubicBezTo>
                    <a:pt x="23810" y="14541"/>
                    <a:pt x="23808" y="14590"/>
                    <a:pt x="23802" y="14638"/>
                  </a:cubicBezTo>
                  <a:cubicBezTo>
                    <a:pt x="23794" y="14684"/>
                    <a:pt x="23782" y="14729"/>
                    <a:pt x="23768" y="14773"/>
                  </a:cubicBezTo>
                  <a:lnTo>
                    <a:pt x="23768" y="14772"/>
                  </a:lnTo>
                  <a:cubicBezTo>
                    <a:pt x="23747" y="14839"/>
                    <a:pt x="23718" y="14903"/>
                    <a:pt x="23692" y="14968"/>
                  </a:cubicBezTo>
                  <a:cubicBezTo>
                    <a:pt x="23665" y="15035"/>
                    <a:pt x="23637" y="15102"/>
                    <a:pt x="23608" y="15169"/>
                  </a:cubicBezTo>
                  <a:cubicBezTo>
                    <a:pt x="23567" y="15260"/>
                    <a:pt x="23520" y="15348"/>
                    <a:pt x="23477" y="15439"/>
                  </a:cubicBezTo>
                  <a:cubicBezTo>
                    <a:pt x="23431" y="15534"/>
                    <a:pt x="23385" y="15631"/>
                    <a:pt x="23335" y="15725"/>
                  </a:cubicBezTo>
                  <a:cubicBezTo>
                    <a:pt x="23279" y="15828"/>
                    <a:pt x="23227" y="15934"/>
                    <a:pt x="23170" y="16036"/>
                  </a:cubicBezTo>
                  <a:cubicBezTo>
                    <a:pt x="23138" y="16093"/>
                    <a:pt x="23102" y="16150"/>
                    <a:pt x="23075" y="16208"/>
                  </a:cubicBezTo>
                  <a:cubicBezTo>
                    <a:pt x="23049" y="16258"/>
                    <a:pt x="23026" y="16308"/>
                    <a:pt x="23003" y="16359"/>
                  </a:cubicBezTo>
                  <a:lnTo>
                    <a:pt x="23003" y="16359"/>
                  </a:lnTo>
                  <a:cubicBezTo>
                    <a:pt x="23003" y="16359"/>
                    <a:pt x="23003" y="16359"/>
                    <a:pt x="23003" y="16359"/>
                  </a:cubicBezTo>
                  <a:lnTo>
                    <a:pt x="23003" y="16359"/>
                  </a:lnTo>
                  <a:cubicBezTo>
                    <a:pt x="22985" y="16401"/>
                    <a:pt x="22967" y="16441"/>
                    <a:pt x="22949" y="16482"/>
                  </a:cubicBezTo>
                  <a:lnTo>
                    <a:pt x="22949" y="16482"/>
                  </a:lnTo>
                  <a:cubicBezTo>
                    <a:pt x="22950" y="16481"/>
                    <a:pt x="22950" y="16481"/>
                    <a:pt x="22951" y="16480"/>
                  </a:cubicBezTo>
                  <a:lnTo>
                    <a:pt x="22951" y="16480"/>
                  </a:lnTo>
                  <a:cubicBezTo>
                    <a:pt x="22911" y="16568"/>
                    <a:pt x="22865" y="16653"/>
                    <a:pt x="22823" y="16740"/>
                  </a:cubicBezTo>
                  <a:cubicBezTo>
                    <a:pt x="22794" y="16800"/>
                    <a:pt x="22768" y="16860"/>
                    <a:pt x="22737" y="16919"/>
                  </a:cubicBezTo>
                  <a:cubicBezTo>
                    <a:pt x="22708" y="16973"/>
                    <a:pt x="22675" y="17027"/>
                    <a:pt x="22642" y="17081"/>
                  </a:cubicBezTo>
                  <a:cubicBezTo>
                    <a:pt x="22610" y="17131"/>
                    <a:pt x="22579" y="17179"/>
                    <a:pt x="22543" y="17225"/>
                  </a:cubicBezTo>
                  <a:cubicBezTo>
                    <a:pt x="22526" y="17244"/>
                    <a:pt x="22510" y="17261"/>
                    <a:pt x="22493" y="17280"/>
                  </a:cubicBezTo>
                  <a:cubicBezTo>
                    <a:pt x="22438" y="17327"/>
                    <a:pt x="22380" y="17369"/>
                    <a:pt x="22322" y="17411"/>
                  </a:cubicBezTo>
                  <a:cubicBezTo>
                    <a:pt x="22322" y="17411"/>
                    <a:pt x="22323" y="17411"/>
                    <a:pt x="22323" y="17411"/>
                  </a:cubicBezTo>
                  <a:lnTo>
                    <a:pt x="22323" y="17411"/>
                  </a:lnTo>
                  <a:cubicBezTo>
                    <a:pt x="22302" y="17425"/>
                    <a:pt x="22281" y="17439"/>
                    <a:pt x="22259" y="17453"/>
                  </a:cubicBezTo>
                  <a:cubicBezTo>
                    <a:pt x="22245" y="17457"/>
                    <a:pt x="22230" y="17462"/>
                    <a:pt x="22216" y="17464"/>
                  </a:cubicBezTo>
                  <a:cubicBezTo>
                    <a:pt x="22208" y="17466"/>
                    <a:pt x="22198" y="17468"/>
                    <a:pt x="22188" y="17471"/>
                  </a:cubicBezTo>
                  <a:cubicBezTo>
                    <a:pt x="22149" y="17478"/>
                    <a:pt x="22110" y="17483"/>
                    <a:pt x="22070" y="17487"/>
                  </a:cubicBezTo>
                  <a:lnTo>
                    <a:pt x="22069" y="17487"/>
                  </a:lnTo>
                  <a:cubicBezTo>
                    <a:pt x="22066" y="17487"/>
                    <a:pt x="22065" y="17487"/>
                    <a:pt x="22063" y="17488"/>
                  </a:cubicBezTo>
                  <a:lnTo>
                    <a:pt x="22065" y="17488"/>
                  </a:lnTo>
                  <a:cubicBezTo>
                    <a:pt x="22021" y="17491"/>
                    <a:pt x="21976" y="17493"/>
                    <a:pt x="21931" y="17493"/>
                  </a:cubicBezTo>
                  <a:cubicBezTo>
                    <a:pt x="21921" y="17493"/>
                    <a:pt x="21911" y="17493"/>
                    <a:pt x="21901" y="17493"/>
                  </a:cubicBezTo>
                  <a:cubicBezTo>
                    <a:pt x="21841" y="17488"/>
                    <a:pt x="21780" y="17484"/>
                    <a:pt x="21720" y="17476"/>
                  </a:cubicBezTo>
                  <a:cubicBezTo>
                    <a:pt x="21669" y="17468"/>
                    <a:pt x="21620" y="17462"/>
                    <a:pt x="21569" y="17453"/>
                  </a:cubicBezTo>
                  <a:cubicBezTo>
                    <a:pt x="21519" y="17445"/>
                    <a:pt x="21472" y="17430"/>
                    <a:pt x="21423" y="17420"/>
                  </a:cubicBezTo>
                  <a:cubicBezTo>
                    <a:pt x="21368" y="17410"/>
                    <a:pt x="21311" y="17402"/>
                    <a:pt x="21254" y="17392"/>
                  </a:cubicBezTo>
                  <a:lnTo>
                    <a:pt x="21254" y="17392"/>
                  </a:lnTo>
                  <a:cubicBezTo>
                    <a:pt x="21256" y="17393"/>
                    <a:pt x="21258" y="17394"/>
                    <a:pt x="21260" y="17394"/>
                  </a:cubicBezTo>
                  <a:cubicBezTo>
                    <a:pt x="21244" y="17391"/>
                    <a:pt x="21228" y="17389"/>
                    <a:pt x="21212" y="17388"/>
                  </a:cubicBezTo>
                  <a:cubicBezTo>
                    <a:pt x="21245" y="17334"/>
                    <a:pt x="21280" y="17280"/>
                    <a:pt x="21312" y="17225"/>
                  </a:cubicBezTo>
                  <a:cubicBezTo>
                    <a:pt x="21352" y="17158"/>
                    <a:pt x="21389" y="17089"/>
                    <a:pt x="21423" y="17017"/>
                  </a:cubicBezTo>
                  <a:cubicBezTo>
                    <a:pt x="21487" y="16880"/>
                    <a:pt x="21547" y="16740"/>
                    <a:pt x="21616" y="16606"/>
                  </a:cubicBezTo>
                  <a:cubicBezTo>
                    <a:pt x="21692" y="16462"/>
                    <a:pt x="21770" y="16320"/>
                    <a:pt x="21848" y="16177"/>
                  </a:cubicBezTo>
                  <a:cubicBezTo>
                    <a:pt x="21922" y="16036"/>
                    <a:pt x="21989" y="15890"/>
                    <a:pt x="22056" y="15745"/>
                  </a:cubicBezTo>
                  <a:cubicBezTo>
                    <a:pt x="22127" y="15593"/>
                    <a:pt x="22192" y="15435"/>
                    <a:pt x="22270" y="15283"/>
                  </a:cubicBezTo>
                  <a:cubicBezTo>
                    <a:pt x="22307" y="15208"/>
                    <a:pt x="22347" y="15135"/>
                    <a:pt x="22386" y="15063"/>
                  </a:cubicBezTo>
                  <a:cubicBezTo>
                    <a:pt x="22425" y="14991"/>
                    <a:pt x="22462" y="14918"/>
                    <a:pt x="22499" y="14844"/>
                  </a:cubicBezTo>
                  <a:cubicBezTo>
                    <a:pt x="22654" y="14533"/>
                    <a:pt x="22822" y="14230"/>
                    <a:pt x="22966" y="13914"/>
                  </a:cubicBezTo>
                  <a:cubicBezTo>
                    <a:pt x="23036" y="13759"/>
                    <a:pt x="23109" y="13603"/>
                    <a:pt x="23185" y="13451"/>
                  </a:cubicBezTo>
                  <a:close/>
                  <a:moveTo>
                    <a:pt x="26401" y="17775"/>
                  </a:moveTo>
                  <a:cubicBezTo>
                    <a:pt x="26403" y="17777"/>
                    <a:pt x="26406" y="17779"/>
                    <a:pt x="26409" y="17779"/>
                  </a:cubicBezTo>
                  <a:cubicBezTo>
                    <a:pt x="26406" y="17778"/>
                    <a:pt x="26404" y="17777"/>
                    <a:pt x="26401" y="17775"/>
                  </a:cubicBezTo>
                  <a:close/>
                  <a:moveTo>
                    <a:pt x="20789" y="17816"/>
                  </a:moveTo>
                  <a:cubicBezTo>
                    <a:pt x="20787" y="17818"/>
                    <a:pt x="20785" y="17820"/>
                    <a:pt x="20785" y="17823"/>
                  </a:cubicBezTo>
                  <a:cubicBezTo>
                    <a:pt x="20786" y="17820"/>
                    <a:pt x="20787" y="17818"/>
                    <a:pt x="20789" y="17816"/>
                  </a:cubicBezTo>
                  <a:close/>
                  <a:moveTo>
                    <a:pt x="26713" y="17946"/>
                  </a:moveTo>
                  <a:cubicBezTo>
                    <a:pt x="26715" y="17947"/>
                    <a:pt x="26717" y="17948"/>
                    <a:pt x="26719" y="17949"/>
                  </a:cubicBezTo>
                  <a:cubicBezTo>
                    <a:pt x="26717" y="17948"/>
                    <a:pt x="26715" y="17947"/>
                    <a:pt x="26713" y="17946"/>
                  </a:cubicBezTo>
                  <a:close/>
                  <a:moveTo>
                    <a:pt x="8865" y="3596"/>
                  </a:moveTo>
                  <a:cubicBezTo>
                    <a:pt x="8871" y="3601"/>
                    <a:pt x="8877" y="3604"/>
                    <a:pt x="8886" y="3609"/>
                  </a:cubicBezTo>
                  <a:cubicBezTo>
                    <a:pt x="8945" y="3650"/>
                    <a:pt x="9004" y="3686"/>
                    <a:pt x="9063" y="3725"/>
                  </a:cubicBezTo>
                  <a:cubicBezTo>
                    <a:pt x="9179" y="3795"/>
                    <a:pt x="9289" y="3870"/>
                    <a:pt x="9404" y="3938"/>
                  </a:cubicBezTo>
                  <a:cubicBezTo>
                    <a:pt x="9559" y="4031"/>
                    <a:pt x="9719" y="4114"/>
                    <a:pt x="9876" y="4202"/>
                  </a:cubicBezTo>
                  <a:cubicBezTo>
                    <a:pt x="9955" y="4248"/>
                    <a:pt x="10032" y="4297"/>
                    <a:pt x="10111" y="4344"/>
                  </a:cubicBezTo>
                  <a:cubicBezTo>
                    <a:pt x="10180" y="4386"/>
                    <a:pt x="10249" y="4426"/>
                    <a:pt x="10319" y="4465"/>
                  </a:cubicBezTo>
                  <a:cubicBezTo>
                    <a:pt x="10480" y="4556"/>
                    <a:pt x="10640" y="4649"/>
                    <a:pt x="10800" y="4744"/>
                  </a:cubicBezTo>
                  <a:cubicBezTo>
                    <a:pt x="10946" y="4831"/>
                    <a:pt x="11093" y="4914"/>
                    <a:pt x="11239" y="5001"/>
                  </a:cubicBezTo>
                  <a:cubicBezTo>
                    <a:pt x="11393" y="5094"/>
                    <a:pt x="11547" y="5187"/>
                    <a:pt x="11702" y="5279"/>
                  </a:cubicBezTo>
                  <a:cubicBezTo>
                    <a:pt x="11853" y="5367"/>
                    <a:pt x="12001" y="5455"/>
                    <a:pt x="12151" y="5546"/>
                  </a:cubicBezTo>
                  <a:cubicBezTo>
                    <a:pt x="12467" y="5738"/>
                    <a:pt x="12782" y="5933"/>
                    <a:pt x="13098" y="6121"/>
                  </a:cubicBezTo>
                  <a:cubicBezTo>
                    <a:pt x="13248" y="6210"/>
                    <a:pt x="13399" y="6294"/>
                    <a:pt x="13550" y="6382"/>
                  </a:cubicBezTo>
                  <a:cubicBezTo>
                    <a:pt x="13712" y="6476"/>
                    <a:pt x="13874" y="6571"/>
                    <a:pt x="14035" y="6669"/>
                  </a:cubicBezTo>
                  <a:cubicBezTo>
                    <a:pt x="14182" y="6760"/>
                    <a:pt x="14325" y="6853"/>
                    <a:pt x="14474" y="6939"/>
                  </a:cubicBezTo>
                  <a:cubicBezTo>
                    <a:pt x="14634" y="7033"/>
                    <a:pt x="14795" y="7126"/>
                    <a:pt x="14956" y="7219"/>
                  </a:cubicBezTo>
                  <a:cubicBezTo>
                    <a:pt x="15264" y="7396"/>
                    <a:pt x="15565" y="7586"/>
                    <a:pt x="15869" y="7771"/>
                  </a:cubicBezTo>
                  <a:cubicBezTo>
                    <a:pt x="16024" y="7864"/>
                    <a:pt x="16181" y="7953"/>
                    <a:pt x="16336" y="8047"/>
                  </a:cubicBezTo>
                  <a:cubicBezTo>
                    <a:pt x="16490" y="8142"/>
                    <a:pt x="16642" y="8235"/>
                    <a:pt x="16795" y="8333"/>
                  </a:cubicBezTo>
                  <a:cubicBezTo>
                    <a:pt x="16952" y="8432"/>
                    <a:pt x="17108" y="8531"/>
                    <a:pt x="17266" y="8629"/>
                  </a:cubicBezTo>
                  <a:cubicBezTo>
                    <a:pt x="17405" y="8716"/>
                    <a:pt x="17546" y="8799"/>
                    <a:pt x="17688" y="8885"/>
                  </a:cubicBezTo>
                  <a:cubicBezTo>
                    <a:pt x="17997" y="9071"/>
                    <a:pt x="18302" y="9267"/>
                    <a:pt x="18611" y="9457"/>
                  </a:cubicBezTo>
                  <a:cubicBezTo>
                    <a:pt x="18763" y="9550"/>
                    <a:pt x="18917" y="9644"/>
                    <a:pt x="19070" y="9736"/>
                  </a:cubicBezTo>
                  <a:cubicBezTo>
                    <a:pt x="19230" y="9830"/>
                    <a:pt x="19391" y="9924"/>
                    <a:pt x="19548" y="10025"/>
                  </a:cubicBezTo>
                  <a:cubicBezTo>
                    <a:pt x="19705" y="10124"/>
                    <a:pt x="19860" y="10224"/>
                    <a:pt x="20017" y="10322"/>
                  </a:cubicBezTo>
                  <a:cubicBezTo>
                    <a:pt x="20165" y="10414"/>
                    <a:pt x="20316" y="10502"/>
                    <a:pt x="20466" y="10589"/>
                  </a:cubicBezTo>
                  <a:cubicBezTo>
                    <a:pt x="20613" y="10675"/>
                    <a:pt x="20760" y="10761"/>
                    <a:pt x="20904" y="10851"/>
                  </a:cubicBezTo>
                  <a:cubicBezTo>
                    <a:pt x="21065" y="10950"/>
                    <a:pt x="21227" y="11050"/>
                    <a:pt x="21388" y="11150"/>
                  </a:cubicBezTo>
                  <a:cubicBezTo>
                    <a:pt x="21688" y="11336"/>
                    <a:pt x="21989" y="11518"/>
                    <a:pt x="22293" y="11694"/>
                  </a:cubicBezTo>
                  <a:cubicBezTo>
                    <a:pt x="22602" y="11870"/>
                    <a:pt x="22906" y="12054"/>
                    <a:pt x="23207" y="12244"/>
                  </a:cubicBezTo>
                  <a:lnTo>
                    <a:pt x="23505" y="12433"/>
                  </a:lnTo>
                  <a:cubicBezTo>
                    <a:pt x="23491" y="12462"/>
                    <a:pt x="23477" y="12491"/>
                    <a:pt x="23463" y="12519"/>
                  </a:cubicBezTo>
                  <a:cubicBezTo>
                    <a:pt x="23431" y="12589"/>
                    <a:pt x="23400" y="12659"/>
                    <a:pt x="23365" y="12727"/>
                  </a:cubicBezTo>
                  <a:cubicBezTo>
                    <a:pt x="23296" y="12866"/>
                    <a:pt x="23224" y="13004"/>
                    <a:pt x="23153" y="13143"/>
                  </a:cubicBezTo>
                  <a:cubicBezTo>
                    <a:pt x="23087" y="13269"/>
                    <a:pt x="23021" y="13394"/>
                    <a:pt x="22962" y="13523"/>
                  </a:cubicBezTo>
                  <a:cubicBezTo>
                    <a:pt x="22886" y="13685"/>
                    <a:pt x="22812" y="13849"/>
                    <a:pt x="22735" y="14010"/>
                  </a:cubicBezTo>
                  <a:cubicBezTo>
                    <a:pt x="22659" y="14166"/>
                    <a:pt x="22576" y="14321"/>
                    <a:pt x="22497" y="14476"/>
                  </a:cubicBezTo>
                  <a:cubicBezTo>
                    <a:pt x="22419" y="14628"/>
                    <a:pt x="22347" y="14779"/>
                    <a:pt x="22268" y="14930"/>
                  </a:cubicBezTo>
                  <a:cubicBezTo>
                    <a:pt x="22229" y="15004"/>
                    <a:pt x="22188" y="15077"/>
                    <a:pt x="22149" y="15150"/>
                  </a:cubicBezTo>
                  <a:cubicBezTo>
                    <a:pt x="22110" y="15226"/>
                    <a:pt x="22074" y="15305"/>
                    <a:pt x="22037" y="15383"/>
                  </a:cubicBezTo>
                  <a:cubicBezTo>
                    <a:pt x="22001" y="15462"/>
                    <a:pt x="21966" y="15542"/>
                    <a:pt x="21931" y="15620"/>
                  </a:cubicBezTo>
                  <a:cubicBezTo>
                    <a:pt x="21896" y="15699"/>
                    <a:pt x="21860" y="15776"/>
                    <a:pt x="21823" y="15854"/>
                  </a:cubicBezTo>
                  <a:cubicBezTo>
                    <a:pt x="21754" y="16003"/>
                    <a:pt x="21674" y="16148"/>
                    <a:pt x="21595" y="16292"/>
                  </a:cubicBezTo>
                  <a:cubicBezTo>
                    <a:pt x="21515" y="16439"/>
                    <a:pt x="21438" y="16584"/>
                    <a:pt x="21369" y="16735"/>
                  </a:cubicBezTo>
                  <a:cubicBezTo>
                    <a:pt x="21338" y="16802"/>
                    <a:pt x="21309" y="16872"/>
                    <a:pt x="21277" y="16937"/>
                  </a:cubicBezTo>
                  <a:cubicBezTo>
                    <a:pt x="21244" y="17007"/>
                    <a:pt x="21208" y="17077"/>
                    <a:pt x="21167" y="17144"/>
                  </a:cubicBezTo>
                  <a:cubicBezTo>
                    <a:pt x="21100" y="17254"/>
                    <a:pt x="21030" y="17362"/>
                    <a:pt x="20967" y="17474"/>
                  </a:cubicBezTo>
                  <a:cubicBezTo>
                    <a:pt x="20906" y="17587"/>
                    <a:pt x="20854" y="17704"/>
                    <a:pt x="20789" y="17816"/>
                  </a:cubicBezTo>
                  <a:lnTo>
                    <a:pt x="20789" y="17816"/>
                  </a:lnTo>
                  <a:cubicBezTo>
                    <a:pt x="20789" y="17815"/>
                    <a:pt x="20790" y="17814"/>
                    <a:pt x="20791" y="17813"/>
                  </a:cubicBezTo>
                  <a:lnTo>
                    <a:pt x="20791" y="17813"/>
                  </a:lnTo>
                  <a:cubicBezTo>
                    <a:pt x="20755" y="17871"/>
                    <a:pt x="20719" y="17928"/>
                    <a:pt x="20683" y="17987"/>
                  </a:cubicBezTo>
                  <a:cubicBezTo>
                    <a:pt x="20645" y="18050"/>
                    <a:pt x="20610" y="18114"/>
                    <a:pt x="20576" y="18180"/>
                  </a:cubicBezTo>
                  <a:cubicBezTo>
                    <a:pt x="20560" y="18214"/>
                    <a:pt x="20544" y="18248"/>
                    <a:pt x="20529" y="18283"/>
                  </a:cubicBezTo>
                  <a:cubicBezTo>
                    <a:pt x="20507" y="18274"/>
                    <a:pt x="20485" y="18265"/>
                    <a:pt x="20463" y="18255"/>
                  </a:cubicBezTo>
                  <a:cubicBezTo>
                    <a:pt x="20406" y="18227"/>
                    <a:pt x="20349" y="18200"/>
                    <a:pt x="20292" y="18175"/>
                  </a:cubicBezTo>
                  <a:cubicBezTo>
                    <a:pt x="20150" y="18102"/>
                    <a:pt x="20009" y="18026"/>
                    <a:pt x="19871" y="17946"/>
                  </a:cubicBezTo>
                  <a:cubicBezTo>
                    <a:pt x="19723" y="17860"/>
                    <a:pt x="19575" y="17773"/>
                    <a:pt x="19428" y="17693"/>
                  </a:cubicBezTo>
                  <a:cubicBezTo>
                    <a:pt x="19275" y="17608"/>
                    <a:pt x="19124" y="17522"/>
                    <a:pt x="18973" y="17437"/>
                  </a:cubicBezTo>
                  <a:cubicBezTo>
                    <a:pt x="18819" y="17348"/>
                    <a:pt x="18662" y="17260"/>
                    <a:pt x="18506" y="17175"/>
                  </a:cubicBezTo>
                  <a:cubicBezTo>
                    <a:pt x="18349" y="17087"/>
                    <a:pt x="18192" y="16999"/>
                    <a:pt x="18037" y="16906"/>
                  </a:cubicBezTo>
                  <a:cubicBezTo>
                    <a:pt x="17893" y="16821"/>
                    <a:pt x="17752" y="16731"/>
                    <a:pt x="17606" y="16646"/>
                  </a:cubicBezTo>
                  <a:cubicBezTo>
                    <a:pt x="17443" y="16549"/>
                    <a:pt x="17279" y="16455"/>
                    <a:pt x="17117" y="16358"/>
                  </a:cubicBezTo>
                  <a:cubicBezTo>
                    <a:pt x="16968" y="16271"/>
                    <a:pt x="16824" y="16179"/>
                    <a:pt x="16677" y="16091"/>
                  </a:cubicBezTo>
                  <a:cubicBezTo>
                    <a:pt x="16526" y="16000"/>
                    <a:pt x="16376" y="15909"/>
                    <a:pt x="16225" y="15818"/>
                  </a:cubicBezTo>
                  <a:cubicBezTo>
                    <a:pt x="16076" y="15728"/>
                    <a:pt x="15926" y="15637"/>
                    <a:pt x="15775" y="15544"/>
                  </a:cubicBezTo>
                  <a:cubicBezTo>
                    <a:pt x="15628" y="15455"/>
                    <a:pt x="15482" y="15363"/>
                    <a:pt x="15334" y="15276"/>
                  </a:cubicBezTo>
                  <a:cubicBezTo>
                    <a:pt x="15021" y="15092"/>
                    <a:pt x="14702" y="14919"/>
                    <a:pt x="14391" y="14732"/>
                  </a:cubicBezTo>
                  <a:cubicBezTo>
                    <a:pt x="14240" y="14641"/>
                    <a:pt x="14090" y="14548"/>
                    <a:pt x="13940" y="14457"/>
                  </a:cubicBezTo>
                  <a:cubicBezTo>
                    <a:pt x="13795" y="14368"/>
                    <a:pt x="13648" y="14280"/>
                    <a:pt x="13501" y="14191"/>
                  </a:cubicBezTo>
                  <a:cubicBezTo>
                    <a:pt x="13195" y="14004"/>
                    <a:pt x="12897" y="13807"/>
                    <a:pt x="12586" y="13629"/>
                  </a:cubicBezTo>
                  <a:cubicBezTo>
                    <a:pt x="12434" y="13541"/>
                    <a:pt x="12278" y="13456"/>
                    <a:pt x="12124" y="13370"/>
                  </a:cubicBezTo>
                  <a:cubicBezTo>
                    <a:pt x="11967" y="13279"/>
                    <a:pt x="11809" y="13189"/>
                    <a:pt x="11655" y="13096"/>
                  </a:cubicBezTo>
                  <a:cubicBezTo>
                    <a:pt x="11502" y="13004"/>
                    <a:pt x="11347" y="12913"/>
                    <a:pt x="11194" y="12819"/>
                  </a:cubicBezTo>
                  <a:cubicBezTo>
                    <a:pt x="11043" y="12725"/>
                    <a:pt x="10891" y="12629"/>
                    <a:pt x="10740" y="12533"/>
                  </a:cubicBezTo>
                  <a:cubicBezTo>
                    <a:pt x="10434" y="12337"/>
                    <a:pt x="10129" y="12136"/>
                    <a:pt x="9817" y="11948"/>
                  </a:cubicBezTo>
                  <a:cubicBezTo>
                    <a:pt x="9517" y="11769"/>
                    <a:pt x="9219" y="11589"/>
                    <a:pt x="8919" y="11415"/>
                  </a:cubicBezTo>
                  <a:cubicBezTo>
                    <a:pt x="8764" y="11325"/>
                    <a:pt x="8608" y="11236"/>
                    <a:pt x="8452" y="11147"/>
                  </a:cubicBezTo>
                  <a:cubicBezTo>
                    <a:pt x="8303" y="11062"/>
                    <a:pt x="8154" y="10972"/>
                    <a:pt x="8006" y="10883"/>
                  </a:cubicBezTo>
                  <a:cubicBezTo>
                    <a:pt x="7854" y="10787"/>
                    <a:pt x="7699" y="10693"/>
                    <a:pt x="7541" y="10601"/>
                  </a:cubicBezTo>
                  <a:cubicBezTo>
                    <a:pt x="7462" y="10556"/>
                    <a:pt x="7381" y="10512"/>
                    <a:pt x="7303" y="10466"/>
                  </a:cubicBezTo>
                  <a:cubicBezTo>
                    <a:pt x="7261" y="10443"/>
                    <a:pt x="7220" y="10420"/>
                    <a:pt x="7180" y="10396"/>
                  </a:cubicBezTo>
                  <a:cubicBezTo>
                    <a:pt x="7145" y="10374"/>
                    <a:pt x="7111" y="10353"/>
                    <a:pt x="7076" y="10331"/>
                  </a:cubicBezTo>
                  <a:cubicBezTo>
                    <a:pt x="7016" y="10291"/>
                    <a:pt x="6958" y="10249"/>
                    <a:pt x="6900" y="10207"/>
                  </a:cubicBezTo>
                  <a:cubicBezTo>
                    <a:pt x="6849" y="10167"/>
                    <a:pt x="6796" y="10130"/>
                    <a:pt x="6741" y="10095"/>
                  </a:cubicBezTo>
                  <a:cubicBezTo>
                    <a:pt x="6713" y="10077"/>
                    <a:pt x="6682" y="10058"/>
                    <a:pt x="6652" y="10041"/>
                  </a:cubicBezTo>
                  <a:cubicBezTo>
                    <a:pt x="6626" y="10026"/>
                    <a:pt x="6595" y="10013"/>
                    <a:pt x="6566" y="10000"/>
                  </a:cubicBezTo>
                  <a:cubicBezTo>
                    <a:pt x="6513" y="9974"/>
                    <a:pt x="6458" y="9949"/>
                    <a:pt x="6405" y="9922"/>
                  </a:cubicBezTo>
                  <a:lnTo>
                    <a:pt x="6405" y="9922"/>
                  </a:lnTo>
                  <a:cubicBezTo>
                    <a:pt x="6405" y="9922"/>
                    <a:pt x="6406" y="9922"/>
                    <a:pt x="6407" y="9922"/>
                  </a:cubicBezTo>
                  <a:lnTo>
                    <a:pt x="6407" y="9922"/>
                  </a:lnTo>
                  <a:cubicBezTo>
                    <a:pt x="6288" y="9860"/>
                    <a:pt x="6174" y="9788"/>
                    <a:pt x="6056" y="9723"/>
                  </a:cubicBezTo>
                  <a:cubicBezTo>
                    <a:pt x="5994" y="9688"/>
                    <a:pt x="5930" y="9657"/>
                    <a:pt x="5865" y="9629"/>
                  </a:cubicBezTo>
                  <a:cubicBezTo>
                    <a:pt x="5813" y="9607"/>
                    <a:pt x="5759" y="9587"/>
                    <a:pt x="5707" y="9563"/>
                  </a:cubicBezTo>
                  <a:cubicBezTo>
                    <a:pt x="5656" y="9536"/>
                    <a:pt x="5606" y="9501"/>
                    <a:pt x="5558" y="9469"/>
                  </a:cubicBezTo>
                  <a:cubicBezTo>
                    <a:pt x="5532" y="9452"/>
                    <a:pt x="5506" y="9434"/>
                    <a:pt x="5478" y="9418"/>
                  </a:cubicBezTo>
                  <a:cubicBezTo>
                    <a:pt x="5465" y="9411"/>
                    <a:pt x="5449" y="9403"/>
                    <a:pt x="5435" y="9393"/>
                  </a:cubicBezTo>
                  <a:cubicBezTo>
                    <a:pt x="5445" y="9377"/>
                    <a:pt x="5454" y="9359"/>
                    <a:pt x="5465" y="9342"/>
                  </a:cubicBezTo>
                  <a:cubicBezTo>
                    <a:pt x="5509" y="9262"/>
                    <a:pt x="5553" y="9180"/>
                    <a:pt x="5597" y="9098"/>
                  </a:cubicBezTo>
                  <a:lnTo>
                    <a:pt x="5597" y="9099"/>
                  </a:lnTo>
                  <a:cubicBezTo>
                    <a:pt x="5694" y="8921"/>
                    <a:pt x="5790" y="8740"/>
                    <a:pt x="5898" y="8567"/>
                  </a:cubicBezTo>
                  <a:cubicBezTo>
                    <a:pt x="5952" y="8483"/>
                    <a:pt x="6006" y="8400"/>
                    <a:pt x="6058" y="8315"/>
                  </a:cubicBezTo>
                  <a:cubicBezTo>
                    <a:pt x="6111" y="8230"/>
                    <a:pt x="6161" y="8145"/>
                    <a:pt x="6213" y="8059"/>
                  </a:cubicBezTo>
                  <a:cubicBezTo>
                    <a:pt x="6254" y="7988"/>
                    <a:pt x="6299" y="7920"/>
                    <a:pt x="6343" y="7850"/>
                  </a:cubicBezTo>
                  <a:cubicBezTo>
                    <a:pt x="6386" y="7781"/>
                    <a:pt x="6426" y="7711"/>
                    <a:pt x="6466" y="7641"/>
                  </a:cubicBezTo>
                  <a:cubicBezTo>
                    <a:pt x="6546" y="7495"/>
                    <a:pt x="6629" y="7352"/>
                    <a:pt x="6719" y="7211"/>
                  </a:cubicBezTo>
                  <a:cubicBezTo>
                    <a:pt x="6812" y="7064"/>
                    <a:pt x="6904" y="6914"/>
                    <a:pt x="6998" y="6765"/>
                  </a:cubicBezTo>
                  <a:cubicBezTo>
                    <a:pt x="7093" y="6614"/>
                    <a:pt x="7189" y="6461"/>
                    <a:pt x="7286" y="6310"/>
                  </a:cubicBezTo>
                  <a:cubicBezTo>
                    <a:pt x="7380" y="6161"/>
                    <a:pt x="7469" y="6007"/>
                    <a:pt x="7560" y="5856"/>
                  </a:cubicBezTo>
                  <a:cubicBezTo>
                    <a:pt x="7647" y="5709"/>
                    <a:pt x="7736" y="5565"/>
                    <a:pt x="7825" y="5420"/>
                  </a:cubicBezTo>
                  <a:cubicBezTo>
                    <a:pt x="7918" y="5271"/>
                    <a:pt x="8003" y="5116"/>
                    <a:pt x="8092" y="4964"/>
                  </a:cubicBezTo>
                  <a:cubicBezTo>
                    <a:pt x="8134" y="4892"/>
                    <a:pt x="8177" y="4820"/>
                    <a:pt x="8217" y="4747"/>
                  </a:cubicBezTo>
                  <a:cubicBezTo>
                    <a:pt x="8260" y="4672"/>
                    <a:pt x="8298" y="4594"/>
                    <a:pt x="8340" y="4518"/>
                  </a:cubicBezTo>
                  <a:lnTo>
                    <a:pt x="8340" y="4518"/>
                  </a:lnTo>
                  <a:cubicBezTo>
                    <a:pt x="8355" y="4492"/>
                    <a:pt x="8368" y="4465"/>
                    <a:pt x="8383" y="4438"/>
                  </a:cubicBezTo>
                  <a:cubicBezTo>
                    <a:pt x="8423" y="4366"/>
                    <a:pt x="8466" y="4294"/>
                    <a:pt x="8509" y="4223"/>
                  </a:cubicBezTo>
                  <a:cubicBezTo>
                    <a:pt x="8553" y="4148"/>
                    <a:pt x="8597" y="4070"/>
                    <a:pt x="8639" y="3993"/>
                  </a:cubicBezTo>
                  <a:cubicBezTo>
                    <a:pt x="8712" y="3860"/>
                    <a:pt x="8788" y="3727"/>
                    <a:pt x="8865" y="3596"/>
                  </a:cubicBezTo>
                  <a:close/>
                  <a:moveTo>
                    <a:pt x="32991" y="21398"/>
                  </a:moveTo>
                  <a:lnTo>
                    <a:pt x="32991" y="21398"/>
                  </a:lnTo>
                  <a:cubicBezTo>
                    <a:pt x="32991" y="21399"/>
                    <a:pt x="32991" y="21399"/>
                    <a:pt x="32991" y="21399"/>
                  </a:cubicBezTo>
                  <a:cubicBezTo>
                    <a:pt x="32991" y="21399"/>
                    <a:pt x="32991" y="21399"/>
                    <a:pt x="32991" y="21398"/>
                  </a:cubicBezTo>
                  <a:close/>
                  <a:moveTo>
                    <a:pt x="33887" y="21678"/>
                  </a:moveTo>
                  <a:cubicBezTo>
                    <a:pt x="33887" y="21678"/>
                    <a:pt x="33887" y="21678"/>
                    <a:pt x="33888" y="21678"/>
                  </a:cubicBezTo>
                  <a:cubicBezTo>
                    <a:pt x="33888" y="21678"/>
                    <a:pt x="33887" y="21678"/>
                    <a:pt x="33887" y="21678"/>
                  </a:cubicBezTo>
                  <a:close/>
                  <a:moveTo>
                    <a:pt x="34127" y="21811"/>
                  </a:moveTo>
                  <a:lnTo>
                    <a:pt x="34127" y="21811"/>
                  </a:lnTo>
                  <a:cubicBezTo>
                    <a:pt x="34130" y="21812"/>
                    <a:pt x="34133" y="21814"/>
                    <a:pt x="34136" y="21816"/>
                  </a:cubicBezTo>
                  <a:cubicBezTo>
                    <a:pt x="34134" y="21814"/>
                    <a:pt x="34130" y="21812"/>
                    <a:pt x="34127" y="21811"/>
                  </a:cubicBezTo>
                  <a:close/>
                  <a:moveTo>
                    <a:pt x="34969" y="22288"/>
                  </a:moveTo>
                  <a:cubicBezTo>
                    <a:pt x="34970" y="22289"/>
                    <a:pt x="34970" y="22289"/>
                    <a:pt x="34970" y="22289"/>
                  </a:cubicBezTo>
                  <a:lnTo>
                    <a:pt x="34970" y="22289"/>
                  </a:lnTo>
                  <a:cubicBezTo>
                    <a:pt x="34970" y="22289"/>
                    <a:pt x="34970" y="22288"/>
                    <a:pt x="34969" y="22288"/>
                  </a:cubicBezTo>
                  <a:close/>
                  <a:moveTo>
                    <a:pt x="34950" y="22309"/>
                  </a:moveTo>
                  <a:cubicBezTo>
                    <a:pt x="34954" y="22311"/>
                    <a:pt x="34957" y="22312"/>
                    <a:pt x="34960" y="22312"/>
                  </a:cubicBezTo>
                  <a:cubicBezTo>
                    <a:pt x="34957" y="22311"/>
                    <a:pt x="34954" y="22310"/>
                    <a:pt x="34950" y="22309"/>
                  </a:cubicBezTo>
                  <a:close/>
                  <a:moveTo>
                    <a:pt x="3780" y="0"/>
                  </a:moveTo>
                  <a:cubicBezTo>
                    <a:pt x="3764" y="2"/>
                    <a:pt x="3726" y="17"/>
                    <a:pt x="3688" y="25"/>
                  </a:cubicBezTo>
                  <a:cubicBezTo>
                    <a:pt x="3666" y="28"/>
                    <a:pt x="3644" y="33"/>
                    <a:pt x="3623" y="37"/>
                  </a:cubicBezTo>
                  <a:lnTo>
                    <a:pt x="3619" y="37"/>
                  </a:lnTo>
                  <a:cubicBezTo>
                    <a:pt x="3604" y="40"/>
                    <a:pt x="3590" y="44"/>
                    <a:pt x="3577" y="52"/>
                  </a:cubicBezTo>
                  <a:cubicBezTo>
                    <a:pt x="3554" y="63"/>
                    <a:pt x="3532" y="78"/>
                    <a:pt x="3511" y="92"/>
                  </a:cubicBezTo>
                  <a:cubicBezTo>
                    <a:pt x="3475" y="116"/>
                    <a:pt x="3440" y="144"/>
                    <a:pt x="3411" y="175"/>
                  </a:cubicBezTo>
                  <a:cubicBezTo>
                    <a:pt x="3367" y="219"/>
                    <a:pt x="3332" y="268"/>
                    <a:pt x="3303" y="324"/>
                  </a:cubicBezTo>
                  <a:cubicBezTo>
                    <a:pt x="3280" y="365"/>
                    <a:pt x="3260" y="408"/>
                    <a:pt x="3238" y="449"/>
                  </a:cubicBezTo>
                  <a:cubicBezTo>
                    <a:pt x="3199" y="525"/>
                    <a:pt x="3158" y="600"/>
                    <a:pt x="3117" y="673"/>
                  </a:cubicBezTo>
                  <a:cubicBezTo>
                    <a:pt x="3077" y="744"/>
                    <a:pt x="3042" y="818"/>
                    <a:pt x="3003" y="890"/>
                  </a:cubicBezTo>
                  <a:cubicBezTo>
                    <a:pt x="2923" y="1041"/>
                    <a:pt x="2838" y="1189"/>
                    <a:pt x="2757" y="1341"/>
                  </a:cubicBezTo>
                  <a:cubicBezTo>
                    <a:pt x="2715" y="1416"/>
                    <a:pt x="2675" y="1496"/>
                    <a:pt x="2636" y="1573"/>
                  </a:cubicBezTo>
                  <a:cubicBezTo>
                    <a:pt x="2595" y="1651"/>
                    <a:pt x="2553" y="1729"/>
                    <a:pt x="2512" y="1807"/>
                  </a:cubicBezTo>
                  <a:cubicBezTo>
                    <a:pt x="2432" y="1957"/>
                    <a:pt x="2354" y="2110"/>
                    <a:pt x="2277" y="2260"/>
                  </a:cubicBezTo>
                  <a:lnTo>
                    <a:pt x="2277" y="2259"/>
                  </a:lnTo>
                  <a:cubicBezTo>
                    <a:pt x="2276" y="2262"/>
                    <a:pt x="2274" y="2265"/>
                    <a:pt x="2272" y="2270"/>
                  </a:cubicBezTo>
                  <a:cubicBezTo>
                    <a:pt x="2265" y="2281"/>
                    <a:pt x="2259" y="2295"/>
                    <a:pt x="2252" y="2308"/>
                  </a:cubicBezTo>
                  <a:cubicBezTo>
                    <a:pt x="2252" y="2308"/>
                    <a:pt x="2251" y="2308"/>
                    <a:pt x="2251" y="2309"/>
                  </a:cubicBezTo>
                  <a:cubicBezTo>
                    <a:pt x="2250" y="2312"/>
                    <a:pt x="2247" y="2316"/>
                    <a:pt x="2246" y="2318"/>
                  </a:cubicBezTo>
                  <a:lnTo>
                    <a:pt x="2246" y="2319"/>
                  </a:lnTo>
                  <a:cubicBezTo>
                    <a:pt x="2242" y="2325"/>
                    <a:pt x="2240" y="2330"/>
                    <a:pt x="2238" y="2334"/>
                  </a:cubicBezTo>
                  <a:lnTo>
                    <a:pt x="2238" y="2334"/>
                  </a:lnTo>
                  <a:cubicBezTo>
                    <a:pt x="2238" y="2334"/>
                    <a:pt x="2239" y="2333"/>
                    <a:pt x="2239" y="2332"/>
                  </a:cubicBezTo>
                  <a:lnTo>
                    <a:pt x="2239" y="2332"/>
                  </a:lnTo>
                  <a:cubicBezTo>
                    <a:pt x="2238" y="2334"/>
                    <a:pt x="2236" y="2336"/>
                    <a:pt x="2236" y="2338"/>
                  </a:cubicBezTo>
                  <a:cubicBezTo>
                    <a:pt x="2236" y="2337"/>
                    <a:pt x="2237" y="2335"/>
                    <a:pt x="2238" y="2334"/>
                  </a:cubicBezTo>
                  <a:lnTo>
                    <a:pt x="2238" y="2334"/>
                  </a:lnTo>
                  <a:cubicBezTo>
                    <a:pt x="2173" y="2460"/>
                    <a:pt x="2106" y="2584"/>
                    <a:pt x="2035" y="2706"/>
                  </a:cubicBezTo>
                  <a:cubicBezTo>
                    <a:pt x="1963" y="2830"/>
                    <a:pt x="1889" y="2954"/>
                    <a:pt x="1816" y="3077"/>
                  </a:cubicBezTo>
                  <a:cubicBezTo>
                    <a:pt x="1739" y="3203"/>
                    <a:pt x="1663" y="3329"/>
                    <a:pt x="1591" y="3457"/>
                  </a:cubicBezTo>
                  <a:cubicBezTo>
                    <a:pt x="1517" y="3587"/>
                    <a:pt x="1449" y="3719"/>
                    <a:pt x="1382" y="3852"/>
                  </a:cubicBezTo>
                  <a:cubicBezTo>
                    <a:pt x="1305" y="4004"/>
                    <a:pt x="1223" y="4154"/>
                    <a:pt x="1142" y="4304"/>
                  </a:cubicBezTo>
                  <a:cubicBezTo>
                    <a:pt x="1060" y="4453"/>
                    <a:pt x="982" y="4603"/>
                    <a:pt x="899" y="4751"/>
                  </a:cubicBezTo>
                  <a:cubicBezTo>
                    <a:pt x="861" y="4822"/>
                    <a:pt x="821" y="4893"/>
                    <a:pt x="781" y="4965"/>
                  </a:cubicBezTo>
                  <a:cubicBezTo>
                    <a:pt x="744" y="5037"/>
                    <a:pt x="707" y="5109"/>
                    <a:pt x="668" y="5180"/>
                  </a:cubicBezTo>
                  <a:cubicBezTo>
                    <a:pt x="627" y="5254"/>
                    <a:pt x="585" y="5327"/>
                    <a:pt x="547" y="5404"/>
                  </a:cubicBezTo>
                  <a:cubicBezTo>
                    <a:pt x="510" y="5477"/>
                    <a:pt x="474" y="5551"/>
                    <a:pt x="438" y="5625"/>
                  </a:cubicBezTo>
                  <a:cubicBezTo>
                    <a:pt x="361" y="5783"/>
                    <a:pt x="281" y="5939"/>
                    <a:pt x="213" y="6100"/>
                  </a:cubicBezTo>
                  <a:cubicBezTo>
                    <a:pt x="152" y="6240"/>
                    <a:pt x="93" y="6378"/>
                    <a:pt x="37" y="6518"/>
                  </a:cubicBezTo>
                  <a:cubicBezTo>
                    <a:pt x="31" y="6534"/>
                    <a:pt x="25" y="6549"/>
                    <a:pt x="20" y="6566"/>
                  </a:cubicBezTo>
                  <a:cubicBezTo>
                    <a:pt x="13" y="6586"/>
                    <a:pt x="12" y="6609"/>
                    <a:pt x="10" y="6630"/>
                  </a:cubicBezTo>
                  <a:cubicBezTo>
                    <a:pt x="5" y="6673"/>
                    <a:pt x="0" y="6719"/>
                    <a:pt x="15" y="6762"/>
                  </a:cubicBezTo>
                  <a:cubicBezTo>
                    <a:pt x="27" y="6802"/>
                    <a:pt x="52" y="6842"/>
                    <a:pt x="87" y="6867"/>
                  </a:cubicBezTo>
                  <a:cubicBezTo>
                    <a:pt x="92" y="6870"/>
                    <a:pt x="98" y="6872"/>
                    <a:pt x="103" y="6875"/>
                  </a:cubicBezTo>
                  <a:cubicBezTo>
                    <a:pt x="110" y="6883"/>
                    <a:pt x="114" y="6889"/>
                    <a:pt x="120" y="6894"/>
                  </a:cubicBezTo>
                  <a:cubicBezTo>
                    <a:pt x="133" y="6905"/>
                    <a:pt x="146" y="6916"/>
                    <a:pt x="160" y="6925"/>
                  </a:cubicBezTo>
                  <a:cubicBezTo>
                    <a:pt x="174" y="6932"/>
                    <a:pt x="186" y="6939"/>
                    <a:pt x="201" y="6945"/>
                  </a:cubicBezTo>
                  <a:lnTo>
                    <a:pt x="201" y="6945"/>
                  </a:lnTo>
                  <a:cubicBezTo>
                    <a:pt x="202" y="6946"/>
                    <a:pt x="203" y="6946"/>
                    <a:pt x="204" y="6947"/>
                  </a:cubicBezTo>
                  <a:cubicBezTo>
                    <a:pt x="204" y="6947"/>
                    <a:pt x="206" y="6947"/>
                    <a:pt x="207" y="6948"/>
                  </a:cubicBezTo>
                  <a:lnTo>
                    <a:pt x="207" y="6948"/>
                  </a:lnTo>
                  <a:cubicBezTo>
                    <a:pt x="207" y="6948"/>
                    <a:pt x="207" y="6948"/>
                    <a:pt x="207" y="6948"/>
                  </a:cubicBezTo>
                  <a:lnTo>
                    <a:pt x="207" y="6948"/>
                  </a:lnTo>
                  <a:cubicBezTo>
                    <a:pt x="224" y="6957"/>
                    <a:pt x="243" y="6966"/>
                    <a:pt x="263" y="6972"/>
                  </a:cubicBezTo>
                  <a:cubicBezTo>
                    <a:pt x="284" y="6979"/>
                    <a:pt x="306" y="6982"/>
                    <a:pt x="327" y="6984"/>
                  </a:cubicBezTo>
                  <a:cubicBezTo>
                    <a:pt x="341" y="6986"/>
                    <a:pt x="354" y="6986"/>
                    <a:pt x="368" y="6986"/>
                  </a:cubicBezTo>
                  <a:cubicBezTo>
                    <a:pt x="383" y="6986"/>
                    <a:pt x="399" y="6985"/>
                    <a:pt x="415" y="6984"/>
                  </a:cubicBezTo>
                  <a:lnTo>
                    <a:pt x="419" y="6984"/>
                  </a:lnTo>
                  <a:cubicBezTo>
                    <a:pt x="424" y="6983"/>
                    <a:pt x="430" y="6982"/>
                    <a:pt x="436" y="6981"/>
                  </a:cubicBezTo>
                  <a:cubicBezTo>
                    <a:pt x="451" y="6978"/>
                    <a:pt x="466" y="6977"/>
                    <a:pt x="480" y="6973"/>
                  </a:cubicBezTo>
                  <a:lnTo>
                    <a:pt x="480" y="6973"/>
                  </a:lnTo>
                  <a:cubicBezTo>
                    <a:pt x="478" y="6973"/>
                    <a:pt x="476" y="6974"/>
                    <a:pt x="475" y="6975"/>
                  </a:cubicBezTo>
                  <a:lnTo>
                    <a:pt x="475" y="6975"/>
                  </a:lnTo>
                  <a:lnTo>
                    <a:pt x="482" y="6972"/>
                  </a:lnTo>
                  <a:cubicBezTo>
                    <a:pt x="485" y="6971"/>
                    <a:pt x="485" y="6970"/>
                    <a:pt x="487" y="6968"/>
                  </a:cubicBezTo>
                  <a:lnTo>
                    <a:pt x="522" y="6961"/>
                  </a:lnTo>
                  <a:cubicBezTo>
                    <a:pt x="560" y="6950"/>
                    <a:pt x="597" y="6937"/>
                    <a:pt x="631" y="6917"/>
                  </a:cubicBezTo>
                  <a:cubicBezTo>
                    <a:pt x="664" y="6896"/>
                    <a:pt x="695" y="6873"/>
                    <a:pt x="721" y="6843"/>
                  </a:cubicBezTo>
                  <a:cubicBezTo>
                    <a:pt x="756" y="6805"/>
                    <a:pt x="786" y="6764"/>
                    <a:pt x="812" y="6721"/>
                  </a:cubicBezTo>
                  <a:cubicBezTo>
                    <a:pt x="842" y="6676"/>
                    <a:pt x="870" y="6631"/>
                    <a:pt x="900" y="6585"/>
                  </a:cubicBezTo>
                  <a:cubicBezTo>
                    <a:pt x="931" y="6538"/>
                    <a:pt x="965" y="6490"/>
                    <a:pt x="996" y="6441"/>
                  </a:cubicBezTo>
                  <a:cubicBezTo>
                    <a:pt x="1025" y="6394"/>
                    <a:pt x="1054" y="6348"/>
                    <a:pt x="1080" y="6299"/>
                  </a:cubicBezTo>
                  <a:cubicBezTo>
                    <a:pt x="1106" y="6250"/>
                    <a:pt x="1130" y="6201"/>
                    <a:pt x="1153" y="6152"/>
                  </a:cubicBezTo>
                  <a:lnTo>
                    <a:pt x="1153" y="6152"/>
                  </a:lnTo>
                  <a:cubicBezTo>
                    <a:pt x="1153" y="6153"/>
                    <a:pt x="1152" y="6155"/>
                    <a:pt x="1152" y="6156"/>
                  </a:cubicBezTo>
                  <a:cubicBezTo>
                    <a:pt x="1183" y="6096"/>
                    <a:pt x="1216" y="6038"/>
                    <a:pt x="1247" y="5980"/>
                  </a:cubicBezTo>
                  <a:cubicBezTo>
                    <a:pt x="1281" y="5919"/>
                    <a:pt x="1313" y="5858"/>
                    <a:pt x="1347" y="5797"/>
                  </a:cubicBezTo>
                  <a:cubicBezTo>
                    <a:pt x="1409" y="5685"/>
                    <a:pt x="1471" y="5573"/>
                    <a:pt x="1525" y="5455"/>
                  </a:cubicBezTo>
                  <a:cubicBezTo>
                    <a:pt x="1579" y="5336"/>
                    <a:pt x="1634" y="5216"/>
                    <a:pt x="1690" y="5095"/>
                  </a:cubicBezTo>
                  <a:cubicBezTo>
                    <a:pt x="1746" y="4975"/>
                    <a:pt x="1802" y="4855"/>
                    <a:pt x="1861" y="4736"/>
                  </a:cubicBezTo>
                  <a:cubicBezTo>
                    <a:pt x="1931" y="4603"/>
                    <a:pt x="2003" y="4470"/>
                    <a:pt x="2077" y="4339"/>
                  </a:cubicBezTo>
                  <a:cubicBezTo>
                    <a:pt x="2107" y="4356"/>
                    <a:pt x="2136" y="4373"/>
                    <a:pt x="2165" y="4391"/>
                  </a:cubicBezTo>
                  <a:cubicBezTo>
                    <a:pt x="2238" y="4434"/>
                    <a:pt x="2309" y="4475"/>
                    <a:pt x="2382" y="4514"/>
                  </a:cubicBezTo>
                  <a:cubicBezTo>
                    <a:pt x="2525" y="4589"/>
                    <a:pt x="2671" y="4657"/>
                    <a:pt x="2816" y="4726"/>
                  </a:cubicBezTo>
                  <a:cubicBezTo>
                    <a:pt x="2948" y="4791"/>
                    <a:pt x="3076" y="4861"/>
                    <a:pt x="3203" y="4933"/>
                  </a:cubicBezTo>
                  <a:cubicBezTo>
                    <a:pt x="3269" y="4969"/>
                    <a:pt x="3335" y="5006"/>
                    <a:pt x="3402" y="5041"/>
                  </a:cubicBezTo>
                  <a:cubicBezTo>
                    <a:pt x="3467" y="5074"/>
                    <a:pt x="3532" y="5107"/>
                    <a:pt x="3597" y="5138"/>
                  </a:cubicBezTo>
                  <a:lnTo>
                    <a:pt x="3597" y="5138"/>
                  </a:lnTo>
                  <a:cubicBezTo>
                    <a:pt x="3646" y="5163"/>
                    <a:pt x="3696" y="5187"/>
                    <a:pt x="3743" y="5214"/>
                  </a:cubicBezTo>
                  <a:cubicBezTo>
                    <a:pt x="3795" y="5244"/>
                    <a:pt x="3848" y="5275"/>
                    <a:pt x="3899" y="5306"/>
                  </a:cubicBezTo>
                  <a:cubicBezTo>
                    <a:pt x="3996" y="5361"/>
                    <a:pt x="4097" y="5409"/>
                    <a:pt x="4197" y="5458"/>
                  </a:cubicBezTo>
                  <a:lnTo>
                    <a:pt x="4196" y="5458"/>
                  </a:lnTo>
                  <a:cubicBezTo>
                    <a:pt x="4229" y="5475"/>
                    <a:pt x="4264" y="5490"/>
                    <a:pt x="4299" y="5508"/>
                  </a:cubicBezTo>
                  <a:cubicBezTo>
                    <a:pt x="4336" y="5529"/>
                    <a:pt x="4374" y="5549"/>
                    <a:pt x="4412" y="5570"/>
                  </a:cubicBezTo>
                  <a:cubicBezTo>
                    <a:pt x="4484" y="5609"/>
                    <a:pt x="4559" y="5644"/>
                    <a:pt x="4632" y="5680"/>
                  </a:cubicBezTo>
                  <a:lnTo>
                    <a:pt x="4631" y="5680"/>
                  </a:lnTo>
                  <a:cubicBezTo>
                    <a:pt x="4716" y="5722"/>
                    <a:pt x="4801" y="5764"/>
                    <a:pt x="4885" y="5806"/>
                  </a:cubicBezTo>
                  <a:cubicBezTo>
                    <a:pt x="4974" y="5852"/>
                    <a:pt x="5060" y="5900"/>
                    <a:pt x="5150" y="5945"/>
                  </a:cubicBezTo>
                  <a:cubicBezTo>
                    <a:pt x="5239" y="5991"/>
                    <a:pt x="5327" y="6038"/>
                    <a:pt x="5415" y="6085"/>
                  </a:cubicBezTo>
                  <a:cubicBezTo>
                    <a:pt x="5478" y="6118"/>
                    <a:pt x="5540" y="6152"/>
                    <a:pt x="5605" y="6182"/>
                  </a:cubicBezTo>
                  <a:cubicBezTo>
                    <a:pt x="5622" y="6190"/>
                    <a:pt x="5637" y="6200"/>
                    <a:pt x="5652" y="6211"/>
                  </a:cubicBezTo>
                  <a:cubicBezTo>
                    <a:pt x="5648" y="6219"/>
                    <a:pt x="5643" y="6225"/>
                    <a:pt x="5640" y="6233"/>
                  </a:cubicBezTo>
                  <a:cubicBezTo>
                    <a:pt x="5461" y="6538"/>
                    <a:pt x="5280" y="6840"/>
                    <a:pt x="5101" y="7144"/>
                  </a:cubicBezTo>
                  <a:cubicBezTo>
                    <a:pt x="4928" y="7439"/>
                    <a:pt x="4773" y="7745"/>
                    <a:pt x="4613" y="8046"/>
                  </a:cubicBezTo>
                  <a:lnTo>
                    <a:pt x="4613" y="8046"/>
                  </a:lnTo>
                  <a:cubicBezTo>
                    <a:pt x="4613" y="8046"/>
                    <a:pt x="4613" y="8046"/>
                    <a:pt x="4613" y="8046"/>
                  </a:cubicBezTo>
                  <a:lnTo>
                    <a:pt x="4613" y="8046"/>
                  </a:lnTo>
                  <a:cubicBezTo>
                    <a:pt x="4548" y="8164"/>
                    <a:pt x="4482" y="8283"/>
                    <a:pt x="4417" y="8402"/>
                  </a:cubicBezTo>
                  <a:cubicBezTo>
                    <a:pt x="4352" y="8516"/>
                    <a:pt x="4293" y="8635"/>
                    <a:pt x="4232" y="8751"/>
                  </a:cubicBezTo>
                  <a:cubicBezTo>
                    <a:pt x="4232" y="8751"/>
                    <a:pt x="4233" y="8749"/>
                    <a:pt x="4233" y="8748"/>
                  </a:cubicBezTo>
                  <a:lnTo>
                    <a:pt x="4233" y="8748"/>
                  </a:lnTo>
                  <a:cubicBezTo>
                    <a:pt x="4140" y="8922"/>
                    <a:pt x="4038" y="9090"/>
                    <a:pt x="3945" y="9262"/>
                  </a:cubicBezTo>
                  <a:cubicBezTo>
                    <a:pt x="3856" y="9423"/>
                    <a:pt x="3770" y="9587"/>
                    <a:pt x="3684" y="9750"/>
                  </a:cubicBezTo>
                  <a:lnTo>
                    <a:pt x="3684" y="9749"/>
                  </a:lnTo>
                  <a:cubicBezTo>
                    <a:pt x="3646" y="9817"/>
                    <a:pt x="3609" y="9884"/>
                    <a:pt x="3574" y="9952"/>
                  </a:cubicBezTo>
                  <a:cubicBezTo>
                    <a:pt x="3537" y="10026"/>
                    <a:pt x="3501" y="10099"/>
                    <a:pt x="3468" y="10174"/>
                  </a:cubicBezTo>
                  <a:cubicBezTo>
                    <a:pt x="3452" y="10208"/>
                    <a:pt x="3437" y="10240"/>
                    <a:pt x="3422" y="10274"/>
                  </a:cubicBezTo>
                  <a:cubicBezTo>
                    <a:pt x="3414" y="10290"/>
                    <a:pt x="3407" y="10307"/>
                    <a:pt x="3402" y="10325"/>
                  </a:cubicBezTo>
                  <a:cubicBezTo>
                    <a:pt x="3393" y="10356"/>
                    <a:pt x="3390" y="10389"/>
                    <a:pt x="3386" y="10420"/>
                  </a:cubicBezTo>
                  <a:cubicBezTo>
                    <a:pt x="3383" y="10446"/>
                    <a:pt x="3381" y="10472"/>
                    <a:pt x="3380" y="10498"/>
                  </a:cubicBezTo>
                  <a:cubicBezTo>
                    <a:pt x="3376" y="10539"/>
                    <a:pt x="3380" y="10581"/>
                    <a:pt x="3385" y="10623"/>
                  </a:cubicBezTo>
                  <a:cubicBezTo>
                    <a:pt x="3391" y="10666"/>
                    <a:pt x="3399" y="10707"/>
                    <a:pt x="3414" y="10747"/>
                  </a:cubicBezTo>
                  <a:cubicBezTo>
                    <a:pt x="3433" y="10790"/>
                    <a:pt x="3459" y="10823"/>
                    <a:pt x="3495" y="10854"/>
                  </a:cubicBezTo>
                  <a:cubicBezTo>
                    <a:pt x="3507" y="10865"/>
                    <a:pt x="3521" y="10878"/>
                    <a:pt x="3536" y="10888"/>
                  </a:cubicBezTo>
                  <a:cubicBezTo>
                    <a:pt x="3553" y="10898"/>
                    <a:pt x="3573" y="10908"/>
                    <a:pt x="3593" y="10917"/>
                  </a:cubicBezTo>
                  <a:lnTo>
                    <a:pt x="3592" y="10917"/>
                  </a:lnTo>
                  <a:cubicBezTo>
                    <a:pt x="3604" y="10924"/>
                    <a:pt x="3617" y="10931"/>
                    <a:pt x="3630" y="10939"/>
                  </a:cubicBezTo>
                  <a:cubicBezTo>
                    <a:pt x="3654" y="10955"/>
                    <a:pt x="3680" y="10961"/>
                    <a:pt x="3707" y="10971"/>
                  </a:cubicBezTo>
                  <a:lnTo>
                    <a:pt x="3707" y="10971"/>
                  </a:lnTo>
                  <a:cubicBezTo>
                    <a:pt x="3707" y="10971"/>
                    <a:pt x="3706" y="10971"/>
                    <a:pt x="3706" y="10971"/>
                  </a:cubicBezTo>
                  <a:lnTo>
                    <a:pt x="3706" y="10971"/>
                  </a:lnTo>
                  <a:cubicBezTo>
                    <a:pt x="3707" y="10971"/>
                    <a:pt x="3707" y="10971"/>
                    <a:pt x="3707" y="10971"/>
                  </a:cubicBezTo>
                  <a:lnTo>
                    <a:pt x="3707" y="10971"/>
                  </a:lnTo>
                  <a:cubicBezTo>
                    <a:pt x="3707" y="10971"/>
                    <a:pt x="3707" y="10971"/>
                    <a:pt x="3707" y="10971"/>
                  </a:cubicBezTo>
                  <a:lnTo>
                    <a:pt x="3707" y="10971"/>
                  </a:lnTo>
                  <a:cubicBezTo>
                    <a:pt x="3707" y="10971"/>
                    <a:pt x="3708" y="10971"/>
                    <a:pt x="3708" y="10971"/>
                  </a:cubicBezTo>
                  <a:lnTo>
                    <a:pt x="3708" y="10971"/>
                  </a:lnTo>
                  <a:cubicBezTo>
                    <a:pt x="3708" y="10971"/>
                    <a:pt x="3708" y="10971"/>
                    <a:pt x="3707" y="10971"/>
                  </a:cubicBezTo>
                  <a:lnTo>
                    <a:pt x="3707" y="10971"/>
                  </a:lnTo>
                  <a:cubicBezTo>
                    <a:pt x="3708" y="10971"/>
                    <a:pt x="3708" y="10971"/>
                    <a:pt x="3708" y="10971"/>
                  </a:cubicBezTo>
                  <a:cubicBezTo>
                    <a:pt x="3708" y="10971"/>
                    <a:pt x="3708" y="10971"/>
                    <a:pt x="3708" y="10971"/>
                  </a:cubicBezTo>
                  <a:lnTo>
                    <a:pt x="3708" y="10971"/>
                  </a:lnTo>
                  <a:cubicBezTo>
                    <a:pt x="3717" y="10975"/>
                    <a:pt x="3726" y="10978"/>
                    <a:pt x="3734" y="10983"/>
                  </a:cubicBezTo>
                  <a:cubicBezTo>
                    <a:pt x="3752" y="10992"/>
                    <a:pt x="3765" y="11002"/>
                    <a:pt x="3780" y="11014"/>
                  </a:cubicBezTo>
                  <a:cubicBezTo>
                    <a:pt x="3798" y="11026"/>
                    <a:pt x="3817" y="11032"/>
                    <a:pt x="3836" y="11032"/>
                  </a:cubicBezTo>
                  <a:cubicBezTo>
                    <a:pt x="3837" y="11032"/>
                    <a:pt x="3839" y="11032"/>
                    <a:pt x="3840" y="11032"/>
                  </a:cubicBezTo>
                  <a:cubicBezTo>
                    <a:pt x="3841" y="11033"/>
                    <a:pt x="3844" y="11033"/>
                    <a:pt x="3845" y="11034"/>
                  </a:cubicBezTo>
                  <a:cubicBezTo>
                    <a:pt x="3907" y="11053"/>
                    <a:pt x="3971" y="11061"/>
                    <a:pt x="4034" y="11061"/>
                  </a:cubicBezTo>
                  <a:cubicBezTo>
                    <a:pt x="4056" y="11061"/>
                    <a:pt x="4078" y="11060"/>
                    <a:pt x="4100" y="11058"/>
                  </a:cubicBezTo>
                  <a:cubicBezTo>
                    <a:pt x="4159" y="11053"/>
                    <a:pt x="4221" y="11052"/>
                    <a:pt x="4274" y="11027"/>
                  </a:cubicBezTo>
                  <a:cubicBezTo>
                    <a:pt x="4325" y="11002"/>
                    <a:pt x="4371" y="10967"/>
                    <a:pt x="4414" y="10930"/>
                  </a:cubicBezTo>
                  <a:cubicBezTo>
                    <a:pt x="4444" y="10905"/>
                    <a:pt x="4472" y="10882"/>
                    <a:pt x="4500" y="10856"/>
                  </a:cubicBezTo>
                  <a:cubicBezTo>
                    <a:pt x="4562" y="10796"/>
                    <a:pt x="4616" y="10730"/>
                    <a:pt x="4671" y="10663"/>
                  </a:cubicBezTo>
                  <a:cubicBezTo>
                    <a:pt x="4701" y="10626"/>
                    <a:pt x="4730" y="10589"/>
                    <a:pt x="4758" y="10551"/>
                  </a:cubicBezTo>
                  <a:cubicBezTo>
                    <a:pt x="4780" y="10517"/>
                    <a:pt x="4805" y="10485"/>
                    <a:pt x="4825" y="10449"/>
                  </a:cubicBezTo>
                  <a:cubicBezTo>
                    <a:pt x="4866" y="10374"/>
                    <a:pt x="4907" y="10299"/>
                    <a:pt x="4951" y="10227"/>
                  </a:cubicBezTo>
                  <a:cubicBezTo>
                    <a:pt x="4993" y="10156"/>
                    <a:pt x="5038" y="10087"/>
                    <a:pt x="5080" y="10015"/>
                  </a:cubicBezTo>
                  <a:cubicBezTo>
                    <a:pt x="5163" y="9869"/>
                    <a:pt x="5244" y="9723"/>
                    <a:pt x="5321" y="9574"/>
                  </a:cubicBezTo>
                  <a:lnTo>
                    <a:pt x="5321" y="9574"/>
                  </a:lnTo>
                  <a:cubicBezTo>
                    <a:pt x="5320" y="9575"/>
                    <a:pt x="5320" y="9576"/>
                    <a:pt x="5320" y="9577"/>
                  </a:cubicBezTo>
                  <a:cubicBezTo>
                    <a:pt x="5327" y="9563"/>
                    <a:pt x="5337" y="9548"/>
                    <a:pt x="5344" y="9533"/>
                  </a:cubicBezTo>
                  <a:cubicBezTo>
                    <a:pt x="5358" y="9541"/>
                    <a:pt x="5373" y="9548"/>
                    <a:pt x="5385" y="9556"/>
                  </a:cubicBezTo>
                  <a:cubicBezTo>
                    <a:pt x="5441" y="9588"/>
                    <a:pt x="5494" y="9626"/>
                    <a:pt x="5547" y="9662"/>
                  </a:cubicBezTo>
                  <a:cubicBezTo>
                    <a:pt x="5599" y="9696"/>
                    <a:pt x="5654" y="9722"/>
                    <a:pt x="5710" y="9743"/>
                  </a:cubicBezTo>
                  <a:cubicBezTo>
                    <a:pt x="5770" y="9767"/>
                    <a:pt x="5831" y="9792"/>
                    <a:pt x="5888" y="9821"/>
                  </a:cubicBezTo>
                  <a:lnTo>
                    <a:pt x="5888" y="9821"/>
                  </a:lnTo>
                  <a:cubicBezTo>
                    <a:pt x="5889" y="9822"/>
                    <a:pt x="5890" y="9822"/>
                    <a:pt x="5891" y="9824"/>
                  </a:cubicBezTo>
                  <a:cubicBezTo>
                    <a:pt x="6006" y="9882"/>
                    <a:pt x="6116" y="9951"/>
                    <a:pt x="6226" y="10015"/>
                  </a:cubicBezTo>
                  <a:cubicBezTo>
                    <a:pt x="6335" y="10077"/>
                    <a:pt x="6447" y="10126"/>
                    <a:pt x="6559" y="10180"/>
                  </a:cubicBezTo>
                  <a:cubicBezTo>
                    <a:pt x="6580" y="10191"/>
                    <a:pt x="6602" y="10202"/>
                    <a:pt x="6623" y="10217"/>
                  </a:cubicBezTo>
                  <a:cubicBezTo>
                    <a:pt x="6644" y="10231"/>
                    <a:pt x="6665" y="10245"/>
                    <a:pt x="6687" y="10259"/>
                  </a:cubicBezTo>
                  <a:lnTo>
                    <a:pt x="6687" y="10259"/>
                  </a:lnTo>
                  <a:cubicBezTo>
                    <a:pt x="6778" y="10323"/>
                    <a:pt x="6867" y="10390"/>
                    <a:pt x="6959" y="10454"/>
                  </a:cubicBezTo>
                  <a:cubicBezTo>
                    <a:pt x="7044" y="10511"/>
                    <a:pt x="7133" y="10561"/>
                    <a:pt x="7221" y="10610"/>
                  </a:cubicBezTo>
                  <a:cubicBezTo>
                    <a:pt x="7415" y="10718"/>
                    <a:pt x="7607" y="10829"/>
                    <a:pt x="7797" y="10947"/>
                  </a:cubicBezTo>
                  <a:cubicBezTo>
                    <a:pt x="7957" y="11045"/>
                    <a:pt x="8117" y="11143"/>
                    <a:pt x="8278" y="11238"/>
                  </a:cubicBezTo>
                  <a:cubicBezTo>
                    <a:pt x="8432" y="11326"/>
                    <a:pt x="8586" y="11411"/>
                    <a:pt x="8738" y="11500"/>
                  </a:cubicBezTo>
                  <a:cubicBezTo>
                    <a:pt x="9041" y="11676"/>
                    <a:pt x="9341" y="11855"/>
                    <a:pt x="9640" y="12034"/>
                  </a:cubicBezTo>
                  <a:cubicBezTo>
                    <a:pt x="9799" y="12128"/>
                    <a:pt x="9955" y="12224"/>
                    <a:pt x="10110" y="12323"/>
                  </a:cubicBezTo>
                  <a:cubicBezTo>
                    <a:pt x="10251" y="12415"/>
                    <a:pt x="10392" y="12506"/>
                    <a:pt x="10534" y="12597"/>
                  </a:cubicBezTo>
                  <a:cubicBezTo>
                    <a:pt x="10682" y="12692"/>
                    <a:pt x="10832" y="12788"/>
                    <a:pt x="10982" y="12881"/>
                  </a:cubicBezTo>
                  <a:cubicBezTo>
                    <a:pt x="11132" y="12973"/>
                    <a:pt x="11283" y="13066"/>
                    <a:pt x="11436" y="13156"/>
                  </a:cubicBezTo>
                  <a:cubicBezTo>
                    <a:pt x="11593" y="13251"/>
                    <a:pt x="11751" y="13345"/>
                    <a:pt x="11909" y="13435"/>
                  </a:cubicBezTo>
                  <a:cubicBezTo>
                    <a:pt x="12066" y="13524"/>
                    <a:pt x="12225" y="13611"/>
                    <a:pt x="12381" y="13700"/>
                  </a:cubicBezTo>
                  <a:cubicBezTo>
                    <a:pt x="12539" y="13790"/>
                    <a:pt x="12695" y="13881"/>
                    <a:pt x="12847" y="13976"/>
                  </a:cubicBezTo>
                  <a:cubicBezTo>
                    <a:pt x="12996" y="14071"/>
                    <a:pt x="13145" y="14167"/>
                    <a:pt x="13295" y="14259"/>
                  </a:cubicBezTo>
                  <a:cubicBezTo>
                    <a:pt x="13449" y="14353"/>
                    <a:pt x="13603" y="14445"/>
                    <a:pt x="13758" y="14538"/>
                  </a:cubicBezTo>
                  <a:cubicBezTo>
                    <a:pt x="13914" y="14632"/>
                    <a:pt x="14069" y="14729"/>
                    <a:pt x="14226" y="14825"/>
                  </a:cubicBezTo>
                  <a:cubicBezTo>
                    <a:pt x="14372" y="14913"/>
                    <a:pt x="14517" y="14999"/>
                    <a:pt x="14665" y="15083"/>
                  </a:cubicBezTo>
                  <a:cubicBezTo>
                    <a:pt x="14816" y="15169"/>
                    <a:pt x="14969" y="15253"/>
                    <a:pt x="15120" y="15341"/>
                  </a:cubicBezTo>
                  <a:cubicBezTo>
                    <a:pt x="15423" y="15518"/>
                    <a:pt x="15721" y="15704"/>
                    <a:pt x="16020" y="15886"/>
                  </a:cubicBezTo>
                  <a:cubicBezTo>
                    <a:pt x="16328" y="16074"/>
                    <a:pt x="16636" y="16260"/>
                    <a:pt x="16944" y="16446"/>
                  </a:cubicBezTo>
                  <a:cubicBezTo>
                    <a:pt x="17100" y="16540"/>
                    <a:pt x="17256" y="16632"/>
                    <a:pt x="17415" y="16724"/>
                  </a:cubicBezTo>
                  <a:cubicBezTo>
                    <a:pt x="17562" y="16808"/>
                    <a:pt x="17706" y="16897"/>
                    <a:pt x="17851" y="16985"/>
                  </a:cubicBezTo>
                  <a:cubicBezTo>
                    <a:pt x="17999" y="17076"/>
                    <a:pt x="18150" y="17164"/>
                    <a:pt x="18303" y="17248"/>
                  </a:cubicBezTo>
                  <a:cubicBezTo>
                    <a:pt x="18460" y="17336"/>
                    <a:pt x="18617" y="17422"/>
                    <a:pt x="18773" y="17513"/>
                  </a:cubicBezTo>
                  <a:cubicBezTo>
                    <a:pt x="18925" y="17599"/>
                    <a:pt x="19078" y="17687"/>
                    <a:pt x="19231" y="17772"/>
                  </a:cubicBezTo>
                  <a:cubicBezTo>
                    <a:pt x="19379" y="17854"/>
                    <a:pt x="19526" y="17936"/>
                    <a:pt x="19672" y="18021"/>
                  </a:cubicBezTo>
                  <a:cubicBezTo>
                    <a:pt x="19831" y="18113"/>
                    <a:pt x="19990" y="18205"/>
                    <a:pt x="20153" y="18288"/>
                  </a:cubicBezTo>
                  <a:cubicBezTo>
                    <a:pt x="20230" y="18328"/>
                    <a:pt x="20311" y="18366"/>
                    <a:pt x="20389" y="18402"/>
                  </a:cubicBezTo>
                  <a:cubicBezTo>
                    <a:pt x="20390" y="18403"/>
                    <a:pt x="20392" y="18403"/>
                    <a:pt x="20393" y="18404"/>
                  </a:cubicBezTo>
                  <a:cubicBezTo>
                    <a:pt x="20398" y="18406"/>
                    <a:pt x="20401" y="18407"/>
                    <a:pt x="20406" y="18408"/>
                  </a:cubicBezTo>
                  <a:cubicBezTo>
                    <a:pt x="20419" y="18413"/>
                    <a:pt x="20434" y="18418"/>
                    <a:pt x="20446" y="18423"/>
                  </a:cubicBezTo>
                  <a:cubicBezTo>
                    <a:pt x="20449" y="18424"/>
                    <a:pt x="20451" y="18424"/>
                    <a:pt x="20454" y="18426"/>
                  </a:cubicBezTo>
                  <a:lnTo>
                    <a:pt x="20466" y="18430"/>
                  </a:lnTo>
                  <a:lnTo>
                    <a:pt x="20554" y="18465"/>
                  </a:lnTo>
                  <a:cubicBezTo>
                    <a:pt x="20564" y="18469"/>
                    <a:pt x="20573" y="18471"/>
                    <a:pt x="20581" y="18475"/>
                  </a:cubicBezTo>
                  <a:lnTo>
                    <a:pt x="20601" y="18483"/>
                  </a:lnTo>
                  <a:lnTo>
                    <a:pt x="20602" y="18483"/>
                  </a:lnTo>
                  <a:lnTo>
                    <a:pt x="20617" y="18452"/>
                  </a:lnTo>
                  <a:cubicBezTo>
                    <a:pt x="20625" y="18439"/>
                    <a:pt x="20631" y="18426"/>
                    <a:pt x="20638" y="18413"/>
                  </a:cubicBezTo>
                  <a:cubicBezTo>
                    <a:pt x="20640" y="18411"/>
                    <a:pt x="20641" y="18410"/>
                    <a:pt x="20641" y="18407"/>
                  </a:cubicBezTo>
                  <a:cubicBezTo>
                    <a:pt x="20651" y="18385"/>
                    <a:pt x="20662" y="18361"/>
                    <a:pt x="20673" y="18339"/>
                  </a:cubicBezTo>
                  <a:cubicBezTo>
                    <a:pt x="20672" y="18337"/>
                    <a:pt x="20669" y="18337"/>
                    <a:pt x="20668" y="18336"/>
                  </a:cubicBezTo>
                  <a:cubicBezTo>
                    <a:pt x="20708" y="18252"/>
                    <a:pt x="20750" y="18168"/>
                    <a:pt x="20796" y="18089"/>
                  </a:cubicBezTo>
                  <a:cubicBezTo>
                    <a:pt x="20863" y="17979"/>
                    <a:pt x="20934" y="17870"/>
                    <a:pt x="20992" y="17754"/>
                  </a:cubicBezTo>
                  <a:cubicBezTo>
                    <a:pt x="21022" y="17696"/>
                    <a:pt x="21050" y="17635"/>
                    <a:pt x="21081" y="17577"/>
                  </a:cubicBezTo>
                  <a:cubicBezTo>
                    <a:pt x="21090" y="17561"/>
                    <a:pt x="21100" y="17544"/>
                    <a:pt x="21110" y="17527"/>
                  </a:cubicBezTo>
                  <a:cubicBezTo>
                    <a:pt x="21112" y="17529"/>
                    <a:pt x="21116" y="17530"/>
                    <a:pt x="21118" y="17530"/>
                  </a:cubicBezTo>
                  <a:cubicBezTo>
                    <a:pt x="21148" y="17535"/>
                    <a:pt x="21178" y="17537"/>
                    <a:pt x="21208" y="17541"/>
                  </a:cubicBezTo>
                  <a:cubicBezTo>
                    <a:pt x="21261" y="17550"/>
                    <a:pt x="21314" y="17558"/>
                    <a:pt x="21369" y="17567"/>
                  </a:cubicBezTo>
                  <a:cubicBezTo>
                    <a:pt x="21365" y="17567"/>
                    <a:pt x="21363" y="17566"/>
                    <a:pt x="21358" y="17566"/>
                  </a:cubicBezTo>
                  <a:cubicBezTo>
                    <a:pt x="21417" y="17576"/>
                    <a:pt x="21476" y="17594"/>
                    <a:pt x="21534" y="17604"/>
                  </a:cubicBezTo>
                  <a:cubicBezTo>
                    <a:pt x="21601" y="17614"/>
                    <a:pt x="21668" y="17625"/>
                    <a:pt x="21735" y="17633"/>
                  </a:cubicBezTo>
                  <a:cubicBezTo>
                    <a:pt x="21802" y="17640"/>
                    <a:pt x="21868" y="17644"/>
                    <a:pt x="21935" y="17644"/>
                  </a:cubicBezTo>
                  <a:cubicBezTo>
                    <a:pt x="22033" y="17644"/>
                    <a:pt x="22130" y="17635"/>
                    <a:pt x="22226" y="17614"/>
                  </a:cubicBezTo>
                  <a:cubicBezTo>
                    <a:pt x="22258" y="17608"/>
                    <a:pt x="22296" y="17602"/>
                    <a:pt x="22324" y="17585"/>
                  </a:cubicBezTo>
                  <a:cubicBezTo>
                    <a:pt x="22359" y="17565"/>
                    <a:pt x="22391" y="17541"/>
                    <a:pt x="22425" y="17517"/>
                  </a:cubicBezTo>
                  <a:cubicBezTo>
                    <a:pt x="22480" y="17477"/>
                    <a:pt x="22535" y="17437"/>
                    <a:pt x="22585" y="17391"/>
                  </a:cubicBezTo>
                  <a:cubicBezTo>
                    <a:pt x="22635" y="17348"/>
                    <a:pt x="22678" y="17292"/>
                    <a:pt x="22714" y="17239"/>
                  </a:cubicBezTo>
                  <a:cubicBezTo>
                    <a:pt x="22753" y="17179"/>
                    <a:pt x="22792" y="17117"/>
                    <a:pt x="22826" y="17055"/>
                  </a:cubicBezTo>
                  <a:cubicBezTo>
                    <a:pt x="22891" y="16943"/>
                    <a:pt x="22941" y="16826"/>
                    <a:pt x="22999" y="16710"/>
                  </a:cubicBezTo>
                  <a:cubicBezTo>
                    <a:pt x="23047" y="16616"/>
                    <a:pt x="23091" y="16520"/>
                    <a:pt x="23134" y="16424"/>
                  </a:cubicBezTo>
                  <a:lnTo>
                    <a:pt x="23134" y="16424"/>
                  </a:lnTo>
                  <a:cubicBezTo>
                    <a:pt x="23133" y="16426"/>
                    <a:pt x="23133" y="16429"/>
                    <a:pt x="23131" y="16431"/>
                  </a:cubicBezTo>
                  <a:lnTo>
                    <a:pt x="23131" y="16431"/>
                  </a:lnTo>
                  <a:cubicBezTo>
                    <a:pt x="23134" y="16427"/>
                    <a:pt x="23135" y="16424"/>
                    <a:pt x="23138" y="16419"/>
                  </a:cubicBezTo>
                  <a:cubicBezTo>
                    <a:pt x="23159" y="16433"/>
                    <a:pt x="23182" y="16446"/>
                    <a:pt x="23206" y="16457"/>
                  </a:cubicBezTo>
                  <a:cubicBezTo>
                    <a:pt x="23242" y="16477"/>
                    <a:pt x="23277" y="16497"/>
                    <a:pt x="23311" y="16515"/>
                  </a:cubicBezTo>
                  <a:cubicBezTo>
                    <a:pt x="23386" y="16555"/>
                    <a:pt x="23459" y="16598"/>
                    <a:pt x="23531" y="16642"/>
                  </a:cubicBezTo>
                  <a:cubicBezTo>
                    <a:pt x="23666" y="16724"/>
                    <a:pt x="23808" y="16793"/>
                    <a:pt x="23948" y="16866"/>
                  </a:cubicBezTo>
                  <a:cubicBezTo>
                    <a:pt x="23947" y="16866"/>
                    <a:pt x="23947" y="16866"/>
                    <a:pt x="23947" y="16866"/>
                  </a:cubicBezTo>
                  <a:lnTo>
                    <a:pt x="23947" y="16866"/>
                  </a:lnTo>
                  <a:cubicBezTo>
                    <a:pt x="24048" y="16918"/>
                    <a:pt x="24148" y="16973"/>
                    <a:pt x="24249" y="17021"/>
                  </a:cubicBezTo>
                  <a:cubicBezTo>
                    <a:pt x="24289" y="17042"/>
                    <a:pt x="24332" y="17059"/>
                    <a:pt x="24373" y="17077"/>
                  </a:cubicBezTo>
                  <a:cubicBezTo>
                    <a:pt x="24400" y="17090"/>
                    <a:pt x="24426" y="17101"/>
                    <a:pt x="24453" y="17110"/>
                  </a:cubicBezTo>
                  <a:lnTo>
                    <a:pt x="24453" y="17110"/>
                  </a:lnTo>
                  <a:cubicBezTo>
                    <a:pt x="24452" y="17110"/>
                    <a:pt x="24451" y="17109"/>
                    <a:pt x="24449" y="17109"/>
                  </a:cubicBezTo>
                  <a:lnTo>
                    <a:pt x="24449" y="17109"/>
                  </a:lnTo>
                  <a:cubicBezTo>
                    <a:pt x="24452" y="17110"/>
                    <a:pt x="24455" y="17111"/>
                    <a:pt x="24457" y="17112"/>
                  </a:cubicBezTo>
                  <a:lnTo>
                    <a:pt x="24457" y="17112"/>
                  </a:lnTo>
                  <a:cubicBezTo>
                    <a:pt x="24456" y="17111"/>
                    <a:pt x="24454" y="17111"/>
                    <a:pt x="24453" y="17110"/>
                  </a:cubicBezTo>
                  <a:lnTo>
                    <a:pt x="24453" y="17110"/>
                  </a:lnTo>
                  <a:cubicBezTo>
                    <a:pt x="24455" y="17111"/>
                    <a:pt x="24456" y="17112"/>
                    <a:pt x="24459" y="17112"/>
                  </a:cubicBezTo>
                  <a:lnTo>
                    <a:pt x="24459" y="17112"/>
                  </a:lnTo>
                  <a:cubicBezTo>
                    <a:pt x="24458" y="17112"/>
                    <a:pt x="24458" y="17112"/>
                    <a:pt x="24457" y="17112"/>
                  </a:cubicBezTo>
                  <a:lnTo>
                    <a:pt x="24457" y="17112"/>
                  </a:lnTo>
                  <a:cubicBezTo>
                    <a:pt x="24458" y="17112"/>
                    <a:pt x="24459" y="17112"/>
                    <a:pt x="24460" y="17113"/>
                  </a:cubicBezTo>
                  <a:cubicBezTo>
                    <a:pt x="24459" y="17113"/>
                    <a:pt x="24459" y="17113"/>
                    <a:pt x="24459" y="17112"/>
                  </a:cubicBezTo>
                  <a:lnTo>
                    <a:pt x="24459" y="17112"/>
                  </a:lnTo>
                  <a:cubicBezTo>
                    <a:pt x="24498" y="17129"/>
                    <a:pt x="24537" y="17145"/>
                    <a:pt x="24578" y="17158"/>
                  </a:cubicBezTo>
                  <a:cubicBezTo>
                    <a:pt x="24606" y="17166"/>
                    <a:pt x="24631" y="17171"/>
                    <a:pt x="24659" y="17171"/>
                  </a:cubicBezTo>
                  <a:cubicBezTo>
                    <a:pt x="24663" y="17171"/>
                    <a:pt x="24668" y="17171"/>
                    <a:pt x="24673" y="17171"/>
                  </a:cubicBezTo>
                  <a:cubicBezTo>
                    <a:pt x="24688" y="17169"/>
                    <a:pt x="24703" y="17169"/>
                    <a:pt x="24718" y="17165"/>
                  </a:cubicBezTo>
                  <a:cubicBezTo>
                    <a:pt x="24751" y="17157"/>
                    <a:pt x="24782" y="17144"/>
                    <a:pt x="24812" y="17129"/>
                  </a:cubicBezTo>
                  <a:cubicBezTo>
                    <a:pt x="24847" y="17114"/>
                    <a:pt x="24878" y="17095"/>
                    <a:pt x="24907" y="17072"/>
                  </a:cubicBezTo>
                  <a:cubicBezTo>
                    <a:pt x="24929" y="17056"/>
                    <a:pt x="24950" y="17039"/>
                    <a:pt x="24966" y="17019"/>
                  </a:cubicBezTo>
                  <a:cubicBezTo>
                    <a:pt x="24982" y="16999"/>
                    <a:pt x="24993" y="16978"/>
                    <a:pt x="25007" y="16957"/>
                  </a:cubicBezTo>
                  <a:cubicBezTo>
                    <a:pt x="25036" y="16979"/>
                    <a:pt x="25068" y="16997"/>
                    <a:pt x="25099" y="17016"/>
                  </a:cubicBezTo>
                  <a:cubicBezTo>
                    <a:pt x="25165" y="17059"/>
                    <a:pt x="25229" y="17101"/>
                    <a:pt x="25295" y="17143"/>
                  </a:cubicBezTo>
                  <a:cubicBezTo>
                    <a:pt x="25416" y="17220"/>
                    <a:pt x="25542" y="17291"/>
                    <a:pt x="25668" y="17361"/>
                  </a:cubicBezTo>
                  <a:cubicBezTo>
                    <a:pt x="25730" y="17397"/>
                    <a:pt x="25792" y="17432"/>
                    <a:pt x="25852" y="17470"/>
                  </a:cubicBezTo>
                  <a:cubicBezTo>
                    <a:pt x="25915" y="17511"/>
                    <a:pt x="25978" y="17551"/>
                    <a:pt x="26043" y="17591"/>
                  </a:cubicBezTo>
                  <a:cubicBezTo>
                    <a:pt x="26159" y="17658"/>
                    <a:pt x="26281" y="17714"/>
                    <a:pt x="26401" y="17775"/>
                  </a:cubicBezTo>
                  <a:lnTo>
                    <a:pt x="26401" y="17775"/>
                  </a:lnTo>
                  <a:cubicBezTo>
                    <a:pt x="26400" y="17775"/>
                    <a:pt x="26400" y="17775"/>
                    <a:pt x="26400" y="17774"/>
                  </a:cubicBezTo>
                  <a:lnTo>
                    <a:pt x="26400" y="17774"/>
                  </a:lnTo>
                  <a:cubicBezTo>
                    <a:pt x="26505" y="17830"/>
                    <a:pt x="26608" y="17891"/>
                    <a:pt x="26713" y="17946"/>
                  </a:cubicBezTo>
                  <a:lnTo>
                    <a:pt x="26713" y="17946"/>
                  </a:lnTo>
                  <a:cubicBezTo>
                    <a:pt x="26712" y="17945"/>
                    <a:pt x="26710" y="17944"/>
                    <a:pt x="26709" y="17943"/>
                  </a:cubicBezTo>
                  <a:lnTo>
                    <a:pt x="26709" y="17943"/>
                  </a:lnTo>
                  <a:cubicBezTo>
                    <a:pt x="26717" y="17948"/>
                    <a:pt x="26725" y="17952"/>
                    <a:pt x="26733" y="17956"/>
                  </a:cubicBezTo>
                  <a:lnTo>
                    <a:pt x="26733" y="17956"/>
                  </a:lnTo>
                  <a:cubicBezTo>
                    <a:pt x="26733" y="17956"/>
                    <a:pt x="26732" y="17955"/>
                    <a:pt x="26731" y="17955"/>
                  </a:cubicBezTo>
                  <a:lnTo>
                    <a:pt x="26731" y="17955"/>
                  </a:lnTo>
                  <a:cubicBezTo>
                    <a:pt x="26732" y="17956"/>
                    <a:pt x="26734" y="17957"/>
                    <a:pt x="26736" y="17958"/>
                  </a:cubicBezTo>
                  <a:lnTo>
                    <a:pt x="26736" y="17958"/>
                  </a:lnTo>
                  <a:cubicBezTo>
                    <a:pt x="26735" y="17957"/>
                    <a:pt x="26734" y="17957"/>
                    <a:pt x="26733" y="17956"/>
                  </a:cubicBezTo>
                  <a:lnTo>
                    <a:pt x="26733" y="17956"/>
                  </a:lnTo>
                  <a:cubicBezTo>
                    <a:pt x="26735" y="17958"/>
                    <a:pt x="26737" y="17959"/>
                    <a:pt x="26739" y="17959"/>
                  </a:cubicBezTo>
                  <a:lnTo>
                    <a:pt x="26739" y="17959"/>
                  </a:lnTo>
                  <a:cubicBezTo>
                    <a:pt x="26738" y="17959"/>
                    <a:pt x="26737" y="17958"/>
                    <a:pt x="26736" y="17958"/>
                  </a:cubicBezTo>
                  <a:lnTo>
                    <a:pt x="26736" y="17958"/>
                  </a:lnTo>
                  <a:cubicBezTo>
                    <a:pt x="26737" y="17958"/>
                    <a:pt x="26739" y="17959"/>
                    <a:pt x="26740" y="17960"/>
                  </a:cubicBezTo>
                  <a:cubicBezTo>
                    <a:pt x="26740" y="17960"/>
                    <a:pt x="26739" y="17960"/>
                    <a:pt x="26739" y="17959"/>
                  </a:cubicBezTo>
                  <a:lnTo>
                    <a:pt x="26739" y="17959"/>
                  </a:lnTo>
                  <a:cubicBezTo>
                    <a:pt x="26750" y="17966"/>
                    <a:pt x="26760" y="17971"/>
                    <a:pt x="26771" y="17978"/>
                  </a:cubicBezTo>
                  <a:cubicBezTo>
                    <a:pt x="26781" y="17981"/>
                    <a:pt x="26788" y="17985"/>
                    <a:pt x="26796" y="17990"/>
                  </a:cubicBezTo>
                  <a:cubicBezTo>
                    <a:pt x="26823" y="18005"/>
                    <a:pt x="26852" y="18019"/>
                    <a:pt x="26879" y="18034"/>
                  </a:cubicBezTo>
                  <a:lnTo>
                    <a:pt x="26879" y="18034"/>
                  </a:lnTo>
                  <a:cubicBezTo>
                    <a:pt x="26879" y="18034"/>
                    <a:pt x="26879" y="18034"/>
                    <a:pt x="26879" y="18034"/>
                  </a:cubicBezTo>
                  <a:cubicBezTo>
                    <a:pt x="26992" y="18093"/>
                    <a:pt x="27104" y="18154"/>
                    <a:pt x="27215" y="18215"/>
                  </a:cubicBezTo>
                  <a:cubicBezTo>
                    <a:pt x="27331" y="18277"/>
                    <a:pt x="27449" y="18334"/>
                    <a:pt x="27567" y="18391"/>
                  </a:cubicBezTo>
                  <a:cubicBezTo>
                    <a:pt x="27568" y="18392"/>
                    <a:pt x="27569" y="18392"/>
                    <a:pt x="27571" y="18393"/>
                  </a:cubicBezTo>
                  <a:lnTo>
                    <a:pt x="27571" y="18393"/>
                  </a:lnTo>
                  <a:lnTo>
                    <a:pt x="27576" y="18396"/>
                  </a:lnTo>
                  <a:cubicBezTo>
                    <a:pt x="27576" y="18396"/>
                    <a:pt x="27576" y="18397"/>
                    <a:pt x="27577" y="18397"/>
                  </a:cubicBezTo>
                  <a:lnTo>
                    <a:pt x="27576" y="18397"/>
                  </a:lnTo>
                  <a:cubicBezTo>
                    <a:pt x="27599" y="18408"/>
                    <a:pt x="27624" y="18421"/>
                    <a:pt x="27647" y="18433"/>
                  </a:cubicBezTo>
                  <a:cubicBezTo>
                    <a:pt x="27652" y="18436"/>
                    <a:pt x="27656" y="18437"/>
                    <a:pt x="27660" y="18440"/>
                  </a:cubicBezTo>
                  <a:lnTo>
                    <a:pt x="27660" y="18440"/>
                  </a:lnTo>
                  <a:cubicBezTo>
                    <a:pt x="27660" y="18440"/>
                    <a:pt x="27660" y="18440"/>
                    <a:pt x="27660" y="18440"/>
                  </a:cubicBezTo>
                  <a:cubicBezTo>
                    <a:pt x="27661" y="18442"/>
                    <a:pt x="27663" y="18442"/>
                    <a:pt x="27664" y="18443"/>
                  </a:cubicBezTo>
                  <a:cubicBezTo>
                    <a:pt x="27665" y="18443"/>
                    <a:pt x="27665" y="18444"/>
                    <a:pt x="27666" y="18444"/>
                  </a:cubicBezTo>
                  <a:cubicBezTo>
                    <a:pt x="27666" y="18444"/>
                    <a:pt x="27668" y="18444"/>
                    <a:pt x="27668" y="18445"/>
                  </a:cubicBezTo>
                  <a:cubicBezTo>
                    <a:pt x="27805" y="18517"/>
                    <a:pt x="27941" y="18595"/>
                    <a:pt x="28077" y="18674"/>
                  </a:cubicBezTo>
                  <a:cubicBezTo>
                    <a:pt x="28212" y="18753"/>
                    <a:pt x="28345" y="18835"/>
                    <a:pt x="28479" y="18916"/>
                  </a:cubicBezTo>
                  <a:cubicBezTo>
                    <a:pt x="28615" y="18995"/>
                    <a:pt x="28750" y="19079"/>
                    <a:pt x="28888" y="19156"/>
                  </a:cubicBezTo>
                  <a:cubicBezTo>
                    <a:pt x="29025" y="19233"/>
                    <a:pt x="29164" y="19306"/>
                    <a:pt x="29302" y="19381"/>
                  </a:cubicBezTo>
                  <a:cubicBezTo>
                    <a:pt x="29459" y="19465"/>
                    <a:pt x="29613" y="19551"/>
                    <a:pt x="29769" y="19635"/>
                  </a:cubicBezTo>
                  <a:cubicBezTo>
                    <a:pt x="29923" y="19719"/>
                    <a:pt x="30076" y="19804"/>
                    <a:pt x="30227" y="19892"/>
                  </a:cubicBezTo>
                  <a:cubicBezTo>
                    <a:pt x="30380" y="19982"/>
                    <a:pt x="30534" y="20068"/>
                    <a:pt x="30689" y="20152"/>
                  </a:cubicBezTo>
                  <a:cubicBezTo>
                    <a:pt x="30844" y="20237"/>
                    <a:pt x="31001" y="20320"/>
                    <a:pt x="31154" y="20407"/>
                  </a:cubicBezTo>
                  <a:cubicBezTo>
                    <a:pt x="31230" y="20449"/>
                    <a:pt x="31306" y="20493"/>
                    <a:pt x="31381" y="20537"/>
                  </a:cubicBezTo>
                  <a:cubicBezTo>
                    <a:pt x="31456" y="20579"/>
                    <a:pt x="31531" y="20618"/>
                    <a:pt x="31606" y="20658"/>
                  </a:cubicBezTo>
                  <a:cubicBezTo>
                    <a:pt x="31682" y="20698"/>
                    <a:pt x="31758" y="20738"/>
                    <a:pt x="31834" y="20779"/>
                  </a:cubicBezTo>
                  <a:cubicBezTo>
                    <a:pt x="31907" y="20820"/>
                    <a:pt x="31980" y="20861"/>
                    <a:pt x="32052" y="20900"/>
                  </a:cubicBezTo>
                  <a:cubicBezTo>
                    <a:pt x="32211" y="20987"/>
                    <a:pt x="32369" y="21073"/>
                    <a:pt x="32527" y="21157"/>
                  </a:cubicBezTo>
                  <a:cubicBezTo>
                    <a:pt x="32681" y="21240"/>
                    <a:pt x="32836" y="21318"/>
                    <a:pt x="32991" y="21398"/>
                  </a:cubicBezTo>
                  <a:lnTo>
                    <a:pt x="32991" y="21398"/>
                  </a:lnTo>
                  <a:cubicBezTo>
                    <a:pt x="32989" y="21397"/>
                    <a:pt x="32985" y="21395"/>
                    <a:pt x="32983" y="21394"/>
                  </a:cubicBezTo>
                  <a:lnTo>
                    <a:pt x="32983" y="21394"/>
                  </a:lnTo>
                  <a:cubicBezTo>
                    <a:pt x="33164" y="21487"/>
                    <a:pt x="33344" y="21584"/>
                    <a:pt x="33525" y="21678"/>
                  </a:cubicBezTo>
                  <a:lnTo>
                    <a:pt x="33578" y="21705"/>
                  </a:lnTo>
                  <a:lnTo>
                    <a:pt x="33577" y="21705"/>
                  </a:lnTo>
                  <a:cubicBezTo>
                    <a:pt x="33649" y="21743"/>
                    <a:pt x="33723" y="21780"/>
                    <a:pt x="33796" y="21818"/>
                  </a:cubicBezTo>
                  <a:lnTo>
                    <a:pt x="33796" y="21817"/>
                  </a:lnTo>
                  <a:cubicBezTo>
                    <a:pt x="33808" y="21822"/>
                    <a:pt x="33820" y="21828"/>
                    <a:pt x="33831" y="21834"/>
                  </a:cubicBezTo>
                  <a:cubicBezTo>
                    <a:pt x="33830" y="21834"/>
                    <a:pt x="33829" y="21833"/>
                    <a:pt x="33827" y="21833"/>
                  </a:cubicBezTo>
                  <a:lnTo>
                    <a:pt x="33827" y="21833"/>
                  </a:lnTo>
                  <a:cubicBezTo>
                    <a:pt x="33836" y="21838"/>
                    <a:pt x="33846" y="21842"/>
                    <a:pt x="33853" y="21847"/>
                  </a:cubicBezTo>
                  <a:cubicBezTo>
                    <a:pt x="33852" y="21845"/>
                    <a:pt x="33850" y="21844"/>
                    <a:pt x="33848" y="21843"/>
                  </a:cubicBezTo>
                  <a:lnTo>
                    <a:pt x="33848" y="21843"/>
                  </a:lnTo>
                  <a:cubicBezTo>
                    <a:pt x="33945" y="21894"/>
                    <a:pt x="34042" y="21943"/>
                    <a:pt x="34140" y="21992"/>
                  </a:cubicBezTo>
                  <a:lnTo>
                    <a:pt x="34275" y="22058"/>
                  </a:lnTo>
                  <a:cubicBezTo>
                    <a:pt x="34286" y="22061"/>
                    <a:pt x="34299" y="22065"/>
                    <a:pt x="34309" y="22069"/>
                  </a:cubicBezTo>
                  <a:cubicBezTo>
                    <a:pt x="34440" y="22113"/>
                    <a:pt x="34565" y="22178"/>
                    <a:pt x="34696" y="22226"/>
                  </a:cubicBezTo>
                  <a:cubicBezTo>
                    <a:pt x="34729" y="22237"/>
                    <a:pt x="34761" y="22247"/>
                    <a:pt x="34795" y="22259"/>
                  </a:cubicBezTo>
                  <a:cubicBezTo>
                    <a:pt x="34793" y="22258"/>
                    <a:pt x="34791" y="22257"/>
                    <a:pt x="34790" y="22257"/>
                  </a:cubicBezTo>
                  <a:lnTo>
                    <a:pt x="34790" y="22257"/>
                  </a:lnTo>
                  <a:cubicBezTo>
                    <a:pt x="34836" y="22272"/>
                    <a:pt x="34883" y="22289"/>
                    <a:pt x="34930" y="22304"/>
                  </a:cubicBezTo>
                  <a:cubicBezTo>
                    <a:pt x="34937" y="22306"/>
                    <a:pt x="34944" y="22307"/>
                    <a:pt x="34950" y="22309"/>
                  </a:cubicBezTo>
                  <a:lnTo>
                    <a:pt x="34950" y="22309"/>
                  </a:lnTo>
                  <a:cubicBezTo>
                    <a:pt x="34950" y="22309"/>
                    <a:pt x="34950" y="22309"/>
                    <a:pt x="34950" y="22309"/>
                  </a:cubicBezTo>
                  <a:lnTo>
                    <a:pt x="34950" y="22309"/>
                  </a:lnTo>
                  <a:cubicBezTo>
                    <a:pt x="34981" y="22317"/>
                    <a:pt x="35013" y="22324"/>
                    <a:pt x="35044" y="22334"/>
                  </a:cubicBezTo>
                  <a:cubicBezTo>
                    <a:pt x="35022" y="22319"/>
                    <a:pt x="35000" y="22307"/>
                    <a:pt x="34978" y="22293"/>
                  </a:cubicBezTo>
                  <a:lnTo>
                    <a:pt x="34980" y="22293"/>
                  </a:lnTo>
                  <a:cubicBezTo>
                    <a:pt x="34978" y="22292"/>
                    <a:pt x="34977" y="22292"/>
                    <a:pt x="34976" y="22291"/>
                  </a:cubicBezTo>
                  <a:lnTo>
                    <a:pt x="34975" y="22291"/>
                  </a:lnTo>
                  <a:cubicBezTo>
                    <a:pt x="34973" y="22290"/>
                    <a:pt x="34972" y="22290"/>
                    <a:pt x="34970" y="22289"/>
                  </a:cubicBezTo>
                  <a:lnTo>
                    <a:pt x="34970" y="22289"/>
                  </a:lnTo>
                  <a:cubicBezTo>
                    <a:pt x="34970" y="22289"/>
                    <a:pt x="34971" y="22290"/>
                    <a:pt x="34971" y="22290"/>
                  </a:cubicBezTo>
                  <a:lnTo>
                    <a:pt x="34971" y="22290"/>
                  </a:lnTo>
                  <a:cubicBezTo>
                    <a:pt x="34904" y="22254"/>
                    <a:pt x="34838" y="22215"/>
                    <a:pt x="34774" y="22178"/>
                  </a:cubicBezTo>
                  <a:cubicBezTo>
                    <a:pt x="34708" y="22141"/>
                    <a:pt x="34644" y="22100"/>
                    <a:pt x="34579" y="22061"/>
                  </a:cubicBezTo>
                  <a:cubicBezTo>
                    <a:pt x="34429" y="21977"/>
                    <a:pt x="34276" y="21896"/>
                    <a:pt x="34126" y="21810"/>
                  </a:cubicBezTo>
                  <a:lnTo>
                    <a:pt x="34126" y="21810"/>
                  </a:lnTo>
                  <a:cubicBezTo>
                    <a:pt x="34127" y="21810"/>
                    <a:pt x="34127" y="21811"/>
                    <a:pt x="34127" y="21811"/>
                  </a:cubicBezTo>
                  <a:lnTo>
                    <a:pt x="34127" y="21811"/>
                  </a:lnTo>
                  <a:cubicBezTo>
                    <a:pt x="34073" y="21779"/>
                    <a:pt x="34018" y="21748"/>
                    <a:pt x="33964" y="21718"/>
                  </a:cubicBezTo>
                  <a:cubicBezTo>
                    <a:pt x="33948" y="21708"/>
                    <a:pt x="33930" y="21699"/>
                    <a:pt x="33913" y="21692"/>
                  </a:cubicBezTo>
                  <a:lnTo>
                    <a:pt x="33913" y="21692"/>
                  </a:lnTo>
                  <a:cubicBezTo>
                    <a:pt x="33914" y="21692"/>
                    <a:pt x="33915" y="21693"/>
                    <a:pt x="33917" y="21693"/>
                  </a:cubicBezTo>
                  <a:cubicBezTo>
                    <a:pt x="33907" y="21688"/>
                    <a:pt x="33895" y="21682"/>
                    <a:pt x="33885" y="21677"/>
                  </a:cubicBezTo>
                  <a:lnTo>
                    <a:pt x="33885" y="21677"/>
                  </a:lnTo>
                  <a:cubicBezTo>
                    <a:pt x="33885" y="21677"/>
                    <a:pt x="33886" y="21677"/>
                    <a:pt x="33887" y="21678"/>
                  </a:cubicBezTo>
                  <a:lnTo>
                    <a:pt x="33887" y="21678"/>
                  </a:lnTo>
                  <a:cubicBezTo>
                    <a:pt x="33810" y="21638"/>
                    <a:pt x="33733" y="21600"/>
                    <a:pt x="33655" y="21560"/>
                  </a:cubicBezTo>
                  <a:cubicBezTo>
                    <a:pt x="33639" y="21552"/>
                    <a:pt x="33625" y="21544"/>
                    <a:pt x="33608" y="21537"/>
                  </a:cubicBezTo>
                  <a:cubicBezTo>
                    <a:pt x="33606" y="21536"/>
                    <a:pt x="33604" y="21535"/>
                    <a:pt x="33602" y="21534"/>
                  </a:cubicBezTo>
                  <a:lnTo>
                    <a:pt x="33602" y="21534"/>
                  </a:lnTo>
                  <a:cubicBezTo>
                    <a:pt x="33603" y="21534"/>
                    <a:pt x="33603" y="21534"/>
                    <a:pt x="33603" y="21534"/>
                  </a:cubicBezTo>
                  <a:cubicBezTo>
                    <a:pt x="33602" y="21533"/>
                    <a:pt x="33601" y="21532"/>
                    <a:pt x="33599" y="21532"/>
                  </a:cubicBezTo>
                  <a:lnTo>
                    <a:pt x="33599" y="21532"/>
                  </a:lnTo>
                  <a:cubicBezTo>
                    <a:pt x="33599" y="21532"/>
                    <a:pt x="33599" y="21532"/>
                    <a:pt x="33599" y="21532"/>
                  </a:cubicBezTo>
                  <a:lnTo>
                    <a:pt x="33599" y="21532"/>
                  </a:lnTo>
                  <a:cubicBezTo>
                    <a:pt x="33599" y="21532"/>
                    <a:pt x="33599" y="21532"/>
                    <a:pt x="33599" y="21532"/>
                  </a:cubicBezTo>
                  <a:lnTo>
                    <a:pt x="33599" y="21532"/>
                  </a:lnTo>
                  <a:cubicBezTo>
                    <a:pt x="33599" y="21532"/>
                    <a:pt x="33599" y="21532"/>
                    <a:pt x="33599" y="21532"/>
                  </a:cubicBezTo>
                  <a:lnTo>
                    <a:pt x="33599" y="21532"/>
                  </a:lnTo>
                  <a:cubicBezTo>
                    <a:pt x="33597" y="21531"/>
                    <a:pt x="33596" y="21529"/>
                    <a:pt x="33594" y="21529"/>
                  </a:cubicBezTo>
                  <a:lnTo>
                    <a:pt x="33594" y="21529"/>
                  </a:lnTo>
                  <a:cubicBezTo>
                    <a:pt x="33596" y="21530"/>
                    <a:pt x="33597" y="21531"/>
                    <a:pt x="33599" y="21532"/>
                  </a:cubicBezTo>
                  <a:lnTo>
                    <a:pt x="33599" y="21532"/>
                  </a:lnTo>
                  <a:cubicBezTo>
                    <a:pt x="33313" y="21381"/>
                    <a:pt x="33026" y="21233"/>
                    <a:pt x="32738" y="21084"/>
                  </a:cubicBezTo>
                  <a:cubicBezTo>
                    <a:pt x="32509" y="20964"/>
                    <a:pt x="32281" y="20841"/>
                    <a:pt x="32054" y="20714"/>
                  </a:cubicBezTo>
                  <a:cubicBezTo>
                    <a:pt x="31938" y="20651"/>
                    <a:pt x="31824" y="20590"/>
                    <a:pt x="31708" y="20529"/>
                  </a:cubicBezTo>
                  <a:cubicBezTo>
                    <a:pt x="31600" y="20472"/>
                    <a:pt x="31494" y="20414"/>
                    <a:pt x="31388" y="20353"/>
                  </a:cubicBezTo>
                  <a:cubicBezTo>
                    <a:pt x="31314" y="20312"/>
                    <a:pt x="31244" y="20270"/>
                    <a:pt x="31170" y="20228"/>
                  </a:cubicBezTo>
                  <a:cubicBezTo>
                    <a:pt x="31097" y="20188"/>
                    <a:pt x="31023" y="20149"/>
                    <a:pt x="30950" y="20109"/>
                  </a:cubicBezTo>
                  <a:cubicBezTo>
                    <a:pt x="30793" y="20025"/>
                    <a:pt x="30636" y="19940"/>
                    <a:pt x="30482" y="19852"/>
                  </a:cubicBezTo>
                  <a:cubicBezTo>
                    <a:pt x="30331" y="19764"/>
                    <a:pt x="30178" y="19672"/>
                    <a:pt x="30023" y="19587"/>
                  </a:cubicBezTo>
                  <a:cubicBezTo>
                    <a:pt x="29871" y="19505"/>
                    <a:pt x="29718" y="19421"/>
                    <a:pt x="29565" y="19337"/>
                  </a:cubicBezTo>
                  <a:cubicBezTo>
                    <a:pt x="29487" y="19294"/>
                    <a:pt x="29412" y="19253"/>
                    <a:pt x="29335" y="19212"/>
                  </a:cubicBezTo>
                  <a:cubicBezTo>
                    <a:pt x="29253" y="19170"/>
                    <a:pt x="29173" y="19127"/>
                    <a:pt x="29093" y="19083"/>
                  </a:cubicBezTo>
                  <a:cubicBezTo>
                    <a:pt x="29012" y="19036"/>
                    <a:pt x="28932" y="18991"/>
                    <a:pt x="28851" y="18945"/>
                  </a:cubicBezTo>
                  <a:cubicBezTo>
                    <a:pt x="28773" y="18900"/>
                    <a:pt x="28697" y="18854"/>
                    <a:pt x="28620" y="18807"/>
                  </a:cubicBezTo>
                  <a:cubicBezTo>
                    <a:pt x="28470" y="18716"/>
                    <a:pt x="28318" y="18628"/>
                    <a:pt x="28169" y="18536"/>
                  </a:cubicBezTo>
                  <a:cubicBezTo>
                    <a:pt x="28096" y="18494"/>
                    <a:pt x="28022" y="18451"/>
                    <a:pt x="27949" y="18411"/>
                  </a:cubicBezTo>
                  <a:cubicBezTo>
                    <a:pt x="27876" y="18372"/>
                    <a:pt x="27805" y="18330"/>
                    <a:pt x="27732" y="18293"/>
                  </a:cubicBezTo>
                  <a:cubicBezTo>
                    <a:pt x="27706" y="18281"/>
                    <a:pt x="27680" y="18267"/>
                    <a:pt x="27654" y="18253"/>
                  </a:cubicBezTo>
                  <a:cubicBezTo>
                    <a:pt x="27648" y="18251"/>
                    <a:pt x="27642" y="18247"/>
                    <a:pt x="27637" y="18244"/>
                  </a:cubicBezTo>
                  <a:lnTo>
                    <a:pt x="27635" y="18243"/>
                  </a:lnTo>
                  <a:cubicBezTo>
                    <a:pt x="27634" y="18242"/>
                    <a:pt x="27633" y="18242"/>
                    <a:pt x="27632" y="18242"/>
                  </a:cubicBezTo>
                  <a:cubicBezTo>
                    <a:pt x="27532" y="18190"/>
                    <a:pt x="27432" y="18144"/>
                    <a:pt x="27333" y="18093"/>
                  </a:cubicBezTo>
                  <a:lnTo>
                    <a:pt x="27333" y="18093"/>
                  </a:lnTo>
                  <a:cubicBezTo>
                    <a:pt x="27335" y="18094"/>
                    <a:pt x="27339" y="18096"/>
                    <a:pt x="27343" y="18098"/>
                  </a:cubicBezTo>
                  <a:cubicBezTo>
                    <a:pt x="27181" y="18012"/>
                    <a:pt x="27020" y="17926"/>
                    <a:pt x="26859" y="17841"/>
                  </a:cubicBezTo>
                  <a:lnTo>
                    <a:pt x="26859" y="17841"/>
                  </a:lnTo>
                  <a:cubicBezTo>
                    <a:pt x="26860" y="17842"/>
                    <a:pt x="26861" y="17843"/>
                    <a:pt x="26862" y="17843"/>
                  </a:cubicBezTo>
                  <a:lnTo>
                    <a:pt x="26862" y="17843"/>
                  </a:lnTo>
                  <a:cubicBezTo>
                    <a:pt x="26857" y="17841"/>
                    <a:pt x="26854" y="17839"/>
                    <a:pt x="26850" y="17836"/>
                  </a:cubicBezTo>
                  <a:lnTo>
                    <a:pt x="26850" y="17836"/>
                  </a:lnTo>
                  <a:cubicBezTo>
                    <a:pt x="26854" y="17838"/>
                    <a:pt x="26856" y="17840"/>
                    <a:pt x="26860" y="17841"/>
                  </a:cubicBezTo>
                  <a:cubicBezTo>
                    <a:pt x="26848" y="17835"/>
                    <a:pt x="26833" y="17828"/>
                    <a:pt x="26820" y="17821"/>
                  </a:cubicBezTo>
                  <a:cubicBezTo>
                    <a:pt x="26820" y="17821"/>
                    <a:pt x="26819" y="17821"/>
                    <a:pt x="26819" y="17820"/>
                  </a:cubicBezTo>
                  <a:cubicBezTo>
                    <a:pt x="26819" y="17820"/>
                    <a:pt x="26818" y="17820"/>
                    <a:pt x="26818" y="17819"/>
                  </a:cubicBezTo>
                  <a:cubicBezTo>
                    <a:pt x="26811" y="17816"/>
                    <a:pt x="26806" y="17812"/>
                    <a:pt x="26799" y="17809"/>
                  </a:cubicBezTo>
                  <a:cubicBezTo>
                    <a:pt x="26799" y="17809"/>
                    <a:pt x="26798" y="17809"/>
                    <a:pt x="26798" y="17808"/>
                  </a:cubicBezTo>
                  <a:cubicBezTo>
                    <a:pt x="26797" y="17807"/>
                    <a:pt x="26794" y="17805"/>
                    <a:pt x="26792" y="17805"/>
                  </a:cubicBezTo>
                  <a:lnTo>
                    <a:pt x="26793" y="17805"/>
                  </a:lnTo>
                  <a:cubicBezTo>
                    <a:pt x="26788" y="17804"/>
                    <a:pt x="26784" y="17801"/>
                    <a:pt x="26779" y="17798"/>
                  </a:cubicBezTo>
                  <a:lnTo>
                    <a:pt x="26779" y="17798"/>
                  </a:lnTo>
                  <a:cubicBezTo>
                    <a:pt x="26780" y="17799"/>
                    <a:pt x="26781" y="17799"/>
                    <a:pt x="26782" y="17799"/>
                  </a:cubicBezTo>
                  <a:cubicBezTo>
                    <a:pt x="26698" y="17756"/>
                    <a:pt x="26616" y="17709"/>
                    <a:pt x="26534" y="17663"/>
                  </a:cubicBezTo>
                  <a:cubicBezTo>
                    <a:pt x="26448" y="17616"/>
                    <a:pt x="26363" y="17576"/>
                    <a:pt x="26276" y="17532"/>
                  </a:cubicBezTo>
                  <a:lnTo>
                    <a:pt x="26276" y="17532"/>
                  </a:lnTo>
                  <a:cubicBezTo>
                    <a:pt x="26276" y="17532"/>
                    <a:pt x="26276" y="17533"/>
                    <a:pt x="26277" y="17533"/>
                  </a:cubicBezTo>
                  <a:lnTo>
                    <a:pt x="26277" y="17533"/>
                  </a:lnTo>
                  <a:cubicBezTo>
                    <a:pt x="26227" y="17508"/>
                    <a:pt x="26177" y="17482"/>
                    <a:pt x="26128" y="17453"/>
                  </a:cubicBezTo>
                  <a:cubicBezTo>
                    <a:pt x="26081" y="17425"/>
                    <a:pt x="26034" y="17395"/>
                    <a:pt x="25988" y="17366"/>
                  </a:cubicBezTo>
                  <a:cubicBezTo>
                    <a:pt x="25939" y="17335"/>
                    <a:pt x="25891" y="17303"/>
                    <a:pt x="25841" y="17273"/>
                  </a:cubicBezTo>
                  <a:cubicBezTo>
                    <a:pt x="25792" y="17243"/>
                    <a:pt x="25740" y="17216"/>
                    <a:pt x="25690" y="17188"/>
                  </a:cubicBezTo>
                  <a:cubicBezTo>
                    <a:pt x="25638" y="17159"/>
                    <a:pt x="25586" y="17129"/>
                    <a:pt x="25535" y="17100"/>
                  </a:cubicBezTo>
                  <a:cubicBezTo>
                    <a:pt x="25483" y="17070"/>
                    <a:pt x="25434" y="17038"/>
                    <a:pt x="25383" y="17007"/>
                  </a:cubicBezTo>
                  <a:cubicBezTo>
                    <a:pt x="25331" y="16973"/>
                    <a:pt x="25280" y="16941"/>
                    <a:pt x="25228" y="16906"/>
                  </a:cubicBezTo>
                  <a:cubicBezTo>
                    <a:pt x="25186" y="16878"/>
                    <a:pt x="25141" y="16853"/>
                    <a:pt x="25098" y="16825"/>
                  </a:cubicBezTo>
                  <a:cubicBezTo>
                    <a:pt x="25095" y="16823"/>
                    <a:pt x="25093" y="16822"/>
                    <a:pt x="25090" y="16819"/>
                  </a:cubicBezTo>
                  <a:cubicBezTo>
                    <a:pt x="25085" y="16813"/>
                    <a:pt x="25079" y="16811"/>
                    <a:pt x="25073" y="16807"/>
                  </a:cubicBezTo>
                  <a:lnTo>
                    <a:pt x="25080" y="16788"/>
                  </a:lnTo>
                  <a:cubicBezTo>
                    <a:pt x="25088" y="16770"/>
                    <a:pt x="25091" y="16751"/>
                    <a:pt x="25095" y="16732"/>
                  </a:cubicBezTo>
                  <a:cubicBezTo>
                    <a:pt x="25096" y="16729"/>
                    <a:pt x="25096" y="16725"/>
                    <a:pt x="25098" y="16720"/>
                  </a:cubicBezTo>
                  <a:cubicBezTo>
                    <a:pt x="25104" y="16684"/>
                    <a:pt x="25100" y="16651"/>
                    <a:pt x="25099" y="16616"/>
                  </a:cubicBezTo>
                  <a:cubicBezTo>
                    <a:pt x="25099" y="16605"/>
                    <a:pt x="25098" y="16593"/>
                    <a:pt x="25099" y="16581"/>
                  </a:cubicBezTo>
                  <a:cubicBezTo>
                    <a:pt x="25099" y="16570"/>
                    <a:pt x="25102" y="16560"/>
                    <a:pt x="25100" y="16548"/>
                  </a:cubicBezTo>
                  <a:cubicBezTo>
                    <a:pt x="25099" y="16507"/>
                    <a:pt x="25084" y="16473"/>
                    <a:pt x="25062" y="16438"/>
                  </a:cubicBezTo>
                  <a:cubicBezTo>
                    <a:pt x="25047" y="16414"/>
                    <a:pt x="25030" y="16389"/>
                    <a:pt x="25013" y="16366"/>
                  </a:cubicBezTo>
                  <a:cubicBezTo>
                    <a:pt x="24994" y="16339"/>
                    <a:pt x="24965" y="16321"/>
                    <a:pt x="24939" y="16302"/>
                  </a:cubicBezTo>
                  <a:cubicBezTo>
                    <a:pt x="24915" y="16283"/>
                    <a:pt x="24892" y="16264"/>
                    <a:pt x="24867" y="16247"/>
                  </a:cubicBezTo>
                  <a:cubicBezTo>
                    <a:pt x="24821" y="16213"/>
                    <a:pt x="24770" y="16180"/>
                    <a:pt x="24721" y="16149"/>
                  </a:cubicBezTo>
                  <a:cubicBezTo>
                    <a:pt x="24671" y="16118"/>
                    <a:pt x="24622" y="16090"/>
                    <a:pt x="24574" y="16059"/>
                  </a:cubicBezTo>
                  <a:cubicBezTo>
                    <a:pt x="24521" y="16025"/>
                    <a:pt x="24469" y="15993"/>
                    <a:pt x="24414" y="15962"/>
                  </a:cubicBezTo>
                  <a:cubicBezTo>
                    <a:pt x="24374" y="15938"/>
                    <a:pt x="24331" y="15917"/>
                    <a:pt x="24287" y="15896"/>
                  </a:cubicBezTo>
                  <a:lnTo>
                    <a:pt x="24287" y="15896"/>
                  </a:lnTo>
                  <a:cubicBezTo>
                    <a:pt x="24287" y="15896"/>
                    <a:pt x="24287" y="15896"/>
                    <a:pt x="24287" y="15896"/>
                  </a:cubicBezTo>
                  <a:cubicBezTo>
                    <a:pt x="24287" y="15896"/>
                    <a:pt x="24287" y="15896"/>
                    <a:pt x="24287" y="15896"/>
                  </a:cubicBezTo>
                  <a:lnTo>
                    <a:pt x="24287" y="15896"/>
                  </a:lnTo>
                  <a:cubicBezTo>
                    <a:pt x="24287" y="15896"/>
                    <a:pt x="24287" y="15896"/>
                    <a:pt x="24287" y="15896"/>
                  </a:cubicBezTo>
                  <a:lnTo>
                    <a:pt x="24287" y="15896"/>
                  </a:lnTo>
                  <a:cubicBezTo>
                    <a:pt x="24287" y="15895"/>
                    <a:pt x="24286" y="15895"/>
                    <a:pt x="24285" y="15895"/>
                  </a:cubicBezTo>
                  <a:lnTo>
                    <a:pt x="24285" y="15895"/>
                  </a:lnTo>
                  <a:cubicBezTo>
                    <a:pt x="24286" y="15895"/>
                    <a:pt x="24286" y="15895"/>
                    <a:pt x="24287" y="15896"/>
                  </a:cubicBezTo>
                  <a:lnTo>
                    <a:pt x="24287" y="15896"/>
                  </a:lnTo>
                  <a:cubicBezTo>
                    <a:pt x="24286" y="15895"/>
                    <a:pt x="24286" y="15895"/>
                    <a:pt x="24285" y="15895"/>
                  </a:cubicBezTo>
                  <a:lnTo>
                    <a:pt x="24285" y="15895"/>
                  </a:lnTo>
                  <a:cubicBezTo>
                    <a:pt x="24285" y="15895"/>
                    <a:pt x="24285" y="15895"/>
                    <a:pt x="24285" y="15895"/>
                  </a:cubicBezTo>
                  <a:lnTo>
                    <a:pt x="24285" y="15895"/>
                  </a:lnTo>
                  <a:cubicBezTo>
                    <a:pt x="24227" y="15864"/>
                    <a:pt x="24170" y="15834"/>
                    <a:pt x="24115" y="15800"/>
                  </a:cubicBezTo>
                  <a:cubicBezTo>
                    <a:pt x="24078" y="15775"/>
                    <a:pt x="24041" y="15754"/>
                    <a:pt x="24003" y="15730"/>
                  </a:cubicBezTo>
                  <a:cubicBezTo>
                    <a:pt x="23949" y="15697"/>
                    <a:pt x="23897" y="15656"/>
                    <a:pt x="23841" y="15623"/>
                  </a:cubicBezTo>
                  <a:cubicBezTo>
                    <a:pt x="23794" y="15596"/>
                    <a:pt x="23747" y="15568"/>
                    <a:pt x="23702" y="15538"/>
                  </a:cubicBezTo>
                  <a:cubicBezTo>
                    <a:pt x="23686" y="15527"/>
                    <a:pt x="23666" y="15517"/>
                    <a:pt x="23648" y="15506"/>
                  </a:cubicBezTo>
                  <a:cubicBezTo>
                    <a:pt x="23635" y="15498"/>
                    <a:pt x="23624" y="15491"/>
                    <a:pt x="23611" y="15483"/>
                  </a:cubicBezTo>
                  <a:cubicBezTo>
                    <a:pt x="23633" y="15437"/>
                    <a:pt x="23655" y="15390"/>
                    <a:pt x="23679" y="15344"/>
                  </a:cubicBezTo>
                  <a:cubicBezTo>
                    <a:pt x="23704" y="15296"/>
                    <a:pt x="23728" y="15248"/>
                    <a:pt x="23749" y="15197"/>
                  </a:cubicBezTo>
                  <a:cubicBezTo>
                    <a:pt x="23784" y="15114"/>
                    <a:pt x="23819" y="15029"/>
                    <a:pt x="23852" y="14947"/>
                  </a:cubicBezTo>
                  <a:cubicBezTo>
                    <a:pt x="23867" y="14909"/>
                    <a:pt x="23885" y="14872"/>
                    <a:pt x="23896" y="14835"/>
                  </a:cubicBezTo>
                  <a:cubicBezTo>
                    <a:pt x="23908" y="14797"/>
                    <a:pt x="23918" y="14760"/>
                    <a:pt x="23927" y="14722"/>
                  </a:cubicBezTo>
                  <a:cubicBezTo>
                    <a:pt x="23932" y="14701"/>
                    <a:pt x="23936" y="14678"/>
                    <a:pt x="23939" y="14658"/>
                  </a:cubicBezTo>
                  <a:cubicBezTo>
                    <a:pt x="23948" y="14605"/>
                    <a:pt x="23951" y="14552"/>
                    <a:pt x="23953" y="14498"/>
                  </a:cubicBezTo>
                  <a:cubicBezTo>
                    <a:pt x="23955" y="14436"/>
                    <a:pt x="23953" y="14376"/>
                    <a:pt x="23939" y="14314"/>
                  </a:cubicBezTo>
                  <a:cubicBezTo>
                    <a:pt x="23925" y="14245"/>
                    <a:pt x="23890" y="14185"/>
                    <a:pt x="23859" y="14123"/>
                  </a:cubicBezTo>
                  <a:cubicBezTo>
                    <a:pt x="23838" y="14083"/>
                    <a:pt x="23819" y="14043"/>
                    <a:pt x="23797" y="14004"/>
                  </a:cubicBezTo>
                  <a:cubicBezTo>
                    <a:pt x="23774" y="13968"/>
                    <a:pt x="23752" y="13930"/>
                    <a:pt x="23728" y="13894"/>
                  </a:cubicBezTo>
                  <a:cubicBezTo>
                    <a:pt x="23706" y="13858"/>
                    <a:pt x="23681" y="13824"/>
                    <a:pt x="23656" y="13790"/>
                  </a:cubicBezTo>
                  <a:cubicBezTo>
                    <a:pt x="23630" y="13757"/>
                    <a:pt x="23603" y="13723"/>
                    <a:pt x="23578" y="13687"/>
                  </a:cubicBezTo>
                  <a:lnTo>
                    <a:pt x="23578" y="13687"/>
                  </a:lnTo>
                  <a:cubicBezTo>
                    <a:pt x="23581" y="13690"/>
                    <a:pt x="23582" y="13693"/>
                    <a:pt x="23585" y="13696"/>
                  </a:cubicBezTo>
                  <a:cubicBezTo>
                    <a:pt x="23556" y="13653"/>
                    <a:pt x="23525" y="13610"/>
                    <a:pt x="23494" y="13568"/>
                  </a:cubicBezTo>
                  <a:lnTo>
                    <a:pt x="23494" y="13568"/>
                  </a:lnTo>
                  <a:cubicBezTo>
                    <a:pt x="23496" y="13571"/>
                    <a:pt x="23498" y="13574"/>
                    <a:pt x="23500" y="13577"/>
                  </a:cubicBezTo>
                  <a:cubicBezTo>
                    <a:pt x="23470" y="13535"/>
                    <a:pt x="23441" y="13491"/>
                    <a:pt x="23405" y="13454"/>
                  </a:cubicBezTo>
                  <a:cubicBezTo>
                    <a:pt x="23385" y="13434"/>
                    <a:pt x="23365" y="13414"/>
                    <a:pt x="23344" y="13395"/>
                  </a:cubicBezTo>
                  <a:cubicBezTo>
                    <a:pt x="23328" y="13382"/>
                    <a:pt x="23313" y="13370"/>
                    <a:pt x="23299" y="13354"/>
                  </a:cubicBezTo>
                  <a:cubicBezTo>
                    <a:pt x="23292" y="13347"/>
                    <a:pt x="23287" y="13341"/>
                    <a:pt x="23283" y="13334"/>
                  </a:cubicBezTo>
                  <a:lnTo>
                    <a:pt x="23282" y="13331"/>
                  </a:lnTo>
                  <a:cubicBezTo>
                    <a:pt x="23277" y="13320"/>
                    <a:pt x="23273" y="13309"/>
                    <a:pt x="23267" y="13297"/>
                  </a:cubicBezTo>
                  <a:cubicBezTo>
                    <a:pt x="23259" y="13287"/>
                    <a:pt x="23253" y="13278"/>
                    <a:pt x="23247" y="13268"/>
                  </a:cubicBezTo>
                  <a:cubicBezTo>
                    <a:pt x="23304" y="13156"/>
                    <a:pt x="23360" y="13046"/>
                    <a:pt x="23417" y="12936"/>
                  </a:cubicBezTo>
                  <a:cubicBezTo>
                    <a:pt x="23488" y="12797"/>
                    <a:pt x="23552" y="12655"/>
                    <a:pt x="23621" y="12513"/>
                  </a:cubicBezTo>
                  <a:cubicBezTo>
                    <a:pt x="23623" y="12513"/>
                    <a:pt x="23623" y="12514"/>
                    <a:pt x="23624" y="12514"/>
                  </a:cubicBezTo>
                  <a:cubicBezTo>
                    <a:pt x="23629" y="12501"/>
                    <a:pt x="23634" y="12487"/>
                    <a:pt x="23639" y="12474"/>
                  </a:cubicBezTo>
                  <a:cubicBezTo>
                    <a:pt x="23653" y="12439"/>
                    <a:pt x="23666" y="12403"/>
                    <a:pt x="23679" y="12369"/>
                  </a:cubicBezTo>
                  <a:cubicBezTo>
                    <a:pt x="23680" y="12365"/>
                    <a:pt x="23681" y="12361"/>
                    <a:pt x="23683" y="12358"/>
                  </a:cubicBezTo>
                  <a:cubicBezTo>
                    <a:pt x="23683" y="12356"/>
                    <a:pt x="23685" y="12354"/>
                    <a:pt x="23685" y="12353"/>
                  </a:cubicBezTo>
                  <a:cubicBezTo>
                    <a:pt x="23666" y="12343"/>
                    <a:pt x="23649" y="12330"/>
                    <a:pt x="23632" y="12319"/>
                  </a:cubicBezTo>
                  <a:lnTo>
                    <a:pt x="23577" y="12288"/>
                  </a:lnTo>
                  <a:cubicBezTo>
                    <a:pt x="23569" y="12284"/>
                    <a:pt x="23562" y="12279"/>
                    <a:pt x="23554" y="12276"/>
                  </a:cubicBezTo>
                  <a:lnTo>
                    <a:pt x="23554" y="12277"/>
                  </a:lnTo>
                  <a:cubicBezTo>
                    <a:pt x="23409" y="12185"/>
                    <a:pt x="23267" y="12091"/>
                    <a:pt x="23121" y="12000"/>
                  </a:cubicBezTo>
                  <a:cubicBezTo>
                    <a:pt x="22976" y="11911"/>
                    <a:pt x="22832" y="11822"/>
                    <a:pt x="22686" y="11735"/>
                  </a:cubicBezTo>
                  <a:cubicBezTo>
                    <a:pt x="22528" y="11642"/>
                    <a:pt x="22367" y="11550"/>
                    <a:pt x="22209" y="11458"/>
                  </a:cubicBezTo>
                  <a:cubicBezTo>
                    <a:pt x="22057" y="11370"/>
                    <a:pt x="21906" y="11280"/>
                    <a:pt x="21757" y="11188"/>
                  </a:cubicBezTo>
                  <a:cubicBezTo>
                    <a:pt x="21447" y="10999"/>
                    <a:pt x="21141" y="10805"/>
                    <a:pt x="20831" y="10619"/>
                  </a:cubicBezTo>
                  <a:cubicBezTo>
                    <a:pt x="20532" y="10440"/>
                    <a:pt x="20227" y="10271"/>
                    <a:pt x="19933" y="10083"/>
                  </a:cubicBezTo>
                  <a:cubicBezTo>
                    <a:pt x="19773" y="9980"/>
                    <a:pt x="19613" y="9877"/>
                    <a:pt x="19450" y="9776"/>
                  </a:cubicBezTo>
                  <a:cubicBezTo>
                    <a:pt x="19299" y="9682"/>
                    <a:pt x="19143" y="9594"/>
                    <a:pt x="18989" y="9501"/>
                  </a:cubicBezTo>
                  <a:cubicBezTo>
                    <a:pt x="18839" y="9410"/>
                    <a:pt x="18691" y="9320"/>
                    <a:pt x="18542" y="9228"/>
                  </a:cubicBezTo>
                  <a:cubicBezTo>
                    <a:pt x="18395" y="9136"/>
                    <a:pt x="18247" y="9043"/>
                    <a:pt x="18097" y="8950"/>
                  </a:cubicBezTo>
                  <a:cubicBezTo>
                    <a:pt x="17785" y="8757"/>
                    <a:pt x="17468" y="8568"/>
                    <a:pt x="17154" y="8373"/>
                  </a:cubicBezTo>
                  <a:cubicBezTo>
                    <a:pt x="17015" y="8287"/>
                    <a:pt x="16875" y="8196"/>
                    <a:pt x="16736" y="8109"/>
                  </a:cubicBezTo>
                  <a:cubicBezTo>
                    <a:pt x="16571" y="8005"/>
                    <a:pt x="16406" y="7905"/>
                    <a:pt x="16240" y="7807"/>
                  </a:cubicBezTo>
                  <a:cubicBezTo>
                    <a:pt x="16095" y="7722"/>
                    <a:pt x="15951" y="7637"/>
                    <a:pt x="15807" y="7549"/>
                  </a:cubicBezTo>
                  <a:cubicBezTo>
                    <a:pt x="15642" y="7447"/>
                    <a:pt x="15476" y="7345"/>
                    <a:pt x="15311" y="7245"/>
                  </a:cubicBezTo>
                  <a:cubicBezTo>
                    <a:pt x="15006" y="7060"/>
                    <a:pt x="14693" y="6889"/>
                    <a:pt x="14387" y="6703"/>
                  </a:cubicBezTo>
                  <a:cubicBezTo>
                    <a:pt x="14241" y="6613"/>
                    <a:pt x="14095" y="6520"/>
                    <a:pt x="13949" y="6433"/>
                  </a:cubicBezTo>
                  <a:cubicBezTo>
                    <a:pt x="13798" y="6344"/>
                    <a:pt x="13647" y="6254"/>
                    <a:pt x="13495" y="6167"/>
                  </a:cubicBezTo>
                  <a:cubicBezTo>
                    <a:pt x="13326" y="6070"/>
                    <a:pt x="13158" y="5972"/>
                    <a:pt x="12991" y="5873"/>
                  </a:cubicBezTo>
                  <a:cubicBezTo>
                    <a:pt x="12838" y="5782"/>
                    <a:pt x="12687" y="5689"/>
                    <a:pt x="12536" y="5596"/>
                  </a:cubicBezTo>
                  <a:lnTo>
                    <a:pt x="12071" y="5313"/>
                  </a:lnTo>
                  <a:cubicBezTo>
                    <a:pt x="11926" y="5225"/>
                    <a:pt x="11777" y="5142"/>
                    <a:pt x="11633" y="5054"/>
                  </a:cubicBezTo>
                  <a:cubicBezTo>
                    <a:pt x="11476" y="4960"/>
                    <a:pt x="11318" y="4864"/>
                    <a:pt x="11161" y="4771"/>
                  </a:cubicBezTo>
                  <a:cubicBezTo>
                    <a:pt x="11014" y="4686"/>
                    <a:pt x="10867" y="4600"/>
                    <a:pt x="10721" y="4513"/>
                  </a:cubicBezTo>
                  <a:cubicBezTo>
                    <a:pt x="10561" y="4419"/>
                    <a:pt x="10399" y="4329"/>
                    <a:pt x="10239" y="4237"/>
                  </a:cubicBezTo>
                  <a:cubicBezTo>
                    <a:pt x="10088" y="4147"/>
                    <a:pt x="9939" y="4053"/>
                    <a:pt x="9785" y="3969"/>
                  </a:cubicBezTo>
                  <a:cubicBezTo>
                    <a:pt x="9708" y="3928"/>
                    <a:pt x="9631" y="3887"/>
                    <a:pt x="9557" y="3844"/>
                  </a:cubicBezTo>
                  <a:cubicBezTo>
                    <a:pt x="9482" y="3801"/>
                    <a:pt x="9409" y="3757"/>
                    <a:pt x="9337" y="3711"/>
                  </a:cubicBezTo>
                  <a:cubicBezTo>
                    <a:pt x="9269" y="3667"/>
                    <a:pt x="9200" y="3624"/>
                    <a:pt x="9130" y="3579"/>
                  </a:cubicBezTo>
                  <a:cubicBezTo>
                    <a:pt x="9063" y="3538"/>
                    <a:pt x="8995" y="3497"/>
                    <a:pt x="8928" y="3453"/>
                  </a:cubicBezTo>
                  <a:lnTo>
                    <a:pt x="8928" y="3453"/>
                  </a:lnTo>
                  <a:cubicBezTo>
                    <a:pt x="8928" y="3453"/>
                    <a:pt x="8928" y="3454"/>
                    <a:pt x="8928" y="3454"/>
                  </a:cubicBezTo>
                  <a:lnTo>
                    <a:pt x="8928" y="3454"/>
                  </a:lnTo>
                  <a:cubicBezTo>
                    <a:pt x="8926" y="3453"/>
                    <a:pt x="8925" y="3452"/>
                    <a:pt x="8923" y="3449"/>
                  </a:cubicBezTo>
                  <a:cubicBezTo>
                    <a:pt x="8990" y="3337"/>
                    <a:pt x="9057" y="3223"/>
                    <a:pt x="9123" y="3110"/>
                  </a:cubicBezTo>
                  <a:cubicBezTo>
                    <a:pt x="9162" y="3041"/>
                    <a:pt x="9203" y="2970"/>
                    <a:pt x="9238" y="2898"/>
                  </a:cubicBezTo>
                  <a:cubicBezTo>
                    <a:pt x="9253" y="2866"/>
                    <a:pt x="9270" y="2831"/>
                    <a:pt x="9280" y="2797"/>
                  </a:cubicBezTo>
                  <a:cubicBezTo>
                    <a:pt x="9283" y="2788"/>
                    <a:pt x="9285" y="2777"/>
                    <a:pt x="9286" y="2768"/>
                  </a:cubicBezTo>
                  <a:cubicBezTo>
                    <a:pt x="9288" y="2761"/>
                    <a:pt x="9289" y="2751"/>
                    <a:pt x="9289" y="2743"/>
                  </a:cubicBezTo>
                  <a:cubicBezTo>
                    <a:pt x="9289" y="2725"/>
                    <a:pt x="9284" y="2709"/>
                    <a:pt x="9278" y="2692"/>
                  </a:cubicBezTo>
                  <a:cubicBezTo>
                    <a:pt x="9269" y="2671"/>
                    <a:pt x="9260" y="2650"/>
                    <a:pt x="9255" y="2630"/>
                  </a:cubicBezTo>
                  <a:cubicBezTo>
                    <a:pt x="9234" y="2541"/>
                    <a:pt x="9214" y="2451"/>
                    <a:pt x="9165" y="2372"/>
                  </a:cubicBezTo>
                  <a:cubicBezTo>
                    <a:pt x="9142" y="2334"/>
                    <a:pt x="9106" y="2303"/>
                    <a:pt x="9073" y="2273"/>
                  </a:cubicBezTo>
                  <a:cubicBezTo>
                    <a:pt x="9033" y="2242"/>
                    <a:pt x="8997" y="2210"/>
                    <a:pt x="8956" y="2181"/>
                  </a:cubicBezTo>
                  <a:cubicBezTo>
                    <a:pt x="8876" y="2126"/>
                    <a:pt x="8788" y="2086"/>
                    <a:pt x="8692" y="2065"/>
                  </a:cubicBezTo>
                  <a:cubicBezTo>
                    <a:pt x="8641" y="2055"/>
                    <a:pt x="8592" y="2045"/>
                    <a:pt x="8540" y="2044"/>
                  </a:cubicBezTo>
                  <a:cubicBezTo>
                    <a:pt x="8497" y="2044"/>
                    <a:pt x="8454" y="2047"/>
                    <a:pt x="8412" y="2047"/>
                  </a:cubicBezTo>
                  <a:lnTo>
                    <a:pt x="8412" y="2047"/>
                  </a:lnTo>
                  <a:cubicBezTo>
                    <a:pt x="8406" y="2047"/>
                    <a:pt x="8400" y="2046"/>
                    <a:pt x="8393" y="2046"/>
                  </a:cubicBezTo>
                  <a:cubicBezTo>
                    <a:pt x="8384" y="2046"/>
                    <a:pt x="8375" y="2047"/>
                    <a:pt x="8366" y="2049"/>
                  </a:cubicBezTo>
                  <a:cubicBezTo>
                    <a:pt x="8299" y="2056"/>
                    <a:pt x="8232" y="2076"/>
                    <a:pt x="8180" y="2121"/>
                  </a:cubicBezTo>
                  <a:cubicBezTo>
                    <a:pt x="8149" y="2148"/>
                    <a:pt x="8118" y="2178"/>
                    <a:pt x="8089" y="2209"/>
                  </a:cubicBezTo>
                  <a:cubicBezTo>
                    <a:pt x="8068" y="2232"/>
                    <a:pt x="8048" y="2257"/>
                    <a:pt x="8031" y="2283"/>
                  </a:cubicBezTo>
                  <a:cubicBezTo>
                    <a:pt x="7955" y="2403"/>
                    <a:pt x="7883" y="2525"/>
                    <a:pt x="7809" y="2648"/>
                  </a:cubicBezTo>
                  <a:cubicBezTo>
                    <a:pt x="7767" y="2721"/>
                    <a:pt x="7722" y="2793"/>
                    <a:pt x="7679" y="2866"/>
                  </a:cubicBezTo>
                  <a:lnTo>
                    <a:pt x="7551" y="3091"/>
                  </a:lnTo>
                  <a:cubicBezTo>
                    <a:pt x="7510" y="3161"/>
                    <a:pt x="7470" y="3233"/>
                    <a:pt x="7429" y="3305"/>
                  </a:cubicBezTo>
                  <a:cubicBezTo>
                    <a:pt x="7381" y="3386"/>
                    <a:pt x="7333" y="3466"/>
                    <a:pt x="7281" y="3545"/>
                  </a:cubicBezTo>
                  <a:cubicBezTo>
                    <a:pt x="7238" y="3610"/>
                    <a:pt x="7191" y="3675"/>
                    <a:pt x="7148" y="3739"/>
                  </a:cubicBezTo>
                  <a:cubicBezTo>
                    <a:pt x="7097" y="3814"/>
                    <a:pt x="7046" y="3889"/>
                    <a:pt x="6995" y="3963"/>
                  </a:cubicBezTo>
                  <a:cubicBezTo>
                    <a:pt x="6896" y="4110"/>
                    <a:pt x="6801" y="4258"/>
                    <a:pt x="6708" y="4409"/>
                  </a:cubicBezTo>
                  <a:cubicBezTo>
                    <a:pt x="6615" y="4562"/>
                    <a:pt x="6522" y="4714"/>
                    <a:pt x="6432" y="4868"/>
                  </a:cubicBezTo>
                  <a:lnTo>
                    <a:pt x="6281" y="5127"/>
                  </a:lnTo>
                  <a:cubicBezTo>
                    <a:pt x="6147" y="5059"/>
                    <a:pt x="6015" y="4986"/>
                    <a:pt x="5883" y="4915"/>
                  </a:cubicBezTo>
                  <a:cubicBezTo>
                    <a:pt x="5803" y="4872"/>
                    <a:pt x="5726" y="4830"/>
                    <a:pt x="5647" y="4786"/>
                  </a:cubicBezTo>
                  <a:cubicBezTo>
                    <a:pt x="5578" y="4748"/>
                    <a:pt x="5509" y="4711"/>
                    <a:pt x="5440" y="4673"/>
                  </a:cubicBezTo>
                  <a:lnTo>
                    <a:pt x="5223" y="4553"/>
                  </a:lnTo>
                  <a:cubicBezTo>
                    <a:pt x="5151" y="4513"/>
                    <a:pt x="5076" y="4476"/>
                    <a:pt x="5003" y="4436"/>
                  </a:cubicBezTo>
                  <a:cubicBezTo>
                    <a:pt x="4930" y="4398"/>
                    <a:pt x="4858" y="4356"/>
                    <a:pt x="4785" y="4317"/>
                  </a:cubicBezTo>
                  <a:cubicBezTo>
                    <a:pt x="4719" y="4283"/>
                    <a:pt x="4652" y="4249"/>
                    <a:pt x="4587" y="4216"/>
                  </a:cubicBezTo>
                  <a:cubicBezTo>
                    <a:pt x="4505" y="4175"/>
                    <a:pt x="4422" y="4133"/>
                    <a:pt x="4341" y="4092"/>
                  </a:cubicBezTo>
                  <a:cubicBezTo>
                    <a:pt x="4264" y="4053"/>
                    <a:pt x="4188" y="4011"/>
                    <a:pt x="4114" y="3966"/>
                  </a:cubicBezTo>
                  <a:cubicBezTo>
                    <a:pt x="4041" y="3924"/>
                    <a:pt x="3966" y="3884"/>
                    <a:pt x="3894" y="3841"/>
                  </a:cubicBezTo>
                  <a:cubicBezTo>
                    <a:pt x="3813" y="3794"/>
                    <a:pt x="3734" y="3746"/>
                    <a:pt x="3655" y="3697"/>
                  </a:cubicBezTo>
                  <a:cubicBezTo>
                    <a:pt x="3583" y="3653"/>
                    <a:pt x="3512" y="3608"/>
                    <a:pt x="3443" y="3564"/>
                  </a:cubicBezTo>
                  <a:cubicBezTo>
                    <a:pt x="3371" y="3517"/>
                    <a:pt x="3299" y="3471"/>
                    <a:pt x="3223" y="3429"/>
                  </a:cubicBezTo>
                  <a:cubicBezTo>
                    <a:pt x="3144" y="3386"/>
                    <a:pt x="3063" y="3341"/>
                    <a:pt x="2985" y="3293"/>
                  </a:cubicBezTo>
                  <a:cubicBezTo>
                    <a:pt x="2914" y="3251"/>
                    <a:pt x="2844" y="3206"/>
                    <a:pt x="2774" y="3161"/>
                  </a:cubicBezTo>
                  <a:lnTo>
                    <a:pt x="2774" y="3161"/>
                  </a:lnTo>
                  <a:cubicBezTo>
                    <a:pt x="2776" y="3163"/>
                    <a:pt x="2778" y="3164"/>
                    <a:pt x="2779" y="3165"/>
                  </a:cubicBezTo>
                  <a:cubicBezTo>
                    <a:pt x="2766" y="3155"/>
                    <a:pt x="2751" y="3146"/>
                    <a:pt x="2735" y="3135"/>
                  </a:cubicBezTo>
                  <a:cubicBezTo>
                    <a:pt x="2730" y="3132"/>
                    <a:pt x="2725" y="3128"/>
                    <a:pt x="2720" y="3125"/>
                  </a:cubicBezTo>
                  <a:cubicBezTo>
                    <a:pt x="2740" y="3083"/>
                    <a:pt x="2759" y="3041"/>
                    <a:pt x="2779" y="2999"/>
                  </a:cubicBezTo>
                  <a:cubicBezTo>
                    <a:pt x="2849" y="2865"/>
                    <a:pt x="2921" y="2733"/>
                    <a:pt x="2993" y="2601"/>
                  </a:cubicBezTo>
                  <a:cubicBezTo>
                    <a:pt x="3067" y="2459"/>
                    <a:pt x="3139" y="2319"/>
                    <a:pt x="3211" y="2178"/>
                  </a:cubicBezTo>
                  <a:cubicBezTo>
                    <a:pt x="3280" y="2041"/>
                    <a:pt x="3356" y="1909"/>
                    <a:pt x="3426" y="1772"/>
                  </a:cubicBezTo>
                  <a:cubicBezTo>
                    <a:pt x="3496" y="1636"/>
                    <a:pt x="3567" y="1500"/>
                    <a:pt x="3636" y="1364"/>
                  </a:cubicBezTo>
                  <a:cubicBezTo>
                    <a:pt x="3791" y="1063"/>
                    <a:pt x="3963" y="766"/>
                    <a:pt x="4064" y="441"/>
                  </a:cubicBezTo>
                  <a:cubicBezTo>
                    <a:pt x="4073" y="414"/>
                    <a:pt x="4083" y="388"/>
                    <a:pt x="4087" y="361"/>
                  </a:cubicBezTo>
                  <a:cubicBezTo>
                    <a:pt x="4089" y="347"/>
                    <a:pt x="4089" y="332"/>
                    <a:pt x="4088" y="318"/>
                  </a:cubicBezTo>
                  <a:cubicBezTo>
                    <a:pt x="4085" y="291"/>
                    <a:pt x="4074" y="268"/>
                    <a:pt x="4059" y="245"/>
                  </a:cubicBezTo>
                  <a:cubicBezTo>
                    <a:pt x="4049" y="229"/>
                    <a:pt x="4036" y="215"/>
                    <a:pt x="4026" y="199"/>
                  </a:cubicBezTo>
                  <a:cubicBezTo>
                    <a:pt x="4004" y="168"/>
                    <a:pt x="3986" y="135"/>
                    <a:pt x="3960" y="109"/>
                  </a:cubicBezTo>
                  <a:cubicBezTo>
                    <a:pt x="3928" y="72"/>
                    <a:pt x="3888" y="45"/>
                    <a:pt x="3845" y="22"/>
                  </a:cubicBezTo>
                  <a:cubicBezTo>
                    <a:pt x="3826" y="12"/>
                    <a:pt x="3803" y="2"/>
                    <a:pt x="37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a:extLst>
                <a:ext uri="{FF2B5EF4-FFF2-40B4-BE49-F238E27FC236}">
                  <a16:creationId xmlns:a16="http://schemas.microsoft.com/office/drawing/2014/main" id="{79EF6969-FFB7-5B7E-1E6D-A4919A075D13}"/>
                </a:ext>
              </a:extLst>
            </p:cNvPr>
            <p:cNvSpPr/>
            <p:nvPr/>
          </p:nvSpPr>
          <p:spPr>
            <a:xfrm>
              <a:off x="360931" y="1635336"/>
              <a:ext cx="354" cy="353"/>
            </a:xfrm>
            <a:custGeom>
              <a:avLst/>
              <a:gdLst/>
              <a:ahLst/>
              <a:cxnLst/>
              <a:rect l="l" t="t" r="r" b="b"/>
              <a:pathLst>
                <a:path w="5" h="5" extrusionOk="0">
                  <a:moveTo>
                    <a:pt x="1" y="1"/>
                  </a:moveTo>
                  <a:cubicBezTo>
                    <a:pt x="1" y="2"/>
                    <a:pt x="3" y="4"/>
                    <a:pt x="4" y="4"/>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a:extLst>
                <a:ext uri="{FF2B5EF4-FFF2-40B4-BE49-F238E27FC236}">
                  <a16:creationId xmlns:a16="http://schemas.microsoft.com/office/drawing/2014/main" id="{02465159-5D60-8E4E-432D-FCAB696A3ED9}"/>
                </a:ext>
              </a:extLst>
            </p:cNvPr>
            <p:cNvSpPr/>
            <p:nvPr/>
          </p:nvSpPr>
          <p:spPr>
            <a:xfrm>
              <a:off x="1129629" y="1655154"/>
              <a:ext cx="823413" cy="704897"/>
            </a:xfrm>
            <a:custGeom>
              <a:avLst/>
              <a:gdLst/>
              <a:ahLst/>
              <a:cxnLst/>
              <a:rect l="l" t="t" r="r" b="b"/>
              <a:pathLst>
                <a:path w="11633" h="9995" extrusionOk="0">
                  <a:moveTo>
                    <a:pt x="2525" y="223"/>
                  </a:moveTo>
                  <a:cubicBezTo>
                    <a:pt x="2552" y="246"/>
                    <a:pt x="2581" y="266"/>
                    <a:pt x="2609" y="283"/>
                  </a:cubicBezTo>
                  <a:cubicBezTo>
                    <a:pt x="2680" y="330"/>
                    <a:pt x="2751" y="375"/>
                    <a:pt x="2820" y="422"/>
                  </a:cubicBezTo>
                  <a:cubicBezTo>
                    <a:pt x="2953" y="509"/>
                    <a:pt x="3093" y="587"/>
                    <a:pt x="3232" y="664"/>
                  </a:cubicBezTo>
                  <a:cubicBezTo>
                    <a:pt x="3383" y="747"/>
                    <a:pt x="3532" y="834"/>
                    <a:pt x="3677" y="928"/>
                  </a:cubicBezTo>
                  <a:cubicBezTo>
                    <a:pt x="3831" y="1031"/>
                    <a:pt x="3986" y="1134"/>
                    <a:pt x="4141" y="1236"/>
                  </a:cubicBezTo>
                  <a:cubicBezTo>
                    <a:pt x="4284" y="1330"/>
                    <a:pt x="4429" y="1423"/>
                    <a:pt x="4577" y="1511"/>
                  </a:cubicBezTo>
                  <a:cubicBezTo>
                    <a:pt x="4650" y="1557"/>
                    <a:pt x="4724" y="1599"/>
                    <a:pt x="4799" y="1645"/>
                  </a:cubicBezTo>
                  <a:cubicBezTo>
                    <a:pt x="4878" y="1692"/>
                    <a:pt x="4956" y="1742"/>
                    <a:pt x="5035" y="1791"/>
                  </a:cubicBezTo>
                  <a:cubicBezTo>
                    <a:pt x="5037" y="1793"/>
                    <a:pt x="5038" y="1794"/>
                    <a:pt x="5040" y="1795"/>
                  </a:cubicBezTo>
                  <a:lnTo>
                    <a:pt x="5042" y="1796"/>
                  </a:lnTo>
                  <a:cubicBezTo>
                    <a:pt x="5042" y="1798"/>
                    <a:pt x="5042" y="1798"/>
                    <a:pt x="5043" y="1798"/>
                  </a:cubicBezTo>
                  <a:cubicBezTo>
                    <a:pt x="5202" y="1905"/>
                    <a:pt x="5357" y="2013"/>
                    <a:pt x="5519" y="2113"/>
                  </a:cubicBezTo>
                  <a:cubicBezTo>
                    <a:pt x="5684" y="2214"/>
                    <a:pt x="5853" y="2311"/>
                    <a:pt x="6022" y="2407"/>
                  </a:cubicBezTo>
                  <a:cubicBezTo>
                    <a:pt x="6175" y="2492"/>
                    <a:pt x="6327" y="2580"/>
                    <a:pt x="6477" y="2672"/>
                  </a:cubicBezTo>
                  <a:cubicBezTo>
                    <a:pt x="6626" y="2763"/>
                    <a:pt x="6776" y="2852"/>
                    <a:pt x="6927" y="2937"/>
                  </a:cubicBezTo>
                  <a:cubicBezTo>
                    <a:pt x="7078" y="3023"/>
                    <a:pt x="7235" y="3104"/>
                    <a:pt x="7388" y="3186"/>
                  </a:cubicBezTo>
                  <a:cubicBezTo>
                    <a:pt x="7546" y="3271"/>
                    <a:pt x="7701" y="3358"/>
                    <a:pt x="7856" y="3446"/>
                  </a:cubicBezTo>
                  <a:cubicBezTo>
                    <a:pt x="8010" y="3534"/>
                    <a:pt x="8164" y="3623"/>
                    <a:pt x="8313" y="3716"/>
                  </a:cubicBezTo>
                  <a:cubicBezTo>
                    <a:pt x="8455" y="3804"/>
                    <a:pt x="8594" y="3895"/>
                    <a:pt x="8737" y="3981"/>
                  </a:cubicBezTo>
                  <a:lnTo>
                    <a:pt x="9193" y="4256"/>
                  </a:lnTo>
                  <a:cubicBezTo>
                    <a:pt x="9347" y="4349"/>
                    <a:pt x="9501" y="4445"/>
                    <a:pt x="9657" y="4538"/>
                  </a:cubicBezTo>
                  <a:cubicBezTo>
                    <a:pt x="9802" y="4626"/>
                    <a:pt x="9951" y="4706"/>
                    <a:pt x="10099" y="4791"/>
                  </a:cubicBezTo>
                  <a:cubicBezTo>
                    <a:pt x="10255" y="4881"/>
                    <a:pt x="10410" y="4973"/>
                    <a:pt x="10569" y="5059"/>
                  </a:cubicBezTo>
                  <a:cubicBezTo>
                    <a:pt x="10641" y="5098"/>
                    <a:pt x="10713" y="5135"/>
                    <a:pt x="10783" y="5174"/>
                  </a:cubicBezTo>
                  <a:cubicBezTo>
                    <a:pt x="10858" y="5215"/>
                    <a:pt x="10931" y="5259"/>
                    <a:pt x="11005" y="5300"/>
                  </a:cubicBezTo>
                  <a:cubicBezTo>
                    <a:pt x="11080" y="5340"/>
                    <a:pt x="11154" y="5380"/>
                    <a:pt x="11230" y="5419"/>
                  </a:cubicBezTo>
                  <a:cubicBezTo>
                    <a:pt x="11292" y="5452"/>
                    <a:pt x="11353" y="5484"/>
                    <a:pt x="11415" y="5515"/>
                  </a:cubicBezTo>
                  <a:lnTo>
                    <a:pt x="11402" y="5537"/>
                  </a:lnTo>
                  <a:cubicBezTo>
                    <a:pt x="11365" y="5610"/>
                    <a:pt x="11325" y="5681"/>
                    <a:pt x="11288" y="5752"/>
                  </a:cubicBezTo>
                  <a:cubicBezTo>
                    <a:pt x="11213" y="5896"/>
                    <a:pt x="11134" y="6038"/>
                    <a:pt x="11060" y="6181"/>
                  </a:cubicBezTo>
                  <a:cubicBezTo>
                    <a:pt x="10982" y="6330"/>
                    <a:pt x="10912" y="6480"/>
                    <a:pt x="10835" y="6626"/>
                  </a:cubicBezTo>
                  <a:cubicBezTo>
                    <a:pt x="10754" y="6781"/>
                    <a:pt x="10668" y="6933"/>
                    <a:pt x="10584" y="7084"/>
                  </a:cubicBezTo>
                  <a:cubicBezTo>
                    <a:pt x="10501" y="7230"/>
                    <a:pt x="10426" y="7379"/>
                    <a:pt x="10343" y="7526"/>
                  </a:cubicBezTo>
                  <a:cubicBezTo>
                    <a:pt x="10259" y="7678"/>
                    <a:pt x="10176" y="7831"/>
                    <a:pt x="10090" y="7982"/>
                  </a:cubicBezTo>
                  <a:cubicBezTo>
                    <a:pt x="10006" y="8133"/>
                    <a:pt x="9918" y="8282"/>
                    <a:pt x="9836" y="8435"/>
                  </a:cubicBezTo>
                  <a:cubicBezTo>
                    <a:pt x="9796" y="8507"/>
                    <a:pt x="9754" y="8581"/>
                    <a:pt x="9719" y="8654"/>
                  </a:cubicBezTo>
                  <a:cubicBezTo>
                    <a:pt x="9681" y="8734"/>
                    <a:pt x="9645" y="8813"/>
                    <a:pt x="9609" y="8894"/>
                  </a:cubicBezTo>
                  <a:cubicBezTo>
                    <a:pt x="9610" y="8890"/>
                    <a:pt x="9611" y="8888"/>
                    <a:pt x="9612" y="8884"/>
                  </a:cubicBezTo>
                  <a:lnTo>
                    <a:pt x="9612" y="8884"/>
                  </a:lnTo>
                  <a:cubicBezTo>
                    <a:pt x="9574" y="8962"/>
                    <a:pt x="9534" y="9040"/>
                    <a:pt x="9491" y="9117"/>
                  </a:cubicBezTo>
                  <a:cubicBezTo>
                    <a:pt x="9451" y="9189"/>
                    <a:pt x="9407" y="9260"/>
                    <a:pt x="9364" y="9329"/>
                  </a:cubicBezTo>
                  <a:cubicBezTo>
                    <a:pt x="9316" y="9406"/>
                    <a:pt x="9270" y="9484"/>
                    <a:pt x="9225" y="9562"/>
                  </a:cubicBezTo>
                  <a:cubicBezTo>
                    <a:pt x="9185" y="9633"/>
                    <a:pt x="9145" y="9706"/>
                    <a:pt x="9104" y="9777"/>
                  </a:cubicBezTo>
                  <a:cubicBezTo>
                    <a:pt x="8997" y="9720"/>
                    <a:pt x="8891" y="9663"/>
                    <a:pt x="8785" y="9605"/>
                  </a:cubicBezTo>
                  <a:cubicBezTo>
                    <a:pt x="8631" y="9523"/>
                    <a:pt x="8482" y="9432"/>
                    <a:pt x="8330" y="9348"/>
                  </a:cubicBezTo>
                  <a:cubicBezTo>
                    <a:pt x="8258" y="9308"/>
                    <a:pt x="8184" y="9270"/>
                    <a:pt x="8112" y="9231"/>
                  </a:cubicBezTo>
                  <a:lnTo>
                    <a:pt x="7868" y="9096"/>
                  </a:lnTo>
                  <a:cubicBezTo>
                    <a:pt x="7721" y="9012"/>
                    <a:pt x="7570" y="8935"/>
                    <a:pt x="7422" y="8850"/>
                  </a:cubicBezTo>
                  <a:cubicBezTo>
                    <a:pt x="7264" y="8761"/>
                    <a:pt x="7109" y="8668"/>
                    <a:pt x="6951" y="8580"/>
                  </a:cubicBezTo>
                  <a:cubicBezTo>
                    <a:pt x="6874" y="8537"/>
                    <a:pt x="6796" y="8494"/>
                    <a:pt x="6720" y="8452"/>
                  </a:cubicBezTo>
                  <a:cubicBezTo>
                    <a:pt x="6646" y="8409"/>
                    <a:pt x="6571" y="8367"/>
                    <a:pt x="6498" y="8322"/>
                  </a:cubicBezTo>
                  <a:cubicBezTo>
                    <a:pt x="6199" y="8142"/>
                    <a:pt x="5896" y="7967"/>
                    <a:pt x="5599" y="7785"/>
                  </a:cubicBezTo>
                  <a:cubicBezTo>
                    <a:pt x="5520" y="7738"/>
                    <a:pt x="5442" y="7688"/>
                    <a:pt x="5363" y="7643"/>
                  </a:cubicBezTo>
                  <a:cubicBezTo>
                    <a:pt x="5281" y="7598"/>
                    <a:pt x="5200" y="7552"/>
                    <a:pt x="5120" y="7506"/>
                  </a:cubicBezTo>
                  <a:cubicBezTo>
                    <a:pt x="4967" y="7420"/>
                    <a:pt x="4817" y="7328"/>
                    <a:pt x="4667" y="7235"/>
                  </a:cubicBezTo>
                  <a:cubicBezTo>
                    <a:pt x="4523" y="7145"/>
                    <a:pt x="4373" y="7059"/>
                    <a:pt x="4228" y="6971"/>
                  </a:cubicBezTo>
                  <a:cubicBezTo>
                    <a:pt x="4069" y="6874"/>
                    <a:pt x="3910" y="6779"/>
                    <a:pt x="3749" y="6687"/>
                  </a:cubicBezTo>
                  <a:cubicBezTo>
                    <a:pt x="3603" y="6604"/>
                    <a:pt x="3456" y="6527"/>
                    <a:pt x="3310" y="6444"/>
                  </a:cubicBezTo>
                  <a:cubicBezTo>
                    <a:pt x="3159" y="6357"/>
                    <a:pt x="3009" y="6265"/>
                    <a:pt x="2860" y="6171"/>
                  </a:cubicBezTo>
                  <a:cubicBezTo>
                    <a:pt x="2711" y="6074"/>
                    <a:pt x="2562" y="5976"/>
                    <a:pt x="2413" y="5878"/>
                  </a:cubicBezTo>
                  <a:cubicBezTo>
                    <a:pt x="2266" y="5779"/>
                    <a:pt x="2114" y="5681"/>
                    <a:pt x="1958" y="5593"/>
                  </a:cubicBezTo>
                  <a:cubicBezTo>
                    <a:pt x="1879" y="5548"/>
                    <a:pt x="1796" y="5504"/>
                    <a:pt x="1716" y="5455"/>
                  </a:cubicBezTo>
                  <a:cubicBezTo>
                    <a:pt x="1638" y="5408"/>
                    <a:pt x="1563" y="5361"/>
                    <a:pt x="1488" y="5312"/>
                  </a:cubicBezTo>
                  <a:cubicBezTo>
                    <a:pt x="1337" y="5214"/>
                    <a:pt x="1188" y="5112"/>
                    <a:pt x="1039" y="5011"/>
                  </a:cubicBezTo>
                  <a:cubicBezTo>
                    <a:pt x="893" y="4913"/>
                    <a:pt x="745" y="4817"/>
                    <a:pt x="596" y="4720"/>
                  </a:cubicBezTo>
                  <a:cubicBezTo>
                    <a:pt x="522" y="4670"/>
                    <a:pt x="445" y="4623"/>
                    <a:pt x="371" y="4575"/>
                  </a:cubicBezTo>
                  <a:cubicBezTo>
                    <a:pt x="316" y="4541"/>
                    <a:pt x="261" y="4509"/>
                    <a:pt x="207" y="4477"/>
                  </a:cubicBezTo>
                  <a:cubicBezTo>
                    <a:pt x="212" y="4467"/>
                    <a:pt x="214" y="4456"/>
                    <a:pt x="214" y="4442"/>
                  </a:cubicBezTo>
                  <a:cubicBezTo>
                    <a:pt x="238" y="4390"/>
                    <a:pt x="261" y="4337"/>
                    <a:pt x="287" y="4283"/>
                  </a:cubicBezTo>
                  <a:lnTo>
                    <a:pt x="287" y="4283"/>
                  </a:lnTo>
                  <a:cubicBezTo>
                    <a:pt x="286" y="4288"/>
                    <a:pt x="284" y="4291"/>
                    <a:pt x="283" y="4294"/>
                  </a:cubicBezTo>
                  <a:cubicBezTo>
                    <a:pt x="331" y="4203"/>
                    <a:pt x="384" y="4112"/>
                    <a:pt x="429" y="4020"/>
                  </a:cubicBezTo>
                  <a:cubicBezTo>
                    <a:pt x="476" y="3927"/>
                    <a:pt x="521" y="3832"/>
                    <a:pt x="565" y="3739"/>
                  </a:cubicBezTo>
                  <a:lnTo>
                    <a:pt x="565" y="3739"/>
                  </a:lnTo>
                  <a:cubicBezTo>
                    <a:pt x="565" y="3739"/>
                    <a:pt x="565" y="3739"/>
                    <a:pt x="565" y="3739"/>
                  </a:cubicBezTo>
                  <a:lnTo>
                    <a:pt x="565" y="3739"/>
                  </a:lnTo>
                  <a:cubicBezTo>
                    <a:pt x="628" y="3608"/>
                    <a:pt x="690" y="3476"/>
                    <a:pt x="751" y="3344"/>
                  </a:cubicBezTo>
                  <a:lnTo>
                    <a:pt x="751" y="3344"/>
                  </a:lnTo>
                  <a:cubicBezTo>
                    <a:pt x="750" y="3348"/>
                    <a:pt x="749" y="3352"/>
                    <a:pt x="748" y="3355"/>
                  </a:cubicBezTo>
                  <a:cubicBezTo>
                    <a:pt x="791" y="3264"/>
                    <a:pt x="838" y="3172"/>
                    <a:pt x="889" y="3084"/>
                  </a:cubicBezTo>
                  <a:cubicBezTo>
                    <a:pt x="942" y="2993"/>
                    <a:pt x="997" y="2905"/>
                    <a:pt x="1049" y="2815"/>
                  </a:cubicBezTo>
                  <a:cubicBezTo>
                    <a:pt x="1096" y="2734"/>
                    <a:pt x="1138" y="2652"/>
                    <a:pt x="1179" y="2569"/>
                  </a:cubicBezTo>
                  <a:cubicBezTo>
                    <a:pt x="1226" y="2479"/>
                    <a:pt x="1270" y="2388"/>
                    <a:pt x="1313" y="2295"/>
                  </a:cubicBezTo>
                  <a:cubicBezTo>
                    <a:pt x="1388" y="2147"/>
                    <a:pt x="1468" y="2002"/>
                    <a:pt x="1551" y="1858"/>
                  </a:cubicBezTo>
                  <a:cubicBezTo>
                    <a:pt x="1591" y="1789"/>
                    <a:pt x="1633" y="1721"/>
                    <a:pt x="1675" y="1652"/>
                  </a:cubicBezTo>
                  <a:cubicBezTo>
                    <a:pt x="1715" y="1587"/>
                    <a:pt x="1752" y="1518"/>
                    <a:pt x="1793" y="1453"/>
                  </a:cubicBezTo>
                  <a:lnTo>
                    <a:pt x="1929" y="1236"/>
                  </a:lnTo>
                  <a:cubicBezTo>
                    <a:pt x="1973" y="1166"/>
                    <a:pt x="2013" y="1095"/>
                    <a:pt x="2054" y="1024"/>
                  </a:cubicBezTo>
                  <a:cubicBezTo>
                    <a:pt x="2096" y="955"/>
                    <a:pt x="2137" y="886"/>
                    <a:pt x="2177" y="816"/>
                  </a:cubicBezTo>
                  <a:cubicBezTo>
                    <a:pt x="2216" y="748"/>
                    <a:pt x="2257" y="680"/>
                    <a:pt x="2299" y="614"/>
                  </a:cubicBezTo>
                  <a:lnTo>
                    <a:pt x="2299" y="614"/>
                  </a:lnTo>
                  <a:lnTo>
                    <a:pt x="2297" y="617"/>
                  </a:lnTo>
                  <a:cubicBezTo>
                    <a:pt x="2343" y="546"/>
                    <a:pt x="2392" y="475"/>
                    <a:pt x="2435" y="402"/>
                  </a:cubicBezTo>
                  <a:cubicBezTo>
                    <a:pt x="2453" y="370"/>
                    <a:pt x="2471" y="339"/>
                    <a:pt x="2488" y="307"/>
                  </a:cubicBezTo>
                  <a:cubicBezTo>
                    <a:pt x="2498" y="287"/>
                    <a:pt x="2505" y="263"/>
                    <a:pt x="2515" y="242"/>
                  </a:cubicBezTo>
                  <a:cubicBezTo>
                    <a:pt x="2519" y="236"/>
                    <a:pt x="2521" y="230"/>
                    <a:pt x="2525" y="223"/>
                  </a:cubicBezTo>
                  <a:close/>
                  <a:moveTo>
                    <a:pt x="2470" y="1"/>
                  </a:moveTo>
                  <a:cubicBezTo>
                    <a:pt x="2469" y="3"/>
                    <a:pt x="2469" y="4"/>
                    <a:pt x="2468" y="5"/>
                  </a:cubicBezTo>
                  <a:cubicBezTo>
                    <a:pt x="2467" y="10"/>
                    <a:pt x="2466" y="14"/>
                    <a:pt x="2464" y="18"/>
                  </a:cubicBezTo>
                  <a:lnTo>
                    <a:pt x="2462" y="18"/>
                  </a:lnTo>
                  <a:cubicBezTo>
                    <a:pt x="2449" y="40"/>
                    <a:pt x="2435" y="62"/>
                    <a:pt x="2421" y="84"/>
                  </a:cubicBezTo>
                  <a:cubicBezTo>
                    <a:pt x="2421" y="85"/>
                    <a:pt x="2419" y="85"/>
                    <a:pt x="2419" y="86"/>
                  </a:cubicBezTo>
                  <a:cubicBezTo>
                    <a:pt x="2416" y="95"/>
                    <a:pt x="2410" y="101"/>
                    <a:pt x="2405" y="108"/>
                  </a:cubicBezTo>
                  <a:cubicBezTo>
                    <a:pt x="2400" y="120"/>
                    <a:pt x="2393" y="131"/>
                    <a:pt x="2386" y="142"/>
                  </a:cubicBezTo>
                  <a:cubicBezTo>
                    <a:pt x="2381" y="148"/>
                    <a:pt x="2377" y="153"/>
                    <a:pt x="2374" y="158"/>
                  </a:cubicBezTo>
                  <a:cubicBezTo>
                    <a:pt x="2371" y="162"/>
                    <a:pt x="2370" y="165"/>
                    <a:pt x="2367" y="169"/>
                  </a:cubicBezTo>
                  <a:cubicBezTo>
                    <a:pt x="2359" y="185"/>
                    <a:pt x="2352" y="203"/>
                    <a:pt x="2345" y="219"/>
                  </a:cubicBezTo>
                  <a:cubicBezTo>
                    <a:pt x="2309" y="294"/>
                    <a:pt x="2264" y="365"/>
                    <a:pt x="2220" y="435"/>
                  </a:cubicBezTo>
                  <a:cubicBezTo>
                    <a:pt x="2222" y="432"/>
                    <a:pt x="2225" y="428"/>
                    <a:pt x="2226" y="426"/>
                  </a:cubicBezTo>
                  <a:lnTo>
                    <a:pt x="2226" y="426"/>
                  </a:lnTo>
                  <a:cubicBezTo>
                    <a:pt x="2201" y="462"/>
                    <a:pt x="2176" y="499"/>
                    <a:pt x="2152" y="536"/>
                  </a:cubicBezTo>
                  <a:cubicBezTo>
                    <a:pt x="2107" y="608"/>
                    <a:pt x="2063" y="683"/>
                    <a:pt x="2020" y="756"/>
                  </a:cubicBezTo>
                  <a:cubicBezTo>
                    <a:pt x="1977" y="829"/>
                    <a:pt x="1933" y="903"/>
                    <a:pt x="1889" y="978"/>
                  </a:cubicBezTo>
                  <a:cubicBezTo>
                    <a:pt x="1845" y="1054"/>
                    <a:pt x="1799" y="1129"/>
                    <a:pt x="1752" y="1204"/>
                  </a:cubicBezTo>
                  <a:cubicBezTo>
                    <a:pt x="1707" y="1276"/>
                    <a:pt x="1662" y="1346"/>
                    <a:pt x="1619" y="1419"/>
                  </a:cubicBezTo>
                  <a:cubicBezTo>
                    <a:pt x="1531" y="1567"/>
                    <a:pt x="1441" y="1713"/>
                    <a:pt x="1356" y="1862"/>
                  </a:cubicBezTo>
                  <a:cubicBezTo>
                    <a:pt x="1314" y="1937"/>
                    <a:pt x="1273" y="2011"/>
                    <a:pt x="1234" y="2086"/>
                  </a:cubicBezTo>
                  <a:cubicBezTo>
                    <a:pt x="1194" y="2160"/>
                    <a:pt x="1158" y="2234"/>
                    <a:pt x="1122" y="2309"/>
                  </a:cubicBezTo>
                  <a:cubicBezTo>
                    <a:pt x="1025" y="2509"/>
                    <a:pt x="924" y="2707"/>
                    <a:pt x="809" y="2894"/>
                  </a:cubicBezTo>
                  <a:cubicBezTo>
                    <a:pt x="754" y="2987"/>
                    <a:pt x="695" y="3079"/>
                    <a:pt x="648" y="3177"/>
                  </a:cubicBezTo>
                  <a:cubicBezTo>
                    <a:pt x="597" y="3281"/>
                    <a:pt x="549" y="3388"/>
                    <a:pt x="499" y="3492"/>
                  </a:cubicBezTo>
                  <a:cubicBezTo>
                    <a:pt x="453" y="3589"/>
                    <a:pt x="404" y="3688"/>
                    <a:pt x="358" y="3786"/>
                  </a:cubicBezTo>
                  <a:cubicBezTo>
                    <a:pt x="326" y="3853"/>
                    <a:pt x="295" y="3920"/>
                    <a:pt x="260" y="3986"/>
                  </a:cubicBezTo>
                  <a:cubicBezTo>
                    <a:pt x="223" y="4055"/>
                    <a:pt x="182" y="4122"/>
                    <a:pt x="147" y="4194"/>
                  </a:cubicBezTo>
                  <a:cubicBezTo>
                    <a:pt x="112" y="4259"/>
                    <a:pt x="84" y="4328"/>
                    <a:pt x="54" y="4395"/>
                  </a:cubicBezTo>
                  <a:cubicBezTo>
                    <a:pt x="42" y="4425"/>
                    <a:pt x="24" y="4455"/>
                    <a:pt x="24" y="4487"/>
                  </a:cubicBezTo>
                  <a:cubicBezTo>
                    <a:pt x="21" y="4496"/>
                    <a:pt x="18" y="4503"/>
                    <a:pt x="14" y="4513"/>
                  </a:cubicBezTo>
                  <a:cubicBezTo>
                    <a:pt x="9" y="4524"/>
                    <a:pt x="6" y="4537"/>
                    <a:pt x="1" y="4549"/>
                  </a:cubicBezTo>
                  <a:cubicBezTo>
                    <a:pt x="3" y="4550"/>
                    <a:pt x="4" y="4551"/>
                    <a:pt x="7" y="4554"/>
                  </a:cubicBezTo>
                  <a:cubicBezTo>
                    <a:pt x="21" y="4563"/>
                    <a:pt x="35" y="4570"/>
                    <a:pt x="48" y="4580"/>
                  </a:cubicBezTo>
                  <a:lnTo>
                    <a:pt x="49" y="4581"/>
                  </a:lnTo>
                  <a:cubicBezTo>
                    <a:pt x="65" y="4590"/>
                    <a:pt x="80" y="4600"/>
                    <a:pt x="97" y="4610"/>
                  </a:cubicBezTo>
                  <a:cubicBezTo>
                    <a:pt x="115" y="4620"/>
                    <a:pt x="132" y="4630"/>
                    <a:pt x="150" y="4640"/>
                  </a:cubicBezTo>
                  <a:cubicBezTo>
                    <a:pt x="171" y="4652"/>
                    <a:pt x="194" y="4663"/>
                    <a:pt x="213" y="4679"/>
                  </a:cubicBezTo>
                  <a:cubicBezTo>
                    <a:pt x="353" y="4764"/>
                    <a:pt x="489" y="4853"/>
                    <a:pt x="625" y="4942"/>
                  </a:cubicBezTo>
                  <a:cubicBezTo>
                    <a:pt x="772" y="5038"/>
                    <a:pt x="919" y="5136"/>
                    <a:pt x="1065" y="5234"/>
                  </a:cubicBezTo>
                  <a:cubicBezTo>
                    <a:pt x="1134" y="5280"/>
                    <a:pt x="1204" y="5327"/>
                    <a:pt x="1273" y="5374"/>
                  </a:cubicBezTo>
                  <a:cubicBezTo>
                    <a:pt x="1308" y="5397"/>
                    <a:pt x="1344" y="5422"/>
                    <a:pt x="1380" y="5445"/>
                  </a:cubicBezTo>
                  <a:cubicBezTo>
                    <a:pt x="1420" y="5471"/>
                    <a:pt x="1458" y="5498"/>
                    <a:pt x="1498" y="5523"/>
                  </a:cubicBezTo>
                  <a:cubicBezTo>
                    <a:pt x="1578" y="5570"/>
                    <a:pt x="1657" y="5619"/>
                    <a:pt x="1738" y="5664"/>
                  </a:cubicBezTo>
                  <a:cubicBezTo>
                    <a:pt x="1814" y="5709"/>
                    <a:pt x="1891" y="5752"/>
                    <a:pt x="1969" y="5796"/>
                  </a:cubicBezTo>
                  <a:cubicBezTo>
                    <a:pt x="2119" y="5884"/>
                    <a:pt x="2266" y="5983"/>
                    <a:pt x="2411" y="6080"/>
                  </a:cubicBezTo>
                  <a:cubicBezTo>
                    <a:pt x="2562" y="6179"/>
                    <a:pt x="2713" y="6278"/>
                    <a:pt x="2867" y="6374"/>
                  </a:cubicBezTo>
                  <a:cubicBezTo>
                    <a:pt x="3010" y="6463"/>
                    <a:pt x="3151" y="6551"/>
                    <a:pt x="3299" y="6632"/>
                  </a:cubicBezTo>
                  <a:cubicBezTo>
                    <a:pt x="3458" y="6721"/>
                    <a:pt x="3618" y="6808"/>
                    <a:pt x="3776" y="6896"/>
                  </a:cubicBezTo>
                  <a:cubicBezTo>
                    <a:pt x="3929" y="6984"/>
                    <a:pt x="4079" y="7079"/>
                    <a:pt x="4232" y="7171"/>
                  </a:cubicBezTo>
                  <a:cubicBezTo>
                    <a:pt x="4377" y="7259"/>
                    <a:pt x="4524" y="7344"/>
                    <a:pt x="4668" y="7434"/>
                  </a:cubicBezTo>
                  <a:cubicBezTo>
                    <a:pt x="4746" y="7482"/>
                    <a:pt x="4822" y="7531"/>
                    <a:pt x="4901" y="7574"/>
                  </a:cubicBezTo>
                  <a:cubicBezTo>
                    <a:pt x="4981" y="7620"/>
                    <a:pt x="5063" y="7666"/>
                    <a:pt x="5143" y="7712"/>
                  </a:cubicBezTo>
                  <a:cubicBezTo>
                    <a:pt x="5297" y="7796"/>
                    <a:pt x="5447" y="7888"/>
                    <a:pt x="5596" y="7980"/>
                  </a:cubicBezTo>
                  <a:cubicBezTo>
                    <a:pt x="5741" y="8069"/>
                    <a:pt x="5888" y="8152"/>
                    <a:pt x="6035" y="8240"/>
                  </a:cubicBezTo>
                  <a:cubicBezTo>
                    <a:pt x="6189" y="8331"/>
                    <a:pt x="6340" y="8425"/>
                    <a:pt x="6494" y="8516"/>
                  </a:cubicBezTo>
                  <a:cubicBezTo>
                    <a:pt x="6569" y="8559"/>
                    <a:pt x="6644" y="8601"/>
                    <a:pt x="6720" y="8645"/>
                  </a:cubicBezTo>
                  <a:cubicBezTo>
                    <a:pt x="6797" y="8687"/>
                    <a:pt x="6875" y="8728"/>
                    <a:pt x="6952" y="8772"/>
                  </a:cubicBezTo>
                  <a:cubicBezTo>
                    <a:pt x="7108" y="8862"/>
                    <a:pt x="7263" y="8955"/>
                    <a:pt x="7422" y="9042"/>
                  </a:cubicBezTo>
                  <a:cubicBezTo>
                    <a:pt x="7496" y="9083"/>
                    <a:pt x="7573" y="9122"/>
                    <a:pt x="7649" y="9166"/>
                  </a:cubicBezTo>
                  <a:cubicBezTo>
                    <a:pt x="7722" y="9207"/>
                    <a:pt x="7795" y="9248"/>
                    <a:pt x="7871" y="9291"/>
                  </a:cubicBezTo>
                  <a:cubicBezTo>
                    <a:pt x="8022" y="9375"/>
                    <a:pt x="8177" y="9456"/>
                    <a:pt x="8329" y="9542"/>
                  </a:cubicBezTo>
                  <a:cubicBezTo>
                    <a:pt x="8407" y="9587"/>
                    <a:pt x="8486" y="9633"/>
                    <a:pt x="8564" y="9678"/>
                  </a:cubicBezTo>
                  <a:cubicBezTo>
                    <a:pt x="8639" y="9720"/>
                    <a:pt x="8714" y="9760"/>
                    <a:pt x="8789" y="9798"/>
                  </a:cubicBezTo>
                  <a:cubicBezTo>
                    <a:pt x="8842" y="9826"/>
                    <a:pt x="8893" y="9854"/>
                    <a:pt x="8946" y="9883"/>
                  </a:cubicBezTo>
                  <a:cubicBezTo>
                    <a:pt x="8971" y="9894"/>
                    <a:pt x="8996" y="9907"/>
                    <a:pt x="9018" y="9919"/>
                  </a:cubicBezTo>
                  <a:cubicBezTo>
                    <a:pt x="9028" y="9923"/>
                    <a:pt x="9036" y="9927"/>
                    <a:pt x="9044" y="9932"/>
                  </a:cubicBezTo>
                  <a:lnTo>
                    <a:pt x="9046" y="9932"/>
                  </a:lnTo>
                  <a:cubicBezTo>
                    <a:pt x="9047" y="9933"/>
                    <a:pt x="9048" y="9933"/>
                    <a:pt x="9051" y="9935"/>
                  </a:cubicBezTo>
                  <a:lnTo>
                    <a:pt x="9052" y="9936"/>
                  </a:lnTo>
                  <a:cubicBezTo>
                    <a:pt x="9058" y="9938"/>
                    <a:pt x="9064" y="9941"/>
                    <a:pt x="9070" y="9945"/>
                  </a:cubicBezTo>
                  <a:cubicBezTo>
                    <a:pt x="9100" y="9958"/>
                    <a:pt x="9129" y="9974"/>
                    <a:pt x="9157" y="9989"/>
                  </a:cubicBezTo>
                  <a:cubicBezTo>
                    <a:pt x="9161" y="9991"/>
                    <a:pt x="9165" y="9993"/>
                    <a:pt x="9168" y="9994"/>
                  </a:cubicBezTo>
                  <a:lnTo>
                    <a:pt x="9203" y="9929"/>
                  </a:lnTo>
                  <a:lnTo>
                    <a:pt x="9245" y="9855"/>
                  </a:lnTo>
                  <a:cubicBezTo>
                    <a:pt x="9244" y="9855"/>
                    <a:pt x="9244" y="9854"/>
                    <a:pt x="9243" y="9854"/>
                  </a:cubicBezTo>
                  <a:cubicBezTo>
                    <a:pt x="9250" y="9842"/>
                    <a:pt x="9260" y="9828"/>
                    <a:pt x="9268" y="9814"/>
                  </a:cubicBezTo>
                  <a:cubicBezTo>
                    <a:pt x="9294" y="9771"/>
                    <a:pt x="9316" y="9725"/>
                    <a:pt x="9342" y="9682"/>
                  </a:cubicBezTo>
                  <a:cubicBezTo>
                    <a:pt x="9397" y="9586"/>
                    <a:pt x="9454" y="9491"/>
                    <a:pt x="9512" y="9396"/>
                  </a:cubicBezTo>
                  <a:cubicBezTo>
                    <a:pt x="9569" y="9301"/>
                    <a:pt x="9630" y="9204"/>
                    <a:pt x="9682" y="9103"/>
                  </a:cubicBezTo>
                  <a:cubicBezTo>
                    <a:pt x="9734" y="9003"/>
                    <a:pt x="9780" y="8899"/>
                    <a:pt x="9827" y="8795"/>
                  </a:cubicBezTo>
                  <a:cubicBezTo>
                    <a:pt x="9975" y="8496"/>
                    <a:pt x="10147" y="8213"/>
                    <a:pt x="10306" y="7920"/>
                  </a:cubicBezTo>
                  <a:cubicBezTo>
                    <a:pt x="10388" y="7773"/>
                    <a:pt x="10471" y="7625"/>
                    <a:pt x="10551" y="7476"/>
                  </a:cubicBezTo>
                  <a:cubicBezTo>
                    <a:pt x="10631" y="7327"/>
                    <a:pt x="10713" y="7179"/>
                    <a:pt x="10796" y="7031"/>
                  </a:cubicBezTo>
                  <a:cubicBezTo>
                    <a:pt x="10878" y="6886"/>
                    <a:pt x="10958" y="6739"/>
                    <a:pt x="11033" y="6591"/>
                  </a:cubicBezTo>
                  <a:cubicBezTo>
                    <a:pt x="11107" y="6439"/>
                    <a:pt x="11183" y="6289"/>
                    <a:pt x="11262" y="6140"/>
                  </a:cubicBezTo>
                  <a:cubicBezTo>
                    <a:pt x="11386" y="5908"/>
                    <a:pt x="11509" y="5676"/>
                    <a:pt x="11632" y="5443"/>
                  </a:cubicBezTo>
                  <a:cubicBezTo>
                    <a:pt x="11601" y="5430"/>
                    <a:pt x="11570" y="5414"/>
                    <a:pt x="11540" y="5397"/>
                  </a:cubicBezTo>
                  <a:cubicBezTo>
                    <a:pt x="11526" y="5390"/>
                    <a:pt x="11513" y="5382"/>
                    <a:pt x="11497" y="5375"/>
                  </a:cubicBezTo>
                  <a:cubicBezTo>
                    <a:pt x="11459" y="5356"/>
                    <a:pt x="11422" y="5338"/>
                    <a:pt x="11386" y="5317"/>
                  </a:cubicBezTo>
                  <a:cubicBezTo>
                    <a:pt x="11371" y="5309"/>
                    <a:pt x="11359" y="5302"/>
                    <a:pt x="11344" y="5292"/>
                  </a:cubicBezTo>
                  <a:cubicBezTo>
                    <a:pt x="11286" y="5261"/>
                    <a:pt x="11226" y="5230"/>
                    <a:pt x="11167" y="5198"/>
                  </a:cubicBezTo>
                  <a:cubicBezTo>
                    <a:pt x="11056" y="5139"/>
                    <a:pt x="10950" y="5075"/>
                    <a:pt x="10840" y="5014"/>
                  </a:cubicBezTo>
                  <a:cubicBezTo>
                    <a:pt x="10770" y="4974"/>
                    <a:pt x="10697" y="4937"/>
                    <a:pt x="10625" y="4897"/>
                  </a:cubicBezTo>
                  <a:cubicBezTo>
                    <a:pt x="10545" y="4855"/>
                    <a:pt x="10467" y="4811"/>
                    <a:pt x="10389" y="4765"/>
                  </a:cubicBezTo>
                  <a:cubicBezTo>
                    <a:pt x="10243" y="4682"/>
                    <a:pt x="10099" y="4596"/>
                    <a:pt x="9952" y="4514"/>
                  </a:cubicBezTo>
                  <a:cubicBezTo>
                    <a:pt x="9800" y="4427"/>
                    <a:pt x="9650" y="4337"/>
                    <a:pt x="9500" y="4245"/>
                  </a:cubicBezTo>
                  <a:cubicBezTo>
                    <a:pt x="9341" y="4148"/>
                    <a:pt x="9182" y="4053"/>
                    <a:pt x="9023" y="3956"/>
                  </a:cubicBezTo>
                  <a:cubicBezTo>
                    <a:pt x="8874" y="3866"/>
                    <a:pt x="8723" y="3776"/>
                    <a:pt x="8574" y="3682"/>
                  </a:cubicBezTo>
                  <a:cubicBezTo>
                    <a:pt x="8434" y="3594"/>
                    <a:pt x="8295" y="3503"/>
                    <a:pt x="8151" y="3420"/>
                  </a:cubicBezTo>
                  <a:cubicBezTo>
                    <a:pt x="7995" y="3328"/>
                    <a:pt x="7837" y="3238"/>
                    <a:pt x="7679" y="3150"/>
                  </a:cubicBezTo>
                  <a:cubicBezTo>
                    <a:pt x="7525" y="3065"/>
                    <a:pt x="7370" y="2985"/>
                    <a:pt x="7215" y="2903"/>
                  </a:cubicBezTo>
                  <a:cubicBezTo>
                    <a:pt x="7061" y="2820"/>
                    <a:pt x="6907" y="2732"/>
                    <a:pt x="6756" y="2642"/>
                  </a:cubicBezTo>
                  <a:cubicBezTo>
                    <a:pt x="6605" y="2553"/>
                    <a:pt x="6457" y="2460"/>
                    <a:pt x="6304" y="2371"/>
                  </a:cubicBezTo>
                  <a:cubicBezTo>
                    <a:pt x="6153" y="2283"/>
                    <a:pt x="6000" y="2200"/>
                    <a:pt x="5849" y="2110"/>
                  </a:cubicBezTo>
                  <a:cubicBezTo>
                    <a:pt x="5775" y="2067"/>
                    <a:pt x="5698" y="2022"/>
                    <a:pt x="5625" y="1978"/>
                  </a:cubicBezTo>
                  <a:cubicBezTo>
                    <a:pt x="5546" y="1929"/>
                    <a:pt x="5468" y="1880"/>
                    <a:pt x="5391" y="1829"/>
                  </a:cubicBezTo>
                  <a:lnTo>
                    <a:pt x="5391" y="1829"/>
                  </a:lnTo>
                  <a:cubicBezTo>
                    <a:pt x="5218" y="1711"/>
                    <a:pt x="5047" y="1593"/>
                    <a:pt x="4869" y="1488"/>
                  </a:cubicBezTo>
                  <a:cubicBezTo>
                    <a:pt x="4780" y="1436"/>
                    <a:pt x="4691" y="1385"/>
                    <a:pt x="4604" y="1330"/>
                  </a:cubicBezTo>
                  <a:cubicBezTo>
                    <a:pt x="4518" y="1276"/>
                    <a:pt x="4431" y="1223"/>
                    <a:pt x="4346" y="1166"/>
                  </a:cubicBezTo>
                  <a:cubicBezTo>
                    <a:pt x="4192" y="1066"/>
                    <a:pt x="4039" y="962"/>
                    <a:pt x="3884" y="861"/>
                  </a:cubicBezTo>
                  <a:cubicBezTo>
                    <a:pt x="3738" y="766"/>
                    <a:pt x="3589" y="670"/>
                    <a:pt x="3437" y="584"/>
                  </a:cubicBezTo>
                  <a:cubicBezTo>
                    <a:pt x="3286" y="498"/>
                    <a:pt x="3131" y="420"/>
                    <a:pt x="2985" y="326"/>
                  </a:cubicBezTo>
                  <a:cubicBezTo>
                    <a:pt x="2912" y="278"/>
                    <a:pt x="2839" y="231"/>
                    <a:pt x="2763" y="183"/>
                  </a:cubicBezTo>
                  <a:cubicBezTo>
                    <a:pt x="2716" y="150"/>
                    <a:pt x="2665" y="119"/>
                    <a:pt x="2615" y="87"/>
                  </a:cubicBezTo>
                  <a:lnTo>
                    <a:pt x="2617" y="86"/>
                  </a:lnTo>
                  <a:cubicBezTo>
                    <a:pt x="2602" y="77"/>
                    <a:pt x="2587" y="70"/>
                    <a:pt x="2572" y="60"/>
                  </a:cubicBezTo>
                  <a:cubicBezTo>
                    <a:pt x="2570" y="59"/>
                    <a:pt x="2567" y="56"/>
                    <a:pt x="2563" y="55"/>
                  </a:cubicBezTo>
                  <a:cubicBezTo>
                    <a:pt x="2556" y="51"/>
                    <a:pt x="2548" y="46"/>
                    <a:pt x="2540" y="42"/>
                  </a:cubicBezTo>
                  <a:cubicBezTo>
                    <a:pt x="2529" y="36"/>
                    <a:pt x="2517" y="29"/>
                    <a:pt x="2505" y="21"/>
                  </a:cubicBezTo>
                  <a:cubicBezTo>
                    <a:pt x="2496" y="16"/>
                    <a:pt x="2489" y="12"/>
                    <a:pt x="2480" y="6"/>
                  </a:cubicBezTo>
                  <a:cubicBezTo>
                    <a:pt x="2475" y="5"/>
                    <a:pt x="2473" y="3"/>
                    <a:pt x="2470" y="1"/>
                  </a:cubicBezTo>
                  <a:close/>
                </a:path>
              </a:pathLst>
            </a:custGeom>
            <a:solidFill>
              <a:schemeClr val="dk2"/>
            </a:solidFill>
            <a:ln w="9525" cap="flat" cmpd="sng">
              <a:solidFill>
                <a:srgbClr val="522C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a:extLst>
              <a:ext uri="{FF2B5EF4-FFF2-40B4-BE49-F238E27FC236}">
                <a16:creationId xmlns:a16="http://schemas.microsoft.com/office/drawing/2014/main" id="{499408F8-EA9D-3D30-EA5A-7C82D11CF243}"/>
              </a:ext>
            </a:extLst>
          </p:cNvPr>
          <p:cNvGrpSpPr/>
          <p:nvPr/>
        </p:nvGrpSpPr>
        <p:grpSpPr>
          <a:xfrm>
            <a:off x="8090738" y="2486191"/>
            <a:ext cx="739398" cy="631133"/>
            <a:chOff x="6865115" y="1773524"/>
            <a:chExt cx="739398" cy="631133"/>
          </a:xfrm>
        </p:grpSpPr>
        <p:sp>
          <p:nvSpPr>
            <p:cNvPr id="209" name="Google Shape;209;p15">
              <a:extLst>
                <a:ext uri="{FF2B5EF4-FFF2-40B4-BE49-F238E27FC236}">
                  <a16:creationId xmlns:a16="http://schemas.microsoft.com/office/drawing/2014/main" id="{87C5448C-F9D7-F395-1EF3-192B664A85FE}"/>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a:extLst>
                <a:ext uri="{FF2B5EF4-FFF2-40B4-BE49-F238E27FC236}">
                  <a16:creationId xmlns:a16="http://schemas.microsoft.com/office/drawing/2014/main" id="{3C14A9D9-E610-4CA2-3037-4AB3914DEFBC}"/>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a:extLst>
                <a:ext uri="{FF2B5EF4-FFF2-40B4-BE49-F238E27FC236}">
                  <a16:creationId xmlns:a16="http://schemas.microsoft.com/office/drawing/2014/main" id="{7B971B72-BE86-153A-B4E6-A472B7E8ABDE}"/>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a:extLst>
                <a:ext uri="{FF2B5EF4-FFF2-40B4-BE49-F238E27FC236}">
                  <a16:creationId xmlns:a16="http://schemas.microsoft.com/office/drawing/2014/main" id="{D5ECE942-A8EE-175D-B5C7-23EF884C948D}"/>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a:extLst>
                <a:ext uri="{FF2B5EF4-FFF2-40B4-BE49-F238E27FC236}">
                  <a16:creationId xmlns:a16="http://schemas.microsoft.com/office/drawing/2014/main" id="{A72D7EA9-4BD9-2EC2-98A1-C2FE744F7129}"/>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a:extLst>
                <a:ext uri="{FF2B5EF4-FFF2-40B4-BE49-F238E27FC236}">
                  <a16:creationId xmlns:a16="http://schemas.microsoft.com/office/drawing/2014/main" id="{A182231C-98F8-7008-7180-529838B5D1F0}"/>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a:extLst>
                <a:ext uri="{FF2B5EF4-FFF2-40B4-BE49-F238E27FC236}">
                  <a16:creationId xmlns:a16="http://schemas.microsoft.com/office/drawing/2014/main" id="{D834F281-7952-5070-2F0E-7CA323CCC47E}"/>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a:extLst>
                <a:ext uri="{FF2B5EF4-FFF2-40B4-BE49-F238E27FC236}">
                  <a16:creationId xmlns:a16="http://schemas.microsoft.com/office/drawing/2014/main" id="{9574AD2B-851B-B059-ECA2-CADAB7124B6B}"/>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a:extLst>
                <a:ext uri="{FF2B5EF4-FFF2-40B4-BE49-F238E27FC236}">
                  <a16:creationId xmlns:a16="http://schemas.microsoft.com/office/drawing/2014/main" id="{6244D9F4-1C4C-EB66-5781-D27FC968F4F1}"/>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a:extLst>
                <a:ext uri="{FF2B5EF4-FFF2-40B4-BE49-F238E27FC236}">
                  <a16:creationId xmlns:a16="http://schemas.microsoft.com/office/drawing/2014/main" id="{8BFEADD8-EE22-64C7-A692-CFF8E761A733}"/>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a:extLst>
                <a:ext uri="{FF2B5EF4-FFF2-40B4-BE49-F238E27FC236}">
                  <a16:creationId xmlns:a16="http://schemas.microsoft.com/office/drawing/2014/main" id="{866AC7C9-3FF7-DAEB-D54F-9A18009D8DB5}"/>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a:extLst>
                <a:ext uri="{FF2B5EF4-FFF2-40B4-BE49-F238E27FC236}">
                  <a16:creationId xmlns:a16="http://schemas.microsoft.com/office/drawing/2014/main" id="{2B136742-2BAA-6C57-1B52-6447E321D3CC}"/>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a:extLst>
                <a:ext uri="{FF2B5EF4-FFF2-40B4-BE49-F238E27FC236}">
                  <a16:creationId xmlns:a16="http://schemas.microsoft.com/office/drawing/2014/main" id="{2D9BDD1F-7972-8590-DBDC-438FA39A12EE}"/>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a:extLst>
                <a:ext uri="{FF2B5EF4-FFF2-40B4-BE49-F238E27FC236}">
                  <a16:creationId xmlns:a16="http://schemas.microsoft.com/office/drawing/2014/main" id="{61400A4B-43CC-D535-6FDE-591CC6D4143D}"/>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a:extLst>
                <a:ext uri="{FF2B5EF4-FFF2-40B4-BE49-F238E27FC236}">
                  <a16:creationId xmlns:a16="http://schemas.microsoft.com/office/drawing/2014/main" id="{51E2EA77-62DD-66AD-CA2A-ACB04DDEAD87}"/>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a:extLst>
                <a:ext uri="{FF2B5EF4-FFF2-40B4-BE49-F238E27FC236}">
                  <a16:creationId xmlns:a16="http://schemas.microsoft.com/office/drawing/2014/main" id="{2A026F10-4716-4258-F8DB-75DDA3022414}"/>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a:extLst>
                <a:ext uri="{FF2B5EF4-FFF2-40B4-BE49-F238E27FC236}">
                  <a16:creationId xmlns:a16="http://schemas.microsoft.com/office/drawing/2014/main" id="{63882938-91A1-DF16-20AF-B74FCF222C96}"/>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rgbClr val="FFED8D">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a:extLst>
                <a:ext uri="{FF2B5EF4-FFF2-40B4-BE49-F238E27FC236}">
                  <a16:creationId xmlns:a16="http://schemas.microsoft.com/office/drawing/2014/main" id="{A021670B-FF00-3446-7504-203ED3654168}"/>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5">
            <a:extLst>
              <a:ext uri="{FF2B5EF4-FFF2-40B4-BE49-F238E27FC236}">
                <a16:creationId xmlns:a16="http://schemas.microsoft.com/office/drawing/2014/main" id="{CE409AD3-C215-02B3-259C-38C31DD639C4}"/>
              </a:ext>
            </a:extLst>
          </p:cNvPr>
          <p:cNvSpPr/>
          <p:nvPr/>
        </p:nvSpPr>
        <p:spPr>
          <a:xfrm>
            <a:off x="290245" y="2198777"/>
            <a:ext cx="112267" cy="106224"/>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15">
            <a:extLst>
              <a:ext uri="{FF2B5EF4-FFF2-40B4-BE49-F238E27FC236}">
                <a16:creationId xmlns:a16="http://schemas.microsoft.com/office/drawing/2014/main" id="{B4BD6D7C-DEA2-1E64-A456-00CE6F394B10}"/>
              </a:ext>
            </a:extLst>
          </p:cNvPr>
          <p:cNvGrpSpPr/>
          <p:nvPr/>
        </p:nvGrpSpPr>
        <p:grpSpPr>
          <a:xfrm flipH="1">
            <a:off x="768114" y="4455783"/>
            <a:ext cx="739398" cy="631133"/>
            <a:chOff x="6865115" y="1773524"/>
            <a:chExt cx="739398" cy="631133"/>
          </a:xfrm>
        </p:grpSpPr>
        <p:sp>
          <p:nvSpPr>
            <p:cNvPr id="230" name="Google Shape;230;p15">
              <a:extLst>
                <a:ext uri="{FF2B5EF4-FFF2-40B4-BE49-F238E27FC236}">
                  <a16:creationId xmlns:a16="http://schemas.microsoft.com/office/drawing/2014/main" id="{9E9B0621-B078-1026-7C96-4FFEE373E6AB}"/>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a:extLst>
                <a:ext uri="{FF2B5EF4-FFF2-40B4-BE49-F238E27FC236}">
                  <a16:creationId xmlns:a16="http://schemas.microsoft.com/office/drawing/2014/main" id="{13C70B09-94DC-F16B-B531-D9D226296069}"/>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a:extLst>
                <a:ext uri="{FF2B5EF4-FFF2-40B4-BE49-F238E27FC236}">
                  <a16:creationId xmlns:a16="http://schemas.microsoft.com/office/drawing/2014/main" id="{5EBBCC06-9913-62C7-A563-036AAB598435}"/>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a:extLst>
                <a:ext uri="{FF2B5EF4-FFF2-40B4-BE49-F238E27FC236}">
                  <a16:creationId xmlns:a16="http://schemas.microsoft.com/office/drawing/2014/main" id="{18D36C3B-84A9-A4F1-6194-E023C123122A}"/>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a:extLst>
                <a:ext uri="{FF2B5EF4-FFF2-40B4-BE49-F238E27FC236}">
                  <a16:creationId xmlns:a16="http://schemas.microsoft.com/office/drawing/2014/main" id="{D63CD212-04A9-6B2C-4F51-0D75F72F83AC}"/>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a:extLst>
                <a:ext uri="{FF2B5EF4-FFF2-40B4-BE49-F238E27FC236}">
                  <a16:creationId xmlns:a16="http://schemas.microsoft.com/office/drawing/2014/main" id="{37639386-C56D-20F7-D62C-6C1F93953254}"/>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a:extLst>
                <a:ext uri="{FF2B5EF4-FFF2-40B4-BE49-F238E27FC236}">
                  <a16:creationId xmlns:a16="http://schemas.microsoft.com/office/drawing/2014/main" id="{8CC1EBC7-8387-471D-448D-614586859FD3}"/>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a:extLst>
                <a:ext uri="{FF2B5EF4-FFF2-40B4-BE49-F238E27FC236}">
                  <a16:creationId xmlns:a16="http://schemas.microsoft.com/office/drawing/2014/main" id="{AC69226F-82B9-947E-576B-53C519B6D123}"/>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a:extLst>
                <a:ext uri="{FF2B5EF4-FFF2-40B4-BE49-F238E27FC236}">
                  <a16:creationId xmlns:a16="http://schemas.microsoft.com/office/drawing/2014/main" id="{3D47E94E-690E-5D6E-6F33-2E7D4D40A03A}"/>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a:extLst>
                <a:ext uri="{FF2B5EF4-FFF2-40B4-BE49-F238E27FC236}">
                  <a16:creationId xmlns:a16="http://schemas.microsoft.com/office/drawing/2014/main" id="{C087E53B-B916-2C58-B457-D2A947196001}"/>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a:extLst>
                <a:ext uri="{FF2B5EF4-FFF2-40B4-BE49-F238E27FC236}">
                  <a16:creationId xmlns:a16="http://schemas.microsoft.com/office/drawing/2014/main" id="{75C68DEE-BFB8-3F08-5E12-324128CE9BFE}"/>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a:extLst>
                <a:ext uri="{FF2B5EF4-FFF2-40B4-BE49-F238E27FC236}">
                  <a16:creationId xmlns:a16="http://schemas.microsoft.com/office/drawing/2014/main" id="{01674C02-EAEB-8FF2-3C4D-08EFAD09B205}"/>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a:extLst>
                <a:ext uri="{FF2B5EF4-FFF2-40B4-BE49-F238E27FC236}">
                  <a16:creationId xmlns:a16="http://schemas.microsoft.com/office/drawing/2014/main" id="{79DBEC96-2774-EA09-BC39-12EC02BC52D1}"/>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a:extLst>
                <a:ext uri="{FF2B5EF4-FFF2-40B4-BE49-F238E27FC236}">
                  <a16:creationId xmlns:a16="http://schemas.microsoft.com/office/drawing/2014/main" id="{ECC705B6-E0CE-D18F-AADA-E92365A964ED}"/>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a:extLst>
                <a:ext uri="{FF2B5EF4-FFF2-40B4-BE49-F238E27FC236}">
                  <a16:creationId xmlns:a16="http://schemas.microsoft.com/office/drawing/2014/main" id="{40EF44E1-A60C-FFF7-1883-EB0BB8DD022F}"/>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a:extLst>
                <a:ext uri="{FF2B5EF4-FFF2-40B4-BE49-F238E27FC236}">
                  <a16:creationId xmlns:a16="http://schemas.microsoft.com/office/drawing/2014/main" id="{9741F3ED-5E1E-5F93-5638-9D1F473ADD1E}"/>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a:extLst>
                <a:ext uri="{FF2B5EF4-FFF2-40B4-BE49-F238E27FC236}">
                  <a16:creationId xmlns:a16="http://schemas.microsoft.com/office/drawing/2014/main" id="{03BB8CD9-CAF2-C2E5-DD35-CE6EC75B8458}"/>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a:extLst>
                <a:ext uri="{FF2B5EF4-FFF2-40B4-BE49-F238E27FC236}">
                  <a16:creationId xmlns:a16="http://schemas.microsoft.com/office/drawing/2014/main" id="{6CC818F6-96C9-CCFB-F994-0C6BF4C631D5}"/>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5">
            <a:extLst>
              <a:ext uri="{FF2B5EF4-FFF2-40B4-BE49-F238E27FC236}">
                <a16:creationId xmlns:a16="http://schemas.microsoft.com/office/drawing/2014/main" id="{C57EE516-5425-DF79-56C0-627146C9CC61}"/>
              </a:ext>
            </a:extLst>
          </p:cNvPr>
          <p:cNvSpPr/>
          <p:nvPr/>
        </p:nvSpPr>
        <p:spPr>
          <a:xfrm>
            <a:off x="8514387" y="2016677"/>
            <a:ext cx="182100" cy="182100"/>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a:extLst>
              <a:ext uri="{FF2B5EF4-FFF2-40B4-BE49-F238E27FC236}">
                <a16:creationId xmlns:a16="http://schemas.microsoft.com/office/drawing/2014/main" id="{A451B9AB-F140-A121-119F-D58419D71725}"/>
              </a:ext>
            </a:extLst>
          </p:cNvPr>
          <p:cNvSpPr/>
          <p:nvPr/>
        </p:nvSpPr>
        <p:spPr>
          <a:xfrm>
            <a:off x="7393700" y="4589250"/>
            <a:ext cx="182100" cy="182100"/>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43D4E16B-A14E-C574-6C88-192D13C097B4}"/>
              </a:ext>
            </a:extLst>
          </p:cNvPr>
          <p:cNvPicPr>
            <a:picLocks noChangeAspect="1"/>
          </p:cNvPicPr>
          <p:nvPr/>
        </p:nvPicPr>
        <p:blipFill>
          <a:blip r:embed="rId3"/>
          <a:stretch>
            <a:fillRect/>
          </a:stretch>
        </p:blipFill>
        <p:spPr>
          <a:xfrm>
            <a:off x="2802504" y="105099"/>
            <a:ext cx="3124181" cy="1115779"/>
          </a:xfrm>
          <a:prstGeom prst="rect">
            <a:avLst/>
          </a:prstGeom>
          <a:noFill/>
        </p:spPr>
      </p:pic>
      <p:sp>
        <p:nvSpPr>
          <p:cNvPr id="5" name="Google Shape;133;p15">
            <a:extLst>
              <a:ext uri="{FF2B5EF4-FFF2-40B4-BE49-F238E27FC236}">
                <a16:creationId xmlns:a16="http://schemas.microsoft.com/office/drawing/2014/main" id="{741CEAA5-6490-9127-1BC3-A210A4EDDEF9}"/>
              </a:ext>
            </a:extLst>
          </p:cNvPr>
          <p:cNvSpPr/>
          <p:nvPr/>
        </p:nvSpPr>
        <p:spPr>
          <a:xfrm>
            <a:off x="1568200" y="2702285"/>
            <a:ext cx="5955571" cy="1940305"/>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TextBox 13">
            <a:extLst>
              <a:ext uri="{FF2B5EF4-FFF2-40B4-BE49-F238E27FC236}">
                <a16:creationId xmlns:a16="http://schemas.microsoft.com/office/drawing/2014/main" id="{A7579DB7-4FCB-FAA7-21AD-240BA6A11428}"/>
              </a:ext>
            </a:extLst>
          </p:cNvPr>
          <p:cNvSpPr txBox="1"/>
          <p:nvPr/>
        </p:nvSpPr>
        <p:spPr>
          <a:xfrm>
            <a:off x="1687630" y="2904757"/>
            <a:ext cx="5768740" cy="1569660"/>
          </a:xfrm>
          <a:prstGeom prst="rect">
            <a:avLst/>
          </a:prstGeom>
          <a:noFill/>
        </p:spPr>
        <p:txBody>
          <a:bodyPr wrap="square">
            <a:spAutoFit/>
          </a:bodyPr>
          <a:lstStyle/>
          <a:p>
            <a:pPr algn="just"/>
            <a:r>
              <a:rPr lang="en-US" sz="1600" b="1" dirty="0">
                <a:solidFill>
                  <a:schemeClr val="tx2">
                    <a:lumMod val="10000"/>
                  </a:schemeClr>
                </a:solidFill>
                <a:latin typeface="Josefin Sans" pitchFamily="2" charset="0"/>
              </a:rPr>
              <a:t>Our project is a web-based application that designed to manage patient appointments in real time. It allows patients to register, book, and manage appointments with doctors while also providing administrative tools for confirming, rescheduling, and canceling appointments and give real time analysis for improve patient care.</a:t>
            </a:r>
          </a:p>
        </p:txBody>
      </p:sp>
    </p:spTree>
    <p:extLst>
      <p:ext uri="{BB962C8B-B14F-4D97-AF65-F5344CB8AC3E}">
        <p14:creationId xmlns:p14="http://schemas.microsoft.com/office/powerpoint/2010/main" val="364208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 calcmode="lin" valueType="num">
                                      <p:cBhvr>
                                        <p:cTn id="10" dur="2000" fill="hold"/>
                                        <p:tgtEl>
                                          <p:spTgt spid="88"/>
                                        </p:tgtEl>
                                        <p:attrNameLst>
                                          <p:attrName>ppt_w</p:attrName>
                                        </p:attrNameLst>
                                      </p:cBhvr>
                                      <p:tavLst>
                                        <p:tav tm="0">
                                          <p:val>
                                            <p:fltVal val="0"/>
                                          </p:val>
                                        </p:tav>
                                        <p:tav tm="100000">
                                          <p:val>
                                            <p:strVal val="#ppt_w"/>
                                          </p:val>
                                        </p:tav>
                                      </p:tavLst>
                                    </p:anim>
                                    <p:anim calcmode="lin" valueType="num">
                                      <p:cBhvr>
                                        <p:cTn id="11" dur="2000" fill="hold"/>
                                        <p:tgtEl>
                                          <p:spTgt spid="88"/>
                                        </p:tgtEl>
                                        <p:attrNameLst>
                                          <p:attrName>ppt_h</p:attrName>
                                        </p:attrNameLst>
                                      </p:cBhvr>
                                      <p:tavLst>
                                        <p:tav tm="0">
                                          <p:val>
                                            <p:fltVal val="0"/>
                                          </p:val>
                                        </p:tav>
                                        <p:tav tm="100000">
                                          <p:val>
                                            <p:strVal val="#ppt_h"/>
                                          </p:val>
                                        </p:tav>
                                      </p:tavLst>
                                    </p:anim>
                                    <p:animEffect transition="in" filter="fade">
                                      <p:cBhvr>
                                        <p:cTn id="12" dur="2000"/>
                                        <p:tgtEl>
                                          <p:spTgt spid="88"/>
                                        </p:tgtEl>
                                      </p:cBhvr>
                                    </p:animEffect>
                                  </p:childTnLst>
                                </p:cTn>
                              </p:par>
                            </p:childTnLst>
                          </p:cTn>
                        </p:par>
                        <p:par>
                          <p:cTn id="13" fill="hold">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2000" fill="hold"/>
                                        <p:tgtEl>
                                          <p:spTgt spid="5"/>
                                        </p:tgtEl>
                                        <p:attrNameLst>
                                          <p:attrName>ppt_x</p:attrName>
                                        </p:attrNameLst>
                                      </p:cBhvr>
                                      <p:tavLst>
                                        <p:tav tm="0">
                                          <p:val>
                                            <p:strVal val="#ppt_x"/>
                                          </p:val>
                                        </p:tav>
                                        <p:tav tm="100000">
                                          <p:val>
                                            <p:strVal val="#ppt_x"/>
                                          </p:val>
                                        </p:tav>
                                      </p:tavLst>
                                    </p:anim>
                                    <p:anim calcmode="lin" valueType="num">
                                      <p:cBhvr additive="base">
                                        <p:cTn id="17" dur="20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4000"/>
                            </p:stCondLst>
                            <p:childTnLst>
                              <p:par>
                                <p:cTn id="19" presetID="14" presetClass="entr" presetSubtype="1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5"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0" name="Google Shape;356;p18">
            <a:extLst>
              <a:ext uri="{FF2B5EF4-FFF2-40B4-BE49-F238E27FC236}">
                <a16:creationId xmlns:a16="http://schemas.microsoft.com/office/drawing/2014/main" id="{7028B4F3-B908-7679-A395-8ED74BCD214E}"/>
              </a:ext>
            </a:extLst>
          </p:cNvPr>
          <p:cNvSpPr txBox="1"/>
          <p:nvPr/>
        </p:nvSpPr>
        <p:spPr>
          <a:xfrm>
            <a:off x="649357" y="4358702"/>
            <a:ext cx="7548311" cy="8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b="1" dirty="0"/>
              <a:t>By addressing these challenges, the project aims to create a more efficient, reliable, and patient-friendly healthcare system.</a:t>
            </a:r>
            <a:endParaRPr b="1" dirty="0">
              <a:solidFill>
                <a:schemeClr val="bg2">
                  <a:lumMod val="75000"/>
                </a:schemeClr>
              </a:solidFill>
              <a:latin typeface="Josefin Sans" pitchFamily="2" charset="0"/>
              <a:ea typeface="Josefin Sans"/>
              <a:cs typeface="Josefin Sans"/>
              <a:sym typeface="Josefin Sans"/>
            </a:endParaRPr>
          </a:p>
        </p:txBody>
      </p:sp>
      <p:sp>
        <p:nvSpPr>
          <p:cNvPr id="48" name="Google Shape;1864;p39">
            <a:extLst>
              <a:ext uri="{FF2B5EF4-FFF2-40B4-BE49-F238E27FC236}">
                <a16:creationId xmlns:a16="http://schemas.microsoft.com/office/drawing/2014/main" id="{B53B76C9-C114-0C3A-4C04-C24C3B1A08B4}"/>
              </a:ext>
            </a:extLst>
          </p:cNvPr>
          <p:cNvSpPr txBox="1"/>
          <p:nvPr/>
        </p:nvSpPr>
        <p:spPr>
          <a:xfrm>
            <a:off x="349350" y="1115350"/>
            <a:ext cx="8490630" cy="3131974"/>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500" dirty="0">
              <a:solidFill>
                <a:schemeClr val="dk2"/>
              </a:solidFill>
              <a:latin typeface="Anton"/>
              <a:ea typeface="Anton"/>
              <a:cs typeface="Anton"/>
              <a:sym typeface="Anton"/>
            </a:endParaRPr>
          </a:p>
        </p:txBody>
      </p:sp>
      <p:sp>
        <p:nvSpPr>
          <p:cNvPr id="343" name="Google Shape;343;p18"/>
          <p:cNvSpPr/>
          <p:nvPr/>
        </p:nvSpPr>
        <p:spPr>
          <a:xfrm>
            <a:off x="530348" y="249408"/>
            <a:ext cx="8083303" cy="721375"/>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txBox="1">
            <a:spLocks noGrp="1"/>
          </p:cNvSpPr>
          <p:nvPr>
            <p:ph type="title"/>
          </p:nvPr>
        </p:nvSpPr>
        <p:spPr>
          <a:xfrm>
            <a:off x="713100" y="289995"/>
            <a:ext cx="77178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We Choose This Project</a:t>
            </a:r>
            <a:endParaRPr dirty="0"/>
          </a:p>
        </p:txBody>
      </p:sp>
      <p:sp>
        <p:nvSpPr>
          <p:cNvPr id="350" name="Google Shape;350;p18"/>
          <p:cNvSpPr txBox="1"/>
          <p:nvPr/>
        </p:nvSpPr>
        <p:spPr>
          <a:xfrm>
            <a:off x="2731160" y="3175230"/>
            <a:ext cx="1655700" cy="8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b="1" dirty="0">
                <a:solidFill>
                  <a:schemeClr val="bg2">
                    <a:lumMod val="75000"/>
                  </a:schemeClr>
                </a:solidFill>
                <a:latin typeface="Josefin Sans" pitchFamily="2" charset="0"/>
              </a:rPr>
              <a:t>Addressing Errors and Inefficiencies in Manual Systems</a:t>
            </a:r>
            <a:endParaRPr b="1" dirty="0">
              <a:solidFill>
                <a:schemeClr val="bg2">
                  <a:lumMod val="75000"/>
                </a:schemeClr>
              </a:solidFill>
              <a:latin typeface="Josefin Sans" pitchFamily="2" charset="0"/>
              <a:ea typeface="Josefin Sans"/>
              <a:cs typeface="Josefin Sans"/>
              <a:sym typeface="Josefin Sans"/>
            </a:endParaRPr>
          </a:p>
        </p:txBody>
      </p:sp>
      <p:cxnSp>
        <p:nvCxnSpPr>
          <p:cNvPr id="380" name="Google Shape;380;p18"/>
          <p:cNvCxnSpPr>
            <a:stCxn id="357" idx="3"/>
            <a:endCxn id="358" idx="1"/>
          </p:cNvCxnSpPr>
          <p:nvPr/>
        </p:nvCxnSpPr>
        <p:spPr>
          <a:xfrm>
            <a:off x="2368800" y="1490338"/>
            <a:ext cx="365400" cy="0"/>
          </a:xfrm>
          <a:prstGeom prst="straightConnector1">
            <a:avLst/>
          </a:prstGeom>
          <a:noFill/>
          <a:ln w="19050" cap="flat" cmpd="sng">
            <a:solidFill>
              <a:schemeClr val="dk2"/>
            </a:solidFill>
            <a:prstDash val="dash"/>
            <a:round/>
            <a:headEnd type="none" w="med" len="med"/>
            <a:tailEnd type="triangle" w="med" len="med"/>
          </a:ln>
        </p:spPr>
      </p:cxnSp>
      <p:cxnSp>
        <p:nvCxnSpPr>
          <p:cNvPr id="381" name="Google Shape;381;p18"/>
          <p:cNvCxnSpPr>
            <a:stCxn id="358" idx="3"/>
            <a:endCxn id="359" idx="1"/>
          </p:cNvCxnSpPr>
          <p:nvPr/>
        </p:nvCxnSpPr>
        <p:spPr>
          <a:xfrm>
            <a:off x="4389757" y="1490338"/>
            <a:ext cx="365100" cy="0"/>
          </a:xfrm>
          <a:prstGeom prst="straightConnector1">
            <a:avLst/>
          </a:prstGeom>
          <a:noFill/>
          <a:ln w="19050" cap="flat" cmpd="sng">
            <a:solidFill>
              <a:schemeClr val="dk2"/>
            </a:solidFill>
            <a:prstDash val="dash"/>
            <a:round/>
            <a:headEnd type="none" w="med" len="med"/>
            <a:tailEnd type="triangle" w="med" len="med"/>
          </a:ln>
        </p:spPr>
      </p:cxnSp>
      <p:cxnSp>
        <p:nvCxnSpPr>
          <p:cNvPr id="382" name="Google Shape;382;p18"/>
          <p:cNvCxnSpPr>
            <a:stCxn id="359" idx="3"/>
            <a:endCxn id="360" idx="1"/>
          </p:cNvCxnSpPr>
          <p:nvPr/>
        </p:nvCxnSpPr>
        <p:spPr>
          <a:xfrm>
            <a:off x="6410689" y="1490338"/>
            <a:ext cx="364500" cy="0"/>
          </a:xfrm>
          <a:prstGeom prst="straightConnector1">
            <a:avLst/>
          </a:prstGeom>
          <a:noFill/>
          <a:ln w="19050" cap="flat" cmpd="sng">
            <a:solidFill>
              <a:schemeClr val="dk2"/>
            </a:solidFill>
            <a:prstDash val="dash"/>
            <a:round/>
            <a:headEnd type="none" w="med" len="med"/>
            <a:tailEnd type="triangle" w="med" len="med"/>
          </a:ln>
        </p:spPr>
      </p:cxnSp>
      <p:grpSp>
        <p:nvGrpSpPr>
          <p:cNvPr id="9" name="Group 8">
            <a:extLst>
              <a:ext uri="{FF2B5EF4-FFF2-40B4-BE49-F238E27FC236}">
                <a16:creationId xmlns:a16="http://schemas.microsoft.com/office/drawing/2014/main" id="{1A0A2FF0-CC5F-50C1-8507-102D9E644BAB}"/>
              </a:ext>
            </a:extLst>
          </p:cNvPr>
          <p:cNvGrpSpPr/>
          <p:nvPr/>
        </p:nvGrpSpPr>
        <p:grpSpPr>
          <a:xfrm>
            <a:off x="2734057" y="1261738"/>
            <a:ext cx="1655700" cy="1913492"/>
            <a:chOff x="2734057" y="1261738"/>
            <a:chExt cx="1655700" cy="1913492"/>
          </a:xfrm>
        </p:grpSpPr>
        <p:sp>
          <p:nvSpPr>
            <p:cNvPr id="358" name="Google Shape;358;p18"/>
            <p:cNvSpPr txBox="1"/>
            <p:nvPr/>
          </p:nvSpPr>
          <p:spPr>
            <a:xfrm>
              <a:off x="2734057" y="1261738"/>
              <a:ext cx="16557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2"/>
                  </a:solidFill>
                  <a:latin typeface="Anton"/>
                  <a:ea typeface="Anton"/>
                  <a:cs typeface="Anton"/>
                  <a:sym typeface="Anton"/>
                </a:rPr>
                <a:t> 02</a:t>
              </a:r>
              <a:endParaRPr sz="2500" dirty="0">
                <a:solidFill>
                  <a:schemeClr val="dk2"/>
                </a:solidFill>
                <a:latin typeface="Anton"/>
                <a:ea typeface="Anton"/>
                <a:cs typeface="Anton"/>
                <a:sym typeface="Anton"/>
              </a:endParaRPr>
            </a:p>
          </p:txBody>
        </p:sp>
        <p:grpSp>
          <p:nvGrpSpPr>
            <p:cNvPr id="362" name="Google Shape;362;p18"/>
            <p:cNvGrpSpPr/>
            <p:nvPr/>
          </p:nvGrpSpPr>
          <p:grpSpPr>
            <a:xfrm>
              <a:off x="3323089" y="2191123"/>
              <a:ext cx="471841" cy="548654"/>
              <a:chOff x="1305031" y="2344337"/>
              <a:chExt cx="471841" cy="548654"/>
            </a:xfrm>
          </p:grpSpPr>
          <p:sp>
            <p:nvSpPr>
              <p:cNvPr id="363" name="Google Shape;363;p18"/>
              <p:cNvSpPr/>
              <p:nvPr/>
            </p:nvSpPr>
            <p:spPr>
              <a:xfrm>
                <a:off x="1388396" y="2351526"/>
                <a:ext cx="303064" cy="532371"/>
              </a:xfrm>
              <a:custGeom>
                <a:avLst/>
                <a:gdLst/>
                <a:ahLst/>
                <a:cxnLst/>
                <a:rect l="l" t="t" r="r" b="b"/>
                <a:pathLst>
                  <a:path w="7249" h="12588" extrusionOk="0">
                    <a:moveTo>
                      <a:pt x="3743" y="1"/>
                    </a:moveTo>
                    <a:cubicBezTo>
                      <a:pt x="3348" y="1"/>
                      <a:pt x="3029" y="333"/>
                      <a:pt x="3029" y="731"/>
                    </a:cubicBezTo>
                    <a:lnTo>
                      <a:pt x="3029" y="1478"/>
                    </a:lnTo>
                    <a:cubicBezTo>
                      <a:pt x="3029" y="1285"/>
                      <a:pt x="2904" y="1223"/>
                      <a:pt x="2780" y="1094"/>
                    </a:cubicBezTo>
                    <a:cubicBezTo>
                      <a:pt x="2697" y="1010"/>
                      <a:pt x="2644" y="830"/>
                      <a:pt x="2530" y="794"/>
                    </a:cubicBezTo>
                    <a:cubicBezTo>
                      <a:pt x="2462" y="773"/>
                      <a:pt x="2390" y="760"/>
                      <a:pt x="2314" y="760"/>
                    </a:cubicBezTo>
                    <a:cubicBezTo>
                      <a:pt x="2294" y="760"/>
                      <a:pt x="2273" y="761"/>
                      <a:pt x="2252" y="763"/>
                    </a:cubicBezTo>
                    <a:cubicBezTo>
                      <a:pt x="1878" y="794"/>
                      <a:pt x="1593" y="1116"/>
                      <a:pt x="1593" y="1492"/>
                    </a:cubicBezTo>
                    <a:lnTo>
                      <a:pt x="1593" y="5202"/>
                    </a:lnTo>
                    <a:cubicBezTo>
                      <a:pt x="1593" y="4983"/>
                      <a:pt x="1464" y="4941"/>
                      <a:pt x="1320" y="4797"/>
                    </a:cubicBezTo>
                    <a:cubicBezTo>
                      <a:pt x="1185" y="4662"/>
                      <a:pt x="1041" y="4415"/>
                      <a:pt x="835" y="4406"/>
                    </a:cubicBezTo>
                    <a:lnTo>
                      <a:pt x="803" y="4406"/>
                    </a:lnTo>
                    <a:cubicBezTo>
                      <a:pt x="801" y="4406"/>
                      <a:pt x="799" y="4406"/>
                      <a:pt x="798" y="4406"/>
                    </a:cubicBezTo>
                    <a:cubicBezTo>
                      <a:pt x="358" y="4406"/>
                      <a:pt x="1" y="4778"/>
                      <a:pt x="1" y="5217"/>
                    </a:cubicBezTo>
                    <a:lnTo>
                      <a:pt x="1" y="8095"/>
                    </a:lnTo>
                    <a:cubicBezTo>
                      <a:pt x="1" y="8548"/>
                      <a:pt x="153" y="8989"/>
                      <a:pt x="430" y="9345"/>
                    </a:cubicBezTo>
                    <a:lnTo>
                      <a:pt x="1361" y="10542"/>
                    </a:lnTo>
                    <a:cubicBezTo>
                      <a:pt x="1501" y="10723"/>
                      <a:pt x="1576" y="10942"/>
                      <a:pt x="1573" y="11169"/>
                    </a:cubicBezTo>
                    <a:lnTo>
                      <a:pt x="1568" y="12108"/>
                    </a:lnTo>
                    <a:lnTo>
                      <a:pt x="1617" y="12206"/>
                    </a:lnTo>
                    <a:cubicBezTo>
                      <a:pt x="1616" y="12418"/>
                      <a:pt x="1786" y="12588"/>
                      <a:pt x="1999" y="12588"/>
                    </a:cubicBezTo>
                    <a:lnTo>
                      <a:pt x="6231" y="12537"/>
                    </a:lnTo>
                    <a:cubicBezTo>
                      <a:pt x="6442" y="12537"/>
                      <a:pt x="6610" y="12366"/>
                      <a:pt x="6610" y="12154"/>
                    </a:cubicBezTo>
                    <a:lnTo>
                      <a:pt x="6555" y="11539"/>
                    </a:lnTo>
                    <a:cubicBezTo>
                      <a:pt x="6551" y="11062"/>
                      <a:pt x="6693" y="10592"/>
                      <a:pt x="6919" y="10174"/>
                    </a:cubicBezTo>
                    <a:lnTo>
                      <a:pt x="6894" y="10174"/>
                    </a:lnTo>
                    <a:cubicBezTo>
                      <a:pt x="7117" y="9759"/>
                      <a:pt x="7233" y="9298"/>
                      <a:pt x="7233" y="8828"/>
                    </a:cubicBezTo>
                    <a:lnTo>
                      <a:pt x="7248" y="2377"/>
                    </a:lnTo>
                    <a:cubicBezTo>
                      <a:pt x="7248" y="2042"/>
                      <a:pt x="7109" y="1656"/>
                      <a:pt x="6804" y="1573"/>
                    </a:cubicBezTo>
                    <a:cubicBezTo>
                      <a:pt x="6739" y="1556"/>
                      <a:pt x="6678" y="1548"/>
                      <a:pt x="6612" y="1548"/>
                    </a:cubicBezTo>
                    <a:cubicBezTo>
                      <a:pt x="6218" y="1548"/>
                      <a:pt x="5896" y="1870"/>
                      <a:pt x="5896" y="2269"/>
                    </a:cubicBezTo>
                    <a:lnTo>
                      <a:pt x="5833" y="1228"/>
                    </a:lnTo>
                    <a:cubicBezTo>
                      <a:pt x="5833" y="906"/>
                      <a:pt x="5687" y="545"/>
                      <a:pt x="5397" y="453"/>
                    </a:cubicBezTo>
                    <a:cubicBezTo>
                      <a:pt x="5328" y="430"/>
                      <a:pt x="5254" y="418"/>
                      <a:pt x="5178" y="418"/>
                    </a:cubicBezTo>
                    <a:cubicBezTo>
                      <a:pt x="4783" y="418"/>
                      <a:pt x="4461" y="740"/>
                      <a:pt x="4461" y="1139"/>
                    </a:cubicBezTo>
                    <a:lnTo>
                      <a:pt x="4348" y="771"/>
                    </a:lnTo>
                    <a:cubicBezTo>
                      <a:pt x="4348" y="449"/>
                      <a:pt x="4253" y="126"/>
                      <a:pt x="3963" y="34"/>
                    </a:cubicBezTo>
                    <a:cubicBezTo>
                      <a:pt x="3894" y="11"/>
                      <a:pt x="3819" y="1"/>
                      <a:pt x="3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18"/>
              <p:cNvGrpSpPr/>
              <p:nvPr/>
            </p:nvGrpSpPr>
            <p:grpSpPr>
              <a:xfrm>
                <a:off x="1423598" y="2354191"/>
                <a:ext cx="271834" cy="530426"/>
                <a:chOff x="1423598" y="2354191"/>
                <a:chExt cx="271834" cy="530426"/>
              </a:xfrm>
            </p:grpSpPr>
            <p:sp>
              <p:nvSpPr>
                <p:cNvPr id="365" name="Google Shape;365;p18"/>
                <p:cNvSpPr/>
                <p:nvPr/>
              </p:nvSpPr>
              <p:spPr>
                <a:xfrm>
                  <a:off x="1614408" y="2371784"/>
                  <a:ext cx="20862" cy="219961"/>
                </a:xfrm>
                <a:custGeom>
                  <a:avLst/>
                  <a:gdLst/>
                  <a:ahLst/>
                  <a:cxnLst/>
                  <a:rect l="l" t="t" r="r" b="b"/>
                  <a:pathLst>
                    <a:path w="499" h="5201" extrusionOk="0">
                      <a:moveTo>
                        <a:pt x="0" y="0"/>
                      </a:moveTo>
                      <a:lnTo>
                        <a:pt x="0" y="4952"/>
                      </a:lnTo>
                      <a:cubicBezTo>
                        <a:pt x="0" y="5021"/>
                        <a:pt x="28" y="5082"/>
                        <a:pt x="74" y="5128"/>
                      </a:cubicBezTo>
                      <a:cubicBezTo>
                        <a:pt x="118" y="5174"/>
                        <a:pt x="181" y="5201"/>
                        <a:pt x="249" y="5201"/>
                      </a:cubicBezTo>
                      <a:cubicBezTo>
                        <a:pt x="255" y="5201"/>
                        <a:pt x="260" y="5201"/>
                        <a:pt x="266" y="5200"/>
                      </a:cubicBezTo>
                      <a:cubicBezTo>
                        <a:pt x="393" y="5193"/>
                        <a:pt x="499" y="5074"/>
                        <a:pt x="499" y="4946"/>
                      </a:cubicBezTo>
                      <a:lnTo>
                        <a:pt x="499" y="686"/>
                      </a:lnTo>
                      <a:cubicBezTo>
                        <a:pt x="499" y="365"/>
                        <a:pt x="290" y="9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453992" y="2418686"/>
                  <a:ext cx="241439" cy="465931"/>
                </a:xfrm>
                <a:custGeom>
                  <a:avLst/>
                  <a:gdLst/>
                  <a:ahLst/>
                  <a:cxnLst/>
                  <a:rect l="l" t="t" r="r" b="b"/>
                  <a:pathLst>
                    <a:path w="5775" h="11017" extrusionOk="0">
                      <a:moveTo>
                        <a:pt x="5239" y="0"/>
                      </a:moveTo>
                      <a:lnTo>
                        <a:pt x="5239" y="6743"/>
                      </a:lnTo>
                      <a:cubicBezTo>
                        <a:pt x="5239" y="6976"/>
                        <a:pt x="5210" y="7211"/>
                        <a:pt x="5153" y="7435"/>
                      </a:cubicBezTo>
                      <a:cubicBezTo>
                        <a:pt x="5095" y="7662"/>
                        <a:pt x="5011" y="7880"/>
                        <a:pt x="4900" y="8086"/>
                      </a:cubicBezTo>
                      <a:cubicBezTo>
                        <a:pt x="4673" y="8503"/>
                        <a:pt x="4557" y="8971"/>
                        <a:pt x="4560" y="9446"/>
                      </a:cubicBezTo>
                      <a:lnTo>
                        <a:pt x="4566" y="10264"/>
                      </a:lnTo>
                      <a:cubicBezTo>
                        <a:pt x="4566" y="10403"/>
                        <a:pt x="4452" y="10518"/>
                        <a:pt x="4313" y="10518"/>
                      </a:cubicBezTo>
                      <a:lnTo>
                        <a:pt x="2" y="10518"/>
                      </a:lnTo>
                      <a:lnTo>
                        <a:pt x="2" y="10641"/>
                      </a:lnTo>
                      <a:cubicBezTo>
                        <a:pt x="1" y="10848"/>
                        <a:pt x="171" y="11017"/>
                        <a:pt x="383" y="11017"/>
                      </a:cubicBezTo>
                      <a:lnTo>
                        <a:pt x="4728" y="11017"/>
                      </a:lnTo>
                      <a:cubicBezTo>
                        <a:pt x="4940" y="11017"/>
                        <a:pt x="5110" y="10848"/>
                        <a:pt x="5109" y="10641"/>
                      </a:cubicBezTo>
                      <a:lnTo>
                        <a:pt x="5103" y="9928"/>
                      </a:lnTo>
                      <a:cubicBezTo>
                        <a:pt x="5100" y="9457"/>
                        <a:pt x="5216" y="8994"/>
                        <a:pt x="5439" y="8579"/>
                      </a:cubicBezTo>
                      <a:cubicBezTo>
                        <a:pt x="5549" y="8377"/>
                        <a:pt x="5633" y="8161"/>
                        <a:pt x="5690" y="7938"/>
                      </a:cubicBezTo>
                      <a:cubicBezTo>
                        <a:pt x="5745" y="7716"/>
                        <a:pt x="5775" y="7486"/>
                        <a:pt x="5775" y="7253"/>
                      </a:cubicBezTo>
                      <a:lnTo>
                        <a:pt x="5775" y="701"/>
                      </a:lnTo>
                      <a:cubicBezTo>
                        <a:pt x="5775" y="367"/>
                        <a:pt x="5546" y="85"/>
                        <a:pt x="5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54289" y="2354191"/>
                  <a:ext cx="20904" cy="222456"/>
                </a:xfrm>
                <a:custGeom>
                  <a:avLst/>
                  <a:gdLst/>
                  <a:ahLst/>
                  <a:cxnLst/>
                  <a:rect l="l" t="t" r="r" b="b"/>
                  <a:pathLst>
                    <a:path w="500" h="5260" extrusionOk="0">
                      <a:moveTo>
                        <a:pt x="1" y="1"/>
                      </a:moveTo>
                      <a:lnTo>
                        <a:pt x="1" y="5009"/>
                      </a:lnTo>
                      <a:cubicBezTo>
                        <a:pt x="1" y="5078"/>
                        <a:pt x="29" y="5139"/>
                        <a:pt x="73" y="5185"/>
                      </a:cubicBezTo>
                      <a:cubicBezTo>
                        <a:pt x="117" y="5232"/>
                        <a:pt x="182" y="5259"/>
                        <a:pt x="250" y="5259"/>
                      </a:cubicBezTo>
                      <a:cubicBezTo>
                        <a:pt x="256" y="5259"/>
                        <a:pt x="261" y="5259"/>
                        <a:pt x="266" y="5259"/>
                      </a:cubicBezTo>
                      <a:cubicBezTo>
                        <a:pt x="395" y="5248"/>
                        <a:pt x="499" y="5130"/>
                        <a:pt x="499" y="5001"/>
                      </a:cubicBezTo>
                      <a:lnTo>
                        <a:pt x="499" y="685"/>
                      </a:lnTo>
                      <a:cubicBezTo>
                        <a:pt x="499" y="366"/>
                        <a:pt x="289" y="9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494169" y="2385275"/>
                  <a:ext cx="20862" cy="179825"/>
                </a:xfrm>
                <a:custGeom>
                  <a:avLst/>
                  <a:gdLst/>
                  <a:ahLst/>
                  <a:cxnLst/>
                  <a:rect l="l" t="t" r="r" b="b"/>
                  <a:pathLst>
                    <a:path w="499" h="4252" extrusionOk="0">
                      <a:moveTo>
                        <a:pt x="0" y="0"/>
                      </a:moveTo>
                      <a:lnTo>
                        <a:pt x="0" y="4002"/>
                      </a:lnTo>
                      <a:cubicBezTo>
                        <a:pt x="0" y="4071"/>
                        <a:pt x="28" y="4133"/>
                        <a:pt x="74" y="4179"/>
                      </a:cubicBezTo>
                      <a:cubicBezTo>
                        <a:pt x="118" y="4223"/>
                        <a:pt x="181" y="4251"/>
                        <a:pt x="250" y="4251"/>
                      </a:cubicBezTo>
                      <a:cubicBezTo>
                        <a:pt x="255" y="4251"/>
                        <a:pt x="260" y="4251"/>
                        <a:pt x="265" y="4251"/>
                      </a:cubicBezTo>
                      <a:cubicBezTo>
                        <a:pt x="393" y="4243"/>
                        <a:pt x="499" y="4122"/>
                        <a:pt x="499" y="3995"/>
                      </a:cubicBezTo>
                      <a:lnTo>
                        <a:pt x="499" y="683"/>
                      </a:lnTo>
                      <a:cubicBezTo>
                        <a:pt x="499" y="362"/>
                        <a:pt x="290" y="9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423598" y="2537400"/>
                  <a:ext cx="31356" cy="129202"/>
                </a:xfrm>
                <a:custGeom>
                  <a:avLst/>
                  <a:gdLst/>
                  <a:ahLst/>
                  <a:cxnLst/>
                  <a:rect l="l" t="t" r="r" b="b"/>
                  <a:pathLst>
                    <a:path w="750" h="3055" extrusionOk="0">
                      <a:moveTo>
                        <a:pt x="1" y="0"/>
                      </a:moveTo>
                      <a:lnTo>
                        <a:pt x="1" y="2680"/>
                      </a:lnTo>
                      <a:cubicBezTo>
                        <a:pt x="1" y="2887"/>
                        <a:pt x="170" y="3054"/>
                        <a:pt x="375" y="3054"/>
                      </a:cubicBezTo>
                      <a:cubicBezTo>
                        <a:pt x="579" y="3054"/>
                        <a:pt x="746" y="2886"/>
                        <a:pt x="746" y="2679"/>
                      </a:cubicBezTo>
                      <a:lnTo>
                        <a:pt x="749" y="721"/>
                      </a:lnTo>
                      <a:cubicBezTo>
                        <a:pt x="713" y="330"/>
                        <a:pt x="394" y="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8"/>
              <p:cNvSpPr/>
              <p:nvPr/>
            </p:nvSpPr>
            <p:spPr>
              <a:xfrm>
                <a:off x="1567124" y="2471974"/>
                <a:ext cx="16096" cy="109705"/>
              </a:xfrm>
              <a:custGeom>
                <a:avLst/>
                <a:gdLst/>
                <a:ahLst/>
                <a:cxnLst/>
                <a:rect l="l" t="t" r="r" b="b"/>
                <a:pathLst>
                  <a:path w="385" h="2594" extrusionOk="0">
                    <a:moveTo>
                      <a:pt x="193" y="0"/>
                    </a:moveTo>
                    <a:cubicBezTo>
                      <a:pt x="178" y="0"/>
                      <a:pt x="162" y="2"/>
                      <a:pt x="146" y="6"/>
                    </a:cubicBezTo>
                    <a:cubicBezTo>
                      <a:pt x="59" y="24"/>
                      <a:pt x="1" y="105"/>
                      <a:pt x="1" y="196"/>
                    </a:cubicBezTo>
                    <a:lnTo>
                      <a:pt x="1" y="2399"/>
                    </a:lnTo>
                    <a:cubicBezTo>
                      <a:pt x="1" y="2489"/>
                      <a:pt x="59" y="2569"/>
                      <a:pt x="146" y="2589"/>
                    </a:cubicBezTo>
                    <a:cubicBezTo>
                      <a:pt x="161" y="2592"/>
                      <a:pt x="176" y="2594"/>
                      <a:pt x="190" y="2594"/>
                    </a:cubicBezTo>
                    <a:cubicBezTo>
                      <a:pt x="296" y="2594"/>
                      <a:pt x="384" y="2508"/>
                      <a:pt x="384" y="2402"/>
                    </a:cubicBezTo>
                    <a:lnTo>
                      <a:pt x="384" y="191"/>
                    </a:lnTo>
                    <a:cubicBezTo>
                      <a:pt x="384" y="85"/>
                      <a:pt x="298" y="0"/>
                      <a:pt x="193" y="0"/>
                    </a:cubicBezTo>
                    <a:close/>
                  </a:path>
                </a:pathLst>
              </a:custGeom>
              <a:solidFill>
                <a:srgbClr val="522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380327" y="2344464"/>
                <a:ext cx="323132" cy="548527"/>
              </a:xfrm>
              <a:custGeom>
                <a:avLst/>
                <a:gdLst/>
                <a:ahLst/>
                <a:cxnLst/>
                <a:rect l="l" t="t" r="r" b="b"/>
                <a:pathLst>
                  <a:path w="7729" h="12970" extrusionOk="0">
                    <a:moveTo>
                      <a:pt x="3941" y="0"/>
                    </a:moveTo>
                    <a:cubicBezTo>
                      <a:pt x="3441" y="0"/>
                      <a:pt x="3035" y="407"/>
                      <a:pt x="3031" y="907"/>
                    </a:cubicBezTo>
                    <a:cubicBezTo>
                      <a:pt x="2884" y="802"/>
                      <a:pt x="2701" y="737"/>
                      <a:pt x="2505" y="737"/>
                    </a:cubicBezTo>
                    <a:cubicBezTo>
                      <a:pt x="2467" y="737"/>
                      <a:pt x="2429" y="739"/>
                      <a:pt x="2390" y="744"/>
                    </a:cubicBezTo>
                    <a:cubicBezTo>
                      <a:pt x="1950" y="798"/>
                      <a:pt x="1593" y="1217"/>
                      <a:pt x="1593" y="1659"/>
                    </a:cubicBezTo>
                    <a:lnTo>
                      <a:pt x="1593" y="4593"/>
                    </a:lnTo>
                    <a:cubicBezTo>
                      <a:pt x="1425" y="4462"/>
                      <a:pt x="1216" y="4384"/>
                      <a:pt x="989" y="4384"/>
                    </a:cubicBezTo>
                    <a:cubicBezTo>
                      <a:pt x="979" y="4384"/>
                      <a:pt x="968" y="4384"/>
                      <a:pt x="958" y="4384"/>
                    </a:cubicBezTo>
                    <a:cubicBezTo>
                      <a:pt x="422" y="4400"/>
                      <a:pt x="0" y="4849"/>
                      <a:pt x="0" y="5384"/>
                    </a:cubicBezTo>
                    <a:lnTo>
                      <a:pt x="0" y="6417"/>
                    </a:lnTo>
                    <a:cubicBezTo>
                      <a:pt x="0" y="6506"/>
                      <a:pt x="60" y="6587"/>
                      <a:pt x="146" y="6605"/>
                    </a:cubicBezTo>
                    <a:cubicBezTo>
                      <a:pt x="162" y="6609"/>
                      <a:pt x="177" y="6611"/>
                      <a:pt x="192" y="6611"/>
                    </a:cubicBezTo>
                    <a:cubicBezTo>
                      <a:pt x="297" y="6611"/>
                      <a:pt x="384" y="6526"/>
                      <a:pt x="384" y="6420"/>
                    </a:cubicBezTo>
                    <a:lnTo>
                      <a:pt x="384" y="5381"/>
                    </a:lnTo>
                    <a:cubicBezTo>
                      <a:pt x="384" y="5052"/>
                      <a:pt x="640" y="4772"/>
                      <a:pt x="971" y="4763"/>
                    </a:cubicBezTo>
                    <a:cubicBezTo>
                      <a:pt x="977" y="4763"/>
                      <a:pt x="982" y="4763"/>
                      <a:pt x="988" y="4763"/>
                    </a:cubicBezTo>
                    <a:cubicBezTo>
                      <a:pt x="1321" y="4763"/>
                      <a:pt x="1593" y="5034"/>
                      <a:pt x="1593" y="5368"/>
                    </a:cubicBezTo>
                    <a:lnTo>
                      <a:pt x="1593" y="7610"/>
                    </a:lnTo>
                    <a:cubicBezTo>
                      <a:pt x="1593" y="7701"/>
                      <a:pt x="1651" y="7782"/>
                      <a:pt x="1738" y="7800"/>
                    </a:cubicBezTo>
                    <a:cubicBezTo>
                      <a:pt x="1754" y="7804"/>
                      <a:pt x="1769" y="7806"/>
                      <a:pt x="1784" y="7806"/>
                    </a:cubicBezTo>
                    <a:cubicBezTo>
                      <a:pt x="1889" y="7806"/>
                      <a:pt x="1976" y="7721"/>
                      <a:pt x="1976" y="7615"/>
                    </a:cubicBezTo>
                    <a:lnTo>
                      <a:pt x="1976" y="1657"/>
                    </a:lnTo>
                    <a:cubicBezTo>
                      <a:pt x="1976" y="1370"/>
                      <a:pt x="2200" y="1126"/>
                      <a:pt x="2487" y="1119"/>
                    </a:cubicBezTo>
                    <a:cubicBezTo>
                      <a:pt x="2492" y="1119"/>
                      <a:pt x="2496" y="1118"/>
                      <a:pt x="2501" y="1118"/>
                    </a:cubicBezTo>
                    <a:cubicBezTo>
                      <a:pt x="2792" y="1118"/>
                      <a:pt x="3030" y="1355"/>
                      <a:pt x="3030" y="1646"/>
                    </a:cubicBezTo>
                    <a:lnTo>
                      <a:pt x="3030" y="5124"/>
                    </a:lnTo>
                    <a:cubicBezTo>
                      <a:pt x="3030" y="5214"/>
                      <a:pt x="3090" y="5294"/>
                      <a:pt x="3176" y="5314"/>
                    </a:cubicBezTo>
                    <a:cubicBezTo>
                      <a:pt x="3191" y="5318"/>
                      <a:pt x="3206" y="5319"/>
                      <a:pt x="3221" y="5319"/>
                    </a:cubicBezTo>
                    <a:cubicBezTo>
                      <a:pt x="3326" y="5319"/>
                      <a:pt x="3413" y="5233"/>
                      <a:pt x="3413" y="5128"/>
                    </a:cubicBezTo>
                    <a:lnTo>
                      <a:pt x="3413" y="921"/>
                    </a:lnTo>
                    <a:cubicBezTo>
                      <a:pt x="3413" y="652"/>
                      <a:pt x="3610" y="419"/>
                      <a:pt x="3875" y="385"/>
                    </a:cubicBezTo>
                    <a:cubicBezTo>
                      <a:pt x="3897" y="383"/>
                      <a:pt x="3919" y="382"/>
                      <a:pt x="3940" y="382"/>
                    </a:cubicBezTo>
                    <a:cubicBezTo>
                      <a:pt x="4232" y="382"/>
                      <a:pt x="4470" y="619"/>
                      <a:pt x="4470" y="912"/>
                    </a:cubicBezTo>
                    <a:lnTo>
                      <a:pt x="4470" y="2330"/>
                    </a:lnTo>
                    <a:cubicBezTo>
                      <a:pt x="4470" y="2426"/>
                      <a:pt x="4538" y="2510"/>
                      <a:pt x="4631" y="2524"/>
                    </a:cubicBezTo>
                    <a:cubicBezTo>
                      <a:pt x="4641" y="2525"/>
                      <a:pt x="4650" y="2526"/>
                      <a:pt x="4660" y="2526"/>
                    </a:cubicBezTo>
                    <a:cubicBezTo>
                      <a:pt x="4764" y="2526"/>
                      <a:pt x="4849" y="2442"/>
                      <a:pt x="4849" y="2337"/>
                    </a:cubicBezTo>
                    <a:lnTo>
                      <a:pt x="4849" y="1341"/>
                    </a:lnTo>
                    <a:cubicBezTo>
                      <a:pt x="4849" y="1053"/>
                      <a:pt x="5075" y="810"/>
                      <a:pt x="5361" y="803"/>
                    </a:cubicBezTo>
                    <a:cubicBezTo>
                      <a:pt x="5366" y="803"/>
                      <a:pt x="5371" y="802"/>
                      <a:pt x="5375" y="802"/>
                    </a:cubicBezTo>
                    <a:cubicBezTo>
                      <a:pt x="5667" y="802"/>
                      <a:pt x="5904" y="1039"/>
                      <a:pt x="5904" y="1329"/>
                    </a:cubicBezTo>
                    <a:lnTo>
                      <a:pt x="5904" y="5757"/>
                    </a:lnTo>
                    <a:cubicBezTo>
                      <a:pt x="5904" y="5846"/>
                      <a:pt x="5964" y="5927"/>
                      <a:pt x="6050" y="5946"/>
                    </a:cubicBezTo>
                    <a:cubicBezTo>
                      <a:pt x="6066" y="5950"/>
                      <a:pt x="6081" y="5951"/>
                      <a:pt x="6096" y="5951"/>
                    </a:cubicBezTo>
                    <a:cubicBezTo>
                      <a:pt x="6201" y="5951"/>
                      <a:pt x="6288" y="5866"/>
                      <a:pt x="6288" y="5760"/>
                    </a:cubicBezTo>
                    <a:lnTo>
                      <a:pt x="6288" y="2467"/>
                    </a:lnTo>
                    <a:cubicBezTo>
                      <a:pt x="6288" y="2179"/>
                      <a:pt x="6512" y="1935"/>
                      <a:pt x="6800" y="1927"/>
                    </a:cubicBezTo>
                    <a:cubicBezTo>
                      <a:pt x="6805" y="1927"/>
                      <a:pt x="6809" y="1927"/>
                      <a:pt x="6814" y="1927"/>
                    </a:cubicBezTo>
                    <a:cubicBezTo>
                      <a:pt x="7104" y="1927"/>
                      <a:pt x="7342" y="2165"/>
                      <a:pt x="7342" y="2455"/>
                    </a:cubicBezTo>
                    <a:lnTo>
                      <a:pt x="7342" y="9005"/>
                    </a:lnTo>
                    <a:cubicBezTo>
                      <a:pt x="7342" y="9442"/>
                      <a:pt x="7231" y="9871"/>
                      <a:pt x="7026" y="10256"/>
                    </a:cubicBezTo>
                    <a:cubicBezTo>
                      <a:pt x="6790" y="10699"/>
                      <a:pt x="6667" y="11200"/>
                      <a:pt x="6671" y="11704"/>
                    </a:cubicBezTo>
                    <a:lnTo>
                      <a:pt x="6674" y="12391"/>
                    </a:lnTo>
                    <a:cubicBezTo>
                      <a:pt x="6674" y="12430"/>
                      <a:pt x="6665" y="12470"/>
                      <a:pt x="6644" y="12502"/>
                    </a:cubicBezTo>
                    <a:cubicBezTo>
                      <a:pt x="6609" y="12556"/>
                      <a:pt x="6550" y="12586"/>
                      <a:pt x="6487" y="12586"/>
                    </a:cubicBezTo>
                    <a:lnTo>
                      <a:pt x="5354" y="12586"/>
                    </a:lnTo>
                    <a:cubicBezTo>
                      <a:pt x="5263" y="12586"/>
                      <a:pt x="5184" y="12646"/>
                      <a:pt x="5164" y="12733"/>
                    </a:cubicBezTo>
                    <a:cubicBezTo>
                      <a:pt x="5136" y="12859"/>
                      <a:pt x="5230" y="12970"/>
                      <a:pt x="5348" y="12970"/>
                    </a:cubicBezTo>
                    <a:lnTo>
                      <a:pt x="6474" y="12970"/>
                    </a:lnTo>
                    <a:cubicBezTo>
                      <a:pt x="6633" y="12970"/>
                      <a:pt x="6790" y="12908"/>
                      <a:pt x="6900" y="12793"/>
                    </a:cubicBezTo>
                    <a:cubicBezTo>
                      <a:pt x="7003" y="12684"/>
                      <a:pt x="7058" y="12542"/>
                      <a:pt x="7056" y="12391"/>
                    </a:cubicBezTo>
                    <a:lnTo>
                      <a:pt x="7050" y="11693"/>
                    </a:lnTo>
                    <a:cubicBezTo>
                      <a:pt x="7047" y="11246"/>
                      <a:pt x="7156" y="10804"/>
                      <a:pt x="7365" y="10410"/>
                    </a:cubicBezTo>
                    <a:cubicBezTo>
                      <a:pt x="7601" y="9968"/>
                      <a:pt x="7725" y="9466"/>
                      <a:pt x="7725" y="8965"/>
                    </a:cubicBezTo>
                    <a:lnTo>
                      <a:pt x="7725" y="2455"/>
                    </a:lnTo>
                    <a:cubicBezTo>
                      <a:pt x="7728" y="1953"/>
                      <a:pt x="7319" y="1547"/>
                      <a:pt x="6819" y="1547"/>
                    </a:cubicBezTo>
                    <a:cubicBezTo>
                      <a:pt x="6621" y="1547"/>
                      <a:pt x="6440" y="1610"/>
                      <a:pt x="6289" y="1717"/>
                    </a:cubicBezTo>
                    <a:lnTo>
                      <a:pt x="6289" y="1341"/>
                    </a:lnTo>
                    <a:cubicBezTo>
                      <a:pt x="6289" y="881"/>
                      <a:pt x="5950" y="482"/>
                      <a:pt x="5492" y="427"/>
                    </a:cubicBezTo>
                    <a:cubicBezTo>
                      <a:pt x="5452" y="422"/>
                      <a:pt x="5413" y="419"/>
                      <a:pt x="5375" y="419"/>
                    </a:cubicBezTo>
                    <a:cubicBezTo>
                      <a:pt x="5159" y="419"/>
                      <a:pt x="4959" y="497"/>
                      <a:pt x="4803" y="626"/>
                    </a:cubicBezTo>
                    <a:cubicBezTo>
                      <a:pt x="4683" y="263"/>
                      <a:pt x="4341" y="0"/>
                      <a:pt x="3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1380327" y="2645582"/>
                <a:ext cx="197876" cy="247281"/>
              </a:xfrm>
              <a:custGeom>
                <a:avLst/>
                <a:gdLst/>
                <a:ahLst/>
                <a:cxnLst/>
                <a:rect l="l" t="t" r="r" b="b"/>
                <a:pathLst>
                  <a:path w="4733" h="5847" extrusionOk="0">
                    <a:moveTo>
                      <a:pt x="192" y="0"/>
                    </a:moveTo>
                    <a:cubicBezTo>
                      <a:pt x="87" y="0"/>
                      <a:pt x="0" y="85"/>
                      <a:pt x="0" y="191"/>
                    </a:cubicBezTo>
                    <a:lnTo>
                      <a:pt x="0" y="1090"/>
                    </a:lnTo>
                    <a:cubicBezTo>
                      <a:pt x="0" y="1587"/>
                      <a:pt x="168" y="2078"/>
                      <a:pt x="470" y="2470"/>
                    </a:cubicBezTo>
                    <a:lnTo>
                      <a:pt x="1517" y="3831"/>
                    </a:lnTo>
                    <a:cubicBezTo>
                      <a:pt x="1553" y="3879"/>
                      <a:pt x="1574" y="3938"/>
                      <a:pt x="1574" y="4000"/>
                    </a:cubicBezTo>
                    <a:lnTo>
                      <a:pt x="1565" y="5267"/>
                    </a:lnTo>
                    <a:cubicBezTo>
                      <a:pt x="1563" y="5524"/>
                      <a:pt x="1726" y="5755"/>
                      <a:pt x="2007" y="5839"/>
                    </a:cubicBezTo>
                    <a:cubicBezTo>
                      <a:pt x="2024" y="5844"/>
                      <a:pt x="2042" y="5847"/>
                      <a:pt x="2060" y="5847"/>
                    </a:cubicBezTo>
                    <a:lnTo>
                      <a:pt x="4524" y="5847"/>
                    </a:lnTo>
                    <a:cubicBezTo>
                      <a:pt x="4541" y="5847"/>
                      <a:pt x="4558" y="5839"/>
                      <a:pt x="4571" y="5827"/>
                    </a:cubicBezTo>
                    <a:cubicBezTo>
                      <a:pt x="4733" y="5659"/>
                      <a:pt x="4619" y="5462"/>
                      <a:pt x="4458" y="5462"/>
                    </a:cubicBezTo>
                    <a:lnTo>
                      <a:pt x="2131" y="5462"/>
                    </a:lnTo>
                    <a:cubicBezTo>
                      <a:pt x="2087" y="5462"/>
                      <a:pt x="2042" y="5449"/>
                      <a:pt x="2008" y="5422"/>
                    </a:cubicBezTo>
                    <a:cubicBezTo>
                      <a:pt x="1962" y="5385"/>
                      <a:pt x="1938" y="5330"/>
                      <a:pt x="1938" y="5273"/>
                    </a:cubicBezTo>
                    <a:lnTo>
                      <a:pt x="1945" y="4208"/>
                    </a:lnTo>
                    <a:cubicBezTo>
                      <a:pt x="1947" y="3940"/>
                      <a:pt x="1858" y="3675"/>
                      <a:pt x="1694" y="3464"/>
                    </a:cubicBezTo>
                    <a:lnTo>
                      <a:pt x="770" y="2268"/>
                    </a:lnTo>
                    <a:cubicBezTo>
                      <a:pt x="522" y="1946"/>
                      <a:pt x="384" y="1541"/>
                      <a:pt x="384" y="1133"/>
                    </a:cubicBezTo>
                    <a:lnTo>
                      <a:pt x="384" y="196"/>
                    </a:lnTo>
                    <a:cubicBezTo>
                      <a:pt x="384" y="105"/>
                      <a:pt x="324" y="24"/>
                      <a:pt x="238" y="5"/>
                    </a:cubicBezTo>
                    <a:cubicBezTo>
                      <a:pt x="223" y="2"/>
                      <a:pt x="207"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382292" y="2344337"/>
                <a:ext cx="37878" cy="162993"/>
              </a:xfrm>
              <a:custGeom>
                <a:avLst/>
                <a:gdLst/>
                <a:ahLst/>
                <a:cxnLst/>
                <a:rect l="l" t="t" r="r" b="b"/>
                <a:pathLst>
                  <a:path w="906" h="3854" extrusionOk="0">
                    <a:moveTo>
                      <a:pt x="695" y="1"/>
                    </a:moveTo>
                    <a:cubicBezTo>
                      <a:pt x="642" y="1"/>
                      <a:pt x="589" y="22"/>
                      <a:pt x="552" y="65"/>
                    </a:cubicBezTo>
                    <a:lnTo>
                      <a:pt x="90" y="592"/>
                    </a:lnTo>
                    <a:cubicBezTo>
                      <a:pt x="1" y="692"/>
                      <a:pt x="1" y="844"/>
                      <a:pt x="90" y="945"/>
                    </a:cubicBezTo>
                    <a:lnTo>
                      <a:pt x="443" y="1347"/>
                    </a:lnTo>
                    <a:lnTo>
                      <a:pt x="90" y="1751"/>
                    </a:lnTo>
                    <a:cubicBezTo>
                      <a:pt x="1" y="1850"/>
                      <a:pt x="1" y="2002"/>
                      <a:pt x="90" y="2103"/>
                    </a:cubicBezTo>
                    <a:lnTo>
                      <a:pt x="443" y="2505"/>
                    </a:lnTo>
                    <a:lnTo>
                      <a:pt x="90" y="2909"/>
                    </a:lnTo>
                    <a:cubicBezTo>
                      <a:pt x="1" y="3008"/>
                      <a:pt x="1" y="3160"/>
                      <a:pt x="90" y="3261"/>
                    </a:cubicBezTo>
                    <a:lnTo>
                      <a:pt x="552" y="3789"/>
                    </a:lnTo>
                    <a:cubicBezTo>
                      <a:pt x="590" y="3831"/>
                      <a:pt x="642" y="3854"/>
                      <a:pt x="696" y="3854"/>
                    </a:cubicBezTo>
                    <a:cubicBezTo>
                      <a:pt x="740" y="3854"/>
                      <a:pt x="783" y="3838"/>
                      <a:pt x="820" y="3806"/>
                    </a:cubicBezTo>
                    <a:cubicBezTo>
                      <a:pt x="898" y="3737"/>
                      <a:pt x="906" y="3616"/>
                      <a:pt x="837" y="3538"/>
                    </a:cubicBezTo>
                    <a:lnTo>
                      <a:pt x="440" y="3085"/>
                    </a:lnTo>
                    <a:lnTo>
                      <a:pt x="792" y="2682"/>
                    </a:lnTo>
                    <a:cubicBezTo>
                      <a:pt x="881" y="2582"/>
                      <a:pt x="881" y="2432"/>
                      <a:pt x="792" y="2329"/>
                    </a:cubicBezTo>
                    <a:lnTo>
                      <a:pt x="440" y="1927"/>
                    </a:lnTo>
                    <a:lnTo>
                      <a:pt x="792" y="1524"/>
                    </a:lnTo>
                    <a:cubicBezTo>
                      <a:pt x="881" y="1424"/>
                      <a:pt x="881" y="1274"/>
                      <a:pt x="792" y="1171"/>
                    </a:cubicBezTo>
                    <a:lnTo>
                      <a:pt x="440" y="769"/>
                    </a:lnTo>
                    <a:lnTo>
                      <a:pt x="837" y="316"/>
                    </a:lnTo>
                    <a:cubicBezTo>
                      <a:pt x="906" y="238"/>
                      <a:pt x="898" y="117"/>
                      <a:pt x="820" y="48"/>
                    </a:cubicBezTo>
                    <a:cubicBezTo>
                      <a:pt x="784" y="16"/>
                      <a:pt x="739"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1305031" y="2502720"/>
                <a:ext cx="37878" cy="162951"/>
              </a:xfrm>
              <a:custGeom>
                <a:avLst/>
                <a:gdLst/>
                <a:ahLst/>
                <a:cxnLst/>
                <a:rect l="l" t="t" r="r" b="b"/>
                <a:pathLst>
                  <a:path w="906" h="3853" extrusionOk="0">
                    <a:moveTo>
                      <a:pt x="694" y="0"/>
                    </a:moveTo>
                    <a:cubicBezTo>
                      <a:pt x="641" y="0"/>
                      <a:pt x="589" y="22"/>
                      <a:pt x="551" y="64"/>
                    </a:cubicBezTo>
                    <a:lnTo>
                      <a:pt x="90" y="592"/>
                    </a:lnTo>
                    <a:cubicBezTo>
                      <a:pt x="1" y="691"/>
                      <a:pt x="1" y="843"/>
                      <a:pt x="90" y="945"/>
                    </a:cubicBezTo>
                    <a:lnTo>
                      <a:pt x="442" y="1348"/>
                    </a:lnTo>
                    <a:lnTo>
                      <a:pt x="90" y="1750"/>
                    </a:lnTo>
                    <a:cubicBezTo>
                      <a:pt x="1" y="1850"/>
                      <a:pt x="1" y="2001"/>
                      <a:pt x="90" y="2103"/>
                    </a:cubicBezTo>
                    <a:lnTo>
                      <a:pt x="442" y="2506"/>
                    </a:lnTo>
                    <a:lnTo>
                      <a:pt x="90" y="2908"/>
                    </a:lnTo>
                    <a:cubicBezTo>
                      <a:pt x="1" y="3009"/>
                      <a:pt x="1" y="3161"/>
                      <a:pt x="90" y="3261"/>
                    </a:cubicBezTo>
                    <a:lnTo>
                      <a:pt x="551" y="3788"/>
                    </a:lnTo>
                    <a:cubicBezTo>
                      <a:pt x="590" y="3830"/>
                      <a:pt x="642" y="3853"/>
                      <a:pt x="695" y="3853"/>
                    </a:cubicBezTo>
                    <a:cubicBezTo>
                      <a:pt x="740" y="3853"/>
                      <a:pt x="783" y="3838"/>
                      <a:pt x="820" y="3805"/>
                    </a:cubicBezTo>
                    <a:cubicBezTo>
                      <a:pt x="898" y="3736"/>
                      <a:pt x="906" y="3615"/>
                      <a:pt x="837" y="3537"/>
                    </a:cubicBezTo>
                    <a:lnTo>
                      <a:pt x="441" y="3084"/>
                    </a:lnTo>
                    <a:lnTo>
                      <a:pt x="792" y="2682"/>
                    </a:lnTo>
                    <a:cubicBezTo>
                      <a:pt x="881" y="2583"/>
                      <a:pt x="881" y="2431"/>
                      <a:pt x="792" y="2330"/>
                    </a:cubicBezTo>
                    <a:lnTo>
                      <a:pt x="441" y="1926"/>
                    </a:lnTo>
                    <a:lnTo>
                      <a:pt x="792" y="1524"/>
                    </a:lnTo>
                    <a:cubicBezTo>
                      <a:pt x="881" y="1425"/>
                      <a:pt x="881" y="1273"/>
                      <a:pt x="792" y="1170"/>
                    </a:cubicBezTo>
                    <a:lnTo>
                      <a:pt x="441" y="768"/>
                    </a:lnTo>
                    <a:lnTo>
                      <a:pt x="837" y="316"/>
                    </a:lnTo>
                    <a:cubicBezTo>
                      <a:pt x="906" y="237"/>
                      <a:pt x="898" y="116"/>
                      <a:pt x="820" y="47"/>
                    </a:cubicBezTo>
                    <a:cubicBezTo>
                      <a:pt x="784" y="16"/>
                      <a:pt x="739"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738828" y="2505342"/>
                <a:ext cx="38045" cy="182659"/>
              </a:xfrm>
              <a:custGeom>
                <a:avLst/>
                <a:gdLst/>
                <a:ahLst/>
                <a:cxnLst/>
                <a:rect l="l" t="t" r="r" b="b"/>
                <a:pathLst>
                  <a:path w="910" h="4319" extrusionOk="0">
                    <a:moveTo>
                      <a:pt x="215" y="1"/>
                    </a:moveTo>
                    <a:cubicBezTo>
                      <a:pt x="175" y="1"/>
                      <a:pt x="134" y="13"/>
                      <a:pt x="100" y="39"/>
                    </a:cubicBezTo>
                    <a:cubicBezTo>
                      <a:pt x="17" y="102"/>
                      <a:pt x="0" y="221"/>
                      <a:pt x="63" y="306"/>
                    </a:cubicBezTo>
                    <a:lnTo>
                      <a:pt x="482" y="853"/>
                    </a:lnTo>
                    <a:lnTo>
                      <a:pt x="98" y="1357"/>
                    </a:lnTo>
                    <a:cubicBezTo>
                      <a:pt x="25" y="1452"/>
                      <a:pt x="25" y="1585"/>
                      <a:pt x="98" y="1680"/>
                    </a:cubicBezTo>
                    <a:lnTo>
                      <a:pt x="482" y="2182"/>
                    </a:lnTo>
                    <a:lnTo>
                      <a:pt x="98" y="2685"/>
                    </a:lnTo>
                    <a:cubicBezTo>
                      <a:pt x="25" y="2780"/>
                      <a:pt x="25" y="2913"/>
                      <a:pt x="98" y="3009"/>
                    </a:cubicBezTo>
                    <a:lnTo>
                      <a:pt x="482" y="3512"/>
                    </a:lnTo>
                    <a:lnTo>
                      <a:pt x="98" y="4013"/>
                    </a:lnTo>
                    <a:cubicBezTo>
                      <a:pt x="34" y="4096"/>
                      <a:pt x="49" y="4217"/>
                      <a:pt x="133" y="4280"/>
                    </a:cubicBezTo>
                    <a:cubicBezTo>
                      <a:pt x="169" y="4306"/>
                      <a:pt x="209" y="4319"/>
                      <a:pt x="249" y="4319"/>
                    </a:cubicBezTo>
                    <a:cubicBezTo>
                      <a:pt x="307" y="4319"/>
                      <a:pt x="362" y="4294"/>
                      <a:pt x="400" y="4243"/>
                    </a:cubicBezTo>
                    <a:lnTo>
                      <a:pt x="836" y="3674"/>
                    </a:lnTo>
                    <a:cubicBezTo>
                      <a:pt x="910" y="3578"/>
                      <a:pt x="910" y="3446"/>
                      <a:pt x="836" y="3351"/>
                    </a:cubicBezTo>
                    <a:lnTo>
                      <a:pt x="453" y="2847"/>
                    </a:lnTo>
                    <a:lnTo>
                      <a:pt x="836" y="2346"/>
                    </a:lnTo>
                    <a:cubicBezTo>
                      <a:pt x="910" y="2249"/>
                      <a:pt x="910" y="2117"/>
                      <a:pt x="836" y="2022"/>
                    </a:cubicBezTo>
                    <a:lnTo>
                      <a:pt x="453" y="1519"/>
                    </a:lnTo>
                    <a:lnTo>
                      <a:pt x="836" y="1018"/>
                    </a:lnTo>
                    <a:cubicBezTo>
                      <a:pt x="910" y="921"/>
                      <a:pt x="910" y="789"/>
                      <a:pt x="836" y="692"/>
                    </a:cubicBezTo>
                    <a:lnTo>
                      <a:pt x="367" y="76"/>
                    </a:lnTo>
                    <a:cubicBezTo>
                      <a:pt x="329" y="27"/>
                      <a:pt x="272"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1305617" y="2704030"/>
                <a:ext cx="103349" cy="181137"/>
              </a:xfrm>
              <a:custGeom>
                <a:avLst/>
                <a:gdLst/>
                <a:ahLst/>
                <a:cxnLst/>
                <a:rect l="l" t="t" r="r" b="b"/>
                <a:pathLst>
                  <a:path w="2472" h="4283" extrusionOk="0">
                    <a:moveTo>
                      <a:pt x="290" y="1"/>
                    </a:moveTo>
                    <a:cubicBezTo>
                      <a:pt x="197" y="1"/>
                      <a:pt x="115" y="72"/>
                      <a:pt x="105" y="167"/>
                    </a:cubicBezTo>
                    <a:lnTo>
                      <a:pt x="16" y="894"/>
                    </a:lnTo>
                    <a:cubicBezTo>
                      <a:pt x="0" y="1019"/>
                      <a:pt x="77" y="1142"/>
                      <a:pt x="200" y="1181"/>
                    </a:cubicBezTo>
                    <a:lnTo>
                      <a:pt x="746" y="1360"/>
                    </a:lnTo>
                    <a:lnTo>
                      <a:pt x="677" y="1931"/>
                    </a:lnTo>
                    <a:cubicBezTo>
                      <a:pt x="662" y="2058"/>
                      <a:pt x="738" y="2181"/>
                      <a:pt x="861" y="2219"/>
                    </a:cubicBezTo>
                    <a:lnTo>
                      <a:pt x="1409" y="2397"/>
                    </a:lnTo>
                    <a:lnTo>
                      <a:pt x="1340" y="2968"/>
                    </a:lnTo>
                    <a:cubicBezTo>
                      <a:pt x="1324" y="3095"/>
                      <a:pt x="1401" y="3216"/>
                      <a:pt x="1524" y="3256"/>
                    </a:cubicBezTo>
                    <a:lnTo>
                      <a:pt x="2070" y="3434"/>
                    </a:lnTo>
                    <a:lnTo>
                      <a:pt x="1993" y="4069"/>
                    </a:lnTo>
                    <a:cubicBezTo>
                      <a:pt x="1979" y="4173"/>
                      <a:pt x="2054" y="4268"/>
                      <a:pt x="2157" y="4281"/>
                    </a:cubicBezTo>
                    <a:cubicBezTo>
                      <a:pt x="2165" y="4282"/>
                      <a:pt x="2172" y="4282"/>
                      <a:pt x="2180" y="4282"/>
                    </a:cubicBezTo>
                    <a:cubicBezTo>
                      <a:pt x="2275" y="4282"/>
                      <a:pt x="2357" y="4212"/>
                      <a:pt x="2369" y="4115"/>
                    </a:cubicBezTo>
                    <a:lnTo>
                      <a:pt x="2456" y="3388"/>
                    </a:lnTo>
                    <a:cubicBezTo>
                      <a:pt x="2472" y="3262"/>
                      <a:pt x="2395" y="3141"/>
                      <a:pt x="2272" y="3101"/>
                    </a:cubicBezTo>
                    <a:lnTo>
                      <a:pt x="1726" y="2922"/>
                    </a:lnTo>
                    <a:lnTo>
                      <a:pt x="1795" y="2351"/>
                    </a:lnTo>
                    <a:cubicBezTo>
                      <a:pt x="1810" y="2224"/>
                      <a:pt x="1734" y="2104"/>
                      <a:pt x="1611" y="2063"/>
                    </a:cubicBezTo>
                    <a:lnTo>
                      <a:pt x="1065" y="1885"/>
                    </a:lnTo>
                    <a:lnTo>
                      <a:pt x="1134" y="1314"/>
                    </a:lnTo>
                    <a:cubicBezTo>
                      <a:pt x="1149" y="1187"/>
                      <a:pt x="1073" y="1064"/>
                      <a:pt x="950" y="1026"/>
                    </a:cubicBezTo>
                    <a:lnTo>
                      <a:pt x="404" y="848"/>
                    </a:lnTo>
                    <a:lnTo>
                      <a:pt x="481" y="213"/>
                    </a:lnTo>
                    <a:cubicBezTo>
                      <a:pt x="493" y="110"/>
                      <a:pt x="419" y="13"/>
                      <a:pt x="315" y="2"/>
                    </a:cubicBezTo>
                    <a:cubicBezTo>
                      <a:pt x="307" y="1"/>
                      <a:pt x="299" y="1"/>
                      <a:pt x="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706552" y="2749113"/>
                <a:ext cx="59032" cy="143624"/>
              </a:xfrm>
              <a:custGeom>
                <a:avLst/>
                <a:gdLst/>
                <a:ahLst/>
                <a:cxnLst/>
                <a:rect l="l" t="t" r="r" b="b"/>
                <a:pathLst>
                  <a:path w="1412" h="3396" extrusionOk="0">
                    <a:moveTo>
                      <a:pt x="931" y="0"/>
                    </a:moveTo>
                    <a:cubicBezTo>
                      <a:pt x="907" y="0"/>
                      <a:pt x="882" y="5"/>
                      <a:pt x="858" y="15"/>
                    </a:cubicBezTo>
                    <a:cubicBezTo>
                      <a:pt x="763" y="56"/>
                      <a:pt x="717" y="167"/>
                      <a:pt x="757" y="265"/>
                    </a:cubicBezTo>
                    <a:lnTo>
                      <a:pt x="979" y="789"/>
                    </a:lnTo>
                    <a:lnTo>
                      <a:pt x="502" y="1108"/>
                    </a:lnTo>
                    <a:cubicBezTo>
                      <a:pt x="395" y="1179"/>
                      <a:pt x="353" y="1317"/>
                      <a:pt x="404" y="1437"/>
                    </a:cubicBezTo>
                    <a:lnTo>
                      <a:pt x="626" y="1961"/>
                    </a:lnTo>
                    <a:lnTo>
                      <a:pt x="149" y="2280"/>
                    </a:lnTo>
                    <a:cubicBezTo>
                      <a:pt x="42" y="2351"/>
                      <a:pt x="0" y="2489"/>
                      <a:pt x="51" y="2607"/>
                    </a:cubicBezTo>
                    <a:lnTo>
                      <a:pt x="333" y="3279"/>
                    </a:lnTo>
                    <a:cubicBezTo>
                      <a:pt x="364" y="3351"/>
                      <a:pt x="435" y="3396"/>
                      <a:pt x="507" y="3396"/>
                    </a:cubicBezTo>
                    <a:cubicBezTo>
                      <a:pt x="533" y="3396"/>
                      <a:pt x="557" y="3389"/>
                      <a:pt x="580" y="3380"/>
                    </a:cubicBezTo>
                    <a:cubicBezTo>
                      <a:pt x="675" y="3340"/>
                      <a:pt x="721" y="3228"/>
                      <a:pt x="682" y="3132"/>
                    </a:cubicBezTo>
                    <a:lnTo>
                      <a:pt x="435" y="2546"/>
                    </a:lnTo>
                    <a:lnTo>
                      <a:pt x="912" y="2228"/>
                    </a:lnTo>
                    <a:cubicBezTo>
                      <a:pt x="1019" y="2158"/>
                      <a:pt x="1059" y="2020"/>
                      <a:pt x="1010" y="1900"/>
                    </a:cubicBezTo>
                    <a:lnTo>
                      <a:pt x="787" y="1375"/>
                    </a:lnTo>
                    <a:lnTo>
                      <a:pt x="1264" y="1056"/>
                    </a:lnTo>
                    <a:cubicBezTo>
                      <a:pt x="1372" y="986"/>
                      <a:pt x="1412" y="848"/>
                      <a:pt x="1363" y="728"/>
                    </a:cubicBezTo>
                    <a:lnTo>
                      <a:pt x="1108" y="118"/>
                    </a:lnTo>
                    <a:cubicBezTo>
                      <a:pt x="1078" y="45"/>
                      <a:pt x="1007" y="0"/>
                      <a:pt x="9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3" name="Google Shape;383;p18"/>
            <p:cNvCxnSpPr>
              <a:stCxn id="358" idx="2"/>
              <a:endCxn id="384" idx="0"/>
            </p:cNvCxnSpPr>
            <p:nvPr/>
          </p:nvCxnSpPr>
          <p:spPr>
            <a:xfrm>
              <a:off x="3561907" y="1718938"/>
              <a:ext cx="0" cy="270900"/>
            </a:xfrm>
            <a:prstGeom prst="straightConnector1">
              <a:avLst/>
            </a:prstGeom>
            <a:noFill/>
            <a:ln w="19050" cap="flat" cmpd="sng">
              <a:solidFill>
                <a:schemeClr val="dk2"/>
              </a:solidFill>
              <a:prstDash val="dash"/>
              <a:round/>
              <a:headEnd type="none" w="med" len="med"/>
              <a:tailEnd type="none" w="med" len="med"/>
            </a:ln>
          </p:spPr>
        </p:cxnSp>
        <p:cxnSp>
          <p:nvCxnSpPr>
            <p:cNvPr id="385" name="Google Shape;385;p18"/>
            <p:cNvCxnSpPr>
              <a:cxnSpLocks/>
              <a:stCxn id="384" idx="4"/>
            </p:cNvCxnSpPr>
            <p:nvPr/>
          </p:nvCxnSpPr>
          <p:spPr>
            <a:xfrm>
              <a:off x="3561907" y="2904330"/>
              <a:ext cx="0" cy="270900"/>
            </a:xfrm>
            <a:prstGeom prst="straightConnector1">
              <a:avLst/>
            </a:prstGeom>
            <a:noFill/>
            <a:ln w="19050" cap="flat" cmpd="sng">
              <a:solidFill>
                <a:schemeClr val="dk2"/>
              </a:solidFill>
              <a:prstDash val="dash"/>
              <a:round/>
              <a:headEnd type="none" w="med" len="med"/>
              <a:tailEnd type="triangle" w="med" len="med"/>
            </a:ln>
          </p:spPr>
        </p:cxnSp>
        <p:sp>
          <p:nvSpPr>
            <p:cNvPr id="384" name="Google Shape;384;p18"/>
            <p:cNvSpPr/>
            <p:nvPr/>
          </p:nvSpPr>
          <p:spPr>
            <a:xfrm>
              <a:off x="3104707" y="1989930"/>
              <a:ext cx="914400" cy="914400"/>
            </a:xfrm>
            <a:prstGeom prst="ellipse">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roup 10">
            <a:extLst>
              <a:ext uri="{FF2B5EF4-FFF2-40B4-BE49-F238E27FC236}">
                <a16:creationId xmlns:a16="http://schemas.microsoft.com/office/drawing/2014/main" id="{72DBF232-E0AD-AD92-347E-C90A5A268A34}"/>
              </a:ext>
            </a:extLst>
          </p:cNvPr>
          <p:cNvGrpSpPr/>
          <p:nvPr/>
        </p:nvGrpSpPr>
        <p:grpSpPr>
          <a:xfrm>
            <a:off x="6775196" y="1261738"/>
            <a:ext cx="1682372" cy="2756301"/>
            <a:chOff x="6775196" y="1261738"/>
            <a:chExt cx="1682372" cy="2756301"/>
          </a:xfrm>
        </p:grpSpPr>
        <p:sp>
          <p:nvSpPr>
            <p:cNvPr id="356" name="Google Shape;356;p18"/>
            <p:cNvSpPr txBox="1"/>
            <p:nvPr/>
          </p:nvSpPr>
          <p:spPr>
            <a:xfrm>
              <a:off x="6801868" y="3195139"/>
              <a:ext cx="1655700" cy="8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IN" b="1" dirty="0">
                  <a:solidFill>
                    <a:schemeClr val="bg2">
                      <a:lumMod val="75000"/>
                    </a:schemeClr>
                  </a:solidFill>
                  <a:latin typeface="Josefin Sans" pitchFamily="2" charset="0"/>
                </a:rPr>
                <a:t>Improving Operational Efficiency</a:t>
              </a:r>
              <a:endParaRPr b="1" dirty="0">
                <a:solidFill>
                  <a:schemeClr val="bg2">
                    <a:lumMod val="75000"/>
                  </a:schemeClr>
                </a:solidFill>
                <a:latin typeface="Josefin Sans" pitchFamily="2" charset="0"/>
                <a:ea typeface="Josefin Sans"/>
                <a:cs typeface="Josefin Sans"/>
                <a:sym typeface="Josefin Sans"/>
              </a:endParaRPr>
            </a:p>
          </p:txBody>
        </p:sp>
        <p:sp>
          <p:nvSpPr>
            <p:cNvPr id="360" name="Google Shape;360;p18"/>
            <p:cNvSpPr txBox="1"/>
            <p:nvPr/>
          </p:nvSpPr>
          <p:spPr>
            <a:xfrm>
              <a:off x="6775196" y="1261738"/>
              <a:ext cx="16557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2"/>
                  </a:solidFill>
                  <a:latin typeface="Anton"/>
                  <a:ea typeface="Anton"/>
                  <a:cs typeface="Anton"/>
                  <a:sym typeface="Anton"/>
                </a:rPr>
                <a:t>04</a:t>
              </a:r>
              <a:endParaRPr sz="2500" dirty="0">
                <a:solidFill>
                  <a:schemeClr val="dk2"/>
                </a:solidFill>
                <a:latin typeface="Anton"/>
                <a:ea typeface="Anton"/>
                <a:cs typeface="Anton"/>
                <a:sym typeface="Anton"/>
              </a:endParaRPr>
            </a:p>
          </p:txBody>
        </p:sp>
        <p:cxnSp>
          <p:nvCxnSpPr>
            <p:cNvPr id="389" name="Google Shape;389;p18"/>
            <p:cNvCxnSpPr>
              <a:stCxn id="360" idx="2"/>
              <a:endCxn id="390" idx="0"/>
            </p:cNvCxnSpPr>
            <p:nvPr/>
          </p:nvCxnSpPr>
          <p:spPr>
            <a:xfrm>
              <a:off x="7603046" y="1718938"/>
              <a:ext cx="0" cy="270900"/>
            </a:xfrm>
            <a:prstGeom prst="straightConnector1">
              <a:avLst/>
            </a:prstGeom>
            <a:noFill/>
            <a:ln w="19050" cap="flat" cmpd="sng">
              <a:solidFill>
                <a:schemeClr val="dk2"/>
              </a:solidFill>
              <a:prstDash val="dash"/>
              <a:round/>
              <a:headEnd type="none" w="med" len="med"/>
              <a:tailEnd type="none" w="med" len="med"/>
            </a:ln>
          </p:spPr>
        </p:cxnSp>
        <p:cxnSp>
          <p:nvCxnSpPr>
            <p:cNvPr id="391" name="Google Shape;391;p18"/>
            <p:cNvCxnSpPr>
              <a:cxnSpLocks/>
              <a:stCxn id="390" idx="4"/>
            </p:cNvCxnSpPr>
            <p:nvPr/>
          </p:nvCxnSpPr>
          <p:spPr>
            <a:xfrm>
              <a:off x="7603046" y="2904330"/>
              <a:ext cx="0" cy="270900"/>
            </a:xfrm>
            <a:prstGeom prst="straightConnector1">
              <a:avLst/>
            </a:prstGeom>
            <a:noFill/>
            <a:ln w="19050" cap="flat" cmpd="sng">
              <a:solidFill>
                <a:schemeClr val="dk2"/>
              </a:solidFill>
              <a:prstDash val="dash"/>
              <a:round/>
              <a:headEnd type="none" w="med" len="med"/>
              <a:tailEnd type="triangle" w="med" len="med"/>
            </a:ln>
          </p:spPr>
        </p:cxnSp>
        <p:sp>
          <p:nvSpPr>
            <p:cNvPr id="390" name="Google Shape;390;p18"/>
            <p:cNvSpPr/>
            <p:nvPr/>
          </p:nvSpPr>
          <p:spPr>
            <a:xfrm>
              <a:off x="7145846" y="1989930"/>
              <a:ext cx="914400" cy="914400"/>
            </a:xfrm>
            <a:prstGeom prst="ellipse">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18"/>
            <p:cNvGrpSpPr/>
            <p:nvPr/>
          </p:nvGrpSpPr>
          <p:grpSpPr>
            <a:xfrm>
              <a:off x="7347013" y="2172804"/>
              <a:ext cx="512066" cy="548652"/>
              <a:chOff x="8492862" y="2297430"/>
              <a:chExt cx="512066" cy="548652"/>
            </a:xfrm>
          </p:grpSpPr>
          <p:sp>
            <p:nvSpPr>
              <p:cNvPr id="437" name="Google Shape;437;p18"/>
              <p:cNvSpPr/>
              <p:nvPr/>
            </p:nvSpPr>
            <p:spPr>
              <a:xfrm>
                <a:off x="8500864" y="2307780"/>
                <a:ext cx="493554" cy="526937"/>
              </a:xfrm>
              <a:custGeom>
                <a:avLst/>
                <a:gdLst/>
                <a:ahLst/>
                <a:cxnLst/>
                <a:rect l="l" t="t" r="r" b="b"/>
                <a:pathLst>
                  <a:path w="11411" h="12473" extrusionOk="0">
                    <a:moveTo>
                      <a:pt x="5353" y="0"/>
                    </a:moveTo>
                    <a:cubicBezTo>
                      <a:pt x="4932" y="0"/>
                      <a:pt x="4509" y="40"/>
                      <a:pt x="4104" y="148"/>
                    </a:cubicBezTo>
                    <a:cubicBezTo>
                      <a:pt x="3957" y="190"/>
                      <a:pt x="3808" y="236"/>
                      <a:pt x="3659" y="290"/>
                    </a:cubicBezTo>
                    <a:lnTo>
                      <a:pt x="3662" y="290"/>
                    </a:lnTo>
                    <a:cubicBezTo>
                      <a:pt x="3432" y="375"/>
                      <a:pt x="3230" y="458"/>
                      <a:pt x="2969" y="606"/>
                    </a:cubicBezTo>
                    <a:cubicBezTo>
                      <a:pt x="1918" y="1196"/>
                      <a:pt x="1182" y="2181"/>
                      <a:pt x="1093" y="3546"/>
                    </a:cubicBezTo>
                    <a:cubicBezTo>
                      <a:pt x="1062" y="4011"/>
                      <a:pt x="863" y="4235"/>
                      <a:pt x="817" y="4428"/>
                    </a:cubicBezTo>
                    <a:cubicBezTo>
                      <a:pt x="760" y="4664"/>
                      <a:pt x="1012" y="4907"/>
                      <a:pt x="1111" y="5138"/>
                    </a:cubicBezTo>
                    <a:cubicBezTo>
                      <a:pt x="1154" y="5236"/>
                      <a:pt x="1147" y="5347"/>
                      <a:pt x="1094" y="5440"/>
                    </a:cubicBezTo>
                    <a:cubicBezTo>
                      <a:pt x="887" y="5807"/>
                      <a:pt x="630" y="6059"/>
                      <a:pt x="320" y="6296"/>
                    </a:cubicBezTo>
                    <a:cubicBezTo>
                      <a:pt x="139" y="6434"/>
                      <a:pt x="1" y="6559"/>
                      <a:pt x="1" y="6775"/>
                    </a:cubicBezTo>
                    <a:cubicBezTo>
                      <a:pt x="1" y="7027"/>
                      <a:pt x="160" y="7192"/>
                      <a:pt x="498" y="7296"/>
                    </a:cubicBezTo>
                    <a:cubicBezTo>
                      <a:pt x="1065" y="7471"/>
                      <a:pt x="536" y="7884"/>
                      <a:pt x="395" y="7984"/>
                    </a:cubicBezTo>
                    <a:cubicBezTo>
                      <a:pt x="364" y="8005"/>
                      <a:pt x="343" y="8036"/>
                      <a:pt x="335" y="8071"/>
                    </a:cubicBezTo>
                    <a:cubicBezTo>
                      <a:pt x="321" y="8131"/>
                      <a:pt x="326" y="8220"/>
                      <a:pt x="430" y="8304"/>
                    </a:cubicBezTo>
                    <a:cubicBezTo>
                      <a:pt x="567" y="8413"/>
                      <a:pt x="656" y="8504"/>
                      <a:pt x="702" y="8553"/>
                    </a:cubicBezTo>
                    <a:cubicBezTo>
                      <a:pt x="720" y="8574"/>
                      <a:pt x="717" y="8606"/>
                      <a:pt x="696" y="8626"/>
                    </a:cubicBezTo>
                    <a:cubicBezTo>
                      <a:pt x="567" y="8734"/>
                      <a:pt x="538" y="8844"/>
                      <a:pt x="544" y="8929"/>
                    </a:cubicBezTo>
                    <a:cubicBezTo>
                      <a:pt x="548" y="9011"/>
                      <a:pt x="604" y="9080"/>
                      <a:pt x="682" y="9106"/>
                    </a:cubicBezTo>
                    <a:cubicBezTo>
                      <a:pt x="742" y="9126"/>
                      <a:pt x="818" y="9159"/>
                      <a:pt x="887" y="9206"/>
                    </a:cubicBezTo>
                    <a:cubicBezTo>
                      <a:pt x="952" y="9251"/>
                      <a:pt x="990" y="9358"/>
                      <a:pt x="947" y="9436"/>
                    </a:cubicBezTo>
                    <a:cubicBezTo>
                      <a:pt x="864" y="9587"/>
                      <a:pt x="749" y="9763"/>
                      <a:pt x="828" y="10077"/>
                    </a:cubicBezTo>
                    <a:cubicBezTo>
                      <a:pt x="947" y="10562"/>
                      <a:pt x="1354" y="10740"/>
                      <a:pt x="1762" y="10808"/>
                    </a:cubicBezTo>
                    <a:cubicBezTo>
                      <a:pt x="1812" y="10816"/>
                      <a:pt x="1872" y="10819"/>
                      <a:pt x="1940" y="10819"/>
                    </a:cubicBezTo>
                    <a:cubicBezTo>
                      <a:pt x="2257" y="10819"/>
                      <a:pt x="2746" y="10741"/>
                      <a:pt x="3243" y="10674"/>
                    </a:cubicBezTo>
                    <a:cubicBezTo>
                      <a:pt x="3322" y="10664"/>
                      <a:pt x="3397" y="10658"/>
                      <a:pt x="3469" y="10658"/>
                    </a:cubicBezTo>
                    <a:cubicBezTo>
                      <a:pt x="4379" y="10658"/>
                      <a:pt x="4820" y="11463"/>
                      <a:pt x="5112" y="12164"/>
                    </a:cubicBezTo>
                    <a:cubicBezTo>
                      <a:pt x="5124" y="12217"/>
                      <a:pt x="5152" y="12271"/>
                      <a:pt x="5188" y="12319"/>
                    </a:cubicBezTo>
                    <a:cubicBezTo>
                      <a:pt x="5267" y="12427"/>
                      <a:pt x="5453" y="12473"/>
                      <a:pt x="5630" y="12473"/>
                    </a:cubicBezTo>
                    <a:cubicBezTo>
                      <a:pt x="5718" y="12473"/>
                      <a:pt x="5803" y="12462"/>
                      <a:pt x="5873" y="12441"/>
                    </a:cubicBezTo>
                    <a:lnTo>
                      <a:pt x="9378" y="11510"/>
                    </a:lnTo>
                    <a:cubicBezTo>
                      <a:pt x="9671" y="11435"/>
                      <a:pt x="9833" y="11121"/>
                      <a:pt x="9729" y="10837"/>
                    </a:cubicBezTo>
                    <a:cubicBezTo>
                      <a:pt x="9424" y="10018"/>
                      <a:pt x="9097" y="8873"/>
                      <a:pt x="9499" y="8412"/>
                    </a:cubicBezTo>
                    <a:cubicBezTo>
                      <a:pt x="9517" y="8390"/>
                      <a:pt x="9502" y="8405"/>
                      <a:pt x="9542" y="8366"/>
                    </a:cubicBezTo>
                    <a:cubicBezTo>
                      <a:pt x="10727" y="7293"/>
                      <a:pt x="11180" y="6579"/>
                      <a:pt x="11310" y="5476"/>
                    </a:cubicBezTo>
                    <a:cubicBezTo>
                      <a:pt x="11364" y="4940"/>
                      <a:pt x="11410" y="4351"/>
                      <a:pt x="11320" y="3741"/>
                    </a:cubicBezTo>
                    <a:cubicBezTo>
                      <a:pt x="10996" y="1653"/>
                      <a:pt x="9319" y="639"/>
                      <a:pt x="7430" y="245"/>
                    </a:cubicBezTo>
                    <a:lnTo>
                      <a:pt x="7430" y="245"/>
                    </a:lnTo>
                    <a:cubicBezTo>
                      <a:pt x="7430" y="245"/>
                      <a:pt x="7450" y="293"/>
                      <a:pt x="7449" y="293"/>
                    </a:cubicBezTo>
                    <a:cubicBezTo>
                      <a:pt x="7449" y="293"/>
                      <a:pt x="7443" y="279"/>
                      <a:pt x="7425" y="237"/>
                    </a:cubicBezTo>
                    <a:cubicBezTo>
                      <a:pt x="7290" y="208"/>
                      <a:pt x="7114" y="158"/>
                      <a:pt x="6933" y="133"/>
                    </a:cubicBezTo>
                    <a:cubicBezTo>
                      <a:pt x="6435" y="66"/>
                      <a:pt x="5895" y="0"/>
                      <a:pt x="5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8"/>
              <p:cNvSpPr/>
              <p:nvPr/>
            </p:nvSpPr>
            <p:spPr>
              <a:xfrm>
                <a:off x="8669462" y="2305541"/>
                <a:ext cx="327118" cy="532387"/>
              </a:xfrm>
              <a:custGeom>
                <a:avLst/>
                <a:gdLst/>
                <a:ahLst/>
                <a:cxnLst/>
                <a:rect l="l" t="t" r="r" b="b"/>
                <a:pathLst>
                  <a:path w="7563" h="12602" extrusionOk="0">
                    <a:moveTo>
                      <a:pt x="1803" y="0"/>
                    </a:moveTo>
                    <a:cubicBezTo>
                      <a:pt x="1208" y="0"/>
                      <a:pt x="602" y="74"/>
                      <a:pt x="0" y="261"/>
                    </a:cubicBezTo>
                    <a:cubicBezTo>
                      <a:pt x="400" y="185"/>
                      <a:pt x="800" y="152"/>
                      <a:pt x="1194" y="152"/>
                    </a:cubicBezTo>
                    <a:cubicBezTo>
                      <a:pt x="1584" y="152"/>
                      <a:pt x="1969" y="184"/>
                      <a:pt x="2344" y="237"/>
                    </a:cubicBezTo>
                    <a:cubicBezTo>
                      <a:pt x="2524" y="261"/>
                      <a:pt x="2735" y="300"/>
                      <a:pt x="2872" y="329"/>
                    </a:cubicBezTo>
                    <a:cubicBezTo>
                      <a:pt x="4762" y="723"/>
                      <a:pt x="6576" y="1846"/>
                      <a:pt x="6900" y="3930"/>
                    </a:cubicBezTo>
                    <a:cubicBezTo>
                      <a:pt x="6940" y="4205"/>
                      <a:pt x="6955" y="4480"/>
                      <a:pt x="6955" y="4748"/>
                    </a:cubicBezTo>
                    <a:cubicBezTo>
                      <a:pt x="6955" y="5079"/>
                      <a:pt x="6932" y="5404"/>
                      <a:pt x="6905" y="5699"/>
                    </a:cubicBezTo>
                    <a:cubicBezTo>
                      <a:pt x="6825" y="6356"/>
                      <a:pt x="6642" y="6869"/>
                      <a:pt x="6257" y="7403"/>
                    </a:cubicBezTo>
                    <a:cubicBezTo>
                      <a:pt x="6056" y="7632"/>
                      <a:pt x="5811" y="7871"/>
                      <a:pt x="5516" y="8139"/>
                    </a:cubicBezTo>
                    <a:cubicBezTo>
                      <a:pt x="5501" y="8155"/>
                      <a:pt x="5486" y="8167"/>
                      <a:pt x="5440" y="8219"/>
                    </a:cubicBezTo>
                    <a:cubicBezTo>
                      <a:pt x="5026" y="8698"/>
                      <a:pt x="5082" y="9630"/>
                      <a:pt x="5618" y="11069"/>
                    </a:cubicBezTo>
                    <a:cubicBezTo>
                      <a:pt x="5635" y="11118"/>
                      <a:pt x="5621" y="11158"/>
                      <a:pt x="5611" y="11177"/>
                    </a:cubicBezTo>
                    <a:cubicBezTo>
                      <a:pt x="5602" y="11197"/>
                      <a:pt x="5578" y="11230"/>
                      <a:pt x="5529" y="11243"/>
                    </a:cubicBezTo>
                    <a:lnTo>
                      <a:pt x="1292" y="12372"/>
                    </a:lnTo>
                    <a:cubicBezTo>
                      <a:pt x="1390" y="12503"/>
                      <a:pt x="1553" y="12602"/>
                      <a:pt x="1723" y="12602"/>
                    </a:cubicBezTo>
                    <a:cubicBezTo>
                      <a:pt x="1763" y="12602"/>
                      <a:pt x="1803" y="12595"/>
                      <a:pt x="1844" y="12585"/>
                    </a:cubicBezTo>
                    <a:lnTo>
                      <a:pt x="5624" y="11611"/>
                    </a:lnTo>
                    <a:cubicBezTo>
                      <a:pt x="5917" y="11536"/>
                      <a:pt x="6079" y="11221"/>
                      <a:pt x="5974" y="10937"/>
                    </a:cubicBezTo>
                    <a:cubicBezTo>
                      <a:pt x="5670" y="10118"/>
                      <a:pt x="5326" y="8929"/>
                      <a:pt x="5727" y="8468"/>
                    </a:cubicBezTo>
                    <a:cubicBezTo>
                      <a:pt x="5728" y="8463"/>
                      <a:pt x="5733" y="8462"/>
                      <a:pt x="5734" y="8458"/>
                    </a:cubicBezTo>
                    <a:cubicBezTo>
                      <a:pt x="5848" y="8337"/>
                      <a:pt x="5835" y="8382"/>
                      <a:pt x="6339" y="7874"/>
                    </a:cubicBezTo>
                    <a:cubicBezTo>
                      <a:pt x="6593" y="7606"/>
                      <a:pt x="6879" y="7280"/>
                      <a:pt x="7093" y="6894"/>
                    </a:cubicBezTo>
                    <a:cubicBezTo>
                      <a:pt x="7481" y="6233"/>
                      <a:pt x="7558" y="5406"/>
                      <a:pt x="7563" y="4595"/>
                    </a:cubicBezTo>
                    <a:cubicBezTo>
                      <a:pt x="7560" y="4154"/>
                      <a:pt x="7530" y="3717"/>
                      <a:pt x="7389" y="3251"/>
                    </a:cubicBezTo>
                    <a:cubicBezTo>
                      <a:pt x="7159" y="2479"/>
                      <a:pt x="6665" y="1777"/>
                      <a:pt x="5972" y="1257"/>
                    </a:cubicBezTo>
                    <a:cubicBezTo>
                      <a:pt x="5260" y="715"/>
                      <a:pt x="4378" y="362"/>
                      <a:pt x="3479" y="175"/>
                    </a:cubicBezTo>
                    <a:cubicBezTo>
                      <a:pt x="3343" y="146"/>
                      <a:pt x="3133" y="108"/>
                      <a:pt x="2952" y="83"/>
                    </a:cubicBezTo>
                    <a:cubicBezTo>
                      <a:pt x="2576" y="32"/>
                      <a:pt x="2192" y="0"/>
                      <a:pt x="1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8"/>
              <p:cNvSpPr/>
              <p:nvPr/>
            </p:nvSpPr>
            <p:spPr>
              <a:xfrm>
                <a:off x="8791607" y="2567848"/>
                <a:ext cx="108045" cy="67552"/>
              </a:xfrm>
              <a:custGeom>
                <a:avLst/>
                <a:gdLst/>
                <a:ahLst/>
                <a:cxnLst/>
                <a:rect l="l" t="t" r="r" b="b"/>
                <a:pathLst>
                  <a:path w="2498" h="1599" extrusionOk="0">
                    <a:moveTo>
                      <a:pt x="0" y="1"/>
                    </a:moveTo>
                    <a:lnTo>
                      <a:pt x="95" y="1024"/>
                    </a:lnTo>
                    <a:cubicBezTo>
                      <a:pt x="181" y="1131"/>
                      <a:pt x="392" y="1223"/>
                      <a:pt x="525" y="1243"/>
                    </a:cubicBezTo>
                    <a:cubicBezTo>
                      <a:pt x="564" y="1249"/>
                      <a:pt x="603" y="1252"/>
                      <a:pt x="641" y="1252"/>
                    </a:cubicBezTo>
                    <a:cubicBezTo>
                      <a:pt x="682" y="1252"/>
                      <a:pt x="722" y="1249"/>
                      <a:pt x="761" y="1243"/>
                    </a:cubicBezTo>
                    <a:cubicBezTo>
                      <a:pt x="764" y="1243"/>
                      <a:pt x="767" y="1242"/>
                      <a:pt x="770" y="1242"/>
                    </a:cubicBezTo>
                    <a:cubicBezTo>
                      <a:pt x="785" y="1242"/>
                      <a:pt x="800" y="1249"/>
                      <a:pt x="809" y="1260"/>
                    </a:cubicBezTo>
                    <a:cubicBezTo>
                      <a:pt x="968" y="1440"/>
                      <a:pt x="1194" y="1567"/>
                      <a:pt x="1455" y="1593"/>
                    </a:cubicBezTo>
                    <a:cubicBezTo>
                      <a:pt x="1490" y="1597"/>
                      <a:pt x="1525" y="1599"/>
                      <a:pt x="1559" y="1599"/>
                    </a:cubicBezTo>
                    <a:cubicBezTo>
                      <a:pt x="1936" y="1599"/>
                      <a:pt x="2280" y="1382"/>
                      <a:pt x="2447" y="1052"/>
                    </a:cubicBezTo>
                    <a:cubicBezTo>
                      <a:pt x="2482" y="978"/>
                      <a:pt x="2409" y="884"/>
                      <a:pt x="2425" y="800"/>
                    </a:cubicBezTo>
                    <a:cubicBezTo>
                      <a:pt x="2444" y="714"/>
                      <a:pt x="2498" y="479"/>
                      <a:pt x="2495" y="395"/>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8"/>
              <p:cNvSpPr/>
              <p:nvPr/>
            </p:nvSpPr>
            <p:spPr>
              <a:xfrm>
                <a:off x="8776858" y="2553991"/>
                <a:ext cx="125302" cy="60960"/>
              </a:xfrm>
              <a:custGeom>
                <a:avLst/>
                <a:gdLst/>
                <a:ahLst/>
                <a:cxnLst/>
                <a:rect l="l" t="t" r="r" b="b"/>
                <a:pathLst>
                  <a:path w="2897" h="1443" extrusionOk="0">
                    <a:moveTo>
                      <a:pt x="1" y="1"/>
                    </a:moveTo>
                    <a:lnTo>
                      <a:pt x="343" y="1343"/>
                    </a:lnTo>
                    <a:cubicBezTo>
                      <a:pt x="357" y="1358"/>
                      <a:pt x="467" y="1384"/>
                      <a:pt x="487" y="1403"/>
                    </a:cubicBezTo>
                    <a:lnTo>
                      <a:pt x="492" y="1403"/>
                    </a:lnTo>
                    <a:cubicBezTo>
                      <a:pt x="779" y="1399"/>
                      <a:pt x="1056" y="1317"/>
                      <a:pt x="1292" y="1166"/>
                    </a:cubicBezTo>
                    <a:cubicBezTo>
                      <a:pt x="1503" y="1295"/>
                      <a:pt x="1739" y="1381"/>
                      <a:pt x="1990" y="1421"/>
                    </a:cubicBezTo>
                    <a:cubicBezTo>
                      <a:pt x="2071" y="1435"/>
                      <a:pt x="2153" y="1442"/>
                      <a:pt x="2235" y="1442"/>
                    </a:cubicBezTo>
                    <a:cubicBezTo>
                      <a:pt x="2254" y="1442"/>
                      <a:pt x="2273" y="1442"/>
                      <a:pt x="2293" y="1441"/>
                    </a:cubicBezTo>
                    <a:cubicBezTo>
                      <a:pt x="2307" y="1441"/>
                      <a:pt x="2321" y="1441"/>
                      <a:pt x="2335" y="1441"/>
                    </a:cubicBezTo>
                    <a:cubicBezTo>
                      <a:pt x="2489" y="1441"/>
                      <a:pt x="2641" y="1419"/>
                      <a:pt x="2788" y="1381"/>
                    </a:cubicBezTo>
                    <a:cubicBezTo>
                      <a:pt x="2826" y="1306"/>
                      <a:pt x="2854" y="1228"/>
                      <a:pt x="2872" y="1143"/>
                    </a:cubicBezTo>
                    <a:cubicBezTo>
                      <a:pt x="2889" y="1054"/>
                      <a:pt x="2897" y="837"/>
                      <a:pt x="2897" y="752"/>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8729323" y="2573045"/>
                <a:ext cx="80882" cy="96828"/>
              </a:xfrm>
              <a:custGeom>
                <a:avLst/>
                <a:gdLst/>
                <a:ahLst/>
                <a:cxnLst/>
                <a:rect l="l" t="t" r="r" b="b"/>
                <a:pathLst>
                  <a:path w="1870" h="2292" extrusionOk="0">
                    <a:moveTo>
                      <a:pt x="1213" y="0"/>
                    </a:moveTo>
                    <a:lnTo>
                      <a:pt x="0" y="77"/>
                    </a:lnTo>
                    <a:lnTo>
                      <a:pt x="706" y="1826"/>
                    </a:lnTo>
                    <a:lnTo>
                      <a:pt x="798" y="1942"/>
                    </a:lnTo>
                    <a:cubicBezTo>
                      <a:pt x="853" y="2074"/>
                      <a:pt x="973" y="2168"/>
                      <a:pt x="1112" y="2191"/>
                    </a:cubicBezTo>
                    <a:lnTo>
                      <a:pt x="1632" y="2289"/>
                    </a:lnTo>
                    <a:cubicBezTo>
                      <a:pt x="1642" y="2291"/>
                      <a:pt x="1652" y="2292"/>
                      <a:pt x="1662" y="2292"/>
                    </a:cubicBezTo>
                    <a:cubicBezTo>
                      <a:pt x="1780" y="2292"/>
                      <a:pt x="1870" y="2176"/>
                      <a:pt x="1833" y="2057"/>
                    </a:cubicBezTo>
                    <a:lnTo>
                      <a:pt x="12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8"/>
              <p:cNvSpPr/>
              <p:nvPr/>
            </p:nvSpPr>
            <p:spPr>
              <a:xfrm>
                <a:off x="8759816" y="2572833"/>
                <a:ext cx="53330" cy="98349"/>
              </a:xfrm>
              <a:custGeom>
                <a:avLst/>
                <a:gdLst/>
                <a:ahLst/>
                <a:cxnLst/>
                <a:rect l="l" t="t" r="r" b="b"/>
                <a:pathLst>
                  <a:path w="1233" h="2328" extrusionOk="0">
                    <a:moveTo>
                      <a:pt x="570" y="1"/>
                    </a:moveTo>
                    <a:lnTo>
                      <a:pt x="264" y="21"/>
                    </a:lnTo>
                    <a:lnTo>
                      <a:pt x="806" y="1834"/>
                    </a:lnTo>
                    <a:cubicBezTo>
                      <a:pt x="827" y="1901"/>
                      <a:pt x="776" y="1965"/>
                      <a:pt x="710" y="1965"/>
                    </a:cubicBezTo>
                    <a:cubicBezTo>
                      <a:pt x="704" y="1965"/>
                      <a:pt x="697" y="1964"/>
                      <a:pt x="691" y="1963"/>
                    </a:cubicBezTo>
                    <a:lnTo>
                      <a:pt x="1" y="1832"/>
                    </a:lnTo>
                    <a:lnTo>
                      <a:pt x="60" y="1978"/>
                    </a:lnTo>
                    <a:cubicBezTo>
                      <a:pt x="116" y="2110"/>
                      <a:pt x="234" y="2204"/>
                      <a:pt x="375" y="2227"/>
                    </a:cubicBezTo>
                    <a:lnTo>
                      <a:pt x="993" y="2325"/>
                    </a:lnTo>
                    <a:cubicBezTo>
                      <a:pt x="1003" y="2326"/>
                      <a:pt x="1013" y="2327"/>
                      <a:pt x="1023" y="2327"/>
                    </a:cubicBezTo>
                    <a:cubicBezTo>
                      <a:pt x="1142" y="2327"/>
                      <a:pt x="1232" y="2212"/>
                      <a:pt x="1196" y="2093"/>
                    </a:cubicBezTo>
                    <a:lnTo>
                      <a:pt x="5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a:off x="8590050" y="2351674"/>
                <a:ext cx="357525" cy="240804"/>
              </a:xfrm>
              <a:custGeom>
                <a:avLst/>
                <a:gdLst/>
                <a:ahLst/>
                <a:cxnLst/>
                <a:rect l="l" t="t" r="r" b="b"/>
                <a:pathLst>
                  <a:path w="8266" h="5700" extrusionOk="0">
                    <a:moveTo>
                      <a:pt x="3942" y="0"/>
                    </a:moveTo>
                    <a:cubicBezTo>
                      <a:pt x="3522" y="0"/>
                      <a:pt x="3134" y="182"/>
                      <a:pt x="2863" y="481"/>
                    </a:cubicBezTo>
                    <a:cubicBezTo>
                      <a:pt x="2839" y="508"/>
                      <a:pt x="2804" y="523"/>
                      <a:pt x="2768" y="523"/>
                    </a:cubicBezTo>
                    <a:cubicBezTo>
                      <a:pt x="2752" y="523"/>
                      <a:pt x="2736" y="520"/>
                      <a:pt x="2720" y="513"/>
                    </a:cubicBezTo>
                    <a:cubicBezTo>
                      <a:pt x="2633" y="475"/>
                      <a:pt x="2544" y="449"/>
                      <a:pt x="2445" y="433"/>
                    </a:cubicBezTo>
                    <a:cubicBezTo>
                      <a:pt x="2386" y="424"/>
                      <a:pt x="2328" y="419"/>
                      <a:pt x="2270" y="419"/>
                    </a:cubicBezTo>
                    <a:cubicBezTo>
                      <a:pt x="1766" y="419"/>
                      <a:pt x="1320" y="761"/>
                      <a:pt x="1195" y="1255"/>
                    </a:cubicBezTo>
                    <a:cubicBezTo>
                      <a:pt x="1183" y="1301"/>
                      <a:pt x="1148" y="1337"/>
                      <a:pt x="1102" y="1347"/>
                    </a:cubicBezTo>
                    <a:cubicBezTo>
                      <a:pt x="603" y="1469"/>
                      <a:pt x="200" y="1878"/>
                      <a:pt x="115" y="2415"/>
                    </a:cubicBezTo>
                    <a:cubicBezTo>
                      <a:pt x="74" y="2688"/>
                      <a:pt x="115" y="2952"/>
                      <a:pt x="227" y="3182"/>
                    </a:cubicBezTo>
                    <a:cubicBezTo>
                      <a:pt x="246" y="3220"/>
                      <a:pt x="243" y="3266"/>
                      <a:pt x="220" y="3303"/>
                    </a:cubicBezTo>
                    <a:cubicBezTo>
                      <a:pt x="125" y="3453"/>
                      <a:pt x="63" y="3625"/>
                      <a:pt x="48" y="3815"/>
                    </a:cubicBezTo>
                    <a:cubicBezTo>
                      <a:pt x="0" y="4378"/>
                      <a:pt x="381" y="4900"/>
                      <a:pt x="933" y="5027"/>
                    </a:cubicBezTo>
                    <a:cubicBezTo>
                      <a:pt x="1020" y="5047"/>
                      <a:pt x="1107" y="5057"/>
                      <a:pt x="1192" y="5057"/>
                    </a:cubicBezTo>
                    <a:cubicBezTo>
                      <a:pt x="1456" y="5057"/>
                      <a:pt x="1705" y="4964"/>
                      <a:pt x="1902" y="4806"/>
                    </a:cubicBezTo>
                    <a:cubicBezTo>
                      <a:pt x="1933" y="4782"/>
                      <a:pt x="1964" y="4754"/>
                      <a:pt x="1993" y="4727"/>
                    </a:cubicBezTo>
                    <a:lnTo>
                      <a:pt x="1994" y="4727"/>
                    </a:lnTo>
                    <a:cubicBezTo>
                      <a:pt x="2054" y="5115"/>
                      <a:pt x="2347" y="5397"/>
                      <a:pt x="2755" y="5463"/>
                    </a:cubicBezTo>
                    <a:cubicBezTo>
                      <a:pt x="2804" y="5470"/>
                      <a:pt x="2851" y="5473"/>
                      <a:pt x="2899" y="5473"/>
                    </a:cubicBezTo>
                    <a:cubicBezTo>
                      <a:pt x="2974" y="5473"/>
                      <a:pt x="3049" y="5465"/>
                      <a:pt x="3120" y="5448"/>
                    </a:cubicBezTo>
                    <a:cubicBezTo>
                      <a:pt x="3229" y="5593"/>
                      <a:pt x="3406" y="5656"/>
                      <a:pt x="3599" y="5687"/>
                    </a:cubicBezTo>
                    <a:cubicBezTo>
                      <a:pt x="3651" y="5695"/>
                      <a:pt x="3705" y="5699"/>
                      <a:pt x="3758" y="5699"/>
                    </a:cubicBezTo>
                    <a:cubicBezTo>
                      <a:pt x="3952" y="5699"/>
                      <a:pt x="4144" y="5642"/>
                      <a:pt x="4271" y="5512"/>
                    </a:cubicBezTo>
                    <a:cubicBezTo>
                      <a:pt x="4392" y="5593"/>
                      <a:pt x="4510" y="5633"/>
                      <a:pt x="4662" y="5658"/>
                    </a:cubicBezTo>
                    <a:cubicBezTo>
                      <a:pt x="4735" y="5669"/>
                      <a:pt x="4807" y="5675"/>
                      <a:pt x="4878" y="5675"/>
                    </a:cubicBezTo>
                    <a:cubicBezTo>
                      <a:pt x="5161" y="5675"/>
                      <a:pt x="5414" y="5579"/>
                      <a:pt x="5596" y="5366"/>
                    </a:cubicBezTo>
                    <a:lnTo>
                      <a:pt x="5598" y="5366"/>
                    </a:lnTo>
                    <a:cubicBezTo>
                      <a:pt x="5645" y="5412"/>
                      <a:pt x="5697" y="5455"/>
                      <a:pt x="5751" y="5495"/>
                    </a:cubicBezTo>
                    <a:cubicBezTo>
                      <a:pt x="5944" y="5636"/>
                      <a:pt x="6205" y="5655"/>
                      <a:pt x="6463" y="5687"/>
                    </a:cubicBezTo>
                    <a:cubicBezTo>
                      <a:pt x="6528" y="5695"/>
                      <a:pt x="6592" y="5699"/>
                      <a:pt x="6654" y="5699"/>
                    </a:cubicBezTo>
                    <a:cubicBezTo>
                      <a:pt x="7313" y="5699"/>
                      <a:pt x="7811" y="5257"/>
                      <a:pt x="7951" y="4578"/>
                    </a:cubicBezTo>
                    <a:cubicBezTo>
                      <a:pt x="8027" y="4207"/>
                      <a:pt x="7958" y="3877"/>
                      <a:pt x="7782" y="3576"/>
                    </a:cubicBezTo>
                    <a:cubicBezTo>
                      <a:pt x="7753" y="3526"/>
                      <a:pt x="7759" y="3463"/>
                      <a:pt x="7799" y="3423"/>
                    </a:cubicBezTo>
                    <a:cubicBezTo>
                      <a:pt x="7975" y="3248"/>
                      <a:pt x="8130" y="3012"/>
                      <a:pt x="8173" y="2743"/>
                    </a:cubicBezTo>
                    <a:cubicBezTo>
                      <a:pt x="8265" y="2176"/>
                      <a:pt x="8007" y="1607"/>
                      <a:pt x="7484" y="1398"/>
                    </a:cubicBezTo>
                    <a:cubicBezTo>
                      <a:pt x="7418" y="1370"/>
                      <a:pt x="7352" y="1352"/>
                      <a:pt x="7280" y="1337"/>
                    </a:cubicBezTo>
                    <a:cubicBezTo>
                      <a:pt x="7237" y="1326"/>
                      <a:pt x="7201" y="1294"/>
                      <a:pt x="7187" y="1252"/>
                    </a:cubicBezTo>
                    <a:cubicBezTo>
                      <a:pt x="7049" y="823"/>
                      <a:pt x="6679" y="485"/>
                      <a:pt x="6203" y="409"/>
                    </a:cubicBezTo>
                    <a:cubicBezTo>
                      <a:pt x="6138" y="398"/>
                      <a:pt x="6073" y="393"/>
                      <a:pt x="6009" y="393"/>
                    </a:cubicBezTo>
                    <a:cubicBezTo>
                      <a:pt x="5748" y="393"/>
                      <a:pt x="5500" y="476"/>
                      <a:pt x="5294" y="620"/>
                    </a:cubicBezTo>
                    <a:cubicBezTo>
                      <a:pt x="5272" y="637"/>
                      <a:pt x="5246" y="645"/>
                      <a:pt x="5220" y="645"/>
                    </a:cubicBezTo>
                    <a:cubicBezTo>
                      <a:pt x="5182" y="645"/>
                      <a:pt x="5144" y="627"/>
                      <a:pt x="5121" y="594"/>
                    </a:cubicBezTo>
                    <a:cubicBezTo>
                      <a:pt x="4900" y="297"/>
                      <a:pt x="4568" y="82"/>
                      <a:pt x="4174" y="19"/>
                    </a:cubicBezTo>
                    <a:cubicBezTo>
                      <a:pt x="4096" y="6"/>
                      <a:pt x="4018" y="0"/>
                      <a:pt x="39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p:nvPr/>
            </p:nvSpPr>
            <p:spPr>
              <a:xfrm>
                <a:off x="8838579" y="2409890"/>
                <a:ext cx="112283" cy="185926"/>
              </a:xfrm>
              <a:custGeom>
                <a:avLst/>
                <a:gdLst/>
                <a:ahLst/>
                <a:cxnLst/>
                <a:rect l="l" t="t" r="r" b="b"/>
                <a:pathLst>
                  <a:path w="2596" h="4401" extrusionOk="0">
                    <a:moveTo>
                      <a:pt x="1694" y="0"/>
                    </a:moveTo>
                    <a:lnTo>
                      <a:pt x="1694" y="0"/>
                    </a:lnTo>
                    <a:cubicBezTo>
                      <a:pt x="1971" y="276"/>
                      <a:pt x="2117" y="680"/>
                      <a:pt x="2053" y="1086"/>
                    </a:cubicBezTo>
                    <a:cubicBezTo>
                      <a:pt x="2008" y="1358"/>
                      <a:pt x="1883" y="1595"/>
                      <a:pt x="1700" y="1776"/>
                    </a:cubicBezTo>
                    <a:cubicBezTo>
                      <a:pt x="1657" y="1816"/>
                      <a:pt x="1652" y="1881"/>
                      <a:pt x="1680" y="1931"/>
                    </a:cubicBezTo>
                    <a:cubicBezTo>
                      <a:pt x="1858" y="2237"/>
                      <a:pt x="1930" y="2606"/>
                      <a:pt x="1850" y="2984"/>
                    </a:cubicBezTo>
                    <a:cubicBezTo>
                      <a:pt x="1706" y="3679"/>
                      <a:pt x="1086" y="4170"/>
                      <a:pt x="392" y="4170"/>
                    </a:cubicBezTo>
                    <a:cubicBezTo>
                      <a:pt x="331" y="4170"/>
                      <a:pt x="270" y="4166"/>
                      <a:pt x="209" y="4159"/>
                    </a:cubicBezTo>
                    <a:cubicBezTo>
                      <a:pt x="138" y="4151"/>
                      <a:pt x="68" y="4139"/>
                      <a:pt x="0" y="4119"/>
                    </a:cubicBezTo>
                    <a:lnTo>
                      <a:pt x="0" y="4119"/>
                    </a:lnTo>
                    <a:cubicBezTo>
                      <a:pt x="195" y="4261"/>
                      <a:pt x="427" y="4356"/>
                      <a:pt x="683" y="4389"/>
                    </a:cubicBezTo>
                    <a:cubicBezTo>
                      <a:pt x="744" y="4396"/>
                      <a:pt x="804" y="4400"/>
                      <a:pt x="864" y="4400"/>
                    </a:cubicBezTo>
                    <a:cubicBezTo>
                      <a:pt x="1548" y="4400"/>
                      <a:pt x="2159" y="3914"/>
                      <a:pt x="2300" y="3231"/>
                    </a:cubicBezTo>
                    <a:cubicBezTo>
                      <a:pt x="2376" y="2859"/>
                      <a:pt x="2306" y="2494"/>
                      <a:pt x="2131" y="2194"/>
                    </a:cubicBezTo>
                    <a:cubicBezTo>
                      <a:pt x="2102" y="2145"/>
                      <a:pt x="2110" y="2080"/>
                      <a:pt x="2151" y="2040"/>
                    </a:cubicBezTo>
                    <a:cubicBezTo>
                      <a:pt x="2330" y="1862"/>
                      <a:pt x="2455" y="1628"/>
                      <a:pt x="2499" y="1358"/>
                    </a:cubicBezTo>
                    <a:cubicBezTo>
                      <a:pt x="2596" y="775"/>
                      <a:pt x="2245" y="195"/>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8648441" y="2507985"/>
                <a:ext cx="187975" cy="87450"/>
              </a:xfrm>
              <a:custGeom>
                <a:avLst/>
                <a:gdLst/>
                <a:ahLst/>
                <a:cxnLst/>
                <a:rect l="l" t="t" r="r" b="b"/>
                <a:pathLst>
                  <a:path w="4346" h="2070" extrusionOk="0">
                    <a:moveTo>
                      <a:pt x="16" y="0"/>
                    </a:moveTo>
                    <a:lnTo>
                      <a:pt x="16" y="0"/>
                    </a:lnTo>
                    <a:cubicBezTo>
                      <a:pt x="0" y="324"/>
                      <a:pt x="183" y="617"/>
                      <a:pt x="468" y="747"/>
                    </a:cubicBezTo>
                    <a:cubicBezTo>
                      <a:pt x="497" y="1266"/>
                      <a:pt x="885" y="1711"/>
                      <a:pt x="1410" y="1792"/>
                    </a:cubicBezTo>
                    <a:cubicBezTo>
                      <a:pt x="1467" y="1802"/>
                      <a:pt x="1525" y="1806"/>
                      <a:pt x="1583" y="1806"/>
                    </a:cubicBezTo>
                    <a:cubicBezTo>
                      <a:pt x="1633" y="1806"/>
                      <a:pt x="1683" y="1803"/>
                      <a:pt x="1732" y="1797"/>
                    </a:cubicBezTo>
                    <a:cubicBezTo>
                      <a:pt x="1867" y="1935"/>
                      <a:pt x="2046" y="2027"/>
                      <a:pt x="2241" y="2057"/>
                    </a:cubicBezTo>
                    <a:cubicBezTo>
                      <a:pt x="2289" y="2065"/>
                      <a:pt x="2338" y="2070"/>
                      <a:pt x="2385" y="2070"/>
                    </a:cubicBezTo>
                    <a:cubicBezTo>
                      <a:pt x="2580" y="2070"/>
                      <a:pt x="2772" y="2005"/>
                      <a:pt x="2931" y="1889"/>
                    </a:cubicBezTo>
                    <a:cubicBezTo>
                      <a:pt x="3045" y="1947"/>
                      <a:pt x="3166" y="1987"/>
                      <a:pt x="3292" y="2005"/>
                    </a:cubicBezTo>
                    <a:cubicBezTo>
                      <a:pt x="3358" y="2016"/>
                      <a:pt x="3423" y="2021"/>
                      <a:pt x="3487" y="2021"/>
                    </a:cubicBezTo>
                    <a:cubicBezTo>
                      <a:pt x="3734" y="2021"/>
                      <a:pt x="3969" y="1946"/>
                      <a:pt x="4166" y="1812"/>
                    </a:cubicBezTo>
                    <a:lnTo>
                      <a:pt x="4346" y="1200"/>
                    </a:lnTo>
                    <a:lnTo>
                      <a:pt x="4346" y="1200"/>
                    </a:lnTo>
                    <a:cubicBezTo>
                      <a:pt x="4236" y="1519"/>
                      <a:pt x="3901" y="1649"/>
                      <a:pt x="3561" y="1649"/>
                    </a:cubicBezTo>
                    <a:cubicBezTo>
                      <a:pt x="3489" y="1649"/>
                      <a:pt x="3417" y="1643"/>
                      <a:pt x="3347" y="1633"/>
                    </a:cubicBezTo>
                    <a:cubicBezTo>
                      <a:pt x="3228" y="1613"/>
                      <a:pt x="3114" y="1568"/>
                      <a:pt x="3013" y="1502"/>
                    </a:cubicBezTo>
                    <a:cubicBezTo>
                      <a:pt x="2981" y="1480"/>
                      <a:pt x="2944" y="1469"/>
                      <a:pt x="2906" y="1469"/>
                    </a:cubicBezTo>
                    <a:cubicBezTo>
                      <a:pt x="2856" y="1469"/>
                      <a:pt x="2807" y="1489"/>
                      <a:pt x="2770" y="1527"/>
                    </a:cubicBezTo>
                    <a:cubicBezTo>
                      <a:pt x="2668" y="1632"/>
                      <a:pt x="2528" y="1690"/>
                      <a:pt x="2384" y="1690"/>
                    </a:cubicBezTo>
                    <a:cubicBezTo>
                      <a:pt x="2356" y="1690"/>
                      <a:pt x="2328" y="1688"/>
                      <a:pt x="2300" y="1683"/>
                    </a:cubicBezTo>
                    <a:cubicBezTo>
                      <a:pt x="2161" y="1662"/>
                      <a:pt x="2039" y="1588"/>
                      <a:pt x="1954" y="1476"/>
                    </a:cubicBezTo>
                    <a:cubicBezTo>
                      <a:pt x="1919" y="1427"/>
                      <a:pt x="1862" y="1400"/>
                      <a:pt x="1802" y="1400"/>
                    </a:cubicBezTo>
                    <a:cubicBezTo>
                      <a:pt x="1788" y="1400"/>
                      <a:pt x="1773" y="1402"/>
                      <a:pt x="1758" y="1406"/>
                    </a:cubicBezTo>
                    <a:cubicBezTo>
                      <a:pt x="1700" y="1420"/>
                      <a:pt x="1642" y="1427"/>
                      <a:pt x="1582" y="1427"/>
                    </a:cubicBezTo>
                    <a:cubicBezTo>
                      <a:pt x="1545" y="1427"/>
                      <a:pt x="1506" y="1424"/>
                      <a:pt x="1468" y="1418"/>
                    </a:cubicBezTo>
                    <a:cubicBezTo>
                      <a:pt x="1089" y="1358"/>
                      <a:pt x="816" y="1010"/>
                      <a:pt x="847" y="629"/>
                    </a:cubicBezTo>
                    <a:cubicBezTo>
                      <a:pt x="855" y="536"/>
                      <a:pt x="793" y="448"/>
                      <a:pt x="701" y="428"/>
                    </a:cubicBezTo>
                    <a:cubicBezTo>
                      <a:pt x="514" y="384"/>
                      <a:pt x="385" y="214"/>
                      <a:pt x="394" y="19"/>
                    </a:cubicBezTo>
                    <a:lnTo>
                      <a:pt x="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8698008" y="2422648"/>
                <a:ext cx="149308" cy="124415"/>
              </a:xfrm>
              <a:custGeom>
                <a:avLst/>
                <a:gdLst/>
                <a:ahLst/>
                <a:cxnLst/>
                <a:rect l="l" t="t" r="r" b="b"/>
                <a:pathLst>
                  <a:path w="3452" h="2945" extrusionOk="0">
                    <a:moveTo>
                      <a:pt x="970" y="0"/>
                    </a:moveTo>
                    <a:cubicBezTo>
                      <a:pt x="967" y="0"/>
                      <a:pt x="965" y="0"/>
                      <a:pt x="962" y="0"/>
                    </a:cubicBezTo>
                    <a:cubicBezTo>
                      <a:pt x="430" y="0"/>
                      <a:pt x="0" y="430"/>
                      <a:pt x="0" y="962"/>
                    </a:cubicBezTo>
                    <a:cubicBezTo>
                      <a:pt x="0" y="1316"/>
                      <a:pt x="181" y="1516"/>
                      <a:pt x="252" y="1586"/>
                    </a:cubicBezTo>
                    <a:lnTo>
                      <a:pt x="1454" y="2787"/>
                    </a:lnTo>
                    <a:lnTo>
                      <a:pt x="1581" y="2864"/>
                    </a:lnTo>
                    <a:cubicBezTo>
                      <a:pt x="1634" y="2918"/>
                      <a:pt x="1703" y="2945"/>
                      <a:pt x="1773" y="2945"/>
                    </a:cubicBezTo>
                    <a:cubicBezTo>
                      <a:pt x="1843" y="2945"/>
                      <a:pt x="1913" y="2918"/>
                      <a:pt x="1966" y="2864"/>
                    </a:cubicBezTo>
                    <a:lnTo>
                      <a:pt x="3164" y="1608"/>
                    </a:lnTo>
                    <a:cubicBezTo>
                      <a:pt x="3281" y="1588"/>
                      <a:pt x="3451" y="1319"/>
                      <a:pt x="3451" y="1033"/>
                    </a:cubicBezTo>
                    <a:cubicBezTo>
                      <a:pt x="3451" y="671"/>
                      <a:pt x="3344" y="296"/>
                      <a:pt x="3049" y="126"/>
                    </a:cubicBezTo>
                    <a:cubicBezTo>
                      <a:pt x="2911" y="46"/>
                      <a:pt x="2755" y="0"/>
                      <a:pt x="2586" y="0"/>
                    </a:cubicBezTo>
                    <a:cubicBezTo>
                      <a:pt x="2269" y="0"/>
                      <a:pt x="1990" y="154"/>
                      <a:pt x="1815" y="391"/>
                    </a:cubicBezTo>
                    <a:cubicBezTo>
                      <a:pt x="1804" y="406"/>
                      <a:pt x="1789" y="413"/>
                      <a:pt x="1773" y="413"/>
                    </a:cubicBezTo>
                    <a:cubicBezTo>
                      <a:pt x="1758" y="413"/>
                      <a:pt x="1743" y="406"/>
                      <a:pt x="1732" y="391"/>
                    </a:cubicBezTo>
                    <a:cubicBezTo>
                      <a:pt x="1562" y="160"/>
                      <a:pt x="1266" y="0"/>
                      <a:pt x="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8757921" y="2426788"/>
                <a:ext cx="90527" cy="122299"/>
              </a:xfrm>
              <a:custGeom>
                <a:avLst/>
                <a:gdLst/>
                <a:ahLst/>
                <a:cxnLst/>
                <a:rect l="l" t="t" r="r" b="b"/>
                <a:pathLst>
                  <a:path w="2093" h="2895" extrusionOk="0">
                    <a:moveTo>
                      <a:pt x="1551" y="0"/>
                    </a:moveTo>
                    <a:cubicBezTo>
                      <a:pt x="1671" y="165"/>
                      <a:pt x="1740" y="366"/>
                      <a:pt x="1740" y="579"/>
                    </a:cubicBezTo>
                    <a:cubicBezTo>
                      <a:pt x="1740" y="864"/>
                      <a:pt x="1569" y="1093"/>
                      <a:pt x="1490" y="1180"/>
                    </a:cubicBezTo>
                    <a:lnTo>
                      <a:pt x="1487" y="1185"/>
                    </a:lnTo>
                    <a:lnTo>
                      <a:pt x="0" y="2688"/>
                    </a:lnTo>
                    <a:lnTo>
                      <a:pt x="127" y="2814"/>
                    </a:lnTo>
                    <a:cubicBezTo>
                      <a:pt x="180" y="2867"/>
                      <a:pt x="249" y="2894"/>
                      <a:pt x="319" y="2894"/>
                    </a:cubicBezTo>
                    <a:cubicBezTo>
                      <a:pt x="389" y="2894"/>
                      <a:pt x="459" y="2867"/>
                      <a:pt x="512" y="2814"/>
                    </a:cubicBezTo>
                    <a:lnTo>
                      <a:pt x="1839" y="1488"/>
                    </a:lnTo>
                    <a:lnTo>
                      <a:pt x="1842" y="1485"/>
                    </a:lnTo>
                    <a:cubicBezTo>
                      <a:pt x="1922" y="1396"/>
                      <a:pt x="2092" y="1169"/>
                      <a:pt x="2092" y="882"/>
                    </a:cubicBezTo>
                    <a:cubicBezTo>
                      <a:pt x="2092" y="504"/>
                      <a:pt x="1872" y="165"/>
                      <a:pt x="155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8"/>
              <p:cNvSpPr/>
              <p:nvPr/>
            </p:nvSpPr>
            <p:spPr>
              <a:xfrm>
                <a:off x="8492862" y="2432829"/>
                <a:ext cx="445587" cy="413253"/>
              </a:xfrm>
              <a:custGeom>
                <a:avLst/>
                <a:gdLst/>
                <a:ahLst/>
                <a:cxnLst/>
                <a:rect l="l" t="t" r="r" b="b"/>
                <a:pathLst>
                  <a:path w="10302" h="9782" extrusionOk="0">
                    <a:moveTo>
                      <a:pt x="1324" y="1"/>
                    </a:moveTo>
                    <a:cubicBezTo>
                      <a:pt x="1232" y="1"/>
                      <a:pt x="1150" y="67"/>
                      <a:pt x="1135" y="161"/>
                    </a:cubicBezTo>
                    <a:cubicBezTo>
                      <a:pt x="1114" y="293"/>
                      <a:pt x="1097" y="431"/>
                      <a:pt x="1089" y="571"/>
                    </a:cubicBezTo>
                    <a:cubicBezTo>
                      <a:pt x="1072" y="845"/>
                      <a:pt x="990" y="1020"/>
                      <a:pt x="917" y="1174"/>
                    </a:cubicBezTo>
                    <a:cubicBezTo>
                      <a:pt x="876" y="1258"/>
                      <a:pt x="838" y="1338"/>
                      <a:pt x="819" y="1422"/>
                    </a:cubicBezTo>
                    <a:cubicBezTo>
                      <a:pt x="764" y="1658"/>
                      <a:pt x="894" y="1865"/>
                      <a:pt x="1011" y="2049"/>
                    </a:cubicBezTo>
                    <a:cubicBezTo>
                      <a:pt x="1057" y="2122"/>
                      <a:pt x="1098" y="2189"/>
                      <a:pt x="1126" y="2252"/>
                    </a:cubicBezTo>
                    <a:cubicBezTo>
                      <a:pt x="1144" y="2295"/>
                      <a:pt x="1141" y="2344"/>
                      <a:pt x="1118" y="2387"/>
                    </a:cubicBezTo>
                    <a:cubicBezTo>
                      <a:pt x="950" y="2686"/>
                      <a:pt x="741" y="2918"/>
                      <a:pt x="393" y="3185"/>
                    </a:cubicBezTo>
                    <a:cubicBezTo>
                      <a:pt x="238" y="3306"/>
                      <a:pt x="0" y="3487"/>
                      <a:pt x="2" y="3815"/>
                    </a:cubicBezTo>
                    <a:cubicBezTo>
                      <a:pt x="2" y="4152"/>
                      <a:pt x="215" y="4389"/>
                      <a:pt x="634" y="4517"/>
                    </a:cubicBezTo>
                    <a:cubicBezTo>
                      <a:pt x="713" y="4542"/>
                      <a:pt x="746" y="4567"/>
                      <a:pt x="756" y="4576"/>
                    </a:cubicBezTo>
                    <a:cubicBezTo>
                      <a:pt x="744" y="4640"/>
                      <a:pt x="598" y="4789"/>
                      <a:pt x="451" y="4886"/>
                    </a:cubicBezTo>
                    <a:cubicBezTo>
                      <a:pt x="430" y="4898"/>
                      <a:pt x="413" y="4916"/>
                      <a:pt x="397" y="4936"/>
                    </a:cubicBezTo>
                    <a:cubicBezTo>
                      <a:pt x="313" y="5057"/>
                      <a:pt x="270" y="5307"/>
                      <a:pt x="505" y="5493"/>
                    </a:cubicBezTo>
                    <a:cubicBezTo>
                      <a:pt x="568" y="5544"/>
                      <a:pt x="620" y="5588"/>
                      <a:pt x="660" y="5630"/>
                    </a:cubicBezTo>
                    <a:cubicBezTo>
                      <a:pt x="488" y="5850"/>
                      <a:pt x="534" y="6096"/>
                      <a:pt x="623" y="6229"/>
                    </a:cubicBezTo>
                    <a:cubicBezTo>
                      <a:pt x="695" y="6326"/>
                      <a:pt x="810" y="6304"/>
                      <a:pt x="960" y="6400"/>
                    </a:cubicBezTo>
                    <a:cubicBezTo>
                      <a:pt x="879" y="6544"/>
                      <a:pt x="743" y="6788"/>
                      <a:pt x="830" y="7165"/>
                    </a:cubicBezTo>
                    <a:cubicBezTo>
                      <a:pt x="950" y="7644"/>
                      <a:pt x="1313" y="7940"/>
                      <a:pt x="1918" y="8038"/>
                    </a:cubicBezTo>
                    <a:cubicBezTo>
                      <a:pt x="1978" y="8047"/>
                      <a:pt x="2047" y="8052"/>
                      <a:pt x="2125" y="8052"/>
                    </a:cubicBezTo>
                    <a:cubicBezTo>
                      <a:pt x="2395" y="8052"/>
                      <a:pt x="2764" y="8000"/>
                      <a:pt x="3175" y="7943"/>
                    </a:cubicBezTo>
                    <a:cubicBezTo>
                      <a:pt x="3267" y="7930"/>
                      <a:pt x="3361" y="7917"/>
                      <a:pt x="3453" y="7904"/>
                    </a:cubicBezTo>
                    <a:cubicBezTo>
                      <a:pt x="3521" y="7895"/>
                      <a:pt x="3587" y="7891"/>
                      <a:pt x="3650" y="7891"/>
                    </a:cubicBezTo>
                    <a:cubicBezTo>
                      <a:pt x="4441" y="7891"/>
                      <a:pt x="4838" y="8585"/>
                      <a:pt x="5146" y="9345"/>
                    </a:cubicBezTo>
                    <a:cubicBezTo>
                      <a:pt x="5255" y="9613"/>
                      <a:pt x="5519" y="9782"/>
                      <a:pt x="5797" y="9782"/>
                    </a:cubicBezTo>
                    <a:cubicBezTo>
                      <a:pt x="5854" y="9782"/>
                      <a:pt x="5912" y="9774"/>
                      <a:pt x="5972" y="9759"/>
                    </a:cubicBezTo>
                    <a:lnTo>
                      <a:pt x="9750" y="8785"/>
                    </a:lnTo>
                    <a:cubicBezTo>
                      <a:pt x="9941" y="8736"/>
                      <a:pt x="10106" y="8607"/>
                      <a:pt x="10198" y="8430"/>
                    </a:cubicBezTo>
                    <a:cubicBezTo>
                      <a:pt x="10290" y="8254"/>
                      <a:pt x="10302" y="8047"/>
                      <a:pt x="10233" y="7861"/>
                    </a:cubicBezTo>
                    <a:cubicBezTo>
                      <a:pt x="10172" y="7683"/>
                      <a:pt x="10113" y="7516"/>
                      <a:pt x="10063" y="7357"/>
                    </a:cubicBezTo>
                    <a:cubicBezTo>
                      <a:pt x="10038" y="7276"/>
                      <a:pt x="9962" y="7224"/>
                      <a:pt x="9881" y="7224"/>
                    </a:cubicBezTo>
                    <a:cubicBezTo>
                      <a:pt x="9862" y="7224"/>
                      <a:pt x="9844" y="7227"/>
                      <a:pt x="9825" y="7233"/>
                    </a:cubicBezTo>
                    <a:cubicBezTo>
                      <a:pt x="9725" y="7263"/>
                      <a:pt x="9670" y="7371"/>
                      <a:pt x="9701" y="7470"/>
                    </a:cubicBezTo>
                    <a:cubicBezTo>
                      <a:pt x="9753" y="7633"/>
                      <a:pt x="9811" y="7808"/>
                      <a:pt x="9879" y="7987"/>
                    </a:cubicBezTo>
                    <a:cubicBezTo>
                      <a:pt x="9911" y="8075"/>
                      <a:pt x="9906" y="8168"/>
                      <a:pt x="9862" y="8248"/>
                    </a:cubicBezTo>
                    <a:cubicBezTo>
                      <a:pt x="9819" y="8329"/>
                      <a:pt x="9747" y="8386"/>
                      <a:pt x="9658" y="8409"/>
                    </a:cubicBezTo>
                    <a:lnTo>
                      <a:pt x="5880" y="9386"/>
                    </a:lnTo>
                    <a:cubicBezTo>
                      <a:pt x="5853" y="9393"/>
                      <a:pt x="5827" y="9396"/>
                      <a:pt x="5800" y="9396"/>
                    </a:cubicBezTo>
                    <a:cubicBezTo>
                      <a:pt x="5672" y="9396"/>
                      <a:pt x="5552" y="9318"/>
                      <a:pt x="5501" y="9196"/>
                    </a:cubicBezTo>
                    <a:cubicBezTo>
                      <a:pt x="5290" y="8675"/>
                      <a:pt x="4815" y="7505"/>
                      <a:pt x="3656" y="7505"/>
                    </a:cubicBezTo>
                    <a:cubicBezTo>
                      <a:pt x="3576" y="7505"/>
                      <a:pt x="3492" y="7511"/>
                      <a:pt x="3405" y="7522"/>
                    </a:cubicBezTo>
                    <a:cubicBezTo>
                      <a:pt x="3312" y="7535"/>
                      <a:pt x="3218" y="7548"/>
                      <a:pt x="3125" y="7561"/>
                    </a:cubicBezTo>
                    <a:cubicBezTo>
                      <a:pt x="2756" y="7613"/>
                      <a:pt x="2376" y="7666"/>
                      <a:pt x="2131" y="7666"/>
                    </a:cubicBezTo>
                    <a:cubicBezTo>
                      <a:pt x="2073" y="7666"/>
                      <a:pt x="2022" y="7663"/>
                      <a:pt x="1980" y="7656"/>
                    </a:cubicBezTo>
                    <a:cubicBezTo>
                      <a:pt x="1531" y="7581"/>
                      <a:pt x="1281" y="7395"/>
                      <a:pt x="1201" y="7067"/>
                    </a:cubicBezTo>
                    <a:cubicBezTo>
                      <a:pt x="1149" y="6860"/>
                      <a:pt x="1212" y="6709"/>
                      <a:pt x="1301" y="6565"/>
                    </a:cubicBezTo>
                    <a:cubicBezTo>
                      <a:pt x="1399" y="6387"/>
                      <a:pt x="1318" y="6177"/>
                      <a:pt x="1183" y="6085"/>
                    </a:cubicBezTo>
                    <a:cubicBezTo>
                      <a:pt x="1092" y="6024"/>
                      <a:pt x="994" y="5984"/>
                      <a:pt x="921" y="5959"/>
                    </a:cubicBezTo>
                    <a:cubicBezTo>
                      <a:pt x="919" y="5919"/>
                      <a:pt x="937" y="5855"/>
                      <a:pt x="1036" y="5784"/>
                    </a:cubicBezTo>
                    <a:cubicBezTo>
                      <a:pt x="1077" y="5754"/>
                      <a:pt x="1105" y="5708"/>
                      <a:pt x="1112" y="5659"/>
                    </a:cubicBezTo>
                    <a:cubicBezTo>
                      <a:pt x="1120" y="5607"/>
                      <a:pt x="1106" y="5554"/>
                      <a:pt x="1075" y="5515"/>
                    </a:cubicBezTo>
                    <a:cubicBezTo>
                      <a:pt x="1078" y="5502"/>
                      <a:pt x="901" y="5326"/>
                      <a:pt x="712" y="5162"/>
                    </a:cubicBezTo>
                    <a:cubicBezTo>
                      <a:pt x="868" y="5050"/>
                      <a:pt x="1169" y="4795"/>
                      <a:pt x="1131" y="4516"/>
                    </a:cubicBezTo>
                    <a:cubicBezTo>
                      <a:pt x="1114" y="4398"/>
                      <a:pt x="1034" y="4240"/>
                      <a:pt x="744" y="4149"/>
                    </a:cubicBezTo>
                    <a:cubicBezTo>
                      <a:pt x="425" y="4051"/>
                      <a:pt x="382" y="3928"/>
                      <a:pt x="382" y="3810"/>
                    </a:cubicBezTo>
                    <a:cubicBezTo>
                      <a:pt x="382" y="3689"/>
                      <a:pt x="453" y="3614"/>
                      <a:pt x="626" y="3482"/>
                    </a:cubicBezTo>
                    <a:cubicBezTo>
                      <a:pt x="897" y="3273"/>
                      <a:pt x="1206" y="3000"/>
                      <a:pt x="1450" y="2569"/>
                    </a:cubicBezTo>
                    <a:cubicBezTo>
                      <a:pt x="1531" y="2425"/>
                      <a:pt x="1540" y="2249"/>
                      <a:pt x="1474" y="2098"/>
                    </a:cubicBezTo>
                    <a:cubicBezTo>
                      <a:pt x="1436" y="2010"/>
                      <a:pt x="1382" y="1925"/>
                      <a:pt x="1332" y="1844"/>
                    </a:cubicBezTo>
                    <a:cubicBezTo>
                      <a:pt x="1252" y="1720"/>
                      <a:pt x="1171" y="1589"/>
                      <a:pt x="1189" y="1506"/>
                    </a:cubicBezTo>
                    <a:cubicBezTo>
                      <a:pt x="1198" y="1462"/>
                      <a:pt x="1227" y="1404"/>
                      <a:pt x="1259" y="1335"/>
                    </a:cubicBezTo>
                    <a:cubicBezTo>
                      <a:pt x="1339" y="1167"/>
                      <a:pt x="1447" y="939"/>
                      <a:pt x="1470" y="594"/>
                    </a:cubicBezTo>
                    <a:cubicBezTo>
                      <a:pt x="1476" y="468"/>
                      <a:pt x="1493" y="342"/>
                      <a:pt x="1511" y="223"/>
                    </a:cubicBezTo>
                    <a:cubicBezTo>
                      <a:pt x="1528" y="118"/>
                      <a:pt x="1457" y="20"/>
                      <a:pt x="1355" y="3"/>
                    </a:cubicBezTo>
                    <a:cubicBezTo>
                      <a:pt x="1344" y="1"/>
                      <a:pt x="1334"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a:off x="8551642" y="2297430"/>
                <a:ext cx="453286" cy="420477"/>
              </a:xfrm>
              <a:custGeom>
                <a:avLst/>
                <a:gdLst/>
                <a:ahLst/>
                <a:cxnLst/>
                <a:rect l="l" t="t" r="r" b="b"/>
                <a:pathLst>
                  <a:path w="10480" h="9953" extrusionOk="0">
                    <a:moveTo>
                      <a:pt x="4510" y="1"/>
                    </a:moveTo>
                    <a:cubicBezTo>
                      <a:pt x="3525" y="1"/>
                      <a:pt x="2597" y="214"/>
                      <a:pt x="1829" y="616"/>
                    </a:cubicBezTo>
                    <a:cubicBezTo>
                      <a:pt x="1002" y="1050"/>
                      <a:pt x="384" y="1690"/>
                      <a:pt x="43" y="2472"/>
                    </a:cubicBezTo>
                    <a:cubicBezTo>
                      <a:pt x="0" y="2569"/>
                      <a:pt x="45" y="2682"/>
                      <a:pt x="141" y="2723"/>
                    </a:cubicBezTo>
                    <a:cubicBezTo>
                      <a:pt x="166" y="2735"/>
                      <a:pt x="192" y="2740"/>
                      <a:pt x="217" y="2740"/>
                    </a:cubicBezTo>
                    <a:cubicBezTo>
                      <a:pt x="290" y="2740"/>
                      <a:pt x="361" y="2697"/>
                      <a:pt x="391" y="2625"/>
                    </a:cubicBezTo>
                    <a:cubicBezTo>
                      <a:pt x="996" y="1242"/>
                      <a:pt x="2574" y="383"/>
                      <a:pt x="4513" y="383"/>
                    </a:cubicBezTo>
                    <a:cubicBezTo>
                      <a:pt x="5910" y="383"/>
                      <a:pt x="7279" y="746"/>
                      <a:pt x="8271" y="1380"/>
                    </a:cubicBezTo>
                    <a:cubicBezTo>
                      <a:pt x="9468" y="2145"/>
                      <a:pt x="10100" y="3285"/>
                      <a:pt x="10100" y="4678"/>
                    </a:cubicBezTo>
                    <a:cubicBezTo>
                      <a:pt x="10100" y="6403"/>
                      <a:pt x="9874" y="7110"/>
                      <a:pt x="8371" y="8473"/>
                    </a:cubicBezTo>
                    <a:cubicBezTo>
                      <a:pt x="8099" y="8715"/>
                      <a:pt x="8021" y="9149"/>
                      <a:pt x="8125" y="9793"/>
                    </a:cubicBezTo>
                    <a:cubicBezTo>
                      <a:pt x="8141" y="9887"/>
                      <a:pt x="8220" y="9953"/>
                      <a:pt x="8312" y="9953"/>
                    </a:cubicBezTo>
                    <a:cubicBezTo>
                      <a:pt x="8322" y="9953"/>
                      <a:pt x="8334" y="9953"/>
                      <a:pt x="8343" y="9950"/>
                    </a:cubicBezTo>
                    <a:cubicBezTo>
                      <a:pt x="8447" y="9933"/>
                      <a:pt x="8518" y="9835"/>
                      <a:pt x="8501" y="9732"/>
                    </a:cubicBezTo>
                    <a:cubicBezTo>
                      <a:pt x="8420" y="9240"/>
                      <a:pt x="8464" y="8899"/>
                      <a:pt x="8625" y="8753"/>
                    </a:cubicBezTo>
                    <a:cubicBezTo>
                      <a:pt x="10211" y="7318"/>
                      <a:pt x="10480" y="6475"/>
                      <a:pt x="10480" y="4678"/>
                    </a:cubicBezTo>
                    <a:cubicBezTo>
                      <a:pt x="10477" y="3150"/>
                      <a:pt x="9784" y="1897"/>
                      <a:pt x="8474" y="1059"/>
                    </a:cubicBezTo>
                    <a:cubicBezTo>
                      <a:pt x="7423" y="386"/>
                      <a:pt x="5978" y="1"/>
                      <a:pt x="4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8"/>
              <p:cNvSpPr/>
              <p:nvPr/>
            </p:nvSpPr>
            <p:spPr>
              <a:xfrm>
                <a:off x="8579410" y="2345929"/>
                <a:ext cx="378157" cy="333144"/>
              </a:xfrm>
              <a:custGeom>
                <a:avLst/>
                <a:gdLst/>
                <a:ahLst/>
                <a:cxnLst/>
                <a:rect l="l" t="t" r="r" b="b"/>
                <a:pathLst>
                  <a:path w="8743" h="7886" extrusionOk="0">
                    <a:moveTo>
                      <a:pt x="5848" y="5768"/>
                    </a:moveTo>
                    <a:cubicBezTo>
                      <a:pt x="6066" y="5933"/>
                      <a:pt x="6321" y="6044"/>
                      <a:pt x="6595" y="6085"/>
                    </a:cubicBezTo>
                    <a:cubicBezTo>
                      <a:pt x="6683" y="6097"/>
                      <a:pt x="6772" y="6105"/>
                      <a:pt x="6859" y="6105"/>
                    </a:cubicBezTo>
                    <a:cubicBezTo>
                      <a:pt x="6957" y="6105"/>
                      <a:pt x="7054" y="6094"/>
                      <a:pt x="7147" y="6079"/>
                    </a:cubicBezTo>
                    <a:lnTo>
                      <a:pt x="7147" y="6079"/>
                    </a:lnTo>
                    <a:cubicBezTo>
                      <a:pt x="7101" y="6254"/>
                      <a:pt x="6997" y="6406"/>
                      <a:pt x="6848" y="6513"/>
                    </a:cubicBezTo>
                    <a:cubicBezTo>
                      <a:pt x="6713" y="6612"/>
                      <a:pt x="6551" y="6664"/>
                      <a:pt x="6387" y="6664"/>
                    </a:cubicBezTo>
                    <a:cubicBezTo>
                      <a:pt x="6345" y="6664"/>
                      <a:pt x="6303" y="6661"/>
                      <a:pt x="6261" y="6654"/>
                    </a:cubicBezTo>
                    <a:cubicBezTo>
                      <a:pt x="6072" y="6624"/>
                      <a:pt x="5899" y="6527"/>
                      <a:pt x="5776" y="6378"/>
                    </a:cubicBezTo>
                    <a:cubicBezTo>
                      <a:pt x="5740" y="6334"/>
                      <a:pt x="5686" y="6310"/>
                      <a:pt x="5630" y="6310"/>
                    </a:cubicBezTo>
                    <a:cubicBezTo>
                      <a:pt x="5617" y="6310"/>
                      <a:pt x="5605" y="6311"/>
                      <a:pt x="5592" y="6314"/>
                    </a:cubicBezTo>
                    <a:cubicBezTo>
                      <a:pt x="5559" y="6321"/>
                      <a:pt x="5524" y="6324"/>
                      <a:pt x="5490" y="6324"/>
                    </a:cubicBezTo>
                    <a:cubicBezTo>
                      <a:pt x="5459" y="6324"/>
                      <a:pt x="5429" y="6322"/>
                      <a:pt x="5399" y="6317"/>
                    </a:cubicBezTo>
                    <a:cubicBezTo>
                      <a:pt x="5322" y="6306"/>
                      <a:pt x="5248" y="6277"/>
                      <a:pt x="5186" y="6235"/>
                    </a:cubicBezTo>
                    <a:lnTo>
                      <a:pt x="5132" y="6059"/>
                    </a:lnTo>
                    <a:cubicBezTo>
                      <a:pt x="5400" y="6041"/>
                      <a:pt x="5652" y="5938"/>
                      <a:pt x="5848" y="5768"/>
                    </a:cubicBezTo>
                    <a:close/>
                    <a:moveTo>
                      <a:pt x="4503" y="5929"/>
                    </a:moveTo>
                    <a:cubicBezTo>
                      <a:pt x="4572" y="5962"/>
                      <a:pt x="4646" y="5992"/>
                      <a:pt x="4719" y="6012"/>
                    </a:cubicBezTo>
                    <a:lnTo>
                      <a:pt x="5178" y="7506"/>
                    </a:lnTo>
                    <a:lnTo>
                      <a:pt x="4572" y="7410"/>
                    </a:lnTo>
                    <a:cubicBezTo>
                      <a:pt x="4497" y="7398"/>
                      <a:pt x="4434" y="7346"/>
                      <a:pt x="4405" y="7277"/>
                    </a:cubicBezTo>
                    <a:lnTo>
                      <a:pt x="3928" y="6107"/>
                    </a:lnTo>
                    <a:lnTo>
                      <a:pt x="3928" y="6107"/>
                    </a:lnTo>
                    <a:cubicBezTo>
                      <a:pt x="3938" y="6107"/>
                      <a:pt x="3948" y="6107"/>
                      <a:pt x="3958" y="6107"/>
                    </a:cubicBezTo>
                    <a:cubicBezTo>
                      <a:pt x="4128" y="6107"/>
                      <a:pt x="4341" y="6049"/>
                      <a:pt x="4503" y="5929"/>
                    </a:cubicBezTo>
                    <a:close/>
                    <a:moveTo>
                      <a:pt x="4596" y="0"/>
                    </a:moveTo>
                    <a:cubicBezTo>
                      <a:pt x="4513" y="0"/>
                      <a:pt x="4437" y="56"/>
                      <a:pt x="4412" y="138"/>
                    </a:cubicBezTo>
                    <a:cubicBezTo>
                      <a:pt x="4385" y="239"/>
                      <a:pt x="4443" y="345"/>
                      <a:pt x="4543" y="373"/>
                    </a:cubicBezTo>
                    <a:cubicBezTo>
                      <a:pt x="4850" y="462"/>
                      <a:pt x="5110" y="660"/>
                      <a:pt x="5278" y="933"/>
                    </a:cubicBezTo>
                    <a:cubicBezTo>
                      <a:pt x="5307" y="982"/>
                      <a:pt x="5356" y="1014"/>
                      <a:pt x="5413" y="1022"/>
                    </a:cubicBezTo>
                    <a:cubicBezTo>
                      <a:pt x="5422" y="1023"/>
                      <a:pt x="5431" y="1024"/>
                      <a:pt x="5440" y="1024"/>
                    </a:cubicBezTo>
                    <a:cubicBezTo>
                      <a:pt x="5486" y="1024"/>
                      <a:pt x="5530" y="1008"/>
                      <a:pt x="5566" y="976"/>
                    </a:cubicBezTo>
                    <a:cubicBezTo>
                      <a:pt x="5760" y="805"/>
                      <a:pt x="6006" y="713"/>
                      <a:pt x="6259" y="713"/>
                    </a:cubicBezTo>
                    <a:cubicBezTo>
                      <a:pt x="6313" y="713"/>
                      <a:pt x="6367" y="717"/>
                      <a:pt x="6420" y="726"/>
                    </a:cubicBezTo>
                    <a:cubicBezTo>
                      <a:pt x="6833" y="792"/>
                      <a:pt x="7166" y="1097"/>
                      <a:pt x="7270" y="1500"/>
                    </a:cubicBezTo>
                    <a:cubicBezTo>
                      <a:pt x="7289" y="1575"/>
                      <a:pt x="7350" y="1631"/>
                      <a:pt x="7425" y="1643"/>
                    </a:cubicBezTo>
                    <a:lnTo>
                      <a:pt x="7433" y="1644"/>
                    </a:lnTo>
                    <a:cubicBezTo>
                      <a:pt x="7709" y="1689"/>
                      <a:pt x="7951" y="1836"/>
                      <a:pt x="8115" y="2063"/>
                    </a:cubicBezTo>
                    <a:cubicBezTo>
                      <a:pt x="8281" y="2289"/>
                      <a:pt x="8345" y="2565"/>
                      <a:pt x="8301" y="2841"/>
                    </a:cubicBezTo>
                    <a:cubicBezTo>
                      <a:pt x="8263" y="3086"/>
                      <a:pt x="8137" y="3313"/>
                      <a:pt x="7947" y="3474"/>
                    </a:cubicBezTo>
                    <a:cubicBezTo>
                      <a:pt x="7871" y="3537"/>
                      <a:pt x="7859" y="3645"/>
                      <a:pt x="7913" y="3724"/>
                    </a:cubicBezTo>
                    <a:cubicBezTo>
                      <a:pt x="8094" y="3996"/>
                      <a:pt x="8167" y="4321"/>
                      <a:pt x="8117" y="4643"/>
                    </a:cubicBezTo>
                    <a:cubicBezTo>
                      <a:pt x="8063" y="4981"/>
                      <a:pt x="7882" y="5277"/>
                      <a:pt x="7606" y="5478"/>
                    </a:cubicBezTo>
                    <a:cubicBezTo>
                      <a:pt x="7386" y="5638"/>
                      <a:pt x="7126" y="5722"/>
                      <a:pt x="6858" y="5722"/>
                    </a:cubicBezTo>
                    <a:cubicBezTo>
                      <a:pt x="6791" y="5722"/>
                      <a:pt x="6723" y="5717"/>
                      <a:pt x="6655" y="5706"/>
                    </a:cubicBezTo>
                    <a:cubicBezTo>
                      <a:pt x="6449" y="5673"/>
                      <a:pt x="6259" y="5593"/>
                      <a:pt x="6095" y="5472"/>
                    </a:cubicBezTo>
                    <a:cubicBezTo>
                      <a:pt x="6138" y="5400"/>
                      <a:pt x="6175" y="5320"/>
                      <a:pt x="6204" y="5238"/>
                    </a:cubicBezTo>
                    <a:cubicBezTo>
                      <a:pt x="6238" y="5139"/>
                      <a:pt x="6184" y="5031"/>
                      <a:pt x="6087" y="4996"/>
                    </a:cubicBezTo>
                    <a:cubicBezTo>
                      <a:pt x="6067" y="4989"/>
                      <a:pt x="6047" y="4986"/>
                      <a:pt x="6026" y="4986"/>
                    </a:cubicBezTo>
                    <a:cubicBezTo>
                      <a:pt x="5947" y="4986"/>
                      <a:pt x="5873" y="5036"/>
                      <a:pt x="5845" y="5113"/>
                    </a:cubicBezTo>
                    <a:cubicBezTo>
                      <a:pt x="5728" y="5454"/>
                      <a:pt x="5405" y="5678"/>
                      <a:pt x="5053" y="5678"/>
                    </a:cubicBezTo>
                    <a:cubicBezTo>
                      <a:pt x="5010" y="5678"/>
                      <a:pt x="4967" y="5675"/>
                      <a:pt x="4923" y="5668"/>
                    </a:cubicBezTo>
                    <a:cubicBezTo>
                      <a:pt x="4802" y="5648"/>
                      <a:pt x="4689" y="5604"/>
                      <a:pt x="4587" y="5538"/>
                    </a:cubicBezTo>
                    <a:cubicBezTo>
                      <a:pt x="4555" y="5515"/>
                      <a:pt x="4518" y="5505"/>
                      <a:pt x="4481" y="5505"/>
                    </a:cubicBezTo>
                    <a:cubicBezTo>
                      <a:pt x="4431" y="5505"/>
                      <a:pt x="4383" y="5524"/>
                      <a:pt x="4346" y="5562"/>
                    </a:cubicBezTo>
                    <a:cubicBezTo>
                      <a:pt x="4244" y="5667"/>
                      <a:pt x="4105" y="5726"/>
                      <a:pt x="3961" y="5726"/>
                    </a:cubicBezTo>
                    <a:cubicBezTo>
                      <a:pt x="3932" y="5726"/>
                      <a:pt x="3903" y="5723"/>
                      <a:pt x="3874" y="5719"/>
                    </a:cubicBezTo>
                    <a:cubicBezTo>
                      <a:pt x="3736" y="5699"/>
                      <a:pt x="3613" y="5623"/>
                      <a:pt x="3529" y="5511"/>
                    </a:cubicBezTo>
                    <a:cubicBezTo>
                      <a:pt x="3492" y="5464"/>
                      <a:pt x="3434" y="5436"/>
                      <a:pt x="3375" y="5436"/>
                    </a:cubicBezTo>
                    <a:cubicBezTo>
                      <a:pt x="3362" y="5436"/>
                      <a:pt x="3348" y="5438"/>
                      <a:pt x="3334" y="5441"/>
                    </a:cubicBezTo>
                    <a:cubicBezTo>
                      <a:pt x="3276" y="5455"/>
                      <a:pt x="3218" y="5462"/>
                      <a:pt x="3159" y="5462"/>
                    </a:cubicBezTo>
                    <a:cubicBezTo>
                      <a:pt x="3121" y="5462"/>
                      <a:pt x="3083" y="5459"/>
                      <a:pt x="3044" y="5453"/>
                    </a:cubicBezTo>
                    <a:cubicBezTo>
                      <a:pt x="2664" y="5393"/>
                      <a:pt x="2392" y="5047"/>
                      <a:pt x="2423" y="4665"/>
                    </a:cubicBezTo>
                    <a:cubicBezTo>
                      <a:pt x="2431" y="4571"/>
                      <a:pt x="2369" y="4487"/>
                      <a:pt x="2277" y="4465"/>
                    </a:cubicBezTo>
                    <a:cubicBezTo>
                      <a:pt x="2089" y="4421"/>
                      <a:pt x="1961" y="4249"/>
                      <a:pt x="1970" y="4057"/>
                    </a:cubicBezTo>
                    <a:cubicBezTo>
                      <a:pt x="1977" y="3930"/>
                      <a:pt x="2041" y="3815"/>
                      <a:pt x="2148" y="3744"/>
                    </a:cubicBezTo>
                    <a:cubicBezTo>
                      <a:pt x="2237" y="3686"/>
                      <a:pt x="2260" y="3568"/>
                      <a:pt x="2202" y="3479"/>
                    </a:cubicBezTo>
                    <a:cubicBezTo>
                      <a:pt x="2166" y="3424"/>
                      <a:pt x="2105" y="3394"/>
                      <a:pt x="2043" y="3394"/>
                    </a:cubicBezTo>
                    <a:cubicBezTo>
                      <a:pt x="2007" y="3394"/>
                      <a:pt x="1970" y="3404"/>
                      <a:pt x="1938" y="3425"/>
                    </a:cubicBezTo>
                    <a:cubicBezTo>
                      <a:pt x="1733" y="3562"/>
                      <a:pt x="1604" y="3790"/>
                      <a:pt x="1590" y="4034"/>
                    </a:cubicBezTo>
                    <a:cubicBezTo>
                      <a:pt x="1573" y="4358"/>
                      <a:pt x="1757" y="4651"/>
                      <a:pt x="2041" y="4781"/>
                    </a:cubicBezTo>
                    <a:cubicBezTo>
                      <a:pt x="1871" y="4923"/>
                      <a:pt x="1660" y="4999"/>
                      <a:pt x="1440" y="4999"/>
                    </a:cubicBezTo>
                    <a:cubicBezTo>
                      <a:pt x="1389" y="4999"/>
                      <a:pt x="1338" y="4995"/>
                      <a:pt x="1286" y="4987"/>
                    </a:cubicBezTo>
                    <a:cubicBezTo>
                      <a:pt x="766" y="4904"/>
                      <a:pt x="409" y="4415"/>
                      <a:pt x="492" y="3893"/>
                    </a:cubicBezTo>
                    <a:cubicBezTo>
                      <a:pt x="515" y="3746"/>
                      <a:pt x="573" y="3608"/>
                      <a:pt x="659" y="3487"/>
                    </a:cubicBezTo>
                    <a:cubicBezTo>
                      <a:pt x="700" y="3428"/>
                      <a:pt x="707" y="3349"/>
                      <a:pt x="673" y="3286"/>
                    </a:cubicBezTo>
                    <a:cubicBezTo>
                      <a:pt x="553" y="3068"/>
                      <a:pt x="512" y="2823"/>
                      <a:pt x="550" y="2577"/>
                    </a:cubicBezTo>
                    <a:cubicBezTo>
                      <a:pt x="624" y="2106"/>
                      <a:pt x="989" y="1733"/>
                      <a:pt x="1458" y="1649"/>
                    </a:cubicBezTo>
                    <a:cubicBezTo>
                      <a:pt x="1536" y="1635"/>
                      <a:pt x="1598" y="1574"/>
                      <a:pt x="1612" y="1496"/>
                    </a:cubicBezTo>
                    <a:cubicBezTo>
                      <a:pt x="1693" y="1055"/>
                      <a:pt x="2084" y="741"/>
                      <a:pt x="2521" y="741"/>
                    </a:cubicBezTo>
                    <a:cubicBezTo>
                      <a:pt x="2568" y="741"/>
                      <a:pt x="2615" y="744"/>
                      <a:pt x="2662" y="752"/>
                    </a:cubicBezTo>
                    <a:cubicBezTo>
                      <a:pt x="2767" y="769"/>
                      <a:pt x="2866" y="801"/>
                      <a:pt x="2958" y="851"/>
                    </a:cubicBezTo>
                    <a:cubicBezTo>
                      <a:pt x="2986" y="866"/>
                      <a:pt x="3017" y="874"/>
                      <a:pt x="3047" y="874"/>
                    </a:cubicBezTo>
                    <a:cubicBezTo>
                      <a:pt x="3104" y="874"/>
                      <a:pt x="3160" y="849"/>
                      <a:pt x="3198" y="801"/>
                    </a:cubicBezTo>
                    <a:cubicBezTo>
                      <a:pt x="3348" y="611"/>
                      <a:pt x="3549" y="469"/>
                      <a:pt x="3776" y="388"/>
                    </a:cubicBezTo>
                    <a:cubicBezTo>
                      <a:pt x="3876" y="354"/>
                      <a:pt x="3928" y="246"/>
                      <a:pt x="3894" y="147"/>
                    </a:cubicBezTo>
                    <a:cubicBezTo>
                      <a:pt x="3866" y="69"/>
                      <a:pt x="3794" y="20"/>
                      <a:pt x="3715" y="20"/>
                    </a:cubicBezTo>
                    <a:cubicBezTo>
                      <a:pt x="3694" y="20"/>
                      <a:pt x="3673" y="23"/>
                      <a:pt x="3652" y="31"/>
                    </a:cubicBezTo>
                    <a:cubicBezTo>
                      <a:pt x="3403" y="117"/>
                      <a:pt x="3179" y="261"/>
                      <a:pt x="2998" y="450"/>
                    </a:cubicBezTo>
                    <a:cubicBezTo>
                      <a:pt x="2909" y="416"/>
                      <a:pt x="2816" y="388"/>
                      <a:pt x="2722" y="376"/>
                    </a:cubicBezTo>
                    <a:cubicBezTo>
                      <a:pt x="2653" y="365"/>
                      <a:pt x="2585" y="360"/>
                      <a:pt x="2516" y="360"/>
                    </a:cubicBezTo>
                    <a:cubicBezTo>
                      <a:pt x="2249" y="360"/>
                      <a:pt x="1987" y="442"/>
                      <a:pt x="1765" y="600"/>
                    </a:cubicBezTo>
                    <a:cubicBezTo>
                      <a:pt x="1521" y="772"/>
                      <a:pt x="1349" y="1017"/>
                      <a:pt x="1266" y="1301"/>
                    </a:cubicBezTo>
                    <a:cubicBezTo>
                      <a:pt x="699" y="1454"/>
                      <a:pt x="268" y="1928"/>
                      <a:pt x="174" y="2516"/>
                    </a:cubicBezTo>
                    <a:cubicBezTo>
                      <a:pt x="128" y="2807"/>
                      <a:pt x="167" y="3096"/>
                      <a:pt x="285" y="3362"/>
                    </a:cubicBezTo>
                    <a:cubicBezTo>
                      <a:pt x="199" y="3507"/>
                      <a:pt x="141" y="3666"/>
                      <a:pt x="116" y="3835"/>
                    </a:cubicBezTo>
                    <a:cubicBezTo>
                      <a:pt x="1" y="4567"/>
                      <a:pt x="498" y="5251"/>
                      <a:pt x="1227" y="5369"/>
                    </a:cubicBezTo>
                    <a:cubicBezTo>
                      <a:pt x="1296" y="5380"/>
                      <a:pt x="1365" y="5384"/>
                      <a:pt x="1434" y="5384"/>
                    </a:cubicBezTo>
                    <a:cubicBezTo>
                      <a:pt x="1682" y="5384"/>
                      <a:pt x="1928" y="5312"/>
                      <a:pt x="2139" y="5182"/>
                    </a:cubicBezTo>
                    <a:cubicBezTo>
                      <a:pt x="2291" y="5516"/>
                      <a:pt x="2601" y="5771"/>
                      <a:pt x="2984" y="5831"/>
                    </a:cubicBezTo>
                    <a:cubicBezTo>
                      <a:pt x="3042" y="5840"/>
                      <a:pt x="3099" y="5844"/>
                      <a:pt x="3157" y="5844"/>
                    </a:cubicBezTo>
                    <a:cubicBezTo>
                      <a:pt x="3207" y="5844"/>
                      <a:pt x="3257" y="5841"/>
                      <a:pt x="3307" y="5834"/>
                    </a:cubicBezTo>
                    <a:cubicBezTo>
                      <a:pt x="3354" y="5883"/>
                      <a:pt x="3406" y="5924"/>
                      <a:pt x="3461" y="5959"/>
                    </a:cubicBezTo>
                    <a:lnTo>
                      <a:pt x="4058" y="7420"/>
                    </a:lnTo>
                    <a:cubicBezTo>
                      <a:pt x="4136" y="7611"/>
                      <a:pt x="4313" y="7751"/>
                      <a:pt x="4518" y="7785"/>
                    </a:cubicBezTo>
                    <a:lnTo>
                      <a:pt x="5138" y="7881"/>
                    </a:lnTo>
                    <a:cubicBezTo>
                      <a:pt x="5156" y="7886"/>
                      <a:pt x="5178" y="7886"/>
                      <a:pt x="5198" y="7886"/>
                    </a:cubicBezTo>
                    <a:cubicBezTo>
                      <a:pt x="5305" y="7886"/>
                      <a:pt x="5406" y="7840"/>
                      <a:pt x="5477" y="7757"/>
                    </a:cubicBezTo>
                    <a:cubicBezTo>
                      <a:pt x="5561" y="7659"/>
                      <a:pt x="5591" y="7527"/>
                      <a:pt x="5552" y="7404"/>
                    </a:cubicBezTo>
                    <a:lnTo>
                      <a:pt x="5331" y="6685"/>
                    </a:lnTo>
                    <a:lnTo>
                      <a:pt x="5331" y="6685"/>
                    </a:lnTo>
                    <a:cubicBezTo>
                      <a:pt x="5378" y="6693"/>
                      <a:pt x="5426" y="6698"/>
                      <a:pt x="5500" y="6698"/>
                    </a:cubicBezTo>
                    <a:cubicBezTo>
                      <a:pt x="5519" y="6698"/>
                      <a:pt x="5540" y="6698"/>
                      <a:pt x="5563" y="6697"/>
                    </a:cubicBezTo>
                    <a:cubicBezTo>
                      <a:pt x="5738" y="6872"/>
                      <a:pt x="5962" y="6987"/>
                      <a:pt x="6207" y="7027"/>
                    </a:cubicBezTo>
                    <a:cubicBezTo>
                      <a:pt x="6268" y="7036"/>
                      <a:pt x="6333" y="7042"/>
                      <a:pt x="6394" y="7042"/>
                    </a:cubicBezTo>
                    <a:cubicBezTo>
                      <a:pt x="6640" y="7042"/>
                      <a:pt x="6877" y="6966"/>
                      <a:pt x="7078" y="6818"/>
                    </a:cubicBezTo>
                    <a:cubicBezTo>
                      <a:pt x="7331" y="6634"/>
                      <a:pt x="7496" y="6363"/>
                      <a:pt x="7546" y="6054"/>
                    </a:cubicBezTo>
                    <a:cubicBezTo>
                      <a:pt x="7552" y="6021"/>
                      <a:pt x="7555" y="5984"/>
                      <a:pt x="7557" y="5949"/>
                    </a:cubicBezTo>
                    <a:cubicBezTo>
                      <a:pt x="7655" y="5903"/>
                      <a:pt x="7747" y="5849"/>
                      <a:pt x="7836" y="5786"/>
                    </a:cubicBezTo>
                    <a:cubicBezTo>
                      <a:pt x="8194" y="5525"/>
                      <a:pt x="8430" y="5142"/>
                      <a:pt x="8499" y="4705"/>
                    </a:cubicBezTo>
                    <a:cubicBezTo>
                      <a:pt x="8557" y="4341"/>
                      <a:pt x="8493" y="3973"/>
                      <a:pt x="8316" y="3652"/>
                    </a:cubicBezTo>
                    <a:cubicBezTo>
                      <a:pt x="8511" y="3445"/>
                      <a:pt x="8638" y="3185"/>
                      <a:pt x="8683" y="2902"/>
                    </a:cubicBezTo>
                    <a:cubicBezTo>
                      <a:pt x="8743" y="2526"/>
                      <a:pt x="8652" y="2149"/>
                      <a:pt x="8428" y="1841"/>
                    </a:cubicBezTo>
                    <a:cubicBezTo>
                      <a:pt x="8227" y="1562"/>
                      <a:pt x="7937" y="1370"/>
                      <a:pt x="7608" y="1292"/>
                    </a:cubicBezTo>
                    <a:cubicBezTo>
                      <a:pt x="7434" y="799"/>
                      <a:pt x="7005" y="437"/>
                      <a:pt x="6483" y="354"/>
                    </a:cubicBezTo>
                    <a:cubicBezTo>
                      <a:pt x="6409" y="343"/>
                      <a:pt x="6334" y="337"/>
                      <a:pt x="6260" y="337"/>
                    </a:cubicBezTo>
                    <a:cubicBezTo>
                      <a:pt x="5985" y="337"/>
                      <a:pt x="5715" y="416"/>
                      <a:pt x="5485" y="565"/>
                    </a:cubicBezTo>
                    <a:cubicBezTo>
                      <a:pt x="5271" y="296"/>
                      <a:pt x="4980" y="103"/>
                      <a:pt x="4649" y="8"/>
                    </a:cubicBezTo>
                    <a:cubicBezTo>
                      <a:pt x="4631" y="3"/>
                      <a:pt x="4614" y="0"/>
                      <a:pt x="4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8"/>
              <p:cNvSpPr/>
              <p:nvPr/>
            </p:nvSpPr>
            <p:spPr>
              <a:xfrm>
                <a:off x="8689747" y="2414537"/>
                <a:ext cx="169896" cy="142535"/>
              </a:xfrm>
              <a:custGeom>
                <a:avLst/>
                <a:gdLst/>
                <a:ahLst/>
                <a:cxnLst/>
                <a:rect l="l" t="t" r="r" b="b"/>
                <a:pathLst>
                  <a:path w="3928" h="3374" extrusionOk="0">
                    <a:moveTo>
                      <a:pt x="1151" y="1"/>
                    </a:moveTo>
                    <a:cubicBezTo>
                      <a:pt x="516" y="1"/>
                      <a:pt x="1" y="517"/>
                      <a:pt x="1" y="1151"/>
                    </a:cubicBezTo>
                    <a:cubicBezTo>
                      <a:pt x="1" y="1449"/>
                      <a:pt x="105" y="1714"/>
                      <a:pt x="308" y="1912"/>
                    </a:cubicBezTo>
                    <a:lnTo>
                      <a:pt x="1636" y="3237"/>
                    </a:lnTo>
                    <a:cubicBezTo>
                      <a:pt x="1726" y="3328"/>
                      <a:pt x="1845" y="3374"/>
                      <a:pt x="1964" y="3374"/>
                    </a:cubicBezTo>
                    <a:cubicBezTo>
                      <a:pt x="2082" y="3374"/>
                      <a:pt x="2202" y="3331"/>
                      <a:pt x="2291" y="3237"/>
                    </a:cubicBezTo>
                    <a:lnTo>
                      <a:pt x="2777" y="2755"/>
                    </a:lnTo>
                    <a:cubicBezTo>
                      <a:pt x="2851" y="2680"/>
                      <a:pt x="2851" y="2561"/>
                      <a:pt x="2777" y="2487"/>
                    </a:cubicBezTo>
                    <a:cubicBezTo>
                      <a:pt x="2740" y="2449"/>
                      <a:pt x="2691" y="2431"/>
                      <a:pt x="2642" y="2431"/>
                    </a:cubicBezTo>
                    <a:cubicBezTo>
                      <a:pt x="2594" y="2431"/>
                      <a:pt x="2546" y="2449"/>
                      <a:pt x="2509" y="2487"/>
                    </a:cubicBezTo>
                    <a:lnTo>
                      <a:pt x="2023" y="2972"/>
                    </a:lnTo>
                    <a:cubicBezTo>
                      <a:pt x="2006" y="2988"/>
                      <a:pt x="1985" y="2996"/>
                      <a:pt x="1964" y="2996"/>
                    </a:cubicBezTo>
                    <a:cubicBezTo>
                      <a:pt x="1943" y="2996"/>
                      <a:pt x="1922" y="2988"/>
                      <a:pt x="1906" y="2972"/>
                    </a:cubicBezTo>
                    <a:lnTo>
                      <a:pt x="576" y="1642"/>
                    </a:lnTo>
                    <a:cubicBezTo>
                      <a:pt x="449" y="1516"/>
                      <a:pt x="380" y="1347"/>
                      <a:pt x="380" y="1151"/>
                    </a:cubicBezTo>
                    <a:cubicBezTo>
                      <a:pt x="380" y="726"/>
                      <a:pt x="725" y="381"/>
                      <a:pt x="1151" y="381"/>
                    </a:cubicBezTo>
                    <a:cubicBezTo>
                      <a:pt x="1417" y="381"/>
                      <a:pt x="1661" y="517"/>
                      <a:pt x="1803" y="743"/>
                    </a:cubicBezTo>
                    <a:cubicBezTo>
                      <a:pt x="1837" y="798"/>
                      <a:pt x="1898" y="833"/>
                      <a:pt x="1964" y="833"/>
                    </a:cubicBezTo>
                    <a:cubicBezTo>
                      <a:pt x="2029" y="833"/>
                      <a:pt x="2090" y="798"/>
                      <a:pt x="2125" y="743"/>
                    </a:cubicBezTo>
                    <a:cubicBezTo>
                      <a:pt x="2266" y="517"/>
                      <a:pt x="2510" y="381"/>
                      <a:pt x="2777" y="381"/>
                    </a:cubicBezTo>
                    <a:cubicBezTo>
                      <a:pt x="3194" y="381"/>
                      <a:pt x="3547" y="743"/>
                      <a:pt x="3547" y="1172"/>
                    </a:cubicBezTo>
                    <a:cubicBezTo>
                      <a:pt x="3529" y="1524"/>
                      <a:pt x="3323" y="1666"/>
                      <a:pt x="3138" y="1860"/>
                    </a:cubicBezTo>
                    <a:cubicBezTo>
                      <a:pt x="3063" y="1933"/>
                      <a:pt x="3063" y="2053"/>
                      <a:pt x="3138" y="2128"/>
                    </a:cubicBezTo>
                    <a:cubicBezTo>
                      <a:pt x="3174" y="2165"/>
                      <a:pt x="3223" y="2183"/>
                      <a:pt x="3271" y="2183"/>
                    </a:cubicBezTo>
                    <a:cubicBezTo>
                      <a:pt x="3320" y="2183"/>
                      <a:pt x="3369" y="2165"/>
                      <a:pt x="3406" y="2128"/>
                    </a:cubicBezTo>
                    <a:cubicBezTo>
                      <a:pt x="3664" y="1861"/>
                      <a:pt x="3885" y="1706"/>
                      <a:pt x="3928" y="1172"/>
                    </a:cubicBezTo>
                    <a:cubicBezTo>
                      <a:pt x="3928" y="527"/>
                      <a:pt x="3409" y="1"/>
                      <a:pt x="2777" y="1"/>
                    </a:cubicBezTo>
                    <a:cubicBezTo>
                      <a:pt x="2466" y="1"/>
                      <a:pt x="2176" y="123"/>
                      <a:pt x="1964" y="338"/>
                    </a:cubicBezTo>
                    <a:cubicBezTo>
                      <a:pt x="1751" y="123"/>
                      <a:pt x="146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2" name="Google Shape;452;p18"/>
          <p:cNvSpPr/>
          <p:nvPr/>
        </p:nvSpPr>
        <p:spPr>
          <a:xfrm>
            <a:off x="-323144" y="4604093"/>
            <a:ext cx="1034098" cy="911213"/>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8"/>
          <p:cNvSpPr/>
          <p:nvPr/>
        </p:nvSpPr>
        <p:spPr>
          <a:xfrm>
            <a:off x="8546274" y="3771756"/>
            <a:ext cx="293706" cy="285048"/>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8"/>
          <p:cNvSpPr/>
          <p:nvPr/>
        </p:nvSpPr>
        <p:spPr>
          <a:xfrm>
            <a:off x="8595581" y="444736"/>
            <a:ext cx="195072" cy="189324"/>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8"/>
          <p:cNvSpPr/>
          <p:nvPr/>
        </p:nvSpPr>
        <p:spPr>
          <a:xfrm rot="5400000">
            <a:off x="7816816" y="3891100"/>
            <a:ext cx="1828816" cy="2203011"/>
          </a:xfrm>
          <a:custGeom>
            <a:avLst/>
            <a:gdLst/>
            <a:ahLst/>
            <a:cxnLst/>
            <a:rect l="l" t="t" r="r" b="b"/>
            <a:pathLst>
              <a:path w="30699" h="37069" extrusionOk="0">
                <a:moveTo>
                  <a:pt x="7621" y="0"/>
                </a:moveTo>
                <a:cubicBezTo>
                  <a:pt x="7580" y="0"/>
                  <a:pt x="7538" y="5"/>
                  <a:pt x="7497" y="6"/>
                </a:cubicBezTo>
                <a:cubicBezTo>
                  <a:pt x="7446" y="8"/>
                  <a:pt x="7397" y="8"/>
                  <a:pt x="7347" y="13"/>
                </a:cubicBezTo>
                <a:cubicBezTo>
                  <a:pt x="7272" y="21"/>
                  <a:pt x="7199" y="28"/>
                  <a:pt x="7123" y="38"/>
                </a:cubicBezTo>
                <a:cubicBezTo>
                  <a:pt x="7097" y="41"/>
                  <a:pt x="7071" y="43"/>
                  <a:pt x="7045" y="48"/>
                </a:cubicBezTo>
                <a:cubicBezTo>
                  <a:pt x="6910" y="72"/>
                  <a:pt x="6773" y="94"/>
                  <a:pt x="6637" y="118"/>
                </a:cubicBezTo>
                <a:cubicBezTo>
                  <a:pt x="6401" y="156"/>
                  <a:pt x="6167" y="203"/>
                  <a:pt x="5932" y="247"/>
                </a:cubicBezTo>
                <a:cubicBezTo>
                  <a:pt x="5827" y="268"/>
                  <a:pt x="5723" y="288"/>
                  <a:pt x="5620" y="309"/>
                </a:cubicBezTo>
                <a:cubicBezTo>
                  <a:pt x="5514" y="330"/>
                  <a:pt x="5408" y="353"/>
                  <a:pt x="5302" y="378"/>
                </a:cubicBezTo>
                <a:cubicBezTo>
                  <a:pt x="5247" y="392"/>
                  <a:pt x="5192" y="408"/>
                  <a:pt x="5136" y="424"/>
                </a:cubicBezTo>
                <a:cubicBezTo>
                  <a:pt x="5100" y="433"/>
                  <a:pt x="5065" y="443"/>
                  <a:pt x="5029" y="455"/>
                </a:cubicBezTo>
                <a:cubicBezTo>
                  <a:pt x="4975" y="472"/>
                  <a:pt x="4919" y="488"/>
                  <a:pt x="4865" y="507"/>
                </a:cubicBezTo>
                <a:cubicBezTo>
                  <a:pt x="4806" y="529"/>
                  <a:pt x="4747" y="553"/>
                  <a:pt x="4687" y="574"/>
                </a:cubicBezTo>
                <a:cubicBezTo>
                  <a:pt x="4640" y="593"/>
                  <a:pt x="4595" y="615"/>
                  <a:pt x="4551" y="635"/>
                </a:cubicBezTo>
                <a:cubicBezTo>
                  <a:pt x="4505" y="656"/>
                  <a:pt x="4459" y="673"/>
                  <a:pt x="4414" y="698"/>
                </a:cubicBezTo>
                <a:cubicBezTo>
                  <a:pt x="4352" y="732"/>
                  <a:pt x="4289" y="766"/>
                  <a:pt x="4226" y="800"/>
                </a:cubicBezTo>
                <a:cubicBezTo>
                  <a:pt x="4187" y="821"/>
                  <a:pt x="4153" y="843"/>
                  <a:pt x="4117" y="864"/>
                </a:cubicBezTo>
                <a:cubicBezTo>
                  <a:pt x="4064" y="897"/>
                  <a:pt x="4010" y="926"/>
                  <a:pt x="3957" y="961"/>
                </a:cubicBezTo>
                <a:cubicBezTo>
                  <a:pt x="3908" y="993"/>
                  <a:pt x="3857" y="1026"/>
                  <a:pt x="3809" y="1058"/>
                </a:cubicBezTo>
                <a:cubicBezTo>
                  <a:pt x="3716" y="1119"/>
                  <a:pt x="3625" y="1184"/>
                  <a:pt x="3534" y="1248"/>
                </a:cubicBezTo>
                <a:cubicBezTo>
                  <a:pt x="3352" y="1375"/>
                  <a:pt x="3174" y="1508"/>
                  <a:pt x="2995" y="1638"/>
                </a:cubicBezTo>
                <a:cubicBezTo>
                  <a:pt x="2911" y="1700"/>
                  <a:pt x="2823" y="1762"/>
                  <a:pt x="2737" y="1828"/>
                </a:cubicBezTo>
                <a:cubicBezTo>
                  <a:pt x="2689" y="1867"/>
                  <a:pt x="2639" y="1905"/>
                  <a:pt x="2590" y="1943"/>
                </a:cubicBezTo>
                <a:cubicBezTo>
                  <a:pt x="2544" y="1978"/>
                  <a:pt x="2500" y="2017"/>
                  <a:pt x="2457" y="2053"/>
                </a:cubicBezTo>
                <a:cubicBezTo>
                  <a:pt x="2369" y="2126"/>
                  <a:pt x="2286" y="2205"/>
                  <a:pt x="2205" y="2287"/>
                </a:cubicBezTo>
                <a:cubicBezTo>
                  <a:pt x="2174" y="2318"/>
                  <a:pt x="2141" y="2350"/>
                  <a:pt x="2111" y="2383"/>
                </a:cubicBezTo>
                <a:lnTo>
                  <a:pt x="1968" y="2541"/>
                </a:lnTo>
                <a:cubicBezTo>
                  <a:pt x="1926" y="2587"/>
                  <a:pt x="1889" y="2634"/>
                  <a:pt x="1850" y="2681"/>
                </a:cubicBezTo>
                <a:cubicBezTo>
                  <a:pt x="1822" y="2715"/>
                  <a:pt x="1793" y="2750"/>
                  <a:pt x="1765" y="2784"/>
                </a:cubicBezTo>
                <a:cubicBezTo>
                  <a:pt x="1703" y="2864"/>
                  <a:pt x="1640" y="2943"/>
                  <a:pt x="1581" y="3024"/>
                </a:cubicBezTo>
                <a:cubicBezTo>
                  <a:pt x="1501" y="3129"/>
                  <a:pt x="1424" y="3237"/>
                  <a:pt x="1346" y="3345"/>
                </a:cubicBezTo>
                <a:cubicBezTo>
                  <a:pt x="1321" y="3382"/>
                  <a:pt x="1296" y="3417"/>
                  <a:pt x="1270" y="3455"/>
                </a:cubicBezTo>
                <a:cubicBezTo>
                  <a:pt x="1235" y="3506"/>
                  <a:pt x="1198" y="3558"/>
                  <a:pt x="1164" y="3611"/>
                </a:cubicBezTo>
                <a:cubicBezTo>
                  <a:pt x="1107" y="3702"/>
                  <a:pt x="1047" y="3793"/>
                  <a:pt x="992" y="3887"/>
                </a:cubicBezTo>
                <a:cubicBezTo>
                  <a:pt x="962" y="3940"/>
                  <a:pt x="929" y="3993"/>
                  <a:pt x="901" y="4046"/>
                </a:cubicBezTo>
                <a:cubicBezTo>
                  <a:pt x="873" y="4102"/>
                  <a:pt x="843" y="4156"/>
                  <a:pt x="813" y="4212"/>
                </a:cubicBezTo>
                <a:cubicBezTo>
                  <a:pt x="786" y="4264"/>
                  <a:pt x="761" y="4314"/>
                  <a:pt x="735" y="4366"/>
                </a:cubicBezTo>
                <a:cubicBezTo>
                  <a:pt x="714" y="4412"/>
                  <a:pt x="689" y="4459"/>
                  <a:pt x="667" y="4506"/>
                </a:cubicBezTo>
                <a:cubicBezTo>
                  <a:pt x="625" y="4600"/>
                  <a:pt x="580" y="4695"/>
                  <a:pt x="541" y="4790"/>
                </a:cubicBezTo>
                <a:cubicBezTo>
                  <a:pt x="518" y="4847"/>
                  <a:pt x="493" y="4902"/>
                  <a:pt x="472" y="4959"/>
                </a:cubicBezTo>
                <a:cubicBezTo>
                  <a:pt x="451" y="5023"/>
                  <a:pt x="428" y="5087"/>
                  <a:pt x="405" y="5150"/>
                </a:cubicBezTo>
                <a:cubicBezTo>
                  <a:pt x="392" y="5190"/>
                  <a:pt x="379" y="5233"/>
                  <a:pt x="368" y="5274"/>
                </a:cubicBezTo>
                <a:cubicBezTo>
                  <a:pt x="356" y="5317"/>
                  <a:pt x="342" y="5362"/>
                  <a:pt x="331" y="5405"/>
                </a:cubicBezTo>
                <a:cubicBezTo>
                  <a:pt x="274" y="5634"/>
                  <a:pt x="223" y="5862"/>
                  <a:pt x="172" y="6091"/>
                </a:cubicBezTo>
                <a:cubicBezTo>
                  <a:pt x="127" y="6298"/>
                  <a:pt x="88" y="6506"/>
                  <a:pt x="58" y="6714"/>
                </a:cubicBezTo>
                <a:cubicBezTo>
                  <a:pt x="49" y="6772"/>
                  <a:pt x="41" y="6829"/>
                  <a:pt x="36" y="6889"/>
                </a:cubicBezTo>
                <a:cubicBezTo>
                  <a:pt x="31" y="6940"/>
                  <a:pt x="22" y="6989"/>
                  <a:pt x="20" y="7040"/>
                </a:cubicBezTo>
                <a:cubicBezTo>
                  <a:pt x="13" y="7143"/>
                  <a:pt x="8" y="7246"/>
                  <a:pt x="6" y="7348"/>
                </a:cubicBezTo>
                <a:cubicBezTo>
                  <a:pt x="1" y="7562"/>
                  <a:pt x="3" y="7777"/>
                  <a:pt x="10" y="7990"/>
                </a:cubicBezTo>
                <a:cubicBezTo>
                  <a:pt x="18" y="8221"/>
                  <a:pt x="27" y="8451"/>
                  <a:pt x="41" y="8681"/>
                </a:cubicBezTo>
                <a:cubicBezTo>
                  <a:pt x="47" y="8792"/>
                  <a:pt x="54" y="8902"/>
                  <a:pt x="63" y="9014"/>
                </a:cubicBezTo>
                <a:cubicBezTo>
                  <a:pt x="65" y="9066"/>
                  <a:pt x="73" y="9115"/>
                  <a:pt x="78" y="9167"/>
                </a:cubicBezTo>
                <a:cubicBezTo>
                  <a:pt x="83" y="9210"/>
                  <a:pt x="85" y="9253"/>
                  <a:pt x="92" y="9296"/>
                </a:cubicBezTo>
                <a:cubicBezTo>
                  <a:pt x="99" y="9344"/>
                  <a:pt x="106" y="9392"/>
                  <a:pt x="114" y="9438"/>
                </a:cubicBezTo>
                <a:cubicBezTo>
                  <a:pt x="116" y="9458"/>
                  <a:pt x="119" y="9478"/>
                  <a:pt x="122" y="9497"/>
                </a:cubicBezTo>
                <a:cubicBezTo>
                  <a:pt x="135" y="9558"/>
                  <a:pt x="147" y="9618"/>
                  <a:pt x="159" y="9676"/>
                </a:cubicBezTo>
                <a:cubicBezTo>
                  <a:pt x="193" y="9840"/>
                  <a:pt x="246" y="9999"/>
                  <a:pt x="315" y="10149"/>
                </a:cubicBezTo>
                <a:cubicBezTo>
                  <a:pt x="339" y="10206"/>
                  <a:pt x="363" y="10263"/>
                  <a:pt x="391" y="10317"/>
                </a:cubicBezTo>
                <a:cubicBezTo>
                  <a:pt x="420" y="10372"/>
                  <a:pt x="449" y="10428"/>
                  <a:pt x="476" y="10481"/>
                </a:cubicBezTo>
                <a:cubicBezTo>
                  <a:pt x="517" y="10560"/>
                  <a:pt x="561" y="10636"/>
                  <a:pt x="612" y="10708"/>
                </a:cubicBezTo>
                <a:cubicBezTo>
                  <a:pt x="683" y="10812"/>
                  <a:pt x="759" y="10911"/>
                  <a:pt x="847" y="11002"/>
                </a:cubicBezTo>
                <a:cubicBezTo>
                  <a:pt x="1012" y="11171"/>
                  <a:pt x="1193" y="11321"/>
                  <a:pt x="1376" y="11471"/>
                </a:cubicBezTo>
                <a:cubicBezTo>
                  <a:pt x="1456" y="11534"/>
                  <a:pt x="1539" y="11589"/>
                  <a:pt x="1623" y="11646"/>
                </a:cubicBezTo>
                <a:cubicBezTo>
                  <a:pt x="1696" y="11695"/>
                  <a:pt x="1768" y="11750"/>
                  <a:pt x="1846" y="11796"/>
                </a:cubicBezTo>
                <a:cubicBezTo>
                  <a:pt x="2055" y="11924"/>
                  <a:pt x="2267" y="12051"/>
                  <a:pt x="2478" y="12175"/>
                </a:cubicBezTo>
                <a:cubicBezTo>
                  <a:pt x="2521" y="12203"/>
                  <a:pt x="2566" y="12227"/>
                  <a:pt x="2610" y="12251"/>
                </a:cubicBezTo>
                <a:cubicBezTo>
                  <a:pt x="2650" y="12275"/>
                  <a:pt x="2690" y="12301"/>
                  <a:pt x="2731" y="12321"/>
                </a:cubicBezTo>
                <a:cubicBezTo>
                  <a:pt x="2816" y="12366"/>
                  <a:pt x="2901" y="12414"/>
                  <a:pt x="2989" y="12453"/>
                </a:cubicBezTo>
                <a:cubicBezTo>
                  <a:pt x="3043" y="12477"/>
                  <a:pt x="3097" y="12504"/>
                  <a:pt x="3153" y="12525"/>
                </a:cubicBezTo>
                <a:cubicBezTo>
                  <a:pt x="3205" y="12544"/>
                  <a:pt x="3257" y="12562"/>
                  <a:pt x="3306" y="12582"/>
                </a:cubicBezTo>
                <a:cubicBezTo>
                  <a:pt x="3391" y="12611"/>
                  <a:pt x="3478" y="12639"/>
                  <a:pt x="3564" y="12664"/>
                </a:cubicBezTo>
                <a:cubicBezTo>
                  <a:pt x="3773" y="12721"/>
                  <a:pt x="3979" y="12778"/>
                  <a:pt x="4194" y="12802"/>
                </a:cubicBezTo>
                <a:cubicBezTo>
                  <a:pt x="4247" y="12809"/>
                  <a:pt x="4301" y="12818"/>
                  <a:pt x="4356" y="12820"/>
                </a:cubicBezTo>
                <a:cubicBezTo>
                  <a:pt x="4418" y="12824"/>
                  <a:pt x="4481" y="12828"/>
                  <a:pt x="4542" y="12832"/>
                </a:cubicBezTo>
                <a:cubicBezTo>
                  <a:pt x="4636" y="12839"/>
                  <a:pt x="4729" y="12841"/>
                  <a:pt x="4822" y="12846"/>
                </a:cubicBezTo>
                <a:cubicBezTo>
                  <a:pt x="5043" y="12859"/>
                  <a:pt x="5261" y="12880"/>
                  <a:pt x="5481" y="12903"/>
                </a:cubicBezTo>
                <a:lnTo>
                  <a:pt x="5475" y="12903"/>
                </a:lnTo>
                <a:cubicBezTo>
                  <a:pt x="5584" y="12916"/>
                  <a:pt x="5690" y="12930"/>
                  <a:pt x="5797" y="12946"/>
                </a:cubicBezTo>
                <a:cubicBezTo>
                  <a:pt x="5891" y="12958"/>
                  <a:pt x="5984" y="12978"/>
                  <a:pt x="6076" y="12998"/>
                </a:cubicBezTo>
                <a:cubicBezTo>
                  <a:pt x="6275" y="13042"/>
                  <a:pt x="6472" y="13086"/>
                  <a:pt x="6670" y="13132"/>
                </a:cubicBezTo>
                <a:cubicBezTo>
                  <a:pt x="6742" y="13150"/>
                  <a:pt x="6813" y="13169"/>
                  <a:pt x="6884" y="13189"/>
                </a:cubicBezTo>
                <a:cubicBezTo>
                  <a:pt x="6949" y="13210"/>
                  <a:pt x="7015" y="13232"/>
                  <a:pt x="7080" y="13253"/>
                </a:cubicBezTo>
                <a:cubicBezTo>
                  <a:pt x="7197" y="13295"/>
                  <a:pt x="7313" y="13339"/>
                  <a:pt x="7429" y="13382"/>
                </a:cubicBezTo>
                <a:cubicBezTo>
                  <a:pt x="7464" y="13398"/>
                  <a:pt x="7501" y="13412"/>
                  <a:pt x="7535" y="13429"/>
                </a:cubicBezTo>
                <a:cubicBezTo>
                  <a:pt x="7568" y="13448"/>
                  <a:pt x="7603" y="13465"/>
                  <a:pt x="7637" y="13484"/>
                </a:cubicBezTo>
                <a:cubicBezTo>
                  <a:pt x="7717" y="13529"/>
                  <a:pt x="7793" y="13576"/>
                  <a:pt x="7870" y="13628"/>
                </a:cubicBezTo>
                <a:cubicBezTo>
                  <a:pt x="7890" y="13646"/>
                  <a:pt x="7913" y="13661"/>
                  <a:pt x="7934" y="13680"/>
                </a:cubicBezTo>
                <a:cubicBezTo>
                  <a:pt x="7957" y="13700"/>
                  <a:pt x="7980" y="13722"/>
                  <a:pt x="8005" y="13744"/>
                </a:cubicBezTo>
                <a:cubicBezTo>
                  <a:pt x="8043" y="13783"/>
                  <a:pt x="8083" y="13821"/>
                  <a:pt x="8118" y="13862"/>
                </a:cubicBezTo>
                <a:cubicBezTo>
                  <a:pt x="8153" y="13904"/>
                  <a:pt x="8186" y="13945"/>
                  <a:pt x="8218" y="13989"/>
                </a:cubicBezTo>
                <a:lnTo>
                  <a:pt x="8218" y="13988"/>
                </a:lnTo>
                <a:cubicBezTo>
                  <a:pt x="8315" y="14127"/>
                  <a:pt x="8403" y="14270"/>
                  <a:pt x="8487" y="14417"/>
                </a:cubicBezTo>
                <a:cubicBezTo>
                  <a:pt x="8501" y="14442"/>
                  <a:pt x="8515" y="14467"/>
                  <a:pt x="8529" y="14491"/>
                </a:cubicBezTo>
                <a:lnTo>
                  <a:pt x="8529" y="14491"/>
                </a:lnTo>
                <a:cubicBezTo>
                  <a:pt x="8528" y="14490"/>
                  <a:pt x="8528" y="14489"/>
                  <a:pt x="8527" y="14489"/>
                </a:cubicBezTo>
                <a:lnTo>
                  <a:pt x="8527" y="14489"/>
                </a:lnTo>
                <a:cubicBezTo>
                  <a:pt x="8585" y="14595"/>
                  <a:pt x="8642" y="14702"/>
                  <a:pt x="8693" y="14815"/>
                </a:cubicBezTo>
                <a:cubicBezTo>
                  <a:pt x="8721" y="14876"/>
                  <a:pt x="8748" y="14936"/>
                  <a:pt x="8774" y="15000"/>
                </a:cubicBezTo>
                <a:cubicBezTo>
                  <a:pt x="8783" y="15074"/>
                  <a:pt x="8790" y="15149"/>
                  <a:pt x="8794" y="15224"/>
                </a:cubicBezTo>
                <a:cubicBezTo>
                  <a:pt x="8800" y="15368"/>
                  <a:pt x="8800" y="15511"/>
                  <a:pt x="8793" y="15656"/>
                </a:cubicBezTo>
                <a:cubicBezTo>
                  <a:pt x="8788" y="15733"/>
                  <a:pt x="8784" y="15811"/>
                  <a:pt x="8780" y="15889"/>
                </a:cubicBezTo>
                <a:cubicBezTo>
                  <a:pt x="8779" y="15890"/>
                  <a:pt x="8779" y="15892"/>
                  <a:pt x="8779" y="15893"/>
                </a:cubicBezTo>
                <a:lnTo>
                  <a:pt x="8779" y="15894"/>
                </a:lnTo>
                <a:cubicBezTo>
                  <a:pt x="8771" y="15956"/>
                  <a:pt x="8764" y="16018"/>
                  <a:pt x="8758" y="16081"/>
                </a:cubicBezTo>
                <a:cubicBezTo>
                  <a:pt x="8753" y="16126"/>
                  <a:pt x="8750" y="16172"/>
                  <a:pt x="8743" y="16217"/>
                </a:cubicBezTo>
                <a:lnTo>
                  <a:pt x="8685" y="16573"/>
                </a:lnTo>
                <a:cubicBezTo>
                  <a:pt x="8661" y="16689"/>
                  <a:pt x="8636" y="16803"/>
                  <a:pt x="8614" y="16919"/>
                </a:cubicBezTo>
                <a:cubicBezTo>
                  <a:pt x="8602" y="16972"/>
                  <a:pt x="8587" y="17024"/>
                  <a:pt x="8573" y="17077"/>
                </a:cubicBezTo>
                <a:cubicBezTo>
                  <a:pt x="8558" y="17138"/>
                  <a:pt x="8543" y="17199"/>
                  <a:pt x="8528" y="17260"/>
                </a:cubicBezTo>
                <a:cubicBezTo>
                  <a:pt x="8506" y="17347"/>
                  <a:pt x="8479" y="17435"/>
                  <a:pt x="8456" y="17523"/>
                </a:cubicBezTo>
                <a:cubicBezTo>
                  <a:pt x="8434" y="17598"/>
                  <a:pt x="8411" y="17674"/>
                  <a:pt x="8388" y="17750"/>
                </a:cubicBezTo>
                <a:cubicBezTo>
                  <a:pt x="8337" y="17912"/>
                  <a:pt x="8284" y="18076"/>
                  <a:pt x="8233" y="18238"/>
                </a:cubicBezTo>
                <a:cubicBezTo>
                  <a:pt x="8186" y="18385"/>
                  <a:pt x="8141" y="18532"/>
                  <a:pt x="8103" y="18682"/>
                </a:cubicBezTo>
                <a:cubicBezTo>
                  <a:pt x="8063" y="18834"/>
                  <a:pt x="8031" y="18988"/>
                  <a:pt x="8002" y="19143"/>
                </a:cubicBezTo>
                <a:cubicBezTo>
                  <a:pt x="7945" y="19454"/>
                  <a:pt x="7898" y="19767"/>
                  <a:pt x="7880" y="20080"/>
                </a:cubicBezTo>
                <a:cubicBezTo>
                  <a:pt x="7870" y="20248"/>
                  <a:pt x="7866" y="20414"/>
                  <a:pt x="7875" y="20581"/>
                </a:cubicBezTo>
                <a:cubicBezTo>
                  <a:pt x="7882" y="20738"/>
                  <a:pt x="7897" y="20895"/>
                  <a:pt x="7917" y="21052"/>
                </a:cubicBezTo>
                <a:cubicBezTo>
                  <a:pt x="7954" y="21343"/>
                  <a:pt x="8005" y="21633"/>
                  <a:pt x="8083" y="21915"/>
                </a:cubicBezTo>
                <a:cubicBezTo>
                  <a:pt x="8123" y="22056"/>
                  <a:pt x="8169" y="22198"/>
                  <a:pt x="8224" y="22334"/>
                </a:cubicBezTo>
                <a:cubicBezTo>
                  <a:pt x="8285" y="22487"/>
                  <a:pt x="8355" y="22636"/>
                  <a:pt x="8425" y="22783"/>
                </a:cubicBezTo>
                <a:cubicBezTo>
                  <a:pt x="8491" y="22920"/>
                  <a:pt x="8563" y="23051"/>
                  <a:pt x="8644" y="23179"/>
                </a:cubicBezTo>
                <a:cubicBezTo>
                  <a:pt x="8695" y="23263"/>
                  <a:pt x="8752" y="23344"/>
                  <a:pt x="8816" y="23418"/>
                </a:cubicBezTo>
                <a:cubicBezTo>
                  <a:pt x="8871" y="23479"/>
                  <a:pt x="8930" y="23539"/>
                  <a:pt x="8991" y="23596"/>
                </a:cubicBezTo>
                <a:cubicBezTo>
                  <a:pt x="9103" y="23699"/>
                  <a:pt x="9214" y="23800"/>
                  <a:pt x="9333" y="23893"/>
                </a:cubicBezTo>
                <a:cubicBezTo>
                  <a:pt x="9395" y="23943"/>
                  <a:pt x="9457" y="23990"/>
                  <a:pt x="9522" y="24035"/>
                </a:cubicBezTo>
                <a:cubicBezTo>
                  <a:pt x="9590" y="24081"/>
                  <a:pt x="9658" y="24125"/>
                  <a:pt x="9728" y="24170"/>
                </a:cubicBezTo>
                <a:cubicBezTo>
                  <a:pt x="9967" y="24325"/>
                  <a:pt x="10229" y="24454"/>
                  <a:pt x="10507" y="24528"/>
                </a:cubicBezTo>
                <a:cubicBezTo>
                  <a:pt x="10649" y="24567"/>
                  <a:pt x="10794" y="24598"/>
                  <a:pt x="10938" y="24625"/>
                </a:cubicBezTo>
                <a:cubicBezTo>
                  <a:pt x="11097" y="24656"/>
                  <a:pt x="11256" y="24686"/>
                  <a:pt x="11417" y="24702"/>
                </a:cubicBezTo>
                <a:cubicBezTo>
                  <a:pt x="11499" y="24713"/>
                  <a:pt x="11583" y="24719"/>
                  <a:pt x="11665" y="24723"/>
                </a:cubicBezTo>
                <a:cubicBezTo>
                  <a:pt x="11741" y="24727"/>
                  <a:pt x="11818" y="24728"/>
                  <a:pt x="11892" y="24728"/>
                </a:cubicBezTo>
                <a:cubicBezTo>
                  <a:pt x="12045" y="24728"/>
                  <a:pt x="12197" y="24718"/>
                  <a:pt x="12349" y="24705"/>
                </a:cubicBezTo>
                <a:cubicBezTo>
                  <a:pt x="12513" y="24692"/>
                  <a:pt x="12675" y="24672"/>
                  <a:pt x="12838" y="24657"/>
                </a:cubicBezTo>
                <a:cubicBezTo>
                  <a:pt x="12990" y="24644"/>
                  <a:pt x="13145" y="24633"/>
                  <a:pt x="13300" y="24625"/>
                </a:cubicBezTo>
                <a:cubicBezTo>
                  <a:pt x="13352" y="24625"/>
                  <a:pt x="13403" y="24625"/>
                  <a:pt x="13457" y="24628"/>
                </a:cubicBezTo>
                <a:cubicBezTo>
                  <a:pt x="13490" y="24629"/>
                  <a:pt x="13522" y="24630"/>
                  <a:pt x="13555" y="24631"/>
                </a:cubicBezTo>
                <a:cubicBezTo>
                  <a:pt x="13578" y="24633"/>
                  <a:pt x="13603" y="24633"/>
                  <a:pt x="13628" y="24635"/>
                </a:cubicBezTo>
                <a:cubicBezTo>
                  <a:pt x="13727" y="24647"/>
                  <a:pt x="13828" y="24660"/>
                  <a:pt x="13927" y="24671"/>
                </a:cubicBezTo>
                <a:cubicBezTo>
                  <a:pt x="13999" y="24685"/>
                  <a:pt x="14068" y="24697"/>
                  <a:pt x="14139" y="24711"/>
                </a:cubicBezTo>
                <a:cubicBezTo>
                  <a:pt x="14182" y="24718"/>
                  <a:pt x="14226" y="24726"/>
                  <a:pt x="14269" y="24733"/>
                </a:cubicBezTo>
                <a:cubicBezTo>
                  <a:pt x="14289" y="24737"/>
                  <a:pt x="14309" y="24741"/>
                  <a:pt x="14327" y="24746"/>
                </a:cubicBezTo>
                <a:cubicBezTo>
                  <a:pt x="14451" y="24775"/>
                  <a:pt x="14575" y="24805"/>
                  <a:pt x="14699" y="24834"/>
                </a:cubicBezTo>
                <a:cubicBezTo>
                  <a:pt x="14797" y="24862"/>
                  <a:pt x="14897" y="24891"/>
                  <a:pt x="14996" y="24921"/>
                </a:cubicBezTo>
                <a:cubicBezTo>
                  <a:pt x="15073" y="24944"/>
                  <a:pt x="15147" y="24971"/>
                  <a:pt x="15224" y="24996"/>
                </a:cubicBezTo>
                <a:cubicBezTo>
                  <a:pt x="15300" y="25024"/>
                  <a:pt x="15375" y="25050"/>
                  <a:pt x="15451" y="25081"/>
                </a:cubicBezTo>
                <a:cubicBezTo>
                  <a:pt x="15537" y="25117"/>
                  <a:pt x="15622" y="25154"/>
                  <a:pt x="15709" y="25190"/>
                </a:cubicBezTo>
                <a:cubicBezTo>
                  <a:pt x="15757" y="25214"/>
                  <a:pt x="15806" y="25239"/>
                  <a:pt x="15854" y="25264"/>
                </a:cubicBezTo>
                <a:lnTo>
                  <a:pt x="15971" y="25322"/>
                </a:lnTo>
                <a:cubicBezTo>
                  <a:pt x="15983" y="25329"/>
                  <a:pt x="15998" y="25334"/>
                  <a:pt x="16009" y="25341"/>
                </a:cubicBezTo>
                <a:cubicBezTo>
                  <a:pt x="16106" y="25397"/>
                  <a:pt x="16203" y="25454"/>
                  <a:pt x="16301" y="25510"/>
                </a:cubicBezTo>
                <a:cubicBezTo>
                  <a:pt x="16372" y="25559"/>
                  <a:pt x="16445" y="25607"/>
                  <a:pt x="16516" y="25656"/>
                </a:cubicBezTo>
                <a:cubicBezTo>
                  <a:pt x="16541" y="25672"/>
                  <a:pt x="16569" y="25690"/>
                  <a:pt x="16593" y="25708"/>
                </a:cubicBezTo>
                <a:cubicBezTo>
                  <a:pt x="16669" y="25764"/>
                  <a:pt x="16746" y="25824"/>
                  <a:pt x="16818" y="25884"/>
                </a:cubicBezTo>
                <a:cubicBezTo>
                  <a:pt x="16922" y="25975"/>
                  <a:pt x="17020" y="26069"/>
                  <a:pt x="17116" y="26167"/>
                </a:cubicBezTo>
                <a:cubicBezTo>
                  <a:pt x="17196" y="26256"/>
                  <a:pt x="17276" y="26345"/>
                  <a:pt x="17353" y="26438"/>
                </a:cubicBezTo>
                <a:lnTo>
                  <a:pt x="17437" y="26542"/>
                </a:lnTo>
                <a:cubicBezTo>
                  <a:pt x="17449" y="26558"/>
                  <a:pt x="17463" y="26573"/>
                  <a:pt x="17474" y="26590"/>
                </a:cubicBezTo>
                <a:cubicBezTo>
                  <a:pt x="17512" y="26646"/>
                  <a:pt x="17551" y="26699"/>
                  <a:pt x="17589" y="26755"/>
                </a:cubicBezTo>
                <a:cubicBezTo>
                  <a:pt x="17613" y="26792"/>
                  <a:pt x="17636" y="26830"/>
                  <a:pt x="17658" y="26869"/>
                </a:cubicBezTo>
                <a:cubicBezTo>
                  <a:pt x="17676" y="26899"/>
                  <a:pt x="17697" y="26931"/>
                  <a:pt x="17715" y="26964"/>
                </a:cubicBezTo>
                <a:cubicBezTo>
                  <a:pt x="17754" y="27042"/>
                  <a:pt x="17793" y="27120"/>
                  <a:pt x="17833" y="27198"/>
                </a:cubicBezTo>
                <a:lnTo>
                  <a:pt x="17918" y="27391"/>
                </a:lnTo>
                <a:cubicBezTo>
                  <a:pt x="17960" y="27488"/>
                  <a:pt x="17996" y="27585"/>
                  <a:pt x="18031" y="27685"/>
                </a:cubicBezTo>
                <a:cubicBezTo>
                  <a:pt x="18067" y="27801"/>
                  <a:pt x="18098" y="27920"/>
                  <a:pt x="18125" y="28040"/>
                </a:cubicBezTo>
                <a:cubicBezTo>
                  <a:pt x="18135" y="28095"/>
                  <a:pt x="18144" y="28148"/>
                  <a:pt x="18154" y="28204"/>
                </a:cubicBezTo>
                <a:cubicBezTo>
                  <a:pt x="18160" y="28239"/>
                  <a:pt x="18166" y="28272"/>
                  <a:pt x="18172" y="28306"/>
                </a:cubicBezTo>
                <a:cubicBezTo>
                  <a:pt x="18175" y="28319"/>
                  <a:pt x="18179" y="28335"/>
                  <a:pt x="18180" y="28350"/>
                </a:cubicBezTo>
                <a:cubicBezTo>
                  <a:pt x="18192" y="28463"/>
                  <a:pt x="18205" y="28574"/>
                  <a:pt x="18216" y="28686"/>
                </a:cubicBezTo>
                <a:cubicBezTo>
                  <a:pt x="18218" y="28746"/>
                  <a:pt x="18223" y="28807"/>
                  <a:pt x="18226" y="28866"/>
                </a:cubicBezTo>
                <a:cubicBezTo>
                  <a:pt x="18228" y="28912"/>
                  <a:pt x="18233" y="28957"/>
                  <a:pt x="18232" y="29001"/>
                </a:cubicBezTo>
                <a:cubicBezTo>
                  <a:pt x="18230" y="29111"/>
                  <a:pt x="18228" y="29220"/>
                  <a:pt x="18227" y="29329"/>
                </a:cubicBezTo>
                <a:cubicBezTo>
                  <a:pt x="18219" y="29422"/>
                  <a:pt x="18211" y="29516"/>
                  <a:pt x="18205" y="29608"/>
                </a:cubicBezTo>
                <a:cubicBezTo>
                  <a:pt x="18200" y="29678"/>
                  <a:pt x="18190" y="29748"/>
                  <a:pt x="18180" y="29818"/>
                </a:cubicBezTo>
                <a:cubicBezTo>
                  <a:pt x="18171" y="29887"/>
                  <a:pt x="18164" y="29958"/>
                  <a:pt x="18152" y="30027"/>
                </a:cubicBezTo>
                <a:cubicBezTo>
                  <a:pt x="18137" y="30114"/>
                  <a:pt x="18122" y="30200"/>
                  <a:pt x="18108" y="30285"/>
                </a:cubicBezTo>
                <a:cubicBezTo>
                  <a:pt x="18108" y="30289"/>
                  <a:pt x="18107" y="30290"/>
                  <a:pt x="18107" y="30293"/>
                </a:cubicBezTo>
                <a:cubicBezTo>
                  <a:pt x="18085" y="30391"/>
                  <a:pt x="18068" y="30487"/>
                  <a:pt x="18045" y="30585"/>
                </a:cubicBezTo>
                <a:cubicBezTo>
                  <a:pt x="18021" y="30688"/>
                  <a:pt x="17998" y="30790"/>
                  <a:pt x="17974" y="30893"/>
                </a:cubicBezTo>
                <a:cubicBezTo>
                  <a:pt x="17939" y="31048"/>
                  <a:pt x="17907" y="31202"/>
                  <a:pt x="17879" y="31358"/>
                </a:cubicBezTo>
                <a:cubicBezTo>
                  <a:pt x="17864" y="31436"/>
                  <a:pt x="17848" y="31518"/>
                  <a:pt x="17838" y="31598"/>
                </a:cubicBezTo>
                <a:cubicBezTo>
                  <a:pt x="17824" y="31694"/>
                  <a:pt x="17812" y="31790"/>
                  <a:pt x="17798" y="31887"/>
                </a:cubicBezTo>
                <a:cubicBezTo>
                  <a:pt x="17794" y="31923"/>
                  <a:pt x="17793" y="31959"/>
                  <a:pt x="17791" y="31995"/>
                </a:cubicBezTo>
                <a:cubicBezTo>
                  <a:pt x="17786" y="32053"/>
                  <a:pt x="17782" y="32111"/>
                  <a:pt x="17777" y="32169"/>
                </a:cubicBezTo>
                <a:cubicBezTo>
                  <a:pt x="17772" y="32235"/>
                  <a:pt x="17771" y="32298"/>
                  <a:pt x="17768" y="32363"/>
                </a:cubicBezTo>
                <a:cubicBezTo>
                  <a:pt x="17766" y="32442"/>
                  <a:pt x="17762" y="32520"/>
                  <a:pt x="17765" y="32599"/>
                </a:cubicBezTo>
                <a:cubicBezTo>
                  <a:pt x="17767" y="32685"/>
                  <a:pt x="17771" y="32773"/>
                  <a:pt x="17773" y="32859"/>
                </a:cubicBezTo>
                <a:cubicBezTo>
                  <a:pt x="17774" y="32899"/>
                  <a:pt x="17778" y="32940"/>
                  <a:pt x="17782" y="32978"/>
                </a:cubicBezTo>
                <a:cubicBezTo>
                  <a:pt x="17786" y="33032"/>
                  <a:pt x="17791" y="33087"/>
                  <a:pt x="17794" y="33142"/>
                </a:cubicBezTo>
                <a:cubicBezTo>
                  <a:pt x="17801" y="33219"/>
                  <a:pt x="17813" y="33297"/>
                  <a:pt x="17823" y="33373"/>
                </a:cubicBezTo>
                <a:cubicBezTo>
                  <a:pt x="17828" y="33406"/>
                  <a:pt x="17832" y="33439"/>
                  <a:pt x="17838" y="33472"/>
                </a:cubicBezTo>
                <a:cubicBezTo>
                  <a:pt x="17845" y="33516"/>
                  <a:pt x="17854" y="33558"/>
                  <a:pt x="17861" y="33602"/>
                </a:cubicBezTo>
                <a:cubicBezTo>
                  <a:pt x="17887" y="33735"/>
                  <a:pt x="17914" y="33866"/>
                  <a:pt x="17954" y="33995"/>
                </a:cubicBezTo>
                <a:cubicBezTo>
                  <a:pt x="17988" y="34104"/>
                  <a:pt x="18024" y="34211"/>
                  <a:pt x="18067" y="34314"/>
                </a:cubicBezTo>
                <a:cubicBezTo>
                  <a:pt x="18101" y="34394"/>
                  <a:pt x="18134" y="34475"/>
                  <a:pt x="18174" y="34552"/>
                </a:cubicBezTo>
                <a:cubicBezTo>
                  <a:pt x="18215" y="34628"/>
                  <a:pt x="18255" y="34703"/>
                  <a:pt x="18295" y="34780"/>
                </a:cubicBezTo>
                <a:cubicBezTo>
                  <a:pt x="18331" y="34850"/>
                  <a:pt x="18373" y="34918"/>
                  <a:pt x="18415" y="34986"/>
                </a:cubicBezTo>
                <a:lnTo>
                  <a:pt x="18469" y="35075"/>
                </a:lnTo>
                <a:cubicBezTo>
                  <a:pt x="18485" y="35101"/>
                  <a:pt x="18504" y="35127"/>
                  <a:pt x="18521" y="35151"/>
                </a:cubicBezTo>
                <a:cubicBezTo>
                  <a:pt x="18554" y="35202"/>
                  <a:pt x="18589" y="35250"/>
                  <a:pt x="18623" y="35301"/>
                </a:cubicBezTo>
                <a:cubicBezTo>
                  <a:pt x="18664" y="35362"/>
                  <a:pt x="18712" y="35420"/>
                  <a:pt x="18760" y="35476"/>
                </a:cubicBezTo>
                <a:cubicBezTo>
                  <a:pt x="18850" y="35580"/>
                  <a:pt x="18944" y="35678"/>
                  <a:pt x="19044" y="35771"/>
                </a:cubicBezTo>
                <a:cubicBezTo>
                  <a:pt x="19103" y="35823"/>
                  <a:pt x="19161" y="35879"/>
                  <a:pt x="19222" y="35930"/>
                </a:cubicBezTo>
                <a:cubicBezTo>
                  <a:pt x="19263" y="35966"/>
                  <a:pt x="19305" y="36001"/>
                  <a:pt x="19346" y="36035"/>
                </a:cubicBezTo>
                <a:cubicBezTo>
                  <a:pt x="19368" y="36053"/>
                  <a:pt x="19390" y="36073"/>
                  <a:pt x="19412" y="36089"/>
                </a:cubicBezTo>
                <a:cubicBezTo>
                  <a:pt x="19455" y="36122"/>
                  <a:pt x="19497" y="36155"/>
                  <a:pt x="19539" y="36187"/>
                </a:cubicBezTo>
                <a:cubicBezTo>
                  <a:pt x="19568" y="36209"/>
                  <a:pt x="19596" y="36233"/>
                  <a:pt x="19625" y="36251"/>
                </a:cubicBezTo>
                <a:cubicBezTo>
                  <a:pt x="19693" y="36298"/>
                  <a:pt x="19761" y="36344"/>
                  <a:pt x="19828" y="36391"/>
                </a:cubicBezTo>
                <a:cubicBezTo>
                  <a:pt x="19853" y="36406"/>
                  <a:pt x="19878" y="36421"/>
                  <a:pt x="19903" y="36435"/>
                </a:cubicBezTo>
                <a:cubicBezTo>
                  <a:pt x="19951" y="36462"/>
                  <a:pt x="19999" y="36491"/>
                  <a:pt x="20047" y="36518"/>
                </a:cubicBezTo>
                <a:cubicBezTo>
                  <a:pt x="20111" y="36555"/>
                  <a:pt x="20178" y="36585"/>
                  <a:pt x="20245" y="36616"/>
                </a:cubicBezTo>
                <a:cubicBezTo>
                  <a:pt x="20316" y="36651"/>
                  <a:pt x="20389" y="36680"/>
                  <a:pt x="20461" y="36710"/>
                </a:cubicBezTo>
                <a:cubicBezTo>
                  <a:pt x="20497" y="36724"/>
                  <a:pt x="20532" y="36741"/>
                  <a:pt x="20568" y="36754"/>
                </a:cubicBezTo>
                <a:cubicBezTo>
                  <a:pt x="20604" y="36766"/>
                  <a:pt x="20641" y="36780"/>
                  <a:pt x="20677" y="36791"/>
                </a:cubicBezTo>
                <a:cubicBezTo>
                  <a:pt x="20723" y="36807"/>
                  <a:pt x="20767" y="36824"/>
                  <a:pt x="20814" y="36838"/>
                </a:cubicBezTo>
                <a:cubicBezTo>
                  <a:pt x="20852" y="36848"/>
                  <a:pt x="20889" y="36858"/>
                  <a:pt x="20925" y="36869"/>
                </a:cubicBezTo>
                <a:cubicBezTo>
                  <a:pt x="20994" y="36888"/>
                  <a:pt x="21065" y="36909"/>
                  <a:pt x="21134" y="36925"/>
                </a:cubicBezTo>
                <a:cubicBezTo>
                  <a:pt x="21215" y="36943"/>
                  <a:pt x="21298" y="36966"/>
                  <a:pt x="21381" y="36979"/>
                </a:cubicBezTo>
                <a:cubicBezTo>
                  <a:pt x="21456" y="36992"/>
                  <a:pt x="21530" y="37009"/>
                  <a:pt x="21605" y="37018"/>
                </a:cubicBezTo>
                <a:cubicBezTo>
                  <a:pt x="21691" y="37030"/>
                  <a:pt x="21778" y="37044"/>
                  <a:pt x="21864" y="37050"/>
                </a:cubicBezTo>
                <a:lnTo>
                  <a:pt x="22026" y="37063"/>
                </a:lnTo>
                <a:cubicBezTo>
                  <a:pt x="22054" y="37064"/>
                  <a:pt x="22081" y="37066"/>
                  <a:pt x="22108" y="37066"/>
                </a:cubicBezTo>
                <a:cubicBezTo>
                  <a:pt x="22178" y="37068"/>
                  <a:pt x="22248" y="37068"/>
                  <a:pt x="22320" y="37069"/>
                </a:cubicBezTo>
                <a:cubicBezTo>
                  <a:pt x="22374" y="37069"/>
                  <a:pt x="22431" y="37064"/>
                  <a:pt x="22485" y="37059"/>
                </a:cubicBezTo>
                <a:cubicBezTo>
                  <a:pt x="22539" y="37055"/>
                  <a:pt x="22591" y="37052"/>
                  <a:pt x="22645" y="37044"/>
                </a:cubicBezTo>
                <a:cubicBezTo>
                  <a:pt x="22691" y="37038"/>
                  <a:pt x="22738" y="37032"/>
                  <a:pt x="22785" y="37024"/>
                </a:cubicBezTo>
                <a:cubicBezTo>
                  <a:pt x="22805" y="37022"/>
                  <a:pt x="22824" y="37021"/>
                  <a:pt x="22844" y="37017"/>
                </a:cubicBezTo>
                <a:cubicBezTo>
                  <a:pt x="22958" y="36995"/>
                  <a:pt x="23073" y="36976"/>
                  <a:pt x="23186" y="36947"/>
                </a:cubicBezTo>
                <a:cubicBezTo>
                  <a:pt x="23234" y="36936"/>
                  <a:pt x="23283" y="36924"/>
                  <a:pt x="23331" y="36913"/>
                </a:cubicBezTo>
                <a:cubicBezTo>
                  <a:pt x="23360" y="36905"/>
                  <a:pt x="23387" y="36901"/>
                  <a:pt x="23413" y="36892"/>
                </a:cubicBezTo>
                <a:cubicBezTo>
                  <a:pt x="23476" y="36872"/>
                  <a:pt x="23540" y="36852"/>
                  <a:pt x="23602" y="36832"/>
                </a:cubicBezTo>
                <a:cubicBezTo>
                  <a:pt x="23654" y="36817"/>
                  <a:pt x="23703" y="36800"/>
                  <a:pt x="23754" y="36782"/>
                </a:cubicBezTo>
                <a:cubicBezTo>
                  <a:pt x="23827" y="36755"/>
                  <a:pt x="23900" y="36727"/>
                  <a:pt x="23974" y="36699"/>
                </a:cubicBezTo>
                <a:cubicBezTo>
                  <a:pt x="24028" y="36679"/>
                  <a:pt x="24080" y="36655"/>
                  <a:pt x="24135" y="36631"/>
                </a:cubicBezTo>
                <a:cubicBezTo>
                  <a:pt x="24173" y="36615"/>
                  <a:pt x="24212" y="36598"/>
                  <a:pt x="24252" y="36580"/>
                </a:cubicBezTo>
                <a:cubicBezTo>
                  <a:pt x="24264" y="36575"/>
                  <a:pt x="24278" y="36570"/>
                  <a:pt x="24291" y="36567"/>
                </a:cubicBezTo>
                <a:cubicBezTo>
                  <a:pt x="24505" y="36497"/>
                  <a:pt x="24715" y="36414"/>
                  <a:pt x="24925" y="36333"/>
                </a:cubicBezTo>
                <a:cubicBezTo>
                  <a:pt x="25137" y="36250"/>
                  <a:pt x="25348" y="36170"/>
                  <a:pt x="25558" y="36084"/>
                </a:cubicBezTo>
                <a:cubicBezTo>
                  <a:pt x="25671" y="36039"/>
                  <a:pt x="25782" y="35990"/>
                  <a:pt x="25893" y="35941"/>
                </a:cubicBezTo>
                <a:cubicBezTo>
                  <a:pt x="25989" y="35898"/>
                  <a:pt x="26082" y="35848"/>
                  <a:pt x="26177" y="35800"/>
                </a:cubicBezTo>
                <a:cubicBezTo>
                  <a:pt x="26231" y="35773"/>
                  <a:pt x="26281" y="35740"/>
                  <a:pt x="26333" y="35711"/>
                </a:cubicBezTo>
                <a:cubicBezTo>
                  <a:pt x="26366" y="35691"/>
                  <a:pt x="26400" y="35672"/>
                  <a:pt x="26432" y="35652"/>
                </a:cubicBezTo>
                <a:cubicBezTo>
                  <a:pt x="26521" y="35594"/>
                  <a:pt x="26612" y="35538"/>
                  <a:pt x="26698" y="35476"/>
                </a:cubicBezTo>
                <a:cubicBezTo>
                  <a:pt x="26802" y="35402"/>
                  <a:pt x="26905" y="35329"/>
                  <a:pt x="27005" y="35251"/>
                </a:cubicBezTo>
                <a:cubicBezTo>
                  <a:pt x="27088" y="35187"/>
                  <a:pt x="27170" y="35124"/>
                  <a:pt x="27251" y="35060"/>
                </a:cubicBezTo>
                <a:cubicBezTo>
                  <a:pt x="27346" y="34983"/>
                  <a:pt x="27442" y="34907"/>
                  <a:pt x="27535" y="34826"/>
                </a:cubicBezTo>
                <a:cubicBezTo>
                  <a:pt x="27621" y="34754"/>
                  <a:pt x="27705" y="34682"/>
                  <a:pt x="27787" y="34607"/>
                </a:cubicBezTo>
                <a:cubicBezTo>
                  <a:pt x="27832" y="34567"/>
                  <a:pt x="27879" y="34527"/>
                  <a:pt x="27922" y="34485"/>
                </a:cubicBezTo>
                <a:cubicBezTo>
                  <a:pt x="27972" y="34437"/>
                  <a:pt x="28021" y="34390"/>
                  <a:pt x="28071" y="34341"/>
                </a:cubicBezTo>
                <a:cubicBezTo>
                  <a:pt x="28088" y="34325"/>
                  <a:pt x="28106" y="34308"/>
                  <a:pt x="28124" y="34290"/>
                </a:cubicBezTo>
                <a:cubicBezTo>
                  <a:pt x="28181" y="34233"/>
                  <a:pt x="28238" y="34174"/>
                  <a:pt x="28295" y="34114"/>
                </a:cubicBezTo>
                <a:cubicBezTo>
                  <a:pt x="28598" y="33798"/>
                  <a:pt x="28876" y="33458"/>
                  <a:pt x="29130" y="33102"/>
                </a:cubicBezTo>
                <a:cubicBezTo>
                  <a:pt x="29206" y="32994"/>
                  <a:pt x="29280" y="32888"/>
                  <a:pt x="29355" y="32780"/>
                </a:cubicBezTo>
                <a:cubicBezTo>
                  <a:pt x="29378" y="32744"/>
                  <a:pt x="29402" y="32709"/>
                  <a:pt x="29425" y="32672"/>
                </a:cubicBezTo>
                <a:cubicBezTo>
                  <a:pt x="29453" y="32632"/>
                  <a:pt x="29480" y="32593"/>
                  <a:pt x="29504" y="32553"/>
                </a:cubicBezTo>
                <a:cubicBezTo>
                  <a:pt x="29563" y="32453"/>
                  <a:pt x="29623" y="32355"/>
                  <a:pt x="29678" y="32255"/>
                </a:cubicBezTo>
                <a:cubicBezTo>
                  <a:pt x="29701" y="32210"/>
                  <a:pt x="29727" y="32168"/>
                  <a:pt x="29749" y="32124"/>
                </a:cubicBezTo>
                <a:cubicBezTo>
                  <a:pt x="29780" y="32059"/>
                  <a:pt x="29812" y="31995"/>
                  <a:pt x="29843" y="31931"/>
                </a:cubicBezTo>
                <a:cubicBezTo>
                  <a:pt x="29868" y="31884"/>
                  <a:pt x="29888" y="31833"/>
                  <a:pt x="29912" y="31785"/>
                </a:cubicBezTo>
                <a:cubicBezTo>
                  <a:pt x="29931" y="31743"/>
                  <a:pt x="29951" y="31698"/>
                  <a:pt x="29970" y="31655"/>
                </a:cubicBezTo>
                <a:cubicBezTo>
                  <a:pt x="30008" y="31561"/>
                  <a:pt x="30048" y="31467"/>
                  <a:pt x="30083" y="31372"/>
                </a:cubicBezTo>
                <a:cubicBezTo>
                  <a:pt x="30106" y="31307"/>
                  <a:pt x="30134" y="31244"/>
                  <a:pt x="30154" y="31178"/>
                </a:cubicBezTo>
                <a:cubicBezTo>
                  <a:pt x="30173" y="31123"/>
                  <a:pt x="30192" y="31067"/>
                  <a:pt x="30209" y="31010"/>
                </a:cubicBezTo>
                <a:cubicBezTo>
                  <a:pt x="30243" y="30909"/>
                  <a:pt x="30273" y="30807"/>
                  <a:pt x="30302" y="30705"/>
                </a:cubicBezTo>
                <a:cubicBezTo>
                  <a:pt x="30363" y="30501"/>
                  <a:pt x="30415" y="30298"/>
                  <a:pt x="30457" y="30089"/>
                </a:cubicBezTo>
                <a:cubicBezTo>
                  <a:pt x="30502" y="29865"/>
                  <a:pt x="30542" y="29639"/>
                  <a:pt x="30579" y="29413"/>
                </a:cubicBezTo>
                <a:cubicBezTo>
                  <a:pt x="30588" y="29357"/>
                  <a:pt x="30594" y="29299"/>
                  <a:pt x="30601" y="29242"/>
                </a:cubicBezTo>
                <a:cubicBezTo>
                  <a:pt x="30609" y="29199"/>
                  <a:pt x="30615" y="29154"/>
                  <a:pt x="30620" y="29111"/>
                </a:cubicBezTo>
                <a:cubicBezTo>
                  <a:pt x="30631" y="29005"/>
                  <a:pt x="30645" y="28899"/>
                  <a:pt x="30653" y="28792"/>
                </a:cubicBezTo>
                <a:cubicBezTo>
                  <a:pt x="30663" y="28668"/>
                  <a:pt x="30674" y="28546"/>
                  <a:pt x="30681" y="28423"/>
                </a:cubicBezTo>
                <a:cubicBezTo>
                  <a:pt x="30686" y="28313"/>
                  <a:pt x="30691" y="28201"/>
                  <a:pt x="30693" y="28091"/>
                </a:cubicBezTo>
                <a:cubicBezTo>
                  <a:pt x="30694" y="28039"/>
                  <a:pt x="30698" y="27987"/>
                  <a:pt x="30697" y="27936"/>
                </a:cubicBezTo>
                <a:cubicBezTo>
                  <a:pt x="30696" y="27873"/>
                  <a:pt x="30694" y="27811"/>
                  <a:pt x="30693" y="27747"/>
                </a:cubicBezTo>
                <a:cubicBezTo>
                  <a:pt x="30692" y="27646"/>
                  <a:pt x="30691" y="27543"/>
                  <a:pt x="30687" y="27442"/>
                </a:cubicBezTo>
                <a:cubicBezTo>
                  <a:pt x="30679" y="27198"/>
                  <a:pt x="30670" y="26952"/>
                  <a:pt x="30658" y="26708"/>
                </a:cubicBezTo>
                <a:cubicBezTo>
                  <a:pt x="30653" y="26590"/>
                  <a:pt x="30643" y="26472"/>
                  <a:pt x="30632" y="26356"/>
                </a:cubicBezTo>
                <a:cubicBezTo>
                  <a:pt x="30624" y="26260"/>
                  <a:pt x="30612" y="26165"/>
                  <a:pt x="30595" y="26070"/>
                </a:cubicBezTo>
                <a:cubicBezTo>
                  <a:pt x="30585" y="26012"/>
                  <a:pt x="30576" y="25955"/>
                  <a:pt x="30563" y="25898"/>
                </a:cubicBezTo>
                <a:cubicBezTo>
                  <a:pt x="30550" y="25843"/>
                  <a:pt x="30537" y="25788"/>
                  <a:pt x="30526" y="25732"/>
                </a:cubicBezTo>
                <a:cubicBezTo>
                  <a:pt x="30505" y="25638"/>
                  <a:pt x="30480" y="25543"/>
                  <a:pt x="30456" y="25451"/>
                </a:cubicBezTo>
                <a:cubicBezTo>
                  <a:pt x="30399" y="25233"/>
                  <a:pt x="30343" y="25014"/>
                  <a:pt x="30283" y="24795"/>
                </a:cubicBezTo>
                <a:cubicBezTo>
                  <a:pt x="30222" y="24579"/>
                  <a:pt x="30158" y="24362"/>
                  <a:pt x="30093" y="24145"/>
                </a:cubicBezTo>
                <a:cubicBezTo>
                  <a:pt x="30058" y="24035"/>
                  <a:pt x="30023" y="23925"/>
                  <a:pt x="29987" y="23815"/>
                </a:cubicBezTo>
                <a:cubicBezTo>
                  <a:pt x="29954" y="23715"/>
                  <a:pt x="29919" y="23616"/>
                  <a:pt x="29883" y="23516"/>
                </a:cubicBezTo>
                <a:cubicBezTo>
                  <a:pt x="29851" y="23425"/>
                  <a:pt x="29816" y="23334"/>
                  <a:pt x="29781" y="23244"/>
                </a:cubicBezTo>
                <a:cubicBezTo>
                  <a:pt x="29745" y="23151"/>
                  <a:pt x="29712" y="23058"/>
                  <a:pt x="29675" y="22967"/>
                </a:cubicBezTo>
                <a:cubicBezTo>
                  <a:pt x="29515" y="22568"/>
                  <a:pt x="29356" y="22169"/>
                  <a:pt x="29181" y="21779"/>
                </a:cubicBezTo>
                <a:cubicBezTo>
                  <a:pt x="29015" y="21403"/>
                  <a:pt x="28861" y="21023"/>
                  <a:pt x="28695" y="20650"/>
                </a:cubicBezTo>
                <a:cubicBezTo>
                  <a:pt x="28619" y="20479"/>
                  <a:pt x="28536" y="20310"/>
                  <a:pt x="28453" y="20143"/>
                </a:cubicBezTo>
                <a:cubicBezTo>
                  <a:pt x="28372" y="19980"/>
                  <a:pt x="28289" y="19819"/>
                  <a:pt x="28204" y="19660"/>
                </a:cubicBezTo>
                <a:cubicBezTo>
                  <a:pt x="28042" y="19360"/>
                  <a:pt x="27867" y="19067"/>
                  <a:pt x="27698" y="18770"/>
                </a:cubicBezTo>
                <a:cubicBezTo>
                  <a:pt x="27567" y="18538"/>
                  <a:pt x="27447" y="18303"/>
                  <a:pt x="27320" y="18069"/>
                </a:cubicBezTo>
                <a:cubicBezTo>
                  <a:pt x="27196" y="17834"/>
                  <a:pt x="27067" y="17606"/>
                  <a:pt x="26935" y="17379"/>
                </a:cubicBezTo>
                <a:cubicBezTo>
                  <a:pt x="26656" y="16903"/>
                  <a:pt x="26363" y="16434"/>
                  <a:pt x="26088" y="15954"/>
                </a:cubicBezTo>
                <a:cubicBezTo>
                  <a:pt x="25785" y="15412"/>
                  <a:pt x="25519" y="14851"/>
                  <a:pt x="25229" y="14302"/>
                </a:cubicBezTo>
                <a:cubicBezTo>
                  <a:pt x="25132" y="14117"/>
                  <a:pt x="25034" y="13932"/>
                  <a:pt x="24928" y="13753"/>
                </a:cubicBezTo>
                <a:cubicBezTo>
                  <a:pt x="24819" y="13567"/>
                  <a:pt x="24708" y="13381"/>
                  <a:pt x="24598" y="13196"/>
                </a:cubicBezTo>
                <a:cubicBezTo>
                  <a:pt x="24375" y="12819"/>
                  <a:pt x="24153" y="12441"/>
                  <a:pt x="23911" y="12079"/>
                </a:cubicBezTo>
                <a:cubicBezTo>
                  <a:pt x="23798" y="11910"/>
                  <a:pt x="23679" y="11745"/>
                  <a:pt x="23563" y="11577"/>
                </a:cubicBezTo>
                <a:cubicBezTo>
                  <a:pt x="23458" y="11423"/>
                  <a:pt x="23354" y="11265"/>
                  <a:pt x="23248" y="11108"/>
                </a:cubicBezTo>
                <a:cubicBezTo>
                  <a:pt x="23015" y="10751"/>
                  <a:pt x="22782" y="10397"/>
                  <a:pt x="22541" y="10047"/>
                </a:cubicBezTo>
                <a:cubicBezTo>
                  <a:pt x="22420" y="9869"/>
                  <a:pt x="22297" y="9692"/>
                  <a:pt x="22170" y="9517"/>
                </a:cubicBezTo>
                <a:cubicBezTo>
                  <a:pt x="22040" y="9336"/>
                  <a:pt x="21906" y="9157"/>
                  <a:pt x="21772" y="8979"/>
                </a:cubicBezTo>
                <a:cubicBezTo>
                  <a:pt x="21503" y="8624"/>
                  <a:pt x="21230" y="8272"/>
                  <a:pt x="20965" y="7915"/>
                </a:cubicBezTo>
                <a:cubicBezTo>
                  <a:pt x="20714" y="7580"/>
                  <a:pt x="20467" y="7243"/>
                  <a:pt x="20216" y="6909"/>
                </a:cubicBezTo>
                <a:cubicBezTo>
                  <a:pt x="20105" y="6761"/>
                  <a:pt x="19990" y="6619"/>
                  <a:pt x="19871" y="6480"/>
                </a:cubicBezTo>
                <a:cubicBezTo>
                  <a:pt x="19754" y="6347"/>
                  <a:pt x="19630" y="6221"/>
                  <a:pt x="19501" y="6100"/>
                </a:cubicBezTo>
                <a:cubicBezTo>
                  <a:pt x="19360" y="5965"/>
                  <a:pt x="19216" y="5835"/>
                  <a:pt x="19069" y="5701"/>
                </a:cubicBezTo>
                <a:cubicBezTo>
                  <a:pt x="18922" y="5563"/>
                  <a:pt x="18776" y="5423"/>
                  <a:pt x="18629" y="5284"/>
                </a:cubicBezTo>
                <a:cubicBezTo>
                  <a:pt x="18336" y="5007"/>
                  <a:pt x="18035" y="4739"/>
                  <a:pt x="17727" y="4478"/>
                </a:cubicBezTo>
                <a:cubicBezTo>
                  <a:pt x="17148" y="3985"/>
                  <a:pt x="16528" y="3545"/>
                  <a:pt x="15933" y="3072"/>
                </a:cubicBezTo>
                <a:cubicBezTo>
                  <a:pt x="15795" y="2961"/>
                  <a:pt x="15659" y="2849"/>
                  <a:pt x="15518" y="2742"/>
                </a:cubicBezTo>
                <a:cubicBezTo>
                  <a:pt x="15434" y="2681"/>
                  <a:pt x="15348" y="2621"/>
                  <a:pt x="15261" y="2564"/>
                </a:cubicBezTo>
                <a:cubicBezTo>
                  <a:pt x="15177" y="2509"/>
                  <a:pt x="15090" y="2458"/>
                  <a:pt x="15005" y="2406"/>
                </a:cubicBezTo>
                <a:cubicBezTo>
                  <a:pt x="14822" y="2299"/>
                  <a:pt x="14644" y="2187"/>
                  <a:pt x="14456" y="2087"/>
                </a:cubicBezTo>
                <a:cubicBezTo>
                  <a:pt x="14309" y="2009"/>
                  <a:pt x="14159" y="1937"/>
                  <a:pt x="14006" y="1868"/>
                </a:cubicBezTo>
                <a:cubicBezTo>
                  <a:pt x="13854" y="1800"/>
                  <a:pt x="13701" y="1733"/>
                  <a:pt x="13547" y="1671"/>
                </a:cubicBezTo>
                <a:cubicBezTo>
                  <a:pt x="13369" y="1597"/>
                  <a:pt x="13191" y="1524"/>
                  <a:pt x="13013" y="1452"/>
                </a:cubicBezTo>
                <a:cubicBezTo>
                  <a:pt x="12830" y="1380"/>
                  <a:pt x="12646" y="1313"/>
                  <a:pt x="12461" y="1251"/>
                </a:cubicBezTo>
                <a:cubicBezTo>
                  <a:pt x="12281" y="1192"/>
                  <a:pt x="12101" y="1135"/>
                  <a:pt x="11924" y="1068"/>
                </a:cubicBezTo>
                <a:cubicBezTo>
                  <a:pt x="11736" y="992"/>
                  <a:pt x="11554" y="909"/>
                  <a:pt x="11369" y="828"/>
                </a:cubicBezTo>
                <a:cubicBezTo>
                  <a:pt x="11205" y="756"/>
                  <a:pt x="11038" y="692"/>
                  <a:pt x="10870" y="627"/>
                </a:cubicBezTo>
                <a:cubicBezTo>
                  <a:pt x="10704" y="563"/>
                  <a:pt x="10539" y="498"/>
                  <a:pt x="10368" y="449"/>
                </a:cubicBezTo>
                <a:cubicBezTo>
                  <a:pt x="10192" y="398"/>
                  <a:pt x="10012" y="357"/>
                  <a:pt x="9832" y="314"/>
                </a:cubicBezTo>
                <a:lnTo>
                  <a:pt x="9832" y="314"/>
                </a:lnTo>
                <a:cubicBezTo>
                  <a:pt x="9838" y="315"/>
                  <a:pt x="9842" y="316"/>
                  <a:pt x="9846" y="316"/>
                </a:cubicBezTo>
                <a:cubicBezTo>
                  <a:pt x="9644" y="268"/>
                  <a:pt x="9442" y="212"/>
                  <a:pt x="9238" y="172"/>
                </a:cubicBezTo>
                <a:cubicBezTo>
                  <a:pt x="9115" y="147"/>
                  <a:pt x="8991" y="128"/>
                  <a:pt x="8868" y="115"/>
                </a:cubicBezTo>
                <a:cubicBezTo>
                  <a:pt x="8762" y="103"/>
                  <a:pt x="8656" y="92"/>
                  <a:pt x="8550" y="79"/>
                </a:cubicBezTo>
                <a:cubicBezTo>
                  <a:pt x="8454" y="67"/>
                  <a:pt x="8359" y="54"/>
                  <a:pt x="8263" y="43"/>
                </a:cubicBezTo>
                <a:cubicBezTo>
                  <a:pt x="8171" y="31"/>
                  <a:pt x="8080" y="17"/>
                  <a:pt x="7987" y="12"/>
                </a:cubicBezTo>
                <a:cubicBezTo>
                  <a:pt x="7930" y="8"/>
                  <a:pt x="7875" y="3"/>
                  <a:pt x="7818" y="2"/>
                </a:cubicBezTo>
                <a:cubicBezTo>
                  <a:pt x="7752" y="2"/>
                  <a:pt x="7686" y="0"/>
                  <a:pt x="7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txBox="1"/>
          <p:nvPr/>
        </p:nvSpPr>
        <p:spPr>
          <a:xfrm>
            <a:off x="710954" y="3175230"/>
            <a:ext cx="1655700" cy="8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b="1" dirty="0">
                <a:solidFill>
                  <a:schemeClr val="bg2">
                    <a:lumMod val="75000"/>
                  </a:schemeClr>
                </a:solidFill>
                <a:latin typeface="Josefin Sans" pitchFamily="2" charset="0"/>
              </a:rPr>
              <a:t>Rising Need for Efficient Healthcare Management</a:t>
            </a:r>
            <a:endParaRPr b="1" dirty="0">
              <a:solidFill>
                <a:schemeClr val="bg2">
                  <a:lumMod val="75000"/>
                </a:schemeClr>
              </a:solidFill>
              <a:latin typeface="Josefin Sans" pitchFamily="2" charset="0"/>
              <a:ea typeface="Josefin Sans"/>
              <a:cs typeface="Josefin Sans"/>
              <a:sym typeface="Josefin Sans"/>
            </a:endParaRPr>
          </a:p>
        </p:txBody>
      </p:sp>
      <p:sp>
        <p:nvSpPr>
          <p:cNvPr id="357" name="Google Shape;357;p18"/>
          <p:cNvSpPr txBox="1"/>
          <p:nvPr/>
        </p:nvSpPr>
        <p:spPr>
          <a:xfrm>
            <a:off x="713100" y="1261738"/>
            <a:ext cx="16557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2"/>
                </a:solidFill>
                <a:latin typeface="Anton"/>
                <a:ea typeface="Anton"/>
                <a:cs typeface="Anton"/>
                <a:sym typeface="Anton"/>
              </a:rPr>
              <a:t>01</a:t>
            </a:r>
            <a:endParaRPr sz="2500" dirty="0">
              <a:solidFill>
                <a:schemeClr val="dk2"/>
              </a:solidFill>
              <a:latin typeface="Anton"/>
              <a:ea typeface="Anton"/>
              <a:cs typeface="Anton"/>
              <a:sym typeface="Anton"/>
            </a:endParaRPr>
          </a:p>
        </p:txBody>
      </p:sp>
      <p:grpSp>
        <p:nvGrpSpPr>
          <p:cNvPr id="6" name="Group 5">
            <a:extLst>
              <a:ext uri="{FF2B5EF4-FFF2-40B4-BE49-F238E27FC236}">
                <a16:creationId xmlns:a16="http://schemas.microsoft.com/office/drawing/2014/main" id="{70175769-259B-4B87-2BB6-1768496B834B}"/>
              </a:ext>
            </a:extLst>
          </p:cNvPr>
          <p:cNvGrpSpPr/>
          <p:nvPr/>
        </p:nvGrpSpPr>
        <p:grpSpPr>
          <a:xfrm>
            <a:off x="1083750" y="1718938"/>
            <a:ext cx="914400" cy="1456292"/>
            <a:chOff x="1083750" y="1718938"/>
            <a:chExt cx="914400" cy="1456292"/>
          </a:xfrm>
        </p:grpSpPr>
        <p:sp>
          <p:nvSpPr>
            <p:cNvPr id="361" name="Google Shape;361;p18"/>
            <p:cNvSpPr/>
            <p:nvPr/>
          </p:nvSpPr>
          <p:spPr>
            <a:xfrm>
              <a:off x="1083750" y="1989930"/>
              <a:ext cx="914400" cy="914400"/>
            </a:xfrm>
            <a:prstGeom prst="ellipse">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 name="Google Shape;378;p18"/>
            <p:cNvCxnSpPr>
              <a:cxnSpLocks/>
              <a:stCxn id="357" idx="2"/>
              <a:endCxn id="361" idx="0"/>
            </p:cNvCxnSpPr>
            <p:nvPr/>
          </p:nvCxnSpPr>
          <p:spPr>
            <a:xfrm>
              <a:off x="1540950" y="1718938"/>
              <a:ext cx="0" cy="270900"/>
            </a:xfrm>
            <a:prstGeom prst="straightConnector1">
              <a:avLst/>
            </a:prstGeom>
            <a:noFill/>
            <a:ln w="19050" cap="flat" cmpd="sng">
              <a:solidFill>
                <a:schemeClr val="dk2"/>
              </a:solidFill>
              <a:prstDash val="dash"/>
              <a:round/>
              <a:headEnd type="none" w="med" len="med"/>
              <a:tailEnd type="none" w="med" len="med"/>
            </a:ln>
          </p:spPr>
        </p:cxnSp>
        <p:cxnSp>
          <p:nvCxnSpPr>
            <p:cNvPr id="379" name="Google Shape;379;p18"/>
            <p:cNvCxnSpPr>
              <a:cxnSpLocks/>
              <a:stCxn id="361" idx="4"/>
            </p:cNvCxnSpPr>
            <p:nvPr/>
          </p:nvCxnSpPr>
          <p:spPr>
            <a:xfrm>
              <a:off x="1540950" y="2904330"/>
              <a:ext cx="0" cy="270900"/>
            </a:xfrm>
            <a:prstGeom prst="straightConnector1">
              <a:avLst/>
            </a:prstGeom>
            <a:noFill/>
            <a:ln w="19050" cap="flat" cmpd="sng">
              <a:solidFill>
                <a:schemeClr val="dk2"/>
              </a:solidFill>
              <a:prstDash val="dash"/>
              <a:round/>
              <a:headEnd type="none" w="med" len="med"/>
              <a:tailEnd type="triangle" w="med" len="med"/>
            </a:ln>
          </p:spPr>
        </p:cxnSp>
        <p:grpSp>
          <p:nvGrpSpPr>
            <p:cNvPr id="12" name="Google Shape;940;p22">
              <a:extLst>
                <a:ext uri="{FF2B5EF4-FFF2-40B4-BE49-F238E27FC236}">
                  <a16:creationId xmlns:a16="http://schemas.microsoft.com/office/drawing/2014/main" id="{A1668CAA-F836-EFB4-E542-D85F8F234BF1}"/>
                </a:ext>
              </a:extLst>
            </p:cNvPr>
            <p:cNvGrpSpPr/>
            <p:nvPr/>
          </p:nvGrpSpPr>
          <p:grpSpPr>
            <a:xfrm>
              <a:off x="1273916" y="2172829"/>
              <a:ext cx="504755" cy="548627"/>
              <a:chOff x="865392" y="2805244"/>
              <a:chExt cx="504755" cy="548627"/>
            </a:xfrm>
          </p:grpSpPr>
          <p:sp>
            <p:nvSpPr>
              <p:cNvPr id="13" name="Google Shape;941;p22">
                <a:extLst>
                  <a:ext uri="{FF2B5EF4-FFF2-40B4-BE49-F238E27FC236}">
                    <a16:creationId xmlns:a16="http://schemas.microsoft.com/office/drawing/2014/main" id="{83590B9A-2848-F8E6-CE2E-6A1872CCF561}"/>
                  </a:ext>
                </a:extLst>
              </p:cNvPr>
              <p:cNvSpPr/>
              <p:nvPr/>
            </p:nvSpPr>
            <p:spPr>
              <a:xfrm>
                <a:off x="873467" y="2815488"/>
                <a:ext cx="486340" cy="527164"/>
              </a:xfrm>
              <a:custGeom>
                <a:avLst/>
                <a:gdLst/>
                <a:ahLst/>
                <a:cxnLst/>
                <a:rect l="l" t="t" r="r" b="b"/>
                <a:pathLst>
                  <a:path w="11383" h="12453" extrusionOk="0">
                    <a:moveTo>
                      <a:pt x="5338" y="1"/>
                    </a:moveTo>
                    <a:cubicBezTo>
                      <a:pt x="4917" y="1"/>
                      <a:pt x="4495" y="40"/>
                      <a:pt x="4090" y="150"/>
                    </a:cubicBezTo>
                    <a:cubicBezTo>
                      <a:pt x="3943" y="190"/>
                      <a:pt x="3796" y="236"/>
                      <a:pt x="3648" y="289"/>
                    </a:cubicBezTo>
                    <a:lnTo>
                      <a:pt x="3650" y="289"/>
                    </a:lnTo>
                    <a:cubicBezTo>
                      <a:pt x="3420" y="375"/>
                      <a:pt x="3220" y="458"/>
                      <a:pt x="2960" y="605"/>
                    </a:cubicBezTo>
                    <a:cubicBezTo>
                      <a:pt x="1910" y="1194"/>
                      <a:pt x="1174" y="2178"/>
                      <a:pt x="1087" y="3543"/>
                    </a:cubicBezTo>
                    <a:cubicBezTo>
                      <a:pt x="1056" y="4004"/>
                      <a:pt x="857" y="4230"/>
                      <a:pt x="812" y="4423"/>
                    </a:cubicBezTo>
                    <a:cubicBezTo>
                      <a:pt x="757" y="4659"/>
                      <a:pt x="1008" y="4900"/>
                      <a:pt x="1107" y="5132"/>
                    </a:cubicBezTo>
                    <a:cubicBezTo>
                      <a:pt x="1150" y="5230"/>
                      <a:pt x="1142" y="5342"/>
                      <a:pt x="1090" y="5434"/>
                    </a:cubicBezTo>
                    <a:cubicBezTo>
                      <a:pt x="884" y="5799"/>
                      <a:pt x="626" y="6049"/>
                      <a:pt x="318" y="6287"/>
                    </a:cubicBezTo>
                    <a:cubicBezTo>
                      <a:pt x="137" y="6425"/>
                      <a:pt x="1" y="6549"/>
                      <a:pt x="1" y="6764"/>
                    </a:cubicBezTo>
                    <a:cubicBezTo>
                      <a:pt x="1" y="7016"/>
                      <a:pt x="159" y="7180"/>
                      <a:pt x="498" y="7284"/>
                    </a:cubicBezTo>
                    <a:cubicBezTo>
                      <a:pt x="1145" y="7483"/>
                      <a:pt x="361" y="7991"/>
                      <a:pt x="361" y="7991"/>
                    </a:cubicBezTo>
                    <a:cubicBezTo>
                      <a:pt x="361" y="7991"/>
                      <a:pt x="252" y="8146"/>
                      <a:pt x="430" y="8289"/>
                    </a:cubicBezTo>
                    <a:cubicBezTo>
                      <a:pt x="567" y="8398"/>
                      <a:pt x="656" y="8488"/>
                      <a:pt x="699" y="8537"/>
                    </a:cubicBezTo>
                    <a:cubicBezTo>
                      <a:pt x="719" y="8559"/>
                      <a:pt x="714" y="8591"/>
                      <a:pt x="694" y="8611"/>
                    </a:cubicBezTo>
                    <a:cubicBezTo>
                      <a:pt x="565" y="8718"/>
                      <a:pt x="536" y="8827"/>
                      <a:pt x="542" y="8911"/>
                    </a:cubicBezTo>
                    <a:cubicBezTo>
                      <a:pt x="545" y="8994"/>
                      <a:pt x="602" y="9063"/>
                      <a:pt x="680" y="9089"/>
                    </a:cubicBezTo>
                    <a:cubicBezTo>
                      <a:pt x="740" y="9109"/>
                      <a:pt x="817" y="9142"/>
                      <a:pt x="886" y="9189"/>
                    </a:cubicBezTo>
                    <a:cubicBezTo>
                      <a:pt x="950" y="9234"/>
                      <a:pt x="988" y="9341"/>
                      <a:pt x="944" y="9419"/>
                    </a:cubicBezTo>
                    <a:cubicBezTo>
                      <a:pt x="863" y="9568"/>
                      <a:pt x="749" y="9746"/>
                      <a:pt x="826" y="10060"/>
                    </a:cubicBezTo>
                    <a:cubicBezTo>
                      <a:pt x="944" y="10544"/>
                      <a:pt x="1350" y="10723"/>
                      <a:pt x="1757" y="10789"/>
                    </a:cubicBezTo>
                    <a:cubicBezTo>
                      <a:pt x="1808" y="10797"/>
                      <a:pt x="1868" y="10801"/>
                      <a:pt x="1936" y="10801"/>
                    </a:cubicBezTo>
                    <a:cubicBezTo>
                      <a:pt x="2253" y="10801"/>
                      <a:pt x="2741" y="10722"/>
                      <a:pt x="3236" y="10654"/>
                    </a:cubicBezTo>
                    <a:cubicBezTo>
                      <a:pt x="3313" y="10644"/>
                      <a:pt x="3388" y="10639"/>
                      <a:pt x="3459" y="10639"/>
                    </a:cubicBezTo>
                    <a:cubicBezTo>
                      <a:pt x="4369" y="10639"/>
                      <a:pt x="4809" y="11442"/>
                      <a:pt x="5099" y="12142"/>
                    </a:cubicBezTo>
                    <a:cubicBezTo>
                      <a:pt x="5113" y="12196"/>
                      <a:pt x="5139" y="12249"/>
                      <a:pt x="5176" y="12298"/>
                    </a:cubicBezTo>
                    <a:cubicBezTo>
                      <a:pt x="5256" y="12407"/>
                      <a:pt x="5441" y="12453"/>
                      <a:pt x="5617" y="12453"/>
                    </a:cubicBezTo>
                    <a:cubicBezTo>
                      <a:pt x="5704" y="12453"/>
                      <a:pt x="5789" y="12441"/>
                      <a:pt x="5859" y="12421"/>
                    </a:cubicBezTo>
                    <a:lnTo>
                      <a:pt x="9356" y="11490"/>
                    </a:lnTo>
                    <a:cubicBezTo>
                      <a:pt x="9649" y="11416"/>
                      <a:pt x="9813" y="11103"/>
                      <a:pt x="9707" y="10818"/>
                    </a:cubicBezTo>
                    <a:cubicBezTo>
                      <a:pt x="9404" y="10001"/>
                      <a:pt x="9078" y="8858"/>
                      <a:pt x="9477" y="8396"/>
                    </a:cubicBezTo>
                    <a:cubicBezTo>
                      <a:pt x="9496" y="8375"/>
                      <a:pt x="9480" y="8390"/>
                      <a:pt x="9522" y="8350"/>
                    </a:cubicBezTo>
                    <a:cubicBezTo>
                      <a:pt x="10704" y="7279"/>
                      <a:pt x="11155" y="6565"/>
                      <a:pt x="11286" y="5466"/>
                    </a:cubicBezTo>
                    <a:cubicBezTo>
                      <a:pt x="11336" y="4932"/>
                      <a:pt x="11382" y="4345"/>
                      <a:pt x="11293" y="3734"/>
                    </a:cubicBezTo>
                    <a:cubicBezTo>
                      <a:pt x="10968" y="1650"/>
                      <a:pt x="9296" y="641"/>
                      <a:pt x="7410" y="245"/>
                    </a:cubicBezTo>
                    <a:lnTo>
                      <a:pt x="7410" y="245"/>
                    </a:lnTo>
                    <a:cubicBezTo>
                      <a:pt x="7409" y="242"/>
                      <a:pt x="7408" y="240"/>
                      <a:pt x="7406" y="237"/>
                    </a:cubicBezTo>
                    <a:cubicBezTo>
                      <a:pt x="7270" y="208"/>
                      <a:pt x="7093" y="159"/>
                      <a:pt x="6914" y="134"/>
                    </a:cubicBezTo>
                    <a:cubicBezTo>
                      <a:pt x="6418" y="66"/>
                      <a:pt x="5879" y="1"/>
                      <a:pt x="5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2;p22">
                <a:extLst>
                  <a:ext uri="{FF2B5EF4-FFF2-40B4-BE49-F238E27FC236}">
                    <a16:creationId xmlns:a16="http://schemas.microsoft.com/office/drawing/2014/main" id="{897A4673-2440-D80E-7D38-D198337AFE73}"/>
                  </a:ext>
                </a:extLst>
              </p:cNvPr>
              <p:cNvSpPr/>
              <p:nvPr/>
            </p:nvSpPr>
            <p:spPr>
              <a:xfrm>
                <a:off x="1039540" y="2813245"/>
                <a:ext cx="322532" cy="532625"/>
              </a:xfrm>
              <a:custGeom>
                <a:avLst/>
                <a:gdLst/>
                <a:ahLst/>
                <a:cxnLst/>
                <a:rect l="l" t="t" r="r" b="b"/>
                <a:pathLst>
                  <a:path w="7549" h="12582" extrusionOk="0">
                    <a:moveTo>
                      <a:pt x="1798" y="0"/>
                    </a:moveTo>
                    <a:cubicBezTo>
                      <a:pt x="1204" y="0"/>
                      <a:pt x="599" y="74"/>
                      <a:pt x="1" y="261"/>
                    </a:cubicBezTo>
                    <a:cubicBezTo>
                      <a:pt x="398" y="186"/>
                      <a:pt x="794" y="154"/>
                      <a:pt x="1187" y="154"/>
                    </a:cubicBezTo>
                    <a:cubicBezTo>
                      <a:pt x="1577" y="154"/>
                      <a:pt x="1963" y="185"/>
                      <a:pt x="2340" y="236"/>
                    </a:cubicBezTo>
                    <a:cubicBezTo>
                      <a:pt x="2519" y="261"/>
                      <a:pt x="2731" y="299"/>
                      <a:pt x="2867" y="329"/>
                    </a:cubicBezTo>
                    <a:cubicBezTo>
                      <a:pt x="4754" y="724"/>
                      <a:pt x="6564" y="1841"/>
                      <a:pt x="6888" y="3926"/>
                    </a:cubicBezTo>
                    <a:cubicBezTo>
                      <a:pt x="6928" y="4197"/>
                      <a:pt x="6943" y="4473"/>
                      <a:pt x="6943" y="4740"/>
                    </a:cubicBezTo>
                    <a:cubicBezTo>
                      <a:pt x="6943" y="5073"/>
                      <a:pt x="6920" y="5394"/>
                      <a:pt x="6891" y="5690"/>
                    </a:cubicBezTo>
                    <a:cubicBezTo>
                      <a:pt x="6813" y="6343"/>
                      <a:pt x="6630" y="6857"/>
                      <a:pt x="6247" y="7391"/>
                    </a:cubicBezTo>
                    <a:cubicBezTo>
                      <a:pt x="6046" y="7616"/>
                      <a:pt x="5802" y="7859"/>
                      <a:pt x="5506" y="8127"/>
                    </a:cubicBezTo>
                    <a:cubicBezTo>
                      <a:pt x="5490" y="8142"/>
                      <a:pt x="5475" y="8153"/>
                      <a:pt x="5429" y="8205"/>
                    </a:cubicBezTo>
                    <a:cubicBezTo>
                      <a:pt x="5015" y="8682"/>
                      <a:pt x="5073" y="9615"/>
                      <a:pt x="5607" y="11051"/>
                    </a:cubicBezTo>
                    <a:cubicBezTo>
                      <a:pt x="5624" y="11098"/>
                      <a:pt x="5610" y="11138"/>
                      <a:pt x="5601" y="11158"/>
                    </a:cubicBezTo>
                    <a:cubicBezTo>
                      <a:pt x="5592" y="11176"/>
                      <a:pt x="5567" y="11212"/>
                      <a:pt x="5518" y="11222"/>
                    </a:cubicBezTo>
                    <a:lnTo>
                      <a:pt x="1289" y="12351"/>
                    </a:lnTo>
                    <a:cubicBezTo>
                      <a:pt x="1384" y="12483"/>
                      <a:pt x="1550" y="12581"/>
                      <a:pt x="1720" y="12581"/>
                    </a:cubicBezTo>
                    <a:cubicBezTo>
                      <a:pt x="1760" y="12581"/>
                      <a:pt x="1801" y="12575"/>
                      <a:pt x="1841" y="12563"/>
                    </a:cubicBezTo>
                    <a:lnTo>
                      <a:pt x="5615" y="11592"/>
                    </a:lnTo>
                    <a:cubicBezTo>
                      <a:pt x="5908" y="11517"/>
                      <a:pt x="6070" y="11204"/>
                      <a:pt x="5966" y="10919"/>
                    </a:cubicBezTo>
                    <a:cubicBezTo>
                      <a:pt x="5662" y="10101"/>
                      <a:pt x="5317" y="8915"/>
                      <a:pt x="5717" y="8452"/>
                    </a:cubicBezTo>
                    <a:cubicBezTo>
                      <a:pt x="5721" y="8449"/>
                      <a:pt x="5724" y="8448"/>
                      <a:pt x="5725" y="8443"/>
                    </a:cubicBezTo>
                    <a:cubicBezTo>
                      <a:pt x="5836" y="8325"/>
                      <a:pt x="5823" y="8371"/>
                      <a:pt x="6326" y="7860"/>
                    </a:cubicBezTo>
                    <a:cubicBezTo>
                      <a:pt x="6581" y="7592"/>
                      <a:pt x="6865" y="7268"/>
                      <a:pt x="7080" y="6883"/>
                    </a:cubicBezTo>
                    <a:cubicBezTo>
                      <a:pt x="7468" y="6223"/>
                      <a:pt x="7544" y="5397"/>
                      <a:pt x="7549" y="4587"/>
                    </a:cubicBezTo>
                    <a:cubicBezTo>
                      <a:pt x="7546" y="4148"/>
                      <a:pt x="7517" y="3709"/>
                      <a:pt x="7374" y="3244"/>
                    </a:cubicBezTo>
                    <a:cubicBezTo>
                      <a:pt x="7144" y="2476"/>
                      <a:pt x="6653" y="1772"/>
                      <a:pt x="5960" y="1255"/>
                    </a:cubicBezTo>
                    <a:cubicBezTo>
                      <a:pt x="5248" y="714"/>
                      <a:pt x="4369" y="364"/>
                      <a:pt x="3473" y="175"/>
                    </a:cubicBezTo>
                    <a:cubicBezTo>
                      <a:pt x="3337" y="146"/>
                      <a:pt x="3125" y="108"/>
                      <a:pt x="2946" y="83"/>
                    </a:cubicBezTo>
                    <a:cubicBezTo>
                      <a:pt x="2571" y="32"/>
                      <a:pt x="2187" y="0"/>
                      <a:pt x="1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3;p22">
                <a:extLst>
                  <a:ext uri="{FF2B5EF4-FFF2-40B4-BE49-F238E27FC236}">
                    <a16:creationId xmlns:a16="http://schemas.microsoft.com/office/drawing/2014/main" id="{2F1DCDD5-3B8F-9A7A-4944-9E9F2C715473}"/>
                  </a:ext>
                </a:extLst>
              </p:cNvPr>
              <p:cNvSpPr/>
              <p:nvPr/>
            </p:nvSpPr>
            <p:spPr>
              <a:xfrm>
                <a:off x="956439" y="2846602"/>
                <a:ext cx="367906" cy="257931"/>
              </a:xfrm>
              <a:custGeom>
                <a:avLst/>
                <a:gdLst/>
                <a:ahLst/>
                <a:cxnLst/>
                <a:rect l="l" t="t" r="r" b="b"/>
                <a:pathLst>
                  <a:path w="8611" h="6093" extrusionOk="0">
                    <a:moveTo>
                      <a:pt x="4274" y="0"/>
                    </a:moveTo>
                    <a:cubicBezTo>
                      <a:pt x="3893" y="0"/>
                      <a:pt x="3531" y="149"/>
                      <a:pt x="3260" y="404"/>
                    </a:cubicBezTo>
                    <a:cubicBezTo>
                      <a:pt x="3242" y="422"/>
                      <a:pt x="3217" y="431"/>
                      <a:pt x="3193" y="431"/>
                    </a:cubicBezTo>
                    <a:cubicBezTo>
                      <a:pt x="3175" y="431"/>
                      <a:pt x="3157" y="426"/>
                      <a:pt x="3141" y="416"/>
                    </a:cubicBezTo>
                    <a:cubicBezTo>
                      <a:pt x="3055" y="367"/>
                      <a:pt x="2960" y="329"/>
                      <a:pt x="2858" y="303"/>
                    </a:cubicBezTo>
                    <a:cubicBezTo>
                      <a:pt x="2765" y="279"/>
                      <a:pt x="2672" y="268"/>
                      <a:pt x="2580" y="268"/>
                    </a:cubicBezTo>
                    <a:cubicBezTo>
                      <a:pt x="2106" y="268"/>
                      <a:pt x="1671" y="569"/>
                      <a:pt x="1515" y="1030"/>
                    </a:cubicBezTo>
                    <a:cubicBezTo>
                      <a:pt x="1502" y="1067"/>
                      <a:pt x="1470" y="1091"/>
                      <a:pt x="1432" y="1097"/>
                    </a:cubicBezTo>
                    <a:cubicBezTo>
                      <a:pt x="910" y="1166"/>
                      <a:pt x="459" y="1544"/>
                      <a:pt x="321" y="2085"/>
                    </a:cubicBezTo>
                    <a:cubicBezTo>
                      <a:pt x="251" y="2360"/>
                      <a:pt x="274" y="2637"/>
                      <a:pt x="366" y="2883"/>
                    </a:cubicBezTo>
                    <a:cubicBezTo>
                      <a:pt x="376" y="2915"/>
                      <a:pt x="372" y="2952"/>
                      <a:pt x="350" y="2980"/>
                    </a:cubicBezTo>
                    <a:cubicBezTo>
                      <a:pt x="244" y="3115"/>
                      <a:pt x="168" y="3271"/>
                      <a:pt x="129" y="3450"/>
                    </a:cubicBezTo>
                    <a:cubicBezTo>
                      <a:pt x="1" y="4041"/>
                      <a:pt x="358" y="4641"/>
                      <a:pt x="939" y="4810"/>
                    </a:cubicBezTo>
                    <a:cubicBezTo>
                      <a:pt x="1048" y="4841"/>
                      <a:pt x="1157" y="4855"/>
                      <a:pt x="1264" y="4855"/>
                    </a:cubicBezTo>
                    <a:cubicBezTo>
                      <a:pt x="1565" y="4855"/>
                      <a:pt x="1849" y="4739"/>
                      <a:pt x="2061" y="4538"/>
                    </a:cubicBezTo>
                    <a:cubicBezTo>
                      <a:pt x="2115" y="4486"/>
                      <a:pt x="2185" y="4460"/>
                      <a:pt x="2254" y="4460"/>
                    </a:cubicBezTo>
                    <a:cubicBezTo>
                      <a:pt x="2332" y="4460"/>
                      <a:pt x="2409" y="4493"/>
                      <a:pt x="2464" y="4558"/>
                    </a:cubicBezTo>
                    <a:cubicBezTo>
                      <a:pt x="2743" y="4891"/>
                      <a:pt x="3127" y="5142"/>
                      <a:pt x="3579" y="5257"/>
                    </a:cubicBezTo>
                    <a:cubicBezTo>
                      <a:pt x="3584" y="5260"/>
                      <a:pt x="3587" y="5260"/>
                      <a:pt x="3591" y="5260"/>
                    </a:cubicBezTo>
                    <a:cubicBezTo>
                      <a:pt x="3676" y="5280"/>
                      <a:pt x="3753" y="5331"/>
                      <a:pt x="3808" y="5399"/>
                    </a:cubicBezTo>
                    <a:cubicBezTo>
                      <a:pt x="3970" y="5595"/>
                      <a:pt x="4194" y="5744"/>
                      <a:pt x="4461" y="5813"/>
                    </a:cubicBezTo>
                    <a:cubicBezTo>
                      <a:pt x="4564" y="5839"/>
                      <a:pt x="4668" y="5851"/>
                      <a:pt x="4769" y="5851"/>
                    </a:cubicBezTo>
                    <a:cubicBezTo>
                      <a:pt x="5018" y="5851"/>
                      <a:pt x="5257" y="5777"/>
                      <a:pt x="5458" y="5645"/>
                    </a:cubicBezTo>
                    <a:cubicBezTo>
                      <a:pt x="5485" y="5628"/>
                      <a:pt x="5514" y="5620"/>
                      <a:pt x="5543" y="5620"/>
                    </a:cubicBezTo>
                    <a:cubicBezTo>
                      <a:pt x="5582" y="5620"/>
                      <a:pt x="5620" y="5635"/>
                      <a:pt x="5650" y="5664"/>
                    </a:cubicBezTo>
                    <a:cubicBezTo>
                      <a:pt x="5851" y="5863"/>
                      <a:pt x="6115" y="6009"/>
                      <a:pt x="6418" y="6067"/>
                    </a:cubicBezTo>
                    <a:cubicBezTo>
                      <a:pt x="6508" y="6084"/>
                      <a:pt x="6596" y="6093"/>
                      <a:pt x="6683" y="6093"/>
                    </a:cubicBezTo>
                    <a:cubicBezTo>
                      <a:pt x="7309" y="6093"/>
                      <a:pt x="7832" y="5658"/>
                      <a:pt x="8024" y="5024"/>
                    </a:cubicBezTo>
                    <a:cubicBezTo>
                      <a:pt x="8140" y="4650"/>
                      <a:pt x="8106" y="4251"/>
                      <a:pt x="7951" y="3928"/>
                    </a:cubicBezTo>
                    <a:cubicBezTo>
                      <a:pt x="7929" y="3883"/>
                      <a:pt x="7942" y="3834"/>
                      <a:pt x="7980" y="3803"/>
                    </a:cubicBezTo>
                    <a:cubicBezTo>
                      <a:pt x="8182" y="3641"/>
                      <a:pt x="8374" y="3429"/>
                      <a:pt x="8446" y="3157"/>
                    </a:cubicBezTo>
                    <a:cubicBezTo>
                      <a:pt x="8610" y="2518"/>
                      <a:pt x="8201" y="1871"/>
                      <a:pt x="7560" y="1682"/>
                    </a:cubicBezTo>
                    <a:cubicBezTo>
                      <a:pt x="7523" y="1673"/>
                      <a:pt x="7497" y="1642"/>
                      <a:pt x="7489" y="1605"/>
                    </a:cubicBezTo>
                    <a:cubicBezTo>
                      <a:pt x="7394" y="1153"/>
                      <a:pt x="7146" y="783"/>
                      <a:pt x="6665" y="660"/>
                    </a:cubicBezTo>
                    <a:cubicBezTo>
                      <a:pt x="6533" y="626"/>
                      <a:pt x="6393" y="602"/>
                      <a:pt x="6260" y="602"/>
                    </a:cubicBezTo>
                    <a:cubicBezTo>
                      <a:pt x="6183" y="602"/>
                      <a:pt x="6109" y="610"/>
                      <a:pt x="6038" y="628"/>
                    </a:cubicBezTo>
                    <a:cubicBezTo>
                      <a:pt x="5915" y="659"/>
                      <a:pt x="5797" y="708"/>
                      <a:pt x="5693" y="772"/>
                    </a:cubicBezTo>
                    <a:cubicBezTo>
                      <a:pt x="5676" y="782"/>
                      <a:pt x="5659" y="786"/>
                      <a:pt x="5641" y="786"/>
                    </a:cubicBezTo>
                    <a:cubicBezTo>
                      <a:pt x="5606" y="786"/>
                      <a:pt x="5573" y="769"/>
                      <a:pt x="5553" y="737"/>
                    </a:cubicBezTo>
                    <a:cubicBezTo>
                      <a:pt x="5362" y="406"/>
                      <a:pt x="5043" y="148"/>
                      <a:pt x="4641" y="47"/>
                    </a:cubicBezTo>
                    <a:cubicBezTo>
                      <a:pt x="4518" y="15"/>
                      <a:pt x="4395" y="0"/>
                      <a:pt x="4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4;p22">
                <a:extLst>
                  <a:ext uri="{FF2B5EF4-FFF2-40B4-BE49-F238E27FC236}">
                    <a16:creationId xmlns:a16="http://schemas.microsoft.com/office/drawing/2014/main" id="{7D0E9C17-CD52-0ECF-C6E8-4AAFFE360D31}"/>
                  </a:ext>
                </a:extLst>
              </p:cNvPr>
              <p:cNvSpPr/>
              <p:nvPr/>
            </p:nvSpPr>
            <p:spPr>
              <a:xfrm>
                <a:off x="1214414" y="2871536"/>
                <a:ext cx="111940" cy="232955"/>
              </a:xfrm>
              <a:custGeom>
                <a:avLst/>
                <a:gdLst/>
                <a:ahLst/>
                <a:cxnLst/>
                <a:rect l="l" t="t" r="r" b="b"/>
                <a:pathLst>
                  <a:path w="2620" h="5503" extrusionOk="0">
                    <a:moveTo>
                      <a:pt x="301" y="1"/>
                    </a:moveTo>
                    <a:cubicBezTo>
                      <a:pt x="198" y="1"/>
                      <a:pt x="97" y="14"/>
                      <a:pt x="0" y="39"/>
                    </a:cubicBezTo>
                    <a:cubicBezTo>
                      <a:pt x="2" y="39"/>
                      <a:pt x="3" y="41"/>
                      <a:pt x="5" y="41"/>
                    </a:cubicBezTo>
                    <a:cubicBezTo>
                      <a:pt x="485" y="162"/>
                      <a:pt x="827" y="545"/>
                      <a:pt x="922" y="998"/>
                    </a:cubicBezTo>
                    <a:cubicBezTo>
                      <a:pt x="930" y="1032"/>
                      <a:pt x="959" y="1061"/>
                      <a:pt x="993" y="1073"/>
                    </a:cubicBezTo>
                    <a:cubicBezTo>
                      <a:pt x="1631" y="1260"/>
                      <a:pt x="2011" y="1943"/>
                      <a:pt x="1845" y="2581"/>
                    </a:cubicBezTo>
                    <a:cubicBezTo>
                      <a:pt x="1776" y="2854"/>
                      <a:pt x="1621" y="3082"/>
                      <a:pt x="1419" y="3246"/>
                    </a:cubicBezTo>
                    <a:cubicBezTo>
                      <a:pt x="1382" y="3277"/>
                      <a:pt x="1368" y="3329"/>
                      <a:pt x="1390" y="3371"/>
                    </a:cubicBezTo>
                    <a:cubicBezTo>
                      <a:pt x="1545" y="3693"/>
                      <a:pt x="1585" y="4076"/>
                      <a:pt x="1470" y="4451"/>
                    </a:cubicBezTo>
                    <a:cubicBezTo>
                      <a:pt x="1309" y="4980"/>
                      <a:pt x="868" y="5362"/>
                      <a:pt x="353" y="5471"/>
                    </a:cubicBezTo>
                    <a:lnTo>
                      <a:pt x="380" y="5477"/>
                    </a:lnTo>
                    <a:cubicBezTo>
                      <a:pt x="472" y="5494"/>
                      <a:pt x="563" y="5502"/>
                      <a:pt x="654" y="5502"/>
                    </a:cubicBezTo>
                    <a:cubicBezTo>
                      <a:pt x="1295" y="5502"/>
                      <a:pt x="1885" y="5083"/>
                      <a:pt x="2079" y="4451"/>
                    </a:cubicBezTo>
                    <a:cubicBezTo>
                      <a:pt x="2194" y="4076"/>
                      <a:pt x="2152" y="3696"/>
                      <a:pt x="1997" y="3371"/>
                    </a:cubicBezTo>
                    <a:cubicBezTo>
                      <a:pt x="1976" y="3329"/>
                      <a:pt x="1990" y="3277"/>
                      <a:pt x="2026" y="3246"/>
                    </a:cubicBezTo>
                    <a:cubicBezTo>
                      <a:pt x="2229" y="3082"/>
                      <a:pt x="2385" y="2854"/>
                      <a:pt x="2454" y="2581"/>
                    </a:cubicBezTo>
                    <a:cubicBezTo>
                      <a:pt x="2620" y="1943"/>
                      <a:pt x="2241" y="1260"/>
                      <a:pt x="1600" y="1073"/>
                    </a:cubicBezTo>
                    <a:cubicBezTo>
                      <a:pt x="1563" y="1062"/>
                      <a:pt x="1537" y="1035"/>
                      <a:pt x="1529" y="998"/>
                    </a:cubicBezTo>
                    <a:cubicBezTo>
                      <a:pt x="1436" y="545"/>
                      <a:pt x="1092" y="163"/>
                      <a:pt x="614" y="41"/>
                    </a:cubicBezTo>
                    <a:cubicBezTo>
                      <a:pt x="509" y="14"/>
                      <a:pt x="404" y="1"/>
                      <a:pt x="3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5;p22">
                <a:extLst>
                  <a:ext uri="{FF2B5EF4-FFF2-40B4-BE49-F238E27FC236}">
                    <a16:creationId xmlns:a16="http://schemas.microsoft.com/office/drawing/2014/main" id="{7C697A12-6049-8CBF-69C6-254538112105}"/>
                  </a:ext>
                </a:extLst>
              </p:cNvPr>
              <p:cNvSpPr/>
              <p:nvPr/>
            </p:nvSpPr>
            <p:spPr>
              <a:xfrm>
                <a:off x="865392" y="2805244"/>
                <a:ext cx="504755" cy="548627"/>
              </a:xfrm>
              <a:custGeom>
                <a:avLst/>
                <a:gdLst/>
                <a:ahLst/>
                <a:cxnLst/>
                <a:rect l="l" t="t" r="r" b="b"/>
                <a:pathLst>
                  <a:path w="11814" h="12960" extrusionOk="0">
                    <a:moveTo>
                      <a:pt x="5856" y="1"/>
                    </a:moveTo>
                    <a:cubicBezTo>
                      <a:pt x="4629" y="1"/>
                      <a:pt x="3488" y="335"/>
                      <a:pt x="2644" y="942"/>
                    </a:cubicBezTo>
                    <a:cubicBezTo>
                      <a:pt x="1704" y="1622"/>
                      <a:pt x="1164" y="2601"/>
                      <a:pt x="1087" y="3771"/>
                    </a:cubicBezTo>
                    <a:cubicBezTo>
                      <a:pt x="1070" y="4046"/>
                      <a:pt x="987" y="4219"/>
                      <a:pt x="915" y="4374"/>
                    </a:cubicBezTo>
                    <a:cubicBezTo>
                      <a:pt x="875" y="4458"/>
                      <a:pt x="837" y="4538"/>
                      <a:pt x="817" y="4622"/>
                    </a:cubicBezTo>
                    <a:cubicBezTo>
                      <a:pt x="762" y="4858"/>
                      <a:pt x="892" y="5066"/>
                      <a:pt x="1007" y="5248"/>
                    </a:cubicBezTo>
                    <a:cubicBezTo>
                      <a:pt x="1053" y="5320"/>
                      <a:pt x="1095" y="5388"/>
                      <a:pt x="1122" y="5449"/>
                    </a:cubicBezTo>
                    <a:cubicBezTo>
                      <a:pt x="1141" y="5490"/>
                      <a:pt x="1138" y="5541"/>
                      <a:pt x="1115" y="5583"/>
                    </a:cubicBezTo>
                    <a:cubicBezTo>
                      <a:pt x="946" y="5882"/>
                      <a:pt x="737" y="6112"/>
                      <a:pt x="392" y="6379"/>
                    </a:cubicBezTo>
                    <a:cubicBezTo>
                      <a:pt x="236" y="6500"/>
                      <a:pt x="1" y="6679"/>
                      <a:pt x="1" y="7008"/>
                    </a:cubicBezTo>
                    <a:cubicBezTo>
                      <a:pt x="1" y="7345"/>
                      <a:pt x="213" y="7581"/>
                      <a:pt x="631" y="7710"/>
                    </a:cubicBezTo>
                    <a:cubicBezTo>
                      <a:pt x="711" y="7735"/>
                      <a:pt x="742" y="7759"/>
                      <a:pt x="754" y="7767"/>
                    </a:cubicBezTo>
                    <a:cubicBezTo>
                      <a:pt x="742" y="7831"/>
                      <a:pt x="596" y="7980"/>
                      <a:pt x="449" y="8075"/>
                    </a:cubicBezTo>
                    <a:cubicBezTo>
                      <a:pt x="427" y="8089"/>
                      <a:pt x="411" y="8106"/>
                      <a:pt x="397" y="8127"/>
                    </a:cubicBezTo>
                    <a:cubicBezTo>
                      <a:pt x="312" y="8248"/>
                      <a:pt x="271" y="8497"/>
                      <a:pt x="503" y="8681"/>
                    </a:cubicBezTo>
                    <a:cubicBezTo>
                      <a:pt x="565" y="8732"/>
                      <a:pt x="618" y="8778"/>
                      <a:pt x="657" y="8816"/>
                    </a:cubicBezTo>
                    <a:cubicBezTo>
                      <a:pt x="487" y="9037"/>
                      <a:pt x="532" y="9282"/>
                      <a:pt x="622" y="9414"/>
                    </a:cubicBezTo>
                    <a:cubicBezTo>
                      <a:pt x="648" y="9454"/>
                      <a:pt x="691" y="9483"/>
                      <a:pt x="739" y="9492"/>
                    </a:cubicBezTo>
                    <a:cubicBezTo>
                      <a:pt x="776" y="9500"/>
                      <a:pt x="880" y="9531"/>
                      <a:pt x="960" y="9584"/>
                    </a:cubicBezTo>
                    <a:cubicBezTo>
                      <a:pt x="877" y="9729"/>
                      <a:pt x="740" y="9973"/>
                      <a:pt x="829" y="10348"/>
                    </a:cubicBezTo>
                    <a:cubicBezTo>
                      <a:pt x="947" y="10827"/>
                      <a:pt x="1312" y="11121"/>
                      <a:pt x="1914" y="11218"/>
                    </a:cubicBezTo>
                    <a:cubicBezTo>
                      <a:pt x="1976" y="11228"/>
                      <a:pt x="2048" y="11233"/>
                      <a:pt x="2129" y="11233"/>
                    </a:cubicBezTo>
                    <a:cubicBezTo>
                      <a:pt x="2398" y="11233"/>
                      <a:pt x="2763" y="11182"/>
                      <a:pt x="3170" y="11125"/>
                    </a:cubicBezTo>
                    <a:cubicBezTo>
                      <a:pt x="3262" y="11111"/>
                      <a:pt x="3354" y="11097"/>
                      <a:pt x="3448" y="11086"/>
                    </a:cubicBezTo>
                    <a:cubicBezTo>
                      <a:pt x="3516" y="11077"/>
                      <a:pt x="3582" y="11073"/>
                      <a:pt x="3645" y="11073"/>
                    </a:cubicBezTo>
                    <a:cubicBezTo>
                      <a:pt x="4434" y="11073"/>
                      <a:pt x="4830" y="11764"/>
                      <a:pt x="5137" y="12523"/>
                    </a:cubicBezTo>
                    <a:cubicBezTo>
                      <a:pt x="5247" y="12792"/>
                      <a:pt x="5508" y="12959"/>
                      <a:pt x="5787" y="12959"/>
                    </a:cubicBezTo>
                    <a:cubicBezTo>
                      <a:pt x="5845" y="12959"/>
                      <a:pt x="5902" y="12951"/>
                      <a:pt x="5960" y="12938"/>
                    </a:cubicBezTo>
                    <a:lnTo>
                      <a:pt x="7046" y="12658"/>
                    </a:lnTo>
                    <a:cubicBezTo>
                      <a:pt x="7149" y="12631"/>
                      <a:pt x="7210" y="12528"/>
                      <a:pt x="7183" y="12427"/>
                    </a:cubicBezTo>
                    <a:cubicBezTo>
                      <a:pt x="7161" y="12340"/>
                      <a:pt x="7083" y="12284"/>
                      <a:pt x="6999" y="12284"/>
                    </a:cubicBezTo>
                    <a:cubicBezTo>
                      <a:pt x="6983" y="12284"/>
                      <a:pt x="6967" y="12286"/>
                      <a:pt x="6951" y="12290"/>
                    </a:cubicBezTo>
                    <a:lnTo>
                      <a:pt x="5864" y="12571"/>
                    </a:lnTo>
                    <a:cubicBezTo>
                      <a:pt x="5837" y="12578"/>
                      <a:pt x="5811" y="12581"/>
                      <a:pt x="5785" y="12581"/>
                    </a:cubicBezTo>
                    <a:cubicBezTo>
                      <a:pt x="5657" y="12581"/>
                      <a:pt x="5537" y="12503"/>
                      <a:pt x="5488" y="12381"/>
                    </a:cubicBezTo>
                    <a:cubicBezTo>
                      <a:pt x="5278" y="11861"/>
                      <a:pt x="4803" y="10691"/>
                      <a:pt x="3646" y="10691"/>
                    </a:cubicBezTo>
                    <a:cubicBezTo>
                      <a:pt x="3566" y="10691"/>
                      <a:pt x="3482" y="10697"/>
                      <a:pt x="3396" y="10709"/>
                    </a:cubicBezTo>
                    <a:cubicBezTo>
                      <a:pt x="3302" y="10721"/>
                      <a:pt x="3208" y="10735"/>
                      <a:pt x="3116" y="10747"/>
                    </a:cubicBezTo>
                    <a:cubicBezTo>
                      <a:pt x="2746" y="10798"/>
                      <a:pt x="2366" y="10852"/>
                      <a:pt x="2122" y="10852"/>
                    </a:cubicBezTo>
                    <a:cubicBezTo>
                      <a:pt x="2064" y="10852"/>
                      <a:pt x="2014" y="10849"/>
                      <a:pt x="1974" y="10842"/>
                    </a:cubicBezTo>
                    <a:cubicBezTo>
                      <a:pt x="1523" y="10770"/>
                      <a:pt x="1276" y="10582"/>
                      <a:pt x="1194" y="10256"/>
                    </a:cubicBezTo>
                    <a:cubicBezTo>
                      <a:pt x="1142" y="10049"/>
                      <a:pt x="1207" y="9897"/>
                      <a:pt x="1294" y="9753"/>
                    </a:cubicBezTo>
                    <a:cubicBezTo>
                      <a:pt x="1394" y="9575"/>
                      <a:pt x="1312" y="9367"/>
                      <a:pt x="1177" y="9275"/>
                    </a:cubicBezTo>
                    <a:cubicBezTo>
                      <a:pt x="1089" y="9213"/>
                      <a:pt x="990" y="9173"/>
                      <a:pt x="917" y="9147"/>
                    </a:cubicBezTo>
                    <a:cubicBezTo>
                      <a:pt x="912" y="9104"/>
                      <a:pt x="935" y="9043"/>
                      <a:pt x="1032" y="8974"/>
                    </a:cubicBezTo>
                    <a:cubicBezTo>
                      <a:pt x="1075" y="8943"/>
                      <a:pt x="1101" y="8899"/>
                      <a:pt x="1108" y="8847"/>
                    </a:cubicBezTo>
                    <a:cubicBezTo>
                      <a:pt x="1116" y="8798"/>
                      <a:pt x="1102" y="8745"/>
                      <a:pt x="1072" y="8702"/>
                    </a:cubicBezTo>
                    <a:cubicBezTo>
                      <a:pt x="1075" y="8692"/>
                      <a:pt x="897" y="8515"/>
                      <a:pt x="708" y="8353"/>
                    </a:cubicBezTo>
                    <a:cubicBezTo>
                      <a:pt x="865" y="8241"/>
                      <a:pt x="1165" y="7988"/>
                      <a:pt x="1125" y="7709"/>
                    </a:cubicBezTo>
                    <a:cubicBezTo>
                      <a:pt x="1110" y="7590"/>
                      <a:pt x="1030" y="7432"/>
                      <a:pt x="739" y="7343"/>
                    </a:cubicBezTo>
                    <a:cubicBezTo>
                      <a:pt x="420" y="7245"/>
                      <a:pt x="375" y="7123"/>
                      <a:pt x="375" y="7004"/>
                    </a:cubicBezTo>
                    <a:cubicBezTo>
                      <a:pt x="375" y="6883"/>
                      <a:pt x="447" y="6808"/>
                      <a:pt x="619" y="6676"/>
                    </a:cubicBezTo>
                    <a:cubicBezTo>
                      <a:pt x="891" y="6468"/>
                      <a:pt x="1200" y="6198"/>
                      <a:pt x="1441" y="5765"/>
                    </a:cubicBezTo>
                    <a:cubicBezTo>
                      <a:pt x="1523" y="5622"/>
                      <a:pt x="1532" y="5446"/>
                      <a:pt x="1467" y="5296"/>
                    </a:cubicBezTo>
                    <a:cubicBezTo>
                      <a:pt x="1429" y="5208"/>
                      <a:pt x="1375" y="5124"/>
                      <a:pt x="1323" y="5041"/>
                    </a:cubicBezTo>
                    <a:cubicBezTo>
                      <a:pt x="1245" y="4917"/>
                      <a:pt x="1162" y="4786"/>
                      <a:pt x="1181" y="4705"/>
                    </a:cubicBezTo>
                    <a:cubicBezTo>
                      <a:pt x="1191" y="4661"/>
                      <a:pt x="1219" y="4602"/>
                      <a:pt x="1253" y="4533"/>
                    </a:cubicBezTo>
                    <a:cubicBezTo>
                      <a:pt x="1331" y="4366"/>
                      <a:pt x="1438" y="4139"/>
                      <a:pt x="1461" y="3794"/>
                    </a:cubicBezTo>
                    <a:cubicBezTo>
                      <a:pt x="1615" y="1435"/>
                      <a:pt x="3777" y="379"/>
                      <a:pt x="5851" y="379"/>
                    </a:cubicBezTo>
                    <a:cubicBezTo>
                      <a:pt x="7247" y="379"/>
                      <a:pt x="8615" y="741"/>
                      <a:pt x="9605" y="1375"/>
                    </a:cubicBezTo>
                    <a:cubicBezTo>
                      <a:pt x="10798" y="2137"/>
                      <a:pt x="11430" y="3277"/>
                      <a:pt x="11430" y="4667"/>
                    </a:cubicBezTo>
                    <a:cubicBezTo>
                      <a:pt x="11430" y="6391"/>
                      <a:pt x="11203" y="7096"/>
                      <a:pt x="9705" y="8454"/>
                    </a:cubicBezTo>
                    <a:cubicBezTo>
                      <a:pt x="9273" y="8845"/>
                      <a:pt x="9323" y="9733"/>
                      <a:pt x="9856" y="11171"/>
                    </a:cubicBezTo>
                    <a:cubicBezTo>
                      <a:pt x="9889" y="11256"/>
                      <a:pt x="9882" y="11348"/>
                      <a:pt x="9838" y="11431"/>
                    </a:cubicBezTo>
                    <a:cubicBezTo>
                      <a:pt x="9797" y="11513"/>
                      <a:pt x="9723" y="11569"/>
                      <a:pt x="9635" y="11592"/>
                    </a:cubicBezTo>
                    <a:lnTo>
                      <a:pt x="7804" y="12065"/>
                    </a:lnTo>
                    <a:cubicBezTo>
                      <a:pt x="7703" y="12091"/>
                      <a:pt x="7641" y="12195"/>
                      <a:pt x="7667" y="12296"/>
                    </a:cubicBezTo>
                    <a:cubicBezTo>
                      <a:pt x="7691" y="12382"/>
                      <a:pt x="7768" y="12439"/>
                      <a:pt x="7853" y="12439"/>
                    </a:cubicBezTo>
                    <a:cubicBezTo>
                      <a:pt x="7869" y="12439"/>
                      <a:pt x="7885" y="12437"/>
                      <a:pt x="7901" y="12433"/>
                    </a:cubicBezTo>
                    <a:lnTo>
                      <a:pt x="9731" y="11961"/>
                    </a:lnTo>
                    <a:cubicBezTo>
                      <a:pt x="9922" y="11911"/>
                      <a:pt x="10083" y="11783"/>
                      <a:pt x="10175" y="11608"/>
                    </a:cubicBezTo>
                    <a:cubicBezTo>
                      <a:pt x="10267" y="11431"/>
                      <a:pt x="10281" y="11224"/>
                      <a:pt x="10212" y="11039"/>
                    </a:cubicBezTo>
                    <a:cubicBezTo>
                      <a:pt x="9766" y="9833"/>
                      <a:pt x="9674" y="8992"/>
                      <a:pt x="9959" y="8733"/>
                    </a:cubicBezTo>
                    <a:cubicBezTo>
                      <a:pt x="11545" y="7304"/>
                      <a:pt x="11814" y="6463"/>
                      <a:pt x="11814" y="4668"/>
                    </a:cubicBezTo>
                    <a:cubicBezTo>
                      <a:pt x="11814" y="3142"/>
                      <a:pt x="11122" y="1892"/>
                      <a:pt x="9813" y="1056"/>
                    </a:cubicBezTo>
                    <a:cubicBezTo>
                      <a:pt x="8764" y="386"/>
                      <a:pt x="7322" y="1"/>
                      <a:pt x="5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6;p22">
                <a:extLst>
                  <a:ext uri="{FF2B5EF4-FFF2-40B4-BE49-F238E27FC236}">
                    <a16:creationId xmlns:a16="http://schemas.microsoft.com/office/drawing/2014/main" id="{8A525848-7B2E-7A65-D175-5206D16F6C4D}"/>
                  </a:ext>
                </a:extLst>
              </p:cNvPr>
              <p:cNvSpPr/>
              <p:nvPr/>
            </p:nvSpPr>
            <p:spPr>
              <a:xfrm>
                <a:off x="985792" y="2841734"/>
                <a:ext cx="341032" cy="237950"/>
              </a:xfrm>
              <a:custGeom>
                <a:avLst/>
                <a:gdLst/>
                <a:ahLst/>
                <a:cxnLst/>
                <a:rect l="l" t="t" r="r" b="b"/>
                <a:pathLst>
                  <a:path w="7982" h="5621" extrusionOk="0">
                    <a:moveTo>
                      <a:pt x="3586" y="1"/>
                    </a:moveTo>
                    <a:cubicBezTo>
                      <a:pt x="3195" y="1"/>
                      <a:pt x="2813" y="141"/>
                      <a:pt x="2515" y="399"/>
                    </a:cubicBezTo>
                    <a:cubicBezTo>
                      <a:pt x="2430" y="358"/>
                      <a:pt x="2342" y="323"/>
                      <a:pt x="2249" y="300"/>
                    </a:cubicBezTo>
                    <a:cubicBezTo>
                      <a:pt x="2144" y="273"/>
                      <a:pt x="2037" y="259"/>
                      <a:pt x="1930" y="259"/>
                    </a:cubicBezTo>
                    <a:cubicBezTo>
                      <a:pt x="1706" y="259"/>
                      <a:pt x="1485" y="318"/>
                      <a:pt x="1286" y="435"/>
                    </a:cubicBezTo>
                    <a:cubicBezTo>
                      <a:pt x="1030" y="582"/>
                      <a:pt x="837" y="807"/>
                      <a:pt x="731" y="1081"/>
                    </a:cubicBezTo>
                    <a:cubicBezTo>
                      <a:pt x="505" y="1119"/>
                      <a:pt x="291" y="1211"/>
                      <a:pt x="105" y="1347"/>
                    </a:cubicBezTo>
                    <a:cubicBezTo>
                      <a:pt x="21" y="1409"/>
                      <a:pt x="1" y="1527"/>
                      <a:pt x="64" y="1611"/>
                    </a:cubicBezTo>
                    <a:cubicBezTo>
                      <a:pt x="100" y="1662"/>
                      <a:pt x="158" y="1689"/>
                      <a:pt x="217" y="1689"/>
                    </a:cubicBezTo>
                    <a:cubicBezTo>
                      <a:pt x="256" y="1689"/>
                      <a:pt x="295" y="1677"/>
                      <a:pt x="329" y="1651"/>
                    </a:cubicBezTo>
                    <a:cubicBezTo>
                      <a:pt x="493" y="1531"/>
                      <a:pt x="688" y="1458"/>
                      <a:pt x="890" y="1441"/>
                    </a:cubicBezTo>
                    <a:cubicBezTo>
                      <a:pt x="969" y="1433"/>
                      <a:pt x="1036" y="1380"/>
                      <a:pt x="1058" y="1303"/>
                    </a:cubicBezTo>
                    <a:cubicBezTo>
                      <a:pt x="1169" y="904"/>
                      <a:pt x="1537" y="640"/>
                      <a:pt x="1935" y="640"/>
                    </a:cubicBezTo>
                    <a:cubicBezTo>
                      <a:pt x="2009" y="640"/>
                      <a:pt x="2083" y="649"/>
                      <a:pt x="2157" y="668"/>
                    </a:cubicBezTo>
                    <a:cubicBezTo>
                      <a:pt x="2257" y="692"/>
                      <a:pt x="2354" y="735"/>
                      <a:pt x="2438" y="792"/>
                    </a:cubicBezTo>
                    <a:cubicBezTo>
                      <a:pt x="2471" y="814"/>
                      <a:pt x="2508" y="825"/>
                      <a:pt x="2544" y="825"/>
                    </a:cubicBezTo>
                    <a:cubicBezTo>
                      <a:pt x="2594" y="825"/>
                      <a:pt x="2644" y="805"/>
                      <a:pt x="2682" y="766"/>
                    </a:cubicBezTo>
                    <a:cubicBezTo>
                      <a:pt x="2921" y="515"/>
                      <a:pt x="3252" y="378"/>
                      <a:pt x="3591" y="378"/>
                    </a:cubicBezTo>
                    <a:cubicBezTo>
                      <a:pt x="3693" y="378"/>
                      <a:pt x="3797" y="391"/>
                      <a:pt x="3898" y="416"/>
                    </a:cubicBezTo>
                    <a:cubicBezTo>
                      <a:pt x="4256" y="507"/>
                      <a:pt x="4553" y="751"/>
                      <a:pt x="4716" y="1082"/>
                    </a:cubicBezTo>
                    <a:cubicBezTo>
                      <a:pt x="4741" y="1133"/>
                      <a:pt x="4787" y="1171"/>
                      <a:pt x="4840" y="1183"/>
                    </a:cubicBezTo>
                    <a:cubicBezTo>
                      <a:pt x="4856" y="1187"/>
                      <a:pt x="4871" y="1189"/>
                      <a:pt x="4887" y="1189"/>
                    </a:cubicBezTo>
                    <a:cubicBezTo>
                      <a:pt x="4926" y="1189"/>
                      <a:pt x="4965" y="1177"/>
                      <a:pt x="4998" y="1153"/>
                    </a:cubicBezTo>
                    <a:cubicBezTo>
                      <a:pt x="5176" y="1023"/>
                      <a:pt x="5388" y="955"/>
                      <a:pt x="5605" y="955"/>
                    </a:cubicBezTo>
                    <a:cubicBezTo>
                      <a:pt x="5691" y="955"/>
                      <a:pt x="5777" y="965"/>
                      <a:pt x="5862" y="987"/>
                    </a:cubicBezTo>
                    <a:cubicBezTo>
                      <a:pt x="6261" y="1088"/>
                      <a:pt x="6563" y="1418"/>
                      <a:pt x="6627" y="1826"/>
                    </a:cubicBezTo>
                    <a:cubicBezTo>
                      <a:pt x="6640" y="1901"/>
                      <a:pt x="6696" y="1963"/>
                      <a:pt x="6771" y="1981"/>
                    </a:cubicBezTo>
                    <a:lnTo>
                      <a:pt x="6779" y="1984"/>
                    </a:lnTo>
                    <a:cubicBezTo>
                      <a:pt x="7046" y="2053"/>
                      <a:pt x="7270" y="2219"/>
                      <a:pt x="7410" y="2456"/>
                    </a:cubicBezTo>
                    <a:cubicBezTo>
                      <a:pt x="7549" y="2694"/>
                      <a:pt x="7591" y="2973"/>
                      <a:pt x="7523" y="3239"/>
                    </a:cubicBezTo>
                    <a:cubicBezTo>
                      <a:pt x="7462" y="3476"/>
                      <a:pt x="7318" y="3688"/>
                      <a:pt x="7117" y="3828"/>
                    </a:cubicBezTo>
                    <a:cubicBezTo>
                      <a:pt x="7038" y="3883"/>
                      <a:pt x="7012" y="3990"/>
                      <a:pt x="7058" y="4075"/>
                    </a:cubicBezTo>
                    <a:cubicBezTo>
                      <a:pt x="7226" y="4377"/>
                      <a:pt x="7261" y="4725"/>
                      <a:pt x="7161" y="5055"/>
                    </a:cubicBezTo>
                    <a:cubicBezTo>
                      <a:pt x="7130" y="5153"/>
                      <a:pt x="7089" y="5247"/>
                      <a:pt x="7035" y="5333"/>
                    </a:cubicBezTo>
                    <a:cubicBezTo>
                      <a:pt x="6982" y="5423"/>
                      <a:pt x="7011" y="5540"/>
                      <a:pt x="7101" y="5593"/>
                    </a:cubicBezTo>
                    <a:cubicBezTo>
                      <a:pt x="7132" y="5613"/>
                      <a:pt x="7166" y="5621"/>
                      <a:pt x="7199" y="5621"/>
                    </a:cubicBezTo>
                    <a:cubicBezTo>
                      <a:pt x="7264" y="5621"/>
                      <a:pt x="7325" y="5589"/>
                      <a:pt x="7362" y="5529"/>
                    </a:cubicBezTo>
                    <a:cubicBezTo>
                      <a:pt x="7431" y="5415"/>
                      <a:pt x="7485" y="5293"/>
                      <a:pt x="7525" y="5164"/>
                    </a:cubicBezTo>
                    <a:cubicBezTo>
                      <a:pt x="7640" y="4786"/>
                      <a:pt x="7618" y="4392"/>
                      <a:pt x="7463" y="4036"/>
                    </a:cubicBezTo>
                    <a:cubicBezTo>
                      <a:pt x="7669" y="3849"/>
                      <a:pt x="7818" y="3604"/>
                      <a:pt x="7887" y="3331"/>
                    </a:cubicBezTo>
                    <a:cubicBezTo>
                      <a:pt x="7982" y="2966"/>
                      <a:pt x="7925" y="2585"/>
                      <a:pt x="7733" y="2262"/>
                    </a:cubicBezTo>
                    <a:cubicBezTo>
                      <a:pt x="7561" y="1970"/>
                      <a:pt x="7293" y="1754"/>
                      <a:pt x="6974" y="1647"/>
                    </a:cubicBezTo>
                    <a:cubicBezTo>
                      <a:pt x="6850" y="1145"/>
                      <a:pt x="6460" y="749"/>
                      <a:pt x="5952" y="619"/>
                    </a:cubicBezTo>
                    <a:cubicBezTo>
                      <a:pt x="5836" y="589"/>
                      <a:pt x="5719" y="574"/>
                      <a:pt x="5601" y="574"/>
                    </a:cubicBezTo>
                    <a:cubicBezTo>
                      <a:pt x="5375" y="574"/>
                      <a:pt x="5151" y="629"/>
                      <a:pt x="4949" y="735"/>
                    </a:cubicBezTo>
                    <a:cubicBezTo>
                      <a:pt x="4727" y="398"/>
                      <a:pt x="4386" y="153"/>
                      <a:pt x="3989" y="51"/>
                    </a:cubicBezTo>
                    <a:cubicBezTo>
                      <a:pt x="3856" y="17"/>
                      <a:pt x="3720" y="1"/>
                      <a:pt x="3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7;p22">
                <a:extLst>
                  <a:ext uri="{FF2B5EF4-FFF2-40B4-BE49-F238E27FC236}">
                    <a16:creationId xmlns:a16="http://schemas.microsoft.com/office/drawing/2014/main" id="{2C5565AD-87A9-9642-90C6-A6737E4CDBF6}"/>
                  </a:ext>
                </a:extLst>
              </p:cNvPr>
              <p:cNvSpPr/>
              <p:nvPr/>
            </p:nvSpPr>
            <p:spPr>
              <a:xfrm>
                <a:off x="955414" y="2927796"/>
                <a:ext cx="319114" cy="181775"/>
              </a:xfrm>
              <a:custGeom>
                <a:avLst/>
                <a:gdLst/>
                <a:ahLst/>
                <a:cxnLst/>
                <a:rect l="l" t="t" r="r" b="b"/>
                <a:pathLst>
                  <a:path w="7469" h="4294" extrusionOk="0">
                    <a:moveTo>
                      <a:pt x="440" y="0"/>
                    </a:moveTo>
                    <a:cubicBezTo>
                      <a:pt x="356" y="0"/>
                      <a:pt x="278" y="56"/>
                      <a:pt x="258" y="141"/>
                    </a:cubicBezTo>
                    <a:cubicBezTo>
                      <a:pt x="184" y="423"/>
                      <a:pt x="196" y="713"/>
                      <a:pt x="290" y="985"/>
                    </a:cubicBezTo>
                    <a:cubicBezTo>
                      <a:pt x="175" y="1146"/>
                      <a:pt x="95" y="1330"/>
                      <a:pt x="60" y="1528"/>
                    </a:cubicBezTo>
                    <a:cubicBezTo>
                      <a:pt x="0" y="1850"/>
                      <a:pt x="64" y="2180"/>
                      <a:pt x="238" y="2459"/>
                    </a:cubicBezTo>
                    <a:cubicBezTo>
                      <a:pt x="411" y="2737"/>
                      <a:pt x="678" y="2939"/>
                      <a:pt x="989" y="3031"/>
                    </a:cubicBezTo>
                    <a:cubicBezTo>
                      <a:pt x="1112" y="3067"/>
                      <a:pt x="1237" y="3085"/>
                      <a:pt x="1361" y="3085"/>
                    </a:cubicBezTo>
                    <a:cubicBezTo>
                      <a:pt x="1624" y="3085"/>
                      <a:pt x="1883" y="3006"/>
                      <a:pt x="2105" y="2855"/>
                    </a:cubicBezTo>
                    <a:cubicBezTo>
                      <a:pt x="2165" y="2813"/>
                      <a:pt x="2235" y="2793"/>
                      <a:pt x="2303" y="2793"/>
                    </a:cubicBezTo>
                    <a:cubicBezTo>
                      <a:pt x="2388" y="2793"/>
                      <a:pt x="2470" y="2824"/>
                      <a:pt x="2531" y="2884"/>
                    </a:cubicBezTo>
                    <a:cubicBezTo>
                      <a:pt x="2819" y="3168"/>
                      <a:pt x="3180" y="3372"/>
                      <a:pt x="3574" y="3471"/>
                    </a:cubicBezTo>
                    <a:cubicBezTo>
                      <a:pt x="3600" y="3476"/>
                      <a:pt x="3626" y="3484"/>
                      <a:pt x="3654" y="3490"/>
                    </a:cubicBezTo>
                    <a:cubicBezTo>
                      <a:pt x="3847" y="3749"/>
                      <a:pt x="4122" y="3933"/>
                      <a:pt x="4436" y="4013"/>
                    </a:cubicBezTo>
                    <a:cubicBezTo>
                      <a:pt x="4550" y="4042"/>
                      <a:pt x="4666" y="4057"/>
                      <a:pt x="4782" y="4057"/>
                    </a:cubicBezTo>
                    <a:cubicBezTo>
                      <a:pt x="5045" y="4057"/>
                      <a:pt x="5307" y="3982"/>
                      <a:pt x="5533" y="3843"/>
                    </a:cubicBezTo>
                    <a:cubicBezTo>
                      <a:pt x="5760" y="4059"/>
                      <a:pt x="6042" y="4203"/>
                      <a:pt x="6357" y="4264"/>
                    </a:cubicBezTo>
                    <a:cubicBezTo>
                      <a:pt x="6458" y="4284"/>
                      <a:pt x="6561" y="4294"/>
                      <a:pt x="6662" y="4294"/>
                    </a:cubicBezTo>
                    <a:cubicBezTo>
                      <a:pt x="6890" y="4294"/>
                      <a:pt x="7117" y="4246"/>
                      <a:pt x="7331" y="4149"/>
                    </a:cubicBezTo>
                    <a:cubicBezTo>
                      <a:pt x="7427" y="4108"/>
                      <a:pt x="7469" y="3994"/>
                      <a:pt x="7427" y="3898"/>
                    </a:cubicBezTo>
                    <a:cubicBezTo>
                      <a:pt x="7396" y="3828"/>
                      <a:pt x="7326" y="3786"/>
                      <a:pt x="7253" y="3786"/>
                    </a:cubicBezTo>
                    <a:cubicBezTo>
                      <a:pt x="7227" y="3786"/>
                      <a:pt x="7201" y="3791"/>
                      <a:pt x="7176" y="3803"/>
                    </a:cubicBezTo>
                    <a:cubicBezTo>
                      <a:pt x="7013" y="3876"/>
                      <a:pt x="6839" y="3914"/>
                      <a:pt x="6664" y="3914"/>
                    </a:cubicBezTo>
                    <a:cubicBezTo>
                      <a:pt x="6585" y="3914"/>
                      <a:pt x="6506" y="3906"/>
                      <a:pt x="6427" y="3890"/>
                    </a:cubicBezTo>
                    <a:cubicBezTo>
                      <a:pt x="6140" y="3835"/>
                      <a:pt x="5889" y="3689"/>
                      <a:pt x="5702" y="3468"/>
                    </a:cubicBezTo>
                    <a:cubicBezTo>
                      <a:pt x="5664" y="3424"/>
                      <a:pt x="5610" y="3402"/>
                      <a:pt x="5556" y="3402"/>
                    </a:cubicBezTo>
                    <a:cubicBezTo>
                      <a:pt x="5514" y="3402"/>
                      <a:pt x="5472" y="3415"/>
                      <a:pt x="5436" y="3444"/>
                    </a:cubicBezTo>
                    <a:cubicBezTo>
                      <a:pt x="5248" y="3597"/>
                      <a:pt x="5019" y="3677"/>
                      <a:pt x="4785" y="3677"/>
                    </a:cubicBezTo>
                    <a:cubicBezTo>
                      <a:pt x="4699" y="3677"/>
                      <a:pt x="4613" y="3666"/>
                      <a:pt x="4528" y="3645"/>
                    </a:cubicBezTo>
                    <a:cubicBezTo>
                      <a:pt x="4278" y="3582"/>
                      <a:pt x="4063" y="3428"/>
                      <a:pt x="3922" y="3214"/>
                    </a:cubicBezTo>
                    <a:cubicBezTo>
                      <a:pt x="3893" y="3172"/>
                      <a:pt x="3849" y="3142"/>
                      <a:pt x="3796" y="3131"/>
                    </a:cubicBezTo>
                    <a:cubicBezTo>
                      <a:pt x="3754" y="3123"/>
                      <a:pt x="3709" y="3114"/>
                      <a:pt x="3666" y="3103"/>
                    </a:cubicBezTo>
                    <a:cubicBezTo>
                      <a:pt x="3339" y="3019"/>
                      <a:pt x="3037" y="2850"/>
                      <a:pt x="2796" y="2614"/>
                    </a:cubicBezTo>
                    <a:cubicBezTo>
                      <a:pt x="2662" y="2481"/>
                      <a:pt x="2483" y="2414"/>
                      <a:pt x="2302" y="2414"/>
                    </a:cubicBezTo>
                    <a:cubicBezTo>
                      <a:pt x="2159" y="2414"/>
                      <a:pt x="2015" y="2455"/>
                      <a:pt x="1890" y="2540"/>
                    </a:cubicBezTo>
                    <a:cubicBezTo>
                      <a:pt x="1730" y="2649"/>
                      <a:pt x="1545" y="2705"/>
                      <a:pt x="1357" y="2705"/>
                    </a:cubicBezTo>
                    <a:cubicBezTo>
                      <a:pt x="1270" y="2705"/>
                      <a:pt x="1181" y="2693"/>
                      <a:pt x="1095" y="2668"/>
                    </a:cubicBezTo>
                    <a:cubicBezTo>
                      <a:pt x="640" y="2534"/>
                      <a:pt x="348" y="2065"/>
                      <a:pt x="433" y="1597"/>
                    </a:cubicBezTo>
                    <a:cubicBezTo>
                      <a:pt x="463" y="1428"/>
                      <a:pt x="537" y="1273"/>
                      <a:pt x="649" y="1144"/>
                    </a:cubicBezTo>
                    <a:cubicBezTo>
                      <a:pt x="696" y="1089"/>
                      <a:pt x="709" y="1012"/>
                      <a:pt x="680" y="945"/>
                    </a:cubicBezTo>
                    <a:cubicBezTo>
                      <a:pt x="583" y="719"/>
                      <a:pt x="565" y="476"/>
                      <a:pt x="624" y="236"/>
                    </a:cubicBezTo>
                    <a:cubicBezTo>
                      <a:pt x="649" y="134"/>
                      <a:pt x="589" y="31"/>
                      <a:pt x="488" y="6"/>
                    </a:cubicBezTo>
                    <a:cubicBezTo>
                      <a:pt x="472" y="2"/>
                      <a:pt x="456"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8;p22">
                <a:extLst>
                  <a:ext uri="{FF2B5EF4-FFF2-40B4-BE49-F238E27FC236}">
                    <a16:creationId xmlns:a16="http://schemas.microsoft.com/office/drawing/2014/main" id="{EBCC5880-6895-3A6A-B226-B8B5E83C3022}"/>
                  </a:ext>
                </a:extLst>
              </p:cNvPr>
              <p:cNvSpPr/>
              <p:nvPr/>
            </p:nvSpPr>
            <p:spPr>
              <a:xfrm>
                <a:off x="999549" y="2934273"/>
                <a:ext cx="86177" cy="82590"/>
              </a:xfrm>
              <a:custGeom>
                <a:avLst/>
                <a:gdLst/>
                <a:ahLst/>
                <a:cxnLst/>
                <a:rect l="l" t="t" r="r" b="b"/>
                <a:pathLst>
                  <a:path w="2017" h="1951" extrusionOk="0">
                    <a:moveTo>
                      <a:pt x="800" y="898"/>
                    </a:moveTo>
                    <a:lnTo>
                      <a:pt x="1088" y="1191"/>
                    </a:lnTo>
                    <a:lnTo>
                      <a:pt x="555" y="1421"/>
                    </a:lnTo>
                    <a:lnTo>
                      <a:pt x="800" y="898"/>
                    </a:lnTo>
                    <a:close/>
                    <a:moveTo>
                      <a:pt x="927" y="0"/>
                    </a:moveTo>
                    <a:cubicBezTo>
                      <a:pt x="855" y="0"/>
                      <a:pt x="786" y="40"/>
                      <a:pt x="753" y="109"/>
                    </a:cubicBezTo>
                    <a:lnTo>
                      <a:pt x="39" y="1628"/>
                    </a:lnTo>
                    <a:cubicBezTo>
                      <a:pt x="39" y="1631"/>
                      <a:pt x="38" y="1633"/>
                      <a:pt x="38" y="1634"/>
                    </a:cubicBezTo>
                    <a:cubicBezTo>
                      <a:pt x="1" y="1718"/>
                      <a:pt x="18" y="1817"/>
                      <a:pt x="84" y="1881"/>
                    </a:cubicBezTo>
                    <a:cubicBezTo>
                      <a:pt x="127" y="1926"/>
                      <a:pt x="185" y="1950"/>
                      <a:pt x="245" y="1950"/>
                    </a:cubicBezTo>
                    <a:cubicBezTo>
                      <a:pt x="272" y="1950"/>
                      <a:pt x="302" y="1945"/>
                      <a:pt x="329" y="1933"/>
                    </a:cubicBezTo>
                    <a:cubicBezTo>
                      <a:pt x="331" y="1933"/>
                      <a:pt x="331" y="1932"/>
                      <a:pt x="332" y="1932"/>
                    </a:cubicBezTo>
                    <a:lnTo>
                      <a:pt x="1875" y="1266"/>
                    </a:lnTo>
                    <a:cubicBezTo>
                      <a:pt x="1972" y="1225"/>
                      <a:pt x="2016" y="1113"/>
                      <a:pt x="1975" y="1017"/>
                    </a:cubicBezTo>
                    <a:cubicBezTo>
                      <a:pt x="1944" y="945"/>
                      <a:pt x="1874" y="902"/>
                      <a:pt x="1801" y="902"/>
                    </a:cubicBezTo>
                    <a:cubicBezTo>
                      <a:pt x="1776" y="902"/>
                      <a:pt x="1751" y="907"/>
                      <a:pt x="1727" y="918"/>
                    </a:cubicBezTo>
                    <a:lnTo>
                      <a:pt x="1463" y="1030"/>
                    </a:lnTo>
                    <a:lnTo>
                      <a:pt x="975" y="530"/>
                    </a:lnTo>
                    <a:lnTo>
                      <a:pt x="1098" y="270"/>
                    </a:lnTo>
                    <a:cubicBezTo>
                      <a:pt x="1142" y="175"/>
                      <a:pt x="1102" y="62"/>
                      <a:pt x="1006" y="17"/>
                    </a:cubicBezTo>
                    <a:cubicBezTo>
                      <a:pt x="980" y="6"/>
                      <a:pt x="953"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9;p22">
                <a:extLst>
                  <a:ext uri="{FF2B5EF4-FFF2-40B4-BE49-F238E27FC236}">
                    <a16:creationId xmlns:a16="http://schemas.microsoft.com/office/drawing/2014/main" id="{543B87F7-9930-518A-9679-148B8626B5B0}"/>
                  </a:ext>
                </a:extLst>
              </p:cNvPr>
              <p:cNvSpPr/>
              <p:nvPr/>
            </p:nvSpPr>
            <p:spPr>
              <a:xfrm>
                <a:off x="1197623" y="2977663"/>
                <a:ext cx="75581" cy="93724"/>
              </a:xfrm>
              <a:custGeom>
                <a:avLst/>
                <a:gdLst/>
                <a:ahLst/>
                <a:cxnLst/>
                <a:rect l="l" t="t" r="r" b="b"/>
                <a:pathLst>
                  <a:path w="1769" h="2214" extrusionOk="0">
                    <a:moveTo>
                      <a:pt x="971" y="439"/>
                    </a:moveTo>
                    <a:lnTo>
                      <a:pt x="1252" y="560"/>
                    </a:lnTo>
                    <a:cubicBezTo>
                      <a:pt x="1301" y="580"/>
                      <a:pt x="1339" y="621"/>
                      <a:pt x="1359" y="670"/>
                    </a:cubicBezTo>
                    <a:cubicBezTo>
                      <a:pt x="1378" y="721"/>
                      <a:pt x="1378" y="776"/>
                      <a:pt x="1356" y="825"/>
                    </a:cubicBezTo>
                    <a:cubicBezTo>
                      <a:pt x="1324" y="902"/>
                      <a:pt x="1250" y="948"/>
                      <a:pt x="1171" y="948"/>
                    </a:cubicBezTo>
                    <a:cubicBezTo>
                      <a:pt x="1144" y="948"/>
                      <a:pt x="1117" y="943"/>
                      <a:pt x="1091" y="931"/>
                    </a:cubicBezTo>
                    <a:cubicBezTo>
                      <a:pt x="1056" y="916"/>
                      <a:pt x="993" y="890"/>
                      <a:pt x="924" y="861"/>
                    </a:cubicBezTo>
                    <a:lnTo>
                      <a:pt x="810" y="810"/>
                    </a:lnTo>
                    <a:lnTo>
                      <a:pt x="971" y="439"/>
                    </a:lnTo>
                    <a:close/>
                    <a:moveTo>
                      <a:pt x="662" y="1161"/>
                    </a:moveTo>
                    <a:cubicBezTo>
                      <a:pt x="697" y="1177"/>
                      <a:pt x="738" y="1194"/>
                      <a:pt x="773" y="1209"/>
                    </a:cubicBezTo>
                    <a:lnTo>
                      <a:pt x="1022" y="1315"/>
                    </a:lnTo>
                    <a:cubicBezTo>
                      <a:pt x="1157" y="1375"/>
                      <a:pt x="1218" y="1534"/>
                      <a:pt x="1162" y="1669"/>
                    </a:cubicBezTo>
                    <a:cubicBezTo>
                      <a:pt x="1117" y="1771"/>
                      <a:pt x="1018" y="1832"/>
                      <a:pt x="914" y="1832"/>
                    </a:cubicBezTo>
                    <a:cubicBezTo>
                      <a:pt x="879" y="1832"/>
                      <a:pt x="843" y="1825"/>
                      <a:pt x="809" y="1810"/>
                    </a:cubicBezTo>
                    <a:cubicBezTo>
                      <a:pt x="743" y="1781"/>
                      <a:pt x="579" y="1712"/>
                      <a:pt x="448" y="1657"/>
                    </a:cubicBezTo>
                    <a:lnTo>
                      <a:pt x="662" y="1161"/>
                    </a:lnTo>
                    <a:close/>
                    <a:moveTo>
                      <a:pt x="871" y="1"/>
                    </a:moveTo>
                    <a:cubicBezTo>
                      <a:pt x="798" y="1"/>
                      <a:pt x="729" y="45"/>
                      <a:pt x="697" y="117"/>
                    </a:cubicBezTo>
                    <a:lnTo>
                      <a:pt x="387" y="838"/>
                    </a:lnTo>
                    <a:lnTo>
                      <a:pt x="22" y="1683"/>
                    </a:lnTo>
                    <a:cubicBezTo>
                      <a:pt x="3" y="1729"/>
                      <a:pt x="0" y="1783"/>
                      <a:pt x="20" y="1829"/>
                    </a:cubicBezTo>
                    <a:cubicBezTo>
                      <a:pt x="39" y="1875"/>
                      <a:pt x="76" y="1913"/>
                      <a:pt x="122" y="1933"/>
                    </a:cubicBezTo>
                    <a:cubicBezTo>
                      <a:pt x="122" y="1933"/>
                      <a:pt x="542" y="2111"/>
                      <a:pt x="657" y="2160"/>
                    </a:cubicBezTo>
                    <a:cubicBezTo>
                      <a:pt x="741" y="2197"/>
                      <a:pt x="827" y="2214"/>
                      <a:pt x="912" y="2214"/>
                    </a:cubicBezTo>
                    <a:cubicBezTo>
                      <a:pt x="1163" y="2214"/>
                      <a:pt x="1402" y="2066"/>
                      <a:pt x="1508" y="1822"/>
                    </a:cubicBezTo>
                    <a:cubicBezTo>
                      <a:pt x="1593" y="1629"/>
                      <a:pt x="1573" y="1416"/>
                      <a:pt x="1476" y="1244"/>
                    </a:cubicBezTo>
                    <a:cubicBezTo>
                      <a:pt x="1576" y="1181"/>
                      <a:pt x="1655" y="1091"/>
                      <a:pt x="1706" y="977"/>
                    </a:cubicBezTo>
                    <a:cubicBezTo>
                      <a:pt x="1767" y="836"/>
                      <a:pt x="1769" y="677"/>
                      <a:pt x="1711" y="532"/>
                    </a:cubicBezTo>
                    <a:cubicBezTo>
                      <a:pt x="1654" y="388"/>
                      <a:pt x="1544" y="273"/>
                      <a:pt x="1401" y="212"/>
                    </a:cubicBezTo>
                    <a:lnTo>
                      <a:pt x="947" y="17"/>
                    </a:lnTo>
                    <a:cubicBezTo>
                      <a:pt x="922" y="6"/>
                      <a:pt x="897" y="1"/>
                      <a:pt x="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0;p22">
                <a:extLst>
                  <a:ext uri="{FF2B5EF4-FFF2-40B4-BE49-F238E27FC236}">
                    <a16:creationId xmlns:a16="http://schemas.microsoft.com/office/drawing/2014/main" id="{A006D47B-E166-5768-CB13-53FCD93A4B0C}"/>
                  </a:ext>
                </a:extLst>
              </p:cNvPr>
              <p:cNvSpPr/>
              <p:nvPr/>
            </p:nvSpPr>
            <p:spPr>
              <a:xfrm>
                <a:off x="1069362" y="2880849"/>
                <a:ext cx="91645" cy="77637"/>
              </a:xfrm>
              <a:custGeom>
                <a:avLst/>
                <a:gdLst/>
                <a:ahLst/>
                <a:cxnLst/>
                <a:rect l="l" t="t" r="r" b="b"/>
                <a:pathLst>
                  <a:path w="2145" h="1834" extrusionOk="0">
                    <a:moveTo>
                      <a:pt x="1460" y="1"/>
                    </a:moveTo>
                    <a:cubicBezTo>
                      <a:pt x="1390" y="1"/>
                      <a:pt x="1322" y="41"/>
                      <a:pt x="1289" y="109"/>
                    </a:cubicBezTo>
                    <a:cubicBezTo>
                      <a:pt x="1243" y="203"/>
                      <a:pt x="1283" y="316"/>
                      <a:pt x="1378" y="362"/>
                    </a:cubicBezTo>
                    <a:cubicBezTo>
                      <a:pt x="1634" y="473"/>
                      <a:pt x="1723" y="885"/>
                      <a:pt x="1557" y="1147"/>
                    </a:cubicBezTo>
                    <a:cubicBezTo>
                      <a:pt x="1473" y="1292"/>
                      <a:pt x="1337" y="1393"/>
                      <a:pt x="1175" y="1433"/>
                    </a:cubicBezTo>
                    <a:cubicBezTo>
                      <a:pt x="1124" y="1446"/>
                      <a:pt x="1073" y="1452"/>
                      <a:pt x="1022" y="1452"/>
                    </a:cubicBezTo>
                    <a:cubicBezTo>
                      <a:pt x="744" y="1452"/>
                      <a:pt x="491" y="1265"/>
                      <a:pt x="419" y="985"/>
                    </a:cubicBezTo>
                    <a:cubicBezTo>
                      <a:pt x="389" y="864"/>
                      <a:pt x="393" y="738"/>
                      <a:pt x="436" y="620"/>
                    </a:cubicBezTo>
                    <a:cubicBezTo>
                      <a:pt x="470" y="523"/>
                      <a:pt x="421" y="413"/>
                      <a:pt x="321" y="377"/>
                    </a:cubicBezTo>
                    <a:cubicBezTo>
                      <a:pt x="300" y="370"/>
                      <a:pt x="278" y="366"/>
                      <a:pt x="257" y="366"/>
                    </a:cubicBezTo>
                    <a:cubicBezTo>
                      <a:pt x="179" y="366"/>
                      <a:pt x="106" y="414"/>
                      <a:pt x="77" y="492"/>
                    </a:cubicBezTo>
                    <a:cubicBezTo>
                      <a:pt x="10" y="680"/>
                      <a:pt x="1" y="884"/>
                      <a:pt x="51" y="1077"/>
                    </a:cubicBezTo>
                    <a:cubicBezTo>
                      <a:pt x="171" y="1531"/>
                      <a:pt x="574" y="1834"/>
                      <a:pt x="1025" y="1834"/>
                    </a:cubicBezTo>
                    <a:cubicBezTo>
                      <a:pt x="1106" y="1834"/>
                      <a:pt x="1188" y="1824"/>
                      <a:pt x="1271" y="1804"/>
                    </a:cubicBezTo>
                    <a:cubicBezTo>
                      <a:pt x="1528" y="1736"/>
                      <a:pt x="1748" y="1574"/>
                      <a:pt x="1884" y="1344"/>
                    </a:cubicBezTo>
                    <a:cubicBezTo>
                      <a:pt x="2145" y="922"/>
                      <a:pt x="2034" y="249"/>
                      <a:pt x="1542" y="20"/>
                    </a:cubicBezTo>
                    <a:cubicBezTo>
                      <a:pt x="1516" y="7"/>
                      <a:pt x="1488" y="1"/>
                      <a:pt x="1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51;p22">
                <a:extLst>
                  <a:ext uri="{FF2B5EF4-FFF2-40B4-BE49-F238E27FC236}">
                    <a16:creationId xmlns:a16="http://schemas.microsoft.com/office/drawing/2014/main" id="{6CB72EA0-DCE9-48A0-51D4-45E605E84E68}"/>
                  </a:ext>
                </a:extLst>
              </p:cNvPr>
              <p:cNvSpPr/>
              <p:nvPr/>
            </p:nvSpPr>
            <p:spPr>
              <a:xfrm>
                <a:off x="1095595" y="2961746"/>
                <a:ext cx="95448" cy="79246"/>
              </a:xfrm>
              <a:custGeom>
                <a:avLst/>
                <a:gdLst/>
                <a:ahLst/>
                <a:cxnLst/>
                <a:rect l="l" t="t" r="r" b="b"/>
                <a:pathLst>
                  <a:path w="2234" h="1872" extrusionOk="0">
                    <a:moveTo>
                      <a:pt x="1525" y="447"/>
                    </a:moveTo>
                    <a:lnTo>
                      <a:pt x="1655" y="678"/>
                    </a:lnTo>
                    <a:cubicBezTo>
                      <a:pt x="1822" y="974"/>
                      <a:pt x="1603" y="1237"/>
                      <a:pt x="1344" y="1382"/>
                    </a:cubicBezTo>
                    <a:cubicBezTo>
                      <a:pt x="1223" y="1450"/>
                      <a:pt x="1086" y="1493"/>
                      <a:pt x="959" y="1493"/>
                    </a:cubicBezTo>
                    <a:cubicBezTo>
                      <a:pt x="811" y="1493"/>
                      <a:pt x="675" y="1435"/>
                      <a:pt x="591" y="1290"/>
                    </a:cubicBezTo>
                    <a:cubicBezTo>
                      <a:pt x="558" y="1237"/>
                      <a:pt x="502" y="1138"/>
                      <a:pt x="454" y="1053"/>
                    </a:cubicBezTo>
                    <a:cubicBezTo>
                      <a:pt x="620" y="959"/>
                      <a:pt x="867" y="818"/>
                      <a:pt x="989" y="747"/>
                    </a:cubicBezTo>
                    <a:cubicBezTo>
                      <a:pt x="1094" y="691"/>
                      <a:pt x="1351" y="542"/>
                      <a:pt x="1525" y="447"/>
                    </a:cubicBezTo>
                    <a:close/>
                    <a:moveTo>
                      <a:pt x="1596" y="1"/>
                    </a:moveTo>
                    <a:cubicBezTo>
                      <a:pt x="1564" y="1"/>
                      <a:pt x="1532" y="9"/>
                      <a:pt x="1503" y="25"/>
                    </a:cubicBezTo>
                    <a:cubicBezTo>
                      <a:pt x="1503" y="25"/>
                      <a:pt x="965" y="330"/>
                      <a:pt x="805" y="419"/>
                    </a:cubicBezTo>
                    <a:cubicBezTo>
                      <a:pt x="611" y="530"/>
                      <a:pt x="104" y="818"/>
                      <a:pt x="104" y="818"/>
                    </a:cubicBezTo>
                    <a:cubicBezTo>
                      <a:pt x="60" y="844"/>
                      <a:pt x="28" y="884"/>
                      <a:pt x="14" y="933"/>
                    </a:cubicBezTo>
                    <a:cubicBezTo>
                      <a:pt x="0" y="982"/>
                      <a:pt x="6" y="1033"/>
                      <a:pt x="31" y="1077"/>
                    </a:cubicBezTo>
                    <a:cubicBezTo>
                      <a:pt x="37" y="1086"/>
                      <a:pt x="198" y="1369"/>
                      <a:pt x="262" y="1482"/>
                    </a:cubicBezTo>
                    <a:cubicBezTo>
                      <a:pt x="413" y="1737"/>
                      <a:pt x="673" y="1872"/>
                      <a:pt x="966" y="1872"/>
                    </a:cubicBezTo>
                    <a:cubicBezTo>
                      <a:pt x="1149" y="1872"/>
                      <a:pt x="1342" y="1820"/>
                      <a:pt x="1532" y="1714"/>
                    </a:cubicBezTo>
                    <a:cubicBezTo>
                      <a:pt x="2049" y="1422"/>
                      <a:pt x="2233" y="931"/>
                      <a:pt x="1987" y="494"/>
                    </a:cubicBezTo>
                    <a:lnTo>
                      <a:pt x="1763" y="97"/>
                    </a:lnTo>
                    <a:cubicBezTo>
                      <a:pt x="1738" y="54"/>
                      <a:pt x="1697" y="20"/>
                      <a:pt x="1648" y="8"/>
                    </a:cubicBezTo>
                    <a:cubicBezTo>
                      <a:pt x="1631" y="3"/>
                      <a:pt x="1614" y="1"/>
                      <a:pt x="1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52;p22">
                <a:extLst>
                  <a:ext uri="{FF2B5EF4-FFF2-40B4-BE49-F238E27FC236}">
                    <a16:creationId xmlns:a16="http://schemas.microsoft.com/office/drawing/2014/main" id="{F5EB6DB3-C07C-9499-5483-BD4E416FE29A}"/>
                  </a:ext>
                </a:extLst>
              </p:cNvPr>
              <p:cNvSpPr/>
              <p:nvPr/>
            </p:nvSpPr>
            <p:spPr>
              <a:xfrm>
                <a:off x="1182071" y="2898502"/>
                <a:ext cx="73188" cy="74971"/>
              </a:xfrm>
              <a:custGeom>
                <a:avLst/>
                <a:gdLst/>
                <a:ahLst/>
                <a:cxnLst/>
                <a:rect l="l" t="t" r="r" b="b"/>
                <a:pathLst>
                  <a:path w="1713" h="1771" extrusionOk="0">
                    <a:moveTo>
                      <a:pt x="1064" y="0"/>
                    </a:moveTo>
                    <a:cubicBezTo>
                      <a:pt x="1009" y="0"/>
                      <a:pt x="956" y="24"/>
                      <a:pt x="920" y="69"/>
                    </a:cubicBezTo>
                    <a:lnTo>
                      <a:pt x="68" y="1103"/>
                    </a:lnTo>
                    <a:cubicBezTo>
                      <a:pt x="1" y="1181"/>
                      <a:pt x="13" y="1300"/>
                      <a:pt x="93" y="1367"/>
                    </a:cubicBezTo>
                    <a:lnTo>
                      <a:pt x="529" y="1726"/>
                    </a:lnTo>
                    <a:cubicBezTo>
                      <a:pt x="562" y="1755"/>
                      <a:pt x="607" y="1770"/>
                      <a:pt x="650" y="1770"/>
                    </a:cubicBezTo>
                    <a:cubicBezTo>
                      <a:pt x="705" y="1770"/>
                      <a:pt x="759" y="1747"/>
                      <a:pt x="795" y="1701"/>
                    </a:cubicBezTo>
                    <a:cubicBezTo>
                      <a:pt x="861" y="1620"/>
                      <a:pt x="851" y="1499"/>
                      <a:pt x="769" y="1434"/>
                    </a:cubicBezTo>
                    <a:lnTo>
                      <a:pt x="481" y="1197"/>
                    </a:lnTo>
                    <a:lnTo>
                      <a:pt x="665" y="973"/>
                    </a:lnTo>
                    <a:lnTo>
                      <a:pt x="921" y="1183"/>
                    </a:lnTo>
                    <a:cubicBezTo>
                      <a:pt x="956" y="1212"/>
                      <a:pt x="999" y="1227"/>
                      <a:pt x="1042" y="1227"/>
                    </a:cubicBezTo>
                    <a:cubicBezTo>
                      <a:pt x="1098" y="1227"/>
                      <a:pt x="1151" y="1204"/>
                      <a:pt x="1188" y="1158"/>
                    </a:cubicBezTo>
                    <a:cubicBezTo>
                      <a:pt x="1256" y="1077"/>
                      <a:pt x="1243" y="957"/>
                      <a:pt x="1164" y="891"/>
                    </a:cubicBezTo>
                    <a:lnTo>
                      <a:pt x="906" y="681"/>
                    </a:lnTo>
                    <a:lnTo>
                      <a:pt x="1090" y="456"/>
                    </a:lnTo>
                    <a:lnTo>
                      <a:pt x="1380" y="694"/>
                    </a:lnTo>
                    <a:cubicBezTo>
                      <a:pt x="1415" y="723"/>
                      <a:pt x="1458" y="738"/>
                      <a:pt x="1501" y="738"/>
                    </a:cubicBezTo>
                    <a:cubicBezTo>
                      <a:pt x="1556" y="738"/>
                      <a:pt x="1610" y="715"/>
                      <a:pt x="1647" y="669"/>
                    </a:cubicBezTo>
                    <a:cubicBezTo>
                      <a:pt x="1713" y="589"/>
                      <a:pt x="1702" y="468"/>
                      <a:pt x="1621" y="402"/>
                    </a:cubicBezTo>
                    <a:lnTo>
                      <a:pt x="1187" y="45"/>
                    </a:lnTo>
                    <a:cubicBezTo>
                      <a:pt x="1151" y="15"/>
                      <a:pt x="1107" y="0"/>
                      <a:pt x="1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roup 9">
            <a:extLst>
              <a:ext uri="{FF2B5EF4-FFF2-40B4-BE49-F238E27FC236}">
                <a16:creationId xmlns:a16="http://schemas.microsoft.com/office/drawing/2014/main" id="{4780D582-C938-1031-F7D4-0667E89285CB}"/>
              </a:ext>
            </a:extLst>
          </p:cNvPr>
          <p:cNvGrpSpPr/>
          <p:nvPr/>
        </p:nvGrpSpPr>
        <p:grpSpPr>
          <a:xfrm>
            <a:off x="4754989" y="1261738"/>
            <a:ext cx="1655700" cy="2529927"/>
            <a:chOff x="4754989" y="1261738"/>
            <a:chExt cx="1655700" cy="2529927"/>
          </a:xfrm>
        </p:grpSpPr>
        <p:sp>
          <p:nvSpPr>
            <p:cNvPr id="353" name="Google Shape;353;p18"/>
            <p:cNvSpPr txBox="1"/>
            <p:nvPr/>
          </p:nvSpPr>
          <p:spPr>
            <a:xfrm>
              <a:off x="4754989" y="3195139"/>
              <a:ext cx="1655700" cy="59652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IN" b="1" dirty="0">
                  <a:solidFill>
                    <a:schemeClr val="bg2">
                      <a:lumMod val="75000"/>
                    </a:schemeClr>
                  </a:solidFill>
                  <a:latin typeface="Josefin Sans" pitchFamily="2" charset="0"/>
                </a:rPr>
                <a:t>Reducing Missed Appointments</a:t>
              </a:r>
              <a:endParaRPr b="1" dirty="0">
                <a:solidFill>
                  <a:schemeClr val="bg2">
                    <a:lumMod val="75000"/>
                  </a:schemeClr>
                </a:solidFill>
                <a:latin typeface="Josefin Sans" pitchFamily="2" charset="0"/>
                <a:ea typeface="Josefin Sans"/>
                <a:cs typeface="Josefin Sans"/>
                <a:sym typeface="Josefin Sans"/>
              </a:endParaRPr>
            </a:p>
          </p:txBody>
        </p:sp>
        <p:sp>
          <p:nvSpPr>
            <p:cNvPr id="359" name="Google Shape;359;p18"/>
            <p:cNvSpPr txBox="1"/>
            <p:nvPr/>
          </p:nvSpPr>
          <p:spPr>
            <a:xfrm>
              <a:off x="4754989" y="1261738"/>
              <a:ext cx="1655700" cy="45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2"/>
                  </a:solidFill>
                  <a:latin typeface="Anton"/>
                  <a:ea typeface="Anton"/>
                  <a:cs typeface="Anton"/>
                  <a:sym typeface="Anton"/>
                </a:rPr>
                <a:t>03</a:t>
              </a:r>
              <a:endParaRPr sz="2500" dirty="0">
                <a:solidFill>
                  <a:schemeClr val="dk2"/>
                </a:solidFill>
                <a:latin typeface="Anton"/>
                <a:ea typeface="Anton"/>
                <a:cs typeface="Anton"/>
                <a:sym typeface="Anton"/>
              </a:endParaRPr>
            </a:p>
          </p:txBody>
        </p:sp>
        <p:cxnSp>
          <p:nvCxnSpPr>
            <p:cNvPr id="386" name="Google Shape;386;p18"/>
            <p:cNvCxnSpPr>
              <a:stCxn id="359" idx="2"/>
              <a:endCxn id="387" idx="0"/>
            </p:cNvCxnSpPr>
            <p:nvPr/>
          </p:nvCxnSpPr>
          <p:spPr>
            <a:xfrm>
              <a:off x="5582839" y="1718938"/>
              <a:ext cx="0" cy="270900"/>
            </a:xfrm>
            <a:prstGeom prst="straightConnector1">
              <a:avLst/>
            </a:prstGeom>
            <a:noFill/>
            <a:ln w="19050" cap="flat" cmpd="sng">
              <a:solidFill>
                <a:schemeClr val="dk2"/>
              </a:solidFill>
              <a:prstDash val="dash"/>
              <a:round/>
              <a:headEnd type="none" w="med" len="med"/>
              <a:tailEnd type="none" w="med" len="med"/>
            </a:ln>
          </p:spPr>
        </p:cxnSp>
        <p:cxnSp>
          <p:nvCxnSpPr>
            <p:cNvPr id="388" name="Google Shape;388;p18"/>
            <p:cNvCxnSpPr>
              <a:cxnSpLocks/>
              <a:stCxn id="387" idx="4"/>
            </p:cNvCxnSpPr>
            <p:nvPr/>
          </p:nvCxnSpPr>
          <p:spPr>
            <a:xfrm>
              <a:off x="5582839" y="2904330"/>
              <a:ext cx="0" cy="270900"/>
            </a:xfrm>
            <a:prstGeom prst="straightConnector1">
              <a:avLst/>
            </a:prstGeom>
            <a:noFill/>
            <a:ln w="19050" cap="flat" cmpd="sng">
              <a:solidFill>
                <a:schemeClr val="dk2"/>
              </a:solidFill>
              <a:prstDash val="dash"/>
              <a:round/>
              <a:headEnd type="none" w="med" len="med"/>
              <a:tailEnd type="triangle" w="med" len="med"/>
            </a:ln>
          </p:spPr>
        </p:cxnSp>
        <p:sp>
          <p:nvSpPr>
            <p:cNvPr id="387" name="Google Shape;387;p18"/>
            <p:cNvSpPr/>
            <p:nvPr/>
          </p:nvSpPr>
          <p:spPr>
            <a:xfrm>
              <a:off x="5125639" y="1989930"/>
              <a:ext cx="914400" cy="914400"/>
            </a:xfrm>
            <a:prstGeom prst="ellipse">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962;p22">
              <a:extLst>
                <a:ext uri="{FF2B5EF4-FFF2-40B4-BE49-F238E27FC236}">
                  <a16:creationId xmlns:a16="http://schemas.microsoft.com/office/drawing/2014/main" id="{E943FA0A-858D-2F8B-D798-73B76CA63254}"/>
                </a:ext>
              </a:extLst>
            </p:cNvPr>
            <p:cNvGrpSpPr/>
            <p:nvPr/>
          </p:nvGrpSpPr>
          <p:grpSpPr>
            <a:xfrm>
              <a:off x="5338460" y="2185537"/>
              <a:ext cx="509487" cy="548615"/>
              <a:chOff x="300238" y="2319239"/>
              <a:chExt cx="597428" cy="640083"/>
            </a:xfrm>
          </p:grpSpPr>
          <p:sp>
            <p:nvSpPr>
              <p:cNvPr id="26" name="Google Shape;963;p22">
                <a:extLst>
                  <a:ext uri="{FF2B5EF4-FFF2-40B4-BE49-F238E27FC236}">
                    <a16:creationId xmlns:a16="http://schemas.microsoft.com/office/drawing/2014/main" id="{C6722C28-93B4-90FA-0F08-9BC415E3DCEC}"/>
                  </a:ext>
                </a:extLst>
              </p:cNvPr>
              <p:cNvSpPr/>
              <p:nvPr/>
            </p:nvSpPr>
            <p:spPr>
              <a:xfrm>
                <a:off x="309944" y="2331435"/>
                <a:ext cx="575641" cy="614898"/>
              </a:xfrm>
              <a:custGeom>
                <a:avLst/>
                <a:gdLst/>
                <a:ahLst/>
                <a:cxnLst/>
                <a:rect l="l" t="t" r="r" b="b"/>
                <a:pathLst>
                  <a:path w="11387" h="12453" extrusionOk="0">
                    <a:moveTo>
                      <a:pt x="5339" y="0"/>
                    </a:moveTo>
                    <a:cubicBezTo>
                      <a:pt x="4919" y="0"/>
                      <a:pt x="4497" y="40"/>
                      <a:pt x="4093" y="149"/>
                    </a:cubicBezTo>
                    <a:cubicBezTo>
                      <a:pt x="3945" y="189"/>
                      <a:pt x="3797" y="235"/>
                      <a:pt x="3649" y="289"/>
                    </a:cubicBezTo>
                    <a:lnTo>
                      <a:pt x="3651" y="289"/>
                    </a:lnTo>
                    <a:cubicBezTo>
                      <a:pt x="3421" y="375"/>
                      <a:pt x="3221" y="458"/>
                      <a:pt x="2961" y="605"/>
                    </a:cubicBezTo>
                    <a:cubicBezTo>
                      <a:pt x="1913" y="1195"/>
                      <a:pt x="1177" y="2180"/>
                      <a:pt x="1088" y="3542"/>
                    </a:cubicBezTo>
                    <a:cubicBezTo>
                      <a:pt x="1057" y="4007"/>
                      <a:pt x="858" y="4229"/>
                      <a:pt x="813" y="4423"/>
                    </a:cubicBezTo>
                    <a:cubicBezTo>
                      <a:pt x="758" y="4659"/>
                      <a:pt x="1009" y="4900"/>
                      <a:pt x="1109" y="5133"/>
                    </a:cubicBezTo>
                    <a:cubicBezTo>
                      <a:pt x="1151" y="5230"/>
                      <a:pt x="1143" y="5342"/>
                      <a:pt x="1092" y="5434"/>
                    </a:cubicBezTo>
                    <a:cubicBezTo>
                      <a:pt x="887" y="5799"/>
                      <a:pt x="627" y="6049"/>
                      <a:pt x="319" y="6286"/>
                    </a:cubicBezTo>
                    <a:cubicBezTo>
                      <a:pt x="138" y="6425"/>
                      <a:pt x="0" y="6549"/>
                      <a:pt x="3" y="6764"/>
                    </a:cubicBezTo>
                    <a:cubicBezTo>
                      <a:pt x="3" y="7015"/>
                      <a:pt x="160" y="7179"/>
                      <a:pt x="499" y="7284"/>
                    </a:cubicBezTo>
                    <a:cubicBezTo>
                      <a:pt x="1147" y="7483"/>
                      <a:pt x="362" y="7991"/>
                      <a:pt x="362" y="7991"/>
                    </a:cubicBezTo>
                    <a:cubicBezTo>
                      <a:pt x="362" y="7991"/>
                      <a:pt x="253" y="8149"/>
                      <a:pt x="431" y="8288"/>
                    </a:cubicBezTo>
                    <a:cubicBezTo>
                      <a:pt x="568" y="8397"/>
                      <a:pt x="657" y="8488"/>
                      <a:pt x="700" y="8538"/>
                    </a:cubicBezTo>
                    <a:cubicBezTo>
                      <a:pt x="720" y="8558"/>
                      <a:pt x="716" y="8592"/>
                      <a:pt x="695" y="8610"/>
                    </a:cubicBezTo>
                    <a:cubicBezTo>
                      <a:pt x="566" y="8718"/>
                      <a:pt x="537" y="8827"/>
                      <a:pt x="543" y="8911"/>
                    </a:cubicBezTo>
                    <a:cubicBezTo>
                      <a:pt x="546" y="8994"/>
                      <a:pt x="603" y="9063"/>
                      <a:pt x="681" y="9090"/>
                    </a:cubicBezTo>
                    <a:cubicBezTo>
                      <a:pt x="741" y="9109"/>
                      <a:pt x="818" y="9141"/>
                      <a:pt x="887" y="9190"/>
                    </a:cubicBezTo>
                    <a:cubicBezTo>
                      <a:pt x="951" y="9233"/>
                      <a:pt x="989" y="9340"/>
                      <a:pt x="947" y="9420"/>
                    </a:cubicBezTo>
                    <a:cubicBezTo>
                      <a:pt x="864" y="9568"/>
                      <a:pt x="750" y="9745"/>
                      <a:pt x="827" y="10060"/>
                    </a:cubicBezTo>
                    <a:cubicBezTo>
                      <a:pt x="947" y="10543"/>
                      <a:pt x="1351" y="10724"/>
                      <a:pt x="1759" y="10789"/>
                    </a:cubicBezTo>
                    <a:cubicBezTo>
                      <a:pt x="1810" y="10797"/>
                      <a:pt x="1870" y="10800"/>
                      <a:pt x="1938" y="10800"/>
                    </a:cubicBezTo>
                    <a:cubicBezTo>
                      <a:pt x="2255" y="10800"/>
                      <a:pt x="2743" y="10722"/>
                      <a:pt x="3237" y="10655"/>
                    </a:cubicBezTo>
                    <a:cubicBezTo>
                      <a:pt x="3315" y="10644"/>
                      <a:pt x="3390" y="10639"/>
                      <a:pt x="3462" y="10639"/>
                    </a:cubicBezTo>
                    <a:cubicBezTo>
                      <a:pt x="4371" y="10639"/>
                      <a:pt x="4812" y="11444"/>
                      <a:pt x="5100" y="12143"/>
                    </a:cubicBezTo>
                    <a:cubicBezTo>
                      <a:pt x="5114" y="12197"/>
                      <a:pt x="5142" y="12250"/>
                      <a:pt x="5177" y="12298"/>
                    </a:cubicBezTo>
                    <a:cubicBezTo>
                      <a:pt x="5257" y="12407"/>
                      <a:pt x="5442" y="12452"/>
                      <a:pt x="5618" y="12452"/>
                    </a:cubicBezTo>
                    <a:cubicBezTo>
                      <a:pt x="5705" y="12452"/>
                      <a:pt x="5790" y="12441"/>
                      <a:pt x="5860" y="12421"/>
                    </a:cubicBezTo>
                    <a:lnTo>
                      <a:pt x="9360" y="11491"/>
                    </a:lnTo>
                    <a:cubicBezTo>
                      <a:pt x="9653" y="11416"/>
                      <a:pt x="9816" y="11101"/>
                      <a:pt x="9710" y="10818"/>
                    </a:cubicBezTo>
                    <a:cubicBezTo>
                      <a:pt x="9408" y="10000"/>
                      <a:pt x="9081" y="8857"/>
                      <a:pt x="9480" y="8396"/>
                    </a:cubicBezTo>
                    <a:cubicBezTo>
                      <a:pt x="9500" y="8374"/>
                      <a:pt x="9484" y="8389"/>
                      <a:pt x="9524" y="8350"/>
                    </a:cubicBezTo>
                    <a:cubicBezTo>
                      <a:pt x="10707" y="7279"/>
                      <a:pt x="11159" y="6564"/>
                      <a:pt x="11290" y="5466"/>
                    </a:cubicBezTo>
                    <a:cubicBezTo>
                      <a:pt x="11339" y="4934"/>
                      <a:pt x="11386" y="4345"/>
                      <a:pt x="11296" y="3734"/>
                    </a:cubicBezTo>
                    <a:cubicBezTo>
                      <a:pt x="10972" y="1651"/>
                      <a:pt x="9300" y="640"/>
                      <a:pt x="7412" y="244"/>
                    </a:cubicBezTo>
                    <a:lnTo>
                      <a:pt x="7412" y="244"/>
                    </a:lnTo>
                    <a:cubicBezTo>
                      <a:pt x="7412" y="244"/>
                      <a:pt x="7432" y="293"/>
                      <a:pt x="7432" y="293"/>
                    </a:cubicBezTo>
                    <a:cubicBezTo>
                      <a:pt x="7432" y="293"/>
                      <a:pt x="7426" y="279"/>
                      <a:pt x="7407" y="237"/>
                    </a:cubicBezTo>
                    <a:cubicBezTo>
                      <a:pt x="7271" y="209"/>
                      <a:pt x="7094" y="158"/>
                      <a:pt x="6915" y="134"/>
                    </a:cubicBezTo>
                    <a:cubicBezTo>
                      <a:pt x="6419" y="66"/>
                      <a:pt x="5880" y="0"/>
                      <a:pt x="5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4;p22">
                <a:extLst>
                  <a:ext uri="{FF2B5EF4-FFF2-40B4-BE49-F238E27FC236}">
                    <a16:creationId xmlns:a16="http://schemas.microsoft.com/office/drawing/2014/main" id="{89A73812-EA05-3D7B-F38A-DDD737808DDE}"/>
                  </a:ext>
                </a:extLst>
              </p:cNvPr>
              <p:cNvSpPr/>
              <p:nvPr/>
            </p:nvSpPr>
            <p:spPr>
              <a:xfrm>
                <a:off x="506439" y="2328769"/>
                <a:ext cx="381874" cy="621613"/>
              </a:xfrm>
              <a:custGeom>
                <a:avLst/>
                <a:gdLst/>
                <a:ahLst/>
                <a:cxnLst/>
                <a:rect l="l" t="t" r="r" b="b"/>
                <a:pathLst>
                  <a:path w="7554" h="12589" extrusionOk="0">
                    <a:moveTo>
                      <a:pt x="1802" y="1"/>
                    </a:moveTo>
                    <a:cubicBezTo>
                      <a:pt x="1206" y="1"/>
                      <a:pt x="600" y="75"/>
                      <a:pt x="0" y="263"/>
                    </a:cubicBezTo>
                    <a:cubicBezTo>
                      <a:pt x="398" y="187"/>
                      <a:pt x="797" y="155"/>
                      <a:pt x="1191" y="155"/>
                    </a:cubicBezTo>
                    <a:cubicBezTo>
                      <a:pt x="1580" y="155"/>
                      <a:pt x="1964" y="186"/>
                      <a:pt x="2339" y="237"/>
                    </a:cubicBezTo>
                    <a:cubicBezTo>
                      <a:pt x="2519" y="263"/>
                      <a:pt x="2730" y="301"/>
                      <a:pt x="2867" y="329"/>
                    </a:cubicBezTo>
                    <a:cubicBezTo>
                      <a:pt x="4754" y="725"/>
                      <a:pt x="6565" y="1843"/>
                      <a:pt x="6889" y="3926"/>
                    </a:cubicBezTo>
                    <a:cubicBezTo>
                      <a:pt x="6930" y="4199"/>
                      <a:pt x="6944" y="4475"/>
                      <a:pt x="6944" y="4744"/>
                    </a:cubicBezTo>
                    <a:cubicBezTo>
                      <a:pt x="6944" y="5075"/>
                      <a:pt x="6923" y="5397"/>
                      <a:pt x="6893" y="5692"/>
                    </a:cubicBezTo>
                    <a:cubicBezTo>
                      <a:pt x="6814" y="6347"/>
                      <a:pt x="6633" y="6860"/>
                      <a:pt x="6249" y="7396"/>
                    </a:cubicBezTo>
                    <a:cubicBezTo>
                      <a:pt x="6047" y="7621"/>
                      <a:pt x="5804" y="7864"/>
                      <a:pt x="5507" y="8132"/>
                    </a:cubicBezTo>
                    <a:cubicBezTo>
                      <a:pt x="5491" y="8147"/>
                      <a:pt x="5476" y="8158"/>
                      <a:pt x="5430" y="8210"/>
                    </a:cubicBezTo>
                    <a:cubicBezTo>
                      <a:pt x="5016" y="8687"/>
                      <a:pt x="5076" y="9620"/>
                      <a:pt x="5608" y="11057"/>
                    </a:cubicBezTo>
                    <a:cubicBezTo>
                      <a:pt x="5625" y="11105"/>
                      <a:pt x="5613" y="11145"/>
                      <a:pt x="5602" y="11165"/>
                    </a:cubicBezTo>
                    <a:cubicBezTo>
                      <a:pt x="5593" y="11183"/>
                      <a:pt x="5568" y="11218"/>
                      <a:pt x="5521" y="11231"/>
                    </a:cubicBezTo>
                    <a:lnTo>
                      <a:pt x="1290" y="12358"/>
                    </a:lnTo>
                    <a:cubicBezTo>
                      <a:pt x="1387" y="12490"/>
                      <a:pt x="1551" y="12588"/>
                      <a:pt x="1721" y="12588"/>
                    </a:cubicBezTo>
                    <a:cubicBezTo>
                      <a:pt x="1763" y="12588"/>
                      <a:pt x="1802" y="12582"/>
                      <a:pt x="1842" y="12570"/>
                    </a:cubicBezTo>
                    <a:lnTo>
                      <a:pt x="5616" y="11599"/>
                    </a:lnTo>
                    <a:cubicBezTo>
                      <a:pt x="5909" y="11524"/>
                      <a:pt x="6073" y="11209"/>
                      <a:pt x="5967" y="10925"/>
                    </a:cubicBezTo>
                    <a:cubicBezTo>
                      <a:pt x="5663" y="10108"/>
                      <a:pt x="5318" y="8922"/>
                      <a:pt x="5720" y="8459"/>
                    </a:cubicBezTo>
                    <a:cubicBezTo>
                      <a:pt x="5722" y="8456"/>
                      <a:pt x="5726" y="8454"/>
                      <a:pt x="5728" y="8450"/>
                    </a:cubicBezTo>
                    <a:cubicBezTo>
                      <a:pt x="5837" y="8327"/>
                      <a:pt x="5826" y="8371"/>
                      <a:pt x="6327" y="7864"/>
                    </a:cubicBezTo>
                    <a:cubicBezTo>
                      <a:pt x="6582" y="7595"/>
                      <a:pt x="6866" y="7270"/>
                      <a:pt x="7084" y="6885"/>
                    </a:cubicBezTo>
                    <a:cubicBezTo>
                      <a:pt x="7470" y="6225"/>
                      <a:pt x="7547" y="5399"/>
                      <a:pt x="7553" y="4590"/>
                    </a:cubicBezTo>
                    <a:cubicBezTo>
                      <a:pt x="7548" y="4148"/>
                      <a:pt x="7521" y="3711"/>
                      <a:pt x="7378" y="3248"/>
                    </a:cubicBezTo>
                    <a:cubicBezTo>
                      <a:pt x="7148" y="2477"/>
                      <a:pt x="6657" y="1776"/>
                      <a:pt x="5964" y="1256"/>
                    </a:cubicBezTo>
                    <a:cubicBezTo>
                      <a:pt x="5252" y="716"/>
                      <a:pt x="4372" y="364"/>
                      <a:pt x="3474" y="176"/>
                    </a:cubicBezTo>
                    <a:cubicBezTo>
                      <a:pt x="3338" y="148"/>
                      <a:pt x="3128" y="110"/>
                      <a:pt x="2947" y="84"/>
                    </a:cubicBezTo>
                    <a:cubicBezTo>
                      <a:pt x="2573" y="32"/>
                      <a:pt x="2190" y="1"/>
                      <a:pt x="18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5;p22">
                <a:extLst>
                  <a:ext uri="{FF2B5EF4-FFF2-40B4-BE49-F238E27FC236}">
                    <a16:creationId xmlns:a16="http://schemas.microsoft.com/office/drawing/2014/main" id="{00CC8FDC-7843-4590-2255-F3EE0596742C}"/>
                  </a:ext>
                </a:extLst>
              </p:cNvPr>
              <p:cNvSpPr/>
              <p:nvPr/>
            </p:nvSpPr>
            <p:spPr>
              <a:xfrm>
                <a:off x="413423" y="2371185"/>
                <a:ext cx="423681" cy="293796"/>
              </a:xfrm>
              <a:custGeom>
                <a:avLst/>
                <a:gdLst/>
                <a:ahLst/>
                <a:cxnLst/>
                <a:rect l="l" t="t" r="r" b="b"/>
                <a:pathLst>
                  <a:path w="8381" h="5950" extrusionOk="0">
                    <a:moveTo>
                      <a:pt x="4170" y="1"/>
                    </a:moveTo>
                    <a:cubicBezTo>
                      <a:pt x="3798" y="1"/>
                      <a:pt x="3444" y="145"/>
                      <a:pt x="3181" y="392"/>
                    </a:cubicBezTo>
                    <a:cubicBezTo>
                      <a:pt x="3162" y="410"/>
                      <a:pt x="3136" y="420"/>
                      <a:pt x="3110" y="420"/>
                    </a:cubicBezTo>
                    <a:cubicBezTo>
                      <a:pt x="3093" y="420"/>
                      <a:pt x="3075" y="415"/>
                      <a:pt x="3060" y="406"/>
                    </a:cubicBezTo>
                    <a:cubicBezTo>
                      <a:pt x="2975" y="358"/>
                      <a:pt x="2885" y="320"/>
                      <a:pt x="2785" y="295"/>
                    </a:cubicBezTo>
                    <a:cubicBezTo>
                      <a:pt x="2693" y="272"/>
                      <a:pt x="2602" y="261"/>
                      <a:pt x="2512" y="261"/>
                    </a:cubicBezTo>
                    <a:cubicBezTo>
                      <a:pt x="2050" y="261"/>
                      <a:pt x="1627" y="553"/>
                      <a:pt x="1473" y="1002"/>
                    </a:cubicBezTo>
                    <a:cubicBezTo>
                      <a:pt x="1463" y="1039"/>
                      <a:pt x="1430" y="1064"/>
                      <a:pt x="1392" y="1070"/>
                    </a:cubicBezTo>
                    <a:cubicBezTo>
                      <a:pt x="883" y="1139"/>
                      <a:pt x="443" y="1507"/>
                      <a:pt x="308" y="2033"/>
                    </a:cubicBezTo>
                    <a:cubicBezTo>
                      <a:pt x="239" y="2302"/>
                      <a:pt x="260" y="2570"/>
                      <a:pt x="352" y="2812"/>
                    </a:cubicBezTo>
                    <a:cubicBezTo>
                      <a:pt x="364" y="2845"/>
                      <a:pt x="358" y="2881"/>
                      <a:pt x="337" y="2911"/>
                    </a:cubicBezTo>
                    <a:cubicBezTo>
                      <a:pt x="91" y="3222"/>
                      <a:pt x="1" y="3679"/>
                      <a:pt x="219" y="4196"/>
                    </a:cubicBezTo>
                    <a:cubicBezTo>
                      <a:pt x="222" y="4207"/>
                      <a:pt x="228" y="4214"/>
                      <a:pt x="234" y="4224"/>
                    </a:cubicBezTo>
                    <a:cubicBezTo>
                      <a:pt x="573" y="4641"/>
                      <a:pt x="918" y="4787"/>
                      <a:pt x="1235" y="4787"/>
                    </a:cubicBezTo>
                    <a:cubicBezTo>
                      <a:pt x="1478" y="4787"/>
                      <a:pt x="1705" y="4702"/>
                      <a:pt x="1901" y="4587"/>
                    </a:cubicBezTo>
                    <a:cubicBezTo>
                      <a:pt x="1933" y="4569"/>
                      <a:pt x="1967" y="4556"/>
                      <a:pt x="1996" y="4556"/>
                    </a:cubicBezTo>
                    <a:cubicBezTo>
                      <a:pt x="2023" y="4556"/>
                      <a:pt x="2046" y="4566"/>
                      <a:pt x="2064" y="4592"/>
                    </a:cubicBezTo>
                    <a:cubicBezTo>
                      <a:pt x="2345" y="4989"/>
                      <a:pt x="2983" y="5004"/>
                      <a:pt x="3489" y="5135"/>
                    </a:cubicBezTo>
                    <a:cubicBezTo>
                      <a:pt x="3524" y="5144"/>
                      <a:pt x="3558" y="5152"/>
                      <a:pt x="3593" y="5158"/>
                    </a:cubicBezTo>
                    <a:cubicBezTo>
                      <a:pt x="3619" y="5162"/>
                      <a:pt x="3641" y="5178"/>
                      <a:pt x="3656" y="5199"/>
                    </a:cubicBezTo>
                    <a:cubicBezTo>
                      <a:pt x="3817" y="5428"/>
                      <a:pt x="4058" y="5600"/>
                      <a:pt x="4350" y="5675"/>
                    </a:cubicBezTo>
                    <a:cubicBezTo>
                      <a:pt x="4451" y="5701"/>
                      <a:pt x="4552" y="5713"/>
                      <a:pt x="4652" y="5713"/>
                    </a:cubicBezTo>
                    <a:cubicBezTo>
                      <a:pt x="4906" y="5713"/>
                      <a:pt x="5150" y="5633"/>
                      <a:pt x="5353" y="5491"/>
                    </a:cubicBezTo>
                    <a:cubicBezTo>
                      <a:pt x="5371" y="5478"/>
                      <a:pt x="5392" y="5472"/>
                      <a:pt x="5412" y="5472"/>
                    </a:cubicBezTo>
                    <a:cubicBezTo>
                      <a:pt x="5439" y="5472"/>
                      <a:pt x="5465" y="5483"/>
                      <a:pt x="5485" y="5504"/>
                    </a:cubicBezTo>
                    <a:cubicBezTo>
                      <a:pt x="5742" y="5771"/>
                      <a:pt x="6106" y="5943"/>
                      <a:pt x="6532" y="5949"/>
                    </a:cubicBezTo>
                    <a:cubicBezTo>
                      <a:pt x="6537" y="5949"/>
                      <a:pt x="6541" y="5949"/>
                      <a:pt x="6545" y="5949"/>
                    </a:cubicBezTo>
                    <a:cubicBezTo>
                      <a:pt x="6772" y="5949"/>
                      <a:pt x="6942" y="5871"/>
                      <a:pt x="7201" y="5764"/>
                    </a:cubicBezTo>
                    <a:cubicBezTo>
                      <a:pt x="7210" y="5759"/>
                      <a:pt x="7218" y="5753"/>
                      <a:pt x="7226" y="5748"/>
                    </a:cubicBezTo>
                    <a:cubicBezTo>
                      <a:pt x="7937" y="5181"/>
                      <a:pt x="8060" y="4428"/>
                      <a:pt x="7784" y="3848"/>
                    </a:cubicBezTo>
                    <a:cubicBezTo>
                      <a:pt x="7762" y="3806"/>
                      <a:pt x="7776" y="3754"/>
                      <a:pt x="7813" y="3724"/>
                    </a:cubicBezTo>
                    <a:cubicBezTo>
                      <a:pt x="8011" y="3564"/>
                      <a:pt x="8152" y="3325"/>
                      <a:pt x="8220" y="3058"/>
                    </a:cubicBezTo>
                    <a:cubicBezTo>
                      <a:pt x="8381" y="2435"/>
                      <a:pt x="7974" y="1854"/>
                      <a:pt x="7348" y="1670"/>
                    </a:cubicBezTo>
                    <a:cubicBezTo>
                      <a:pt x="7313" y="1660"/>
                      <a:pt x="7285" y="1630"/>
                      <a:pt x="7278" y="1595"/>
                    </a:cubicBezTo>
                    <a:cubicBezTo>
                      <a:pt x="7184" y="1154"/>
                      <a:pt x="6957" y="782"/>
                      <a:pt x="6489" y="663"/>
                    </a:cubicBezTo>
                    <a:cubicBezTo>
                      <a:pt x="6350" y="628"/>
                      <a:pt x="6211" y="605"/>
                      <a:pt x="6075" y="605"/>
                    </a:cubicBezTo>
                    <a:cubicBezTo>
                      <a:pt x="5948" y="605"/>
                      <a:pt x="5825" y="625"/>
                      <a:pt x="5710" y="674"/>
                    </a:cubicBezTo>
                    <a:cubicBezTo>
                      <a:pt x="5656" y="697"/>
                      <a:pt x="5606" y="723"/>
                      <a:pt x="5557" y="754"/>
                    </a:cubicBezTo>
                    <a:cubicBezTo>
                      <a:pt x="5540" y="763"/>
                      <a:pt x="5522" y="768"/>
                      <a:pt x="5505" y="768"/>
                    </a:cubicBezTo>
                    <a:cubicBezTo>
                      <a:pt x="5470" y="768"/>
                      <a:pt x="5436" y="750"/>
                      <a:pt x="5419" y="719"/>
                    </a:cubicBezTo>
                    <a:cubicBezTo>
                      <a:pt x="5230" y="397"/>
                      <a:pt x="4917" y="145"/>
                      <a:pt x="4526" y="45"/>
                    </a:cubicBezTo>
                    <a:cubicBezTo>
                      <a:pt x="4407" y="15"/>
                      <a:pt x="4287" y="1"/>
                      <a:pt x="4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6;p22">
                <a:extLst>
                  <a:ext uri="{FF2B5EF4-FFF2-40B4-BE49-F238E27FC236}">
                    <a16:creationId xmlns:a16="http://schemas.microsoft.com/office/drawing/2014/main" id="{02360C2D-CB14-C79D-22B9-7692B9A0AD43}"/>
                  </a:ext>
                </a:extLst>
              </p:cNvPr>
              <p:cNvSpPr/>
              <p:nvPr/>
            </p:nvSpPr>
            <p:spPr>
              <a:xfrm>
                <a:off x="700760" y="2399677"/>
                <a:ext cx="139828" cy="265355"/>
              </a:xfrm>
              <a:custGeom>
                <a:avLst/>
                <a:gdLst/>
                <a:ahLst/>
                <a:cxnLst/>
                <a:rect l="l" t="t" r="r" b="b"/>
                <a:pathLst>
                  <a:path w="2766" h="5374" extrusionOk="0">
                    <a:moveTo>
                      <a:pt x="509" y="0"/>
                    </a:moveTo>
                    <a:cubicBezTo>
                      <a:pt x="331" y="0"/>
                      <a:pt x="158" y="39"/>
                      <a:pt x="0" y="111"/>
                    </a:cubicBezTo>
                    <a:cubicBezTo>
                      <a:pt x="51" y="117"/>
                      <a:pt x="101" y="126"/>
                      <a:pt x="152" y="140"/>
                    </a:cubicBezTo>
                    <a:cubicBezTo>
                      <a:pt x="618" y="258"/>
                      <a:pt x="951" y="633"/>
                      <a:pt x="1046" y="1073"/>
                    </a:cubicBezTo>
                    <a:cubicBezTo>
                      <a:pt x="1054" y="1110"/>
                      <a:pt x="1080" y="1139"/>
                      <a:pt x="1115" y="1148"/>
                    </a:cubicBezTo>
                    <a:cubicBezTo>
                      <a:pt x="1738" y="1332"/>
                      <a:pt x="2108" y="1998"/>
                      <a:pt x="1947" y="2620"/>
                    </a:cubicBezTo>
                    <a:cubicBezTo>
                      <a:pt x="1878" y="2887"/>
                      <a:pt x="1729" y="3110"/>
                      <a:pt x="1531" y="3269"/>
                    </a:cubicBezTo>
                    <a:cubicBezTo>
                      <a:pt x="1494" y="3300"/>
                      <a:pt x="1480" y="3352"/>
                      <a:pt x="1502" y="3394"/>
                    </a:cubicBezTo>
                    <a:cubicBezTo>
                      <a:pt x="1778" y="3970"/>
                      <a:pt x="1678" y="4737"/>
                      <a:pt x="971" y="5305"/>
                    </a:cubicBezTo>
                    <a:cubicBezTo>
                      <a:pt x="963" y="5311"/>
                      <a:pt x="956" y="5317"/>
                      <a:pt x="946" y="5320"/>
                    </a:cubicBezTo>
                    <a:cubicBezTo>
                      <a:pt x="900" y="5340"/>
                      <a:pt x="854" y="5357"/>
                      <a:pt x="808" y="5372"/>
                    </a:cubicBezTo>
                    <a:cubicBezTo>
                      <a:pt x="829" y="5373"/>
                      <a:pt x="849" y="5373"/>
                      <a:pt x="870" y="5373"/>
                    </a:cubicBezTo>
                    <a:cubicBezTo>
                      <a:pt x="1098" y="5373"/>
                      <a:pt x="1345" y="5326"/>
                      <a:pt x="1603" y="5219"/>
                    </a:cubicBezTo>
                    <a:cubicBezTo>
                      <a:pt x="1611" y="5214"/>
                      <a:pt x="1621" y="5210"/>
                      <a:pt x="1629" y="5204"/>
                    </a:cubicBezTo>
                    <a:cubicBezTo>
                      <a:pt x="2336" y="4636"/>
                      <a:pt x="2436" y="3869"/>
                      <a:pt x="2160" y="3292"/>
                    </a:cubicBezTo>
                    <a:cubicBezTo>
                      <a:pt x="2140" y="3249"/>
                      <a:pt x="2152" y="3199"/>
                      <a:pt x="2189" y="3168"/>
                    </a:cubicBezTo>
                    <a:cubicBezTo>
                      <a:pt x="2385" y="3009"/>
                      <a:pt x="2537" y="2786"/>
                      <a:pt x="2605" y="2519"/>
                    </a:cubicBezTo>
                    <a:cubicBezTo>
                      <a:pt x="2766" y="1896"/>
                      <a:pt x="2398" y="1231"/>
                      <a:pt x="1772" y="1047"/>
                    </a:cubicBezTo>
                    <a:cubicBezTo>
                      <a:pt x="1738" y="1037"/>
                      <a:pt x="1710" y="1008"/>
                      <a:pt x="1703" y="972"/>
                    </a:cubicBezTo>
                    <a:cubicBezTo>
                      <a:pt x="1611" y="531"/>
                      <a:pt x="1276" y="157"/>
                      <a:pt x="810" y="37"/>
                    </a:cubicBezTo>
                    <a:cubicBezTo>
                      <a:pt x="709" y="12"/>
                      <a:pt x="608"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7;p22">
                <a:extLst>
                  <a:ext uri="{FF2B5EF4-FFF2-40B4-BE49-F238E27FC236}">
                    <a16:creationId xmlns:a16="http://schemas.microsoft.com/office/drawing/2014/main" id="{7D31AC65-9F1D-7BB9-4BA3-C667171D358B}"/>
                  </a:ext>
                </a:extLst>
              </p:cNvPr>
              <p:cNvSpPr/>
              <p:nvPr/>
            </p:nvSpPr>
            <p:spPr>
              <a:xfrm>
                <a:off x="476866" y="2472165"/>
                <a:ext cx="55911" cy="203781"/>
              </a:xfrm>
              <a:custGeom>
                <a:avLst/>
                <a:gdLst/>
                <a:ahLst/>
                <a:cxnLst/>
                <a:rect l="l" t="t" r="r" b="b"/>
                <a:pathLst>
                  <a:path w="1106" h="4127" extrusionOk="0">
                    <a:moveTo>
                      <a:pt x="291" y="0"/>
                    </a:moveTo>
                    <a:cubicBezTo>
                      <a:pt x="131" y="0"/>
                      <a:pt x="1" y="129"/>
                      <a:pt x="1" y="290"/>
                    </a:cubicBezTo>
                    <a:lnTo>
                      <a:pt x="16" y="3979"/>
                    </a:lnTo>
                    <a:cubicBezTo>
                      <a:pt x="16" y="4056"/>
                      <a:pt x="76" y="4118"/>
                      <a:pt x="149" y="4124"/>
                    </a:cubicBezTo>
                    <a:lnTo>
                      <a:pt x="208" y="4127"/>
                    </a:lnTo>
                    <a:lnTo>
                      <a:pt x="407" y="4118"/>
                    </a:lnTo>
                    <a:cubicBezTo>
                      <a:pt x="409" y="4118"/>
                      <a:pt x="411" y="4118"/>
                      <a:pt x="413" y="4118"/>
                    </a:cubicBezTo>
                    <a:cubicBezTo>
                      <a:pt x="487" y="4118"/>
                      <a:pt x="549" y="4065"/>
                      <a:pt x="559" y="3989"/>
                    </a:cubicBezTo>
                    <a:lnTo>
                      <a:pt x="1082" y="386"/>
                    </a:lnTo>
                    <a:cubicBezTo>
                      <a:pt x="1105" y="221"/>
                      <a:pt x="982" y="71"/>
                      <a:pt x="815" y="60"/>
                    </a:cubicBezTo>
                    <a:lnTo>
                      <a:pt x="748" y="30"/>
                    </a:lnTo>
                    <a:lnTo>
                      <a:pt x="307" y="0"/>
                    </a:lnTo>
                    <a:cubicBezTo>
                      <a:pt x="302" y="0"/>
                      <a:pt x="296"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8;p22">
                <a:extLst>
                  <a:ext uri="{FF2B5EF4-FFF2-40B4-BE49-F238E27FC236}">
                    <a16:creationId xmlns:a16="http://schemas.microsoft.com/office/drawing/2014/main" id="{157E82BE-AF5A-73E4-1FA9-82C846CB1574}"/>
                  </a:ext>
                </a:extLst>
              </p:cNvPr>
              <p:cNvSpPr/>
              <p:nvPr/>
            </p:nvSpPr>
            <p:spPr>
              <a:xfrm>
                <a:off x="487431" y="2473597"/>
                <a:ext cx="46812" cy="203139"/>
              </a:xfrm>
              <a:custGeom>
                <a:avLst/>
                <a:gdLst/>
                <a:ahLst/>
                <a:cxnLst/>
                <a:rect l="l" t="t" r="r" b="b"/>
                <a:pathLst>
                  <a:path w="926" h="4114" extrusionOk="0">
                    <a:moveTo>
                      <a:pt x="543" y="1"/>
                    </a:moveTo>
                    <a:lnTo>
                      <a:pt x="0" y="4096"/>
                    </a:lnTo>
                    <a:lnTo>
                      <a:pt x="252" y="4113"/>
                    </a:lnTo>
                    <a:cubicBezTo>
                      <a:pt x="255" y="4113"/>
                      <a:pt x="258" y="4113"/>
                      <a:pt x="261" y="4113"/>
                    </a:cubicBezTo>
                    <a:cubicBezTo>
                      <a:pt x="332" y="4113"/>
                      <a:pt x="393" y="4061"/>
                      <a:pt x="404" y="3989"/>
                    </a:cubicBezTo>
                    <a:lnTo>
                      <a:pt x="902" y="333"/>
                    </a:lnTo>
                    <a:cubicBezTo>
                      <a:pt x="925" y="169"/>
                      <a:pt x="802" y="19"/>
                      <a:pt x="635" y="7"/>
                    </a:cubicBezTo>
                    <a:lnTo>
                      <a:pt x="5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9;p22">
                <a:extLst>
                  <a:ext uri="{FF2B5EF4-FFF2-40B4-BE49-F238E27FC236}">
                    <a16:creationId xmlns:a16="http://schemas.microsoft.com/office/drawing/2014/main" id="{E0D4048A-1A84-7531-755F-5E5E08885CEE}"/>
                  </a:ext>
                </a:extLst>
              </p:cNvPr>
              <p:cNvSpPr/>
              <p:nvPr/>
            </p:nvSpPr>
            <p:spPr>
              <a:xfrm>
                <a:off x="457555" y="2718663"/>
                <a:ext cx="56973" cy="55648"/>
              </a:xfrm>
              <a:custGeom>
                <a:avLst/>
                <a:gdLst/>
                <a:ahLst/>
                <a:cxnLst/>
                <a:rect l="l" t="t" r="r" b="b"/>
                <a:pathLst>
                  <a:path w="1127" h="1127" extrusionOk="0">
                    <a:moveTo>
                      <a:pt x="580" y="0"/>
                    </a:moveTo>
                    <a:cubicBezTo>
                      <a:pt x="278" y="0"/>
                      <a:pt x="24" y="235"/>
                      <a:pt x="5" y="538"/>
                    </a:cubicBezTo>
                    <a:cubicBezTo>
                      <a:pt x="1" y="598"/>
                      <a:pt x="7" y="658"/>
                      <a:pt x="21" y="713"/>
                    </a:cubicBezTo>
                    <a:cubicBezTo>
                      <a:pt x="77" y="951"/>
                      <a:pt x="323" y="1107"/>
                      <a:pt x="580" y="1126"/>
                    </a:cubicBezTo>
                    <a:cubicBezTo>
                      <a:pt x="592" y="1126"/>
                      <a:pt x="604" y="1127"/>
                      <a:pt x="616" y="1127"/>
                    </a:cubicBezTo>
                    <a:cubicBezTo>
                      <a:pt x="912" y="1127"/>
                      <a:pt x="1091" y="884"/>
                      <a:pt x="1111" y="577"/>
                    </a:cubicBezTo>
                    <a:cubicBezTo>
                      <a:pt x="1127" y="339"/>
                      <a:pt x="1041" y="162"/>
                      <a:pt x="838" y="61"/>
                    </a:cubicBezTo>
                    <a:cubicBezTo>
                      <a:pt x="772" y="26"/>
                      <a:pt x="697" y="6"/>
                      <a:pt x="619" y="1"/>
                    </a:cubicBezTo>
                    <a:cubicBezTo>
                      <a:pt x="606" y="0"/>
                      <a:pt x="593"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0;p22">
                <a:extLst>
                  <a:ext uri="{FF2B5EF4-FFF2-40B4-BE49-F238E27FC236}">
                    <a16:creationId xmlns:a16="http://schemas.microsoft.com/office/drawing/2014/main" id="{9F6E7379-0D5D-5AB2-9A62-A26A853E3B18}"/>
                  </a:ext>
                </a:extLst>
              </p:cNvPr>
              <p:cNvSpPr/>
              <p:nvPr/>
            </p:nvSpPr>
            <p:spPr>
              <a:xfrm>
                <a:off x="458566" y="2721675"/>
                <a:ext cx="58236" cy="53970"/>
              </a:xfrm>
              <a:custGeom>
                <a:avLst/>
                <a:gdLst/>
                <a:ahLst/>
                <a:cxnLst/>
                <a:rect l="l" t="t" r="r" b="b"/>
                <a:pathLst>
                  <a:path w="1152" h="1093" extrusionOk="0">
                    <a:moveTo>
                      <a:pt x="817" y="0"/>
                    </a:moveTo>
                    <a:lnTo>
                      <a:pt x="817" y="0"/>
                    </a:lnTo>
                    <a:cubicBezTo>
                      <a:pt x="830" y="55"/>
                      <a:pt x="835" y="115"/>
                      <a:pt x="832" y="175"/>
                    </a:cubicBezTo>
                    <a:cubicBezTo>
                      <a:pt x="811" y="480"/>
                      <a:pt x="558" y="713"/>
                      <a:pt x="256" y="713"/>
                    </a:cubicBezTo>
                    <a:cubicBezTo>
                      <a:pt x="243" y="713"/>
                      <a:pt x="231" y="713"/>
                      <a:pt x="218" y="712"/>
                    </a:cubicBezTo>
                    <a:cubicBezTo>
                      <a:pt x="140" y="706"/>
                      <a:pt x="65" y="684"/>
                      <a:pt x="1" y="652"/>
                    </a:cubicBezTo>
                    <a:lnTo>
                      <a:pt x="1" y="652"/>
                    </a:lnTo>
                    <a:cubicBezTo>
                      <a:pt x="57" y="890"/>
                      <a:pt x="264" y="1074"/>
                      <a:pt x="521" y="1091"/>
                    </a:cubicBezTo>
                    <a:cubicBezTo>
                      <a:pt x="534" y="1092"/>
                      <a:pt x="547" y="1092"/>
                      <a:pt x="560" y="1092"/>
                    </a:cubicBezTo>
                    <a:cubicBezTo>
                      <a:pt x="862" y="1092"/>
                      <a:pt x="1115" y="860"/>
                      <a:pt x="1134" y="554"/>
                    </a:cubicBezTo>
                    <a:cubicBezTo>
                      <a:pt x="1151" y="315"/>
                      <a:pt x="1018" y="100"/>
                      <a:pt x="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1;p22">
                <a:extLst>
                  <a:ext uri="{FF2B5EF4-FFF2-40B4-BE49-F238E27FC236}">
                    <a16:creationId xmlns:a16="http://schemas.microsoft.com/office/drawing/2014/main" id="{051CE90D-ABD6-3FD4-78B3-98830294AEB7}"/>
                  </a:ext>
                </a:extLst>
              </p:cNvPr>
              <p:cNvSpPr/>
              <p:nvPr/>
            </p:nvSpPr>
            <p:spPr>
              <a:xfrm>
                <a:off x="550469" y="2693579"/>
                <a:ext cx="56872" cy="55599"/>
              </a:xfrm>
              <a:custGeom>
                <a:avLst/>
                <a:gdLst/>
                <a:ahLst/>
                <a:cxnLst/>
                <a:rect l="l" t="t" r="r" b="b"/>
                <a:pathLst>
                  <a:path w="1125" h="1126" extrusionOk="0">
                    <a:moveTo>
                      <a:pt x="578" y="0"/>
                    </a:moveTo>
                    <a:cubicBezTo>
                      <a:pt x="276" y="0"/>
                      <a:pt x="24" y="236"/>
                      <a:pt x="3" y="539"/>
                    </a:cubicBezTo>
                    <a:cubicBezTo>
                      <a:pt x="0" y="598"/>
                      <a:pt x="5" y="657"/>
                      <a:pt x="19" y="713"/>
                    </a:cubicBezTo>
                    <a:cubicBezTo>
                      <a:pt x="77" y="951"/>
                      <a:pt x="322" y="1108"/>
                      <a:pt x="579" y="1124"/>
                    </a:cubicBezTo>
                    <a:cubicBezTo>
                      <a:pt x="590" y="1125"/>
                      <a:pt x="602" y="1126"/>
                      <a:pt x="614" y="1126"/>
                    </a:cubicBezTo>
                    <a:cubicBezTo>
                      <a:pt x="912" y="1126"/>
                      <a:pt x="1090" y="881"/>
                      <a:pt x="1109" y="577"/>
                    </a:cubicBezTo>
                    <a:cubicBezTo>
                      <a:pt x="1125" y="339"/>
                      <a:pt x="1039" y="163"/>
                      <a:pt x="838" y="61"/>
                    </a:cubicBezTo>
                    <a:cubicBezTo>
                      <a:pt x="770" y="26"/>
                      <a:pt x="695" y="5"/>
                      <a:pt x="617" y="2"/>
                    </a:cubicBezTo>
                    <a:cubicBezTo>
                      <a:pt x="604" y="1"/>
                      <a:pt x="591" y="0"/>
                      <a:pt x="5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2;p22">
                <a:extLst>
                  <a:ext uri="{FF2B5EF4-FFF2-40B4-BE49-F238E27FC236}">
                    <a16:creationId xmlns:a16="http://schemas.microsoft.com/office/drawing/2014/main" id="{24BB5F31-7918-631E-F236-CB2CA2FEC9D3}"/>
                  </a:ext>
                </a:extLst>
              </p:cNvPr>
              <p:cNvSpPr/>
              <p:nvPr/>
            </p:nvSpPr>
            <p:spPr>
              <a:xfrm>
                <a:off x="551379" y="2696443"/>
                <a:ext cx="58236" cy="54019"/>
              </a:xfrm>
              <a:custGeom>
                <a:avLst/>
                <a:gdLst/>
                <a:ahLst/>
                <a:cxnLst/>
                <a:rect l="l" t="t" r="r" b="b"/>
                <a:pathLst>
                  <a:path w="1152" h="1094" extrusionOk="0">
                    <a:moveTo>
                      <a:pt x="817" y="0"/>
                    </a:moveTo>
                    <a:lnTo>
                      <a:pt x="817" y="0"/>
                    </a:lnTo>
                    <a:cubicBezTo>
                      <a:pt x="831" y="57"/>
                      <a:pt x="837" y="115"/>
                      <a:pt x="832" y="175"/>
                    </a:cubicBezTo>
                    <a:cubicBezTo>
                      <a:pt x="813" y="481"/>
                      <a:pt x="560" y="713"/>
                      <a:pt x="258" y="713"/>
                    </a:cubicBezTo>
                    <a:cubicBezTo>
                      <a:pt x="245" y="713"/>
                      <a:pt x="232" y="713"/>
                      <a:pt x="219" y="712"/>
                    </a:cubicBezTo>
                    <a:cubicBezTo>
                      <a:pt x="140" y="706"/>
                      <a:pt x="65" y="686"/>
                      <a:pt x="1" y="652"/>
                    </a:cubicBezTo>
                    <a:lnTo>
                      <a:pt x="1" y="652"/>
                    </a:lnTo>
                    <a:cubicBezTo>
                      <a:pt x="59" y="890"/>
                      <a:pt x="266" y="1074"/>
                      <a:pt x="522" y="1093"/>
                    </a:cubicBezTo>
                    <a:cubicBezTo>
                      <a:pt x="535" y="1093"/>
                      <a:pt x="547" y="1094"/>
                      <a:pt x="559" y="1094"/>
                    </a:cubicBezTo>
                    <a:cubicBezTo>
                      <a:pt x="862" y="1094"/>
                      <a:pt x="1115" y="861"/>
                      <a:pt x="1136" y="556"/>
                    </a:cubicBezTo>
                    <a:cubicBezTo>
                      <a:pt x="1151" y="318"/>
                      <a:pt x="1019" y="103"/>
                      <a:pt x="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3;p22">
                <a:extLst>
                  <a:ext uri="{FF2B5EF4-FFF2-40B4-BE49-F238E27FC236}">
                    <a16:creationId xmlns:a16="http://schemas.microsoft.com/office/drawing/2014/main" id="{AF720C3F-DCF9-82EE-93A0-6DC9511FBB1F}"/>
                  </a:ext>
                </a:extLst>
              </p:cNvPr>
              <p:cNvSpPr/>
              <p:nvPr/>
            </p:nvSpPr>
            <p:spPr>
              <a:xfrm>
                <a:off x="605925" y="2774214"/>
                <a:ext cx="56872" cy="55648"/>
              </a:xfrm>
              <a:custGeom>
                <a:avLst/>
                <a:gdLst/>
                <a:ahLst/>
                <a:cxnLst/>
                <a:rect l="l" t="t" r="r" b="b"/>
                <a:pathLst>
                  <a:path w="1125" h="1127" extrusionOk="0">
                    <a:moveTo>
                      <a:pt x="578" y="1"/>
                    </a:moveTo>
                    <a:cubicBezTo>
                      <a:pt x="277" y="1"/>
                      <a:pt x="24" y="236"/>
                      <a:pt x="3" y="539"/>
                    </a:cubicBezTo>
                    <a:cubicBezTo>
                      <a:pt x="0" y="599"/>
                      <a:pt x="5" y="657"/>
                      <a:pt x="18" y="714"/>
                    </a:cubicBezTo>
                    <a:cubicBezTo>
                      <a:pt x="77" y="952"/>
                      <a:pt x="322" y="1108"/>
                      <a:pt x="578" y="1125"/>
                    </a:cubicBezTo>
                    <a:cubicBezTo>
                      <a:pt x="591" y="1126"/>
                      <a:pt x="603" y="1126"/>
                      <a:pt x="616" y="1126"/>
                    </a:cubicBezTo>
                    <a:cubicBezTo>
                      <a:pt x="912" y="1126"/>
                      <a:pt x="1090" y="881"/>
                      <a:pt x="1109" y="577"/>
                    </a:cubicBezTo>
                    <a:cubicBezTo>
                      <a:pt x="1124" y="340"/>
                      <a:pt x="1039" y="163"/>
                      <a:pt x="838" y="62"/>
                    </a:cubicBezTo>
                    <a:cubicBezTo>
                      <a:pt x="770" y="27"/>
                      <a:pt x="695" y="5"/>
                      <a:pt x="617" y="2"/>
                    </a:cubicBezTo>
                    <a:cubicBezTo>
                      <a:pt x="604" y="1"/>
                      <a:pt x="591" y="1"/>
                      <a:pt x="5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4;p22">
                <a:extLst>
                  <a:ext uri="{FF2B5EF4-FFF2-40B4-BE49-F238E27FC236}">
                    <a16:creationId xmlns:a16="http://schemas.microsoft.com/office/drawing/2014/main" id="{27C8E6CE-3A49-9BD9-9C64-EFC2826EE8F3}"/>
                  </a:ext>
                </a:extLst>
              </p:cNvPr>
              <p:cNvSpPr/>
              <p:nvPr/>
            </p:nvSpPr>
            <p:spPr>
              <a:xfrm>
                <a:off x="606834" y="2777276"/>
                <a:ext cx="58186" cy="53970"/>
              </a:xfrm>
              <a:custGeom>
                <a:avLst/>
                <a:gdLst/>
                <a:ahLst/>
                <a:cxnLst/>
                <a:rect l="l" t="t" r="r" b="b"/>
                <a:pathLst>
                  <a:path w="1151" h="1093" extrusionOk="0">
                    <a:moveTo>
                      <a:pt x="817" y="0"/>
                    </a:moveTo>
                    <a:cubicBezTo>
                      <a:pt x="830" y="55"/>
                      <a:pt x="836" y="115"/>
                      <a:pt x="832" y="173"/>
                    </a:cubicBezTo>
                    <a:cubicBezTo>
                      <a:pt x="813" y="479"/>
                      <a:pt x="560" y="712"/>
                      <a:pt x="258" y="712"/>
                    </a:cubicBezTo>
                    <a:cubicBezTo>
                      <a:pt x="245" y="712"/>
                      <a:pt x="232" y="711"/>
                      <a:pt x="218" y="710"/>
                    </a:cubicBezTo>
                    <a:cubicBezTo>
                      <a:pt x="140" y="706"/>
                      <a:pt x="65" y="684"/>
                      <a:pt x="0" y="652"/>
                    </a:cubicBezTo>
                    <a:lnTo>
                      <a:pt x="0" y="652"/>
                    </a:lnTo>
                    <a:cubicBezTo>
                      <a:pt x="59" y="890"/>
                      <a:pt x="266" y="1074"/>
                      <a:pt x="522" y="1091"/>
                    </a:cubicBezTo>
                    <a:cubicBezTo>
                      <a:pt x="535" y="1092"/>
                      <a:pt x="548" y="1092"/>
                      <a:pt x="562" y="1092"/>
                    </a:cubicBezTo>
                    <a:cubicBezTo>
                      <a:pt x="863" y="1092"/>
                      <a:pt x="1115" y="858"/>
                      <a:pt x="1136" y="554"/>
                    </a:cubicBezTo>
                    <a:cubicBezTo>
                      <a:pt x="1151" y="315"/>
                      <a:pt x="1019" y="100"/>
                      <a:pt x="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75;p22">
                <a:extLst>
                  <a:ext uri="{FF2B5EF4-FFF2-40B4-BE49-F238E27FC236}">
                    <a16:creationId xmlns:a16="http://schemas.microsoft.com/office/drawing/2014/main" id="{3FC2220E-BBC0-4BEA-9E83-E1B8F4C8DD73}"/>
                  </a:ext>
                </a:extLst>
              </p:cNvPr>
              <p:cNvSpPr/>
              <p:nvPr/>
            </p:nvSpPr>
            <p:spPr>
              <a:xfrm>
                <a:off x="584036" y="2451771"/>
                <a:ext cx="86799" cy="200818"/>
              </a:xfrm>
              <a:custGeom>
                <a:avLst/>
                <a:gdLst/>
                <a:ahLst/>
                <a:cxnLst/>
                <a:rect l="l" t="t" r="r" b="b"/>
                <a:pathLst>
                  <a:path w="1717" h="4067" extrusionOk="0">
                    <a:moveTo>
                      <a:pt x="922" y="0"/>
                    </a:moveTo>
                    <a:cubicBezTo>
                      <a:pt x="785" y="0"/>
                      <a:pt x="664" y="98"/>
                      <a:pt x="640" y="239"/>
                    </a:cubicBezTo>
                    <a:lnTo>
                      <a:pt x="14" y="3874"/>
                    </a:lnTo>
                    <a:cubicBezTo>
                      <a:pt x="0" y="3949"/>
                      <a:pt x="50" y="4023"/>
                      <a:pt x="122" y="4040"/>
                    </a:cubicBezTo>
                    <a:lnTo>
                      <a:pt x="224" y="4064"/>
                    </a:lnTo>
                    <a:lnTo>
                      <a:pt x="372" y="4063"/>
                    </a:lnTo>
                    <a:cubicBezTo>
                      <a:pt x="383" y="4065"/>
                      <a:pt x="394" y="4067"/>
                      <a:pt x="405" y="4067"/>
                    </a:cubicBezTo>
                    <a:cubicBezTo>
                      <a:pt x="466" y="4067"/>
                      <a:pt x="522" y="4028"/>
                      <a:pt x="539" y="3965"/>
                    </a:cubicBezTo>
                    <a:lnTo>
                      <a:pt x="1665" y="529"/>
                    </a:lnTo>
                    <a:cubicBezTo>
                      <a:pt x="1717" y="369"/>
                      <a:pt x="1623" y="200"/>
                      <a:pt x="1459" y="160"/>
                    </a:cubicBezTo>
                    <a:lnTo>
                      <a:pt x="1432" y="116"/>
                    </a:lnTo>
                    <a:lnTo>
                      <a:pt x="991" y="9"/>
                    </a:lnTo>
                    <a:cubicBezTo>
                      <a:pt x="968" y="3"/>
                      <a:pt x="945" y="0"/>
                      <a:pt x="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76;p22">
                <a:extLst>
                  <a:ext uri="{FF2B5EF4-FFF2-40B4-BE49-F238E27FC236}">
                    <a16:creationId xmlns:a16="http://schemas.microsoft.com/office/drawing/2014/main" id="{E74536EC-4E3B-D982-1BD5-EEE7DFE16429}"/>
                  </a:ext>
                </a:extLst>
              </p:cNvPr>
              <p:cNvSpPr/>
              <p:nvPr/>
            </p:nvSpPr>
            <p:spPr>
              <a:xfrm>
                <a:off x="595410" y="2457598"/>
                <a:ext cx="78104" cy="197609"/>
              </a:xfrm>
              <a:custGeom>
                <a:avLst/>
                <a:gdLst/>
                <a:ahLst/>
                <a:cxnLst/>
                <a:rect l="l" t="t" r="r" b="b"/>
                <a:pathLst>
                  <a:path w="1545" h="4002" extrusionOk="0">
                    <a:moveTo>
                      <a:pt x="1208" y="1"/>
                    </a:moveTo>
                    <a:lnTo>
                      <a:pt x="1" y="3948"/>
                    </a:lnTo>
                    <a:lnTo>
                      <a:pt x="196" y="3997"/>
                    </a:lnTo>
                    <a:cubicBezTo>
                      <a:pt x="208" y="4000"/>
                      <a:pt x="220" y="4001"/>
                      <a:pt x="232" y="4001"/>
                    </a:cubicBezTo>
                    <a:cubicBezTo>
                      <a:pt x="294" y="4001"/>
                      <a:pt x="350" y="3962"/>
                      <a:pt x="369" y="3900"/>
                    </a:cubicBezTo>
                    <a:lnTo>
                      <a:pt x="1493" y="388"/>
                    </a:lnTo>
                    <a:cubicBezTo>
                      <a:pt x="1544" y="228"/>
                      <a:pt x="1451" y="59"/>
                      <a:pt x="1286" y="19"/>
                    </a:cubicBezTo>
                    <a:lnTo>
                      <a:pt x="12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77;p22">
                <a:extLst>
                  <a:ext uri="{FF2B5EF4-FFF2-40B4-BE49-F238E27FC236}">
                    <a16:creationId xmlns:a16="http://schemas.microsoft.com/office/drawing/2014/main" id="{C05B561C-B2D3-5D07-8281-C1FA885C7C6B}"/>
                  </a:ext>
                </a:extLst>
              </p:cNvPr>
              <p:cNvSpPr/>
              <p:nvPr/>
            </p:nvSpPr>
            <p:spPr>
              <a:xfrm>
                <a:off x="652988" y="2545393"/>
                <a:ext cx="116372" cy="193757"/>
              </a:xfrm>
              <a:custGeom>
                <a:avLst/>
                <a:gdLst/>
                <a:ahLst/>
                <a:cxnLst/>
                <a:rect l="l" t="t" r="r" b="b"/>
                <a:pathLst>
                  <a:path w="2302" h="3924" extrusionOk="0">
                    <a:moveTo>
                      <a:pt x="1556" y="1"/>
                    </a:moveTo>
                    <a:cubicBezTo>
                      <a:pt x="1439" y="1"/>
                      <a:pt x="1328" y="72"/>
                      <a:pt x="1286" y="189"/>
                    </a:cubicBezTo>
                    <a:lnTo>
                      <a:pt x="28" y="3656"/>
                    </a:lnTo>
                    <a:cubicBezTo>
                      <a:pt x="0" y="3727"/>
                      <a:pt x="35" y="3806"/>
                      <a:pt x="104" y="3837"/>
                    </a:cubicBezTo>
                    <a:lnTo>
                      <a:pt x="223" y="3891"/>
                    </a:lnTo>
                    <a:lnTo>
                      <a:pt x="385" y="3911"/>
                    </a:lnTo>
                    <a:cubicBezTo>
                      <a:pt x="405" y="3919"/>
                      <a:pt x="426" y="3923"/>
                      <a:pt x="447" y="3923"/>
                    </a:cubicBezTo>
                    <a:cubicBezTo>
                      <a:pt x="498" y="3923"/>
                      <a:pt x="546" y="3896"/>
                      <a:pt x="569" y="3848"/>
                    </a:cubicBezTo>
                    <a:lnTo>
                      <a:pt x="2223" y="665"/>
                    </a:lnTo>
                    <a:cubicBezTo>
                      <a:pt x="2301" y="518"/>
                      <a:pt x="2238" y="334"/>
                      <a:pt x="2085" y="266"/>
                    </a:cubicBezTo>
                    <a:lnTo>
                      <a:pt x="2060" y="197"/>
                    </a:lnTo>
                    <a:lnTo>
                      <a:pt x="1672" y="25"/>
                    </a:lnTo>
                    <a:cubicBezTo>
                      <a:pt x="1634" y="8"/>
                      <a:pt x="1595" y="1"/>
                      <a:pt x="15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8;p22">
                <a:extLst>
                  <a:ext uri="{FF2B5EF4-FFF2-40B4-BE49-F238E27FC236}">
                    <a16:creationId xmlns:a16="http://schemas.microsoft.com/office/drawing/2014/main" id="{A1BE673B-1938-530D-1584-5476CEB52591}"/>
                  </a:ext>
                </a:extLst>
              </p:cNvPr>
              <p:cNvSpPr/>
              <p:nvPr/>
            </p:nvSpPr>
            <p:spPr>
              <a:xfrm>
                <a:off x="662492" y="2555022"/>
                <a:ext cx="110811" cy="186598"/>
              </a:xfrm>
              <a:custGeom>
                <a:avLst/>
                <a:gdLst/>
                <a:ahLst/>
                <a:cxnLst/>
                <a:rect l="l" t="t" r="r" b="b"/>
                <a:pathLst>
                  <a:path w="2192" h="3779" extrusionOk="0">
                    <a:moveTo>
                      <a:pt x="1874" y="1"/>
                    </a:moveTo>
                    <a:lnTo>
                      <a:pt x="1" y="3677"/>
                    </a:lnTo>
                    <a:lnTo>
                      <a:pt x="197" y="3766"/>
                    </a:lnTo>
                    <a:cubicBezTo>
                      <a:pt x="216" y="3775"/>
                      <a:pt x="236" y="3779"/>
                      <a:pt x="256" y="3779"/>
                    </a:cubicBezTo>
                    <a:cubicBezTo>
                      <a:pt x="308" y="3779"/>
                      <a:pt x="359" y="3751"/>
                      <a:pt x="384" y="3703"/>
                    </a:cubicBezTo>
                    <a:lnTo>
                      <a:pt x="2113" y="445"/>
                    </a:lnTo>
                    <a:cubicBezTo>
                      <a:pt x="2191" y="298"/>
                      <a:pt x="2128" y="114"/>
                      <a:pt x="1973" y="45"/>
                    </a:cubicBezTo>
                    <a:lnTo>
                      <a:pt x="18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79;p22">
                <a:extLst>
                  <a:ext uri="{FF2B5EF4-FFF2-40B4-BE49-F238E27FC236}">
                    <a16:creationId xmlns:a16="http://schemas.microsoft.com/office/drawing/2014/main" id="{89C2F224-6786-4411-D1C4-1561508C0EE1}"/>
                  </a:ext>
                </a:extLst>
              </p:cNvPr>
              <p:cNvSpPr/>
              <p:nvPr/>
            </p:nvSpPr>
            <p:spPr>
              <a:xfrm>
                <a:off x="403363" y="2319239"/>
                <a:ext cx="494302" cy="606257"/>
              </a:xfrm>
              <a:custGeom>
                <a:avLst/>
                <a:gdLst/>
                <a:ahLst/>
                <a:cxnLst/>
                <a:rect l="l" t="t" r="r" b="b"/>
                <a:pathLst>
                  <a:path w="9778" h="12278" extrusionOk="0">
                    <a:moveTo>
                      <a:pt x="3818" y="1"/>
                    </a:moveTo>
                    <a:cubicBezTo>
                      <a:pt x="2300" y="1"/>
                      <a:pt x="936" y="513"/>
                      <a:pt x="74" y="1403"/>
                    </a:cubicBezTo>
                    <a:cubicBezTo>
                      <a:pt x="0" y="1478"/>
                      <a:pt x="4" y="1597"/>
                      <a:pt x="77" y="1671"/>
                    </a:cubicBezTo>
                    <a:cubicBezTo>
                      <a:pt x="114" y="1707"/>
                      <a:pt x="162" y="1725"/>
                      <a:pt x="209" y="1725"/>
                    </a:cubicBezTo>
                    <a:cubicBezTo>
                      <a:pt x="259" y="1725"/>
                      <a:pt x="309" y="1705"/>
                      <a:pt x="346" y="1668"/>
                    </a:cubicBezTo>
                    <a:cubicBezTo>
                      <a:pt x="1139" y="850"/>
                      <a:pt x="2404" y="381"/>
                      <a:pt x="3818" y="381"/>
                    </a:cubicBezTo>
                    <a:cubicBezTo>
                      <a:pt x="5214" y="381"/>
                      <a:pt x="6581" y="743"/>
                      <a:pt x="7573" y="1378"/>
                    </a:cubicBezTo>
                    <a:cubicBezTo>
                      <a:pt x="8767" y="2140"/>
                      <a:pt x="9399" y="3280"/>
                      <a:pt x="9399" y="4671"/>
                    </a:cubicBezTo>
                    <a:cubicBezTo>
                      <a:pt x="9399" y="6395"/>
                      <a:pt x="9172" y="7103"/>
                      <a:pt x="7670" y="8460"/>
                    </a:cubicBezTo>
                    <a:cubicBezTo>
                      <a:pt x="7239" y="8851"/>
                      <a:pt x="7290" y="9739"/>
                      <a:pt x="7822" y="11180"/>
                    </a:cubicBezTo>
                    <a:cubicBezTo>
                      <a:pt x="7854" y="11266"/>
                      <a:pt x="7850" y="11359"/>
                      <a:pt x="7805" y="11440"/>
                    </a:cubicBezTo>
                    <a:cubicBezTo>
                      <a:pt x="7762" y="11520"/>
                      <a:pt x="7690" y="11579"/>
                      <a:pt x="7601" y="11602"/>
                    </a:cubicBezTo>
                    <a:lnTo>
                      <a:pt x="6428" y="11904"/>
                    </a:lnTo>
                    <a:cubicBezTo>
                      <a:pt x="6326" y="11931"/>
                      <a:pt x="6265" y="12034"/>
                      <a:pt x="6293" y="12137"/>
                    </a:cubicBezTo>
                    <a:cubicBezTo>
                      <a:pt x="6316" y="12223"/>
                      <a:pt x="6392" y="12278"/>
                      <a:pt x="6477" y="12278"/>
                    </a:cubicBezTo>
                    <a:cubicBezTo>
                      <a:pt x="6492" y="12278"/>
                      <a:pt x="6509" y="12276"/>
                      <a:pt x="6524" y="12272"/>
                    </a:cubicBezTo>
                    <a:lnTo>
                      <a:pt x="7698" y="11970"/>
                    </a:lnTo>
                    <a:cubicBezTo>
                      <a:pt x="7889" y="11919"/>
                      <a:pt x="8052" y="11792"/>
                      <a:pt x="8142" y="11617"/>
                    </a:cubicBezTo>
                    <a:cubicBezTo>
                      <a:pt x="8235" y="11440"/>
                      <a:pt x="8248" y="11233"/>
                      <a:pt x="8178" y="11048"/>
                    </a:cubicBezTo>
                    <a:cubicBezTo>
                      <a:pt x="7731" y="9841"/>
                      <a:pt x="7639" y="9002"/>
                      <a:pt x="7926" y="8742"/>
                    </a:cubicBezTo>
                    <a:cubicBezTo>
                      <a:pt x="9511" y="7308"/>
                      <a:pt x="9778" y="6469"/>
                      <a:pt x="9778" y="4671"/>
                    </a:cubicBezTo>
                    <a:cubicBezTo>
                      <a:pt x="9778" y="3145"/>
                      <a:pt x="9086" y="1895"/>
                      <a:pt x="7776" y="1057"/>
                    </a:cubicBezTo>
                    <a:cubicBezTo>
                      <a:pt x="6727" y="387"/>
                      <a:pt x="5283" y="1"/>
                      <a:pt x="3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0;p22">
                <a:extLst>
                  <a:ext uri="{FF2B5EF4-FFF2-40B4-BE49-F238E27FC236}">
                    <a16:creationId xmlns:a16="http://schemas.microsoft.com/office/drawing/2014/main" id="{12E74232-E027-C70C-F5AF-0AE71BD18C52}"/>
                  </a:ext>
                </a:extLst>
              </p:cNvPr>
              <p:cNvSpPr/>
              <p:nvPr/>
            </p:nvSpPr>
            <p:spPr>
              <a:xfrm>
                <a:off x="300238" y="2420712"/>
                <a:ext cx="398050" cy="538610"/>
              </a:xfrm>
              <a:custGeom>
                <a:avLst/>
                <a:gdLst/>
                <a:ahLst/>
                <a:cxnLst/>
                <a:rect l="l" t="t" r="r" b="b"/>
                <a:pathLst>
                  <a:path w="7874" h="10908" extrusionOk="0">
                    <a:moveTo>
                      <a:pt x="1719" y="0"/>
                    </a:moveTo>
                    <a:cubicBezTo>
                      <a:pt x="1653" y="0"/>
                      <a:pt x="1589" y="35"/>
                      <a:pt x="1554" y="98"/>
                    </a:cubicBezTo>
                    <a:cubicBezTo>
                      <a:pt x="1283" y="581"/>
                      <a:pt x="1126" y="1125"/>
                      <a:pt x="1088" y="1717"/>
                    </a:cubicBezTo>
                    <a:cubicBezTo>
                      <a:pt x="1071" y="1992"/>
                      <a:pt x="988" y="2164"/>
                      <a:pt x="915" y="2320"/>
                    </a:cubicBezTo>
                    <a:cubicBezTo>
                      <a:pt x="875" y="2405"/>
                      <a:pt x="836" y="2484"/>
                      <a:pt x="818" y="2569"/>
                    </a:cubicBezTo>
                    <a:cubicBezTo>
                      <a:pt x="761" y="2805"/>
                      <a:pt x="892" y="3012"/>
                      <a:pt x="1007" y="3195"/>
                    </a:cubicBezTo>
                    <a:cubicBezTo>
                      <a:pt x="1053" y="3267"/>
                      <a:pt x="1096" y="3334"/>
                      <a:pt x="1122" y="3396"/>
                    </a:cubicBezTo>
                    <a:cubicBezTo>
                      <a:pt x="1142" y="3437"/>
                      <a:pt x="1137" y="3488"/>
                      <a:pt x="1114" y="3529"/>
                    </a:cubicBezTo>
                    <a:cubicBezTo>
                      <a:pt x="945" y="3828"/>
                      <a:pt x="737" y="4058"/>
                      <a:pt x="392" y="4325"/>
                    </a:cubicBezTo>
                    <a:cubicBezTo>
                      <a:pt x="237" y="4446"/>
                      <a:pt x="0" y="4626"/>
                      <a:pt x="0" y="4954"/>
                    </a:cubicBezTo>
                    <a:cubicBezTo>
                      <a:pt x="0" y="5291"/>
                      <a:pt x="214" y="5528"/>
                      <a:pt x="631" y="5657"/>
                    </a:cubicBezTo>
                    <a:cubicBezTo>
                      <a:pt x="712" y="5681"/>
                      <a:pt x="744" y="5706"/>
                      <a:pt x="754" y="5715"/>
                    </a:cubicBezTo>
                    <a:cubicBezTo>
                      <a:pt x="743" y="5779"/>
                      <a:pt x="597" y="5928"/>
                      <a:pt x="450" y="6025"/>
                    </a:cubicBezTo>
                    <a:cubicBezTo>
                      <a:pt x="428" y="6037"/>
                      <a:pt x="411" y="6055"/>
                      <a:pt x="398" y="6075"/>
                    </a:cubicBezTo>
                    <a:cubicBezTo>
                      <a:pt x="313" y="6196"/>
                      <a:pt x="270" y="6446"/>
                      <a:pt x="503" y="6631"/>
                    </a:cubicBezTo>
                    <a:cubicBezTo>
                      <a:pt x="566" y="6680"/>
                      <a:pt x="619" y="6726"/>
                      <a:pt x="658" y="6764"/>
                    </a:cubicBezTo>
                    <a:cubicBezTo>
                      <a:pt x="488" y="6985"/>
                      <a:pt x="531" y="7230"/>
                      <a:pt x="622" y="7362"/>
                    </a:cubicBezTo>
                    <a:cubicBezTo>
                      <a:pt x="649" y="7402"/>
                      <a:pt x="691" y="7431"/>
                      <a:pt x="738" y="7440"/>
                    </a:cubicBezTo>
                    <a:cubicBezTo>
                      <a:pt x="772" y="7448"/>
                      <a:pt x="881" y="7479"/>
                      <a:pt x="959" y="7531"/>
                    </a:cubicBezTo>
                    <a:lnTo>
                      <a:pt x="956" y="7539"/>
                    </a:lnTo>
                    <a:cubicBezTo>
                      <a:pt x="870" y="7692"/>
                      <a:pt x="738" y="7924"/>
                      <a:pt x="829" y="8296"/>
                    </a:cubicBezTo>
                    <a:cubicBezTo>
                      <a:pt x="948" y="8775"/>
                      <a:pt x="1312" y="9069"/>
                      <a:pt x="1915" y="9166"/>
                    </a:cubicBezTo>
                    <a:cubicBezTo>
                      <a:pt x="1977" y="9176"/>
                      <a:pt x="2049" y="9181"/>
                      <a:pt x="2130" y="9181"/>
                    </a:cubicBezTo>
                    <a:cubicBezTo>
                      <a:pt x="2399" y="9181"/>
                      <a:pt x="2763" y="9130"/>
                      <a:pt x="3171" y="9073"/>
                    </a:cubicBezTo>
                    <a:cubicBezTo>
                      <a:pt x="3263" y="9059"/>
                      <a:pt x="3357" y="9046"/>
                      <a:pt x="3449" y="9034"/>
                    </a:cubicBezTo>
                    <a:cubicBezTo>
                      <a:pt x="3517" y="9025"/>
                      <a:pt x="3583" y="9021"/>
                      <a:pt x="3646" y="9021"/>
                    </a:cubicBezTo>
                    <a:cubicBezTo>
                      <a:pt x="4435" y="9021"/>
                      <a:pt x="4831" y="9713"/>
                      <a:pt x="5139" y="10473"/>
                    </a:cubicBezTo>
                    <a:cubicBezTo>
                      <a:pt x="5248" y="10741"/>
                      <a:pt x="5510" y="10907"/>
                      <a:pt x="5789" y="10907"/>
                    </a:cubicBezTo>
                    <a:cubicBezTo>
                      <a:pt x="5846" y="10907"/>
                      <a:pt x="5904" y="10899"/>
                      <a:pt x="5961" y="10887"/>
                    </a:cubicBezTo>
                    <a:lnTo>
                      <a:pt x="7710" y="10436"/>
                    </a:lnTo>
                    <a:cubicBezTo>
                      <a:pt x="7813" y="10409"/>
                      <a:pt x="7874" y="10306"/>
                      <a:pt x="7846" y="10205"/>
                    </a:cubicBezTo>
                    <a:cubicBezTo>
                      <a:pt x="7827" y="10120"/>
                      <a:pt x="7749" y="10063"/>
                      <a:pt x="7665" y="10063"/>
                    </a:cubicBezTo>
                    <a:cubicBezTo>
                      <a:pt x="7651" y="10063"/>
                      <a:pt x="7636" y="10064"/>
                      <a:pt x="7621" y="10068"/>
                    </a:cubicBezTo>
                    <a:lnTo>
                      <a:pt x="5872" y="10519"/>
                    </a:lnTo>
                    <a:cubicBezTo>
                      <a:pt x="5846" y="10526"/>
                      <a:pt x="5820" y="10529"/>
                      <a:pt x="5793" y="10529"/>
                    </a:cubicBezTo>
                    <a:cubicBezTo>
                      <a:pt x="5666" y="10529"/>
                      <a:pt x="5546" y="10451"/>
                      <a:pt x="5496" y="10329"/>
                    </a:cubicBezTo>
                    <a:cubicBezTo>
                      <a:pt x="5287" y="9811"/>
                      <a:pt x="4812" y="8639"/>
                      <a:pt x="3653" y="8639"/>
                    </a:cubicBezTo>
                    <a:cubicBezTo>
                      <a:pt x="3573" y="8639"/>
                      <a:pt x="3489" y="8645"/>
                      <a:pt x="3403" y="8657"/>
                    </a:cubicBezTo>
                    <a:cubicBezTo>
                      <a:pt x="3309" y="8671"/>
                      <a:pt x="3214" y="8683"/>
                      <a:pt x="3122" y="8695"/>
                    </a:cubicBezTo>
                    <a:cubicBezTo>
                      <a:pt x="2753" y="8746"/>
                      <a:pt x="2372" y="8800"/>
                      <a:pt x="2128" y="8800"/>
                    </a:cubicBezTo>
                    <a:cubicBezTo>
                      <a:pt x="2070" y="8800"/>
                      <a:pt x="2020" y="8797"/>
                      <a:pt x="1979" y="8790"/>
                    </a:cubicBezTo>
                    <a:cubicBezTo>
                      <a:pt x="1528" y="8718"/>
                      <a:pt x="1281" y="8530"/>
                      <a:pt x="1201" y="8204"/>
                    </a:cubicBezTo>
                    <a:cubicBezTo>
                      <a:pt x="1149" y="7997"/>
                      <a:pt x="1212" y="7845"/>
                      <a:pt x="1301" y="7701"/>
                    </a:cubicBezTo>
                    <a:cubicBezTo>
                      <a:pt x="1401" y="7523"/>
                      <a:pt x="1318" y="7315"/>
                      <a:pt x="1183" y="7223"/>
                    </a:cubicBezTo>
                    <a:cubicBezTo>
                      <a:pt x="1094" y="7161"/>
                      <a:pt x="994" y="7121"/>
                      <a:pt x="922" y="7095"/>
                    </a:cubicBezTo>
                    <a:cubicBezTo>
                      <a:pt x="921" y="7055"/>
                      <a:pt x="941" y="6993"/>
                      <a:pt x="1037" y="6922"/>
                    </a:cubicBezTo>
                    <a:cubicBezTo>
                      <a:pt x="1080" y="6891"/>
                      <a:pt x="1106" y="6847"/>
                      <a:pt x="1114" y="6795"/>
                    </a:cubicBezTo>
                    <a:cubicBezTo>
                      <a:pt x="1122" y="6746"/>
                      <a:pt x="1109" y="6693"/>
                      <a:pt x="1079" y="6650"/>
                    </a:cubicBezTo>
                    <a:cubicBezTo>
                      <a:pt x="1080" y="6640"/>
                      <a:pt x="904" y="6463"/>
                      <a:pt x="714" y="6301"/>
                    </a:cubicBezTo>
                    <a:cubicBezTo>
                      <a:pt x="872" y="6189"/>
                      <a:pt x="1172" y="5936"/>
                      <a:pt x="1132" y="5657"/>
                    </a:cubicBezTo>
                    <a:cubicBezTo>
                      <a:pt x="1114" y="5538"/>
                      <a:pt x="1036" y="5380"/>
                      <a:pt x="744" y="5291"/>
                    </a:cubicBezTo>
                    <a:cubicBezTo>
                      <a:pt x="427" y="5193"/>
                      <a:pt x="382" y="5071"/>
                      <a:pt x="382" y="4952"/>
                    </a:cubicBezTo>
                    <a:cubicBezTo>
                      <a:pt x="382" y="4831"/>
                      <a:pt x="453" y="4756"/>
                      <a:pt x="626" y="4624"/>
                    </a:cubicBezTo>
                    <a:cubicBezTo>
                      <a:pt x="896" y="4416"/>
                      <a:pt x="1206" y="4146"/>
                      <a:pt x="1448" y="3713"/>
                    </a:cubicBezTo>
                    <a:cubicBezTo>
                      <a:pt x="1528" y="3570"/>
                      <a:pt x="1539" y="3394"/>
                      <a:pt x="1473" y="3244"/>
                    </a:cubicBezTo>
                    <a:cubicBezTo>
                      <a:pt x="1435" y="3156"/>
                      <a:pt x="1381" y="3072"/>
                      <a:pt x="1329" y="2989"/>
                    </a:cubicBezTo>
                    <a:cubicBezTo>
                      <a:pt x="1250" y="2865"/>
                      <a:pt x="1168" y="2734"/>
                      <a:pt x="1188" y="2653"/>
                    </a:cubicBezTo>
                    <a:cubicBezTo>
                      <a:pt x="1197" y="2609"/>
                      <a:pt x="1226" y="2550"/>
                      <a:pt x="1258" y="2481"/>
                    </a:cubicBezTo>
                    <a:cubicBezTo>
                      <a:pt x="1336" y="2314"/>
                      <a:pt x="1444" y="2087"/>
                      <a:pt x="1467" y="1742"/>
                    </a:cubicBezTo>
                    <a:cubicBezTo>
                      <a:pt x="1502" y="1208"/>
                      <a:pt x="1643" y="717"/>
                      <a:pt x="1886" y="283"/>
                    </a:cubicBezTo>
                    <a:cubicBezTo>
                      <a:pt x="1938" y="191"/>
                      <a:pt x="1904" y="76"/>
                      <a:pt x="1812" y="24"/>
                    </a:cubicBezTo>
                    <a:cubicBezTo>
                      <a:pt x="1782" y="8"/>
                      <a:pt x="1751" y="0"/>
                      <a:pt x="1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81;p22">
                <a:extLst>
                  <a:ext uri="{FF2B5EF4-FFF2-40B4-BE49-F238E27FC236}">
                    <a16:creationId xmlns:a16="http://schemas.microsoft.com/office/drawing/2014/main" id="{7593D1EE-CB4E-94A6-6664-B07F969E4098}"/>
                  </a:ext>
                </a:extLst>
              </p:cNvPr>
              <p:cNvSpPr/>
              <p:nvPr/>
            </p:nvSpPr>
            <p:spPr>
              <a:xfrm>
                <a:off x="403970" y="2362149"/>
                <a:ext cx="442537" cy="388848"/>
              </a:xfrm>
              <a:custGeom>
                <a:avLst/>
                <a:gdLst/>
                <a:ahLst/>
                <a:cxnLst/>
                <a:rect l="l" t="t" r="r" b="b"/>
                <a:pathLst>
                  <a:path w="8754" h="7875" extrusionOk="0">
                    <a:moveTo>
                      <a:pt x="1737" y="2419"/>
                    </a:moveTo>
                    <a:cubicBezTo>
                      <a:pt x="1738" y="2419"/>
                      <a:pt x="1740" y="2419"/>
                      <a:pt x="1742" y="2419"/>
                    </a:cubicBezTo>
                    <a:lnTo>
                      <a:pt x="2274" y="2452"/>
                    </a:lnTo>
                    <a:cubicBezTo>
                      <a:pt x="2311" y="2456"/>
                      <a:pt x="2334" y="2475"/>
                      <a:pt x="2343" y="2489"/>
                    </a:cubicBezTo>
                    <a:cubicBezTo>
                      <a:pt x="2354" y="2502"/>
                      <a:pt x="2371" y="2528"/>
                      <a:pt x="2364" y="2564"/>
                    </a:cubicBezTo>
                    <a:lnTo>
                      <a:pt x="1872" y="6177"/>
                    </a:lnTo>
                    <a:lnTo>
                      <a:pt x="1650" y="6161"/>
                    </a:lnTo>
                    <a:lnTo>
                      <a:pt x="1634" y="2517"/>
                    </a:lnTo>
                    <a:cubicBezTo>
                      <a:pt x="1636" y="2480"/>
                      <a:pt x="1656" y="2457"/>
                      <a:pt x="1667" y="2445"/>
                    </a:cubicBezTo>
                    <a:cubicBezTo>
                      <a:pt x="1678" y="2434"/>
                      <a:pt x="1701" y="2419"/>
                      <a:pt x="1737" y="2419"/>
                    </a:cubicBezTo>
                    <a:close/>
                    <a:moveTo>
                      <a:pt x="6485" y="3900"/>
                    </a:moveTo>
                    <a:cubicBezTo>
                      <a:pt x="6496" y="3900"/>
                      <a:pt x="6509" y="3902"/>
                      <a:pt x="6523" y="3908"/>
                    </a:cubicBezTo>
                    <a:lnTo>
                      <a:pt x="7012" y="4124"/>
                    </a:lnTo>
                    <a:cubicBezTo>
                      <a:pt x="7048" y="4140"/>
                      <a:pt x="7060" y="4167"/>
                      <a:pt x="7066" y="4183"/>
                    </a:cubicBezTo>
                    <a:cubicBezTo>
                      <a:pt x="7072" y="4198"/>
                      <a:pt x="7078" y="4229"/>
                      <a:pt x="7060" y="4261"/>
                    </a:cubicBezTo>
                    <a:lnTo>
                      <a:pt x="5353" y="7482"/>
                    </a:lnTo>
                    <a:lnTo>
                      <a:pt x="5149" y="7392"/>
                    </a:lnTo>
                    <a:lnTo>
                      <a:pt x="6391" y="3966"/>
                    </a:lnTo>
                    <a:cubicBezTo>
                      <a:pt x="6405" y="3931"/>
                      <a:pt x="6429" y="3916"/>
                      <a:pt x="6445" y="3908"/>
                    </a:cubicBezTo>
                    <a:cubicBezTo>
                      <a:pt x="6454" y="3904"/>
                      <a:pt x="6468" y="3900"/>
                      <a:pt x="6485" y="3900"/>
                    </a:cubicBezTo>
                    <a:close/>
                    <a:moveTo>
                      <a:pt x="4356" y="0"/>
                    </a:moveTo>
                    <a:cubicBezTo>
                      <a:pt x="3964" y="0"/>
                      <a:pt x="3581" y="141"/>
                      <a:pt x="3282" y="402"/>
                    </a:cubicBezTo>
                    <a:cubicBezTo>
                      <a:pt x="3197" y="359"/>
                      <a:pt x="3108" y="325"/>
                      <a:pt x="3016" y="302"/>
                    </a:cubicBezTo>
                    <a:cubicBezTo>
                      <a:pt x="2910" y="275"/>
                      <a:pt x="2803" y="261"/>
                      <a:pt x="2696" y="261"/>
                    </a:cubicBezTo>
                    <a:cubicBezTo>
                      <a:pt x="2472" y="261"/>
                      <a:pt x="2251" y="320"/>
                      <a:pt x="2052" y="435"/>
                    </a:cubicBezTo>
                    <a:cubicBezTo>
                      <a:pt x="1797" y="584"/>
                      <a:pt x="1604" y="810"/>
                      <a:pt x="1498" y="1083"/>
                    </a:cubicBezTo>
                    <a:cubicBezTo>
                      <a:pt x="924" y="1179"/>
                      <a:pt x="455" y="1609"/>
                      <a:pt x="309" y="2179"/>
                    </a:cubicBezTo>
                    <a:cubicBezTo>
                      <a:pt x="237" y="2460"/>
                      <a:pt x="248" y="2750"/>
                      <a:pt x="341" y="3023"/>
                    </a:cubicBezTo>
                    <a:cubicBezTo>
                      <a:pt x="225" y="3184"/>
                      <a:pt x="146" y="3370"/>
                      <a:pt x="111" y="3568"/>
                    </a:cubicBezTo>
                    <a:cubicBezTo>
                      <a:pt x="1" y="4209"/>
                      <a:pt x="384" y="4848"/>
                      <a:pt x="1009" y="5051"/>
                    </a:cubicBezTo>
                    <a:cubicBezTo>
                      <a:pt x="1093" y="5079"/>
                      <a:pt x="1179" y="5097"/>
                      <a:pt x="1268" y="5106"/>
                    </a:cubicBezTo>
                    <a:lnTo>
                      <a:pt x="1268" y="6207"/>
                    </a:lnTo>
                    <a:cubicBezTo>
                      <a:pt x="1272" y="6382"/>
                      <a:pt x="1409" y="6528"/>
                      <a:pt x="1584" y="6539"/>
                    </a:cubicBezTo>
                    <a:lnTo>
                      <a:pt x="1891" y="6554"/>
                    </a:lnTo>
                    <a:cubicBezTo>
                      <a:pt x="1898" y="6560"/>
                      <a:pt x="1906" y="6560"/>
                      <a:pt x="1912" y="6560"/>
                    </a:cubicBezTo>
                    <a:cubicBezTo>
                      <a:pt x="2078" y="6560"/>
                      <a:pt x="2220" y="6438"/>
                      <a:pt x="2243" y="6270"/>
                    </a:cubicBezTo>
                    <a:lnTo>
                      <a:pt x="2394" y="5178"/>
                    </a:lnTo>
                    <a:cubicBezTo>
                      <a:pt x="2714" y="5436"/>
                      <a:pt x="3084" y="5482"/>
                      <a:pt x="3420" y="5493"/>
                    </a:cubicBezTo>
                    <a:lnTo>
                      <a:pt x="3391" y="5657"/>
                    </a:lnTo>
                    <a:cubicBezTo>
                      <a:pt x="3362" y="5830"/>
                      <a:pt x="3470" y="5996"/>
                      <a:pt x="3639" y="6039"/>
                    </a:cubicBezTo>
                    <a:lnTo>
                      <a:pt x="3938" y="6111"/>
                    </a:lnTo>
                    <a:cubicBezTo>
                      <a:pt x="3966" y="6117"/>
                      <a:pt x="3992" y="6122"/>
                      <a:pt x="4018" y="6122"/>
                    </a:cubicBezTo>
                    <a:cubicBezTo>
                      <a:pt x="4129" y="6122"/>
                      <a:pt x="4233" y="6065"/>
                      <a:pt x="4294" y="5976"/>
                    </a:cubicBezTo>
                    <a:cubicBezTo>
                      <a:pt x="4359" y="6002"/>
                      <a:pt x="4426" y="6025"/>
                      <a:pt x="4495" y="6042"/>
                    </a:cubicBezTo>
                    <a:cubicBezTo>
                      <a:pt x="4610" y="6071"/>
                      <a:pt x="4727" y="6086"/>
                      <a:pt x="4843" y="6086"/>
                    </a:cubicBezTo>
                    <a:cubicBezTo>
                      <a:pt x="4918" y="6086"/>
                      <a:pt x="4994" y="6080"/>
                      <a:pt x="5069" y="6069"/>
                    </a:cubicBezTo>
                    <a:cubicBezTo>
                      <a:pt x="5124" y="6060"/>
                      <a:pt x="5178" y="6054"/>
                      <a:pt x="5233" y="6049"/>
                    </a:cubicBezTo>
                    <a:lnTo>
                      <a:pt x="5233" y="6049"/>
                    </a:lnTo>
                    <a:lnTo>
                      <a:pt x="4779" y="7303"/>
                    </a:lnTo>
                    <a:cubicBezTo>
                      <a:pt x="4719" y="7467"/>
                      <a:pt x="4797" y="7651"/>
                      <a:pt x="4957" y="7721"/>
                    </a:cubicBezTo>
                    <a:lnTo>
                      <a:pt x="5239" y="7847"/>
                    </a:lnTo>
                    <a:cubicBezTo>
                      <a:pt x="5284" y="7866"/>
                      <a:pt x="5330" y="7875"/>
                      <a:pt x="5373" y="7875"/>
                    </a:cubicBezTo>
                    <a:cubicBezTo>
                      <a:pt x="5494" y="7875"/>
                      <a:pt x="5609" y="7810"/>
                      <a:pt x="5669" y="7698"/>
                    </a:cubicBezTo>
                    <a:lnTo>
                      <a:pt x="6414" y="6293"/>
                    </a:lnTo>
                    <a:cubicBezTo>
                      <a:pt x="6520" y="6315"/>
                      <a:pt x="6626" y="6324"/>
                      <a:pt x="6728" y="6324"/>
                    </a:cubicBezTo>
                    <a:cubicBezTo>
                      <a:pt x="7439" y="6324"/>
                      <a:pt x="8078" y="5864"/>
                      <a:pt x="8293" y="5163"/>
                    </a:cubicBezTo>
                    <a:cubicBezTo>
                      <a:pt x="8408" y="4784"/>
                      <a:pt x="8387" y="4390"/>
                      <a:pt x="8232" y="4032"/>
                    </a:cubicBezTo>
                    <a:cubicBezTo>
                      <a:pt x="8440" y="3847"/>
                      <a:pt x="8591" y="3601"/>
                      <a:pt x="8660" y="3327"/>
                    </a:cubicBezTo>
                    <a:cubicBezTo>
                      <a:pt x="8753" y="2959"/>
                      <a:pt x="8713" y="2589"/>
                      <a:pt x="8546" y="2282"/>
                    </a:cubicBezTo>
                    <a:cubicBezTo>
                      <a:pt x="8379" y="1975"/>
                      <a:pt x="8098" y="1753"/>
                      <a:pt x="7749" y="1655"/>
                    </a:cubicBezTo>
                    <a:cubicBezTo>
                      <a:pt x="7707" y="1477"/>
                      <a:pt x="7627" y="1307"/>
                      <a:pt x="7520" y="1159"/>
                    </a:cubicBezTo>
                    <a:cubicBezTo>
                      <a:pt x="7483" y="1108"/>
                      <a:pt x="7425" y="1081"/>
                      <a:pt x="7366" y="1081"/>
                    </a:cubicBezTo>
                    <a:cubicBezTo>
                      <a:pt x="7328" y="1081"/>
                      <a:pt x="7289" y="1092"/>
                      <a:pt x="7256" y="1116"/>
                    </a:cubicBezTo>
                    <a:cubicBezTo>
                      <a:pt x="7172" y="1178"/>
                      <a:pt x="7152" y="1297"/>
                      <a:pt x="7213" y="1382"/>
                    </a:cubicBezTo>
                    <a:cubicBezTo>
                      <a:pt x="7308" y="1512"/>
                      <a:pt x="7371" y="1666"/>
                      <a:pt x="7396" y="1824"/>
                    </a:cubicBezTo>
                    <a:cubicBezTo>
                      <a:pt x="7408" y="1891"/>
                      <a:pt x="7451" y="1946"/>
                      <a:pt x="7515" y="1972"/>
                    </a:cubicBezTo>
                    <a:cubicBezTo>
                      <a:pt x="7779" y="2058"/>
                      <a:pt x="8084" y="2196"/>
                      <a:pt x="8213" y="2466"/>
                    </a:cubicBezTo>
                    <a:cubicBezTo>
                      <a:pt x="8333" y="2689"/>
                      <a:pt x="8361" y="2963"/>
                      <a:pt x="8292" y="3238"/>
                    </a:cubicBezTo>
                    <a:cubicBezTo>
                      <a:pt x="8230" y="3476"/>
                      <a:pt x="8086" y="3686"/>
                      <a:pt x="7885" y="3825"/>
                    </a:cubicBezTo>
                    <a:cubicBezTo>
                      <a:pt x="7807" y="3882"/>
                      <a:pt x="7781" y="3989"/>
                      <a:pt x="7827" y="4074"/>
                    </a:cubicBezTo>
                    <a:cubicBezTo>
                      <a:pt x="7994" y="4374"/>
                      <a:pt x="8029" y="4723"/>
                      <a:pt x="7930" y="5052"/>
                    </a:cubicBezTo>
                    <a:cubicBezTo>
                      <a:pt x="7766" y="5592"/>
                      <a:pt x="7273" y="5945"/>
                      <a:pt x="6729" y="5945"/>
                    </a:cubicBezTo>
                    <a:cubicBezTo>
                      <a:pt x="6687" y="5945"/>
                      <a:pt x="6645" y="5943"/>
                      <a:pt x="6603" y="5939"/>
                    </a:cubicBezTo>
                    <a:lnTo>
                      <a:pt x="7396" y="4442"/>
                    </a:lnTo>
                    <a:cubicBezTo>
                      <a:pt x="7457" y="4324"/>
                      <a:pt x="7469" y="4186"/>
                      <a:pt x="7425" y="4062"/>
                    </a:cubicBezTo>
                    <a:cubicBezTo>
                      <a:pt x="7382" y="3937"/>
                      <a:pt x="7287" y="3833"/>
                      <a:pt x="7167" y="3782"/>
                    </a:cubicBezTo>
                    <a:lnTo>
                      <a:pt x="6679" y="3565"/>
                    </a:lnTo>
                    <a:cubicBezTo>
                      <a:pt x="6617" y="3537"/>
                      <a:pt x="6551" y="3523"/>
                      <a:pt x="6485" y="3523"/>
                    </a:cubicBezTo>
                    <a:cubicBezTo>
                      <a:pt x="6421" y="3523"/>
                      <a:pt x="6357" y="3536"/>
                      <a:pt x="6297" y="3561"/>
                    </a:cubicBezTo>
                    <a:cubicBezTo>
                      <a:pt x="6176" y="3614"/>
                      <a:pt x="6081" y="3715"/>
                      <a:pt x="6035" y="3838"/>
                    </a:cubicBezTo>
                    <a:lnTo>
                      <a:pt x="5371" y="5666"/>
                    </a:lnTo>
                    <a:cubicBezTo>
                      <a:pt x="5250" y="5666"/>
                      <a:pt x="5130" y="5678"/>
                      <a:pt x="5007" y="5697"/>
                    </a:cubicBezTo>
                    <a:cubicBezTo>
                      <a:pt x="4953" y="5706"/>
                      <a:pt x="4899" y="5710"/>
                      <a:pt x="4845" y="5710"/>
                    </a:cubicBezTo>
                    <a:cubicBezTo>
                      <a:pt x="4759" y="5710"/>
                      <a:pt x="4673" y="5699"/>
                      <a:pt x="4589" y="5678"/>
                    </a:cubicBezTo>
                    <a:cubicBezTo>
                      <a:pt x="4532" y="5663"/>
                      <a:pt x="4478" y="5643"/>
                      <a:pt x="4425" y="5620"/>
                    </a:cubicBezTo>
                    <a:lnTo>
                      <a:pt x="4770" y="4542"/>
                    </a:lnTo>
                    <a:cubicBezTo>
                      <a:pt x="4802" y="4442"/>
                      <a:pt x="4747" y="4335"/>
                      <a:pt x="4647" y="4301"/>
                    </a:cubicBezTo>
                    <a:cubicBezTo>
                      <a:pt x="4628" y="4295"/>
                      <a:pt x="4608" y="4292"/>
                      <a:pt x="4589" y="4292"/>
                    </a:cubicBezTo>
                    <a:cubicBezTo>
                      <a:pt x="4508" y="4292"/>
                      <a:pt x="4433" y="4343"/>
                      <a:pt x="4406" y="4424"/>
                    </a:cubicBezTo>
                    <a:lnTo>
                      <a:pt x="3987" y="5733"/>
                    </a:lnTo>
                    <a:lnTo>
                      <a:pt x="3770" y="5680"/>
                    </a:lnTo>
                    <a:lnTo>
                      <a:pt x="4389" y="2087"/>
                    </a:lnTo>
                    <a:cubicBezTo>
                      <a:pt x="4395" y="2051"/>
                      <a:pt x="4418" y="2029"/>
                      <a:pt x="4432" y="2021"/>
                    </a:cubicBezTo>
                    <a:cubicBezTo>
                      <a:pt x="4442" y="2014"/>
                      <a:pt x="4460" y="2005"/>
                      <a:pt x="4485" y="2005"/>
                    </a:cubicBezTo>
                    <a:cubicBezTo>
                      <a:pt x="4492" y="2005"/>
                      <a:pt x="4500" y="2005"/>
                      <a:pt x="4509" y="2008"/>
                    </a:cubicBezTo>
                    <a:lnTo>
                      <a:pt x="5027" y="2135"/>
                    </a:lnTo>
                    <a:cubicBezTo>
                      <a:pt x="5064" y="2144"/>
                      <a:pt x="5081" y="2167"/>
                      <a:pt x="5092" y="2182"/>
                    </a:cubicBezTo>
                    <a:cubicBezTo>
                      <a:pt x="5099" y="2196"/>
                      <a:pt x="5110" y="2225"/>
                      <a:pt x="5099" y="2261"/>
                    </a:cubicBezTo>
                    <a:lnTo>
                      <a:pt x="4675" y="3586"/>
                    </a:lnTo>
                    <a:cubicBezTo>
                      <a:pt x="4642" y="3686"/>
                      <a:pt x="4698" y="3793"/>
                      <a:pt x="4797" y="3825"/>
                    </a:cubicBezTo>
                    <a:cubicBezTo>
                      <a:pt x="4817" y="3832"/>
                      <a:pt x="4837" y="3835"/>
                      <a:pt x="4856" y="3835"/>
                    </a:cubicBezTo>
                    <a:cubicBezTo>
                      <a:pt x="4936" y="3835"/>
                      <a:pt x="5011" y="3783"/>
                      <a:pt x="5038" y="3703"/>
                    </a:cubicBezTo>
                    <a:lnTo>
                      <a:pt x="5461" y="2379"/>
                    </a:lnTo>
                    <a:cubicBezTo>
                      <a:pt x="5501" y="2252"/>
                      <a:pt x="5488" y="2113"/>
                      <a:pt x="5423" y="1998"/>
                    </a:cubicBezTo>
                    <a:cubicBezTo>
                      <a:pt x="5357" y="1883"/>
                      <a:pt x="5248" y="1799"/>
                      <a:pt x="5119" y="1768"/>
                    </a:cubicBezTo>
                    <a:lnTo>
                      <a:pt x="4601" y="1643"/>
                    </a:lnTo>
                    <a:cubicBezTo>
                      <a:pt x="4564" y="1634"/>
                      <a:pt x="4526" y="1629"/>
                      <a:pt x="4488" y="1629"/>
                    </a:cubicBezTo>
                    <a:cubicBezTo>
                      <a:pt x="4395" y="1629"/>
                      <a:pt x="4304" y="1656"/>
                      <a:pt x="4225" y="1707"/>
                    </a:cubicBezTo>
                    <a:cubicBezTo>
                      <a:pt x="4113" y="1781"/>
                      <a:pt x="4038" y="1896"/>
                      <a:pt x="4015" y="2026"/>
                    </a:cubicBezTo>
                    <a:lnTo>
                      <a:pt x="3483" y="5117"/>
                    </a:lnTo>
                    <a:cubicBezTo>
                      <a:pt x="3095" y="5112"/>
                      <a:pt x="2734" y="5071"/>
                      <a:pt x="2457" y="4704"/>
                    </a:cubicBezTo>
                    <a:lnTo>
                      <a:pt x="2740" y="2620"/>
                    </a:lnTo>
                    <a:cubicBezTo>
                      <a:pt x="2757" y="2489"/>
                      <a:pt x="2722" y="2356"/>
                      <a:pt x="2638" y="2253"/>
                    </a:cubicBezTo>
                    <a:cubicBezTo>
                      <a:pt x="2553" y="2152"/>
                      <a:pt x="2430" y="2087"/>
                      <a:pt x="2297" y="2080"/>
                    </a:cubicBezTo>
                    <a:lnTo>
                      <a:pt x="1765" y="2044"/>
                    </a:lnTo>
                    <a:cubicBezTo>
                      <a:pt x="1755" y="2044"/>
                      <a:pt x="1746" y="2044"/>
                      <a:pt x="1736" y="2044"/>
                    </a:cubicBezTo>
                    <a:cubicBezTo>
                      <a:pt x="1614" y="2044"/>
                      <a:pt x="1495" y="2089"/>
                      <a:pt x="1406" y="2173"/>
                    </a:cubicBezTo>
                    <a:cubicBezTo>
                      <a:pt x="1311" y="2264"/>
                      <a:pt x="1254" y="2391"/>
                      <a:pt x="1246" y="2525"/>
                    </a:cubicBezTo>
                    <a:lnTo>
                      <a:pt x="1246" y="4727"/>
                    </a:lnTo>
                    <a:cubicBezTo>
                      <a:pt x="1216" y="4720"/>
                      <a:pt x="1170" y="4707"/>
                      <a:pt x="1124" y="4692"/>
                    </a:cubicBezTo>
                    <a:cubicBezTo>
                      <a:pt x="679" y="4549"/>
                      <a:pt x="407" y="4092"/>
                      <a:pt x="487" y="3632"/>
                    </a:cubicBezTo>
                    <a:cubicBezTo>
                      <a:pt x="518" y="3463"/>
                      <a:pt x="593" y="3307"/>
                      <a:pt x="705" y="3178"/>
                    </a:cubicBezTo>
                    <a:cubicBezTo>
                      <a:pt x="752" y="3123"/>
                      <a:pt x="763" y="3046"/>
                      <a:pt x="735" y="2979"/>
                    </a:cubicBezTo>
                    <a:cubicBezTo>
                      <a:pt x="639" y="2752"/>
                      <a:pt x="620" y="2509"/>
                      <a:pt x="679" y="2268"/>
                    </a:cubicBezTo>
                    <a:cubicBezTo>
                      <a:pt x="797" y="1813"/>
                      <a:pt x="1190" y="1478"/>
                      <a:pt x="1657" y="1440"/>
                    </a:cubicBezTo>
                    <a:cubicBezTo>
                      <a:pt x="1736" y="1432"/>
                      <a:pt x="1803" y="1379"/>
                      <a:pt x="1825" y="1302"/>
                    </a:cubicBezTo>
                    <a:cubicBezTo>
                      <a:pt x="1936" y="905"/>
                      <a:pt x="2303" y="640"/>
                      <a:pt x="2700" y="640"/>
                    </a:cubicBezTo>
                    <a:cubicBezTo>
                      <a:pt x="2775" y="640"/>
                      <a:pt x="2850" y="649"/>
                      <a:pt x="2924" y="669"/>
                    </a:cubicBezTo>
                    <a:cubicBezTo>
                      <a:pt x="3024" y="693"/>
                      <a:pt x="3121" y="734"/>
                      <a:pt x="3205" y="793"/>
                    </a:cubicBezTo>
                    <a:cubicBezTo>
                      <a:pt x="3237" y="815"/>
                      <a:pt x="3273" y="825"/>
                      <a:pt x="3309" y="825"/>
                    </a:cubicBezTo>
                    <a:cubicBezTo>
                      <a:pt x="3360" y="825"/>
                      <a:pt x="3410" y="804"/>
                      <a:pt x="3447" y="765"/>
                    </a:cubicBezTo>
                    <a:cubicBezTo>
                      <a:pt x="3687" y="515"/>
                      <a:pt x="4017" y="378"/>
                      <a:pt x="4355" y="378"/>
                    </a:cubicBezTo>
                    <a:cubicBezTo>
                      <a:pt x="4459" y="378"/>
                      <a:pt x="4563" y="391"/>
                      <a:pt x="4665" y="417"/>
                    </a:cubicBezTo>
                    <a:cubicBezTo>
                      <a:pt x="5023" y="509"/>
                      <a:pt x="5322" y="750"/>
                      <a:pt x="5483" y="1083"/>
                    </a:cubicBezTo>
                    <a:cubicBezTo>
                      <a:pt x="5507" y="1132"/>
                      <a:pt x="5554" y="1170"/>
                      <a:pt x="5607" y="1184"/>
                    </a:cubicBezTo>
                    <a:cubicBezTo>
                      <a:pt x="5622" y="1188"/>
                      <a:pt x="5637" y="1189"/>
                      <a:pt x="5652" y="1189"/>
                    </a:cubicBezTo>
                    <a:cubicBezTo>
                      <a:pt x="5692" y="1189"/>
                      <a:pt x="5732" y="1177"/>
                      <a:pt x="5764" y="1153"/>
                    </a:cubicBezTo>
                    <a:cubicBezTo>
                      <a:pt x="5943" y="1023"/>
                      <a:pt x="6158" y="955"/>
                      <a:pt x="6376" y="955"/>
                    </a:cubicBezTo>
                    <a:cubicBezTo>
                      <a:pt x="6450" y="955"/>
                      <a:pt x="6525" y="962"/>
                      <a:pt x="6598" y="978"/>
                    </a:cubicBezTo>
                    <a:cubicBezTo>
                      <a:pt x="6612" y="982"/>
                      <a:pt x="6626" y="983"/>
                      <a:pt x="6640" y="983"/>
                    </a:cubicBezTo>
                    <a:cubicBezTo>
                      <a:pt x="6726" y="983"/>
                      <a:pt x="6805" y="923"/>
                      <a:pt x="6825" y="834"/>
                    </a:cubicBezTo>
                    <a:cubicBezTo>
                      <a:pt x="6848" y="733"/>
                      <a:pt x="6782" y="632"/>
                      <a:pt x="6681" y="609"/>
                    </a:cubicBezTo>
                    <a:cubicBezTo>
                      <a:pt x="6578" y="586"/>
                      <a:pt x="6475" y="574"/>
                      <a:pt x="6371" y="574"/>
                    </a:cubicBezTo>
                    <a:cubicBezTo>
                      <a:pt x="6145" y="574"/>
                      <a:pt x="5921" y="629"/>
                      <a:pt x="5718" y="734"/>
                    </a:cubicBezTo>
                    <a:cubicBezTo>
                      <a:pt x="5495" y="395"/>
                      <a:pt x="5155" y="152"/>
                      <a:pt x="4757" y="50"/>
                    </a:cubicBezTo>
                    <a:cubicBezTo>
                      <a:pt x="4625" y="17"/>
                      <a:pt x="4490" y="0"/>
                      <a:pt x="4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82;p22">
                <a:extLst>
                  <a:ext uri="{FF2B5EF4-FFF2-40B4-BE49-F238E27FC236}">
                    <a16:creationId xmlns:a16="http://schemas.microsoft.com/office/drawing/2014/main" id="{896897C9-0EDE-50AA-ABDE-EFDF1F3E5238}"/>
                  </a:ext>
                </a:extLst>
              </p:cNvPr>
              <p:cNvSpPr/>
              <p:nvPr/>
            </p:nvSpPr>
            <p:spPr>
              <a:xfrm>
                <a:off x="446787" y="2709183"/>
                <a:ext cx="80126" cy="75893"/>
              </a:xfrm>
              <a:custGeom>
                <a:avLst/>
                <a:gdLst/>
                <a:ahLst/>
                <a:cxnLst/>
                <a:rect l="l" t="t" r="r" b="b"/>
                <a:pathLst>
                  <a:path w="1585" h="1537" extrusionOk="0">
                    <a:moveTo>
                      <a:pt x="794" y="383"/>
                    </a:moveTo>
                    <a:cubicBezTo>
                      <a:pt x="802" y="383"/>
                      <a:pt x="810" y="383"/>
                      <a:pt x="818" y="384"/>
                    </a:cubicBezTo>
                    <a:cubicBezTo>
                      <a:pt x="1031" y="397"/>
                      <a:pt x="1192" y="583"/>
                      <a:pt x="1179" y="793"/>
                    </a:cubicBezTo>
                    <a:cubicBezTo>
                      <a:pt x="1165" y="998"/>
                      <a:pt x="994" y="1154"/>
                      <a:pt x="793" y="1154"/>
                    </a:cubicBezTo>
                    <a:cubicBezTo>
                      <a:pt x="784" y="1154"/>
                      <a:pt x="776" y="1154"/>
                      <a:pt x="767" y="1154"/>
                    </a:cubicBezTo>
                    <a:cubicBezTo>
                      <a:pt x="556" y="1141"/>
                      <a:pt x="395" y="954"/>
                      <a:pt x="407" y="744"/>
                    </a:cubicBezTo>
                    <a:cubicBezTo>
                      <a:pt x="420" y="569"/>
                      <a:pt x="571" y="383"/>
                      <a:pt x="794" y="383"/>
                    </a:cubicBezTo>
                    <a:close/>
                    <a:moveTo>
                      <a:pt x="789" y="1"/>
                    </a:moveTo>
                    <a:cubicBezTo>
                      <a:pt x="421" y="1"/>
                      <a:pt x="49" y="311"/>
                      <a:pt x="28" y="720"/>
                    </a:cubicBezTo>
                    <a:cubicBezTo>
                      <a:pt x="0" y="1141"/>
                      <a:pt x="321" y="1506"/>
                      <a:pt x="743" y="1534"/>
                    </a:cubicBezTo>
                    <a:cubicBezTo>
                      <a:pt x="761" y="1536"/>
                      <a:pt x="779" y="1536"/>
                      <a:pt x="798" y="1536"/>
                    </a:cubicBezTo>
                    <a:cubicBezTo>
                      <a:pt x="1177" y="1536"/>
                      <a:pt x="1535" y="1222"/>
                      <a:pt x="1557" y="819"/>
                    </a:cubicBezTo>
                    <a:cubicBezTo>
                      <a:pt x="1585" y="399"/>
                      <a:pt x="1264" y="32"/>
                      <a:pt x="843" y="3"/>
                    </a:cubicBezTo>
                    <a:cubicBezTo>
                      <a:pt x="825" y="2"/>
                      <a:pt x="807"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83;p22">
                <a:extLst>
                  <a:ext uri="{FF2B5EF4-FFF2-40B4-BE49-F238E27FC236}">
                    <a16:creationId xmlns:a16="http://schemas.microsoft.com/office/drawing/2014/main" id="{6BD7A06E-499E-588B-30E4-644F56E68A56}"/>
                  </a:ext>
                </a:extLst>
              </p:cNvPr>
              <p:cNvSpPr/>
              <p:nvPr/>
            </p:nvSpPr>
            <p:spPr>
              <a:xfrm>
                <a:off x="537022" y="2684098"/>
                <a:ext cx="82906" cy="75794"/>
              </a:xfrm>
              <a:custGeom>
                <a:avLst/>
                <a:gdLst/>
                <a:ahLst/>
                <a:cxnLst/>
                <a:rect l="l" t="t" r="r" b="b"/>
                <a:pathLst>
                  <a:path w="1640" h="1535" extrusionOk="0">
                    <a:moveTo>
                      <a:pt x="844" y="383"/>
                    </a:moveTo>
                    <a:cubicBezTo>
                      <a:pt x="874" y="383"/>
                      <a:pt x="905" y="386"/>
                      <a:pt x="937" y="393"/>
                    </a:cubicBezTo>
                    <a:cubicBezTo>
                      <a:pt x="1113" y="434"/>
                      <a:pt x="1276" y="637"/>
                      <a:pt x="1220" y="861"/>
                    </a:cubicBezTo>
                    <a:cubicBezTo>
                      <a:pt x="1185" y="1025"/>
                      <a:pt x="1016" y="1154"/>
                      <a:pt x="837" y="1154"/>
                    </a:cubicBezTo>
                    <a:cubicBezTo>
                      <a:pt x="809" y="1154"/>
                      <a:pt x="780" y="1151"/>
                      <a:pt x="753" y="1145"/>
                    </a:cubicBezTo>
                    <a:cubicBezTo>
                      <a:pt x="545" y="1094"/>
                      <a:pt x="420" y="884"/>
                      <a:pt x="469" y="677"/>
                    </a:cubicBezTo>
                    <a:cubicBezTo>
                      <a:pt x="513" y="524"/>
                      <a:pt x="652" y="383"/>
                      <a:pt x="844" y="383"/>
                    </a:cubicBezTo>
                    <a:close/>
                    <a:moveTo>
                      <a:pt x="852" y="0"/>
                    </a:moveTo>
                    <a:cubicBezTo>
                      <a:pt x="521" y="0"/>
                      <a:pt x="177" y="234"/>
                      <a:pt x="101" y="585"/>
                    </a:cubicBezTo>
                    <a:cubicBezTo>
                      <a:pt x="1" y="994"/>
                      <a:pt x="252" y="1412"/>
                      <a:pt x="662" y="1511"/>
                    </a:cubicBezTo>
                    <a:cubicBezTo>
                      <a:pt x="717" y="1527"/>
                      <a:pt x="774" y="1534"/>
                      <a:pt x="832" y="1534"/>
                    </a:cubicBezTo>
                    <a:cubicBezTo>
                      <a:pt x="1159" y="1534"/>
                      <a:pt x="1516" y="1300"/>
                      <a:pt x="1589" y="948"/>
                    </a:cubicBezTo>
                    <a:cubicBezTo>
                      <a:pt x="1639" y="752"/>
                      <a:pt x="1605" y="546"/>
                      <a:pt x="1500" y="370"/>
                    </a:cubicBezTo>
                    <a:cubicBezTo>
                      <a:pt x="1395" y="195"/>
                      <a:pt x="1227" y="71"/>
                      <a:pt x="1027" y="23"/>
                    </a:cubicBezTo>
                    <a:cubicBezTo>
                      <a:pt x="970" y="8"/>
                      <a:pt x="911"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84;p22">
                <a:extLst>
                  <a:ext uri="{FF2B5EF4-FFF2-40B4-BE49-F238E27FC236}">
                    <a16:creationId xmlns:a16="http://schemas.microsoft.com/office/drawing/2014/main" id="{B2303B38-E9C2-B6F8-95CA-3D090D7CD1EB}"/>
                  </a:ext>
                </a:extLst>
              </p:cNvPr>
              <p:cNvSpPr/>
              <p:nvPr/>
            </p:nvSpPr>
            <p:spPr>
              <a:xfrm>
                <a:off x="592478" y="2764734"/>
                <a:ext cx="82856" cy="75794"/>
              </a:xfrm>
              <a:custGeom>
                <a:avLst/>
                <a:gdLst/>
                <a:ahLst/>
                <a:cxnLst/>
                <a:rect l="l" t="t" r="r" b="b"/>
                <a:pathLst>
                  <a:path w="1639" h="1535" extrusionOk="0">
                    <a:moveTo>
                      <a:pt x="844" y="383"/>
                    </a:moveTo>
                    <a:cubicBezTo>
                      <a:pt x="874" y="383"/>
                      <a:pt x="904" y="387"/>
                      <a:pt x="936" y="394"/>
                    </a:cubicBezTo>
                    <a:cubicBezTo>
                      <a:pt x="1113" y="435"/>
                      <a:pt x="1275" y="638"/>
                      <a:pt x="1220" y="862"/>
                    </a:cubicBezTo>
                    <a:cubicBezTo>
                      <a:pt x="1184" y="1026"/>
                      <a:pt x="1015" y="1155"/>
                      <a:pt x="836" y="1155"/>
                    </a:cubicBezTo>
                    <a:cubicBezTo>
                      <a:pt x="808" y="1155"/>
                      <a:pt x="780" y="1152"/>
                      <a:pt x="752" y="1145"/>
                    </a:cubicBezTo>
                    <a:cubicBezTo>
                      <a:pt x="545" y="1095"/>
                      <a:pt x="419" y="885"/>
                      <a:pt x="469" y="677"/>
                    </a:cubicBezTo>
                    <a:cubicBezTo>
                      <a:pt x="512" y="525"/>
                      <a:pt x="652" y="383"/>
                      <a:pt x="844" y="383"/>
                    </a:cubicBezTo>
                    <a:close/>
                    <a:moveTo>
                      <a:pt x="852" y="1"/>
                    </a:moveTo>
                    <a:cubicBezTo>
                      <a:pt x="521" y="1"/>
                      <a:pt x="177" y="234"/>
                      <a:pt x="100" y="585"/>
                    </a:cubicBezTo>
                    <a:cubicBezTo>
                      <a:pt x="1" y="995"/>
                      <a:pt x="252" y="1412"/>
                      <a:pt x="662" y="1512"/>
                    </a:cubicBezTo>
                    <a:cubicBezTo>
                      <a:pt x="716" y="1527"/>
                      <a:pt x="774" y="1535"/>
                      <a:pt x="832" y="1535"/>
                    </a:cubicBezTo>
                    <a:cubicBezTo>
                      <a:pt x="1158" y="1535"/>
                      <a:pt x="1515" y="1300"/>
                      <a:pt x="1588" y="949"/>
                    </a:cubicBezTo>
                    <a:cubicBezTo>
                      <a:pt x="1639" y="753"/>
                      <a:pt x="1605" y="547"/>
                      <a:pt x="1501" y="371"/>
                    </a:cubicBezTo>
                    <a:cubicBezTo>
                      <a:pt x="1395" y="196"/>
                      <a:pt x="1226" y="72"/>
                      <a:pt x="1027" y="24"/>
                    </a:cubicBezTo>
                    <a:cubicBezTo>
                      <a:pt x="970" y="8"/>
                      <a:pt x="911" y="1"/>
                      <a:pt x="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randombar(horizontal)">
                                      <p:cBhvr>
                                        <p:cTn id="7" dur="2000"/>
                                        <p:tgtEl>
                                          <p:spTgt spid="34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44"/>
                                        </p:tgtEl>
                                        <p:attrNameLst>
                                          <p:attrName>style.visibility</p:attrName>
                                        </p:attrNameLst>
                                      </p:cBhvr>
                                      <p:to>
                                        <p:strVal val="visible"/>
                                      </p:to>
                                    </p:set>
                                    <p:animEffect transition="in" filter="randombar(horizontal)">
                                      <p:cBhvr>
                                        <p:cTn id="10" dur="2000"/>
                                        <p:tgtEl>
                                          <p:spTgt spid="3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1000"/>
                                        <p:tgtEl>
                                          <p:spTgt spid="48"/>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57"/>
                                        </p:tgtEl>
                                        <p:attrNameLst>
                                          <p:attrName>style.visibility</p:attrName>
                                        </p:attrNameLst>
                                      </p:cBhvr>
                                      <p:to>
                                        <p:strVal val="visible"/>
                                      </p:to>
                                    </p:set>
                                    <p:animEffect transition="in" filter="fade">
                                      <p:cBhvr>
                                        <p:cTn id="19" dur="500"/>
                                        <p:tgtEl>
                                          <p:spTgt spid="357"/>
                                        </p:tgtEl>
                                      </p:cBhvr>
                                    </p:animEffect>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347"/>
                                        </p:tgtEl>
                                        <p:attrNameLst>
                                          <p:attrName>style.visibility</p:attrName>
                                        </p:attrNameLst>
                                      </p:cBhvr>
                                      <p:to>
                                        <p:strVal val="visible"/>
                                      </p:to>
                                    </p:set>
                                    <p:animEffect transition="in" filter="fade">
                                      <p:cBhvr>
                                        <p:cTn id="29" dur="1000"/>
                                        <p:tgtEl>
                                          <p:spTgt spid="347"/>
                                        </p:tgtEl>
                                      </p:cBhvr>
                                    </p:animEffect>
                                    <p:anim calcmode="lin" valueType="num">
                                      <p:cBhvr>
                                        <p:cTn id="30" dur="1000" fill="hold"/>
                                        <p:tgtEl>
                                          <p:spTgt spid="347"/>
                                        </p:tgtEl>
                                        <p:attrNameLst>
                                          <p:attrName>ppt_x</p:attrName>
                                        </p:attrNameLst>
                                      </p:cBhvr>
                                      <p:tavLst>
                                        <p:tav tm="0">
                                          <p:val>
                                            <p:strVal val="#ppt_x"/>
                                          </p:val>
                                        </p:tav>
                                        <p:tav tm="100000">
                                          <p:val>
                                            <p:strVal val="#ppt_x"/>
                                          </p:val>
                                        </p:tav>
                                      </p:tavLst>
                                    </p:anim>
                                    <p:anim calcmode="lin" valueType="num">
                                      <p:cBhvr>
                                        <p:cTn id="31" dur="1000" fill="hold"/>
                                        <p:tgtEl>
                                          <p:spTgt spid="34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0"/>
                                        </p:tgtEl>
                                        <p:attrNameLst>
                                          <p:attrName>style.visibility</p:attrName>
                                        </p:attrNameLst>
                                      </p:cBhvr>
                                      <p:to>
                                        <p:strVal val="visible"/>
                                      </p:to>
                                    </p:set>
                                    <p:animEffect transition="in" filter="fade">
                                      <p:cBhvr>
                                        <p:cTn id="36" dur="500"/>
                                        <p:tgtEl>
                                          <p:spTgt spid="380"/>
                                        </p:tgtEl>
                                      </p:cBhvr>
                                    </p:animEffect>
                                  </p:childTnLst>
                                </p:cTn>
                              </p:par>
                            </p:childTnLst>
                          </p:cTn>
                        </p:par>
                        <p:par>
                          <p:cTn id="37" fill="hold">
                            <p:stCondLst>
                              <p:cond delay="500"/>
                            </p:stCondLst>
                            <p:childTnLst>
                              <p:par>
                                <p:cTn id="38" presetID="42"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1500"/>
                            </p:stCondLst>
                            <p:childTnLst>
                              <p:par>
                                <p:cTn id="44" presetID="42" presetClass="entr" presetSubtype="0" fill="hold" grpId="0" nodeType="afterEffect">
                                  <p:stCondLst>
                                    <p:cond delay="0"/>
                                  </p:stCondLst>
                                  <p:childTnLst>
                                    <p:set>
                                      <p:cBhvr>
                                        <p:cTn id="45" dur="1" fill="hold">
                                          <p:stCondLst>
                                            <p:cond delay="0"/>
                                          </p:stCondLst>
                                        </p:cTn>
                                        <p:tgtEl>
                                          <p:spTgt spid="350"/>
                                        </p:tgtEl>
                                        <p:attrNameLst>
                                          <p:attrName>style.visibility</p:attrName>
                                        </p:attrNameLst>
                                      </p:cBhvr>
                                      <p:to>
                                        <p:strVal val="visible"/>
                                      </p:to>
                                    </p:set>
                                    <p:animEffect transition="in" filter="fade">
                                      <p:cBhvr>
                                        <p:cTn id="46" dur="1000"/>
                                        <p:tgtEl>
                                          <p:spTgt spid="350"/>
                                        </p:tgtEl>
                                      </p:cBhvr>
                                    </p:animEffect>
                                    <p:anim calcmode="lin" valueType="num">
                                      <p:cBhvr>
                                        <p:cTn id="47" dur="1000" fill="hold"/>
                                        <p:tgtEl>
                                          <p:spTgt spid="350"/>
                                        </p:tgtEl>
                                        <p:attrNameLst>
                                          <p:attrName>ppt_x</p:attrName>
                                        </p:attrNameLst>
                                      </p:cBhvr>
                                      <p:tavLst>
                                        <p:tav tm="0">
                                          <p:val>
                                            <p:strVal val="#ppt_x"/>
                                          </p:val>
                                        </p:tav>
                                        <p:tav tm="100000">
                                          <p:val>
                                            <p:strVal val="#ppt_x"/>
                                          </p:val>
                                        </p:tav>
                                      </p:tavLst>
                                    </p:anim>
                                    <p:anim calcmode="lin" valueType="num">
                                      <p:cBhvr>
                                        <p:cTn id="48" dur="1000" fill="hold"/>
                                        <p:tgtEl>
                                          <p:spTgt spid="35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81"/>
                                        </p:tgtEl>
                                        <p:attrNameLst>
                                          <p:attrName>style.visibility</p:attrName>
                                        </p:attrNameLst>
                                      </p:cBhvr>
                                      <p:to>
                                        <p:strVal val="visible"/>
                                      </p:to>
                                    </p:set>
                                    <p:animEffect transition="in" filter="fade">
                                      <p:cBhvr>
                                        <p:cTn id="53" dur="500"/>
                                        <p:tgtEl>
                                          <p:spTgt spid="381"/>
                                        </p:tgtEl>
                                      </p:cBhvr>
                                    </p:animEffect>
                                  </p:childTnLst>
                                </p:cTn>
                              </p:par>
                            </p:childTnLst>
                          </p:cTn>
                        </p:par>
                        <p:par>
                          <p:cTn id="54" fill="hold">
                            <p:stCondLst>
                              <p:cond delay="500"/>
                            </p:stCondLst>
                            <p:childTnLst>
                              <p:par>
                                <p:cTn id="55" presetID="42" presetClass="entr" presetSubtype="0" fill="hold"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1000"/>
                                        <p:tgtEl>
                                          <p:spTgt spid="10"/>
                                        </p:tgtEl>
                                      </p:cBhvr>
                                    </p:animEffect>
                                    <p:anim calcmode="lin" valueType="num">
                                      <p:cBhvr>
                                        <p:cTn id="58" dur="1000" fill="hold"/>
                                        <p:tgtEl>
                                          <p:spTgt spid="10"/>
                                        </p:tgtEl>
                                        <p:attrNameLst>
                                          <p:attrName>ppt_x</p:attrName>
                                        </p:attrNameLst>
                                      </p:cBhvr>
                                      <p:tavLst>
                                        <p:tav tm="0">
                                          <p:val>
                                            <p:strVal val="#ppt_x"/>
                                          </p:val>
                                        </p:tav>
                                        <p:tav tm="100000">
                                          <p:val>
                                            <p:strVal val="#ppt_x"/>
                                          </p:val>
                                        </p:tav>
                                      </p:tavLst>
                                    </p:anim>
                                    <p:anim calcmode="lin" valueType="num">
                                      <p:cBhvr>
                                        <p:cTn id="5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82"/>
                                        </p:tgtEl>
                                        <p:attrNameLst>
                                          <p:attrName>style.visibility</p:attrName>
                                        </p:attrNameLst>
                                      </p:cBhvr>
                                      <p:to>
                                        <p:strVal val="visible"/>
                                      </p:to>
                                    </p:set>
                                    <p:animEffect transition="in" filter="fade">
                                      <p:cBhvr>
                                        <p:cTn id="64" dur="500"/>
                                        <p:tgtEl>
                                          <p:spTgt spid="382"/>
                                        </p:tgtEl>
                                      </p:cBhvr>
                                    </p:animEffect>
                                  </p:childTnLst>
                                </p:cTn>
                              </p:par>
                            </p:childTnLst>
                          </p:cTn>
                        </p:par>
                        <p:par>
                          <p:cTn id="65" fill="hold">
                            <p:stCondLst>
                              <p:cond delay="500"/>
                            </p:stCondLst>
                            <p:childTnLst>
                              <p:par>
                                <p:cTn id="66" presetID="42"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1000"/>
                                        <p:tgtEl>
                                          <p:spTgt spid="11"/>
                                        </p:tgtEl>
                                      </p:cBhvr>
                                    </p:animEffect>
                                    <p:anim calcmode="lin" valueType="num">
                                      <p:cBhvr>
                                        <p:cTn id="69" dur="1000" fill="hold"/>
                                        <p:tgtEl>
                                          <p:spTgt spid="11"/>
                                        </p:tgtEl>
                                        <p:attrNameLst>
                                          <p:attrName>ppt_x</p:attrName>
                                        </p:attrNameLst>
                                      </p:cBhvr>
                                      <p:tavLst>
                                        <p:tav tm="0">
                                          <p:val>
                                            <p:strVal val="#ppt_x"/>
                                          </p:val>
                                        </p:tav>
                                        <p:tav tm="100000">
                                          <p:val>
                                            <p:strVal val="#ppt_x"/>
                                          </p:val>
                                        </p:tav>
                                      </p:tavLst>
                                    </p:anim>
                                    <p:anim calcmode="lin" valueType="num">
                                      <p:cBhvr>
                                        <p:cTn id="7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1000"/>
                                        <p:tgtEl>
                                          <p:spTgt spid="50"/>
                                        </p:tgtEl>
                                      </p:cBhvr>
                                    </p:animEffect>
                                    <p:anim calcmode="lin" valueType="num">
                                      <p:cBhvr>
                                        <p:cTn id="76" dur="1000" fill="hold"/>
                                        <p:tgtEl>
                                          <p:spTgt spid="50"/>
                                        </p:tgtEl>
                                        <p:attrNameLst>
                                          <p:attrName>ppt_x</p:attrName>
                                        </p:attrNameLst>
                                      </p:cBhvr>
                                      <p:tavLst>
                                        <p:tav tm="0">
                                          <p:val>
                                            <p:strVal val="#ppt_x"/>
                                          </p:val>
                                        </p:tav>
                                        <p:tav tm="100000">
                                          <p:val>
                                            <p:strVal val="#ppt_x"/>
                                          </p:val>
                                        </p:tav>
                                      </p:tavLst>
                                    </p:anim>
                                    <p:anim calcmode="lin" valueType="num">
                                      <p:cBhvr>
                                        <p:cTn id="7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8" grpId="0" animBg="1"/>
      <p:bldP spid="343" grpId="0" animBg="1"/>
      <p:bldP spid="344" grpId="0"/>
      <p:bldP spid="350" grpId="0"/>
      <p:bldP spid="347" grpId="0"/>
      <p:bldP spid="3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39"/>
          <p:cNvSpPr/>
          <p:nvPr/>
        </p:nvSpPr>
        <p:spPr>
          <a:xfrm>
            <a:off x="530348" y="498813"/>
            <a:ext cx="8083303" cy="721375"/>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8595581" y="444736"/>
            <a:ext cx="195072" cy="189324"/>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txBox="1">
            <a:spLocks noGrp="1"/>
          </p:cNvSpPr>
          <p:nvPr>
            <p:ph type="title"/>
          </p:nvPr>
        </p:nvSpPr>
        <p:spPr>
          <a:xfrm>
            <a:off x="-1089661" y="634060"/>
            <a:ext cx="1132332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Problems Faced by Staff and Doctors (Without This System)</a:t>
            </a:r>
            <a:endParaRPr sz="2400" dirty="0"/>
          </a:p>
        </p:txBody>
      </p:sp>
      <p:grpSp>
        <p:nvGrpSpPr>
          <p:cNvPr id="7" name="Group 6">
            <a:extLst>
              <a:ext uri="{FF2B5EF4-FFF2-40B4-BE49-F238E27FC236}">
                <a16:creationId xmlns:a16="http://schemas.microsoft.com/office/drawing/2014/main" id="{C0A9ED90-0774-AEA5-51EE-4FEB22924BE9}"/>
              </a:ext>
            </a:extLst>
          </p:cNvPr>
          <p:cNvGrpSpPr/>
          <p:nvPr/>
        </p:nvGrpSpPr>
        <p:grpSpPr>
          <a:xfrm>
            <a:off x="712185" y="1454000"/>
            <a:ext cx="3676815" cy="3149180"/>
            <a:chOff x="712185" y="1454000"/>
            <a:chExt cx="3676815" cy="3149180"/>
          </a:xfrm>
        </p:grpSpPr>
        <p:sp>
          <p:nvSpPr>
            <p:cNvPr id="1864" name="Google Shape;1864;p39"/>
            <p:cNvSpPr txBox="1"/>
            <p:nvPr/>
          </p:nvSpPr>
          <p:spPr>
            <a:xfrm>
              <a:off x="713100" y="1454000"/>
              <a:ext cx="3675900" cy="525646"/>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2"/>
                  </a:solidFill>
                  <a:latin typeface="Anton"/>
                  <a:ea typeface="Anton"/>
                  <a:cs typeface="Anton"/>
                  <a:sym typeface="Anton"/>
                </a:rPr>
                <a:t>Problem 01</a:t>
              </a:r>
              <a:endParaRPr sz="2500" dirty="0">
                <a:solidFill>
                  <a:schemeClr val="dk2"/>
                </a:solidFill>
                <a:latin typeface="Anton"/>
                <a:ea typeface="Anton"/>
                <a:cs typeface="Anton"/>
                <a:sym typeface="Anton"/>
              </a:endParaRPr>
            </a:p>
          </p:txBody>
        </p:sp>
        <p:grpSp>
          <p:nvGrpSpPr>
            <p:cNvPr id="6" name="Group 5">
              <a:extLst>
                <a:ext uri="{FF2B5EF4-FFF2-40B4-BE49-F238E27FC236}">
                  <a16:creationId xmlns:a16="http://schemas.microsoft.com/office/drawing/2014/main" id="{5EA283B6-D579-7706-C95B-6281ABD67503}"/>
                </a:ext>
              </a:extLst>
            </p:cNvPr>
            <p:cNvGrpSpPr/>
            <p:nvPr/>
          </p:nvGrpSpPr>
          <p:grpSpPr>
            <a:xfrm>
              <a:off x="712185" y="2168513"/>
              <a:ext cx="3676544" cy="2434667"/>
              <a:chOff x="712185" y="2168513"/>
              <a:chExt cx="3676544" cy="2434667"/>
            </a:xfrm>
          </p:grpSpPr>
          <p:grpSp>
            <p:nvGrpSpPr>
              <p:cNvPr id="4" name="Group 3">
                <a:extLst>
                  <a:ext uri="{FF2B5EF4-FFF2-40B4-BE49-F238E27FC236}">
                    <a16:creationId xmlns:a16="http://schemas.microsoft.com/office/drawing/2014/main" id="{04922916-8A14-8870-ACA4-1705FBC02582}"/>
                  </a:ext>
                </a:extLst>
              </p:cNvPr>
              <p:cNvGrpSpPr/>
              <p:nvPr/>
            </p:nvGrpSpPr>
            <p:grpSpPr>
              <a:xfrm>
                <a:off x="712507" y="2168513"/>
                <a:ext cx="3675900" cy="566243"/>
                <a:chOff x="712507" y="2168513"/>
                <a:chExt cx="3675900" cy="566243"/>
              </a:xfrm>
            </p:grpSpPr>
            <p:sp>
              <p:nvSpPr>
                <p:cNvPr id="1890" name="Google Shape;1864;p39">
                  <a:extLst>
                    <a:ext uri="{FF2B5EF4-FFF2-40B4-BE49-F238E27FC236}">
                      <a16:creationId xmlns:a16="http://schemas.microsoft.com/office/drawing/2014/main" id="{F08CE548-DDE2-CB4D-1C35-8B77BC06EFB1}"/>
                    </a:ext>
                  </a:extLst>
                </p:cNvPr>
                <p:cNvSpPr txBox="1"/>
                <p:nvPr/>
              </p:nvSpPr>
              <p:spPr>
                <a:xfrm>
                  <a:off x="712507" y="2193784"/>
                  <a:ext cx="3675900" cy="420153"/>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500" dirty="0">
                    <a:solidFill>
                      <a:schemeClr val="dk2"/>
                    </a:solidFill>
                    <a:latin typeface="Anton"/>
                    <a:ea typeface="Anton"/>
                    <a:cs typeface="Anton"/>
                    <a:sym typeface="Anton"/>
                  </a:endParaRPr>
                </a:p>
              </p:txBody>
            </p:sp>
            <p:sp>
              <p:nvSpPr>
                <p:cNvPr id="1866" name="Google Shape;1866;p39"/>
                <p:cNvSpPr txBox="1"/>
                <p:nvPr/>
              </p:nvSpPr>
              <p:spPr>
                <a:xfrm>
                  <a:off x="788028" y="2168513"/>
                  <a:ext cx="3524535" cy="566243"/>
                </a:xfrm>
                <a:prstGeom prst="rect">
                  <a:avLst/>
                </a:prstGeom>
                <a:noFill/>
                <a:ln>
                  <a:noFill/>
                </a:ln>
              </p:spPr>
              <p:txBody>
                <a:bodyPr spcFirstLastPara="1" wrap="square" lIns="91425" tIns="91425" rIns="91425" bIns="91425" anchor="t" anchorCtr="0">
                  <a:noAutofit/>
                </a:bodyPr>
                <a:lstStyle/>
                <a:p>
                  <a:pPr algn="ctr"/>
                  <a:r>
                    <a:rPr lang="en-IN" sz="1800" dirty="0">
                      <a:solidFill>
                        <a:srgbClr val="002060"/>
                      </a:solidFill>
                      <a:latin typeface="Josefin Sans" pitchFamily="2" charset="0"/>
                    </a:rPr>
                    <a:t>Manual Scheduling and Errors</a:t>
                  </a:r>
                </a:p>
                <a:p>
                  <a:pPr marL="0" lvl="0" indent="0" algn="ctr" rtl="0">
                    <a:lnSpc>
                      <a:spcPct val="100000"/>
                    </a:lnSpc>
                    <a:spcBef>
                      <a:spcPts val="0"/>
                    </a:spcBef>
                    <a:spcAft>
                      <a:spcPts val="0"/>
                    </a:spcAft>
                    <a:buNone/>
                  </a:pPr>
                  <a:endParaRPr lang="en-US" sz="1800" dirty="0">
                    <a:solidFill>
                      <a:srgbClr val="002060"/>
                    </a:solidFill>
                    <a:latin typeface="Josefin Sans" pitchFamily="2" charset="0"/>
                    <a:ea typeface="Josefin Sans"/>
                    <a:cs typeface="Josefin Sans"/>
                    <a:sym typeface="Josefin Sans"/>
                  </a:endParaRPr>
                </a:p>
              </p:txBody>
            </p:sp>
          </p:grpSp>
          <p:grpSp>
            <p:nvGrpSpPr>
              <p:cNvPr id="5" name="Group 4">
                <a:extLst>
                  <a:ext uri="{FF2B5EF4-FFF2-40B4-BE49-F238E27FC236}">
                    <a16:creationId xmlns:a16="http://schemas.microsoft.com/office/drawing/2014/main" id="{529800BA-9A0C-A741-EDF2-F81CDB91CC00}"/>
                  </a:ext>
                </a:extLst>
              </p:cNvPr>
              <p:cNvGrpSpPr/>
              <p:nvPr/>
            </p:nvGrpSpPr>
            <p:grpSpPr>
              <a:xfrm>
                <a:off x="712185" y="2814200"/>
                <a:ext cx="3676544" cy="1788980"/>
                <a:chOff x="712185" y="2814200"/>
                <a:chExt cx="3676544" cy="1788980"/>
              </a:xfrm>
            </p:grpSpPr>
            <p:sp>
              <p:nvSpPr>
                <p:cNvPr id="1889" name="Google Shape;1864;p39">
                  <a:extLst>
                    <a:ext uri="{FF2B5EF4-FFF2-40B4-BE49-F238E27FC236}">
                      <a16:creationId xmlns:a16="http://schemas.microsoft.com/office/drawing/2014/main" id="{F8ACFA8A-8A91-2190-ADE7-9F82E941A890}"/>
                    </a:ext>
                  </a:extLst>
                </p:cNvPr>
                <p:cNvSpPr txBox="1"/>
                <p:nvPr/>
              </p:nvSpPr>
              <p:spPr>
                <a:xfrm>
                  <a:off x="712507" y="2814200"/>
                  <a:ext cx="3675900" cy="178898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500" dirty="0">
                    <a:solidFill>
                      <a:schemeClr val="dk2"/>
                    </a:solidFill>
                    <a:latin typeface="Anton"/>
                    <a:ea typeface="Anton"/>
                    <a:cs typeface="Anton"/>
                    <a:sym typeface="Anton"/>
                  </a:endParaRPr>
                </a:p>
              </p:txBody>
            </p:sp>
            <p:sp>
              <p:nvSpPr>
                <p:cNvPr id="1869" name="Google Shape;1869;p39"/>
                <p:cNvSpPr txBox="1"/>
                <p:nvPr/>
              </p:nvSpPr>
              <p:spPr>
                <a:xfrm>
                  <a:off x="1994636" y="2858919"/>
                  <a:ext cx="1111641"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Issue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sp>
              <p:nvSpPr>
                <p:cNvPr id="1872" name="Google Shape;1872;p39"/>
                <p:cNvSpPr txBox="1"/>
                <p:nvPr/>
              </p:nvSpPr>
              <p:spPr>
                <a:xfrm>
                  <a:off x="712507" y="3157770"/>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US" dirty="0">
                      <a:solidFill>
                        <a:srgbClr val="002060"/>
                      </a:solidFill>
                      <a:latin typeface="Josefin Sans" pitchFamily="2" charset="0"/>
                    </a:rPr>
                    <a:t>Manually record using paper logs or spreadsheets.</a:t>
                  </a:r>
                </a:p>
              </p:txBody>
            </p:sp>
            <p:sp>
              <p:nvSpPr>
                <p:cNvPr id="1885" name="Google Shape;1872;p39">
                  <a:extLst>
                    <a:ext uri="{FF2B5EF4-FFF2-40B4-BE49-F238E27FC236}">
                      <a16:creationId xmlns:a16="http://schemas.microsoft.com/office/drawing/2014/main" id="{537203BB-2FC3-90AC-18E5-4191C32484F3}"/>
                    </a:ext>
                  </a:extLst>
                </p:cNvPr>
                <p:cNvSpPr txBox="1"/>
                <p:nvPr/>
              </p:nvSpPr>
              <p:spPr>
                <a:xfrm>
                  <a:off x="712185" y="3972338"/>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US" dirty="0">
                      <a:solidFill>
                        <a:srgbClr val="002060"/>
                      </a:solidFill>
                      <a:latin typeface="Josefin Sans" pitchFamily="2" charset="0"/>
                    </a:rPr>
                    <a:t>Wasted time, increased burden.</a:t>
                  </a:r>
                </a:p>
              </p:txBody>
            </p:sp>
            <p:sp>
              <p:nvSpPr>
                <p:cNvPr id="1887" name="Google Shape;1869;p39">
                  <a:extLst>
                    <a:ext uri="{FF2B5EF4-FFF2-40B4-BE49-F238E27FC236}">
                      <a16:creationId xmlns:a16="http://schemas.microsoft.com/office/drawing/2014/main" id="{EDC4058A-ED4B-DAEE-CFA3-3C17752FF6F5}"/>
                    </a:ext>
                  </a:extLst>
                </p:cNvPr>
                <p:cNvSpPr txBox="1"/>
                <p:nvPr/>
              </p:nvSpPr>
              <p:spPr>
                <a:xfrm>
                  <a:off x="1920359" y="3689217"/>
                  <a:ext cx="1260194"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Impact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grpSp>
        </p:grpSp>
      </p:grpSp>
      <p:grpSp>
        <p:nvGrpSpPr>
          <p:cNvPr id="10" name="Group 9">
            <a:extLst>
              <a:ext uri="{FF2B5EF4-FFF2-40B4-BE49-F238E27FC236}">
                <a16:creationId xmlns:a16="http://schemas.microsoft.com/office/drawing/2014/main" id="{BA4A2DCE-F373-C659-7E0B-18E0E03261B5}"/>
              </a:ext>
            </a:extLst>
          </p:cNvPr>
          <p:cNvGrpSpPr/>
          <p:nvPr/>
        </p:nvGrpSpPr>
        <p:grpSpPr>
          <a:xfrm>
            <a:off x="4668811" y="1466192"/>
            <a:ext cx="3676493" cy="3254650"/>
            <a:chOff x="4668811" y="1466192"/>
            <a:chExt cx="3676493" cy="3254650"/>
          </a:xfrm>
        </p:grpSpPr>
        <p:grpSp>
          <p:nvGrpSpPr>
            <p:cNvPr id="8" name="Group 7">
              <a:extLst>
                <a:ext uri="{FF2B5EF4-FFF2-40B4-BE49-F238E27FC236}">
                  <a16:creationId xmlns:a16="http://schemas.microsoft.com/office/drawing/2014/main" id="{7194D376-17FB-A44E-EB8B-46F8AA5BD353}"/>
                </a:ext>
              </a:extLst>
            </p:cNvPr>
            <p:cNvGrpSpPr/>
            <p:nvPr/>
          </p:nvGrpSpPr>
          <p:grpSpPr>
            <a:xfrm>
              <a:off x="4668811" y="1466192"/>
              <a:ext cx="3676493" cy="1279506"/>
              <a:chOff x="4668811" y="1466192"/>
              <a:chExt cx="3676493" cy="1279506"/>
            </a:xfrm>
          </p:grpSpPr>
          <p:sp>
            <p:nvSpPr>
              <p:cNvPr id="1899" name="Google Shape;1864;p39">
                <a:extLst>
                  <a:ext uri="{FF2B5EF4-FFF2-40B4-BE49-F238E27FC236}">
                    <a16:creationId xmlns:a16="http://schemas.microsoft.com/office/drawing/2014/main" id="{BFC232C8-3386-A82B-B7D9-B7A928BD5E8E}"/>
                  </a:ext>
                </a:extLst>
              </p:cNvPr>
              <p:cNvSpPr txBox="1"/>
              <p:nvPr/>
            </p:nvSpPr>
            <p:spPr>
              <a:xfrm>
                <a:off x="4668811" y="2205976"/>
                <a:ext cx="3675900" cy="420153"/>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lang="en-IN" sz="2500" dirty="0">
                  <a:solidFill>
                    <a:schemeClr val="dk2"/>
                  </a:solidFill>
                  <a:latin typeface="Anton"/>
                  <a:ea typeface="Anton"/>
                  <a:cs typeface="Anton"/>
                  <a:sym typeface="Anton"/>
                </a:endParaRPr>
              </a:p>
            </p:txBody>
          </p:sp>
          <p:sp>
            <p:nvSpPr>
              <p:cNvPr id="1893" name="Google Shape;1864;p39">
                <a:extLst>
                  <a:ext uri="{FF2B5EF4-FFF2-40B4-BE49-F238E27FC236}">
                    <a16:creationId xmlns:a16="http://schemas.microsoft.com/office/drawing/2014/main" id="{FE567942-30F0-CCD5-8E0C-97F8D9187659}"/>
                  </a:ext>
                </a:extLst>
              </p:cNvPr>
              <p:cNvSpPr txBox="1"/>
              <p:nvPr/>
            </p:nvSpPr>
            <p:spPr>
              <a:xfrm>
                <a:off x="4669404" y="1466192"/>
                <a:ext cx="3675900" cy="525646"/>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2"/>
                    </a:solidFill>
                    <a:latin typeface="Anton"/>
                    <a:ea typeface="Anton"/>
                    <a:cs typeface="Anton"/>
                    <a:sym typeface="Anton"/>
                  </a:rPr>
                  <a:t>Problem 02</a:t>
                </a:r>
                <a:endParaRPr sz="2500" dirty="0">
                  <a:solidFill>
                    <a:schemeClr val="dk2"/>
                  </a:solidFill>
                  <a:latin typeface="Anton"/>
                  <a:ea typeface="Anton"/>
                  <a:cs typeface="Anton"/>
                  <a:sym typeface="Anton"/>
                </a:endParaRPr>
              </a:p>
            </p:txBody>
          </p:sp>
          <p:sp>
            <p:nvSpPr>
              <p:cNvPr id="1894" name="Google Shape;1866;p39">
                <a:extLst>
                  <a:ext uri="{FF2B5EF4-FFF2-40B4-BE49-F238E27FC236}">
                    <a16:creationId xmlns:a16="http://schemas.microsoft.com/office/drawing/2014/main" id="{AEE3B870-E0DE-271C-597F-EB33AFD57325}"/>
                  </a:ext>
                </a:extLst>
              </p:cNvPr>
              <p:cNvSpPr txBox="1"/>
              <p:nvPr/>
            </p:nvSpPr>
            <p:spPr>
              <a:xfrm>
                <a:off x="4668811" y="2179455"/>
                <a:ext cx="3609557" cy="566243"/>
              </a:xfrm>
              <a:prstGeom prst="rect">
                <a:avLst/>
              </a:prstGeom>
              <a:noFill/>
              <a:ln>
                <a:noFill/>
              </a:ln>
            </p:spPr>
            <p:txBody>
              <a:bodyPr spcFirstLastPara="1" wrap="square" lIns="91425" tIns="91425" rIns="91425" bIns="91425" anchor="t" anchorCtr="0">
                <a:noAutofit/>
              </a:bodyPr>
              <a:lstStyle/>
              <a:p>
                <a:pPr marL="139700" lvl="0" rtl="0">
                  <a:spcBef>
                    <a:spcPts val="0"/>
                  </a:spcBef>
                  <a:spcAft>
                    <a:spcPts val="0"/>
                  </a:spcAft>
                  <a:buClr>
                    <a:schemeClr val="dk2"/>
                  </a:buClr>
                  <a:buSzPts val="1400"/>
                </a:pPr>
                <a:r>
                  <a:rPr lang="en-IN" sz="2000" dirty="0">
                    <a:solidFill>
                      <a:srgbClr val="002060"/>
                    </a:solidFill>
                    <a:latin typeface="Josefin Sans" pitchFamily="2" charset="0"/>
                  </a:rPr>
                  <a:t>      High No-Show Rates</a:t>
                </a:r>
              </a:p>
            </p:txBody>
          </p:sp>
        </p:grpSp>
        <p:grpSp>
          <p:nvGrpSpPr>
            <p:cNvPr id="9" name="Group 8">
              <a:extLst>
                <a:ext uri="{FF2B5EF4-FFF2-40B4-BE49-F238E27FC236}">
                  <a16:creationId xmlns:a16="http://schemas.microsoft.com/office/drawing/2014/main" id="{8D0C7B18-469A-3112-B0FE-9F2BFD27E488}"/>
                </a:ext>
              </a:extLst>
            </p:cNvPr>
            <p:cNvGrpSpPr/>
            <p:nvPr/>
          </p:nvGrpSpPr>
          <p:grpSpPr>
            <a:xfrm>
              <a:off x="4668811" y="2826392"/>
              <a:ext cx="3676222" cy="1894450"/>
              <a:chOff x="4668811" y="2826392"/>
              <a:chExt cx="3676222" cy="1894450"/>
            </a:xfrm>
          </p:grpSpPr>
          <p:sp>
            <p:nvSpPr>
              <p:cNvPr id="1891" name="Google Shape;1864;p39">
                <a:extLst>
                  <a:ext uri="{FF2B5EF4-FFF2-40B4-BE49-F238E27FC236}">
                    <a16:creationId xmlns:a16="http://schemas.microsoft.com/office/drawing/2014/main" id="{E6FFDEBC-8BD2-6032-03E1-92D2EDDAADC5}"/>
                  </a:ext>
                </a:extLst>
              </p:cNvPr>
              <p:cNvSpPr txBox="1"/>
              <p:nvPr/>
            </p:nvSpPr>
            <p:spPr>
              <a:xfrm>
                <a:off x="4668811" y="2826392"/>
                <a:ext cx="3675900" cy="178898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500" dirty="0">
                  <a:solidFill>
                    <a:schemeClr val="dk2"/>
                  </a:solidFill>
                  <a:latin typeface="Anton"/>
                  <a:ea typeface="Anton"/>
                  <a:cs typeface="Anton"/>
                  <a:sym typeface="Anton"/>
                </a:endParaRPr>
              </a:p>
            </p:txBody>
          </p:sp>
          <p:sp>
            <p:nvSpPr>
              <p:cNvPr id="1895" name="Google Shape;1869;p39">
                <a:extLst>
                  <a:ext uri="{FF2B5EF4-FFF2-40B4-BE49-F238E27FC236}">
                    <a16:creationId xmlns:a16="http://schemas.microsoft.com/office/drawing/2014/main" id="{3E8669B4-837F-9640-FD7A-57B137804BB9}"/>
                  </a:ext>
                </a:extLst>
              </p:cNvPr>
              <p:cNvSpPr txBox="1"/>
              <p:nvPr/>
            </p:nvSpPr>
            <p:spPr>
              <a:xfrm>
                <a:off x="5950940" y="2871111"/>
                <a:ext cx="1111641"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Issue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sp>
            <p:nvSpPr>
              <p:cNvPr id="1896" name="Google Shape;1872;p39">
                <a:extLst>
                  <a:ext uri="{FF2B5EF4-FFF2-40B4-BE49-F238E27FC236}">
                    <a16:creationId xmlns:a16="http://schemas.microsoft.com/office/drawing/2014/main" id="{68395B57-E145-336D-1680-5F45EB10266E}"/>
                  </a:ext>
                </a:extLst>
              </p:cNvPr>
              <p:cNvSpPr txBox="1"/>
              <p:nvPr/>
            </p:nvSpPr>
            <p:spPr>
              <a:xfrm>
                <a:off x="4668811" y="3169962"/>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US" dirty="0">
                    <a:solidFill>
                      <a:srgbClr val="002060"/>
                    </a:solidFill>
                    <a:latin typeface="Josefin Sans" pitchFamily="2" charset="0"/>
                  </a:rPr>
                  <a:t>Forget their appointments without reminders. Staff must manually call patients, which is time-consuming.</a:t>
                </a:r>
              </a:p>
              <a:p>
                <a:pPr lvl="1" algn="ctr">
                  <a:buClr>
                    <a:schemeClr val="dk2"/>
                  </a:buClr>
                </a:pPr>
                <a:endParaRPr lang="en-US" dirty="0">
                  <a:solidFill>
                    <a:srgbClr val="002060"/>
                  </a:solidFill>
                  <a:latin typeface="Josefin Sans" pitchFamily="2" charset="0"/>
                </a:endParaRPr>
              </a:p>
            </p:txBody>
          </p:sp>
          <p:sp>
            <p:nvSpPr>
              <p:cNvPr id="1897" name="Google Shape;1872;p39">
                <a:extLst>
                  <a:ext uri="{FF2B5EF4-FFF2-40B4-BE49-F238E27FC236}">
                    <a16:creationId xmlns:a16="http://schemas.microsoft.com/office/drawing/2014/main" id="{6B66D05C-AB96-E3D8-B85B-3767AA2ECF14}"/>
                  </a:ext>
                </a:extLst>
              </p:cNvPr>
              <p:cNvSpPr txBox="1"/>
              <p:nvPr/>
            </p:nvSpPr>
            <p:spPr>
              <a:xfrm>
                <a:off x="4668811" y="4154599"/>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US" dirty="0">
                    <a:solidFill>
                      <a:srgbClr val="002060"/>
                    </a:solidFill>
                    <a:latin typeface="Josefin Sans" pitchFamily="2" charset="0"/>
                  </a:rPr>
                  <a:t>Missed appointments lead to lost revenue.</a:t>
                </a:r>
              </a:p>
            </p:txBody>
          </p:sp>
          <p:sp>
            <p:nvSpPr>
              <p:cNvPr id="1898" name="Google Shape;1869;p39">
                <a:extLst>
                  <a:ext uri="{FF2B5EF4-FFF2-40B4-BE49-F238E27FC236}">
                    <a16:creationId xmlns:a16="http://schemas.microsoft.com/office/drawing/2014/main" id="{C159F63B-1D05-B320-518F-E6062640EB23}"/>
                  </a:ext>
                </a:extLst>
              </p:cNvPr>
              <p:cNvSpPr txBox="1"/>
              <p:nvPr/>
            </p:nvSpPr>
            <p:spPr>
              <a:xfrm>
                <a:off x="5876503" y="3891601"/>
                <a:ext cx="1260194"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Impact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grpSp>
      </p:grpSp>
      <p:grpSp>
        <p:nvGrpSpPr>
          <p:cNvPr id="1900" name="Google Shape;229;p15">
            <a:extLst>
              <a:ext uri="{FF2B5EF4-FFF2-40B4-BE49-F238E27FC236}">
                <a16:creationId xmlns:a16="http://schemas.microsoft.com/office/drawing/2014/main" id="{682B1572-E78F-C591-20C7-57E51C1FBFF7}"/>
              </a:ext>
            </a:extLst>
          </p:cNvPr>
          <p:cNvGrpSpPr/>
          <p:nvPr/>
        </p:nvGrpSpPr>
        <p:grpSpPr>
          <a:xfrm flipH="1">
            <a:off x="8404602" y="3939892"/>
            <a:ext cx="739398" cy="631133"/>
            <a:chOff x="6865115" y="1773524"/>
            <a:chExt cx="739398" cy="631133"/>
          </a:xfrm>
        </p:grpSpPr>
        <p:sp>
          <p:nvSpPr>
            <p:cNvPr id="1901" name="Google Shape;230;p15">
              <a:extLst>
                <a:ext uri="{FF2B5EF4-FFF2-40B4-BE49-F238E27FC236}">
                  <a16:creationId xmlns:a16="http://schemas.microsoft.com/office/drawing/2014/main" id="{A3A75488-7A72-2D6B-9C1C-AB17B3E276EC}"/>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231;p15">
              <a:extLst>
                <a:ext uri="{FF2B5EF4-FFF2-40B4-BE49-F238E27FC236}">
                  <a16:creationId xmlns:a16="http://schemas.microsoft.com/office/drawing/2014/main" id="{98F38465-4266-18F9-E69A-CE546FBFAD32}"/>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232;p15">
              <a:extLst>
                <a:ext uri="{FF2B5EF4-FFF2-40B4-BE49-F238E27FC236}">
                  <a16:creationId xmlns:a16="http://schemas.microsoft.com/office/drawing/2014/main" id="{7EF3B184-7BDA-0DA6-A33A-72A400089E25}"/>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233;p15">
              <a:extLst>
                <a:ext uri="{FF2B5EF4-FFF2-40B4-BE49-F238E27FC236}">
                  <a16:creationId xmlns:a16="http://schemas.microsoft.com/office/drawing/2014/main" id="{A05F812D-C2D6-05F5-62CF-4C976EDBB97D}"/>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234;p15">
              <a:extLst>
                <a:ext uri="{FF2B5EF4-FFF2-40B4-BE49-F238E27FC236}">
                  <a16:creationId xmlns:a16="http://schemas.microsoft.com/office/drawing/2014/main" id="{BACCFE2F-726E-3092-EA9F-86ABCC413314}"/>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235;p15">
              <a:extLst>
                <a:ext uri="{FF2B5EF4-FFF2-40B4-BE49-F238E27FC236}">
                  <a16:creationId xmlns:a16="http://schemas.microsoft.com/office/drawing/2014/main" id="{9247B738-CA49-2627-7F9F-FCEAE633B58F}"/>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236;p15">
              <a:extLst>
                <a:ext uri="{FF2B5EF4-FFF2-40B4-BE49-F238E27FC236}">
                  <a16:creationId xmlns:a16="http://schemas.microsoft.com/office/drawing/2014/main" id="{B949677B-D9D2-4205-8758-B10FE9A6975E}"/>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237;p15">
              <a:extLst>
                <a:ext uri="{FF2B5EF4-FFF2-40B4-BE49-F238E27FC236}">
                  <a16:creationId xmlns:a16="http://schemas.microsoft.com/office/drawing/2014/main" id="{76C2D049-670F-124E-2015-AC4A0FFC03DA}"/>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238;p15">
              <a:extLst>
                <a:ext uri="{FF2B5EF4-FFF2-40B4-BE49-F238E27FC236}">
                  <a16:creationId xmlns:a16="http://schemas.microsoft.com/office/drawing/2014/main" id="{001DCA6E-9656-6AA0-2E08-EEF3727AF9FD}"/>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239;p15">
              <a:extLst>
                <a:ext uri="{FF2B5EF4-FFF2-40B4-BE49-F238E27FC236}">
                  <a16:creationId xmlns:a16="http://schemas.microsoft.com/office/drawing/2014/main" id="{B342E9FD-E826-E780-E328-71819BFA09AE}"/>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240;p15">
              <a:extLst>
                <a:ext uri="{FF2B5EF4-FFF2-40B4-BE49-F238E27FC236}">
                  <a16:creationId xmlns:a16="http://schemas.microsoft.com/office/drawing/2014/main" id="{0E181EE1-1AD7-15E0-3882-AC4729E8C8EE}"/>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241;p15">
              <a:extLst>
                <a:ext uri="{FF2B5EF4-FFF2-40B4-BE49-F238E27FC236}">
                  <a16:creationId xmlns:a16="http://schemas.microsoft.com/office/drawing/2014/main" id="{A2CCE128-2493-3F99-4BD8-162E3A8FBAB4}"/>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242;p15">
              <a:extLst>
                <a:ext uri="{FF2B5EF4-FFF2-40B4-BE49-F238E27FC236}">
                  <a16:creationId xmlns:a16="http://schemas.microsoft.com/office/drawing/2014/main" id="{93BE1143-2473-3B46-8C98-393592B21FCA}"/>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243;p15">
              <a:extLst>
                <a:ext uri="{FF2B5EF4-FFF2-40B4-BE49-F238E27FC236}">
                  <a16:creationId xmlns:a16="http://schemas.microsoft.com/office/drawing/2014/main" id="{682D0AE4-51BF-8F2C-3624-8594AD291E85}"/>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244;p15">
              <a:extLst>
                <a:ext uri="{FF2B5EF4-FFF2-40B4-BE49-F238E27FC236}">
                  <a16:creationId xmlns:a16="http://schemas.microsoft.com/office/drawing/2014/main" id="{C33E14EE-BA1E-0DB0-8B5B-618ABBC12D93}"/>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245;p15">
              <a:extLst>
                <a:ext uri="{FF2B5EF4-FFF2-40B4-BE49-F238E27FC236}">
                  <a16:creationId xmlns:a16="http://schemas.microsoft.com/office/drawing/2014/main" id="{5F55B864-CAEE-BFFB-DAED-08B87551B8BF}"/>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246;p15">
              <a:extLst>
                <a:ext uri="{FF2B5EF4-FFF2-40B4-BE49-F238E27FC236}">
                  <a16:creationId xmlns:a16="http://schemas.microsoft.com/office/drawing/2014/main" id="{D44BEDFB-475A-D841-7C2A-04211446B08C}"/>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247;p15">
              <a:extLst>
                <a:ext uri="{FF2B5EF4-FFF2-40B4-BE49-F238E27FC236}">
                  <a16:creationId xmlns:a16="http://schemas.microsoft.com/office/drawing/2014/main" id="{7BF8C6CC-19F1-C54C-5AD5-6BAD1CA029DD}"/>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229;p15">
            <a:extLst>
              <a:ext uri="{FF2B5EF4-FFF2-40B4-BE49-F238E27FC236}">
                <a16:creationId xmlns:a16="http://schemas.microsoft.com/office/drawing/2014/main" id="{A38EFA9A-3F7C-1F43-EFBC-2979EE068073}"/>
              </a:ext>
            </a:extLst>
          </p:cNvPr>
          <p:cNvGrpSpPr/>
          <p:nvPr/>
        </p:nvGrpSpPr>
        <p:grpSpPr>
          <a:xfrm rot="6424239" flipH="1">
            <a:off x="47297" y="289919"/>
            <a:ext cx="739398" cy="631133"/>
            <a:chOff x="6865115" y="1773524"/>
            <a:chExt cx="739398" cy="631133"/>
          </a:xfrm>
        </p:grpSpPr>
        <p:sp>
          <p:nvSpPr>
            <p:cNvPr id="1920" name="Google Shape;230;p15">
              <a:extLst>
                <a:ext uri="{FF2B5EF4-FFF2-40B4-BE49-F238E27FC236}">
                  <a16:creationId xmlns:a16="http://schemas.microsoft.com/office/drawing/2014/main" id="{F0E8D4A2-C5B7-7484-EEC9-800268D9D749}"/>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231;p15">
              <a:extLst>
                <a:ext uri="{FF2B5EF4-FFF2-40B4-BE49-F238E27FC236}">
                  <a16:creationId xmlns:a16="http://schemas.microsoft.com/office/drawing/2014/main" id="{61560777-244D-D031-68F3-607D74939CD4}"/>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232;p15">
              <a:extLst>
                <a:ext uri="{FF2B5EF4-FFF2-40B4-BE49-F238E27FC236}">
                  <a16:creationId xmlns:a16="http://schemas.microsoft.com/office/drawing/2014/main" id="{3BB7A025-0392-1936-F577-7CBB3B98362E}"/>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233;p15">
              <a:extLst>
                <a:ext uri="{FF2B5EF4-FFF2-40B4-BE49-F238E27FC236}">
                  <a16:creationId xmlns:a16="http://schemas.microsoft.com/office/drawing/2014/main" id="{D9076754-8358-EDBA-5917-D07F13688928}"/>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234;p15">
              <a:extLst>
                <a:ext uri="{FF2B5EF4-FFF2-40B4-BE49-F238E27FC236}">
                  <a16:creationId xmlns:a16="http://schemas.microsoft.com/office/drawing/2014/main" id="{802C0803-D884-6B55-53CD-557D1865E629}"/>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235;p15">
              <a:extLst>
                <a:ext uri="{FF2B5EF4-FFF2-40B4-BE49-F238E27FC236}">
                  <a16:creationId xmlns:a16="http://schemas.microsoft.com/office/drawing/2014/main" id="{7997B512-BA26-2BCE-EC11-8486316401AC}"/>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236;p15">
              <a:extLst>
                <a:ext uri="{FF2B5EF4-FFF2-40B4-BE49-F238E27FC236}">
                  <a16:creationId xmlns:a16="http://schemas.microsoft.com/office/drawing/2014/main" id="{A7CDCDC5-2E72-5D97-BEF4-44D8FFBA5010}"/>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237;p15">
              <a:extLst>
                <a:ext uri="{FF2B5EF4-FFF2-40B4-BE49-F238E27FC236}">
                  <a16:creationId xmlns:a16="http://schemas.microsoft.com/office/drawing/2014/main" id="{DFEA63E4-00BC-128A-5125-61F20F2FC51F}"/>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238;p15">
              <a:extLst>
                <a:ext uri="{FF2B5EF4-FFF2-40B4-BE49-F238E27FC236}">
                  <a16:creationId xmlns:a16="http://schemas.microsoft.com/office/drawing/2014/main" id="{F6431AE1-3743-BF27-404B-1FF4D39C92A0}"/>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239;p15">
              <a:extLst>
                <a:ext uri="{FF2B5EF4-FFF2-40B4-BE49-F238E27FC236}">
                  <a16:creationId xmlns:a16="http://schemas.microsoft.com/office/drawing/2014/main" id="{B9179064-DA94-EFC4-2A0D-CCC39815BCF6}"/>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240;p15">
              <a:extLst>
                <a:ext uri="{FF2B5EF4-FFF2-40B4-BE49-F238E27FC236}">
                  <a16:creationId xmlns:a16="http://schemas.microsoft.com/office/drawing/2014/main" id="{D05BBEAD-6765-F5A7-4314-5E6E715EB414}"/>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241;p15">
              <a:extLst>
                <a:ext uri="{FF2B5EF4-FFF2-40B4-BE49-F238E27FC236}">
                  <a16:creationId xmlns:a16="http://schemas.microsoft.com/office/drawing/2014/main" id="{1A4F248C-36A4-515E-CFE7-B1CDD47E0013}"/>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242;p15">
              <a:extLst>
                <a:ext uri="{FF2B5EF4-FFF2-40B4-BE49-F238E27FC236}">
                  <a16:creationId xmlns:a16="http://schemas.microsoft.com/office/drawing/2014/main" id="{293C918E-1802-800D-9271-E1828C29AC69}"/>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243;p15">
              <a:extLst>
                <a:ext uri="{FF2B5EF4-FFF2-40B4-BE49-F238E27FC236}">
                  <a16:creationId xmlns:a16="http://schemas.microsoft.com/office/drawing/2014/main" id="{2A1B6CC7-53D4-14B7-751A-006AF8D763A0}"/>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244;p15">
              <a:extLst>
                <a:ext uri="{FF2B5EF4-FFF2-40B4-BE49-F238E27FC236}">
                  <a16:creationId xmlns:a16="http://schemas.microsoft.com/office/drawing/2014/main" id="{A15EC7FA-58E4-CD9C-AF53-65F8D43C694F}"/>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245;p15">
              <a:extLst>
                <a:ext uri="{FF2B5EF4-FFF2-40B4-BE49-F238E27FC236}">
                  <a16:creationId xmlns:a16="http://schemas.microsoft.com/office/drawing/2014/main" id="{9FC28868-4678-512B-DE37-27F15CC94530}"/>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246;p15">
              <a:extLst>
                <a:ext uri="{FF2B5EF4-FFF2-40B4-BE49-F238E27FC236}">
                  <a16:creationId xmlns:a16="http://schemas.microsoft.com/office/drawing/2014/main" id="{056ACD52-F1E0-1603-C0A6-C8004A3882E7}"/>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247;p15">
              <a:extLst>
                <a:ext uri="{FF2B5EF4-FFF2-40B4-BE49-F238E27FC236}">
                  <a16:creationId xmlns:a16="http://schemas.microsoft.com/office/drawing/2014/main" id="{598C1593-3567-58A8-58DD-30FC232E23C7}"/>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208;p15">
            <a:extLst>
              <a:ext uri="{FF2B5EF4-FFF2-40B4-BE49-F238E27FC236}">
                <a16:creationId xmlns:a16="http://schemas.microsoft.com/office/drawing/2014/main" id="{46B8D5C0-1B60-0014-2475-28B3D75EB200}"/>
              </a:ext>
            </a:extLst>
          </p:cNvPr>
          <p:cNvGrpSpPr/>
          <p:nvPr/>
        </p:nvGrpSpPr>
        <p:grpSpPr>
          <a:xfrm>
            <a:off x="8259399" y="1141138"/>
            <a:ext cx="739398" cy="631133"/>
            <a:chOff x="6865115" y="1773524"/>
            <a:chExt cx="739398" cy="631133"/>
          </a:xfrm>
        </p:grpSpPr>
        <p:sp>
          <p:nvSpPr>
            <p:cNvPr id="1939" name="Google Shape;209;p15">
              <a:extLst>
                <a:ext uri="{FF2B5EF4-FFF2-40B4-BE49-F238E27FC236}">
                  <a16:creationId xmlns:a16="http://schemas.microsoft.com/office/drawing/2014/main" id="{3C16CF94-FF23-6111-6D80-0115A605A1A7}"/>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210;p15">
              <a:extLst>
                <a:ext uri="{FF2B5EF4-FFF2-40B4-BE49-F238E27FC236}">
                  <a16:creationId xmlns:a16="http://schemas.microsoft.com/office/drawing/2014/main" id="{2F23ACC5-E0AD-BC94-3D83-80151EAC1F85}"/>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211;p15">
              <a:extLst>
                <a:ext uri="{FF2B5EF4-FFF2-40B4-BE49-F238E27FC236}">
                  <a16:creationId xmlns:a16="http://schemas.microsoft.com/office/drawing/2014/main" id="{0BEB5777-7172-8CB7-01AD-2A50845F73C6}"/>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212;p15">
              <a:extLst>
                <a:ext uri="{FF2B5EF4-FFF2-40B4-BE49-F238E27FC236}">
                  <a16:creationId xmlns:a16="http://schemas.microsoft.com/office/drawing/2014/main" id="{86E91E91-3704-E7BA-9F71-5FC77DBB6FF2}"/>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213;p15">
              <a:extLst>
                <a:ext uri="{FF2B5EF4-FFF2-40B4-BE49-F238E27FC236}">
                  <a16:creationId xmlns:a16="http://schemas.microsoft.com/office/drawing/2014/main" id="{FB151064-0531-CA4F-6C33-20FF15AF9717}"/>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214;p15">
              <a:extLst>
                <a:ext uri="{FF2B5EF4-FFF2-40B4-BE49-F238E27FC236}">
                  <a16:creationId xmlns:a16="http://schemas.microsoft.com/office/drawing/2014/main" id="{9409A8DF-827C-EEAA-9E42-F02D29B9638B}"/>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215;p15">
              <a:extLst>
                <a:ext uri="{FF2B5EF4-FFF2-40B4-BE49-F238E27FC236}">
                  <a16:creationId xmlns:a16="http://schemas.microsoft.com/office/drawing/2014/main" id="{D874FAB3-73DE-57D3-73E3-08B7084E4180}"/>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216;p15">
              <a:extLst>
                <a:ext uri="{FF2B5EF4-FFF2-40B4-BE49-F238E27FC236}">
                  <a16:creationId xmlns:a16="http://schemas.microsoft.com/office/drawing/2014/main" id="{48BE1680-3517-501F-54C0-5B18A68BF18F}"/>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217;p15">
              <a:extLst>
                <a:ext uri="{FF2B5EF4-FFF2-40B4-BE49-F238E27FC236}">
                  <a16:creationId xmlns:a16="http://schemas.microsoft.com/office/drawing/2014/main" id="{752CB0EF-EDD4-FE0D-BB0B-5482927EF01D}"/>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218;p15">
              <a:extLst>
                <a:ext uri="{FF2B5EF4-FFF2-40B4-BE49-F238E27FC236}">
                  <a16:creationId xmlns:a16="http://schemas.microsoft.com/office/drawing/2014/main" id="{F82D5A5F-CA6D-3250-8C68-C1CC86A0927F}"/>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219;p15">
              <a:extLst>
                <a:ext uri="{FF2B5EF4-FFF2-40B4-BE49-F238E27FC236}">
                  <a16:creationId xmlns:a16="http://schemas.microsoft.com/office/drawing/2014/main" id="{6AC7002F-4F7E-0996-551A-E08AF806BBB7}"/>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220;p15">
              <a:extLst>
                <a:ext uri="{FF2B5EF4-FFF2-40B4-BE49-F238E27FC236}">
                  <a16:creationId xmlns:a16="http://schemas.microsoft.com/office/drawing/2014/main" id="{8873E507-2A07-09EA-3252-A187F55E3DA0}"/>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221;p15">
              <a:extLst>
                <a:ext uri="{FF2B5EF4-FFF2-40B4-BE49-F238E27FC236}">
                  <a16:creationId xmlns:a16="http://schemas.microsoft.com/office/drawing/2014/main" id="{ECEF9D21-132C-878D-9AB7-92EE04834745}"/>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222;p15">
              <a:extLst>
                <a:ext uri="{FF2B5EF4-FFF2-40B4-BE49-F238E27FC236}">
                  <a16:creationId xmlns:a16="http://schemas.microsoft.com/office/drawing/2014/main" id="{FFD4658D-1C09-E672-637F-F696B31F198C}"/>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223;p15">
              <a:extLst>
                <a:ext uri="{FF2B5EF4-FFF2-40B4-BE49-F238E27FC236}">
                  <a16:creationId xmlns:a16="http://schemas.microsoft.com/office/drawing/2014/main" id="{1D59A2ED-8768-B76C-84AD-4331EFC3B391}"/>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224;p15">
              <a:extLst>
                <a:ext uri="{FF2B5EF4-FFF2-40B4-BE49-F238E27FC236}">
                  <a16:creationId xmlns:a16="http://schemas.microsoft.com/office/drawing/2014/main" id="{4EDB80EE-B89D-B238-49AC-BE3BCBB76829}"/>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225;p15">
              <a:extLst>
                <a:ext uri="{FF2B5EF4-FFF2-40B4-BE49-F238E27FC236}">
                  <a16:creationId xmlns:a16="http://schemas.microsoft.com/office/drawing/2014/main" id="{658D6C04-DBDF-EB0F-6033-223CB5D5365E}"/>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rgbClr val="FFED8D">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226;p15">
              <a:extLst>
                <a:ext uri="{FF2B5EF4-FFF2-40B4-BE49-F238E27FC236}">
                  <a16:creationId xmlns:a16="http://schemas.microsoft.com/office/drawing/2014/main" id="{5F8969CB-3FDB-03EB-8BD4-49DB7C17402E}"/>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208;p15">
            <a:extLst>
              <a:ext uri="{FF2B5EF4-FFF2-40B4-BE49-F238E27FC236}">
                <a16:creationId xmlns:a16="http://schemas.microsoft.com/office/drawing/2014/main" id="{404EC7A4-A8A6-D084-B7D4-2D37B1E53945}"/>
              </a:ext>
            </a:extLst>
          </p:cNvPr>
          <p:cNvGrpSpPr/>
          <p:nvPr/>
        </p:nvGrpSpPr>
        <p:grpSpPr>
          <a:xfrm>
            <a:off x="244953" y="4436210"/>
            <a:ext cx="739398" cy="631133"/>
            <a:chOff x="6865115" y="1773524"/>
            <a:chExt cx="739398" cy="631133"/>
          </a:xfrm>
        </p:grpSpPr>
        <p:sp>
          <p:nvSpPr>
            <p:cNvPr id="1958" name="Google Shape;209;p15">
              <a:extLst>
                <a:ext uri="{FF2B5EF4-FFF2-40B4-BE49-F238E27FC236}">
                  <a16:creationId xmlns:a16="http://schemas.microsoft.com/office/drawing/2014/main" id="{1FFEB93A-B374-902A-ACC1-D3536A5D6F3B}"/>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210;p15">
              <a:extLst>
                <a:ext uri="{FF2B5EF4-FFF2-40B4-BE49-F238E27FC236}">
                  <a16:creationId xmlns:a16="http://schemas.microsoft.com/office/drawing/2014/main" id="{E373553D-83AE-1DF5-8B46-1EF7134F479A}"/>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211;p15">
              <a:extLst>
                <a:ext uri="{FF2B5EF4-FFF2-40B4-BE49-F238E27FC236}">
                  <a16:creationId xmlns:a16="http://schemas.microsoft.com/office/drawing/2014/main" id="{8A2185D1-DEA9-FDE9-398A-766B910C129C}"/>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212;p15">
              <a:extLst>
                <a:ext uri="{FF2B5EF4-FFF2-40B4-BE49-F238E27FC236}">
                  <a16:creationId xmlns:a16="http://schemas.microsoft.com/office/drawing/2014/main" id="{1F5065B8-949E-C1DA-C877-12E07967F6AE}"/>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213;p15">
              <a:extLst>
                <a:ext uri="{FF2B5EF4-FFF2-40B4-BE49-F238E27FC236}">
                  <a16:creationId xmlns:a16="http://schemas.microsoft.com/office/drawing/2014/main" id="{6C8C9F0B-0A9C-BE41-2F8B-9902B7E878A8}"/>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214;p15">
              <a:extLst>
                <a:ext uri="{FF2B5EF4-FFF2-40B4-BE49-F238E27FC236}">
                  <a16:creationId xmlns:a16="http://schemas.microsoft.com/office/drawing/2014/main" id="{C3B955C2-CF87-0182-790A-3549EBB3E688}"/>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215;p15">
              <a:extLst>
                <a:ext uri="{FF2B5EF4-FFF2-40B4-BE49-F238E27FC236}">
                  <a16:creationId xmlns:a16="http://schemas.microsoft.com/office/drawing/2014/main" id="{1501B34C-2E4F-165B-312D-2ECC8635335D}"/>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216;p15">
              <a:extLst>
                <a:ext uri="{FF2B5EF4-FFF2-40B4-BE49-F238E27FC236}">
                  <a16:creationId xmlns:a16="http://schemas.microsoft.com/office/drawing/2014/main" id="{57D1F225-9488-EACB-10A3-8561853028A3}"/>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217;p15">
              <a:extLst>
                <a:ext uri="{FF2B5EF4-FFF2-40B4-BE49-F238E27FC236}">
                  <a16:creationId xmlns:a16="http://schemas.microsoft.com/office/drawing/2014/main" id="{9AE1E177-3452-B480-325B-F6611844C486}"/>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218;p15">
              <a:extLst>
                <a:ext uri="{FF2B5EF4-FFF2-40B4-BE49-F238E27FC236}">
                  <a16:creationId xmlns:a16="http://schemas.microsoft.com/office/drawing/2014/main" id="{930D6CB1-0FFE-0069-CB69-DC790E06CF94}"/>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219;p15">
              <a:extLst>
                <a:ext uri="{FF2B5EF4-FFF2-40B4-BE49-F238E27FC236}">
                  <a16:creationId xmlns:a16="http://schemas.microsoft.com/office/drawing/2014/main" id="{EDDA5E4C-0893-15B4-38B0-A672CBB6C6BF}"/>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220;p15">
              <a:extLst>
                <a:ext uri="{FF2B5EF4-FFF2-40B4-BE49-F238E27FC236}">
                  <a16:creationId xmlns:a16="http://schemas.microsoft.com/office/drawing/2014/main" id="{C930C834-F03C-A0E4-0AB9-269AB771E333}"/>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221;p15">
              <a:extLst>
                <a:ext uri="{FF2B5EF4-FFF2-40B4-BE49-F238E27FC236}">
                  <a16:creationId xmlns:a16="http://schemas.microsoft.com/office/drawing/2014/main" id="{98AA83D9-74B4-7C2B-2F30-CB8C82C35DA6}"/>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222;p15">
              <a:extLst>
                <a:ext uri="{FF2B5EF4-FFF2-40B4-BE49-F238E27FC236}">
                  <a16:creationId xmlns:a16="http://schemas.microsoft.com/office/drawing/2014/main" id="{850B32F8-E066-0E8B-A93C-083024E967CD}"/>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223;p15">
              <a:extLst>
                <a:ext uri="{FF2B5EF4-FFF2-40B4-BE49-F238E27FC236}">
                  <a16:creationId xmlns:a16="http://schemas.microsoft.com/office/drawing/2014/main" id="{30B57677-3ED3-F07F-455E-4D7515B53726}"/>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224;p15">
              <a:extLst>
                <a:ext uri="{FF2B5EF4-FFF2-40B4-BE49-F238E27FC236}">
                  <a16:creationId xmlns:a16="http://schemas.microsoft.com/office/drawing/2014/main" id="{CA2D8B6B-3EA6-78DE-B4A0-C065B44003A0}"/>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225;p15">
              <a:extLst>
                <a:ext uri="{FF2B5EF4-FFF2-40B4-BE49-F238E27FC236}">
                  <a16:creationId xmlns:a16="http://schemas.microsoft.com/office/drawing/2014/main" id="{9109D7FE-1142-D4D7-F145-A89D480E90D0}"/>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rgbClr val="FFED8D">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226;p15">
              <a:extLst>
                <a:ext uri="{FF2B5EF4-FFF2-40B4-BE49-F238E27FC236}">
                  <a16:creationId xmlns:a16="http://schemas.microsoft.com/office/drawing/2014/main" id="{74CE5AA5-FA97-73B9-2114-71B791D120B6}"/>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89;p15">
            <a:extLst>
              <a:ext uri="{FF2B5EF4-FFF2-40B4-BE49-F238E27FC236}">
                <a16:creationId xmlns:a16="http://schemas.microsoft.com/office/drawing/2014/main" id="{B3E80796-BD91-E50F-0224-95E7B8AAA297}"/>
              </a:ext>
            </a:extLst>
          </p:cNvPr>
          <p:cNvGrpSpPr/>
          <p:nvPr/>
        </p:nvGrpSpPr>
        <p:grpSpPr>
          <a:xfrm>
            <a:off x="1114742" y="51389"/>
            <a:ext cx="267808" cy="225522"/>
            <a:chOff x="4197900" y="914275"/>
            <a:chExt cx="147225" cy="123875"/>
          </a:xfrm>
        </p:grpSpPr>
        <p:sp>
          <p:nvSpPr>
            <p:cNvPr id="1978" name="Google Shape;90;p15">
              <a:extLst>
                <a:ext uri="{FF2B5EF4-FFF2-40B4-BE49-F238E27FC236}">
                  <a16:creationId xmlns:a16="http://schemas.microsoft.com/office/drawing/2014/main" id="{D6B03FD8-B434-DBF3-F469-92197980207A}"/>
                </a:ext>
              </a:extLst>
            </p:cNvPr>
            <p:cNvSpPr/>
            <p:nvPr/>
          </p:nvSpPr>
          <p:spPr>
            <a:xfrm>
              <a:off x="4256950" y="918025"/>
              <a:ext cx="20925" cy="42625"/>
            </a:xfrm>
            <a:custGeom>
              <a:avLst/>
              <a:gdLst/>
              <a:ahLst/>
              <a:cxnLst/>
              <a:rect l="l" t="t" r="r" b="b"/>
              <a:pathLst>
                <a:path w="837" h="1705" extrusionOk="0">
                  <a:moveTo>
                    <a:pt x="553" y="1"/>
                  </a:moveTo>
                  <a:cubicBezTo>
                    <a:pt x="541" y="1"/>
                    <a:pt x="529" y="3"/>
                    <a:pt x="516" y="6"/>
                  </a:cubicBezTo>
                  <a:cubicBezTo>
                    <a:pt x="496" y="13"/>
                    <a:pt x="480" y="17"/>
                    <a:pt x="462" y="27"/>
                  </a:cubicBezTo>
                  <a:cubicBezTo>
                    <a:pt x="455" y="30"/>
                    <a:pt x="449" y="34"/>
                    <a:pt x="444" y="38"/>
                  </a:cubicBezTo>
                  <a:cubicBezTo>
                    <a:pt x="429" y="40"/>
                    <a:pt x="413" y="45"/>
                    <a:pt x="400" y="51"/>
                  </a:cubicBezTo>
                  <a:cubicBezTo>
                    <a:pt x="382" y="59"/>
                    <a:pt x="367" y="64"/>
                    <a:pt x="351" y="77"/>
                  </a:cubicBezTo>
                  <a:cubicBezTo>
                    <a:pt x="331" y="94"/>
                    <a:pt x="317" y="107"/>
                    <a:pt x="301" y="127"/>
                  </a:cubicBezTo>
                  <a:cubicBezTo>
                    <a:pt x="274" y="158"/>
                    <a:pt x="257" y="197"/>
                    <a:pt x="239" y="233"/>
                  </a:cubicBezTo>
                  <a:cubicBezTo>
                    <a:pt x="222" y="270"/>
                    <a:pt x="208" y="304"/>
                    <a:pt x="193" y="340"/>
                  </a:cubicBezTo>
                  <a:cubicBezTo>
                    <a:pt x="162" y="388"/>
                    <a:pt x="133" y="438"/>
                    <a:pt x="114" y="491"/>
                  </a:cubicBezTo>
                  <a:cubicBezTo>
                    <a:pt x="92" y="551"/>
                    <a:pt x="74" y="613"/>
                    <a:pt x="62" y="678"/>
                  </a:cubicBezTo>
                  <a:cubicBezTo>
                    <a:pt x="51" y="745"/>
                    <a:pt x="37" y="812"/>
                    <a:pt x="28" y="881"/>
                  </a:cubicBezTo>
                  <a:cubicBezTo>
                    <a:pt x="13" y="998"/>
                    <a:pt x="0" y="1113"/>
                    <a:pt x="4" y="1230"/>
                  </a:cubicBezTo>
                  <a:cubicBezTo>
                    <a:pt x="5" y="1297"/>
                    <a:pt x="16" y="1370"/>
                    <a:pt x="43" y="1432"/>
                  </a:cubicBezTo>
                  <a:cubicBezTo>
                    <a:pt x="58" y="1470"/>
                    <a:pt x="78" y="1509"/>
                    <a:pt x="109" y="1539"/>
                  </a:cubicBezTo>
                  <a:cubicBezTo>
                    <a:pt x="116" y="1545"/>
                    <a:pt x="125" y="1551"/>
                    <a:pt x="134" y="1557"/>
                  </a:cubicBezTo>
                  <a:cubicBezTo>
                    <a:pt x="141" y="1572"/>
                    <a:pt x="149" y="1586"/>
                    <a:pt x="156" y="1599"/>
                  </a:cubicBezTo>
                  <a:cubicBezTo>
                    <a:pt x="165" y="1613"/>
                    <a:pt x="175" y="1627"/>
                    <a:pt x="186" y="1639"/>
                  </a:cubicBezTo>
                  <a:cubicBezTo>
                    <a:pt x="197" y="1653"/>
                    <a:pt x="214" y="1664"/>
                    <a:pt x="229" y="1673"/>
                  </a:cubicBezTo>
                  <a:cubicBezTo>
                    <a:pt x="257" y="1690"/>
                    <a:pt x="293" y="1704"/>
                    <a:pt x="326" y="1704"/>
                  </a:cubicBezTo>
                  <a:cubicBezTo>
                    <a:pt x="327" y="1704"/>
                    <a:pt x="328" y="1704"/>
                    <a:pt x="329" y="1704"/>
                  </a:cubicBezTo>
                  <a:lnTo>
                    <a:pt x="350" y="1704"/>
                  </a:lnTo>
                  <a:cubicBezTo>
                    <a:pt x="361" y="1704"/>
                    <a:pt x="372" y="1702"/>
                    <a:pt x="382" y="1701"/>
                  </a:cubicBezTo>
                  <a:cubicBezTo>
                    <a:pt x="400" y="1697"/>
                    <a:pt x="418" y="1691"/>
                    <a:pt x="436" y="1684"/>
                  </a:cubicBezTo>
                  <a:cubicBezTo>
                    <a:pt x="456" y="1678"/>
                    <a:pt x="476" y="1664"/>
                    <a:pt x="495" y="1653"/>
                  </a:cubicBezTo>
                  <a:cubicBezTo>
                    <a:pt x="528" y="1634"/>
                    <a:pt x="562" y="1594"/>
                    <a:pt x="579" y="1561"/>
                  </a:cubicBezTo>
                  <a:cubicBezTo>
                    <a:pt x="593" y="1536"/>
                    <a:pt x="605" y="1510"/>
                    <a:pt x="614" y="1484"/>
                  </a:cubicBezTo>
                  <a:cubicBezTo>
                    <a:pt x="626" y="1473"/>
                    <a:pt x="636" y="1459"/>
                    <a:pt x="645" y="1448"/>
                  </a:cubicBezTo>
                  <a:cubicBezTo>
                    <a:pt x="681" y="1402"/>
                    <a:pt x="712" y="1354"/>
                    <a:pt x="734" y="1302"/>
                  </a:cubicBezTo>
                  <a:cubicBezTo>
                    <a:pt x="789" y="1168"/>
                    <a:pt x="821" y="1025"/>
                    <a:pt x="828" y="882"/>
                  </a:cubicBezTo>
                  <a:cubicBezTo>
                    <a:pt x="836" y="755"/>
                    <a:pt x="832" y="624"/>
                    <a:pt x="810" y="499"/>
                  </a:cubicBezTo>
                  <a:cubicBezTo>
                    <a:pt x="811" y="489"/>
                    <a:pt x="811" y="480"/>
                    <a:pt x="810" y="471"/>
                  </a:cubicBezTo>
                  <a:cubicBezTo>
                    <a:pt x="805" y="395"/>
                    <a:pt x="800" y="320"/>
                    <a:pt x="780" y="246"/>
                  </a:cubicBezTo>
                  <a:cubicBezTo>
                    <a:pt x="771" y="208"/>
                    <a:pt x="763" y="168"/>
                    <a:pt x="745" y="134"/>
                  </a:cubicBezTo>
                  <a:cubicBezTo>
                    <a:pt x="729" y="99"/>
                    <a:pt x="702" y="67"/>
                    <a:pt x="671" y="45"/>
                  </a:cubicBezTo>
                  <a:cubicBezTo>
                    <a:pt x="655" y="33"/>
                    <a:pt x="636" y="22"/>
                    <a:pt x="616" y="14"/>
                  </a:cubicBezTo>
                  <a:cubicBezTo>
                    <a:pt x="604" y="9"/>
                    <a:pt x="590" y="6"/>
                    <a:pt x="575" y="3"/>
                  </a:cubicBezTo>
                  <a:cubicBezTo>
                    <a:pt x="568" y="1"/>
                    <a:pt x="5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91;p15">
              <a:extLst>
                <a:ext uri="{FF2B5EF4-FFF2-40B4-BE49-F238E27FC236}">
                  <a16:creationId xmlns:a16="http://schemas.microsoft.com/office/drawing/2014/main" id="{4E3B6264-5709-1FE4-74ED-9ECCDF7C08FF}"/>
                </a:ext>
              </a:extLst>
            </p:cNvPr>
            <p:cNvSpPr/>
            <p:nvPr/>
          </p:nvSpPr>
          <p:spPr>
            <a:xfrm>
              <a:off x="4201350" y="962450"/>
              <a:ext cx="36125" cy="21075"/>
            </a:xfrm>
            <a:custGeom>
              <a:avLst/>
              <a:gdLst/>
              <a:ahLst/>
              <a:cxnLst/>
              <a:rect l="l" t="t" r="r" b="b"/>
              <a:pathLst>
                <a:path w="1445" h="843" extrusionOk="0">
                  <a:moveTo>
                    <a:pt x="409" y="1"/>
                  </a:moveTo>
                  <a:cubicBezTo>
                    <a:pt x="386" y="1"/>
                    <a:pt x="363" y="2"/>
                    <a:pt x="341" y="6"/>
                  </a:cubicBezTo>
                  <a:cubicBezTo>
                    <a:pt x="291" y="16"/>
                    <a:pt x="248" y="46"/>
                    <a:pt x="209" y="74"/>
                  </a:cubicBezTo>
                  <a:cubicBezTo>
                    <a:pt x="170" y="104"/>
                    <a:pt x="131" y="141"/>
                    <a:pt x="104" y="181"/>
                  </a:cubicBezTo>
                  <a:cubicBezTo>
                    <a:pt x="69" y="231"/>
                    <a:pt x="36" y="283"/>
                    <a:pt x="20" y="342"/>
                  </a:cubicBezTo>
                  <a:cubicBezTo>
                    <a:pt x="3" y="397"/>
                    <a:pt x="0" y="448"/>
                    <a:pt x="2" y="504"/>
                  </a:cubicBezTo>
                  <a:cubicBezTo>
                    <a:pt x="4" y="525"/>
                    <a:pt x="8" y="544"/>
                    <a:pt x="13" y="566"/>
                  </a:cubicBezTo>
                  <a:cubicBezTo>
                    <a:pt x="20" y="589"/>
                    <a:pt x="26" y="614"/>
                    <a:pt x="37" y="638"/>
                  </a:cubicBezTo>
                  <a:cubicBezTo>
                    <a:pt x="49" y="662"/>
                    <a:pt x="59" y="679"/>
                    <a:pt x="75" y="701"/>
                  </a:cubicBezTo>
                  <a:cubicBezTo>
                    <a:pt x="86" y="718"/>
                    <a:pt x="100" y="729"/>
                    <a:pt x="115" y="743"/>
                  </a:cubicBezTo>
                  <a:cubicBezTo>
                    <a:pt x="154" y="783"/>
                    <a:pt x="208" y="805"/>
                    <a:pt x="258" y="822"/>
                  </a:cubicBezTo>
                  <a:cubicBezTo>
                    <a:pt x="299" y="836"/>
                    <a:pt x="345" y="843"/>
                    <a:pt x="388" y="843"/>
                  </a:cubicBezTo>
                  <a:cubicBezTo>
                    <a:pt x="393" y="843"/>
                    <a:pt x="399" y="843"/>
                    <a:pt x="404" y="842"/>
                  </a:cubicBezTo>
                  <a:lnTo>
                    <a:pt x="418" y="842"/>
                  </a:lnTo>
                  <a:cubicBezTo>
                    <a:pt x="480" y="839"/>
                    <a:pt x="542" y="832"/>
                    <a:pt x="600" y="811"/>
                  </a:cubicBezTo>
                  <a:cubicBezTo>
                    <a:pt x="647" y="795"/>
                    <a:pt x="696" y="777"/>
                    <a:pt x="740" y="754"/>
                  </a:cubicBezTo>
                  <a:cubicBezTo>
                    <a:pt x="743" y="754"/>
                    <a:pt x="744" y="755"/>
                    <a:pt x="748" y="755"/>
                  </a:cubicBezTo>
                  <a:cubicBezTo>
                    <a:pt x="772" y="758"/>
                    <a:pt x="796" y="760"/>
                    <a:pt x="820" y="760"/>
                  </a:cubicBezTo>
                  <a:cubicBezTo>
                    <a:pt x="848" y="760"/>
                    <a:pt x="877" y="758"/>
                    <a:pt x="905" y="753"/>
                  </a:cubicBezTo>
                  <a:cubicBezTo>
                    <a:pt x="932" y="759"/>
                    <a:pt x="958" y="764"/>
                    <a:pt x="985" y="764"/>
                  </a:cubicBezTo>
                  <a:cubicBezTo>
                    <a:pt x="995" y="764"/>
                    <a:pt x="1005" y="763"/>
                    <a:pt x="1015" y="762"/>
                  </a:cubicBezTo>
                  <a:cubicBezTo>
                    <a:pt x="1051" y="758"/>
                    <a:pt x="1089" y="755"/>
                    <a:pt x="1123" y="742"/>
                  </a:cubicBezTo>
                  <a:cubicBezTo>
                    <a:pt x="1156" y="732"/>
                    <a:pt x="1182" y="722"/>
                    <a:pt x="1214" y="706"/>
                  </a:cubicBezTo>
                  <a:cubicBezTo>
                    <a:pt x="1235" y="696"/>
                    <a:pt x="1256" y="685"/>
                    <a:pt x="1276" y="670"/>
                  </a:cubicBezTo>
                  <a:cubicBezTo>
                    <a:pt x="1297" y="661"/>
                    <a:pt x="1317" y="649"/>
                    <a:pt x="1334" y="636"/>
                  </a:cubicBezTo>
                  <a:cubicBezTo>
                    <a:pt x="1353" y="621"/>
                    <a:pt x="1366" y="608"/>
                    <a:pt x="1381" y="589"/>
                  </a:cubicBezTo>
                  <a:cubicBezTo>
                    <a:pt x="1394" y="574"/>
                    <a:pt x="1401" y="559"/>
                    <a:pt x="1410" y="543"/>
                  </a:cubicBezTo>
                  <a:cubicBezTo>
                    <a:pt x="1421" y="521"/>
                    <a:pt x="1426" y="497"/>
                    <a:pt x="1427" y="473"/>
                  </a:cubicBezTo>
                  <a:cubicBezTo>
                    <a:pt x="1433" y="454"/>
                    <a:pt x="1436" y="439"/>
                    <a:pt x="1441" y="413"/>
                  </a:cubicBezTo>
                  <a:cubicBezTo>
                    <a:pt x="1444" y="389"/>
                    <a:pt x="1442" y="373"/>
                    <a:pt x="1440" y="350"/>
                  </a:cubicBezTo>
                  <a:cubicBezTo>
                    <a:pt x="1437" y="315"/>
                    <a:pt x="1424" y="284"/>
                    <a:pt x="1405" y="258"/>
                  </a:cubicBezTo>
                  <a:cubicBezTo>
                    <a:pt x="1400" y="235"/>
                    <a:pt x="1393" y="212"/>
                    <a:pt x="1383" y="192"/>
                  </a:cubicBezTo>
                  <a:cubicBezTo>
                    <a:pt x="1365" y="155"/>
                    <a:pt x="1339" y="123"/>
                    <a:pt x="1306" y="98"/>
                  </a:cubicBezTo>
                  <a:cubicBezTo>
                    <a:pt x="1287" y="86"/>
                    <a:pt x="1268" y="73"/>
                    <a:pt x="1249" y="66"/>
                  </a:cubicBezTo>
                  <a:cubicBezTo>
                    <a:pt x="1229" y="60"/>
                    <a:pt x="1208" y="51"/>
                    <a:pt x="1187" y="49"/>
                  </a:cubicBezTo>
                  <a:cubicBezTo>
                    <a:pt x="1172" y="48"/>
                    <a:pt x="1157" y="48"/>
                    <a:pt x="1142" y="47"/>
                  </a:cubicBezTo>
                  <a:cubicBezTo>
                    <a:pt x="1126" y="49"/>
                    <a:pt x="1111" y="51"/>
                    <a:pt x="1096" y="52"/>
                  </a:cubicBezTo>
                  <a:cubicBezTo>
                    <a:pt x="1071" y="56"/>
                    <a:pt x="1047" y="66"/>
                    <a:pt x="1022" y="76"/>
                  </a:cubicBezTo>
                  <a:cubicBezTo>
                    <a:pt x="1007" y="81"/>
                    <a:pt x="992" y="88"/>
                    <a:pt x="980" y="96"/>
                  </a:cubicBezTo>
                  <a:cubicBezTo>
                    <a:pt x="969" y="93"/>
                    <a:pt x="959" y="92"/>
                    <a:pt x="949" y="89"/>
                  </a:cubicBezTo>
                  <a:cubicBezTo>
                    <a:pt x="934" y="88"/>
                    <a:pt x="917" y="87"/>
                    <a:pt x="901" y="87"/>
                  </a:cubicBezTo>
                  <a:cubicBezTo>
                    <a:pt x="895" y="87"/>
                    <a:pt x="889" y="87"/>
                    <a:pt x="883" y="87"/>
                  </a:cubicBezTo>
                  <a:cubicBezTo>
                    <a:pt x="867" y="78"/>
                    <a:pt x="852" y="70"/>
                    <a:pt x="835" y="63"/>
                  </a:cubicBezTo>
                  <a:cubicBezTo>
                    <a:pt x="807" y="53"/>
                    <a:pt x="781" y="40"/>
                    <a:pt x="753" y="34"/>
                  </a:cubicBezTo>
                  <a:cubicBezTo>
                    <a:pt x="714" y="25"/>
                    <a:pt x="694" y="22"/>
                    <a:pt x="657" y="22"/>
                  </a:cubicBezTo>
                  <a:cubicBezTo>
                    <a:pt x="642" y="22"/>
                    <a:pt x="630" y="22"/>
                    <a:pt x="615" y="23"/>
                  </a:cubicBezTo>
                  <a:cubicBezTo>
                    <a:pt x="583" y="16"/>
                    <a:pt x="551" y="11"/>
                    <a:pt x="518" y="9"/>
                  </a:cubicBezTo>
                  <a:cubicBezTo>
                    <a:pt x="483" y="5"/>
                    <a:pt x="446"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92;p15">
              <a:extLst>
                <a:ext uri="{FF2B5EF4-FFF2-40B4-BE49-F238E27FC236}">
                  <a16:creationId xmlns:a16="http://schemas.microsoft.com/office/drawing/2014/main" id="{B84EEF2C-3A10-BCE2-B863-83216AFA3ECF}"/>
                </a:ext>
              </a:extLst>
            </p:cNvPr>
            <p:cNvSpPr/>
            <p:nvPr/>
          </p:nvSpPr>
          <p:spPr>
            <a:xfrm>
              <a:off x="4257825" y="992750"/>
              <a:ext cx="18925" cy="40775"/>
            </a:xfrm>
            <a:custGeom>
              <a:avLst/>
              <a:gdLst/>
              <a:ahLst/>
              <a:cxnLst/>
              <a:rect l="l" t="t" r="r" b="b"/>
              <a:pathLst>
                <a:path w="757" h="1631" extrusionOk="0">
                  <a:moveTo>
                    <a:pt x="379" y="0"/>
                  </a:moveTo>
                  <a:cubicBezTo>
                    <a:pt x="318" y="0"/>
                    <a:pt x="258" y="29"/>
                    <a:pt x="223" y="79"/>
                  </a:cubicBezTo>
                  <a:cubicBezTo>
                    <a:pt x="194" y="120"/>
                    <a:pt x="176" y="162"/>
                    <a:pt x="158" y="208"/>
                  </a:cubicBezTo>
                  <a:cubicBezTo>
                    <a:pt x="135" y="273"/>
                    <a:pt x="114" y="338"/>
                    <a:pt x="100" y="408"/>
                  </a:cubicBezTo>
                  <a:cubicBezTo>
                    <a:pt x="74" y="542"/>
                    <a:pt x="53" y="678"/>
                    <a:pt x="48" y="814"/>
                  </a:cubicBezTo>
                  <a:cubicBezTo>
                    <a:pt x="31" y="882"/>
                    <a:pt x="18" y="951"/>
                    <a:pt x="11" y="1023"/>
                  </a:cubicBezTo>
                  <a:cubicBezTo>
                    <a:pt x="1" y="1093"/>
                    <a:pt x="0" y="1159"/>
                    <a:pt x="7" y="1230"/>
                  </a:cubicBezTo>
                  <a:cubicBezTo>
                    <a:pt x="11" y="1282"/>
                    <a:pt x="27" y="1329"/>
                    <a:pt x="48" y="1378"/>
                  </a:cubicBezTo>
                  <a:cubicBezTo>
                    <a:pt x="81" y="1456"/>
                    <a:pt x="160" y="1520"/>
                    <a:pt x="245" y="1540"/>
                  </a:cubicBezTo>
                  <a:cubicBezTo>
                    <a:pt x="256" y="1555"/>
                    <a:pt x="269" y="1570"/>
                    <a:pt x="281" y="1583"/>
                  </a:cubicBezTo>
                  <a:cubicBezTo>
                    <a:pt x="310" y="1609"/>
                    <a:pt x="339" y="1620"/>
                    <a:pt x="375" y="1627"/>
                  </a:cubicBezTo>
                  <a:cubicBezTo>
                    <a:pt x="385" y="1628"/>
                    <a:pt x="395" y="1630"/>
                    <a:pt x="405" y="1630"/>
                  </a:cubicBezTo>
                  <a:lnTo>
                    <a:pt x="418" y="1630"/>
                  </a:lnTo>
                  <a:cubicBezTo>
                    <a:pt x="431" y="1630"/>
                    <a:pt x="442" y="1627"/>
                    <a:pt x="455" y="1622"/>
                  </a:cubicBezTo>
                  <a:cubicBezTo>
                    <a:pt x="466" y="1620"/>
                    <a:pt x="476" y="1617"/>
                    <a:pt x="484" y="1614"/>
                  </a:cubicBezTo>
                  <a:cubicBezTo>
                    <a:pt x="505" y="1606"/>
                    <a:pt x="524" y="1594"/>
                    <a:pt x="539" y="1580"/>
                  </a:cubicBezTo>
                  <a:cubicBezTo>
                    <a:pt x="562" y="1562"/>
                    <a:pt x="584" y="1538"/>
                    <a:pt x="600" y="1513"/>
                  </a:cubicBezTo>
                  <a:cubicBezTo>
                    <a:pt x="621" y="1481"/>
                    <a:pt x="637" y="1447"/>
                    <a:pt x="653" y="1413"/>
                  </a:cubicBezTo>
                  <a:cubicBezTo>
                    <a:pt x="658" y="1399"/>
                    <a:pt x="664" y="1387"/>
                    <a:pt x="668" y="1373"/>
                  </a:cubicBezTo>
                  <a:cubicBezTo>
                    <a:pt x="672" y="1363"/>
                    <a:pt x="674" y="1352"/>
                    <a:pt x="678" y="1341"/>
                  </a:cubicBezTo>
                  <a:cubicBezTo>
                    <a:pt x="679" y="1337"/>
                    <a:pt x="681" y="1332"/>
                    <a:pt x="683" y="1328"/>
                  </a:cubicBezTo>
                  <a:cubicBezTo>
                    <a:pt x="698" y="1275"/>
                    <a:pt x="711" y="1223"/>
                    <a:pt x="723" y="1168"/>
                  </a:cubicBezTo>
                  <a:cubicBezTo>
                    <a:pt x="744" y="1032"/>
                    <a:pt x="757" y="892"/>
                    <a:pt x="750" y="751"/>
                  </a:cubicBezTo>
                  <a:cubicBezTo>
                    <a:pt x="749" y="725"/>
                    <a:pt x="745" y="700"/>
                    <a:pt x="743" y="674"/>
                  </a:cubicBezTo>
                  <a:cubicBezTo>
                    <a:pt x="737" y="609"/>
                    <a:pt x="730" y="543"/>
                    <a:pt x="718" y="480"/>
                  </a:cubicBezTo>
                  <a:cubicBezTo>
                    <a:pt x="719" y="418"/>
                    <a:pt x="720" y="355"/>
                    <a:pt x="715" y="293"/>
                  </a:cubicBezTo>
                  <a:cubicBezTo>
                    <a:pt x="710" y="244"/>
                    <a:pt x="707" y="198"/>
                    <a:pt x="685" y="153"/>
                  </a:cubicBezTo>
                  <a:cubicBezTo>
                    <a:pt x="658" y="97"/>
                    <a:pt x="591" y="46"/>
                    <a:pt x="526" y="46"/>
                  </a:cubicBezTo>
                  <a:cubicBezTo>
                    <a:pt x="523" y="46"/>
                    <a:pt x="521" y="46"/>
                    <a:pt x="518" y="46"/>
                  </a:cubicBezTo>
                  <a:cubicBezTo>
                    <a:pt x="509" y="46"/>
                    <a:pt x="501" y="47"/>
                    <a:pt x="492" y="49"/>
                  </a:cubicBezTo>
                  <a:cubicBezTo>
                    <a:pt x="473" y="28"/>
                    <a:pt x="450" y="11"/>
                    <a:pt x="421" y="5"/>
                  </a:cubicBezTo>
                  <a:cubicBezTo>
                    <a:pt x="407" y="2"/>
                    <a:pt x="393"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93;p15">
              <a:extLst>
                <a:ext uri="{FF2B5EF4-FFF2-40B4-BE49-F238E27FC236}">
                  <a16:creationId xmlns:a16="http://schemas.microsoft.com/office/drawing/2014/main" id="{500E1481-F142-9B3B-665E-D2D5237DA231}"/>
                </a:ext>
              </a:extLst>
            </p:cNvPr>
            <p:cNvSpPr/>
            <p:nvPr/>
          </p:nvSpPr>
          <p:spPr>
            <a:xfrm>
              <a:off x="4301800" y="965925"/>
              <a:ext cx="40350" cy="20400"/>
            </a:xfrm>
            <a:custGeom>
              <a:avLst/>
              <a:gdLst/>
              <a:ahLst/>
              <a:cxnLst/>
              <a:rect l="l" t="t" r="r" b="b"/>
              <a:pathLst>
                <a:path w="1614" h="816" extrusionOk="0">
                  <a:moveTo>
                    <a:pt x="714" y="1"/>
                  </a:moveTo>
                  <a:cubicBezTo>
                    <a:pt x="574" y="1"/>
                    <a:pt x="426" y="27"/>
                    <a:pt x="298" y="89"/>
                  </a:cubicBezTo>
                  <a:cubicBezTo>
                    <a:pt x="248" y="113"/>
                    <a:pt x="195" y="139"/>
                    <a:pt x="152" y="173"/>
                  </a:cubicBezTo>
                  <a:cubicBezTo>
                    <a:pt x="112" y="206"/>
                    <a:pt x="77" y="240"/>
                    <a:pt x="48" y="280"/>
                  </a:cubicBezTo>
                  <a:cubicBezTo>
                    <a:pt x="20" y="321"/>
                    <a:pt x="10" y="368"/>
                    <a:pt x="6" y="417"/>
                  </a:cubicBezTo>
                  <a:cubicBezTo>
                    <a:pt x="3" y="435"/>
                    <a:pt x="4" y="459"/>
                    <a:pt x="8" y="481"/>
                  </a:cubicBezTo>
                  <a:cubicBezTo>
                    <a:pt x="1" y="560"/>
                    <a:pt x="13" y="645"/>
                    <a:pt x="74" y="702"/>
                  </a:cubicBezTo>
                  <a:cubicBezTo>
                    <a:pt x="97" y="724"/>
                    <a:pt x="122" y="748"/>
                    <a:pt x="152" y="764"/>
                  </a:cubicBezTo>
                  <a:cubicBezTo>
                    <a:pt x="177" y="778"/>
                    <a:pt x="198" y="786"/>
                    <a:pt x="225" y="795"/>
                  </a:cubicBezTo>
                  <a:cubicBezTo>
                    <a:pt x="266" y="810"/>
                    <a:pt x="312" y="815"/>
                    <a:pt x="356" y="815"/>
                  </a:cubicBezTo>
                  <a:cubicBezTo>
                    <a:pt x="360" y="815"/>
                    <a:pt x="365" y="815"/>
                    <a:pt x="369" y="815"/>
                  </a:cubicBezTo>
                  <a:lnTo>
                    <a:pt x="395" y="815"/>
                  </a:lnTo>
                  <a:cubicBezTo>
                    <a:pt x="482" y="812"/>
                    <a:pt x="566" y="798"/>
                    <a:pt x="651" y="773"/>
                  </a:cubicBezTo>
                  <a:cubicBezTo>
                    <a:pt x="695" y="766"/>
                    <a:pt x="741" y="760"/>
                    <a:pt x="786" y="749"/>
                  </a:cubicBezTo>
                  <a:lnTo>
                    <a:pt x="803" y="749"/>
                  </a:lnTo>
                  <a:cubicBezTo>
                    <a:pt x="859" y="748"/>
                    <a:pt x="915" y="741"/>
                    <a:pt x="967" y="724"/>
                  </a:cubicBezTo>
                  <a:cubicBezTo>
                    <a:pt x="968" y="724"/>
                    <a:pt x="968" y="724"/>
                    <a:pt x="969" y="723"/>
                  </a:cubicBezTo>
                  <a:cubicBezTo>
                    <a:pt x="1030" y="723"/>
                    <a:pt x="1090" y="718"/>
                    <a:pt x="1147" y="702"/>
                  </a:cubicBezTo>
                  <a:cubicBezTo>
                    <a:pt x="1188" y="692"/>
                    <a:pt x="1227" y="683"/>
                    <a:pt x="1266" y="667"/>
                  </a:cubicBezTo>
                  <a:cubicBezTo>
                    <a:pt x="1304" y="654"/>
                    <a:pt x="1343" y="637"/>
                    <a:pt x="1381" y="623"/>
                  </a:cubicBezTo>
                  <a:cubicBezTo>
                    <a:pt x="1473" y="586"/>
                    <a:pt x="1556" y="520"/>
                    <a:pt x="1592" y="424"/>
                  </a:cubicBezTo>
                  <a:cubicBezTo>
                    <a:pt x="1614" y="356"/>
                    <a:pt x="1602" y="270"/>
                    <a:pt x="1551" y="212"/>
                  </a:cubicBezTo>
                  <a:cubicBezTo>
                    <a:pt x="1491" y="140"/>
                    <a:pt x="1386" y="108"/>
                    <a:pt x="1295" y="108"/>
                  </a:cubicBezTo>
                  <a:cubicBezTo>
                    <a:pt x="1289" y="108"/>
                    <a:pt x="1284" y="108"/>
                    <a:pt x="1279" y="108"/>
                  </a:cubicBezTo>
                  <a:cubicBezTo>
                    <a:pt x="1256" y="109"/>
                    <a:pt x="1234" y="110"/>
                    <a:pt x="1211" y="112"/>
                  </a:cubicBezTo>
                  <a:cubicBezTo>
                    <a:pt x="1185" y="109"/>
                    <a:pt x="1157" y="107"/>
                    <a:pt x="1128" y="107"/>
                  </a:cubicBezTo>
                  <a:cubicBezTo>
                    <a:pt x="1117" y="98"/>
                    <a:pt x="1105" y="88"/>
                    <a:pt x="1093" y="81"/>
                  </a:cubicBezTo>
                  <a:cubicBezTo>
                    <a:pt x="1058" y="56"/>
                    <a:pt x="1012" y="36"/>
                    <a:pt x="970" y="31"/>
                  </a:cubicBezTo>
                  <a:cubicBezTo>
                    <a:pt x="948" y="27"/>
                    <a:pt x="927" y="26"/>
                    <a:pt x="905" y="26"/>
                  </a:cubicBezTo>
                  <a:cubicBezTo>
                    <a:pt x="843" y="10"/>
                    <a:pt x="778" y="1"/>
                    <a:pt x="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94;p15">
              <a:extLst>
                <a:ext uri="{FF2B5EF4-FFF2-40B4-BE49-F238E27FC236}">
                  <a16:creationId xmlns:a16="http://schemas.microsoft.com/office/drawing/2014/main" id="{3FD785E4-2C04-E4C8-4C6A-9CF547D9E79D}"/>
                </a:ext>
              </a:extLst>
            </p:cNvPr>
            <p:cNvSpPr/>
            <p:nvPr/>
          </p:nvSpPr>
          <p:spPr>
            <a:xfrm>
              <a:off x="4258800" y="918300"/>
              <a:ext cx="18575" cy="21800"/>
            </a:xfrm>
            <a:custGeom>
              <a:avLst/>
              <a:gdLst/>
              <a:ahLst/>
              <a:cxnLst/>
              <a:rect l="l" t="t" r="r" b="b"/>
              <a:pathLst>
                <a:path w="743" h="872" extrusionOk="0">
                  <a:moveTo>
                    <a:pt x="418" y="1"/>
                  </a:moveTo>
                  <a:cubicBezTo>
                    <a:pt x="387" y="1"/>
                    <a:pt x="355" y="6"/>
                    <a:pt x="325" y="18"/>
                  </a:cubicBezTo>
                  <a:cubicBezTo>
                    <a:pt x="305" y="26"/>
                    <a:pt x="285" y="34"/>
                    <a:pt x="268" y="44"/>
                  </a:cubicBezTo>
                  <a:cubicBezTo>
                    <a:pt x="241" y="54"/>
                    <a:pt x="216" y="69"/>
                    <a:pt x="195" y="87"/>
                  </a:cubicBezTo>
                  <a:cubicBezTo>
                    <a:pt x="155" y="121"/>
                    <a:pt x="122" y="161"/>
                    <a:pt x="95" y="203"/>
                  </a:cubicBezTo>
                  <a:cubicBezTo>
                    <a:pt x="83" y="216"/>
                    <a:pt x="73" y="229"/>
                    <a:pt x="66" y="243"/>
                  </a:cubicBezTo>
                  <a:cubicBezTo>
                    <a:pt x="49" y="270"/>
                    <a:pt x="38" y="292"/>
                    <a:pt x="25" y="320"/>
                  </a:cubicBezTo>
                  <a:cubicBezTo>
                    <a:pt x="4" y="367"/>
                    <a:pt x="2" y="421"/>
                    <a:pt x="1" y="471"/>
                  </a:cubicBezTo>
                  <a:cubicBezTo>
                    <a:pt x="1" y="488"/>
                    <a:pt x="4" y="504"/>
                    <a:pt x="7" y="521"/>
                  </a:cubicBezTo>
                  <a:lnTo>
                    <a:pt x="7" y="531"/>
                  </a:lnTo>
                  <a:cubicBezTo>
                    <a:pt x="9" y="585"/>
                    <a:pt x="26" y="634"/>
                    <a:pt x="49" y="682"/>
                  </a:cubicBezTo>
                  <a:cubicBezTo>
                    <a:pt x="71" y="729"/>
                    <a:pt x="110" y="774"/>
                    <a:pt x="153" y="804"/>
                  </a:cubicBezTo>
                  <a:cubicBezTo>
                    <a:pt x="194" y="833"/>
                    <a:pt x="237" y="851"/>
                    <a:pt x="284" y="863"/>
                  </a:cubicBezTo>
                  <a:cubicBezTo>
                    <a:pt x="309" y="870"/>
                    <a:pt x="334" y="872"/>
                    <a:pt x="360" y="872"/>
                  </a:cubicBezTo>
                  <a:cubicBezTo>
                    <a:pt x="384" y="870"/>
                    <a:pt x="410" y="867"/>
                    <a:pt x="434" y="863"/>
                  </a:cubicBezTo>
                  <a:cubicBezTo>
                    <a:pt x="484" y="854"/>
                    <a:pt x="528" y="830"/>
                    <a:pt x="569" y="802"/>
                  </a:cubicBezTo>
                  <a:cubicBezTo>
                    <a:pt x="680" y="730"/>
                    <a:pt x="738" y="595"/>
                    <a:pt x="736" y="462"/>
                  </a:cubicBezTo>
                  <a:cubicBezTo>
                    <a:pt x="743" y="404"/>
                    <a:pt x="740" y="347"/>
                    <a:pt x="731" y="290"/>
                  </a:cubicBezTo>
                  <a:cubicBezTo>
                    <a:pt x="722" y="230"/>
                    <a:pt x="695" y="176"/>
                    <a:pt x="661" y="126"/>
                  </a:cubicBezTo>
                  <a:cubicBezTo>
                    <a:pt x="640" y="94"/>
                    <a:pt x="607" y="64"/>
                    <a:pt x="574" y="44"/>
                  </a:cubicBezTo>
                  <a:cubicBezTo>
                    <a:pt x="527" y="17"/>
                    <a:pt x="473"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95;p15">
              <a:extLst>
                <a:ext uri="{FF2B5EF4-FFF2-40B4-BE49-F238E27FC236}">
                  <a16:creationId xmlns:a16="http://schemas.microsoft.com/office/drawing/2014/main" id="{1E8BCAD1-FABF-AAAD-1836-0A1D7115255D}"/>
                </a:ext>
              </a:extLst>
            </p:cNvPr>
            <p:cNvSpPr/>
            <p:nvPr/>
          </p:nvSpPr>
          <p:spPr>
            <a:xfrm>
              <a:off x="4201775" y="962075"/>
              <a:ext cx="22675" cy="18875"/>
            </a:xfrm>
            <a:custGeom>
              <a:avLst/>
              <a:gdLst/>
              <a:ahLst/>
              <a:cxnLst/>
              <a:rect l="l" t="t" r="r" b="b"/>
              <a:pathLst>
                <a:path w="907" h="755" extrusionOk="0">
                  <a:moveTo>
                    <a:pt x="476" y="1"/>
                  </a:moveTo>
                  <a:cubicBezTo>
                    <a:pt x="470" y="1"/>
                    <a:pt x="464" y="1"/>
                    <a:pt x="458" y="1"/>
                  </a:cubicBezTo>
                  <a:cubicBezTo>
                    <a:pt x="457" y="1"/>
                    <a:pt x="455" y="1"/>
                    <a:pt x="454" y="1"/>
                  </a:cubicBezTo>
                  <a:cubicBezTo>
                    <a:pt x="416" y="1"/>
                    <a:pt x="370" y="15"/>
                    <a:pt x="336" y="33"/>
                  </a:cubicBezTo>
                  <a:cubicBezTo>
                    <a:pt x="309" y="48"/>
                    <a:pt x="285" y="67"/>
                    <a:pt x="262" y="89"/>
                  </a:cubicBezTo>
                  <a:cubicBezTo>
                    <a:pt x="204" y="113"/>
                    <a:pt x="149" y="148"/>
                    <a:pt x="108" y="200"/>
                  </a:cubicBezTo>
                  <a:cubicBezTo>
                    <a:pt x="47" y="273"/>
                    <a:pt x="1" y="363"/>
                    <a:pt x="5" y="463"/>
                  </a:cubicBezTo>
                  <a:cubicBezTo>
                    <a:pt x="6" y="497"/>
                    <a:pt x="11" y="541"/>
                    <a:pt x="29" y="574"/>
                  </a:cubicBezTo>
                  <a:cubicBezTo>
                    <a:pt x="44" y="605"/>
                    <a:pt x="61" y="640"/>
                    <a:pt x="87" y="662"/>
                  </a:cubicBezTo>
                  <a:cubicBezTo>
                    <a:pt x="102" y="677"/>
                    <a:pt x="114" y="691"/>
                    <a:pt x="133" y="702"/>
                  </a:cubicBezTo>
                  <a:cubicBezTo>
                    <a:pt x="158" y="716"/>
                    <a:pt x="175" y="725"/>
                    <a:pt x="201" y="735"/>
                  </a:cubicBezTo>
                  <a:cubicBezTo>
                    <a:pt x="233" y="748"/>
                    <a:pt x="272" y="753"/>
                    <a:pt x="307" y="754"/>
                  </a:cubicBezTo>
                  <a:lnTo>
                    <a:pt x="334" y="754"/>
                  </a:lnTo>
                  <a:cubicBezTo>
                    <a:pt x="382" y="753"/>
                    <a:pt x="431" y="746"/>
                    <a:pt x="478" y="729"/>
                  </a:cubicBezTo>
                  <a:cubicBezTo>
                    <a:pt x="486" y="730"/>
                    <a:pt x="495" y="731"/>
                    <a:pt x="503" y="731"/>
                  </a:cubicBezTo>
                  <a:cubicBezTo>
                    <a:pt x="514" y="731"/>
                    <a:pt x="525" y="730"/>
                    <a:pt x="535" y="728"/>
                  </a:cubicBezTo>
                  <a:cubicBezTo>
                    <a:pt x="588" y="720"/>
                    <a:pt x="641" y="701"/>
                    <a:pt x="682" y="666"/>
                  </a:cubicBezTo>
                  <a:cubicBezTo>
                    <a:pt x="685" y="665"/>
                    <a:pt x="689" y="664"/>
                    <a:pt x="691" y="664"/>
                  </a:cubicBezTo>
                  <a:cubicBezTo>
                    <a:pt x="737" y="649"/>
                    <a:pt x="784" y="618"/>
                    <a:pt x="816" y="583"/>
                  </a:cubicBezTo>
                  <a:cubicBezTo>
                    <a:pt x="834" y="563"/>
                    <a:pt x="847" y="547"/>
                    <a:pt x="862" y="525"/>
                  </a:cubicBezTo>
                  <a:cubicBezTo>
                    <a:pt x="872" y="508"/>
                    <a:pt x="880" y="491"/>
                    <a:pt x="887" y="474"/>
                  </a:cubicBezTo>
                  <a:cubicBezTo>
                    <a:pt x="904" y="434"/>
                    <a:pt x="907" y="389"/>
                    <a:pt x="906" y="348"/>
                  </a:cubicBezTo>
                  <a:cubicBezTo>
                    <a:pt x="903" y="314"/>
                    <a:pt x="891" y="270"/>
                    <a:pt x="872" y="241"/>
                  </a:cubicBezTo>
                  <a:cubicBezTo>
                    <a:pt x="842" y="200"/>
                    <a:pt x="814" y="165"/>
                    <a:pt x="774" y="144"/>
                  </a:cubicBezTo>
                  <a:cubicBezTo>
                    <a:pt x="754" y="134"/>
                    <a:pt x="733" y="125"/>
                    <a:pt x="711" y="120"/>
                  </a:cubicBezTo>
                  <a:cubicBezTo>
                    <a:pt x="708" y="115"/>
                    <a:pt x="706" y="112"/>
                    <a:pt x="703" y="109"/>
                  </a:cubicBezTo>
                  <a:cubicBezTo>
                    <a:pt x="676" y="77"/>
                    <a:pt x="640" y="49"/>
                    <a:pt x="603" y="32"/>
                  </a:cubicBezTo>
                  <a:cubicBezTo>
                    <a:pt x="573" y="19"/>
                    <a:pt x="553" y="12"/>
                    <a:pt x="521" y="5"/>
                  </a:cubicBezTo>
                  <a:cubicBezTo>
                    <a:pt x="506" y="1"/>
                    <a:pt x="490"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96;p15">
              <a:extLst>
                <a:ext uri="{FF2B5EF4-FFF2-40B4-BE49-F238E27FC236}">
                  <a16:creationId xmlns:a16="http://schemas.microsoft.com/office/drawing/2014/main" id="{4F39AF28-ABBD-6ED9-C772-7EA2E7C5098D}"/>
                </a:ext>
              </a:extLst>
            </p:cNvPr>
            <p:cNvSpPr/>
            <p:nvPr/>
          </p:nvSpPr>
          <p:spPr>
            <a:xfrm>
              <a:off x="4257750" y="1011500"/>
              <a:ext cx="19225" cy="21200"/>
            </a:xfrm>
            <a:custGeom>
              <a:avLst/>
              <a:gdLst/>
              <a:ahLst/>
              <a:cxnLst/>
              <a:rect l="l" t="t" r="r" b="b"/>
              <a:pathLst>
                <a:path w="769" h="848" extrusionOk="0">
                  <a:moveTo>
                    <a:pt x="401" y="0"/>
                  </a:moveTo>
                  <a:cubicBezTo>
                    <a:pt x="390" y="0"/>
                    <a:pt x="378" y="1"/>
                    <a:pt x="367" y="1"/>
                  </a:cubicBezTo>
                  <a:cubicBezTo>
                    <a:pt x="269" y="7"/>
                    <a:pt x="189" y="66"/>
                    <a:pt x="125" y="138"/>
                  </a:cubicBezTo>
                  <a:cubicBezTo>
                    <a:pt x="83" y="188"/>
                    <a:pt x="57" y="248"/>
                    <a:pt x="36" y="308"/>
                  </a:cubicBezTo>
                  <a:cubicBezTo>
                    <a:pt x="17" y="360"/>
                    <a:pt x="9" y="414"/>
                    <a:pt x="5" y="470"/>
                  </a:cubicBezTo>
                  <a:cubicBezTo>
                    <a:pt x="0" y="564"/>
                    <a:pt x="30" y="667"/>
                    <a:pt x="97" y="737"/>
                  </a:cubicBezTo>
                  <a:cubicBezTo>
                    <a:pt x="141" y="782"/>
                    <a:pt x="187" y="810"/>
                    <a:pt x="247" y="832"/>
                  </a:cubicBezTo>
                  <a:cubicBezTo>
                    <a:pt x="264" y="839"/>
                    <a:pt x="287" y="842"/>
                    <a:pt x="308" y="845"/>
                  </a:cubicBezTo>
                  <a:cubicBezTo>
                    <a:pt x="323" y="846"/>
                    <a:pt x="340" y="847"/>
                    <a:pt x="356" y="847"/>
                  </a:cubicBezTo>
                  <a:lnTo>
                    <a:pt x="360" y="847"/>
                  </a:lnTo>
                  <a:cubicBezTo>
                    <a:pt x="373" y="847"/>
                    <a:pt x="387" y="844"/>
                    <a:pt x="402" y="840"/>
                  </a:cubicBezTo>
                  <a:cubicBezTo>
                    <a:pt x="409" y="842"/>
                    <a:pt x="417" y="842"/>
                    <a:pt x="425" y="842"/>
                  </a:cubicBezTo>
                  <a:cubicBezTo>
                    <a:pt x="465" y="842"/>
                    <a:pt x="504" y="822"/>
                    <a:pt x="525" y="784"/>
                  </a:cubicBezTo>
                  <a:cubicBezTo>
                    <a:pt x="525" y="783"/>
                    <a:pt x="526" y="783"/>
                    <a:pt x="526" y="782"/>
                  </a:cubicBezTo>
                  <a:cubicBezTo>
                    <a:pt x="572" y="753"/>
                    <a:pt x="612" y="720"/>
                    <a:pt x="648" y="681"/>
                  </a:cubicBezTo>
                  <a:cubicBezTo>
                    <a:pt x="686" y="641"/>
                    <a:pt x="721" y="586"/>
                    <a:pt x="737" y="533"/>
                  </a:cubicBezTo>
                  <a:cubicBezTo>
                    <a:pt x="754" y="484"/>
                    <a:pt x="768" y="432"/>
                    <a:pt x="764" y="378"/>
                  </a:cubicBezTo>
                  <a:cubicBezTo>
                    <a:pt x="760" y="326"/>
                    <a:pt x="757" y="272"/>
                    <a:pt x="731" y="223"/>
                  </a:cubicBezTo>
                  <a:cubicBezTo>
                    <a:pt x="721" y="204"/>
                    <a:pt x="711" y="185"/>
                    <a:pt x="698" y="167"/>
                  </a:cubicBezTo>
                  <a:cubicBezTo>
                    <a:pt x="680" y="139"/>
                    <a:pt x="665" y="123"/>
                    <a:pt x="641" y="100"/>
                  </a:cubicBezTo>
                  <a:cubicBezTo>
                    <a:pt x="605" y="62"/>
                    <a:pt x="555" y="39"/>
                    <a:pt x="509" y="19"/>
                  </a:cubicBezTo>
                  <a:cubicBezTo>
                    <a:pt x="475" y="4"/>
                    <a:pt x="438"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97;p15">
              <a:extLst>
                <a:ext uri="{FF2B5EF4-FFF2-40B4-BE49-F238E27FC236}">
                  <a16:creationId xmlns:a16="http://schemas.microsoft.com/office/drawing/2014/main" id="{B4984EB2-DCE8-2BB5-E786-E28CEB37185D}"/>
                </a:ext>
              </a:extLst>
            </p:cNvPr>
            <p:cNvSpPr/>
            <p:nvPr/>
          </p:nvSpPr>
          <p:spPr>
            <a:xfrm>
              <a:off x="4316325" y="965375"/>
              <a:ext cx="23650" cy="18650"/>
            </a:xfrm>
            <a:custGeom>
              <a:avLst/>
              <a:gdLst/>
              <a:ahLst/>
              <a:cxnLst/>
              <a:rect l="l" t="t" r="r" b="b"/>
              <a:pathLst>
                <a:path w="946" h="746" extrusionOk="0">
                  <a:moveTo>
                    <a:pt x="432" y="0"/>
                  </a:moveTo>
                  <a:cubicBezTo>
                    <a:pt x="392" y="0"/>
                    <a:pt x="349" y="6"/>
                    <a:pt x="313" y="17"/>
                  </a:cubicBezTo>
                  <a:cubicBezTo>
                    <a:pt x="259" y="34"/>
                    <a:pt x="215" y="57"/>
                    <a:pt x="168" y="89"/>
                  </a:cubicBezTo>
                  <a:cubicBezTo>
                    <a:pt x="130" y="114"/>
                    <a:pt x="99" y="150"/>
                    <a:pt x="71" y="186"/>
                  </a:cubicBezTo>
                  <a:cubicBezTo>
                    <a:pt x="48" y="214"/>
                    <a:pt x="36" y="248"/>
                    <a:pt x="21" y="280"/>
                  </a:cubicBezTo>
                  <a:cubicBezTo>
                    <a:pt x="11" y="299"/>
                    <a:pt x="5" y="325"/>
                    <a:pt x="4" y="346"/>
                  </a:cubicBezTo>
                  <a:cubicBezTo>
                    <a:pt x="3" y="368"/>
                    <a:pt x="1" y="390"/>
                    <a:pt x="3" y="414"/>
                  </a:cubicBezTo>
                  <a:cubicBezTo>
                    <a:pt x="6" y="449"/>
                    <a:pt x="11" y="467"/>
                    <a:pt x="21" y="501"/>
                  </a:cubicBezTo>
                  <a:cubicBezTo>
                    <a:pt x="34" y="544"/>
                    <a:pt x="63" y="580"/>
                    <a:pt x="92" y="612"/>
                  </a:cubicBezTo>
                  <a:cubicBezTo>
                    <a:pt x="123" y="647"/>
                    <a:pt x="161" y="672"/>
                    <a:pt x="202" y="693"/>
                  </a:cubicBezTo>
                  <a:cubicBezTo>
                    <a:pt x="252" y="719"/>
                    <a:pt x="308" y="730"/>
                    <a:pt x="364" y="735"/>
                  </a:cubicBezTo>
                  <a:cubicBezTo>
                    <a:pt x="393" y="743"/>
                    <a:pt x="423" y="745"/>
                    <a:pt x="453" y="745"/>
                  </a:cubicBezTo>
                  <a:cubicBezTo>
                    <a:pt x="459" y="745"/>
                    <a:pt x="464" y="745"/>
                    <a:pt x="469" y="745"/>
                  </a:cubicBezTo>
                  <a:cubicBezTo>
                    <a:pt x="517" y="744"/>
                    <a:pt x="563" y="735"/>
                    <a:pt x="609" y="720"/>
                  </a:cubicBezTo>
                  <a:cubicBezTo>
                    <a:pt x="628" y="714"/>
                    <a:pt x="645" y="707"/>
                    <a:pt x="663" y="697"/>
                  </a:cubicBezTo>
                  <a:cubicBezTo>
                    <a:pt x="685" y="684"/>
                    <a:pt x="707" y="674"/>
                    <a:pt x="726" y="657"/>
                  </a:cubicBezTo>
                  <a:cubicBezTo>
                    <a:pt x="746" y="640"/>
                    <a:pt x="765" y="621"/>
                    <a:pt x="783" y="601"/>
                  </a:cubicBezTo>
                  <a:cubicBezTo>
                    <a:pt x="800" y="589"/>
                    <a:pt x="815" y="578"/>
                    <a:pt x="830" y="564"/>
                  </a:cubicBezTo>
                  <a:cubicBezTo>
                    <a:pt x="867" y="534"/>
                    <a:pt x="907" y="487"/>
                    <a:pt x="923" y="441"/>
                  </a:cubicBezTo>
                  <a:cubicBezTo>
                    <a:pt x="929" y="421"/>
                    <a:pt x="935" y="402"/>
                    <a:pt x="938" y="383"/>
                  </a:cubicBezTo>
                  <a:cubicBezTo>
                    <a:pt x="944" y="350"/>
                    <a:pt x="945" y="332"/>
                    <a:pt x="943" y="302"/>
                  </a:cubicBezTo>
                  <a:cubicBezTo>
                    <a:pt x="940" y="259"/>
                    <a:pt x="917" y="220"/>
                    <a:pt x="896" y="183"/>
                  </a:cubicBezTo>
                  <a:cubicBezTo>
                    <a:pt x="874" y="151"/>
                    <a:pt x="839" y="117"/>
                    <a:pt x="805" y="98"/>
                  </a:cubicBezTo>
                  <a:cubicBezTo>
                    <a:pt x="753" y="69"/>
                    <a:pt x="697" y="49"/>
                    <a:pt x="639" y="42"/>
                  </a:cubicBezTo>
                  <a:cubicBezTo>
                    <a:pt x="581" y="17"/>
                    <a:pt x="522" y="4"/>
                    <a:pt x="459" y="1"/>
                  </a:cubicBezTo>
                  <a:cubicBezTo>
                    <a:pt x="450" y="0"/>
                    <a:pt x="441"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98;p15">
              <a:extLst>
                <a:ext uri="{FF2B5EF4-FFF2-40B4-BE49-F238E27FC236}">
                  <a16:creationId xmlns:a16="http://schemas.microsoft.com/office/drawing/2014/main" id="{BD3127EC-8388-6CDB-2C21-020D17D7EBC1}"/>
                </a:ext>
              </a:extLst>
            </p:cNvPr>
            <p:cNvSpPr/>
            <p:nvPr/>
          </p:nvSpPr>
          <p:spPr>
            <a:xfrm>
              <a:off x="4252575" y="914275"/>
              <a:ext cx="29700" cy="50525"/>
            </a:xfrm>
            <a:custGeom>
              <a:avLst/>
              <a:gdLst/>
              <a:ahLst/>
              <a:cxnLst/>
              <a:rect l="l" t="t" r="r" b="b"/>
              <a:pathLst>
                <a:path w="1188" h="2021" extrusionOk="0">
                  <a:moveTo>
                    <a:pt x="929" y="527"/>
                  </a:moveTo>
                  <a:cubicBezTo>
                    <a:pt x="929" y="529"/>
                    <a:pt x="929" y="532"/>
                    <a:pt x="930" y="534"/>
                  </a:cubicBezTo>
                  <a:lnTo>
                    <a:pt x="930" y="534"/>
                  </a:lnTo>
                  <a:cubicBezTo>
                    <a:pt x="930" y="532"/>
                    <a:pt x="929" y="529"/>
                    <a:pt x="929" y="527"/>
                  </a:cubicBezTo>
                  <a:close/>
                  <a:moveTo>
                    <a:pt x="944" y="606"/>
                  </a:moveTo>
                  <a:cubicBezTo>
                    <a:pt x="944" y="607"/>
                    <a:pt x="944" y="608"/>
                    <a:pt x="944" y="609"/>
                  </a:cubicBezTo>
                  <a:lnTo>
                    <a:pt x="944" y="609"/>
                  </a:lnTo>
                  <a:cubicBezTo>
                    <a:pt x="944" y="608"/>
                    <a:pt x="944" y="607"/>
                    <a:pt x="944" y="606"/>
                  </a:cubicBezTo>
                  <a:close/>
                  <a:moveTo>
                    <a:pt x="864" y="1434"/>
                  </a:moveTo>
                  <a:lnTo>
                    <a:pt x="864" y="1434"/>
                  </a:lnTo>
                  <a:cubicBezTo>
                    <a:pt x="864" y="1434"/>
                    <a:pt x="864" y="1434"/>
                    <a:pt x="864" y="1434"/>
                  </a:cubicBezTo>
                  <a:lnTo>
                    <a:pt x="864" y="1434"/>
                  </a:lnTo>
                  <a:cubicBezTo>
                    <a:pt x="864" y="1434"/>
                    <a:pt x="864" y="1434"/>
                    <a:pt x="864" y="1434"/>
                  </a:cubicBezTo>
                  <a:close/>
                  <a:moveTo>
                    <a:pt x="433" y="1773"/>
                  </a:moveTo>
                  <a:cubicBezTo>
                    <a:pt x="434" y="1773"/>
                    <a:pt x="434" y="1773"/>
                    <a:pt x="434" y="1774"/>
                  </a:cubicBezTo>
                  <a:cubicBezTo>
                    <a:pt x="434" y="1773"/>
                    <a:pt x="433" y="1773"/>
                    <a:pt x="433" y="1773"/>
                  </a:cubicBezTo>
                  <a:close/>
                  <a:moveTo>
                    <a:pt x="683" y="232"/>
                  </a:moveTo>
                  <a:cubicBezTo>
                    <a:pt x="697" y="239"/>
                    <a:pt x="713" y="245"/>
                    <a:pt x="727" y="252"/>
                  </a:cubicBezTo>
                  <a:cubicBezTo>
                    <a:pt x="755" y="270"/>
                    <a:pt x="782" y="288"/>
                    <a:pt x="808" y="308"/>
                  </a:cubicBezTo>
                  <a:lnTo>
                    <a:pt x="806" y="306"/>
                  </a:lnTo>
                  <a:lnTo>
                    <a:pt x="806" y="306"/>
                  </a:lnTo>
                  <a:cubicBezTo>
                    <a:pt x="808" y="307"/>
                    <a:pt x="811" y="310"/>
                    <a:pt x="813" y="312"/>
                  </a:cubicBezTo>
                  <a:cubicBezTo>
                    <a:pt x="815" y="313"/>
                    <a:pt x="816" y="314"/>
                    <a:pt x="818" y="316"/>
                  </a:cubicBezTo>
                  <a:cubicBezTo>
                    <a:pt x="817" y="316"/>
                    <a:pt x="817" y="315"/>
                    <a:pt x="816" y="315"/>
                  </a:cubicBezTo>
                  <a:lnTo>
                    <a:pt x="816" y="315"/>
                  </a:lnTo>
                  <a:cubicBezTo>
                    <a:pt x="821" y="318"/>
                    <a:pt x="826" y="324"/>
                    <a:pt x="832" y="329"/>
                  </a:cubicBezTo>
                  <a:lnTo>
                    <a:pt x="851" y="352"/>
                  </a:lnTo>
                  <a:cubicBezTo>
                    <a:pt x="857" y="360"/>
                    <a:pt x="863" y="368"/>
                    <a:pt x="868" y="377"/>
                  </a:cubicBezTo>
                  <a:cubicBezTo>
                    <a:pt x="882" y="404"/>
                    <a:pt x="895" y="432"/>
                    <a:pt x="906" y="460"/>
                  </a:cubicBezTo>
                  <a:cubicBezTo>
                    <a:pt x="915" y="481"/>
                    <a:pt x="921" y="502"/>
                    <a:pt x="928" y="523"/>
                  </a:cubicBezTo>
                  <a:lnTo>
                    <a:pt x="928" y="523"/>
                  </a:lnTo>
                  <a:cubicBezTo>
                    <a:pt x="928" y="522"/>
                    <a:pt x="927" y="522"/>
                    <a:pt x="927" y="522"/>
                  </a:cubicBezTo>
                  <a:lnTo>
                    <a:pt x="927" y="522"/>
                  </a:lnTo>
                  <a:cubicBezTo>
                    <a:pt x="927" y="523"/>
                    <a:pt x="927" y="524"/>
                    <a:pt x="929" y="525"/>
                  </a:cubicBezTo>
                  <a:cubicBezTo>
                    <a:pt x="930" y="529"/>
                    <a:pt x="931" y="532"/>
                    <a:pt x="931" y="535"/>
                  </a:cubicBezTo>
                  <a:cubicBezTo>
                    <a:pt x="931" y="535"/>
                    <a:pt x="930" y="534"/>
                    <a:pt x="930" y="534"/>
                  </a:cubicBezTo>
                  <a:lnTo>
                    <a:pt x="930" y="534"/>
                  </a:lnTo>
                  <a:cubicBezTo>
                    <a:pt x="935" y="556"/>
                    <a:pt x="939" y="578"/>
                    <a:pt x="942" y="601"/>
                  </a:cubicBezTo>
                  <a:lnTo>
                    <a:pt x="942" y="599"/>
                  </a:lnTo>
                  <a:cubicBezTo>
                    <a:pt x="942" y="600"/>
                    <a:pt x="942" y="602"/>
                    <a:pt x="944" y="604"/>
                  </a:cubicBezTo>
                  <a:cubicBezTo>
                    <a:pt x="944" y="606"/>
                    <a:pt x="945" y="609"/>
                    <a:pt x="945" y="613"/>
                  </a:cubicBezTo>
                  <a:cubicBezTo>
                    <a:pt x="945" y="611"/>
                    <a:pt x="945" y="610"/>
                    <a:pt x="944" y="609"/>
                  </a:cubicBezTo>
                  <a:lnTo>
                    <a:pt x="944" y="609"/>
                  </a:lnTo>
                  <a:cubicBezTo>
                    <a:pt x="953" y="683"/>
                    <a:pt x="961" y="758"/>
                    <a:pt x="962" y="833"/>
                  </a:cubicBezTo>
                  <a:cubicBezTo>
                    <a:pt x="961" y="904"/>
                    <a:pt x="960" y="976"/>
                    <a:pt x="955" y="1051"/>
                  </a:cubicBezTo>
                  <a:lnTo>
                    <a:pt x="955" y="1051"/>
                  </a:lnTo>
                  <a:cubicBezTo>
                    <a:pt x="954" y="1052"/>
                    <a:pt x="954" y="1053"/>
                    <a:pt x="954" y="1055"/>
                  </a:cubicBezTo>
                  <a:cubicBezTo>
                    <a:pt x="954" y="1054"/>
                    <a:pt x="954" y="1053"/>
                    <a:pt x="955" y="1051"/>
                  </a:cubicBezTo>
                  <a:lnTo>
                    <a:pt x="955" y="1051"/>
                  </a:lnTo>
                  <a:cubicBezTo>
                    <a:pt x="955" y="1053"/>
                    <a:pt x="955" y="1054"/>
                    <a:pt x="954" y="1055"/>
                  </a:cubicBezTo>
                  <a:lnTo>
                    <a:pt x="954" y="1056"/>
                  </a:lnTo>
                  <a:cubicBezTo>
                    <a:pt x="944" y="1136"/>
                    <a:pt x="926" y="1214"/>
                    <a:pt x="909" y="1293"/>
                  </a:cubicBezTo>
                  <a:cubicBezTo>
                    <a:pt x="896" y="1339"/>
                    <a:pt x="881" y="1387"/>
                    <a:pt x="864" y="1433"/>
                  </a:cubicBezTo>
                  <a:lnTo>
                    <a:pt x="864" y="1433"/>
                  </a:lnTo>
                  <a:cubicBezTo>
                    <a:pt x="865" y="1432"/>
                    <a:pt x="866" y="1432"/>
                    <a:pt x="866" y="1431"/>
                  </a:cubicBezTo>
                  <a:lnTo>
                    <a:pt x="866" y="1431"/>
                  </a:lnTo>
                  <a:cubicBezTo>
                    <a:pt x="866" y="1432"/>
                    <a:pt x="865" y="1432"/>
                    <a:pt x="864" y="1434"/>
                  </a:cubicBezTo>
                  <a:lnTo>
                    <a:pt x="864" y="1434"/>
                  </a:lnTo>
                  <a:cubicBezTo>
                    <a:pt x="864" y="1434"/>
                    <a:pt x="864" y="1433"/>
                    <a:pt x="864" y="1433"/>
                  </a:cubicBezTo>
                  <a:lnTo>
                    <a:pt x="864" y="1433"/>
                  </a:lnTo>
                  <a:cubicBezTo>
                    <a:pt x="864" y="1434"/>
                    <a:pt x="864" y="1434"/>
                    <a:pt x="864" y="1435"/>
                  </a:cubicBezTo>
                  <a:cubicBezTo>
                    <a:pt x="864" y="1435"/>
                    <a:pt x="864" y="1435"/>
                    <a:pt x="864" y="1434"/>
                  </a:cubicBezTo>
                  <a:lnTo>
                    <a:pt x="864" y="1434"/>
                  </a:lnTo>
                  <a:cubicBezTo>
                    <a:pt x="864" y="1435"/>
                    <a:pt x="864" y="1435"/>
                    <a:pt x="864" y="1436"/>
                  </a:cubicBezTo>
                  <a:cubicBezTo>
                    <a:pt x="842" y="1487"/>
                    <a:pt x="818" y="1535"/>
                    <a:pt x="792" y="1583"/>
                  </a:cubicBezTo>
                  <a:cubicBezTo>
                    <a:pt x="783" y="1601"/>
                    <a:pt x="771" y="1618"/>
                    <a:pt x="758" y="1636"/>
                  </a:cubicBezTo>
                  <a:cubicBezTo>
                    <a:pt x="745" y="1652"/>
                    <a:pt x="733" y="1667"/>
                    <a:pt x="718" y="1683"/>
                  </a:cubicBezTo>
                  <a:cubicBezTo>
                    <a:pt x="697" y="1703"/>
                    <a:pt x="677" y="1722"/>
                    <a:pt x="653" y="1741"/>
                  </a:cubicBezTo>
                  <a:cubicBezTo>
                    <a:pt x="641" y="1749"/>
                    <a:pt x="629" y="1757"/>
                    <a:pt x="616" y="1765"/>
                  </a:cubicBezTo>
                  <a:cubicBezTo>
                    <a:pt x="607" y="1770"/>
                    <a:pt x="596" y="1774"/>
                    <a:pt x="588" y="1778"/>
                  </a:cubicBezTo>
                  <a:cubicBezTo>
                    <a:pt x="581" y="1781"/>
                    <a:pt x="575" y="1783"/>
                    <a:pt x="567" y="1786"/>
                  </a:cubicBezTo>
                  <a:cubicBezTo>
                    <a:pt x="559" y="1788"/>
                    <a:pt x="550" y="1789"/>
                    <a:pt x="543" y="1791"/>
                  </a:cubicBezTo>
                  <a:cubicBezTo>
                    <a:pt x="531" y="1792"/>
                    <a:pt x="519" y="1793"/>
                    <a:pt x="508" y="1793"/>
                  </a:cubicBezTo>
                  <a:lnTo>
                    <a:pt x="497" y="1793"/>
                  </a:lnTo>
                  <a:cubicBezTo>
                    <a:pt x="487" y="1792"/>
                    <a:pt x="476" y="1789"/>
                    <a:pt x="465" y="1788"/>
                  </a:cubicBezTo>
                  <a:cubicBezTo>
                    <a:pt x="461" y="1787"/>
                    <a:pt x="459" y="1786"/>
                    <a:pt x="455" y="1786"/>
                  </a:cubicBezTo>
                  <a:cubicBezTo>
                    <a:pt x="452" y="1784"/>
                    <a:pt x="449" y="1783"/>
                    <a:pt x="446" y="1782"/>
                  </a:cubicBezTo>
                  <a:cubicBezTo>
                    <a:pt x="441" y="1778"/>
                    <a:pt x="434" y="1774"/>
                    <a:pt x="429" y="1769"/>
                  </a:cubicBezTo>
                  <a:lnTo>
                    <a:pt x="429" y="1769"/>
                  </a:lnTo>
                  <a:cubicBezTo>
                    <a:pt x="429" y="1769"/>
                    <a:pt x="429" y="1770"/>
                    <a:pt x="429" y="1770"/>
                  </a:cubicBezTo>
                  <a:lnTo>
                    <a:pt x="429" y="1770"/>
                  </a:lnTo>
                  <a:cubicBezTo>
                    <a:pt x="428" y="1768"/>
                    <a:pt x="426" y="1767"/>
                    <a:pt x="425" y="1766"/>
                  </a:cubicBezTo>
                  <a:cubicBezTo>
                    <a:pt x="424" y="1766"/>
                    <a:pt x="424" y="1765"/>
                    <a:pt x="423" y="1765"/>
                  </a:cubicBezTo>
                  <a:lnTo>
                    <a:pt x="423" y="1765"/>
                  </a:lnTo>
                  <a:lnTo>
                    <a:pt x="424" y="1766"/>
                  </a:lnTo>
                  <a:cubicBezTo>
                    <a:pt x="411" y="1756"/>
                    <a:pt x="399" y="1746"/>
                    <a:pt x="387" y="1734"/>
                  </a:cubicBezTo>
                  <a:cubicBezTo>
                    <a:pt x="377" y="1723"/>
                    <a:pt x="367" y="1714"/>
                    <a:pt x="358" y="1703"/>
                  </a:cubicBezTo>
                  <a:cubicBezTo>
                    <a:pt x="349" y="1690"/>
                    <a:pt x="341" y="1675"/>
                    <a:pt x="332" y="1663"/>
                  </a:cubicBezTo>
                  <a:cubicBezTo>
                    <a:pt x="320" y="1639"/>
                    <a:pt x="309" y="1617"/>
                    <a:pt x="297" y="1593"/>
                  </a:cubicBezTo>
                  <a:cubicBezTo>
                    <a:pt x="286" y="1562"/>
                    <a:pt x="275" y="1531"/>
                    <a:pt x="266" y="1499"/>
                  </a:cubicBezTo>
                  <a:cubicBezTo>
                    <a:pt x="256" y="1453"/>
                    <a:pt x="248" y="1405"/>
                    <a:pt x="239" y="1357"/>
                  </a:cubicBezTo>
                  <a:cubicBezTo>
                    <a:pt x="235" y="1318"/>
                    <a:pt x="233" y="1281"/>
                    <a:pt x="232" y="1242"/>
                  </a:cubicBezTo>
                  <a:cubicBezTo>
                    <a:pt x="233" y="1196"/>
                    <a:pt x="235" y="1149"/>
                    <a:pt x="242" y="1102"/>
                  </a:cubicBezTo>
                  <a:cubicBezTo>
                    <a:pt x="253" y="1023"/>
                    <a:pt x="265" y="944"/>
                    <a:pt x="276" y="865"/>
                  </a:cubicBezTo>
                  <a:cubicBezTo>
                    <a:pt x="290" y="779"/>
                    <a:pt x="302" y="693"/>
                    <a:pt x="322" y="607"/>
                  </a:cubicBezTo>
                  <a:cubicBezTo>
                    <a:pt x="327" y="590"/>
                    <a:pt x="333" y="571"/>
                    <a:pt x="341" y="552"/>
                  </a:cubicBezTo>
                  <a:cubicBezTo>
                    <a:pt x="348" y="536"/>
                    <a:pt x="356" y="521"/>
                    <a:pt x="362" y="505"/>
                  </a:cubicBezTo>
                  <a:cubicBezTo>
                    <a:pt x="393" y="454"/>
                    <a:pt x="426" y="404"/>
                    <a:pt x="461" y="355"/>
                  </a:cubicBezTo>
                  <a:cubicBezTo>
                    <a:pt x="471" y="342"/>
                    <a:pt x="482" y="330"/>
                    <a:pt x="492" y="318"/>
                  </a:cubicBezTo>
                  <a:cubicBezTo>
                    <a:pt x="503" y="308"/>
                    <a:pt x="517" y="298"/>
                    <a:pt x="529" y="287"/>
                  </a:cubicBezTo>
                  <a:cubicBezTo>
                    <a:pt x="548" y="276"/>
                    <a:pt x="565" y="265"/>
                    <a:pt x="585" y="254"/>
                  </a:cubicBezTo>
                  <a:cubicBezTo>
                    <a:pt x="591" y="251"/>
                    <a:pt x="599" y="247"/>
                    <a:pt x="606" y="245"/>
                  </a:cubicBezTo>
                  <a:cubicBezTo>
                    <a:pt x="614" y="242"/>
                    <a:pt x="622" y="240"/>
                    <a:pt x="630" y="237"/>
                  </a:cubicBezTo>
                  <a:cubicBezTo>
                    <a:pt x="632" y="237"/>
                    <a:pt x="636" y="236"/>
                    <a:pt x="638" y="236"/>
                  </a:cubicBezTo>
                  <a:lnTo>
                    <a:pt x="681" y="232"/>
                  </a:lnTo>
                  <a:close/>
                  <a:moveTo>
                    <a:pt x="663" y="1"/>
                  </a:moveTo>
                  <a:cubicBezTo>
                    <a:pt x="647" y="1"/>
                    <a:pt x="631" y="2"/>
                    <a:pt x="616" y="6"/>
                  </a:cubicBezTo>
                  <a:cubicBezTo>
                    <a:pt x="604" y="8"/>
                    <a:pt x="590" y="12"/>
                    <a:pt x="580" y="19"/>
                  </a:cubicBezTo>
                  <a:cubicBezTo>
                    <a:pt x="545" y="28"/>
                    <a:pt x="514" y="39"/>
                    <a:pt x="481" y="54"/>
                  </a:cubicBezTo>
                  <a:cubicBezTo>
                    <a:pt x="441" y="74"/>
                    <a:pt x="399" y="100"/>
                    <a:pt x="366" y="128"/>
                  </a:cubicBezTo>
                  <a:cubicBezTo>
                    <a:pt x="321" y="167"/>
                    <a:pt x="285" y="211"/>
                    <a:pt x="251" y="258"/>
                  </a:cubicBezTo>
                  <a:cubicBezTo>
                    <a:pt x="203" y="327"/>
                    <a:pt x="157" y="396"/>
                    <a:pt x="127" y="474"/>
                  </a:cubicBezTo>
                  <a:cubicBezTo>
                    <a:pt x="101" y="540"/>
                    <a:pt x="86" y="610"/>
                    <a:pt x="74" y="681"/>
                  </a:cubicBezTo>
                  <a:cubicBezTo>
                    <a:pt x="59" y="773"/>
                    <a:pt x="46" y="865"/>
                    <a:pt x="32" y="958"/>
                  </a:cubicBezTo>
                  <a:cubicBezTo>
                    <a:pt x="16" y="1056"/>
                    <a:pt x="1" y="1155"/>
                    <a:pt x="3" y="1255"/>
                  </a:cubicBezTo>
                  <a:cubicBezTo>
                    <a:pt x="5" y="1360"/>
                    <a:pt x="22" y="1467"/>
                    <a:pt x="48" y="1567"/>
                  </a:cubicBezTo>
                  <a:cubicBezTo>
                    <a:pt x="63" y="1619"/>
                    <a:pt x="80" y="1669"/>
                    <a:pt x="103" y="1717"/>
                  </a:cubicBezTo>
                  <a:cubicBezTo>
                    <a:pt x="127" y="1768"/>
                    <a:pt x="156" y="1824"/>
                    <a:pt x="196" y="1865"/>
                  </a:cubicBezTo>
                  <a:cubicBezTo>
                    <a:pt x="234" y="1906"/>
                    <a:pt x="275" y="1942"/>
                    <a:pt x="322" y="1974"/>
                  </a:cubicBezTo>
                  <a:cubicBezTo>
                    <a:pt x="362" y="2000"/>
                    <a:pt x="410" y="2009"/>
                    <a:pt x="455" y="2016"/>
                  </a:cubicBezTo>
                  <a:cubicBezTo>
                    <a:pt x="470" y="2019"/>
                    <a:pt x="486" y="2021"/>
                    <a:pt x="502" y="2021"/>
                  </a:cubicBezTo>
                  <a:cubicBezTo>
                    <a:pt x="507" y="2021"/>
                    <a:pt x="512" y="2020"/>
                    <a:pt x="517" y="2020"/>
                  </a:cubicBezTo>
                  <a:cubicBezTo>
                    <a:pt x="534" y="2020"/>
                    <a:pt x="553" y="2018"/>
                    <a:pt x="570" y="2014"/>
                  </a:cubicBezTo>
                  <a:cubicBezTo>
                    <a:pt x="753" y="1981"/>
                    <a:pt x="903" y="1844"/>
                    <a:pt x="991" y="1684"/>
                  </a:cubicBezTo>
                  <a:cubicBezTo>
                    <a:pt x="1044" y="1587"/>
                    <a:pt x="1089" y="1484"/>
                    <a:pt x="1115" y="1378"/>
                  </a:cubicBezTo>
                  <a:cubicBezTo>
                    <a:pt x="1130" y="1325"/>
                    <a:pt x="1140" y="1270"/>
                    <a:pt x="1153" y="1215"/>
                  </a:cubicBezTo>
                  <a:cubicBezTo>
                    <a:pt x="1163" y="1167"/>
                    <a:pt x="1173" y="1117"/>
                    <a:pt x="1177" y="1069"/>
                  </a:cubicBezTo>
                  <a:cubicBezTo>
                    <a:pt x="1181" y="1014"/>
                    <a:pt x="1183" y="957"/>
                    <a:pt x="1184" y="904"/>
                  </a:cubicBezTo>
                  <a:cubicBezTo>
                    <a:pt x="1185" y="846"/>
                    <a:pt x="1188" y="791"/>
                    <a:pt x="1183" y="734"/>
                  </a:cubicBezTo>
                  <a:cubicBezTo>
                    <a:pt x="1175" y="641"/>
                    <a:pt x="1167" y="545"/>
                    <a:pt x="1141" y="455"/>
                  </a:cubicBezTo>
                  <a:cubicBezTo>
                    <a:pt x="1127" y="404"/>
                    <a:pt x="1107" y="357"/>
                    <a:pt x="1084" y="308"/>
                  </a:cubicBezTo>
                  <a:cubicBezTo>
                    <a:pt x="1064" y="264"/>
                    <a:pt x="1038" y="217"/>
                    <a:pt x="1004" y="182"/>
                  </a:cubicBezTo>
                  <a:cubicBezTo>
                    <a:pt x="973" y="149"/>
                    <a:pt x="940" y="123"/>
                    <a:pt x="904" y="100"/>
                  </a:cubicBezTo>
                  <a:cubicBezTo>
                    <a:pt x="874" y="79"/>
                    <a:pt x="844" y="56"/>
                    <a:pt x="811" y="43"/>
                  </a:cubicBezTo>
                  <a:cubicBezTo>
                    <a:pt x="789" y="33"/>
                    <a:pt x="766" y="22"/>
                    <a:pt x="744" y="14"/>
                  </a:cubicBezTo>
                  <a:cubicBezTo>
                    <a:pt x="718" y="5"/>
                    <a:pt x="690"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99;p15">
              <a:extLst>
                <a:ext uri="{FF2B5EF4-FFF2-40B4-BE49-F238E27FC236}">
                  <a16:creationId xmlns:a16="http://schemas.microsoft.com/office/drawing/2014/main" id="{934AC3BC-E587-5884-7FC7-84AB63EBDB35}"/>
                </a:ext>
              </a:extLst>
            </p:cNvPr>
            <p:cNvSpPr/>
            <p:nvPr/>
          </p:nvSpPr>
          <p:spPr>
            <a:xfrm>
              <a:off x="4197900" y="960275"/>
              <a:ext cx="45575" cy="25575"/>
            </a:xfrm>
            <a:custGeom>
              <a:avLst/>
              <a:gdLst/>
              <a:ahLst/>
              <a:cxnLst/>
              <a:rect l="l" t="t" r="r" b="b"/>
              <a:pathLst>
                <a:path w="1823" h="1023" extrusionOk="0">
                  <a:moveTo>
                    <a:pt x="1205" y="11"/>
                  </a:moveTo>
                  <a:cubicBezTo>
                    <a:pt x="1206" y="12"/>
                    <a:pt x="1207" y="12"/>
                    <a:pt x="1207" y="12"/>
                  </a:cubicBezTo>
                  <a:cubicBezTo>
                    <a:pt x="1207" y="12"/>
                    <a:pt x="1206" y="12"/>
                    <a:pt x="1205" y="11"/>
                  </a:cubicBezTo>
                  <a:close/>
                  <a:moveTo>
                    <a:pt x="1039" y="220"/>
                  </a:moveTo>
                  <a:cubicBezTo>
                    <a:pt x="1063" y="220"/>
                    <a:pt x="1087" y="221"/>
                    <a:pt x="1110" y="221"/>
                  </a:cubicBezTo>
                  <a:lnTo>
                    <a:pt x="1109" y="221"/>
                  </a:lnTo>
                  <a:cubicBezTo>
                    <a:pt x="1151" y="226"/>
                    <a:pt x="1192" y="229"/>
                    <a:pt x="1232" y="234"/>
                  </a:cubicBezTo>
                  <a:cubicBezTo>
                    <a:pt x="1233" y="234"/>
                    <a:pt x="1233" y="234"/>
                    <a:pt x="1233" y="236"/>
                  </a:cubicBezTo>
                  <a:cubicBezTo>
                    <a:pt x="1279" y="249"/>
                    <a:pt x="1325" y="265"/>
                    <a:pt x="1367" y="283"/>
                  </a:cubicBezTo>
                  <a:cubicBezTo>
                    <a:pt x="1382" y="291"/>
                    <a:pt x="1395" y="298"/>
                    <a:pt x="1410" y="304"/>
                  </a:cubicBezTo>
                  <a:cubicBezTo>
                    <a:pt x="1415" y="306"/>
                    <a:pt x="1419" y="309"/>
                    <a:pt x="1423" y="311"/>
                  </a:cubicBezTo>
                  <a:cubicBezTo>
                    <a:pt x="1455" y="335"/>
                    <a:pt x="1486" y="360"/>
                    <a:pt x="1517" y="386"/>
                  </a:cubicBezTo>
                  <a:cubicBezTo>
                    <a:pt x="1517" y="386"/>
                    <a:pt x="1517" y="385"/>
                    <a:pt x="1517" y="384"/>
                  </a:cubicBezTo>
                  <a:lnTo>
                    <a:pt x="1517" y="384"/>
                  </a:lnTo>
                  <a:lnTo>
                    <a:pt x="1521" y="389"/>
                  </a:lnTo>
                  <a:cubicBezTo>
                    <a:pt x="1523" y="390"/>
                    <a:pt x="1525" y="392"/>
                    <a:pt x="1526" y="393"/>
                  </a:cubicBezTo>
                  <a:lnTo>
                    <a:pt x="1526" y="393"/>
                  </a:lnTo>
                  <a:cubicBezTo>
                    <a:pt x="1526" y="393"/>
                    <a:pt x="1526" y="393"/>
                    <a:pt x="1524" y="393"/>
                  </a:cubicBezTo>
                  <a:cubicBezTo>
                    <a:pt x="1535" y="402"/>
                    <a:pt x="1544" y="412"/>
                    <a:pt x="1554" y="422"/>
                  </a:cubicBezTo>
                  <a:cubicBezTo>
                    <a:pt x="1558" y="425"/>
                    <a:pt x="1562" y="430"/>
                    <a:pt x="1565" y="435"/>
                  </a:cubicBezTo>
                  <a:cubicBezTo>
                    <a:pt x="1571" y="445"/>
                    <a:pt x="1579" y="458"/>
                    <a:pt x="1585" y="469"/>
                  </a:cubicBezTo>
                  <a:cubicBezTo>
                    <a:pt x="1586" y="470"/>
                    <a:pt x="1586" y="473"/>
                    <a:pt x="1588" y="475"/>
                  </a:cubicBezTo>
                  <a:lnTo>
                    <a:pt x="1588" y="476"/>
                  </a:lnTo>
                  <a:lnTo>
                    <a:pt x="1588" y="480"/>
                  </a:lnTo>
                  <a:cubicBezTo>
                    <a:pt x="1589" y="496"/>
                    <a:pt x="1589" y="511"/>
                    <a:pt x="1589" y="527"/>
                  </a:cubicBezTo>
                  <a:cubicBezTo>
                    <a:pt x="1590" y="534"/>
                    <a:pt x="1590" y="537"/>
                    <a:pt x="1590" y="540"/>
                  </a:cubicBezTo>
                  <a:lnTo>
                    <a:pt x="1583" y="571"/>
                  </a:lnTo>
                  <a:lnTo>
                    <a:pt x="1568" y="609"/>
                  </a:lnTo>
                  <a:cubicBezTo>
                    <a:pt x="1565" y="615"/>
                    <a:pt x="1562" y="620"/>
                    <a:pt x="1558" y="624"/>
                  </a:cubicBezTo>
                  <a:cubicBezTo>
                    <a:pt x="1553" y="631"/>
                    <a:pt x="1547" y="638"/>
                    <a:pt x="1542" y="646"/>
                  </a:cubicBezTo>
                  <a:cubicBezTo>
                    <a:pt x="1535" y="654"/>
                    <a:pt x="1528" y="660"/>
                    <a:pt x="1522" y="666"/>
                  </a:cubicBezTo>
                  <a:cubicBezTo>
                    <a:pt x="1506" y="681"/>
                    <a:pt x="1487" y="693"/>
                    <a:pt x="1468" y="707"/>
                  </a:cubicBezTo>
                  <a:cubicBezTo>
                    <a:pt x="1456" y="714"/>
                    <a:pt x="1444" y="721"/>
                    <a:pt x="1431" y="728"/>
                  </a:cubicBezTo>
                  <a:cubicBezTo>
                    <a:pt x="1422" y="733"/>
                    <a:pt x="1411" y="737"/>
                    <a:pt x="1402" y="742"/>
                  </a:cubicBezTo>
                  <a:cubicBezTo>
                    <a:pt x="1385" y="747"/>
                    <a:pt x="1372" y="752"/>
                    <a:pt x="1357" y="755"/>
                  </a:cubicBezTo>
                  <a:cubicBezTo>
                    <a:pt x="1285" y="769"/>
                    <a:pt x="1211" y="781"/>
                    <a:pt x="1136" y="789"/>
                  </a:cubicBezTo>
                  <a:cubicBezTo>
                    <a:pt x="1066" y="793"/>
                    <a:pt x="995" y="793"/>
                    <a:pt x="924" y="793"/>
                  </a:cubicBezTo>
                  <a:cubicBezTo>
                    <a:pt x="870" y="793"/>
                    <a:pt x="815" y="795"/>
                    <a:pt x="761" y="795"/>
                  </a:cubicBezTo>
                  <a:cubicBezTo>
                    <a:pt x="743" y="795"/>
                    <a:pt x="725" y="795"/>
                    <a:pt x="707" y="794"/>
                  </a:cubicBezTo>
                  <a:cubicBezTo>
                    <a:pt x="628" y="790"/>
                    <a:pt x="548" y="788"/>
                    <a:pt x="470" y="776"/>
                  </a:cubicBezTo>
                  <a:cubicBezTo>
                    <a:pt x="439" y="769"/>
                    <a:pt x="409" y="762"/>
                    <a:pt x="378" y="754"/>
                  </a:cubicBezTo>
                  <a:cubicBezTo>
                    <a:pt x="371" y="750"/>
                    <a:pt x="361" y="748"/>
                    <a:pt x="354" y="744"/>
                  </a:cubicBezTo>
                  <a:cubicBezTo>
                    <a:pt x="349" y="742"/>
                    <a:pt x="344" y="738"/>
                    <a:pt x="340" y="734"/>
                  </a:cubicBezTo>
                  <a:cubicBezTo>
                    <a:pt x="335" y="731"/>
                    <a:pt x="331" y="728"/>
                    <a:pt x="326" y="724"/>
                  </a:cubicBezTo>
                  <a:cubicBezTo>
                    <a:pt x="318" y="716"/>
                    <a:pt x="311" y="708"/>
                    <a:pt x="301" y="699"/>
                  </a:cubicBezTo>
                  <a:lnTo>
                    <a:pt x="301" y="699"/>
                  </a:lnTo>
                  <a:cubicBezTo>
                    <a:pt x="300" y="698"/>
                    <a:pt x="300" y="697"/>
                    <a:pt x="299" y="696"/>
                  </a:cubicBezTo>
                  <a:lnTo>
                    <a:pt x="298" y="695"/>
                  </a:lnTo>
                  <a:cubicBezTo>
                    <a:pt x="298" y="693"/>
                    <a:pt x="296" y="693"/>
                    <a:pt x="296" y="692"/>
                  </a:cubicBezTo>
                  <a:cubicBezTo>
                    <a:pt x="289" y="682"/>
                    <a:pt x="281" y="672"/>
                    <a:pt x="275" y="662"/>
                  </a:cubicBezTo>
                  <a:cubicBezTo>
                    <a:pt x="268" y="651"/>
                    <a:pt x="260" y="639"/>
                    <a:pt x="255" y="626"/>
                  </a:cubicBezTo>
                  <a:cubicBezTo>
                    <a:pt x="252" y="619"/>
                    <a:pt x="249" y="609"/>
                    <a:pt x="245" y="600"/>
                  </a:cubicBezTo>
                  <a:cubicBezTo>
                    <a:pt x="242" y="590"/>
                    <a:pt x="238" y="582"/>
                    <a:pt x="236" y="569"/>
                  </a:cubicBezTo>
                  <a:cubicBezTo>
                    <a:pt x="233" y="554"/>
                    <a:pt x="232" y="540"/>
                    <a:pt x="229" y="525"/>
                  </a:cubicBezTo>
                  <a:lnTo>
                    <a:pt x="229" y="506"/>
                  </a:lnTo>
                  <a:cubicBezTo>
                    <a:pt x="231" y="502"/>
                    <a:pt x="229" y="497"/>
                    <a:pt x="231" y="492"/>
                  </a:cubicBezTo>
                  <a:cubicBezTo>
                    <a:pt x="232" y="489"/>
                    <a:pt x="233" y="484"/>
                    <a:pt x="233" y="479"/>
                  </a:cubicBezTo>
                  <a:cubicBezTo>
                    <a:pt x="236" y="471"/>
                    <a:pt x="238" y="465"/>
                    <a:pt x="243" y="458"/>
                  </a:cubicBezTo>
                  <a:cubicBezTo>
                    <a:pt x="249" y="444"/>
                    <a:pt x="257" y="432"/>
                    <a:pt x="266" y="418"/>
                  </a:cubicBezTo>
                  <a:cubicBezTo>
                    <a:pt x="273" y="411"/>
                    <a:pt x="278" y="403"/>
                    <a:pt x="283" y="396"/>
                  </a:cubicBezTo>
                  <a:cubicBezTo>
                    <a:pt x="296" y="381"/>
                    <a:pt x="310" y="366"/>
                    <a:pt x="325" y="350"/>
                  </a:cubicBezTo>
                  <a:lnTo>
                    <a:pt x="325" y="350"/>
                  </a:lnTo>
                  <a:cubicBezTo>
                    <a:pt x="338" y="339"/>
                    <a:pt x="353" y="329"/>
                    <a:pt x="367" y="318"/>
                  </a:cubicBezTo>
                  <a:cubicBezTo>
                    <a:pt x="374" y="315"/>
                    <a:pt x="379" y="313"/>
                    <a:pt x="384" y="309"/>
                  </a:cubicBezTo>
                  <a:cubicBezTo>
                    <a:pt x="404" y="300"/>
                    <a:pt x="422" y="294"/>
                    <a:pt x="440" y="285"/>
                  </a:cubicBezTo>
                  <a:cubicBezTo>
                    <a:pt x="454" y="282"/>
                    <a:pt x="469" y="278"/>
                    <a:pt x="484" y="274"/>
                  </a:cubicBezTo>
                  <a:cubicBezTo>
                    <a:pt x="587" y="254"/>
                    <a:pt x="691" y="239"/>
                    <a:pt x="796" y="229"/>
                  </a:cubicBezTo>
                  <a:cubicBezTo>
                    <a:pt x="878" y="225"/>
                    <a:pt x="958" y="220"/>
                    <a:pt x="1039" y="220"/>
                  </a:cubicBezTo>
                  <a:close/>
                  <a:moveTo>
                    <a:pt x="1016" y="1"/>
                  </a:moveTo>
                  <a:cubicBezTo>
                    <a:pt x="953" y="1"/>
                    <a:pt x="888" y="6"/>
                    <a:pt x="826" y="9"/>
                  </a:cubicBezTo>
                  <a:cubicBezTo>
                    <a:pt x="748" y="12"/>
                    <a:pt x="672" y="21"/>
                    <a:pt x="597" y="33"/>
                  </a:cubicBezTo>
                  <a:cubicBezTo>
                    <a:pt x="529" y="44"/>
                    <a:pt x="457" y="51"/>
                    <a:pt x="392" y="73"/>
                  </a:cubicBezTo>
                  <a:cubicBezTo>
                    <a:pt x="344" y="88"/>
                    <a:pt x="297" y="108"/>
                    <a:pt x="252" y="131"/>
                  </a:cubicBezTo>
                  <a:cubicBezTo>
                    <a:pt x="185" y="169"/>
                    <a:pt x="128" y="231"/>
                    <a:pt x="83" y="293"/>
                  </a:cubicBezTo>
                  <a:cubicBezTo>
                    <a:pt x="46" y="340"/>
                    <a:pt x="24" y="397"/>
                    <a:pt x="11" y="455"/>
                  </a:cubicBezTo>
                  <a:cubicBezTo>
                    <a:pt x="0" y="506"/>
                    <a:pt x="5" y="559"/>
                    <a:pt x="16" y="611"/>
                  </a:cubicBezTo>
                  <a:cubicBezTo>
                    <a:pt x="31" y="698"/>
                    <a:pt x="77" y="788"/>
                    <a:pt x="138" y="852"/>
                  </a:cubicBezTo>
                  <a:cubicBezTo>
                    <a:pt x="174" y="892"/>
                    <a:pt x="217" y="930"/>
                    <a:pt x="267" y="953"/>
                  </a:cubicBezTo>
                  <a:cubicBezTo>
                    <a:pt x="318" y="975"/>
                    <a:pt x="370" y="989"/>
                    <a:pt x="423" y="1000"/>
                  </a:cubicBezTo>
                  <a:cubicBezTo>
                    <a:pt x="479" y="1010"/>
                    <a:pt x="535" y="1013"/>
                    <a:pt x="591" y="1016"/>
                  </a:cubicBezTo>
                  <a:cubicBezTo>
                    <a:pt x="643" y="1018"/>
                    <a:pt x="696" y="1022"/>
                    <a:pt x="747" y="1022"/>
                  </a:cubicBezTo>
                  <a:cubicBezTo>
                    <a:pt x="799" y="1022"/>
                    <a:pt x="851" y="1020"/>
                    <a:pt x="904" y="1020"/>
                  </a:cubicBezTo>
                  <a:cubicBezTo>
                    <a:pt x="924" y="1020"/>
                    <a:pt x="944" y="1020"/>
                    <a:pt x="964" y="1020"/>
                  </a:cubicBezTo>
                  <a:cubicBezTo>
                    <a:pt x="994" y="1020"/>
                    <a:pt x="1024" y="1020"/>
                    <a:pt x="1053" y="1018"/>
                  </a:cubicBezTo>
                  <a:cubicBezTo>
                    <a:pt x="1104" y="1017"/>
                    <a:pt x="1157" y="1016"/>
                    <a:pt x="1207" y="1008"/>
                  </a:cubicBezTo>
                  <a:cubicBezTo>
                    <a:pt x="1258" y="1002"/>
                    <a:pt x="1307" y="994"/>
                    <a:pt x="1357" y="985"/>
                  </a:cubicBezTo>
                  <a:cubicBezTo>
                    <a:pt x="1414" y="976"/>
                    <a:pt x="1471" y="961"/>
                    <a:pt x="1523" y="936"/>
                  </a:cubicBezTo>
                  <a:cubicBezTo>
                    <a:pt x="1568" y="914"/>
                    <a:pt x="1609" y="888"/>
                    <a:pt x="1647" y="858"/>
                  </a:cubicBezTo>
                  <a:cubicBezTo>
                    <a:pt x="1728" y="796"/>
                    <a:pt x="1780" y="712"/>
                    <a:pt x="1807" y="616"/>
                  </a:cubicBezTo>
                  <a:cubicBezTo>
                    <a:pt x="1817" y="578"/>
                    <a:pt x="1823" y="538"/>
                    <a:pt x="1820" y="500"/>
                  </a:cubicBezTo>
                  <a:cubicBezTo>
                    <a:pt x="1819" y="464"/>
                    <a:pt x="1817" y="427"/>
                    <a:pt x="1801" y="393"/>
                  </a:cubicBezTo>
                  <a:cubicBezTo>
                    <a:pt x="1778" y="351"/>
                    <a:pt x="1755" y="314"/>
                    <a:pt x="1728" y="279"/>
                  </a:cubicBezTo>
                  <a:cubicBezTo>
                    <a:pt x="1699" y="246"/>
                    <a:pt x="1663" y="217"/>
                    <a:pt x="1630" y="191"/>
                  </a:cubicBezTo>
                  <a:cubicBezTo>
                    <a:pt x="1583" y="154"/>
                    <a:pt x="1539" y="119"/>
                    <a:pt x="1486" y="97"/>
                  </a:cubicBezTo>
                  <a:cubicBezTo>
                    <a:pt x="1450" y="78"/>
                    <a:pt x="1415" y="63"/>
                    <a:pt x="1378" y="50"/>
                  </a:cubicBezTo>
                  <a:cubicBezTo>
                    <a:pt x="1366" y="47"/>
                    <a:pt x="1356" y="44"/>
                    <a:pt x="1345" y="40"/>
                  </a:cubicBezTo>
                  <a:cubicBezTo>
                    <a:pt x="1326" y="40"/>
                    <a:pt x="1311" y="37"/>
                    <a:pt x="1294" y="33"/>
                  </a:cubicBezTo>
                  <a:cubicBezTo>
                    <a:pt x="1263" y="24"/>
                    <a:pt x="1228" y="16"/>
                    <a:pt x="1194" y="10"/>
                  </a:cubicBezTo>
                  <a:lnTo>
                    <a:pt x="1194" y="10"/>
                  </a:lnTo>
                  <a:cubicBezTo>
                    <a:pt x="1198" y="11"/>
                    <a:pt x="1201" y="11"/>
                    <a:pt x="1205" y="11"/>
                  </a:cubicBezTo>
                  <a:lnTo>
                    <a:pt x="1205" y="11"/>
                  </a:lnTo>
                  <a:cubicBezTo>
                    <a:pt x="1201" y="11"/>
                    <a:pt x="1197" y="10"/>
                    <a:pt x="1193" y="10"/>
                  </a:cubicBezTo>
                  <a:lnTo>
                    <a:pt x="1193" y="10"/>
                  </a:lnTo>
                  <a:cubicBezTo>
                    <a:pt x="1193" y="10"/>
                    <a:pt x="1193" y="10"/>
                    <a:pt x="1193" y="10"/>
                  </a:cubicBezTo>
                  <a:lnTo>
                    <a:pt x="1193" y="10"/>
                  </a:lnTo>
                  <a:cubicBezTo>
                    <a:pt x="1193" y="10"/>
                    <a:pt x="1193" y="10"/>
                    <a:pt x="1193" y="10"/>
                  </a:cubicBezTo>
                  <a:lnTo>
                    <a:pt x="1193" y="10"/>
                  </a:lnTo>
                  <a:cubicBezTo>
                    <a:pt x="1193" y="10"/>
                    <a:pt x="1192" y="10"/>
                    <a:pt x="1191" y="10"/>
                  </a:cubicBezTo>
                  <a:cubicBezTo>
                    <a:pt x="1133" y="5"/>
                    <a:pt x="1074"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00;p15">
              <a:extLst>
                <a:ext uri="{FF2B5EF4-FFF2-40B4-BE49-F238E27FC236}">
                  <a16:creationId xmlns:a16="http://schemas.microsoft.com/office/drawing/2014/main" id="{CC1404D5-58BA-061A-04C4-3CA93E28FDCC}"/>
                </a:ext>
              </a:extLst>
            </p:cNvPr>
            <p:cNvSpPr/>
            <p:nvPr/>
          </p:nvSpPr>
          <p:spPr>
            <a:xfrm>
              <a:off x="4205375" y="977700"/>
              <a:ext cx="50" cy="75"/>
            </a:xfrm>
            <a:custGeom>
              <a:avLst/>
              <a:gdLst/>
              <a:ahLst/>
              <a:cxnLst/>
              <a:rect l="l" t="t" r="r" b="b"/>
              <a:pathLst>
                <a:path w="2" h="3" extrusionOk="0">
                  <a:moveTo>
                    <a:pt x="0" y="2"/>
                  </a:moveTo>
                  <a:cubicBezTo>
                    <a:pt x="0" y="2"/>
                    <a:pt x="1" y="2"/>
                    <a:pt x="0" y="2"/>
                  </a:cubicBezTo>
                  <a:cubicBezTo>
                    <a:pt x="0" y="2"/>
                    <a:pt x="0" y="0"/>
                    <a:pt x="0" y="2"/>
                  </a:cubicBezTo>
                  <a:cubicBezTo>
                    <a:pt x="0" y="0"/>
                    <a:pt x="0" y="0"/>
                    <a:pt x="0" y="2"/>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01;p15">
              <a:extLst>
                <a:ext uri="{FF2B5EF4-FFF2-40B4-BE49-F238E27FC236}">
                  <a16:creationId xmlns:a16="http://schemas.microsoft.com/office/drawing/2014/main" id="{7CC591F2-E300-9F87-D6EB-9D40A31B4642}"/>
                </a:ext>
              </a:extLst>
            </p:cNvPr>
            <p:cNvSpPr/>
            <p:nvPr/>
          </p:nvSpPr>
          <p:spPr>
            <a:xfrm>
              <a:off x="4296850" y="963050"/>
              <a:ext cx="48275" cy="25450"/>
            </a:xfrm>
            <a:custGeom>
              <a:avLst/>
              <a:gdLst/>
              <a:ahLst/>
              <a:cxnLst/>
              <a:rect l="l" t="t" r="r" b="b"/>
              <a:pathLst>
                <a:path w="1931" h="1018" extrusionOk="0">
                  <a:moveTo>
                    <a:pt x="1129" y="229"/>
                  </a:moveTo>
                  <a:cubicBezTo>
                    <a:pt x="1136" y="229"/>
                    <a:pt x="1144" y="229"/>
                    <a:pt x="1151" y="229"/>
                  </a:cubicBezTo>
                  <a:cubicBezTo>
                    <a:pt x="1257" y="230"/>
                    <a:pt x="1360" y="237"/>
                    <a:pt x="1465" y="238"/>
                  </a:cubicBezTo>
                  <a:cubicBezTo>
                    <a:pt x="1477" y="238"/>
                    <a:pt x="1489" y="235"/>
                    <a:pt x="1499" y="233"/>
                  </a:cubicBezTo>
                  <a:cubicBezTo>
                    <a:pt x="1504" y="234"/>
                    <a:pt x="1511" y="235"/>
                    <a:pt x="1516" y="238"/>
                  </a:cubicBezTo>
                  <a:cubicBezTo>
                    <a:pt x="1533" y="244"/>
                    <a:pt x="1549" y="250"/>
                    <a:pt x="1566" y="258"/>
                  </a:cubicBezTo>
                  <a:cubicBezTo>
                    <a:pt x="1579" y="263"/>
                    <a:pt x="1590" y="270"/>
                    <a:pt x="1601" y="277"/>
                  </a:cubicBezTo>
                  <a:cubicBezTo>
                    <a:pt x="1609" y="281"/>
                    <a:pt x="1614" y="286"/>
                    <a:pt x="1619" y="290"/>
                  </a:cubicBezTo>
                  <a:cubicBezTo>
                    <a:pt x="1629" y="299"/>
                    <a:pt x="1641" y="311"/>
                    <a:pt x="1651" y="321"/>
                  </a:cubicBezTo>
                  <a:cubicBezTo>
                    <a:pt x="1656" y="326"/>
                    <a:pt x="1660" y="331"/>
                    <a:pt x="1663" y="336"/>
                  </a:cubicBezTo>
                  <a:cubicBezTo>
                    <a:pt x="1668" y="343"/>
                    <a:pt x="1672" y="351"/>
                    <a:pt x="1676" y="357"/>
                  </a:cubicBezTo>
                  <a:cubicBezTo>
                    <a:pt x="1689" y="385"/>
                    <a:pt x="1698" y="414"/>
                    <a:pt x="1710" y="442"/>
                  </a:cubicBezTo>
                  <a:cubicBezTo>
                    <a:pt x="1703" y="457"/>
                    <a:pt x="1702" y="473"/>
                    <a:pt x="1698" y="488"/>
                  </a:cubicBezTo>
                  <a:cubicBezTo>
                    <a:pt x="1697" y="493"/>
                    <a:pt x="1696" y="498"/>
                    <a:pt x="1693" y="506"/>
                  </a:cubicBezTo>
                  <a:cubicBezTo>
                    <a:pt x="1688" y="520"/>
                    <a:pt x="1683" y="537"/>
                    <a:pt x="1677" y="550"/>
                  </a:cubicBezTo>
                  <a:cubicBezTo>
                    <a:pt x="1666" y="562"/>
                    <a:pt x="1657" y="575"/>
                    <a:pt x="1647" y="586"/>
                  </a:cubicBezTo>
                  <a:cubicBezTo>
                    <a:pt x="1646" y="588"/>
                    <a:pt x="1645" y="589"/>
                    <a:pt x="1644" y="591"/>
                  </a:cubicBezTo>
                  <a:lnTo>
                    <a:pt x="1642" y="593"/>
                  </a:lnTo>
                  <a:cubicBezTo>
                    <a:pt x="1609" y="621"/>
                    <a:pt x="1573" y="647"/>
                    <a:pt x="1536" y="672"/>
                  </a:cubicBezTo>
                  <a:cubicBezTo>
                    <a:pt x="1528" y="677"/>
                    <a:pt x="1520" y="682"/>
                    <a:pt x="1512" y="687"/>
                  </a:cubicBezTo>
                  <a:cubicBezTo>
                    <a:pt x="1495" y="695"/>
                    <a:pt x="1480" y="700"/>
                    <a:pt x="1463" y="707"/>
                  </a:cubicBezTo>
                  <a:cubicBezTo>
                    <a:pt x="1448" y="710"/>
                    <a:pt x="1433" y="714"/>
                    <a:pt x="1418" y="718"/>
                  </a:cubicBezTo>
                  <a:cubicBezTo>
                    <a:pt x="1381" y="726"/>
                    <a:pt x="1341" y="735"/>
                    <a:pt x="1305" y="743"/>
                  </a:cubicBezTo>
                  <a:cubicBezTo>
                    <a:pt x="1272" y="748"/>
                    <a:pt x="1241" y="751"/>
                    <a:pt x="1207" y="755"/>
                  </a:cubicBezTo>
                  <a:lnTo>
                    <a:pt x="1202" y="755"/>
                  </a:lnTo>
                  <a:cubicBezTo>
                    <a:pt x="1200" y="755"/>
                    <a:pt x="1198" y="755"/>
                    <a:pt x="1196" y="756"/>
                  </a:cubicBezTo>
                  <a:cubicBezTo>
                    <a:pt x="1196" y="755"/>
                    <a:pt x="1197" y="755"/>
                    <a:pt x="1197" y="755"/>
                  </a:cubicBezTo>
                  <a:cubicBezTo>
                    <a:pt x="1191" y="755"/>
                    <a:pt x="1187" y="756"/>
                    <a:pt x="1180" y="756"/>
                  </a:cubicBezTo>
                  <a:lnTo>
                    <a:pt x="1181" y="756"/>
                  </a:lnTo>
                  <a:cubicBezTo>
                    <a:pt x="1170" y="756"/>
                    <a:pt x="1159" y="759"/>
                    <a:pt x="1145" y="760"/>
                  </a:cubicBezTo>
                  <a:lnTo>
                    <a:pt x="1146" y="760"/>
                  </a:lnTo>
                  <a:cubicBezTo>
                    <a:pt x="1057" y="767"/>
                    <a:pt x="969" y="777"/>
                    <a:pt x="878" y="785"/>
                  </a:cubicBezTo>
                  <a:lnTo>
                    <a:pt x="893" y="785"/>
                  </a:lnTo>
                  <a:cubicBezTo>
                    <a:pt x="832" y="789"/>
                    <a:pt x="771" y="792"/>
                    <a:pt x="709" y="792"/>
                  </a:cubicBezTo>
                  <a:cubicBezTo>
                    <a:pt x="693" y="792"/>
                    <a:pt x="676" y="792"/>
                    <a:pt x="659" y="792"/>
                  </a:cubicBezTo>
                  <a:cubicBezTo>
                    <a:pt x="594" y="790"/>
                    <a:pt x="531" y="782"/>
                    <a:pt x="467" y="775"/>
                  </a:cubicBezTo>
                  <a:lnTo>
                    <a:pt x="465" y="775"/>
                  </a:lnTo>
                  <a:cubicBezTo>
                    <a:pt x="463" y="775"/>
                    <a:pt x="460" y="773"/>
                    <a:pt x="457" y="773"/>
                  </a:cubicBezTo>
                  <a:lnTo>
                    <a:pt x="462" y="773"/>
                  </a:lnTo>
                  <a:cubicBezTo>
                    <a:pt x="441" y="770"/>
                    <a:pt x="422" y="766"/>
                    <a:pt x="401" y="761"/>
                  </a:cubicBezTo>
                  <a:cubicBezTo>
                    <a:pt x="387" y="755"/>
                    <a:pt x="374" y="750"/>
                    <a:pt x="360" y="744"/>
                  </a:cubicBezTo>
                  <a:cubicBezTo>
                    <a:pt x="355" y="741"/>
                    <a:pt x="350" y="737"/>
                    <a:pt x="345" y="735"/>
                  </a:cubicBezTo>
                  <a:lnTo>
                    <a:pt x="330" y="723"/>
                  </a:lnTo>
                  <a:cubicBezTo>
                    <a:pt x="313" y="706"/>
                    <a:pt x="297" y="690"/>
                    <a:pt x="281" y="675"/>
                  </a:cubicBezTo>
                  <a:lnTo>
                    <a:pt x="281" y="675"/>
                  </a:lnTo>
                  <a:cubicBezTo>
                    <a:pt x="282" y="676"/>
                    <a:pt x="282" y="677"/>
                    <a:pt x="283" y="678"/>
                  </a:cubicBezTo>
                  <a:lnTo>
                    <a:pt x="283" y="678"/>
                  </a:lnTo>
                  <a:cubicBezTo>
                    <a:pt x="281" y="676"/>
                    <a:pt x="279" y="674"/>
                    <a:pt x="278" y="673"/>
                  </a:cubicBezTo>
                  <a:lnTo>
                    <a:pt x="276" y="671"/>
                  </a:lnTo>
                  <a:lnTo>
                    <a:pt x="276" y="671"/>
                  </a:lnTo>
                  <a:cubicBezTo>
                    <a:pt x="277" y="671"/>
                    <a:pt x="277" y="672"/>
                    <a:pt x="278" y="672"/>
                  </a:cubicBezTo>
                  <a:cubicBezTo>
                    <a:pt x="271" y="663"/>
                    <a:pt x="263" y="652"/>
                    <a:pt x="257" y="643"/>
                  </a:cubicBezTo>
                  <a:cubicBezTo>
                    <a:pt x="254" y="637"/>
                    <a:pt x="251" y="632"/>
                    <a:pt x="247" y="626"/>
                  </a:cubicBezTo>
                  <a:cubicBezTo>
                    <a:pt x="245" y="621"/>
                    <a:pt x="242" y="616"/>
                    <a:pt x="241" y="611"/>
                  </a:cubicBezTo>
                  <a:lnTo>
                    <a:pt x="241" y="610"/>
                  </a:lnTo>
                  <a:lnTo>
                    <a:pt x="233" y="583"/>
                  </a:lnTo>
                  <a:cubicBezTo>
                    <a:pt x="233" y="576"/>
                    <a:pt x="233" y="570"/>
                    <a:pt x="232" y="564"/>
                  </a:cubicBezTo>
                  <a:cubicBezTo>
                    <a:pt x="231" y="552"/>
                    <a:pt x="231" y="540"/>
                    <a:pt x="232" y="528"/>
                  </a:cubicBezTo>
                  <a:cubicBezTo>
                    <a:pt x="233" y="522"/>
                    <a:pt x="233" y="516"/>
                    <a:pt x="235" y="511"/>
                  </a:cubicBezTo>
                  <a:lnTo>
                    <a:pt x="238" y="495"/>
                  </a:lnTo>
                  <a:cubicBezTo>
                    <a:pt x="240" y="488"/>
                    <a:pt x="241" y="483"/>
                    <a:pt x="243" y="478"/>
                  </a:cubicBezTo>
                  <a:cubicBezTo>
                    <a:pt x="247" y="470"/>
                    <a:pt x="253" y="461"/>
                    <a:pt x="258" y="454"/>
                  </a:cubicBezTo>
                  <a:lnTo>
                    <a:pt x="266" y="442"/>
                  </a:lnTo>
                  <a:lnTo>
                    <a:pt x="262" y="450"/>
                  </a:lnTo>
                  <a:cubicBezTo>
                    <a:pt x="263" y="449"/>
                    <a:pt x="264" y="447"/>
                    <a:pt x="266" y="445"/>
                  </a:cubicBezTo>
                  <a:cubicBezTo>
                    <a:pt x="277" y="433"/>
                    <a:pt x="288" y="421"/>
                    <a:pt x="299" y="410"/>
                  </a:cubicBezTo>
                  <a:cubicBezTo>
                    <a:pt x="309" y="400"/>
                    <a:pt x="320" y="393"/>
                    <a:pt x="330" y="384"/>
                  </a:cubicBezTo>
                  <a:cubicBezTo>
                    <a:pt x="356" y="368"/>
                    <a:pt x="382" y="353"/>
                    <a:pt x="408" y="339"/>
                  </a:cubicBezTo>
                  <a:cubicBezTo>
                    <a:pt x="433" y="327"/>
                    <a:pt x="458" y="317"/>
                    <a:pt x="483" y="308"/>
                  </a:cubicBezTo>
                  <a:cubicBezTo>
                    <a:pt x="524" y="295"/>
                    <a:pt x="566" y="285"/>
                    <a:pt x="609" y="275"/>
                  </a:cubicBezTo>
                  <a:cubicBezTo>
                    <a:pt x="649" y="266"/>
                    <a:pt x="690" y="259"/>
                    <a:pt x="730" y="254"/>
                  </a:cubicBezTo>
                  <a:cubicBezTo>
                    <a:pt x="768" y="249"/>
                    <a:pt x="806" y="246"/>
                    <a:pt x="842" y="243"/>
                  </a:cubicBezTo>
                  <a:lnTo>
                    <a:pt x="840" y="243"/>
                  </a:lnTo>
                  <a:cubicBezTo>
                    <a:pt x="935" y="235"/>
                    <a:pt x="1032" y="229"/>
                    <a:pt x="1129" y="229"/>
                  </a:cubicBezTo>
                  <a:close/>
                  <a:moveTo>
                    <a:pt x="1327" y="0"/>
                  </a:moveTo>
                  <a:cubicBezTo>
                    <a:pt x="1328" y="0"/>
                    <a:pt x="1330" y="0"/>
                    <a:pt x="1331" y="1"/>
                  </a:cubicBezTo>
                  <a:lnTo>
                    <a:pt x="1325" y="1"/>
                  </a:lnTo>
                  <a:cubicBezTo>
                    <a:pt x="1321" y="3"/>
                    <a:pt x="1316" y="6"/>
                    <a:pt x="1311" y="8"/>
                  </a:cubicBezTo>
                  <a:cubicBezTo>
                    <a:pt x="1297" y="8"/>
                    <a:pt x="1281" y="7"/>
                    <a:pt x="1268" y="7"/>
                  </a:cubicBezTo>
                  <a:cubicBezTo>
                    <a:pt x="1215" y="5"/>
                    <a:pt x="1163" y="4"/>
                    <a:pt x="1111" y="4"/>
                  </a:cubicBezTo>
                  <a:cubicBezTo>
                    <a:pt x="1053" y="4"/>
                    <a:pt x="997" y="5"/>
                    <a:pt x="940" y="8"/>
                  </a:cubicBezTo>
                  <a:cubicBezTo>
                    <a:pt x="837" y="16"/>
                    <a:pt x="731" y="21"/>
                    <a:pt x="629" y="39"/>
                  </a:cubicBezTo>
                  <a:cubicBezTo>
                    <a:pt x="533" y="58"/>
                    <a:pt x="439" y="80"/>
                    <a:pt x="348" y="116"/>
                  </a:cubicBezTo>
                  <a:cubicBezTo>
                    <a:pt x="239" y="161"/>
                    <a:pt x="129" y="232"/>
                    <a:pt x="64" y="332"/>
                  </a:cubicBezTo>
                  <a:cubicBezTo>
                    <a:pt x="36" y="377"/>
                    <a:pt x="14" y="425"/>
                    <a:pt x="7" y="478"/>
                  </a:cubicBezTo>
                  <a:cubicBezTo>
                    <a:pt x="2" y="524"/>
                    <a:pt x="1" y="571"/>
                    <a:pt x="7" y="619"/>
                  </a:cubicBezTo>
                  <a:cubicBezTo>
                    <a:pt x="17" y="704"/>
                    <a:pt x="68" y="779"/>
                    <a:pt x="125" y="841"/>
                  </a:cubicBezTo>
                  <a:cubicBezTo>
                    <a:pt x="186" y="905"/>
                    <a:pt x="256" y="956"/>
                    <a:pt x="341" y="978"/>
                  </a:cubicBezTo>
                  <a:cubicBezTo>
                    <a:pt x="394" y="993"/>
                    <a:pt x="449" y="1001"/>
                    <a:pt x="504" y="1007"/>
                  </a:cubicBezTo>
                  <a:cubicBezTo>
                    <a:pt x="571" y="1014"/>
                    <a:pt x="638" y="1017"/>
                    <a:pt x="705" y="1017"/>
                  </a:cubicBezTo>
                  <a:cubicBezTo>
                    <a:pt x="725" y="1017"/>
                    <a:pt x="745" y="1017"/>
                    <a:pt x="765" y="1017"/>
                  </a:cubicBezTo>
                  <a:cubicBezTo>
                    <a:pt x="791" y="1014"/>
                    <a:pt x="817" y="1014"/>
                    <a:pt x="842" y="1013"/>
                  </a:cubicBezTo>
                  <a:cubicBezTo>
                    <a:pt x="943" y="1006"/>
                    <a:pt x="1042" y="994"/>
                    <a:pt x="1141" y="986"/>
                  </a:cubicBezTo>
                  <a:lnTo>
                    <a:pt x="1152" y="986"/>
                  </a:lnTo>
                  <a:cubicBezTo>
                    <a:pt x="1162" y="984"/>
                    <a:pt x="1171" y="984"/>
                    <a:pt x="1178" y="984"/>
                  </a:cubicBezTo>
                  <a:lnTo>
                    <a:pt x="1163" y="984"/>
                  </a:lnTo>
                  <a:cubicBezTo>
                    <a:pt x="1180" y="983"/>
                    <a:pt x="1198" y="981"/>
                    <a:pt x="1214" y="980"/>
                  </a:cubicBezTo>
                  <a:lnTo>
                    <a:pt x="1212" y="980"/>
                  </a:lnTo>
                  <a:cubicBezTo>
                    <a:pt x="1245" y="978"/>
                    <a:pt x="1280" y="976"/>
                    <a:pt x="1315" y="970"/>
                  </a:cubicBezTo>
                  <a:cubicBezTo>
                    <a:pt x="1348" y="963"/>
                    <a:pt x="1382" y="955"/>
                    <a:pt x="1415" y="947"/>
                  </a:cubicBezTo>
                  <a:cubicBezTo>
                    <a:pt x="1444" y="941"/>
                    <a:pt x="1474" y="936"/>
                    <a:pt x="1502" y="930"/>
                  </a:cubicBezTo>
                  <a:cubicBezTo>
                    <a:pt x="1548" y="919"/>
                    <a:pt x="1594" y="901"/>
                    <a:pt x="1632" y="877"/>
                  </a:cubicBezTo>
                  <a:cubicBezTo>
                    <a:pt x="1672" y="852"/>
                    <a:pt x="1708" y="827"/>
                    <a:pt x="1744" y="798"/>
                  </a:cubicBezTo>
                  <a:cubicBezTo>
                    <a:pt x="1786" y="766"/>
                    <a:pt x="1825" y="729"/>
                    <a:pt x="1857" y="683"/>
                  </a:cubicBezTo>
                  <a:cubicBezTo>
                    <a:pt x="1878" y="655"/>
                    <a:pt x="1890" y="620"/>
                    <a:pt x="1903" y="588"/>
                  </a:cubicBezTo>
                  <a:cubicBezTo>
                    <a:pt x="1911" y="562"/>
                    <a:pt x="1919" y="538"/>
                    <a:pt x="1921" y="511"/>
                  </a:cubicBezTo>
                  <a:cubicBezTo>
                    <a:pt x="1925" y="483"/>
                    <a:pt x="1926" y="457"/>
                    <a:pt x="1926" y="430"/>
                  </a:cubicBezTo>
                  <a:cubicBezTo>
                    <a:pt x="1931" y="390"/>
                    <a:pt x="1910" y="354"/>
                    <a:pt x="1899" y="318"/>
                  </a:cubicBezTo>
                  <a:cubicBezTo>
                    <a:pt x="1858" y="210"/>
                    <a:pt x="1782" y="119"/>
                    <a:pt x="1679" y="64"/>
                  </a:cubicBezTo>
                  <a:cubicBezTo>
                    <a:pt x="1658" y="54"/>
                    <a:pt x="1636" y="43"/>
                    <a:pt x="1615" y="34"/>
                  </a:cubicBezTo>
                  <a:cubicBezTo>
                    <a:pt x="1594" y="34"/>
                    <a:pt x="1574" y="30"/>
                    <a:pt x="1553" y="26"/>
                  </a:cubicBezTo>
                  <a:cubicBezTo>
                    <a:pt x="1516" y="18"/>
                    <a:pt x="1479" y="11"/>
                    <a:pt x="1440" y="5"/>
                  </a:cubicBezTo>
                  <a:lnTo>
                    <a:pt x="1445" y="5"/>
                  </a:lnTo>
                  <a:cubicBezTo>
                    <a:pt x="1405" y="1"/>
                    <a:pt x="1366"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02;p15">
              <a:extLst>
                <a:ext uri="{FF2B5EF4-FFF2-40B4-BE49-F238E27FC236}">
                  <a16:creationId xmlns:a16="http://schemas.microsoft.com/office/drawing/2014/main" id="{3E8840FE-C431-5BBD-8002-1EC4D7C4A64A}"/>
                </a:ext>
              </a:extLst>
            </p:cNvPr>
            <p:cNvSpPr/>
            <p:nvPr/>
          </p:nvSpPr>
          <p:spPr>
            <a:xfrm>
              <a:off x="4308350" y="982400"/>
              <a:ext cx="125" cy="50"/>
            </a:xfrm>
            <a:custGeom>
              <a:avLst/>
              <a:gdLst/>
              <a:ahLst/>
              <a:cxnLst/>
              <a:rect l="l" t="t" r="r" b="b"/>
              <a:pathLst>
                <a:path w="5" h="2" extrusionOk="0">
                  <a:moveTo>
                    <a:pt x="0" y="0"/>
                  </a:moveTo>
                  <a:cubicBezTo>
                    <a:pt x="2" y="0"/>
                    <a:pt x="3" y="0"/>
                    <a:pt x="4" y="1"/>
                  </a:cubicBezTo>
                  <a:lnTo>
                    <a:pt x="4" y="1"/>
                  </a:lnTo>
                  <a:cubicBezTo>
                    <a:pt x="3" y="0"/>
                    <a:pt x="2"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03;p15">
              <a:extLst>
                <a:ext uri="{FF2B5EF4-FFF2-40B4-BE49-F238E27FC236}">
                  <a16:creationId xmlns:a16="http://schemas.microsoft.com/office/drawing/2014/main" id="{F7BC5AC6-F614-8B78-C0E8-427A6B8DC68E}"/>
                </a:ext>
              </a:extLst>
            </p:cNvPr>
            <p:cNvSpPr/>
            <p:nvPr/>
          </p:nvSpPr>
          <p:spPr>
            <a:xfrm>
              <a:off x="4303175" y="974200"/>
              <a:ext cx="125" cy="175"/>
            </a:xfrm>
            <a:custGeom>
              <a:avLst/>
              <a:gdLst/>
              <a:ahLst/>
              <a:cxnLst/>
              <a:rect l="l" t="t" r="r" b="b"/>
              <a:pathLst>
                <a:path w="5" h="7" extrusionOk="0">
                  <a:moveTo>
                    <a:pt x="5" y="1"/>
                  </a:moveTo>
                  <a:lnTo>
                    <a:pt x="5" y="1"/>
                  </a:lnTo>
                  <a:cubicBezTo>
                    <a:pt x="4" y="3"/>
                    <a:pt x="3" y="5"/>
                    <a:pt x="1" y="6"/>
                  </a:cubicBezTo>
                  <a:cubicBezTo>
                    <a:pt x="3" y="5"/>
                    <a:pt x="4" y="4"/>
                    <a:pt x="5" y="1"/>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04;p15">
              <a:extLst>
                <a:ext uri="{FF2B5EF4-FFF2-40B4-BE49-F238E27FC236}">
                  <a16:creationId xmlns:a16="http://schemas.microsoft.com/office/drawing/2014/main" id="{A55C96EB-1C45-D199-8CC0-35BC721FF043}"/>
                </a:ext>
              </a:extLst>
            </p:cNvPr>
            <p:cNvSpPr/>
            <p:nvPr/>
          </p:nvSpPr>
          <p:spPr>
            <a:xfrm>
              <a:off x="4273750" y="990675"/>
              <a:ext cx="100" cy="50"/>
            </a:xfrm>
            <a:custGeom>
              <a:avLst/>
              <a:gdLst/>
              <a:ahLst/>
              <a:cxnLst/>
              <a:rect l="l" t="t" r="r" b="b"/>
              <a:pathLst>
                <a:path w="4" h="2" extrusionOk="0">
                  <a:moveTo>
                    <a:pt x="0" y="0"/>
                  </a:moveTo>
                  <a:cubicBezTo>
                    <a:pt x="1" y="1"/>
                    <a:pt x="3" y="1"/>
                    <a:pt x="3" y="1"/>
                  </a:cubicBezTo>
                  <a:cubicBezTo>
                    <a:pt x="3" y="1"/>
                    <a:pt x="1"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05;p15">
              <a:extLst>
                <a:ext uri="{FF2B5EF4-FFF2-40B4-BE49-F238E27FC236}">
                  <a16:creationId xmlns:a16="http://schemas.microsoft.com/office/drawing/2014/main" id="{8F47D7A8-3E65-1685-5491-AF193BB1D28D}"/>
                </a:ext>
              </a:extLst>
            </p:cNvPr>
            <p:cNvSpPr/>
            <p:nvPr/>
          </p:nvSpPr>
          <p:spPr>
            <a:xfrm>
              <a:off x="4275750" y="991825"/>
              <a:ext cx="325" cy="200"/>
            </a:xfrm>
            <a:custGeom>
              <a:avLst/>
              <a:gdLst/>
              <a:ahLst/>
              <a:cxnLst/>
              <a:rect l="l" t="t" r="r" b="b"/>
              <a:pathLst>
                <a:path w="13" h="8" extrusionOk="0">
                  <a:moveTo>
                    <a:pt x="1" y="1"/>
                  </a:moveTo>
                  <a:lnTo>
                    <a:pt x="1" y="1"/>
                  </a:lnTo>
                  <a:cubicBezTo>
                    <a:pt x="5" y="4"/>
                    <a:pt x="7" y="5"/>
                    <a:pt x="10" y="7"/>
                  </a:cubicBezTo>
                  <a:lnTo>
                    <a:pt x="10" y="7"/>
                  </a:lnTo>
                  <a:cubicBezTo>
                    <a:pt x="7" y="5"/>
                    <a:pt x="5" y="2"/>
                    <a:pt x="1" y="1"/>
                  </a:cubicBezTo>
                  <a:close/>
                  <a:moveTo>
                    <a:pt x="10" y="7"/>
                  </a:moveTo>
                  <a:cubicBezTo>
                    <a:pt x="11" y="7"/>
                    <a:pt x="12" y="8"/>
                    <a:pt x="13" y="8"/>
                  </a:cubicBezTo>
                  <a:cubicBezTo>
                    <a:pt x="12" y="8"/>
                    <a:pt x="11" y="7"/>
                    <a:pt x="10" y="7"/>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06;p15">
              <a:extLst>
                <a:ext uri="{FF2B5EF4-FFF2-40B4-BE49-F238E27FC236}">
                  <a16:creationId xmlns:a16="http://schemas.microsoft.com/office/drawing/2014/main" id="{7816C080-DB90-756C-4A26-7FB768CE597A}"/>
                </a:ext>
              </a:extLst>
            </p:cNvPr>
            <p:cNvSpPr/>
            <p:nvPr/>
          </p:nvSpPr>
          <p:spPr>
            <a:xfrm>
              <a:off x="4253625" y="988875"/>
              <a:ext cx="27400" cy="49275"/>
            </a:xfrm>
            <a:custGeom>
              <a:avLst/>
              <a:gdLst/>
              <a:ahLst/>
              <a:cxnLst/>
              <a:rect l="l" t="t" r="r" b="b"/>
              <a:pathLst>
                <a:path w="1096" h="1971" extrusionOk="0">
                  <a:moveTo>
                    <a:pt x="735" y="37"/>
                  </a:moveTo>
                  <a:cubicBezTo>
                    <a:pt x="738" y="38"/>
                    <a:pt x="742" y="39"/>
                    <a:pt x="744" y="41"/>
                  </a:cubicBezTo>
                  <a:cubicBezTo>
                    <a:pt x="741" y="40"/>
                    <a:pt x="738" y="38"/>
                    <a:pt x="735" y="37"/>
                  </a:cubicBezTo>
                  <a:close/>
                  <a:moveTo>
                    <a:pt x="510" y="248"/>
                  </a:moveTo>
                  <a:cubicBezTo>
                    <a:pt x="510" y="248"/>
                    <a:pt x="510" y="248"/>
                    <a:pt x="509" y="248"/>
                  </a:cubicBezTo>
                  <a:lnTo>
                    <a:pt x="509" y="248"/>
                  </a:lnTo>
                  <a:cubicBezTo>
                    <a:pt x="510" y="248"/>
                    <a:pt x="510" y="248"/>
                    <a:pt x="510" y="248"/>
                  </a:cubicBezTo>
                  <a:close/>
                  <a:moveTo>
                    <a:pt x="572" y="227"/>
                  </a:moveTo>
                  <a:cubicBezTo>
                    <a:pt x="581" y="231"/>
                    <a:pt x="589" y="232"/>
                    <a:pt x="600" y="232"/>
                  </a:cubicBezTo>
                  <a:cubicBezTo>
                    <a:pt x="608" y="232"/>
                    <a:pt x="617" y="233"/>
                    <a:pt x="625" y="234"/>
                  </a:cubicBezTo>
                  <a:cubicBezTo>
                    <a:pt x="626" y="234"/>
                    <a:pt x="628" y="234"/>
                    <a:pt x="629" y="236"/>
                  </a:cubicBezTo>
                  <a:cubicBezTo>
                    <a:pt x="631" y="237"/>
                    <a:pt x="634" y="238"/>
                    <a:pt x="638" y="239"/>
                  </a:cubicBezTo>
                  <a:cubicBezTo>
                    <a:pt x="636" y="238"/>
                    <a:pt x="634" y="237"/>
                    <a:pt x="633" y="237"/>
                  </a:cubicBezTo>
                  <a:lnTo>
                    <a:pt x="634" y="237"/>
                  </a:lnTo>
                  <a:lnTo>
                    <a:pt x="669" y="253"/>
                  </a:lnTo>
                  <a:cubicBezTo>
                    <a:pt x="690" y="264"/>
                    <a:pt x="710" y="276"/>
                    <a:pt x="732" y="285"/>
                  </a:cubicBezTo>
                  <a:cubicBezTo>
                    <a:pt x="739" y="289"/>
                    <a:pt x="747" y="293"/>
                    <a:pt x="754" y="298"/>
                  </a:cubicBezTo>
                  <a:lnTo>
                    <a:pt x="746" y="294"/>
                  </a:lnTo>
                  <a:lnTo>
                    <a:pt x="746" y="294"/>
                  </a:lnTo>
                  <a:cubicBezTo>
                    <a:pt x="757" y="300"/>
                    <a:pt x="765" y="307"/>
                    <a:pt x="775" y="314"/>
                  </a:cubicBezTo>
                  <a:cubicBezTo>
                    <a:pt x="777" y="315"/>
                    <a:pt x="779" y="316"/>
                    <a:pt x="780" y="317"/>
                  </a:cubicBezTo>
                  <a:cubicBezTo>
                    <a:pt x="783" y="320"/>
                    <a:pt x="786" y="322"/>
                    <a:pt x="789" y="326"/>
                  </a:cubicBezTo>
                  <a:cubicBezTo>
                    <a:pt x="790" y="327"/>
                    <a:pt x="791" y="330"/>
                    <a:pt x="793" y="332"/>
                  </a:cubicBezTo>
                  <a:cubicBezTo>
                    <a:pt x="805" y="358"/>
                    <a:pt x="815" y="387"/>
                    <a:pt x="826" y="414"/>
                  </a:cubicBezTo>
                  <a:cubicBezTo>
                    <a:pt x="836" y="443"/>
                    <a:pt x="842" y="471"/>
                    <a:pt x="849" y="497"/>
                  </a:cubicBezTo>
                  <a:cubicBezTo>
                    <a:pt x="859" y="544"/>
                    <a:pt x="865" y="592"/>
                    <a:pt x="868" y="639"/>
                  </a:cubicBezTo>
                  <a:cubicBezTo>
                    <a:pt x="875" y="734"/>
                    <a:pt x="872" y="828"/>
                    <a:pt x="872" y="924"/>
                  </a:cubicBezTo>
                  <a:cubicBezTo>
                    <a:pt x="868" y="1008"/>
                    <a:pt x="866" y="1095"/>
                    <a:pt x="863" y="1183"/>
                  </a:cubicBezTo>
                  <a:cubicBezTo>
                    <a:pt x="861" y="1258"/>
                    <a:pt x="856" y="1333"/>
                    <a:pt x="844" y="1410"/>
                  </a:cubicBezTo>
                  <a:cubicBezTo>
                    <a:pt x="840" y="1434"/>
                    <a:pt x="834" y="1455"/>
                    <a:pt x="828" y="1477"/>
                  </a:cubicBezTo>
                  <a:cubicBezTo>
                    <a:pt x="824" y="1493"/>
                    <a:pt x="816" y="1512"/>
                    <a:pt x="810" y="1528"/>
                  </a:cubicBezTo>
                  <a:cubicBezTo>
                    <a:pt x="793" y="1566"/>
                    <a:pt x="772" y="1602"/>
                    <a:pt x="749" y="1637"/>
                  </a:cubicBezTo>
                  <a:cubicBezTo>
                    <a:pt x="744" y="1644"/>
                    <a:pt x="738" y="1652"/>
                    <a:pt x="733" y="1658"/>
                  </a:cubicBezTo>
                  <a:cubicBezTo>
                    <a:pt x="723" y="1670"/>
                    <a:pt x="711" y="1682"/>
                    <a:pt x="699" y="1694"/>
                  </a:cubicBezTo>
                  <a:cubicBezTo>
                    <a:pt x="696" y="1698"/>
                    <a:pt x="691" y="1701"/>
                    <a:pt x="686" y="1704"/>
                  </a:cubicBezTo>
                  <a:cubicBezTo>
                    <a:pt x="676" y="1711"/>
                    <a:pt x="665" y="1718"/>
                    <a:pt x="652" y="1726"/>
                  </a:cubicBezTo>
                  <a:cubicBezTo>
                    <a:pt x="636" y="1731"/>
                    <a:pt x="620" y="1736"/>
                    <a:pt x="604" y="1741"/>
                  </a:cubicBezTo>
                  <a:cubicBezTo>
                    <a:pt x="603" y="1741"/>
                    <a:pt x="600" y="1741"/>
                    <a:pt x="599" y="1742"/>
                  </a:cubicBezTo>
                  <a:cubicBezTo>
                    <a:pt x="578" y="1744"/>
                    <a:pt x="557" y="1745"/>
                    <a:pt x="537" y="1745"/>
                  </a:cubicBezTo>
                  <a:cubicBezTo>
                    <a:pt x="528" y="1744"/>
                    <a:pt x="519" y="1744"/>
                    <a:pt x="511" y="1742"/>
                  </a:cubicBezTo>
                  <a:cubicBezTo>
                    <a:pt x="501" y="1740"/>
                    <a:pt x="491" y="1737"/>
                    <a:pt x="481" y="1735"/>
                  </a:cubicBezTo>
                  <a:cubicBezTo>
                    <a:pt x="476" y="1734"/>
                    <a:pt x="473" y="1731"/>
                    <a:pt x="468" y="1730"/>
                  </a:cubicBezTo>
                  <a:cubicBezTo>
                    <a:pt x="449" y="1720"/>
                    <a:pt x="433" y="1711"/>
                    <a:pt x="416" y="1703"/>
                  </a:cubicBezTo>
                  <a:cubicBezTo>
                    <a:pt x="408" y="1698"/>
                    <a:pt x="402" y="1693"/>
                    <a:pt x="395" y="1685"/>
                  </a:cubicBezTo>
                  <a:cubicBezTo>
                    <a:pt x="387" y="1678"/>
                    <a:pt x="380" y="1670"/>
                    <a:pt x="372" y="1664"/>
                  </a:cubicBezTo>
                  <a:cubicBezTo>
                    <a:pt x="370" y="1660"/>
                    <a:pt x="367" y="1657"/>
                    <a:pt x="364" y="1653"/>
                  </a:cubicBezTo>
                  <a:cubicBezTo>
                    <a:pt x="355" y="1638"/>
                    <a:pt x="346" y="1622"/>
                    <a:pt x="336" y="1606"/>
                  </a:cubicBezTo>
                  <a:lnTo>
                    <a:pt x="336" y="1606"/>
                  </a:lnTo>
                  <a:cubicBezTo>
                    <a:pt x="336" y="1606"/>
                    <a:pt x="336" y="1606"/>
                    <a:pt x="336" y="1606"/>
                  </a:cubicBezTo>
                  <a:lnTo>
                    <a:pt x="336" y="1606"/>
                  </a:lnTo>
                  <a:cubicBezTo>
                    <a:pt x="321" y="1578"/>
                    <a:pt x="309" y="1545"/>
                    <a:pt x="297" y="1515"/>
                  </a:cubicBezTo>
                  <a:cubicBezTo>
                    <a:pt x="288" y="1489"/>
                    <a:pt x="282" y="1462"/>
                    <a:pt x="275" y="1436"/>
                  </a:cubicBezTo>
                  <a:cubicBezTo>
                    <a:pt x="258" y="1355"/>
                    <a:pt x="248" y="1276"/>
                    <a:pt x="240" y="1194"/>
                  </a:cubicBezTo>
                  <a:cubicBezTo>
                    <a:pt x="234" y="1138"/>
                    <a:pt x="232" y="1085"/>
                    <a:pt x="232" y="1030"/>
                  </a:cubicBezTo>
                  <a:lnTo>
                    <a:pt x="232" y="1029"/>
                  </a:lnTo>
                  <a:lnTo>
                    <a:pt x="232" y="1028"/>
                  </a:lnTo>
                  <a:cubicBezTo>
                    <a:pt x="239" y="930"/>
                    <a:pt x="250" y="833"/>
                    <a:pt x="265" y="737"/>
                  </a:cubicBezTo>
                  <a:cubicBezTo>
                    <a:pt x="282" y="660"/>
                    <a:pt x="294" y="579"/>
                    <a:pt x="317" y="503"/>
                  </a:cubicBezTo>
                  <a:cubicBezTo>
                    <a:pt x="322" y="490"/>
                    <a:pt x="327" y="479"/>
                    <a:pt x="333" y="467"/>
                  </a:cubicBezTo>
                  <a:cubicBezTo>
                    <a:pt x="349" y="434"/>
                    <a:pt x="365" y="399"/>
                    <a:pt x="385" y="367"/>
                  </a:cubicBezTo>
                  <a:cubicBezTo>
                    <a:pt x="394" y="352"/>
                    <a:pt x="407" y="337"/>
                    <a:pt x="419" y="321"/>
                  </a:cubicBezTo>
                  <a:cubicBezTo>
                    <a:pt x="426" y="314"/>
                    <a:pt x="433" y="307"/>
                    <a:pt x="439" y="299"/>
                  </a:cubicBezTo>
                  <a:cubicBezTo>
                    <a:pt x="452" y="288"/>
                    <a:pt x="464" y="276"/>
                    <a:pt x="478" y="267"/>
                  </a:cubicBezTo>
                  <a:cubicBezTo>
                    <a:pt x="489" y="260"/>
                    <a:pt x="500" y="254"/>
                    <a:pt x="509" y="248"/>
                  </a:cubicBezTo>
                  <a:lnTo>
                    <a:pt x="509" y="248"/>
                  </a:lnTo>
                  <a:cubicBezTo>
                    <a:pt x="509" y="248"/>
                    <a:pt x="509" y="248"/>
                    <a:pt x="509" y="248"/>
                  </a:cubicBezTo>
                  <a:cubicBezTo>
                    <a:pt x="509" y="248"/>
                    <a:pt x="510" y="247"/>
                    <a:pt x="510" y="247"/>
                  </a:cubicBezTo>
                  <a:lnTo>
                    <a:pt x="510" y="247"/>
                  </a:lnTo>
                  <a:cubicBezTo>
                    <a:pt x="510" y="247"/>
                    <a:pt x="510" y="247"/>
                    <a:pt x="510" y="248"/>
                  </a:cubicBezTo>
                  <a:lnTo>
                    <a:pt x="510" y="248"/>
                  </a:lnTo>
                  <a:cubicBezTo>
                    <a:pt x="510" y="247"/>
                    <a:pt x="511" y="247"/>
                    <a:pt x="511" y="247"/>
                  </a:cubicBezTo>
                  <a:lnTo>
                    <a:pt x="511" y="247"/>
                  </a:lnTo>
                  <a:cubicBezTo>
                    <a:pt x="511" y="247"/>
                    <a:pt x="511" y="247"/>
                    <a:pt x="511" y="247"/>
                  </a:cubicBezTo>
                  <a:lnTo>
                    <a:pt x="511" y="247"/>
                  </a:lnTo>
                  <a:cubicBezTo>
                    <a:pt x="519" y="243"/>
                    <a:pt x="526" y="238"/>
                    <a:pt x="535" y="234"/>
                  </a:cubicBezTo>
                  <a:cubicBezTo>
                    <a:pt x="538" y="233"/>
                    <a:pt x="542" y="232"/>
                    <a:pt x="546" y="229"/>
                  </a:cubicBezTo>
                  <a:cubicBezTo>
                    <a:pt x="548" y="229"/>
                    <a:pt x="549" y="229"/>
                    <a:pt x="552" y="228"/>
                  </a:cubicBezTo>
                  <a:cubicBezTo>
                    <a:pt x="558" y="228"/>
                    <a:pt x="566" y="228"/>
                    <a:pt x="572" y="227"/>
                  </a:cubicBezTo>
                  <a:close/>
                  <a:moveTo>
                    <a:pt x="583" y="0"/>
                  </a:moveTo>
                  <a:cubicBezTo>
                    <a:pt x="562" y="0"/>
                    <a:pt x="541" y="1"/>
                    <a:pt x="520" y="4"/>
                  </a:cubicBezTo>
                  <a:cubicBezTo>
                    <a:pt x="474" y="10"/>
                    <a:pt x="429" y="28"/>
                    <a:pt x="389" y="53"/>
                  </a:cubicBezTo>
                  <a:cubicBezTo>
                    <a:pt x="341" y="83"/>
                    <a:pt x="293" y="115"/>
                    <a:pt x="257" y="159"/>
                  </a:cubicBezTo>
                  <a:cubicBezTo>
                    <a:pt x="231" y="190"/>
                    <a:pt x="206" y="222"/>
                    <a:pt x="185" y="258"/>
                  </a:cubicBezTo>
                  <a:cubicBezTo>
                    <a:pt x="155" y="307"/>
                    <a:pt x="128" y="360"/>
                    <a:pt x="107" y="414"/>
                  </a:cubicBezTo>
                  <a:cubicBezTo>
                    <a:pt x="93" y="455"/>
                    <a:pt x="83" y="497"/>
                    <a:pt x="73" y="541"/>
                  </a:cubicBezTo>
                  <a:cubicBezTo>
                    <a:pt x="52" y="647"/>
                    <a:pt x="30" y="753"/>
                    <a:pt x="19" y="862"/>
                  </a:cubicBezTo>
                  <a:cubicBezTo>
                    <a:pt x="9" y="954"/>
                    <a:pt x="0" y="1043"/>
                    <a:pt x="8" y="1136"/>
                  </a:cubicBezTo>
                  <a:cubicBezTo>
                    <a:pt x="21" y="1323"/>
                    <a:pt x="39" y="1523"/>
                    <a:pt x="125" y="1694"/>
                  </a:cubicBezTo>
                  <a:cubicBezTo>
                    <a:pt x="141" y="1722"/>
                    <a:pt x="156" y="1750"/>
                    <a:pt x="174" y="1777"/>
                  </a:cubicBezTo>
                  <a:cubicBezTo>
                    <a:pt x="190" y="1806"/>
                    <a:pt x="216" y="1829"/>
                    <a:pt x="239" y="1851"/>
                  </a:cubicBezTo>
                  <a:cubicBezTo>
                    <a:pt x="288" y="1899"/>
                    <a:pt x="355" y="1934"/>
                    <a:pt x="419" y="1953"/>
                  </a:cubicBezTo>
                  <a:cubicBezTo>
                    <a:pt x="462" y="1964"/>
                    <a:pt x="503" y="1971"/>
                    <a:pt x="545" y="1971"/>
                  </a:cubicBezTo>
                  <a:cubicBezTo>
                    <a:pt x="551" y="1971"/>
                    <a:pt x="558" y="1970"/>
                    <a:pt x="564" y="1970"/>
                  </a:cubicBezTo>
                  <a:cubicBezTo>
                    <a:pt x="571" y="1970"/>
                    <a:pt x="576" y="1970"/>
                    <a:pt x="582" y="1968"/>
                  </a:cubicBezTo>
                  <a:cubicBezTo>
                    <a:pt x="609" y="1967"/>
                    <a:pt x="636" y="1965"/>
                    <a:pt x="664" y="1958"/>
                  </a:cubicBezTo>
                  <a:cubicBezTo>
                    <a:pt x="687" y="1952"/>
                    <a:pt x="711" y="1944"/>
                    <a:pt x="736" y="1935"/>
                  </a:cubicBezTo>
                  <a:cubicBezTo>
                    <a:pt x="780" y="1916"/>
                    <a:pt x="826" y="1883"/>
                    <a:pt x="861" y="1849"/>
                  </a:cubicBezTo>
                  <a:cubicBezTo>
                    <a:pt x="893" y="1818"/>
                    <a:pt x="922" y="1785"/>
                    <a:pt x="944" y="1749"/>
                  </a:cubicBezTo>
                  <a:cubicBezTo>
                    <a:pt x="974" y="1703"/>
                    <a:pt x="1002" y="1656"/>
                    <a:pt x="1022" y="1606"/>
                  </a:cubicBezTo>
                  <a:cubicBezTo>
                    <a:pt x="1041" y="1558"/>
                    <a:pt x="1054" y="1512"/>
                    <a:pt x="1063" y="1461"/>
                  </a:cubicBezTo>
                  <a:cubicBezTo>
                    <a:pt x="1084" y="1359"/>
                    <a:pt x="1088" y="1253"/>
                    <a:pt x="1089" y="1150"/>
                  </a:cubicBezTo>
                  <a:cubicBezTo>
                    <a:pt x="1090" y="1058"/>
                    <a:pt x="1093" y="966"/>
                    <a:pt x="1094" y="874"/>
                  </a:cubicBezTo>
                  <a:cubicBezTo>
                    <a:pt x="1095" y="709"/>
                    <a:pt x="1093" y="544"/>
                    <a:pt x="1049" y="384"/>
                  </a:cubicBezTo>
                  <a:cubicBezTo>
                    <a:pt x="1038" y="345"/>
                    <a:pt x="1023" y="307"/>
                    <a:pt x="1006" y="269"/>
                  </a:cubicBezTo>
                  <a:cubicBezTo>
                    <a:pt x="997" y="248"/>
                    <a:pt x="989" y="224"/>
                    <a:pt x="975" y="203"/>
                  </a:cubicBezTo>
                  <a:cubicBezTo>
                    <a:pt x="951" y="169"/>
                    <a:pt x="923" y="141"/>
                    <a:pt x="886" y="119"/>
                  </a:cubicBezTo>
                  <a:cubicBezTo>
                    <a:pt x="858" y="102"/>
                    <a:pt x="834" y="87"/>
                    <a:pt x="805" y="72"/>
                  </a:cubicBezTo>
                  <a:cubicBezTo>
                    <a:pt x="804" y="72"/>
                    <a:pt x="804" y="71"/>
                    <a:pt x="802" y="71"/>
                  </a:cubicBezTo>
                  <a:lnTo>
                    <a:pt x="804" y="71"/>
                  </a:lnTo>
                  <a:cubicBezTo>
                    <a:pt x="804" y="71"/>
                    <a:pt x="802" y="71"/>
                    <a:pt x="802" y="69"/>
                  </a:cubicBezTo>
                  <a:cubicBezTo>
                    <a:pt x="791" y="64"/>
                    <a:pt x="780" y="58"/>
                    <a:pt x="770" y="52"/>
                  </a:cubicBezTo>
                  <a:cubicBezTo>
                    <a:pt x="758" y="43"/>
                    <a:pt x="744" y="40"/>
                    <a:pt x="732" y="35"/>
                  </a:cubicBezTo>
                  <a:lnTo>
                    <a:pt x="732" y="35"/>
                  </a:lnTo>
                  <a:cubicBezTo>
                    <a:pt x="732" y="35"/>
                    <a:pt x="732" y="35"/>
                    <a:pt x="733" y="36"/>
                  </a:cubicBezTo>
                  <a:lnTo>
                    <a:pt x="733" y="36"/>
                  </a:lnTo>
                  <a:cubicBezTo>
                    <a:pt x="718" y="29"/>
                    <a:pt x="703" y="24"/>
                    <a:pt x="690" y="20"/>
                  </a:cubicBezTo>
                  <a:cubicBezTo>
                    <a:pt x="671" y="7"/>
                    <a:pt x="649" y="1"/>
                    <a:pt x="626" y="1"/>
                  </a:cubicBezTo>
                  <a:cubicBezTo>
                    <a:pt x="612" y="1"/>
                    <a:pt x="597"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17;p15">
            <a:extLst>
              <a:ext uri="{FF2B5EF4-FFF2-40B4-BE49-F238E27FC236}">
                <a16:creationId xmlns:a16="http://schemas.microsoft.com/office/drawing/2014/main" id="{1DEC586B-D9A5-04E4-3B80-3B338AECF3CE}"/>
              </a:ext>
            </a:extLst>
          </p:cNvPr>
          <p:cNvGrpSpPr/>
          <p:nvPr/>
        </p:nvGrpSpPr>
        <p:grpSpPr>
          <a:xfrm flipH="1">
            <a:off x="679248" y="615249"/>
            <a:ext cx="160682" cy="155662"/>
            <a:chOff x="4048600" y="570950"/>
            <a:chExt cx="54875" cy="52350"/>
          </a:xfrm>
        </p:grpSpPr>
        <p:sp>
          <p:nvSpPr>
            <p:cNvPr id="1996" name="Google Shape;118;p15">
              <a:extLst>
                <a:ext uri="{FF2B5EF4-FFF2-40B4-BE49-F238E27FC236}">
                  <a16:creationId xmlns:a16="http://schemas.microsoft.com/office/drawing/2014/main" id="{E65B46E1-C2E6-4611-4B2E-22A8C94416ED}"/>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19;p15">
              <a:extLst>
                <a:ext uri="{FF2B5EF4-FFF2-40B4-BE49-F238E27FC236}">
                  <a16:creationId xmlns:a16="http://schemas.microsoft.com/office/drawing/2014/main" id="{3741AEA8-C790-0466-58CA-10B3C56AFBD1}"/>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20;p15">
              <a:extLst>
                <a:ext uri="{FF2B5EF4-FFF2-40B4-BE49-F238E27FC236}">
                  <a16:creationId xmlns:a16="http://schemas.microsoft.com/office/drawing/2014/main" id="{15E51495-0136-57EF-8C84-E0C996B056E4}"/>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21;p15">
              <a:extLst>
                <a:ext uri="{FF2B5EF4-FFF2-40B4-BE49-F238E27FC236}">
                  <a16:creationId xmlns:a16="http://schemas.microsoft.com/office/drawing/2014/main" id="{99FBE520-3BD6-2051-9430-5181694AC6F5}"/>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122;p15">
              <a:extLst>
                <a:ext uri="{FF2B5EF4-FFF2-40B4-BE49-F238E27FC236}">
                  <a16:creationId xmlns:a16="http://schemas.microsoft.com/office/drawing/2014/main" id="{A2C2C1E9-D265-2668-B294-24D0D83ED9A2}"/>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135;p15">
            <a:extLst>
              <a:ext uri="{FF2B5EF4-FFF2-40B4-BE49-F238E27FC236}">
                <a16:creationId xmlns:a16="http://schemas.microsoft.com/office/drawing/2014/main" id="{1FBB4F86-5384-E565-1D5B-A7EED1BD471A}"/>
              </a:ext>
            </a:extLst>
          </p:cNvPr>
          <p:cNvGrpSpPr/>
          <p:nvPr/>
        </p:nvGrpSpPr>
        <p:grpSpPr>
          <a:xfrm flipH="1">
            <a:off x="1132898" y="1022191"/>
            <a:ext cx="106592" cy="101672"/>
            <a:chOff x="4048600" y="570950"/>
            <a:chExt cx="54875" cy="52350"/>
          </a:xfrm>
        </p:grpSpPr>
        <p:sp>
          <p:nvSpPr>
            <p:cNvPr id="2002" name="Google Shape;136;p15">
              <a:extLst>
                <a:ext uri="{FF2B5EF4-FFF2-40B4-BE49-F238E27FC236}">
                  <a16:creationId xmlns:a16="http://schemas.microsoft.com/office/drawing/2014/main" id="{6278EAEA-5070-C8B3-CEC8-33AF0602AC6A}"/>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137;p15">
              <a:extLst>
                <a:ext uri="{FF2B5EF4-FFF2-40B4-BE49-F238E27FC236}">
                  <a16:creationId xmlns:a16="http://schemas.microsoft.com/office/drawing/2014/main" id="{21D9F5B4-E3C1-DB05-6FD3-DAD193154AB1}"/>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138;p15">
              <a:extLst>
                <a:ext uri="{FF2B5EF4-FFF2-40B4-BE49-F238E27FC236}">
                  <a16:creationId xmlns:a16="http://schemas.microsoft.com/office/drawing/2014/main" id="{5BD9D6E3-D505-5356-E6AE-9FA4FCF59D64}"/>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139;p15">
              <a:extLst>
                <a:ext uri="{FF2B5EF4-FFF2-40B4-BE49-F238E27FC236}">
                  <a16:creationId xmlns:a16="http://schemas.microsoft.com/office/drawing/2014/main" id="{FC2AF409-B23A-1520-86E6-8E1864487891}"/>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140;p15">
              <a:extLst>
                <a:ext uri="{FF2B5EF4-FFF2-40B4-BE49-F238E27FC236}">
                  <a16:creationId xmlns:a16="http://schemas.microsoft.com/office/drawing/2014/main" id="{FCA7A856-A700-E2C5-4512-34D318638FE4}"/>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7" name="Google Shape;249;p15">
            <a:extLst>
              <a:ext uri="{FF2B5EF4-FFF2-40B4-BE49-F238E27FC236}">
                <a16:creationId xmlns:a16="http://schemas.microsoft.com/office/drawing/2014/main" id="{70B0E762-9582-AAC2-4566-D7B4C3B71E3E}"/>
              </a:ext>
            </a:extLst>
          </p:cNvPr>
          <p:cNvSpPr/>
          <p:nvPr/>
        </p:nvSpPr>
        <p:spPr>
          <a:xfrm>
            <a:off x="260418" y="1179047"/>
            <a:ext cx="106664" cy="106664"/>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197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995"/>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2000" fill="hold"/>
                                        <p:tgtEl>
                                          <p:spTgt spid="2001"/>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2007"/>
                                        </p:tgtEl>
                                        <p:attrNameLst>
                                          <p:attrName>r</p:attrName>
                                        </p:attrNameLst>
                                      </p:cBhvr>
                                    </p:animRot>
                                  </p:childTnLst>
                                </p:cTn>
                              </p:par>
                              <p:par>
                                <p:cTn id="13" presetID="14" presetClass="entr" presetSubtype="10" fill="hold" grpId="0" nodeType="withEffect">
                                  <p:stCondLst>
                                    <p:cond delay="0"/>
                                  </p:stCondLst>
                                  <p:childTnLst>
                                    <p:set>
                                      <p:cBhvr>
                                        <p:cTn id="14" dur="1" fill="hold">
                                          <p:stCondLst>
                                            <p:cond delay="0"/>
                                          </p:stCondLst>
                                        </p:cTn>
                                        <p:tgtEl>
                                          <p:spTgt spid="1860"/>
                                        </p:tgtEl>
                                        <p:attrNameLst>
                                          <p:attrName>style.visibility</p:attrName>
                                        </p:attrNameLst>
                                      </p:cBhvr>
                                      <p:to>
                                        <p:strVal val="visible"/>
                                      </p:to>
                                    </p:set>
                                    <p:animEffect transition="in" filter="randombar(horizontal)">
                                      <p:cBhvr>
                                        <p:cTn id="15" dur="2000"/>
                                        <p:tgtEl>
                                          <p:spTgt spid="186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862"/>
                                        </p:tgtEl>
                                        <p:attrNameLst>
                                          <p:attrName>style.visibility</p:attrName>
                                        </p:attrNameLst>
                                      </p:cBhvr>
                                      <p:to>
                                        <p:strVal val="visible"/>
                                      </p:to>
                                    </p:set>
                                    <p:animEffect transition="in" filter="randombar(horizontal)">
                                      <p:cBhvr>
                                        <p:cTn id="18" dur="2000"/>
                                        <p:tgtEl>
                                          <p:spTgt spid="18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0" grpId="0" animBg="1"/>
      <p:bldP spid="1862" grpId="0"/>
      <p:bldP spid="200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9">
          <a:extLst>
            <a:ext uri="{FF2B5EF4-FFF2-40B4-BE49-F238E27FC236}">
              <a16:creationId xmlns:a16="http://schemas.microsoft.com/office/drawing/2014/main" id="{895C8AA1-9089-6926-EFE2-5CF3688A17AF}"/>
            </a:ext>
          </a:extLst>
        </p:cNvPr>
        <p:cNvGrpSpPr/>
        <p:nvPr/>
      </p:nvGrpSpPr>
      <p:grpSpPr>
        <a:xfrm>
          <a:off x="0" y="0"/>
          <a:ext cx="0" cy="0"/>
          <a:chOff x="0" y="0"/>
          <a:chExt cx="0" cy="0"/>
        </a:xfrm>
      </p:grpSpPr>
      <p:sp>
        <p:nvSpPr>
          <p:cNvPr id="1860" name="Google Shape;1860;p39">
            <a:extLst>
              <a:ext uri="{FF2B5EF4-FFF2-40B4-BE49-F238E27FC236}">
                <a16:creationId xmlns:a16="http://schemas.microsoft.com/office/drawing/2014/main" id="{F45D20EE-C690-A77B-E213-20315CDE42BC}"/>
              </a:ext>
            </a:extLst>
          </p:cNvPr>
          <p:cNvSpPr/>
          <p:nvPr/>
        </p:nvSpPr>
        <p:spPr>
          <a:xfrm>
            <a:off x="530348" y="498813"/>
            <a:ext cx="8083303" cy="721375"/>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a:extLst>
              <a:ext uri="{FF2B5EF4-FFF2-40B4-BE49-F238E27FC236}">
                <a16:creationId xmlns:a16="http://schemas.microsoft.com/office/drawing/2014/main" id="{41BC45E1-DCAE-CB65-B98A-70D61A6FBFE7}"/>
              </a:ext>
            </a:extLst>
          </p:cNvPr>
          <p:cNvSpPr/>
          <p:nvPr/>
        </p:nvSpPr>
        <p:spPr>
          <a:xfrm>
            <a:off x="8595581" y="444736"/>
            <a:ext cx="195072" cy="189324"/>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a:extLst>
              <a:ext uri="{FF2B5EF4-FFF2-40B4-BE49-F238E27FC236}">
                <a16:creationId xmlns:a16="http://schemas.microsoft.com/office/drawing/2014/main" id="{8D4CE5EE-7909-18EC-1C03-DBED335984F7}"/>
              </a:ext>
            </a:extLst>
          </p:cNvPr>
          <p:cNvSpPr txBox="1">
            <a:spLocks noGrp="1"/>
          </p:cNvSpPr>
          <p:nvPr>
            <p:ph type="title"/>
          </p:nvPr>
        </p:nvSpPr>
        <p:spPr>
          <a:xfrm>
            <a:off x="-1089661" y="634060"/>
            <a:ext cx="1132332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Problems Faced by Staff and Doctors (Without This System)</a:t>
            </a:r>
            <a:endParaRPr sz="2400" dirty="0"/>
          </a:p>
        </p:txBody>
      </p:sp>
      <p:grpSp>
        <p:nvGrpSpPr>
          <p:cNvPr id="1925" name="Group 1924">
            <a:extLst>
              <a:ext uri="{FF2B5EF4-FFF2-40B4-BE49-F238E27FC236}">
                <a16:creationId xmlns:a16="http://schemas.microsoft.com/office/drawing/2014/main" id="{71B9C79D-2849-FCF7-7F9B-0B34CAAE0E78}"/>
              </a:ext>
            </a:extLst>
          </p:cNvPr>
          <p:cNvGrpSpPr/>
          <p:nvPr/>
        </p:nvGrpSpPr>
        <p:grpSpPr>
          <a:xfrm>
            <a:off x="585507" y="1454000"/>
            <a:ext cx="3833380" cy="3149180"/>
            <a:chOff x="585507" y="1454000"/>
            <a:chExt cx="3833380" cy="3149180"/>
          </a:xfrm>
        </p:grpSpPr>
        <p:grpSp>
          <p:nvGrpSpPr>
            <p:cNvPr id="1923" name="Group 1922">
              <a:extLst>
                <a:ext uri="{FF2B5EF4-FFF2-40B4-BE49-F238E27FC236}">
                  <a16:creationId xmlns:a16="http://schemas.microsoft.com/office/drawing/2014/main" id="{7B62A501-6D57-4FA3-8EE5-C60B2362AE24}"/>
                </a:ext>
              </a:extLst>
            </p:cNvPr>
            <p:cNvGrpSpPr/>
            <p:nvPr/>
          </p:nvGrpSpPr>
          <p:grpSpPr>
            <a:xfrm>
              <a:off x="585507" y="1454000"/>
              <a:ext cx="3833380" cy="1310805"/>
              <a:chOff x="585507" y="1454000"/>
              <a:chExt cx="3833380" cy="1310805"/>
            </a:xfrm>
          </p:grpSpPr>
          <p:grpSp>
            <p:nvGrpSpPr>
              <p:cNvPr id="1922" name="Group 1921">
                <a:extLst>
                  <a:ext uri="{FF2B5EF4-FFF2-40B4-BE49-F238E27FC236}">
                    <a16:creationId xmlns:a16="http://schemas.microsoft.com/office/drawing/2014/main" id="{2F45E3E7-2568-5358-1928-8B274E0A1BDC}"/>
                  </a:ext>
                </a:extLst>
              </p:cNvPr>
              <p:cNvGrpSpPr/>
              <p:nvPr/>
            </p:nvGrpSpPr>
            <p:grpSpPr>
              <a:xfrm>
                <a:off x="712507" y="1454000"/>
                <a:ext cx="3676493" cy="1159937"/>
                <a:chOff x="712507" y="1454000"/>
                <a:chExt cx="3676493" cy="1159937"/>
              </a:xfrm>
            </p:grpSpPr>
            <p:sp>
              <p:nvSpPr>
                <p:cNvPr id="1890" name="Google Shape;1864;p39">
                  <a:extLst>
                    <a:ext uri="{FF2B5EF4-FFF2-40B4-BE49-F238E27FC236}">
                      <a16:creationId xmlns:a16="http://schemas.microsoft.com/office/drawing/2014/main" id="{124F0750-83C9-80AA-15C5-398AB260E94E}"/>
                    </a:ext>
                  </a:extLst>
                </p:cNvPr>
                <p:cNvSpPr txBox="1"/>
                <p:nvPr/>
              </p:nvSpPr>
              <p:spPr>
                <a:xfrm>
                  <a:off x="712507" y="2193784"/>
                  <a:ext cx="3675900" cy="420153"/>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500" dirty="0">
                    <a:solidFill>
                      <a:schemeClr val="dk2"/>
                    </a:solidFill>
                    <a:latin typeface="Anton"/>
                    <a:ea typeface="Anton"/>
                    <a:cs typeface="Anton"/>
                    <a:sym typeface="Anton"/>
                  </a:endParaRPr>
                </a:p>
              </p:txBody>
            </p:sp>
            <p:sp>
              <p:nvSpPr>
                <p:cNvPr id="1864" name="Google Shape;1864;p39">
                  <a:extLst>
                    <a:ext uri="{FF2B5EF4-FFF2-40B4-BE49-F238E27FC236}">
                      <a16:creationId xmlns:a16="http://schemas.microsoft.com/office/drawing/2014/main" id="{A78EB6D5-72A8-9BC9-CC88-881C531B7695}"/>
                    </a:ext>
                  </a:extLst>
                </p:cNvPr>
                <p:cNvSpPr txBox="1"/>
                <p:nvPr/>
              </p:nvSpPr>
              <p:spPr>
                <a:xfrm>
                  <a:off x="713100" y="1454000"/>
                  <a:ext cx="3675900" cy="525646"/>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2"/>
                      </a:solidFill>
                      <a:latin typeface="Anton"/>
                      <a:ea typeface="Anton"/>
                      <a:cs typeface="Anton"/>
                      <a:sym typeface="Anton"/>
                    </a:rPr>
                    <a:t>Problem 03</a:t>
                  </a:r>
                  <a:endParaRPr sz="2500" dirty="0">
                    <a:solidFill>
                      <a:schemeClr val="dk2"/>
                    </a:solidFill>
                    <a:latin typeface="Anton"/>
                    <a:ea typeface="Anton"/>
                    <a:cs typeface="Anton"/>
                    <a:sym typeface="Anton"/>
                  </a:endParaRPr>
                </a:p>
              </p:txBody>
            </p:sp>
          </p:grpSp>
          <p:sp>
            <p:nvSpPr>
              <p:cNvPr id="1866" name="Google Shape;1866;p39">
                <a:extLst>
                  <a:ext uri="{FF2B5EF4-FFF2-40B4-BE49-F238E27FC236}">
                    <a16:creationId xmlns:a16="http://schemas.microsoft.com/office/drawing/2014/main" id="{6EA405D0-9752-E988-7A8E-711EB346B9F9}"/>
                  </a:ext>
                </a:extLst>
              </p:cNvPr>
              <p:cNvSpPr txBox="1"/>
              <p:nvPr/>
            </p:nvSpPr>
            <p:spPr>
              <a:xfrm>
                <a:off x="585507" y="2198562"/>
                <a:ext cx="3833380" cy="566243"/>
              </a:xfrm>
              <a:prstGeom prst="rect">
                <a:avLst/>
              </a:prstGeom>
              <a:noFill/>
              <a:ln>
                <a:noFill/>
              </a:ln>
            </p:spPr>
            <p:txBody>
              <a:bodyPr spcFirstLastPara="1" wrap="square" lIns="91425" tIns="91425" rIns="91425" bIns="91425" anchor="t" anchorCtr="0">
                <a:noAutofit/>
              </a:bodyPr>
              <a:lstStyle/>
              <a:p>
                <a:pPr marL="139700" lvl="0" algn="l" rtl="0">
                  <a:spcBef>
                    <a:spcPts val="0"/>
                  </a:spcBef>
                  <a:spcAft>
                    <a:spcPts val="0"/>
                  </a:spcAft>
                  <a:buClr>
                    <a:schemeClr val="dk2"/>
                  </a:buClr>
                  <a:buSzPts val="1400"/>
                </a:pPr>
                <a:r>
                  <a:rPr lang="en-IN" sz="1600" dirty="0">
                    <a:solidFill>
                      <a:srgbClr val="002060"/>
                    </a:solidFill>
                    <a:latin typeface="Josefin Sans" pitchFamily="2" charset="0"/>
                  </a:rPr>
                  <a:t>Time-Consuming Registration Process</a:t>
                </a:r>
              </a:p>
            </p:txBody>
          </p:sp>
        </p:grpSp>
        <p:grpSp>
          <p:nvGrpSpPr>
            <p:cNvPr id="1924" name="Group 1923">
              <a:extLst>
                <a:ext uri="{FF2B5EF4-FFF2-40B4-BE49-F238E27FC236}">
                  <a16:creationId xmlns:a16="http://schemas.microsoft.com/office/drawing/2014/main" id="{651DDFF6-2C93-D7D6-52C7-3BE2D0D56843}"/>
                </a:ext>
              </a:extLst>
            </p:cNvPr>
            <p:cNvGrpSpPr/>
            <p:nvPr/>
          </p:nvGrpSpPr>
          <p:grpSpPr>
            <a:xfrm>
              <a:off x="712185" y="2814200"/>
              <a:ext cx="3676222" cy="1788980"/>
              <a:chOff x="712185" y="2814200"/>
              <a:chExt cx="3676222" cy="1788980"/>
            </a:xfrm>
          </p:grpSpPr>
          <p:sp>
            <p:nvSpPr>
              <p:cNvPr id="1889" name="Google Shape;1864;p39">
                <a:extLst>
                  <a:ext uri="{FF2B5EF4-FFF2-40B4-BE49-F238E27FC236}">
                    <a16:creationId xmlns:a16="http://schemas.microsoft.com/office/drawing/2014/main" id="{9FDA57C6-6AE7-E527-24CF-968C93562D99}"/>
                  </a:ext>
                </a:extLst>
              </p:cNvPr>
              <p:cNvSpPr txBox="1"/>
              <p:nvPr/>
            </p:nvSpPr>
            <p:spPr>
              <a:xfrm>
                <a:off x="712507" y="2814200"/>
                <a:ext cx="3675900" cy="178898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500" dirty="0">
                  <a:solidFill>
                    <a:schemeClr val="dk2"/>
                  </a:solidFill>
                  <a:latin typeface="Anton"/>
                  <a:ea typeface="Anton"/>
                  <a:cs typeface="Anton"/>
                  <a:sym typeface="Anton"/>
                </a:endParaRPr>
              </a:p>
            </p:txBody>
          </p:sp>
          <p:sp>
            <p:nvSpPr>
              <p:cNvPr id="1869" name="Google Shape;1869;p39">
                <a:extLst>
                  <a:ext uri="{FF2B5EF4-FFF2-40B4-BE49-F238E27FC236}">
                    <a16:creationId xmlns:a16="http://schemas.microsoft.com/office/drawing/2014/main" id="{08DAA4C7-C7BC-575F-125F-75E91C980779}"/>
                  </a:ext>
                </a:extLst>
              </p:cNvPr>
              <p:cNvSpPr txBox="1"/>
              <p:nvPr/>
            </p:nvSpPr>
            <p:spPr>
              <a:xfrm>
                <a:off x="1994636" y="2858919"/>
                <a:ext cx="1111641"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Issue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sp>
            <p:nvSpPr>
              <p:cNvPr id="1872" name="Google Shape;1872;p39">
                <a:extLst>
                  <a:ext uri="{FF2B5EF4-FFF2-40B4-BE49-F238E27FC236}">
                    <a16:creationId xmlns:a16="http://schemas.microsoft.com/office/drawing/2014/main" id="{C7AC1CFD-780E-D33E-3792-75A9057D7FE3}"/>
                  </a:ext>
                </a:extLst>
              </p:cNvPr>
              <p:cNvSpPr txBox="1"/>
              <p:nvPr/>
            </p:nvSpPr>
            <p:spPr>
              <a:xfrm>
                <a:off x="712185" y="3109729"/>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US" dirty="0">
                    <a:solidFill>
                      <a:srgbClr val="002060"/>
                    </a:solidFill>
                    <a:latin typeface="Josefin Sans" pitchFamily="2" charset="0"/>
                  </a:rPr>
                  <a:t>Visit the facility or call to register and book appointments and leading to long queues.</a:t>
                </a:r>
              </a:p>
            </p:txBody>
          </p:sp>
          <p:sp>
            <p:nvSpPr>
              <p:cNvPr id="1885" name="Google Shape;1872;p39">
                <a:extLst>
                  <a:ext uri="{FF2B5EF4-FFF2-40B4-BE49-F238E27FC236}">
                    <a16:creationId xmlns:a16="http://schemas.microsoft.com/office/drawing/2014/main" id="{C4DE52BA-A7A5-2E79-AC79-E1B11B4B2512}"/>
                  </a:ext>
                </a:extLst>
              </p:cNvPr>
              <p:cNvSpPr txBox="1"/>
              <p:nvPr/>
            </p:nvSpPr>
            <p:spPr>
              <a:xfrm>
                <a:off x="712185" y="4033531"/>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IN" dirty="0">
                    <a:solidFill>
                      <a:srgbClr val="002060"/>
                    </a:solidFill>
                    <a:latin typeface="Josefin Sans" pitchFamily="2" charset="0"/>
                  </a:rPr>
                  <a:t>Increased workload, Poor patient satisfaction.</a:t>
                </a:r>
                <a:endParaRPr lang="en-US" dirty="0">
                  <a:solidFill>
                    <a:srgbClr val="002060"/>
                  </a:solidFill>
                  <a:latin typeface="Josefin Sans" pitchFamily="2" charset="0"/>
                </a:endParaRPr>
              </a:p>
            </p:txBody>
          </p:sp>
          <p:sp>
            <p:nvSpPr>
              <p:cNvPr id="1887" name="Google Shape;1869;p39">
                <a:extLst>
                  <a:ext uri="{FF2B5EF4-FFF2-40B4-BE49-F238E27FC236}">
                    <a16:creationId xmlns:a16="http://schemas.microsoft.com/office/drawing/2014/main" id="{316AF2CC-9337-87F2-5104-545B7B26651B}"/>
                  </a:ext>
                </a:extLst>
              </p:cNvPr>
              <p:cNvSpPr txBox="1"/>
              <p:nvPr/>
            </p:nvSpPr>
            <p:spPr>
              <a:xfrm>
                <a:off x="1920199" y="3774761"/>
                <a:ext cx="1260194"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Impact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grpSp>
      </p:grpSp>
      <p:grpSp>
        <p:nvGrpSpPr>
          <p:cNvPr id="1927" name="Group 1926">
            <a:extLst>
              <a:ext uri="{FF2B5EF4-FFF2-40B4-BE49-F238E27FC236}">
                <a16:creationId xmlns:a16="http://schemas.microsoft.com/office/drawing/2014/main" id="{ABDF1D0C-374F-06C9-3D96-DC7340793378}"/>
              </a:ext>
            </a:extLst>
          </p:cNvPr>
          <p:cNvGrpSpPr/>
          <p:nvPr/>
        </p:nvGrpSpPr>
        <p:grpSpPr>
          <a:xfrm>
            <a:off x="4394491" y="1466192"/>
            <a:ext cx="4050030" cy="3178495"/>
            <a:chOff x="4394491" y="1466192"/>
            <a:chExt cx="4050030" cy="3178495"/>
          </a:xfrm>
        </p:grpSpPr>
        <p:sp>
          <p:nvSpPr>
            <p:cNvPr id="1891" name="Google Shape;1864;p39">
              <a:extLst>
                <a:ext uri="{FF2B5EF4-FFF2-40B4-BE49-F238E27FC236}">
                  <a16:creationId xmlns:a16="http://schemas.microsoft.com/office/drawing/2014/main" id="{62E877F2-3612-F1A1-E658-5F0675E5C945}"/>
                </a:ext>
              </a:extLst>
            </p:cNvPr>
            <p:cNvSpPr txBox="1"/>
            <p:nvPr/>
          </p:nvSpPr>
          <p:spPr>
            <a:xfrm>
              <a:off x="4668811" y="2826392"/>
              <a:ext cx="3675900" cy="178898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500" dirty="0">
                <a:solidFill>
                  <a:schemeClr val="dk2"/>
                </a:solidFill>
                <a:latin typeface="Anton"/>
                <a:ea typeface="Anton"/>
                <a:cs typeface="Anton"/>
                <a:sym typeface="Anton"/>
              </a:endParaRPr>
            </a:p>
          </p:txBody>
        </p:sp>
        <p:grpSp>
          <p:nvGrpSpPr>
            <p:cNvPr id="1926" name="Group 1925">
              <a:extLst>
                <a:ext uri="{FF2B5EF4-FFF2-40B4-BE49-F238E27FC236}">
                  <a16:creationId xmlns:a16="http://schemas.microsoft.com/office/drawing/2014/main" id="{D5B96F35-9E6D-4F89-0798-B07255F3E141}"/>
                </a:ext>
              </a:extLst>
            </p:cNvPr>
            <p:cNvGrpSpPr/>
            <p:nvPr/>
          </p:nvGrpSpPr>
          <p:grpSpPr>
            <a:xfrm>
              <a:off x="4668811" y="1466192"/>
              <a:ext cx="3676493" cy="1159937"/>
              <a:chOff x="4668811" y="1466192"/>
              <a:chExt cx="3676493" cy="1159937"/>
            </a:xfrm>
          </p:grpSpPr>
          <p:sp>
            <p:nvSpPr>
              <p:cNvPr id="1899" name="Google Shape;1864;p39">
                <a:extLst>
                  <a:ext uri="{FF2B5EF4-FFF2-40B4-BE49-F238E27FC236}">
                    <a16:creationId xmlns:a16="http://schemas.microsoft.com/office/drawing/2014/main" id="{2ACA9A25-B9C5-64EF-3469-14813144250F}"/>
                  </a:ext>
                </a:extLst>
              </p:cNvPr>
              <p:cNvSpPr txBox="1"/>
              <p:nvPr/>
            </p:nvSpPr>
            <p:spPr>
              <a:xfrm>
                <a:off x="4668811" y="2205976"/>
                <a:ext cx="3675900" cy="420153"/>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lang="en-IN" sz="2500" dirty="0">
                  <a:solidFill>
                    <a:schemeClr val="dk2"/>
                  </a:solidFill>
                  <a:latin typeface="Anton"/>
                  <a:ea typeface="Anton"/>
                  <a:cs typeface="Anton"/>
                  <a:sym typeface="Anton"/>
                </a:endParaRPr>
              </a:p>
            </p:txBody>
          </p:sp>
          <p:sp>
            <p:nvSpPr>
              <p:cNvPr id="1893" name="Google Shape;1864;p39">
                <a:extLst>
                  <a:ext uri="{FF2B5EF4-FFF2-40B4-BE49-F238E27FC236}">
                    <a16:creationId xmlns:a16="http://schemas.microsoft.com/office/drawing/2014/main" id="{84261988-D745-4DC3-30B9-E91FEC3EC4CD}"/>
                  </a:ext>
                </a:extLst>
              </p:cNvPr>
              <p:cNvSpPr txBox="1"/>
              <p:nvPr/>
            </p:nvSpPr>
            <p:spPr>
              <a:xfrm>
                <a:off x="4669404" y="1466192"/>
                <a:ext cx="3675900" cy="525646"/>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2"/>
                    </a:solidFill>
                    <a:latin typeface="Anton"/>
                    <a:ea typeface="Anton"/>
                    <a:cs typeface="Anton"/>
                    <a:sym typeface="Anton"/>
                  </a:rPr>
                  <a:t>Problem 04</a:t>
                </a:r>
                <a:endParaRPr sz="2500" dirty="0">
                  <a:solidFill>
                    <a:schemeClr val="dk2"/>
                  </a:solidFill>
                  <a:latin typeface="Anton"/>
                  <a:ea typeface="Anton"/>
                  <a:cs typeface="Anton"/>
                  <a:sym typeface="Anton"/>
                </a:endParaRPr>
              </a:p>
            </p:txBody>
          </p:sp>
        </p:grpSp>
        <p:sp>
          <p:nvSpPr>
            <p:cNvPr id="1894" name="Google Shape;1866;p39">
              <a:extLst>
                <a:ext uri="{FF2B5EF4-FFF2-40B4-BE49-F238E27FC236}">
                  <a16:creationId xmlns:a16="http://schemas.microsoft.com/office/drawing/2014/main" id="{C40C5D16-3FA0-EF87-AA42-6AB308CE28CA}"/>
                </a:ext>
              </a:extLst>
            </p:cNvPr>
            <p:cNvSpPr txBox="1"/>
            <p:nvPr/>
          </p:nvSpPr>
          <p:spPr>
            <a:xfrm>
              <a:off x="4394491" y="2196952"/>
              <a:ext cx="4050030" cy="566243"/>
            </a:xfrm>
            <a:prstGeom prst="rect">
              <a:avLst/>
            </a:prstGeom>
            <a:noFill/>
            <a:ln>
              <a:noFill/>
            </a:ln>
          </p:spPr>
          <p:txBody>
            <a:bodyPr spcFirstLastPara="1" wrap="square" lIns="91425" tIns="91425" rIns="91425" bIns="91425" anchor="t" anchorCtr="0">
              <a:noAutofit/>
            </a:bodyPr>
            <a:lstStyle/>
            <a:p>
              <a:pPr marL="139700" lvl="0" algn="ctr" rtl="0">
                <a:spcBef>
                  <a:spcPts val="0"/>
                </a:spcBef>
                <a:spcAft>
                  <a:spcPts val="0"/>
                </a:spcAft>
                <a:buClr>
                  <a:schemeClr val="dk2"/>
                </a:buClr>
                <a:buSzPts val="1400"/>
              </a:pPr>
              <a:r>
                <a:rPr lang="en-IN" sz="1800" dirty="0">
                  <a:solidFill>
                    <a:srgbClr val="002060"/>
                  </a:solidFill>
                  <a:latin typeface="Josefin Sans" pitchFamily="2" charset="0"/>
                </a:rPr>
                <a:t>Increased Administrative Burden</a:t>
              </a:r>
              <a:endParaRPr lang="en-IN" dirty="0">
                <a:solidFill>
                  <a:srgbClr val="002060"/>
                </a:solidFill>
                <a:latin typeface="Josefin Sans" pitchFamily="2" charset="0"/>
              </a:endParaRPr>
            </a:p>
          </p:txBody>
        </p:sp>
        <p:sp>
          <p:nvSpPr>
            <p:cNvPr id="1895" name="Google Shape;1869;p39">
              <a:extLst>
                <a:ext uri="{FF2B5EF4-FFF2-40B4-BE49-F238E27FC236}">
                  <a16:creationId xmlns:a16="http://schemas.microsoft.com/office/drawing/2014/main" id="{259F829F-E2EF-4545-96FA-C4107DAC7F1B}"/>
                </a:ext>
              </a:extLst>
            </p:cNvPr>
            <p:cNvSpPr txBox="1"/>
            <p:nvPr/>
          </p:nvSpPr>
          <p:spPr>
            <a:xfrm>
              <a:off x="5950940" y="2871111"/>
              <a:ext cx="1111641"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Issue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sp>
          <p:nvSpPr>
            <p:cNvPr id="1896" name="Google Shape;1872;p39">
              <a:extLst>
                <a:ext uri="{FF2B5EF4-FFF2-40B4-BE49-F238E27FC236}">
                  <a16:creationId xmlns:a16="http://schemas.microsoft.com/office/drawing/2014/main" id="{22458312-1B27-ED74-6A96-7264CA45388E}"/>
                </a:ext>
              </a:extLst>
            </p:cNvPr>
            <p:cNvSpPr txBox="1"/>
            <p:nvPr/>
          </p:nvSpPr>
          <p:spPr>
            <a:xfrm>
              <a:off x="4668811" y="3169962"/>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US" dirty="0">
                  <a:solidFill>
                    <a:srgbClr val="002060"/>
                  </a:solidFill>
                  <a:latin typeface="Josefin Sans" pitchFamily="2" charset="0"/>
                </a:rPr>
                <a:t>confirming appointments, handling cancellations, and rescheduling take much </a:t>
              </a:r>
              <a:r>
                <a:rPr lang="en-IN" dirty="0">
                  <a:solidFill>
                    <a:srgbClr val="002060"/>
                  </a:solidFill>
                  <a:latin typeface="Josefin Sans" pitchFamily="2" charset="0"/>
                </a:rPr>
                <a:t>time and effort.</a:t>
              </a:r>
              <a:endParaRPr lang="en-US" dirty="0">
                <a:solidFill>
                  <a:srgbClr val="002060"/>
                </a:solidFill>
                <a:latin typeface="Josefin Sans" pitchFamily="2" charset="0"/>
              </a:endParaRPr>
            </a:p>
          </p:txBody>
        </p:sp>
        <p:sp>
          <p:nvSpPr>
            <p:cNvPr id="1897" name="Google Shape;1872;p39">
              <a:extLst>
                <a:ext uri="{FF2B5EF4-FFF2-40B4-BE49-F238E27FC236}">
                  <a16:creationId xmlns:a16="http://schemas.microsoft.com/office/drawing/2014/main" id="{80B0EFF0-4685-F720-6F2A-D0DDA875D236}"/>
                </a:ext>
              </a:extLst>
            </p:cNvPr>
            <p:cNvSpPr txBox="1"/>
            <p:nvPr/>
          </p:nvSpPr>
          <p:spPr>
            <a:xfrm>
              <a:off x="4668811" y="4078444"/>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US" dirty="0">
                  <a:solidFill>
                    <a:srgbClr val="002060"/>
                  </a:solidFill>
                  <a:latin typeface="Josefin Sans" pitchFamily="2" charset="0"/>
                </a:rPr>
                <a:t>Reduced efficiency, employee burnout, and less focus on critical tasks.</a:t>
              </a:r>
            </a:p>
          </p:txBody>
        </p:sp>
        <p:sp>
          <p:nvSpPr>
            <p:cNvPr id="1898" name="Google Shape;1869;p39">
              <a:extLst>
                <a:ext uri="{FF2B5EF4-FFF2-40B4-BE49-F238E27FC236}">
                  <a16:creationId xmlns:a16="http://schemas.microsoft.com/office/drawing/2014/main" id="{504166BA-9774-73D4-4141-549C7AA019D0}"/>
                </a:ext>
              </a:extLst>
            </p:cNvPr>
            <p:cNvSpPr txBox="1"/>
            <p:nvPr/>
          </p:nvSpPr>
          <p:spPr>
            <a:xfrm>
              <a:off x="5876664" y="3840138"/>
              <a:ext cx="1260194"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Impact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grpSp>
      <p:grpSp>
        <p:nvGrpSpPr>
          <p:cNvPr id="2" name="Google Shape;229;p15">
            <a:extLst>
              <a:ext uri="{FF2B5EF4-FFF2-40B4-BE49-F238E27FC236}">
                <a16:creationId xmlns:a16="http://schemas.microsoft.com/office/drawing/2014/main" id="{8FFCB846-68BC-1134-330F-7C2F0BFCA280}"/>
              </a:ext>
            </a:extLst>
          </p:cNvPr>
          <p:cNvGrpSpPr/>
          <p:nvPr/>
        </p:nvGrpSpPr>
        <p:grpSpPr>
          <a:xfrm flipH="1">
            <a:off x="8404602" y="3939892"/>
            <a:ext cx="739398" cy="631133"/>
            <a:chOff x="6865115" y="1773524"/>
            <a:chExt cx="739398" cy="631133"/>
          </a:xfrm>
        </p:grpSpPr>
        <p:sp>
          <p:nvSpPr>
            <p:cNvPr id="3" name="Google Shape;230;p15">
              <a:extLst>
                <a:ext uri="{FF2B5EF4-FFF2-40B4-BE49-F238E27FC236}">
                  <a16:creationId xmlns:a16="http://schemas.microsoft.com/office/drawing/2014/main" id="{6AB4F11B-A8B1-C2F0-95E1-4C541F10B128}"/>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31;p15">
              <a:extLst>
                <a:ext uri="{FF2B5EF4-FFF2-40B4-BE49-F238E27FC236}">
                  <a16:creationId xmlns:a16="http://schemas.microsoft.com/office/drawing/2014/main" id="{B4A2ADEE-5E72-F91C-18A4-6AE7BE112A7A}"/>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2;p15">
              <a:extLst>
                <a:ext uri="{FF2B5EF4-FFF2-40B4-BE49-F238E27FC236}">
                  <a16:creationId xmlns:a16="http://schemas.microsoft.com/office/drawing/2014/main" id="{1E5214E8-E711-547F-C9B2-C3D6CF5B1A4A}"/>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3;p15">
              <a:extLst>
                <a:ext uri="{FF2B5EF4-FFF2-40B4-BE49-F238E27FC236}">
                  <a16:creationId xmlns:a16="http://schemas.microsoft.com/office/drawing/2014/main" id="{942C02EB-2C26-065F-74B5-EA4F9AA24AE7}"/>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4;p15">
              <a:extLst>
                <a:ext uri="{FF2B5EF4-FFF2-40B4-BE49-F238E27FC236}">
                  <a16:creationId xmlns:a16="http://schemas.microsoft.com/office/drawing/2014/main" id="{A2AEEC0B-2113-1F0E-B476-DCC2D0DBCC15}"/>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5;p15">
              <a:extLst>
                <a:ext uri="{FF2B5EF4-FFF2-40B4-BE49-F238E27FC236}">
                  <a16:creationId xmlns:a16="http://schemas.microsoft.com/office/drawing/2014/main" id="{AA0D6B96-F8A9-2A77-79F3-3A8A40CC5203}"/>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6;p15">
              <a:extLst>
                <a:ext uri="{FF2B5EF4-FFF2-40B4-BE49-F238E27FC236}">
                  <a16:creationId xmlns:a16="http://schemas.microsoft.com/office/drawing/2014/main" id="{13D74A9C-4AC1-598E-AE76-1514E7E2C484}"/>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7;p15">
              <a:extLst>
                <a:ext uri="{FF2B5EF4-FFF2-40B4-BE49-F238E27FC236}">
                  <a16:creationId xmlns:a16="http://schemas.microsoft.com/office/drawing/2014/main" id="{541D3FCB-0E39-B682-8803-B68B3F1724EE}"/>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8;p15">
              <a:extLst>
                <a:ext uri="{FF2B5EF4-FFF2-40B4-BE49-F238E27FC236}">
                  <a16:creationId xmlns:a16="http://schemas.microsoft.com/office/drawing/2014/main" id="{611AD521-F034-8497-833B-1C74FB4F9E6D}"/>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9;p15">
              <a:extLst>
                <a:ext uri="{FF2B5EF4-FFF2-40B4-BE49-F238E27FC236}">
                  <a16:creationId xmlns:a16="http://schemas.microsoft.com/office/drawing/2014/main" id="{15A80C03-21E2-0D71-6AB7-E185090D7E85}"/>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0;p15">
              <a:extLst>
                <a:ext uri="{FF2B5EF4-FFF2-40B4-BE49-F238E27FC236}">
                  <a16:creationId xmlns:a16="http://schemas.microsoft.com/office/drawing/2014/main" id="{2FB9D330-8A57-4622-A70B-50FC4C760940}"/>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p15">
              <a:extLst>
                <a:ext uri="{FF2B5EF4-FFF2-40B4-BE49-F238E27FC236}">
                  <a16:creationId xmlns:a16="http://schemas.microsoft.com/office/drawing/2014/main" id="{316EE9EB-00B0-145B-DEBC-747A273B3345}"/>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2;p15">
              <a:extLst>
                <a:ext uri="{FF2B5EF4-FFF2-40B4-BE49-F238E27FC236}">
                  <a16:creationId xmlns:a16="http://schemas.microsoft.com/office/drawing/2014/main" id="{FA14E3E5-92D9-F9ED-8B36-5C26647BF054}"/>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3;p15">
              <a:extLst>
                <a:ext uri="{FF2B5EF4-FFF2-40B4-BE49-F238E27FC236}">
                  <a16:creationId xmlns:a16="http://schemas.microsoft.com/office/drawing/2014/main" id="{811E5C45-2A4B-08F3-956A-05236B384313}"/>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4;p15">
              <a:extLst>
                <a:ext uri="{FF2B5EF4-FFF2-40B4-BE49-F238E27FC236}">
                  <a16:creationId xmlns:a16="http://schemas.microsoft.com/office/drawing/2014/main" id="{1343C5FA-AC0A-A414-6128-4AE192D74F50}"/>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5;p15">
              <a:extLst>
                <a:ext uri="{FF2B5EF4-FFF2-40B4-BE49-F238E27FC236}">
                  <a16:creationId xmlns:a16="http://schemas.microsoft.com/office/drawing/2014/main" id="{2BC4086E-90EC-9DDB-8A93-050329F429C3}"/>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6;p15">
              <a:extLst>
                <a:ext uri="{FF2B5EF4-FFF2-40B4-BE49-F238E27FC236}">
                  <a16:creationId xmlns:a16="http://schemas.microsoft.com/office/drawing/2014/main" id="{3BABAE77-F9DF-58F0-2046-F6C84F4C7C96}"/>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7;p15">
              <a:extLst>
                <a:ext uri="{FF2B5EF4-FFF2-40B4-BE49-F238E27FC236}">
                  <a16:creationId xmlns:a16="http://schemas.microsoft.com/office/drawing/2014/main" id="{6B964D4F-A6AF-BA49-44D7-C228B0E70777}"/>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29;p15">
            <a:extLst>
              <a:ext uri="{FF2B5EF4-FFF2-40B4-BE49-F238E27FC236}">
                <a16:creationId xmlns:a16="http://schemas.microsoft.com/office/drawing/2014/main" id="{2553EF46-C2F8-57D1-46C5-F986422CB842}"/>
              </a:ext>
            </a:extLst>
          </p:cNvPr>
          <p:cNvGrpSpPr/>
          <p:nvPr/>
        </p:nvGrpSpPr>
        <p:grpSpPr>
          <a:xfrm rot="6424239" flipH="1">
            <a:off x="47297" y="289919"/>
            <a:ext cx="739398" cy="631133"/>
            <a:chOff x="6865115" y="1773524"/>
            <a:chExt cx="739398" cy="631133"/>
          </a:xfrm>
        </p:grpSpPr>
        <p:sp>
          <p:nvSpPr>
            <p:cNvPr id="22" name="Google Shape;230;p15">
              <a:extLst>
                <a:ext uri="{FF2B5EF4-FFF2-40B4-BE49-F238E27FC236}">
                  <a16:creationId xmlns:a16="http://schemas.microsoft.com/office/drawing/2014/main" id="{84B3AD07-EE2A-327A-8B28-516C97D17D01}"/>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1;p15">
              <a:extLst>
                <a:ext uri="{FF2B5EF4-FFF2-40B4-BE49-F238E27FC236}">
                  <a16:creationId xmlns:a16="http://schemas.microsoft.com/office/drawing/2014/main" id="{04C0E875-F45E-107D-45F5-D7FF24D4EAFE}"/>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2;p15">
              <a:extLst>
                <a:ext uri="{FF2B5EF4-FFF2-40B4-BE49-F238E27FC236}">
                  <a16:creationId xmlns:a16="http://schemas.microsoft.com/office/drawing/2014/main" id="{6D457325-5063-ADE1-66CF-ED0CD7F971FC}"/>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3;p15">
              <a:extLst>
                <a:ext uri="{FF2B5EF4-FFF2-40B4-BE49-F238E27FC236}">
                  <a16:creationId xmlns:a16="http://schemas.microsoft.com/office/drawing/2014/main" id="{19D67E39-900E-42D3-C759-D590C36500B6}"/>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4;p15">
              <a:extLst>
                <a:ext uri="{FF2B5EF4-FFF2-40B4-BE49-F238E27FC236}">
                  <a16:creationId xmlns:a16="http://schemas.microsoft.com/office/drawing/2014/main" id="{2BAED8FE-918D-2543-3091-F432362C3651}"/>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5;p15">
              <a:extLst>
                <a:ext uri="{FF2B5EF4-FFF2-40B4-BE49-F238E27FC236}">
                  <a16:creationId xmlns:a16="http://schemas.microsoft.com/office/drawing/2014/main" id="{B3D740E5-6DF7-B772-E1E8-CF0D5BCB66B0}"/>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6;p15">
              <a:extLst>
                <a:ext uri="{FF2B5EF4-FFF2-40B4-BE49-F238E27FC236}">
                  <a16:creationId xmlns:a16="http://schemas.microsoft.com/office/drawing/2014/main" id="{16F615A5-1921-DFCB-AB50-5CBEB5A76C09}"/>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7;p15">
              <a:extLst>
                <a:ext uri="{FF2B5EF4-FFF2-40B4-BE49-F238E27FC236}">
                  <a16:creationId xmlns:a16="http://schemas.microsoft.com/office/drawing/2014/main" id="{AF7B25CA-AE8C-78C0-BEA1-EC437BC81060}"/>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8;p15">
              <a:extLst>
                <a:ext uri="{FF2B5EF4-FFF2-40B4-BE49-F238E27FC236}">
                  <a16:creationId xmlns:a16="http://schemas.microsoft.com/office/drawing/2014/main" id="{F5961D93-CB86-F705-BD97-C61765AEF592}"/>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9;p15">
              <a:extLst>
                <a:ext uri="{FF2B5EF4-FFF2-40B4-BE49-F238E27FC236}">
                  <a16:creationId xmlns:a16="http://schemas.microsoft.com/office/drawing/2014/main" id="{E16A3143-465E-A5E3-D0CD-4859DEF5449D}"/>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0;p15">
              <a:extLst>
                <a:ext uri="{FF2B5EF4-FFF2-40B4-BE49-F238E27FC236}">
                  <a16:creationId xmlns:a16="http://schemas.microsoft.com/office/drawing/2014/main" id="{09B3D54F-6284-168A-EF7F-D67FB7AA4E76}"/>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1;p15">
              <a:extLst>
                <a:ext uri="{FF2B5EF4-FFF2-40B4-BE49-F238E27FC236}">
                  <a16:creationId xmlns:a16="http://schemas.microsoft.com/office/drawing/2014/main" id="{7DEE160A-C87F-FF37-B973-1D3EF650DF80}"/>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15">
              <a:extLst>
                <a:ext uri="{FF2B5EF4-FFF2-40B4-BE49-F238E27FC236}">
                  <a16:creationId xmlns:a16="http://schemas.microsoft.com/office/drawing/2014/main" id="{4ADE8E84-D866-6495-35A9-CB16AF7E3FC0}"/>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15">
              <a:extLst>
                <a:ext uri="{FF2B5EF4-FFF2-40B4-BE49-F238E27FC236}">
                  <a16:creationId xmlns:a16="http://schemas.microsoft.com/office/drawing/2014/main" id="{D714B462-8CF5-BD8F-1778-B166131CB20F}"/>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15">
              <a:extLst>
                <a:ext uri="{FF2B5EF4-FFF2-40B4-BE49-F238E27FC236}">
                  <a16:creationId xmlns:a16="http://schemas.microsoft.com/office/drawing/2014/main" id="{C96A9107-6B9E-FDFF-0492-26E0DA8A70BB}"/>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15">
              <a:extLst>
                <a:ext uri="{FF2B5EF4-FFF2-40B4-BE49-F238E27FC236}">
                  <a16:creationId xmlns:a16="http://schemas.microsoft.com/office/drawing/2014/main" id="{6DD22F97-C9E0-3EDB-2303-33C1CE0F5C74}"/>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15">
              <a:extLst>
                <a:ext uri="{FF2B5EF4-FFF2-40B4-BE49-F238E27FC236}">
                  <a16:creationId xmlns:a16="http://schemas.microsoft.com/office/drawing/2014/main" id="{0E8F067D-5020-4F26-6CC0-4241BABAB622}"/>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7;p15">
              <a:extLst>
                <a:ext uri="{FF2B5EF4-FFF2-40B4-BE49-F238E27FC236}">
                  <a16:creationId xmlns:a16="http://schemas.microsoft.com/office/drawing/2014/main" id="{79F94538-8066-B70E-2CF2-5D99AB97AD87}"/>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08;p15">
            <a:extLst>
              <a:ext uri="{FF2B5EF4-FFF2-40B4-BE49-F238E27FC236}">
                <a16:creationId xmlns:a16="http://schemas.microsoft.com/office/drawing/2014/main" id="{54DA659D-FDAE-FFCA-0305-8D59BE08986E}"/>
              </a:ext>
            </a:extLst>
          </p:cNvPr>
          <p:cNvGrpSpPr/>
          <p:nvPr/>
        </p:nvGrpSpPr>
        <p:grpSpPr>
          <a:xfrm>
            <a:off x="8259399" y="1141138"/>
            <a:ext cx="739398" cy="631133"/>
            <a:chOff x="6865115" y="1773524"/>
            <a:chExt cx="739398" cy="631133"/>
          </a:xfrm>
        </p:grpSpPr>
        <p:sp>
          <p:nvSpPr>
            <p:cNvPr id="41" name="Google Shape;209;p15">
              <a:extLst>
                <a:ext uri="{FF2B5EF4-FFF2-40B4-BE49-F238E27FC236}">
                  <a16:creationId xmlns:a16="http://schemas.microsoft.com/office/drawing/2014/main" id="{618A80D1-C8BF-F56C-2483-A941D81587EE}"/>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0;p15">
              <a:extLst>
                <a:ext uri="{FF2B5EF4-FFF2-40B4-BE49-F238E27FC236}">
                  <a16:creationId xmlns:a16="http://schemas.microsoft.com/office/drawing/2014/main" id="{6DEA5709-92F3-CED8-6C44-93331A4A40DD}"/>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1;p15">
              <a:extLst>
                <a:ext uri="{FF2B5EF4-FFF2-40B4-BE49-F238E27FC236}">
                  <a16:creationId xmlns:a16="http://schemas.microsoft.com/office/drawing/2014/main" id="{E37EEA4C-E8A6-21C9-B4BD-4C5EDBE38424}"/>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p15">
              <a:extLst>
                <a:ext uri="{FF2B5EF4-FFF2-40B4-BE49-F238E27FC236}">
                  <a16:creationId xmlns:a16="http://schemas.microsoft.com/office/drawing/2014/main" id="{930326EA-2DCF-6570-5260-85B1BDE91522}"/>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3;p15">
              <a:extLst>
                <a:ext uri="{FF2B5EF4-FFF2-40B4-BE49-F238E27FC236}">
                  <a16:creationId xmlns:a16="http://schemas.microsoft.com/office/drawing/2014/main" id="{99ECC06E-D030-B991-6018-A05E84B975F8}"/>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4;p15">
              <a:extLst>
                <a:ext uri="{FF2B5EF4-FFF2-40B4-BE49-F238E27FC236}">
                  <a16:creationId xmlns:a16="http://schemas.microsoft.com/office/drawing/2014/main" id="{42A051D9-FEA0-72E4-FCA5-917EED6EAD13}"/>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5;p15">
              <a:extLst>
                <a:ext uri="{FF2B5EF4-FFF2-40B4-BE49-F238E27FC236}">
                  <a16:creationId xmlns:a16="http://schemas.microsoft.com/office/drawing/2014/main" id="{2FBE2F92-6219-7A7E-2C0A-0DF54E0A9510}"/>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6;p15">
              <a:extLst>
                <a:ext uri="{FF2B5EF4-FFF2-40B4-BE49-F238E27FC236}">
                  <a16:creationId xmlns:a16="http://schemas.microsoft.com/office/drawing/2014/main" id="{00FF54DF-5B35-2D8F-4438-7FEF48E52817}"/>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7;p15">
              <a:extLst>
                <a:ext uri="{FF2B5EF4-FFF2-40B4-BE49-F238E27FC236}">
                  <a16:creationId xmlns:a16="http://schemas.microsoft.com/office/drawing/2014/main" id="{13D64FB5-9512-510E-8AE7-51D9DD6E996D}"/>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8;p15">
              <a:extLst>
                <a:ext uri="{FF2B5EF4-FFF2-40B4-BE49-F238E27FC236}">
                  <a16:creationId xmlns:a16="http://schemas.microsoft.com/office/drawing/2014/main" id="{8E41E03F-A3EF-660E-CABF-848C7BB0454B}"/>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9;p15">
              <a:extLst>
                <a:ext uri="{FF2B5EF4-FFF2-40B4-BE49-F238E27FC236}">
                  <a16:creationId xmlns:a16="http://schemas.microsoft.com/office/drawing/2014/main" id="{93C77DA0-EB7B-8CED-212B-9627B4632CD8}"/>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0;p15">
              <a:extLst>
                <a:ext uri="{FF2B5EF4-FFF2-40B4-BE49-F238E27FC236}">
                  <a16:creationId xmlns:a16="http://schemas.microsoft.com/office/drawing/2014/main" id="{51B58632-3624-A9F5-B760-5EAA18ED0A21}"/>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1;p15">
              <a:extLst>
                <a:ext uri="{FF2B5EF4-FFF2-40B4-BE49-F238E27FC236}">
                  <a16:creationId xmlns:a16="http://schemas.microsoft.com/office/drawing/2014/main" id="{D2C26E01-8DB4-E99E-CDE5-609D2848ABCA}"/>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2;p15">
              <a:extLst>
                <a:ext uri="{FF2B5EF4-FFF2-40B4-BE49-F238E27FC236}">
                  <a16:creationId xmlns:a16="http://schemas.microsoft.com/office/drawing/2014/main" id="{D6622C6F-B641-2ABF-9BAA-A6369FAA3CD5}"/>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3;p15">
              <a:extLst>
                <a:ext uri="{FF2B5EF4-FFF2-40B4-BE49-F238E27FC236}">
                  <a16:creationId xmlns:a16="http://schemas.microsoft.com/office/drawing/2014/main" id="{8CD254FD-B4B5-D955-3E15-A5FCBD5D596A}"/>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4;p15">
              <a:extLst>
                <a:ext uri="{FF2B5EF4-FFF2-40B4-BE49-F238E27FC236}">
                  <a16:creationId xmlns:a16="http://schemas.microsoft.com/office/drawing/2014/main" id="{99351F3A-BC65-9947-22B1-7856E80C77C6}"/>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5;p15">
              <a:extLst>
                <a:ext uri="{FF2B5EF4-FFF2-40B4-BE49-F238E27FC236}">
                  <a16:creationId xmlns:a16="http://schemas.microsoft.com/office/drawing/2014/main" id="{AFD86F16-B8AC-07C8-1562-D15890750B4B}"/>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rgbClr val="FFED8D">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6;p15">
              <a:extLst>
                <a:ext uri="{FF2B5EF4-FFF2-40B4-BE49-F238E27FC236}">
                  <a16:creationId xmlns:a16="http://schemas.microsoft.com/office/drawing/2014/main" id="{FB24847E-F5A6-9342-FD18-2128F3343356}"/>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208;p15">
            <a:extLst>
              <a:ext uri="{FF2B5EF4-FFF2-40B4-BE49-F238E27FC236}">
                <a16:creationId xmlns:a16="http://schemas.microsoft.com/office/drawing/2014/main" id="{0289F7B5-48D1-F015-E7F0-48B3D95AD114}"/>
              </a:ext>
            </a:extLst>
          </p:cNvPr>
          <p:cNvGrpSpPr/>
          <p:nvPr/>
        </p:nvGrpSpPr>
        <p:grpSpPr>
          <a:xfrm>
            <a:off x="244953" y="4436210"/>
            <a:ext cx="739398" cy="631133"/>
            <a:chOff x="6865115" y="1773524"/>
            <a:chExt cx="739398" cy="631133"/>
          </a:xfrm>
        </p:grpSpPr>
        <p:sp>
          <p:nvSpPr>
            <p:cNvPr id="60" name="Google Shape;209;p15">
              <a:extLst>
                <a:ext uri="{FF2B5EF4-FFF2-40B4-BE49-F238E27FC236}">
                  <a16:creationId xmlns:a16="http://schemas.microsoft.com/office/drawing/2014/main" id="{9B6C5807-B3A4-C198-55F1-5374F8B8D663}"/>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0;p15">
              <a:extLst>
                <a:ext uri="{FF2B5EF4-FFF2-40B4-BE49-F238E27FC236}">
                  <a16:creationId xmlns:a16="http://schemas.microsoft.com/office/drawing/2014/main" id="{80EF963E-AB79-5EDD-45BE-B1F403918A0D}"/>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p15">
              <a:extLst>
                <a:ext uri="{FF2B5EF4-FFF2-40B4-BE49-F238E27FC236}">
                  <a16:creationId xmlns:a16="http://schemas.microsoft.com/office/drawing/2014/main" id="{419C506F-B4DC-7805-DF5F-B1D43576F715}"/>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2;p15">
              <a:extLst>
                <a:ext uri="{FF2B5EF4-FFF2-40B4-BE49-F238E27FC236}">
                  <a16:creationId xmlns:a16="http://schemas.microsoft.com/office/drawing/2014/main" id="{481A0E0F-F0B9-E3E9-A927-28C932D38FF9}"/>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213;p15">
              <a:extLst>
                <a:ext uri="{FF2B5EF4-FFF2-40B4-BE49-F238E27FC236}">
                  <a16:creationId xmlns:a16="http://schemas.microsoft.com/office/drawing/2014/main" id="{9EF975BB-5BB4-F7EA-14EE-26A67BE1791C}"/>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214;p15">
              <a:extLst>
                <a:ext uri="{FF2B5EF4-FFF2-40B4-BE49-F238E27FC236}">
                  <a16:creationId xmlns:a16="http://schemas.microsoft.com/office/drawing/2014/main" id="{4579B568-9D30-B42B-6E52-F4AD66FA1B0C}"/>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215;p15">
              <a:extLst>
                <a:ext uri="{FF2B5EF4-FFF2-40B4-BE49-F238E27FC236}">
                  <a16:creationId xmlns:a16="http://schemas.microsoft.com/office/drawing/2014/main" id="{45EA58F0-ACD3-683A-B1B1-3BF2C07758E1}"/>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216;p15">
              <a:extLst>
                <a:ext uri="{FF2B5EF4-FFF2-40B4-BE49-F238E27FC236}">
                  <a16:creationId xmlns:a16="http://schemas.microsoft.com/office/drawing/2014/main" id="{F9260544-1995-C311-4B79-FF0749BEA172}"/>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217;p15">
              <a:extLst>
                <a:ext uri="{FF2B5EF4-FFF2-40B4-BE49-F238E27FC236}">
                  <a16:creationId xmlns:a16="http://schemas.microsoft.com/office/drawing/2014/main" id="{D810D97E-839E-6D06-6233-E3B224D2588F}"/>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218;p15">
              <a:extLst>
                <a:ext uri="{FF2B5EF4-FFF2-40B4-BE49-F238E27FC236}">
                  <a16:creationId xmlns:a16="http://schemas.microsoft.com/office/drawing/2014/main" id="{BD1146F1-3036-6FD7-95C6-0D6ACA39F01F}"/>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219;p15">
              <a:extLst>
                <a:ext uri="{FF2B5EF4-FFF2-40B4-BE49-F238E27FC236}">
                  <a16:creationId xmlns:a16="http://schemas.microsoft.com/office/drawing/2014/main" id="{CC47D356-F2F1-3ECE-C462-566C5E3E78EB}"/>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220;p15">
              <a:extLst>
                <a:ext uri="{FF2B5EF4-FFF2-40B4-BE49-F238E27FC236}">
                  <a16:creationId xmlns:a16="http://schemas.microsoft.com/office/drawing/2014/main" id="{73F820AD-AF00-95C0-1894-052D00B7B7F9}"/>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221;p15">
              <a:extLst>
                <a:ext uri="{FF2B5EF4-FFF2-40B4-BE49-F238E27FC236}">
                  <a16:creationId xmlns:a16="http://schemas.microsoft.com/office/drawing/2014/main" id="{05803269-99EE-BA13-DFC3-867B0955B5AD}"/>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222;p15">
              <a:extLst>
                <a:ext uri="{FF2B5EF4-FFF2-40B4-BE49-F238E27FC236}">
                  <a16:creationId xmlns:a16="http://schemas.microsoft.com/office/drawing/2014/main" id="{30FB527F-7413-D7D8-E8FD-5E2CC26069B6}"/>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223;p15">
              <a:extLst>
                <a:ext uri="{FF2B5EF4-FFF2-40B4-BE49-F238E27FC236}">
                  <a16:creationId xmlns:a16="http://schemas.microsoft.com/office/drawing/2014/main" id="{5D520418-50C0-67C1-5DB1-1389FE5C255F}"/>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224;p15">
              <a:extLst>
                <a:ext uri="{FF2B5EF4-FFF2-40B4-BE49-F238E27FC236}">
                  <a16:creationId xmlns:a16="http://schemas.microsoft.com/office/drawing/2014/main" id="{C034728F-BC72-A35E-2DB2-6395B9B8BF75}"/>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225;p15">
              <a:extLst>
                <a:ext uri="{FF2B5EF4-FFF2-40B4-BE49-F238E27FC236}">
                  <a16:creationId xmlns:a16="http://schemas.microsoft.com/office/drawing/2014/main" id="{CB6EDA65-13DE-640F-211F-DBE3302DC03C}"/>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rgbClr val="FFED8D">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226;p15">
              <a:extLst>
                <a:ext uri="{FF2B5EF4-FFF2-40B4-BE49-F238E27FC236}">
                  <a16:creationId xmlns:a16="http://schemas.microsoft.com/office/drawing/2014/main" id="{52975FE7-71DB-CBDE-E424-D03FE56D877B}"/>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89;p15">
            <a:extLst>
              <a:ext uri="{FF2B5EF4-FFF2-40B4-BE49-F238E27FC236}">
                <a16:creationId xmlns:a16="http://schemas.microsoft.com/office/drawing/2014/main" id="{A99067B6-309B-0F46-27C3-1DE7F692C38D}"/>
              </a:ext>
            </a:extLst>
          </p:cNvPr>
          <p:cNvGrpSpPr/>
          <p:nvPr/>
        </p:nvGrpSpPr>
        <p:grpSpPr>
          <a:xfrm>
            <a:off x="1114742" y="51389"/>
            <a:ext cx="267808" cy="225522"/>
            <a:chOff x="4197900" y="914275"/>
            <a:chExt cx="147225" cy="123875"/>
          </a:xfrm>
        </p:grpSpPr>
        <p:sp>
          <p:nvSpPr>
            <p:cNvPr id="1879" name="Google Shape;90;p15">
              <a:extLst>
                <a:ext uri="{FF2B5EF4-FFF2-40B4-BE49-F238E27FC236}">
                  <a16:creationId xmlns:a16="http://schemas.microsoft.com/office/drawing/2014/main" id="{861030DF-903D-DAEF-35F6-0C2CDA703E08}"/>
                </a:ext>
              </a:extLst>
            </p:cNvPr>
            <p:cNvSpPr/>
            <p:nvPr/>
          </p:nvSpPr>
          <p:spPr>
            <a:xfrm>
              <a:off x="4256950" y="918025"/>
              <a:ext cx="20925" cy="42625"/>
            </a:xfrm>
            <a:custGeom>
              <a:avLst/>
              <a:gdLst/>
              <a:ahLst/>
              <a:cxnLst/>
              <a:rect l="l" t="t" r="r" b="b"/>
              <a:pathLst>
                <a:path w="837" h="1705" extrusionOk="0">
                  <a:moveTo>
                    <a:pt x="553" y="1"/>
                  </a:moveTo>
                  <a:cubicBezTo>
                    <a:pt x="541" y="1"/>
                    <a:pt x="529" y="3"/>
                    <a:pt x="516" y="6"/>
                  </a:cubicBezTo>
                  <a:cubicBezTo>
                    <a:pt x="496" y="13"/>
                    <a:pt x="480" y="17"/>
                    <a:pt x="462" y="27"/>
                  </a:cubicBezTo>
                  <a:cubicBezTo>
                    <a:pt x="455" y="30"/>
                    <a:pt x="449" y="34"/>
                    <a:pt x="444" y="38"/>
                  </a:cubicBezTo>
                  <a:cubicBezTo>
                    <a:pt x="429" y="40"/>
                    <a:pt x="413" y="45"/>
                    <a:pt x="400" y="51"/>
                  </a:cubicBezTo>
                  <a:cubicBezTo>
                    <a:pt x="382" y="59"/>
                    <a:pt x="367" y="64"/>
                    <a:pt x="351" y="77"/>
                  </a:cubicBezTo>
                  <a:cubicBezTo>
                    <a:pt x="331" y="94"/>
                    <a:pt x="317" y="107"/>
                    <a:pt x="301" y="127"/>
                  </a:cubicBezTo>
                  <a:cubicBezTo>
                    <a:pt x="274" y="158"/>
                    <a:pt x="257" y="197"/>
                    <a:pt x="239" y="233"/>
                  </a:cubicBezTo>
                  <a:cubicBezTo>
                    <a:pt x="222" y="270"/>
                    <a:pt x="208" y="304"/>
                    <a:pt x="193" y="340"/>
                  </a:cubicBezTo>
                  <a:cubicBezTo>
                    <a:pt x="162" y="388"/>
                    <a:pt x="133" y="438"/>
                    <a:pt x="114" y="491"/>
                  </a:cubicBezTo>
                  <a:cubicBezTo>
                    <a:pt x="92" y="551"/>
                    <a:pt x="74" y="613"/>
                    <a:pt x="62" y="678"/>
                  </a:cubicBezTo>
                  <a:cubicBezTo>
                    <a:pt x="51" y="745"/>
                    <a:pt x="37" y="812"/>
                    <a:pt x="28" y="881"/>
                  </a:cubicBezTo>
                  <a:cubicBezTo>
                    <a:pt x="13" y="998"/>
                    <a:pt x="0" y="1113"/>
                    <a:pt x="4" y="1230"/>
                  </a:cubicBezTo>
                  <a:cubicBezTo>
                    <a:pt x="5" y="1297"/>
                    <a:pt x="16" y="1370"/>
                    <a:pt x="43" y="1432"/>
                  </a:cubicBezTo>
                  <a:cubicBezTo>
                    <a:pt x="58" y="1470"/>
                    <a:pt x="78" y="1509"/>
                    <a:pt x="109" y="1539"/>
                  </a:cubicBezTo>
                  <a:cubicBezTo>
                    <a:pt x="116" y="1545"/>
                    <a:pt x="125" y="1551"/>
                    <a:pt x="134" y="1557"/>
                  </a:cubicBezTo>
                  <a:cubicBezTo>
                    <a:pt x="141" y="1572"/>
                    <a:pt x="149" y="1586"/>
                    <a:pt x="156" y="1599"/>
                  </a:cubicBezTo>
                  <a:cubicBezTo>
                    <a:pt x="165" y="1613"/>
                    <a:pt x="175" y="1627"/>
                    <a:pt x="186" y="1639"/>
                  </a:cubicBezTo>
                  <a:cubicBezTo>
                    <a:pt x="197" y="1653"/>
                    <a:pt x="214" y="1664"/>
                    <a:pt x="229" y="1673"/>
                  </a:cubicBezTo>
                  <a:cubicBezTo>
                    <a:pt x="257" y="1690"/>
                    <a:pt x="293" y="1704"/>
                    <a:pt x="326" y="1704"/>
                  </a:cubicBezTo>
                  <a:cubicBezTo>
                    <a:pt x="327" y="1704"/>
                    <a:pt x="328" y="1704"/>
                    <a:pt x="329" y="1704"/>
                  </a:cubicBezTo>
                  <a:lnTo>
                    <a:pt x="350" y="1704"/>
                  </a:lnTo>
                  <a:cubicBezTo>
                    <a:pt x="361" y="1704"/>
                    <a:pt x="372" y="1702"/>
                    <a:pt x="382" y="1701"/>
                  </a:cubicBezTo>
                  <a:cubicBezTo>
                    <a:pt x="400" y="1697"/>
                    <a:pt x="418" y="1691"/>
                    <a:pt x="436" y="1684"/>
                  </a:cubicBezTo>
                  <a:cubicBezTo>
                    <a:pt x="456" y="1678"/>
                    <a:pt x="476" y="1664"/>
                    <a:pt x="495" y="1653"/>
                  </a:cubicBezTo>
                  <a:cubicBezTo>
                    <a:pt x="528" y="1634"/>
                    <a:pt x="562" y="1594"/>
                    <a:pt x="579" y="1561"/>
                  </a:cubicBezTo>
                  <a:cubicBezTo>
                    <a:pt x="593" y="1536"/>
                    <a:pt x="605" y="1510"/>
                    <a:pt x="614" y="1484"/>
                  </a:cubicBezTo>
                  <a:cubicBezTo>
                    <a:pt x="626" y="1473"/>
                    <a:pt x="636" y="1459"/>
                    <a:pt x="645" y="1448"/>
                  </a:cubicBezTo>
                  <a:cubicBezTo>
                    <a:pt x="681" y="1402"/>
                    <a:pt x="712" y="1354"/>
                    <a:pt x="734" y="1302"/>
                  </a:cubicBezTo>
                  <a:cubicBezTo>
                    <a:pt x="789" y="1168"/>
                    <a:pt x="821" y="1025"/>
                    <a:pt x="828" y="882"/>
                  </a:cubicBezTo>
                  <a:cubicBezTo>
                    <a:pt x="836" y="755"/>
                    <a:pt x="832" y="624"/>
                    <a:pt x="810" y="499"/>
                  </a:cubicBezTo>
                  <a:cubicBezTo>
                    <a:pt x="811" y="489"/>
                    <a:pt x="811" y="480"/>
                    <a:pt x="810" y="471"/>
                  </a:cubicBezTo>
                  <a:cubicBezTo>
                    <a:pt x="805" y="395"/>
                    <a:pt x="800" y="320"/>
                    <a:pt x="780" y="246"/>
                  </a:cubicBezTo>
                  <a:cubicBezTo>
                    <a:pt x="771" y="208"/>
                    <a:pt x="763" y="168"/>
                    <a:pt x="745" y="134"/>
                  </a:cubicBezTo>
                  <a:cubicBezTo>
                    <a:pt x="729" y="99"/>
                    <a:pt x="702" y="67"/>
                    <a:pt x="671" y="45"/>
                  </a:cubicBezTo>
                  <a:cubicBezTo>
                    <a:pt x="655" y="33"/>
                    <a:pt x="636" y="22"/>
                    <a:pt x="616" y="14"/>
                  </a:cubicBezTo>
                  <a:cubicBezTo>
                    <a:pt x="604" y="9"/>
                    <a:pt x="590" y="6"/>
                    <a:pt x="575" y="3"/>
                  </a:cubicBezTo>
                  <a:cubicBezTo>
                    <a:pt x="568" y="1"/>
                    <a:pt x="5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91;p15">
              <a:extLst>
                <a:ext uri="{FF2B5EF4-FFF2-40B4-BE49-F238E27FC236}">
                  <a16:creationId xmlns:a16="http://schemas.microsoft.com/office/drawing/2014/main" id="{B8D1C78A-4577-DA4B-46A6-DD669CB02D73}"/>
                </a:ext>
              </a:extLst>
            </p:cNvPr>
            <p:cNvSpPr/>
            <p:nvPr/>
          </p:nvSpPr>
          <p:spPr>
            <a:xfrm>
              <a:off x="4201350" y="962450"/>
              <a:ext cx="36125" cy="21075"/>
            </a:xfrm>
            <a:custGeom>
              <a:avLst/>
              <a:gdLst/>
              <a:ahLst/>
              <a:cxnLst/>
              <a:rect l="l" t="t" r="r" b="b"/>
              <a:pathLst>
                <a:path w="1445" h="843" extrusionOk="0">
                  <a:moveTo>
                    <a:pt x="409" y="1"/>
                  </a:moveTo>
                  <a:cubicBezTo>
                    <a:pt x="386" y="1"/>
                    <a:pt x="363" y="2"/>
                    <a:pt x="341" y="6"/>
                  </a:cubicBezTo>
                  <a:cubicBezTo>
                    <a:pt x="291" y="16"/>
                    <a:pt x="248" y="46"/>
                    <a:pt x="209" y="74"/>
                  </a:cubicBezTo>
                  <a:cubicBezTo>
                    <a:pt x="170" y="104"/>
                    <a:pt x="131" y="141"/>
                    <a:pt x="104" y="181"/>
                  </a:cubicBezTo>
                  <a:cubicBezTo>
                    <a:pt x="69" y="231"/>
                    <a:pt x="36" y="283"/>
                    <a:pt x="20" y="342"/>
                  </a:cubicBezTo>
                  <a:cubicBezTo>
                    <a:pt x="3" y="397"/>
                    <a:pt x="0" y="448"/>
                    <a:pt x="2" y="504"/>
                  </a:cubicBezTo>
                  <a:cubicBezTo>
                    <a:pt x="4" y="525"/>
                    <a:pt x="8" y="544"/>
                    <a:pt x="13" y="566"/>
                  </a:cubicBezTo>
                  <a:cubicBezTo>
                    <a:pt x="20" y="589"/>
                    <a:pt x="26" y="614"/>
                    <a:pt x="37" y="638"/>
                  </a:cubicBezTo>
                  <a:cubicBezTo>
                    <a:pt x="49" y="662"/>
                    <a:pt x="59" y="679"/>
                    <a:pt x="75" y="701"/>
                  </a:cubicBezTo>
                  <a:cubicBezTo>
                    <a:pt x="86" y="718"/>
                    <a:pt x="100" y="729"/>
                    <a:pt x="115" y="743"/>
                  </a:cubicBezTo>
                  <a:cubicBezTo>
                    <a:pt x="154" y="783"/>
                    <a:pt x="208" y="805"/>
                    <a:pt x="258" y="822"/>
                  </a:cubicBezTo>
                  <a:cubicBezTo>
                    <a:pt x="299" y="836"/>
                    <a:pt x="345" y="843"/>
                    <a:pt x="388" y="843"/>
                  </a:cubicBezTo>
                  <a:cubicBezTo>
                    <a:pt x="393" y="843"/>
                    <a:pt x="399" y="843"/>
                    <a:pt x="404" y="842"/>
                  </a:cubicBezTo>
                  <a:lnTo>
                    <a:pt x="418" y="842"/>
                  </a:lnTo>
                  <a:cubicBezTo>
                    <a:pt x="480" y="839"/>
                    <a:pt x="542" y="832"/>
                    <a:pt x="600" y="811"/>
                  </a:cubicBezTo>
                  <a:cubicBezTo>
                    <a:pt x="647" y="795"/>
                    <a:pt x="696" y="777"/>
                    <a:pt x="740" y="754"/>
                  </a:cubicBezTo>
                  <a:cubicBezTo>
                    <a:pt x="743" y="754"/>
                    <a:pt x="744" y="755"/>
                    <a:pt x="748" y="755"/>
                  </a:cubicBezTo>
                  <a:cubicBezTo>
                    <a:pt x="772" y="758"/>
                    <a:pt x="796" y="760"/>
                    <a:pt x="820" y="760"/>
                  </a:cubicBezTo>
                  <a:cubicBezTo>
                    <a:pt x="848" y="760"/>
                    <a:pt x="877" y="758"/>
                    <a:pt x="905" y="753"/>
                  </a:cubicBezTo>
                  <a:cubicBezTo>
                    <a:pt x="932" y="759"/>
                    <a:pt x="958" y="764"/>
                    <a:pt x="985" y="764"/>
                  </a:cubicBezTo>
                  <a:cubicBezTo>
                    <a:pt x="995" y="764"/>
                    <a:pt x="1005" y="763"/>
                    <a:pt x="1015" y="762"/>
                  </a:cubicBezTo>
                  <a:cubicBezTo>
                    <a:pt x="1051" y="758"/>
                    <a:pt x="1089" y="755"/>
                    <a:pt x="1123" y="742"/>
                  </a:cubicBezTo>
                  <a:cubicBezTo>
                    <a:pt x="1156" y="732"/>
                    <a:pt x="1182" y="722"/>
                    <a:pt x="1214" y="706"/>
                  </a:cubicBezTo>
                  <a:cubicBezTo>
                    <a:pt x="1235" y="696"/>
                    <a:pt x="1256" y="685"/>
                    <a:pt x="1276" y="670"/>
                  </a:cubicBezTo>
                  <a:cubicBezTo>
                    <a:pt x="1297" y="661"/>
                    <a:pt x="1317" y="649"/>
                    <a:pt x="1334" y="636"/>
                  </a:cubicBezTo>
                  <a:cubicBezTo>
                    <a:pt x="1353" y="621"/>
                    <a:pt x="1366" y="608"/>
                    <a:pt x="1381" y="589"/>
                  </a:cubicBezTo>
                  <a:cubicBezTo>
                    <a:pt x="1394" y="574"/>
                    <a:pt x="1401" y="559"/>
                    <a:pt x="1410" y="543"/>
                  </a:cubicBezTo>
                  <a:cubicBezTo>
                    <a:pt x="1421" y="521"/>
                    <a:pt x="1426" y="497"/>
                    <a:pt x="1427" y="473"/>
                  </a:cubicBezTo>
                  <a:cubicBezTo>
                    <a:pt x="1433" y="454"/>
                    <a:pt x="1436" y="439"/>
                    <a:pt x="1441" y="413"/>
                  </a:cubicBezTo>
                  <a:cubicBezTo>
                    <a:pt x="1444" y="389"/>
                    <a:pt x="1442" y="373"/>
                    <a:pt x="1440" y="350"/>
                  </a:cubicBezTo>
                  <a:cubicBezTo>
                    <a:pt x="1437" y="315"/>
                    <a:pt x="1424" y="284"/>
                    <a:pt x="1405" y="258"/>
                  </a:cubicBezTo>
                  <a:cubicBezTo>
                    <a:pt x="1400" y="235"/>
                    <a:pt x="1393" y="212"/>
                    <a:pt x="1383" y="192"/>
                  </a:cubicBezTo>
                  <a:cubicBezTo>
                    <a:pt x="1365" y="155"/>
                    <a:pt x="1339" y="123"/>
                    <a:pt x="1306" y="98"/>
                  </a:cubicBezTo>
                  <a:cubicBezTo>
                    <a:pt x="1287" y="86"/>
                    <a:pt x="1268" y="73"/>
                    <a:pt x="1249" y="66"/>
                  </a:cubicBezTo>
                  <a:cubicBezTo>
                    <a:pt x="1229" y="60"/>
                    <a:pt x="1208" y="51"/>
                    <a:pt x="1187" y="49"/>
                  </a:cubicBezTo>
                  <a:cubicBezTo>
                    <a:pt x="1172" y="48"/>
                    <a:pt x="1157" y="48"/>
                    <a:pt x="1142" y="47"/>
                  </a:cubicBezTo>
                  <a:cubicBezTo>
                    <a:pt x="1126" y="49"/>
                    <a:pt x="1111" y="51"/>
                    <a:pt x="1096" y="52"/>
                  </a:cubicBezTo>
                  <a:cubicBezTo>
                    <a:pt x="1071" y="56"/>
                    <a:pt x="1047" y="66"/>
                    <a:pt x="1022" y="76"/>
                  </a:cubicBezTo>
                  <a:cubicBezTo>
                    <a:pt x="1007" y="81"/>
                    <a:pt x="992" y="88"/>
                    <a:pt x="980" y="96"/>
                  </a:cubicBezTo>
                  <a:cubicBezTo>
                    <a:pt x="969" y="93"/>
                    <a:pt x="959" y="92"/>
                    <a:pt x="949" y="89"/>
                  </a:cubicBezTo>
                  <a:cubicBezTo>
                    <a:pt x="934" y="88"/>
                    <a:pt x="917" y="87"/>
                    <a:pt x="901" y="87"/>
                  </a:cubicBezTo>
                  <a:cubicBezTo>
                    <a:pt x="895" y="87"/>
                    <a:pt x="889" y="87"/>
                    <a:pt x="883" y="87"/>
                  </a:cubicBezTo>
                  <a:cubicBezTo>
                    <a:pt x="867" y="78"/>
                    <a:pt x="852" y="70"/>
                    <a:pt x="835" y="63"/>
                  </a:cubicBezTo>
                  <a:cubicBezTo>
                    <a:pt x="807" y="53"/>
                    <a:pt x="781" y="40"/>
                    <a:pt x="753" y="34"/>
                  </a:cubicBezTo>
                  <a:cubicBezTo>
                    <a:pt x="714" y="25"/>
                    <a:pt x="694" y="22"/>
                    <a:pt x="657" y="22"/>
                  </a:cubicBezTo>
                  <a:cubicBezTo>
                    <a:pt x="642" y="22"/>
                    <a:pt x="630" y="22"/>
                    <a:pt x="615" y="23"/>
                  </a:cubicBezTo>
                  <a:cubicBezTo>
                    <a:pt x="583" y="16"/>
                    <a:pt x="551" y="11"/>
                    <a:pt x="518" y="9"/>
                  </a:cubicBezTo>
                  <a:cubicBezTo>
                    <a:pt x="483" y="5"/>
                    <a:pt x="446"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92;p15">
              <a:extLst>
                <a:ext uri="{FF2B5EF4-FFF2-40B4-BE49-F238E27FC236}">
                  <a16:creationId xmlns:a16="http://schemas.microsoft.com/office/drawing/2014/main" id="{E862C6F1-0747-4C6F-D47A-4904D0648F04}"/>
                </a:ext>
              </a:extLst>
            </p:cNvPr>
            <p:cNvSpPr/>
            <p:nvPr/>
          </p:nvSpPr>
          <p:spPr>
            <a:xfrm>
              <a:off x="4257825" y="992750"/>
              <a:ext cx="18925" cy="40775"/>
            </a:xfrm>
            <a:custGeom>
              <a:avLst/>
              <a:gdLst/>
              <a:ahLst/>
              <a:cxnLst/>
              <a:rect l="l" t="t" r="r" b="b"/>
              <a:pathLst>
                <a:path w="757" h="1631" extrusionOk="0">
                  <a:moveTo>
                    <a:pt x="379" y="0"/>
                  </a:moveTo>
                  <a:cubicBezTo>
                    <a:pt x="318" y="0"/>
                    <a:pt x="258" y="29"/>
                    <a:pt x="223" y="79"/>
                  </a:cubicBezTo>
                  <a:cubicBezTo>
                    <a:pt x="194" y="120"/>
                    <a:pt x="176" y="162"/>
                    <a:pt x="158" y="208"/>
                  </a:cubicBezTo>
                  <a:cubicBezTo>
                    <a:pt x="135" y="273"/>
                    <a:pt x="114" y="338"/>
                    <a:pt x="100" y="408"/>
                  </a:cubicBezTo>
                  <a:cubicBezTo>
                    <a:pt x="74" y="542"/>
                    <a:pt x="53" y="678"/>
                    <a:pt x="48" y="814"/>
                  </a:cubicBezTo>
                  <a:cubicBezTo>
                    <a:pt x="31" y="882"/>
                    <a:pt x="18" y="951"/>
                    <a:pt x="11" y="1023"/>
                  </a:cubicBezTo>
                  <a:cubicBezTo>
                    <a:pt x="1" y="1093"/>
                    <a:pt x="0" y="1159"/>
                    <a:pt x="7" y="1230"/>
                  </a:cubicBezTo>
                  <a:cubicBezTo>
                    <a:pt x="11" y="1282"/>
                    <a:pt x="27" y="1329"/>
                    <a:pt x="48" y="1378"/>
                  </a:cubicBezTo>
                  <a:cubicBezTo>
                    <a:pt x="81" y="1456"/>
                    <a:pt x="160" y="1520"/>
                    <a:pt x="245" y="1540"/>
                  </a:cubicBezTo>
                  <a:cubicBezTo>
                    <a:pt x="256" y="1555"/>
                    <a:pt x="269" y="1570"/>
                    <a:pt x="281" y="1583"/>
                  </a:cubicBezTo>
                  <a:cubicBezTo>
                    <a:pt x="310" y="1609"/>
                    <a:pt x="339" y="1620"/>
                    <a:pt x="375" y="1627"/>
                  </a:cubicBezTo>
                  <a:cubicBezTo>
                    <a:pt x="385" y="1628"/>
                    <a:pt x="395" y="1630"/>
                    <a:pt x="405" y="1630"/>
                  </a:cubicBezTo>
                  <a:lnTo>
                    <a:pt x="418" y="1630"/>
                  </a:lnTo>
                  <a:cubicBezTo>
                    <a:pt x="431" y="1630"/>
                    <a:pt x="442" y="1627"/>
                    <a:pt x="455" y="1622"/>
                  </a:cubicBezTo>
                  <a:cubicBezTo>
                    <a:pt x="466" y="1620"/>
                    <a:pt x="476" y="1617"/>
                    <a:pt x="484" y="1614"/>
                  </a:cubicBezTo>
                  <a:cubicBezTo>
                    <a:pt x="505" y="1606"/>
                    <a:pt x="524" y="1594"/>
                    <a:pt x="539" y="1580"/>
                  </a:cubicBezTo>
                  <a:cubicBezTo>
                    <a:pt x="562" y="1562"/>
                    <a:pt x="584" y="1538"/>
                    <a:pt x="600" y="1513"/>
                  </a:cubicBezTo>
                  <a:cubicBezTo>
                    <a:pt x="621" y="1481"/>
                    <a:pt x="637" y="1447"/>
                    <a:pt x="653" y="1413"/>
                  </a:cubicBezTo>
                  <a:cubicBezTo>
                    <a:pt x="658" y="1399"/>
                    <a:pt x="664" y="1387"/>
                    <a:pt x="668" y="1373"/>
                  </a:cubicBezTo>
                  <a:cubicBezTo>
                    <a:pt x="672" y="1363"/>
                    <a:pt x="674" y="1352"/>
                    <a:pt x="678" y="1341"/>
                  </a:cubicBezTo>
                  <a:cubicBezTo>
                    <a:pt x="679" y="1337"/>
                    <a:pt x="681" y="1332"/>
                    <a:pt x="683" y="1328"/>
                  </a:cubicBezTo>
                  <a:cubicBezTo>
                    <a:pt x="698" y="1275"/>
                    <a:pt x="711" y="1223"/>
                    <a:pt x="723" y="1168"/>
                  </a:cubicBezTo>
                  <a:cubicBezTo>
                    <a:pt x="744" y="1032"/>
                    <a:pt x="757" y="892"/>
                    <a:pt x="750" y="751"/>
                  </a:cubicBezTo>
                  <a:cubicBezTo>
                    <a:pt x="749" y="725"/>
                    <a:pt x="745" y="700"/>
                    <a:pt x="743" y="674"/>
                  </a:cubicBezTo>
                  <a:cubicBezTo>
                    <a:pt x="737" y="609"/>
                    <a:pt x="730" y="543"/>
                    <a:pt x="718" y="480"/>
                  </a:cubicBezTo>
                  <a:cubicBezTo>
                    <a:pt x="719" y="418"/>
                    <a:pt x="720" y="355"/>
                    <a:pt x="715" y="293"/>
                  </a:cubicBezTo>
                  <a:cubicBezTo>
                    <a:pt x="710" y="244"/>
                    <a:pt x="707" y="198"/>
                    <a:pt x="685" y="153"/>
                  </a:cubicBezTo>
                  <a:cubicBezTo>
                    <a:pt x="658" y="97"/>
                    <a:pt x="591" y="46"/>
                    <a:pt x="526" y="46"/>
                  </a:cubicBezTo>
                  <a:cubicBezTo>
                    <a:pt x="523" y="46"/>
                    <a:pt x="521" y="46"/>
                    <a:pt x="518" y="46"/>
                  </a:cubicBezTo>
                  <a:cubicBezTo>
                    <a:pt x="509" y="46"/>
                    <a:pt x="501" y="47"/>
                    <a:pt x="492" y="49"/>
                  </a:cubicBezTo>
                  <a:cubicBezTo>
                    <a:pt x="473" y="28"/>
                    <a:pt x="450" y="11"/>
                    <a:pt x="421" y="5"/>
                  </a:cubicBezTo>
                  <a:cubicBezTo>
                    <a:pt x="407" y="2"/>
                    <a:pt x="393"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93;p15">
              <a:extLst>
                <a:ext uri="{FF2B5EF4-FFF2-40B4-BE49-F238E27FC236}">
                  <a16:creationId xmlns:a16="http://schemas.microsoft.com/office/drawing/2014/main" id="{8F71EE90-69ED-A982-EADC-84025E41F1D3}"/>
                </a:ext>
              </a:extLst>
            </p:cNvPr>
            <p:cNvSpPr/>
            <p:nvPr/>
          </p:nvSpPr>
          <p:spPr>
            <a:xfrm>
              <a:off x="4301800" y="965925"/>
              <a:ext cx="40350" cy="20400"/>
            </a:xfrm>
            <a:custGeom>
              <a:avLst/>
              <a:gdLst/>
              <a:ahLst/>
              <a:cxnLst/>
              <a:rect l="l" t="t" r="r" b="b"/>
              <a:pathLst>
                <a:path w="1614" h="816" extrusionOk="0">
                  <a:moveTo>
                    <a:pt x="714" y="1"/>
                  </a:moveTo>
                  <a:cubicBezTo>
                    <a:pt x="574" y="1"/>
                    <a:pt x="426" y="27"/>
                    <a:pt x="298" y="89"/>
                  </a:cubicBezTo>
                  <a:cubicBezTo>
                    <a:pt x="248" y="113"/>
                    <a:pt x="195" y="139"/>
                    <a:pt x="152" y="173"/>
                  </a:cubicBezTo>
                  <a:cubicBezTo>
                    <a:pt x="112" y="206"/>
                    <a:pt x="77" y="240"/>
                    <a:pt x="48" y="280"/>
                  </a:cubicBezTo>
                  <a:cubicBezTo>
                    <a:pt x="20" y="321"/>
                    <a:pt x="10" y="368"/>
                    <a:pt x="6" y="417"/>
                  </a:cubicBezTo>
                  <a:cubicBezTo>
                    <a:pt x="3" y="435"/>
                    <a:pt x="4" y="459"/>
                    <a:pt x="8" y="481"/>
                  </a:cubicBezTo>
                  <a:cubicBezTo>
                    <a:pt x="1" y="560"/>
                    <a:pt x="13" y="645"/>
                    <a:pt x="74" y="702"/>
                  </a:cubicBezTo>
                  <a:cubicBezTo>
                    <a:pt x="97" y="724"/>
                    <a:pt x="122" y="748"/>
                    <a:pt x="152" y="764"/>
                  </a:cubicBezTo>
                  <a:cubicBezTo>
                    <a:pt x="177" y="778"/>
                    <a:pt x="198" y="786"/>
                    <a:pt x="225" y="795"/>
                  </a:cubicBezTo>
                  <a:cubicBezTo>
                    <a:pt x="266" y="810"/>
                    <a:pt x="312" y="815"/>
                    <a:pt x="356" y="815"/>
                  </a:cubicBezTo>
                  <a:cubicBezTo>
                    <a:pt x="360" y="815"/>
                    <a:pt x="365" y="815"/>
                    <a:pt x="369" y="815"/>
                  </a:cubicBezTo>
                  <a:lnTo>
                    <a:pt x="395" y="815"/>
                  </a:lnTo>
                  <a:cubicBezTo>
                    <a:pt x="482" y="812"/>
                    <a:pt x="566" y="798"/>
                    <a:pt x="651" y="773"/>
                  </a:cubicBezTo>
                  <a:cubicBezTo>
                    <a:pt x="695" y="766"/>
                    <a:pt x="741" y="760"/>
                    <a:pt x="786" y="749"/>
                  </a:cubicBezTo>
                  <a:lnTo>
                    <a:pt x="803" y="749"/>
                  </a:lnTo>
                  <a:cubicBezTo>
                    <a:pt x="859" y="748"/>
                    <a:pt x="915" y="741"/>
                    <a:pt x="967" y="724"/>
                  </a:cubicBezTo>
                  <a:cubicBezTo>
                    <a:pt x="968" y="724"/>
                    <a:pt x="968" y="724"/>
                    <a:pt x="969" y="723"/>
                  </a:cubicBezTo>
                  <a:cubicBezTo>
                    <a:pt x="1030" y="723"/>
                    <a:pt x="1090" y="718"/>
                    <a:pt x="1147" y="702"/>
                  </a:cubicBezTo>
                  <a:cubicBezTo>
                    <a:pt x="1188" y="692"/>
                    <a:pt x="1227" y="683"/>
                    <a:pt x="1266" y="667"/>
                  </a:cubicBezTo>
                  <a:cubicBezTo>
                    <a:pt x="1304" y="654"/>
                    <a:pt x="1343" y="637"/>
                    <a:pt x="1381" y="623"/>
                  </a:cubicBezTo>
                  <a:cubicBezTo>
                    <a:pt x="1473" y="586"/>
                    <a:pt x="1556" y="520"/>
                    <a:pt x="1592" y="424"/>
                  </a:cubicBezTo>
                  <a:cubicBezTo>
                    <a:pt x="1614" y="356"/>
                    <a:pt x="1602" y="270"/>
                    <a:pt x="1551" y="212"/>
                  </a:cubicBezTo>
                  <a:cubicBezTo>
                    <a:pt x="1491" y="140"/>
                    <a:pt x="1386" y="108"/>
                    <a:pt x="1295" y="108"/>
                  </a:cubicBezTo>
                  <a:cubicBezTo>
                    <a:pt x="1289" y="108"/>
                    <a:pt x="1284" y="108"/>
                    <a:pt x="1279" y="108"/>
                  </a:cubicBezTo>
                  <a:cubicBezTo>
                    <a:pt x="1256" y="109"/>
                    <a:pt x="1234" y="110"/>
                    <a:pt x="1211" y="112"/>
                  </a:cubicBezTo>
                  <a:cubicBezTo>
                    <a:pt x="1185" y="109"/>
                    <a:pt x="1157" y="107"/>
                    <a:pt x="1128" y="107"/>
                  </a:cubicBezTo>
                  <a:cubicBezTo>
                    <a:pt x="1117" y="98"/>
                    <a:pt x="1105" y="88"/>
                    <a:pt x="1093" y="81"/>
                  </a:cubicBezTo>
                  <a:cubicBezTo>
                    <a:pt x="1058" y="56"/>
                    <a:pt x="1012" y="36"/>
                    <a:pt x="970" y="31"/>
                  </a:cubicBezTo>
                  <a:cubicBezTo>
                    <a:pt x="948" y="27"/>
                    <a:pt x="927" y="26"/>
                    <a:pt x="905" y="26"/>
                  </a:cubicBezTo>
                  <a:cubicBezTo>
                    <a:pt x="843" y="10"/>
                    <a:pt x="778" y="1"/>
                    <a:pt x="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94;p15">
              <a:extLst>
                <a:ext uri="{FF2B5EF4-FFF2-40B4-BE49-F238E27FC236}">
                  <a16:creationId xmlns:a16="http://schemas.microsoft.com/office/drawing/2014/main" id="{4A0C7C9C-C6C3-3BD0-E9EA-0C597617DB86}"/>
                </a:ext>
              </a:extLst>
            </p:cNvPr>
            <p:cNvSpPr/>
            <p:nvPr/>
          </p:nvSpPr>
          <p:spPr>
            <a:xfrm>
              <a:off x="4258800" y="918300"/>
              <a:ext cx="18575" cy="21800"/>
            </a:xfrm>
            <a:custGeom>
              <a:avLst/>
              <a:gdLst/>
              <a:ahLst/>
              <a:cxnLst/>
              <a:rect l="l" t="t" r="r" b="b"/>
              <a:pathLst>
                <a:path w="743" h="872" extrusionOk="0">
                  <a:moveTo>
                    <a:pt x="418" y="1"/>
                  </a:moveTo>
                  <a:cubicBezTo>
                    <a:pt x="387" y="1"/>
                    <a:pt x="355" y="6"/>
                    <a:pt x="325" y="18"/>
                  </a:cubicBezTo>
                  <a:cubicBezTo>
                    <a:pt x="305" y="26"/>
                    <a:pt x="285" y="34"/>
                    <a:pt x="268" y="44"/>
                  </a:cubicBezTo>
                  <a:cubicBezTo>
                    <a:pt x="241" y="54"/>
                    <a:pt x="216" y="69"/>
                    <a:pt x="195" y="87"/>
                  </a:cubicBezTo>
                  <a:cubicBezTo>
                    <a:pt x="155" y="121"/>
                    <a:pt x="122" y="161"/>
                    <a:pt x="95" y="203"/>
                  </a:cubicBezTo>
                  <a:cubicBezTo>
                    <a:pt x="83" y="216"/>
                    <a:pt x="73" y="229"/>
                    <a:pt x="66" y="243"/>
                  </a:cubicBezTo>
                  <a:cubicBezTo>
                    <a:pt x="49" y="270"/>
                    <a:pt x="38" y="292"/>
                    <a:pt x="25" y="320"/>
                  </a:cubicBezTo>
                  <a:cubicBezTo>
                    <a:pt x="4" y="367"/>
                    <a:pt x="2" y="421"/>
                    <a:pt x="1" y="471"/>
                  </a:cubicBezTo>
                  <a:cubicBezTo>
                    <a:pt x="1" y="488"/>
                    <a:pt x="4" y="504"/>
                    <a:pt x="7" y="521"/>
                  </a:cubicBezTo>
                  <a:lnTo>
                    <a:pt x="7" y="531"/>
                  </a:lnTo>
                  <a:cubicBezTo>
                    <a:pt x="9" y="585"/>
                    <a:pt x="26" y="634"/>
                    <a:pt x="49" y="682"/>
                  </a:cubicBezTo>
                  <a:cubicBezTo>
                    <a:pt x="71" y="729"/>
                    <a:pt x="110" y="774"/>
                    <a:pt x="153" y="804"/>
                  </a:cubicBezTo>
                  <a:cubicBezTo>
                    <a:pt x="194" y="833"/>
                    <a:pt x="237" y="851"/>
                    <a:pt x="284" y="863"/>
                  </a:cubicBezTo>
                  <a:cubicBezTo>
                    <a:pt x="309" y="870"/>
                    <a:pt x="334" y="872"/>
                    <a:pt x="360" y="872"/>
                  </a:cubicBezTo>
                  <a:cubicBezTo>
                    <a:pt x="384" y="870"/>
                    <a:pt x="410" y="867"/>
                    <a:pt x="434" y="863"/>
                  </a:cubicBezTo>
                  <a:cubicBezTo>
                    <a:pt x="484" y="854"/>
                    <a:pt x="528" y="830"/>
                    <a:pt x="569" y="802"/>
                  </a:cubicBezTo>
                  <a:cubicBezTo>
                    <a:pt x="680" y="730"/>
                    <a:pt x="738" y="595"/>
                    <a:pt x="736" y="462"/>
                  </a:cubicBezTo>
                  <a:cubicBezTo>
                    <a:pt x="743" y="404"/>
                    <a:pt x="740" y="347"/>
                    <a:pt x="731" y="290"/>
                  </a:cubicBezTo>
                  <a:cubicBezTo>
                    <a:pt x="722" y="230"/>
                    <a:pt x="695" y="176"/>
                    <a:pt x="661" y="126"/>
                  </a:cubicBezTo>
                  <a:cubicBezTo>
                    <a:pt x="640" y="94"/>
                    <a:pt x="607" y="64"/>
                    <a:pt x="574" y="44"/>
                  </a:cubicBezTo>
                  <a:cubicBezTo>
                    <a:pt x="527" y="17"/>
                    <a:pt x="473"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95;p15">
              <a:extLst>
                <a:ext uri="{FF2B5EF4-FFF2-40B4-BE49-F238E27FC236}">
                  <a16:creationId xmlns:a16="http://schemas.microsoft.com/office/drawing/2014/main" id="{0205DE63-C4DF-9A08-83A1-A14655260705}"/>
                </a:ext>
              </a:extLst>
            </p:cNvPr>
            <p:cNvSpPr/>
            <p:nvPr/>
          </p:nvSpPr>
          <p:spPr>
            <a:xfrm>
              <a:off x="4201775" y="962075"/>
              <a:ext cx="22675" cy="18875"/>
            </a:xfrm>
            <a:custGeom>
              <a:avLst/>
              <a:gdLst/>
              <a:ahLst/>
              <a:cxnLst/>
              <a:rect l="l" t="t" r="r" b="b"/>
              <a:pathLst>
                <a:path w="907" h="755" extrusionOk="0">
                  <a:moveTo>
                    <a:pt x="476" y="1"/>
                  </a:moveTo>
                  <a:cubicBezTo>
                    <a:pt x="470" y="1"/>
                    <a:pt x="464" y="1"/>
                    <a:pt x="458" y="1"/>
                  </a:cubicBezTo>
                  <a:cubicBezTo>
                    <a:pt x="457" y="1"/>
                    <a:pt x="455" y="1"/>
                    <a:pt x="454" y="1"/>
                  </a:cubicBezTo>
                  <a:cubicBezTo>
                    <a:pt x="416" y="1"/>
                    <a:pt x="370" y="15"/>
                    <a:pt x="336" y="33"/>
                  </a:cubicBezTo>
                  <a:cubicBezTo>
                    <a:pt x="309" y="48"/>
                    <a:pt x="285" y="67"/>
                    <a:pt x="262" y="89"/>
                  </a:cubicBezTo>
                  <a:cubicBezTo>
                    <a:pt x="204" y="113"/>
                    <a:pt x="149" y="148"/>
                    <a:pt x="108" y="200"/>
                  </a:cubicBezTo>
                  <a:cubicBezTo>
                    <a:pt x="47" y="273"/>
                    <a:pt x="1" y="363"/>
                    <a:pt x="5" y="463"/>
                  </a:cubicBezTo>
                  <a:cubicBezTo>
                    <a:pt x="6" y="497"/>
                    <a:pt x="11" y="541"/>
                    <a:pt x="29" y="574"/>
                  </a:cubicBezTo>
                  <a:cubicBezTo>
                    <a:pt x="44" y="605"/>
                    <a:pt x="61" y="640"/>
                    <a:pt x="87" y="662"/>
                  </a:cubicBezTo>
                  <a:cubicBezTo>
                    <a:pt x="102" y="677"/>
                    <a:pt x="114" y="691"/>
                    <a:pt x="133" y="702"/>
                  </a:cubicBezTo>
                  <a:cubicBezTo>
                    <a:pt x="158" y="716"/>
                    <a:pt x="175" y="725"/>
                    <a:pt x="201" y="735"/>
                  </a:cubicBezTo>
                  <a:cubicBezTo>
                    <a:pt x="233" y="748"/>
                    <a:pt x="272" y="753"/>
                    <a:pt x="307" y="754"/>
                  </a:cubicBezTo>
                  <a:lnTo>
                    <a:pt x="334" y="754"/>
                  </a:lnTo>
                  <a:cubicBezTo>
                    <a:pt x="382" y="753"/>
                    <a:pt x="431" y="746"/>
                    <a:pt x="478" y="729"/>
                  </a:cubicBezTo>
                  <a:cubicBezTo>
                    <a:pt x="486" y="730"/>
                    <a:pt x="495" y="731"/>
                    <a:pt x="503" y="731"/>
                  </a:cubicBezTo>
                  <a:cubicBezTo>
                    <a:pt x="514" y="731"/>
                    <a:pt x="525" y="730"/>
                    <a:pt x="535" y="728"/>
                  </a:cubicBezTo>
                  <a:cubicBezTo>
                    <a:pt x="588" y="720"/>
                    <a:pt x="641" y="701"/>
                    <a:pt x="682" y="666"/>
                  </a:cubicBezTo>
                  <a:cubicBezTo>
                    <a:pt x="685" y="665"/>
                    <a:pt x="689" y="664"/>
                    <a:pt x="691" y="664"/>
                  </a:cubicBezTo>
                  <a:cubicBezTo>
                    <a:pt x="737" y="649"/>
                    <a:pt x="784" y="618"/>
                    <a:pt x="816" y="583"/>
                  </a:cubicBezTo>
                  <a:cubicBezTo>
                    <a:pt x="834" y="563"/>
                    <a:pt x="847" y="547"/>
                    <a:pt x="862" y="525"/>
                  </a:cubicBezTo>
                  <a:cubicBezTo>
                    <a:pt x="872" y="508"/>
                    <a:pt x="880" y="491"/>
                    <a:pt x="887" y="474"/>
                  </a:cubicBezTo>
                  <a:cubicBezTo>
                    <a:pt x="904" y="434"/>
                    <a:pt x="907" y="389"/>
                    <a:pt x="906" y="348"/>
                  </a:cubicBezTo>
                  <a:cubicBezTo>
                    <a:pt x="903" y="314"/>
                    <a:pt x="891" y="270"/>
                    <a:pt x="872" y="241"/>
                  </a:cubicBezTo>
                  <a:cubicBezTo>
                    <a:pt x="842" y="200"/>
                    <a:pt x="814" y="165"/>
                    <a:pt x="774" y="144"/>
                  </a:cubicBezTo>
                  <a:cubicBezTo>
                    <a:pt x="754" y="134"/>
                    <a:pt x="733" y="125"/>
                    <a:pt x="711" y="120"/>
                  </a:cubicBezTo>
                  <a:cubicBezTo>
                    <a:pt x="708" y="115"/>
                    <a:pt x="706" y="112"/>
                    <a:pt x="703" y="109"/>
                  </a:cubicBezTo>
                  <a:cubicBezTo>
                    <a:pt x="676" y="77"/>
                    <a:pt x="640" y="49"/>
                    <a:pt x="603" y="32"/>
                  </a:cubicBezTo>
                  <a:cubicBezTo>
                    <a:pt x="573" y="19"/>
                    <a:pt x="553" y="12"/>
                    <a:pt x="521" y="5"/>
                  </a:cubicBezTo>
                  <a:cubicBezTo>
                    <a:pt x="506" y="1"/>
                    <a:pt x="490"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96;p15">
              <a:extLst>
                <a:ext uri="{FF2B5EF4-FFF2-40B4-BE49-F238E27FC236}">
                  <a16:creationId xmlns:a16="http://schemas.microsoft.com/office/drawing/2014/main" id="{71DF31D7-EB3E-7B75-666A-5CB69610BC93}"/>
                </a:ext>
              </a:extLst>
            </p:cNvPr>
            <p:cNvSpPr/>
            <p:nvPr/>
          </p:nvSpPr>
          <p:spPr>
            <a:xfrm>
              <a:off x="4257750" y="1011500"/>
              <a:ext cx="19225" cy="21200"/>
            </a:xfrm>
            <a:custGeom>
              <a:avLst/>
              <a:gdLst/>
              <a:ahLst/>
              <a:cxnLst/>
              <a:rect l="l" t="t" r="r" b="b"/>
              <a:pathLst>
                <a:path w="769" h="848" extrusionOk="0">
                  <a:moveTo>
                    <a:pt x="401" y="0"/>
                  </a:moveTo>
                  <a:cubicBezTo>
                    <a:pt x="390" y="0"/>
                    <a:pt x="378" y="1"/>
                    <a:pt x="367" y="1"/>
                  </a:cubicBezTo>
                  <a:cubicBezTo>
                    <a:pt x="269" y="7"/>
                    <a:pt x="189" y="66"/>
                    <a:pt x="125" y="138"/>
                  </a:cubicBezTo>
                  <a:cubicBezTo>
                    <a:pt x="83" y="188"/>
                    <a:pt x="57" y="248"/>
                    <a:pt x="36" y="308"/>
                  </a:cubicBezTo>
                  <a:cubicBezTo>
                    <a:pt x="17" y="360"/>
                    <a:pt x="9" y="414"/>
                    <a:pt x="5" y="470"/>
                  </a:cubicBezTo>
                  <a:cubicBezTo>
                    <a:pt x="0" y="564"/>
                    <a:pt x="30" y="667"/>
                    <a:pt x="97" y="737"/>
                  </a:cubicBezTo>
                  <a:cubicBezTo>
                    <a:pt x="141" y="782"/>
                    <a:pt x="187" y="810"/>
                    <a:pt x="247" y="832"/>
                  </a:cubicBezTo>
                  <a:cubicBezTo>
                    <a:pt x="264" y="839"/>
                    <a:pt x="287" y="842"/>
                    <a:pt x="308" y="845"/>
                  </a:cubicBezTo>
                  <a:cubicBezTo>
                    <a:pt x="323" y="846"/>
                    <a:pt x="340" y="847"/>
                    <a:pt x="356" y="847"/>
                  </a:cubicBezTo>
                  <a:lnTo>
                    <a:pt x="360" y="847"/>
                  </a:lnTo>
                  <a:cubicBezTo>
                    <a:pt x="373" y="847"/>
                    <a:pt x="387" y="844"/>
                    <a:pt x="402" y="840"/>
                  </a:cubicBezTo>
                  <a:cubicBezTo>
                    <a:pt x="409" y="842"/>
                    <a:pt x="417" y="842"/>
                    <a:pt x="425" y="842"/>
                  </a:cubicBezTo>
                  <a:cubicBezTo>
                    <a:pt x="465" y="842"/>
                    <a:pt x="504" y="822"/>
                    <a:pt x="525" y="784"/>
                  </a:cubicBezTo>
                  <a:cubicBezTo>
                    <a:pt x="525" y="783"/>
                    <a:pt x="526" y="783"/>
                    <a:pt x="526" y="782"/>
                  </a:cubicBezTo>
                  <a:cubicBezTo>
                    <a:pt x="572" y="753"/>
                    <a:pt x="612" y="720"/>
                    <a:pt x="648" y="681"/>
                  </a:cubicBezTo>
                  <a:cubicBezTo>
                    <a:pt x="686" y="641"/>
                    <a:pt x="721" y="586"/>
                    <a:pt x="737" y="533"/>
                  </a:cubicBezTo>
                  <a:cubicBezTo>
                    <a:pt x="754" y="484"/>
                    <a:pt x="768" y="432"/>
                    <a:pt x="764" y="378"/>
                  </a:cubicBezTo>
                  <a:cubicBezTo>
                    <a:pt x="760" y="326"/>
                    <a:pt x="757" y="272"/>
                    <a:pt x="731" y="223"/>
                  </a:cubicBezTo>
                  <a:cubicBezTo>
                    <a:pt x="721" y="204"/>
                    <a:pt x="711" y="185"/>
                    <a:pt x="698" y="167"/>
                  </a:cubicBezTo>
                  <a:cubicBezTo>
                    <a:pt x="680" y="139"/>
                    <a:pt x="665" y="123"/>
                    <a:pt x="641" y="100"/>
                  </a:cubicBezTo>
                  <a:cubicBezTo>
                    <a:pt x="605" y="62"/>
                    <a:pt x="555" y="39"/>
                    <a:pt x="509" y="19"/>
                  </a:cubicBezTo>
                  <a:cubicBezTo>
                    <a:pt x="475" y="4"/>
                    <a:pt x="438"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97;p15">
              <a:extLst>
                <a:ext uri="{FF2B5EF4-FFF2-40B4-BE49-F238E27FC236}">
                  <a16:creationId xmlns:a16="http://schemas.microsoft.com/office/drawing/2014/main" id="{4B8D61B5-A88C-A879-3DE8-0C2DC549A59C}"/>
                </a:ext>
              </a:extLst>
            </p:cNvPr>
            <p:cNvSpPr/>
            <p:nvPr/>
          </p:nvSpPr>
          <p:spPr>
            <a:xfrm>
              <a:off x="4316325" y="965375"/>
              <a:ext cx="23650" cy="18650"/>
            </a:xfrm>
            <a:custGeom>
              <a:avLst/>
              <a:gdLst/>
              <a:ahLst/>
              <a:cxnLst/>
              <a:rect l="l" t="t" r="r" b="b"/>
              <a:pathLst>
                <a:path w="946" h="746" extrusionOk="0">
                  <a:moveTo>
                    <a:pt x="432" y="0"/>
                  </a:moveTo>
                  <a:cubicBezTo>
                    <a:pt x="392" y="0"/>
                    <a:pt x="349" y="6"/>
                    <a:pt x="313" y="17"/>
                  </a:cubicBezTo>
                  <a:cubicBezTo>
                    <a:pt x="259" y="34"/>
                    <a:pt x="215" y="57"/>
                    <a:pt x="168" y="89"/>
                  </a:cubicBezTo>
                  <a:cubicBezTo>
                    <a:pt x="130" y="114"/>
                    <a:pt x="99" y="150"/>
                    <a:pt x="71" y="186"/>
                  </a:cubicBezTo>
                  <a:cubicBezTo>
                    <a:pt x="48" y="214"/>
                    <a:pt x="36" y="248"/>
                    <a:pt x="21" y="280"/>
                  </a:cubicBezTo>
                  <a:cubicBezTo>
                    <a:pt x="11" y="299"/>
                    <a:pt x="5" y="325"/>
                    <a:pt x="4" y="346"/>
                  </a:cubicBezTo>
                  <a:cubicBezTo>
                    <a:pt x="3" y="368"/>
                    <a:pt x="1" y="390"/>
                    <a:pt x="3" y="414"/>
                  </a:cubicBezTo>
                  <a:cubicBezTo>
                    <a:pt x="6" y="449"/>
                    <a:pt x="11" y="467"/>
                    <a:pt x="21" y="501"/>
                  </a:cubicBezTo>
                  <a:cubicBezTo>
                    <a:pt x="34" y="544"/>
                    <a:pt x="63" y="580"/>
                    <a:pt x="92" y="612"/>
                  </a:cubicBezTo>
                  <a:cubicBezTo>
                    <a:pt x="123" y="647"/>
                    <a:pt x="161" y="672"/>
                    <a:pt x="202" y="693"/>
                  </a:cubicBezTo>
                  <a:cubicBezTo>
                    <a:pt x="252" y="719"/>
                    <a:pt x="308" y="730"/>
                    <a:pt x="364" y="735"/>
                  </a:cubicBezTo>
                  <a:cubicBezTo>
                    <a:pt x="393" y="743"/>
                    <a:pt x="423" y="745"/>
                    <a:pt x="453" y="745"/>
                  </a:cubicBezTo>
                  <a:cubicBezTo>
                    <a:pt x="459" y="745"/>
                    <a:pt x="464" y="745"/>
                    <a:pt x="469" y="745"/>
                  </a:cubicBezTo>
                  <a:cubicBezTo>
                    <a:pt x="517" y="744"/>
                    <a:pt x="563" y="735"/>
                    <a:pt x="609" y="720"/>
                  </a:cubicBezTo>
                  <a:cubicBezTo>
                    <a:pt x="628" y="714"/>
                    <a:pt x="645" y="707"/>
                    <a:pt x="663" y="697"/>
                  </a:cubicBezTo>
                  <a:cubicBezTo>
                    <a:pt x="685" y="684"/>
                    <a:pt x="707" y="674"/>
                    <a:pt x="726" y="657"/>
                  </a:cubicBezTo>
                  <a:cubicBezTo>
                    <a:pt x="746" y="640"/>
                    <a:pt x="765" y="621"/>
                    <a:pt x="783" y="601"/>
                  </a:cubicBezTo>
                  <a:cubicBezTo>
                    <a:pt x="800" y="589"/>
                    <a:pt x="815" y="578"/>
                    <a:pt x="830" y="564"/>
                  </a:cubicBezTo>
                  <a:cubicBezTo>
                    <a:pt x="867" y="534"/>
                    <a:pt x="907" y="487"/>
                    <a:pt x="923" y="441"/>
                  </a:cubicBezTo>
                  <a:cubicBezTo>
                    <a:pt x="929" y="421"/>
                    <a:pt x="935" y="402"/>
                    <a:pt x="938" y="383"/>
                  </a:cubicBezTo>
                  <a:cubicBezTo>
                    <a:pt x="944" y="350"/>
                    <a:pt x="945" y="332"/>
                    <a:pt x="943" y="302"/>
                  </a:cubicBezTo>
                  <a:cubicBezTo>
                    <a:pt x="940" y="259"/>
                    <a:pt x="917" y="220"/>
                    <a:pt x="896" y="183"/>
                  </a:cubicBezTo>
                  <a:cubicBezTo>
                    <a:pt x="874" y="151"/>
                    <a:pt x="839" y="117"/>
                    <a:pt x="805" y="98"/>
                  </a:cubicBezTo>
                  <a:cubicBezTo>
                    <a:pt x="753" y="69"/>
                    <a:pt x="697" y="49"/>
                    <a:pt x="639" y="42"/>
                  </a:cubicBezTo>
                  <a:cubicBezTo>
                    <a:pt x="581" y="17"/>
                    <a:pt x="522" y="4"/>
                    <a:pt x="459" y="1"/>
                  </a:cubicBezTo>
                  <a:cubicBezTo>
                    <a:pt x="450" y="0"/>
                    <a:pt x="441"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98;p15">
              <a:extLst>
                <a:ext uri="{FF2B5EF4-FFF2-40B4-BE49-F238E27FC236}">
                  <a16:creationId xmlns:a16="http://schemas.microsoft.com/office/drawing/2014/main" id="{C2593F43-DB97-2FC4-44CE-D99B39A74D90}"/>
                </a:ext>
              </a:extLst>
            </p:cNvPr>
            <p:cNvSpPr/>
            <p:nvPr/>
          </p:nvSpPr>
          <p:spPr>
            <a:xfrm>
              <a:off x="4252575" y="914275"/>
              <a:ext cx="29700" cy="50525"/>
            </a:xfrm>
            <a:custGeom>
              <a:avLst/>
              <a:gdLst/>
              <a:ahLst/>
              <a:cxnLst/>
              <a:rect l="l" t="t" r="r" b="b"/>
              <a:pathLst>
                <a:path w="1188" h="2021" extrusionOk="0">
                  <a:moveTo>
                    <a:pt x="929" y="527"/>
                  </a:moveTo>
                  <a:cubicBezTo>
                    <a:pt x="929" y="529"/>
                    <a:pt x="929" y="532"/>
                    <a:pt x="930" y="534"/>
                  </a:cubicBezTo>
                  <a:lnTo>
                    <a:pt x="930" y="534"/>
                  </a:lnTo>
                  <a:cubicBezTo>
                    <a:pt x="930" y="532"/>
                    <a:pt x="929" y="529"/>
                    <a:pt x="929" y="527"/>
                  </a:cubicBezTo>
                  <a:close/>
                  <a:moveTo>
                    <a:pt x="944" y="606"/>
                  </a:moveTo>
                  <a:cubicBezTo>
                    <a:pt x="944" y="607"/>
                    <a:pt x="944" y="608"/>
                    <a:pt x="944" y="609"/>
                  </a:cubicBezTo>
                  <a:lnTo>
                    <a:pt x="944" y="609"/>
                  </a:lnTo>
                  <a:cubicBezTo>
                    <a:pt x="944" y="608"/>
                    <a:pt x="944" y="607"/>
                    <a:pt x="944" y="606"/>
                  </a:cubicBezTo>
                  <a:close/>
                  <a:moveTo>
                    <a:pt x="864" y="1434"/>
                  </a:moveTo>
                  <a:lnTo>
                    <a:pt x="864" y="1434"/>
                  </a:lnTo>
                  <a:cubicBezTo>
                    <a:pt x="864" y="1434"/>
                    <a:pt x="864" y="1434"/>
                    <a:pt x="864" y="1434"/>
                  </a:cubicBezTo>
                  <a:lnTo>
                    <a:pt x="864" y="1434"/>
                  </a:lnTo>
                  <a:cubicBezTo>
                    <a:pt x="864" y="1434"/>
                    <a:pt x="864" y="1434"/>
                    <a:pt x="864" y="1434"/>
                  </a:cubicBezTo>
                  <a:close/>
                  <a:moveTo>
                    <a:pt x="433" y="1773"/>
                  </a:moveTo>
                  <a:cubicBezTo>
                    <a:pt x="434" y="1773"/>
                    <a:pt x="434" y="1773"/>
                    <a:pt x="434" y="1774"/>
                  </a:cubicBezTo>
                  <a:cubicBezTo>
                    <a:pt x="434" y="1773"/>
                    <a:pt x="433" y="1773"/>
                    <a:pt x="433" y="1773"/>
                  </a:cubicBezTo>
                  <a:close/>
                  <a:moveTo>
                    <a:pt x="683" y="232"/>
                  </a:moveTo>
                  <a:cubicBezTo>
                    <a:pt x="697" y="239"/>
                    <a:pt x="713" y="245"/>
                    <a:pt x="727" y="252"/>
                  </a:cubicBezTo>
                  <a:cubicBezTo>
                    <a:pt x="755" y="270"/>
                    <a:pt x="782" y="288"/>
                    <a:pt x="808" y="308"/>
                  </a:cubicBezTo>
                  <a:lnTo>
                    <a:pt x="806" y="306"/>
                  </a:lnTo>
                  <a:lnTo>
                    <a:pt x="806" y="306"/>
                  </a:lnTo>
                  <a:cubicBezTo>
                    <a:pt x="808" y="307"/>
                    <a:pt x="811" y="310"/>
                    <a:pt x="813" y="312"/>
                  </a:cubicBezTo>
                  <a:cubicBezTo>
                    <a:pt x="815" y="313"/>
                    <a:pt x="816" y="314"/>
                    <a:pt x="818" y="316"/>
                  </a:cubicBezTo>
                  <a:cubicBezTo>
                    <a:pt x="817" y="316"/>
                    <a:pt x="817" y="315"/>
                    <a:pt x="816" y="315"/>
                  </a:cubicBezTo>
                  <a:lnTo>
                    <a:pt x="816" y="315"/>
                  </a:lnTo>
                  <a:cubicBezTo>
                    <a:pt x="821" y="318"/>
                    <a:pt x="826" y="324"/>
                    <a:pt x="832" y="329"/>
                  </a:cubicBezTo>
                  <a:lnTo>
                    <a:pt x="851" y="352"/>
                  </a:lnTo>
                  <a:cubicBezTo>
                    <a:pt x="857" y="360"/>
                    <a:pt x="863" y="368"/>
                    <a:pt x="868" y="377"/>
                  </a:cubicBezTo>
                  <a:cubicBezTo>
                    <a:pt x="882" y="404"/>
                    <a:pt x="895" y="432"/>
                    <a:pt x="906" y="460"/>
                  </a:cubicBezTo>
                  <a:cubicBezTo>
                    <a:pt x="915" y="481"/>
                    <a:pt x="921" y="502"/>
                    <a:pt x="928" y="523"/>
                  </a:cubicBezTo>
                  <a:lnTo>
                    <a:pt x="928" y="523"/>
                  </a:lnTo>
                  <a:cubicBezTo>
                    <a:pt x="928" y="522"/>
                    <a:pt x="927" y="522"/>
                    <a:pt x="927" y="522"/>
                  </a:cubicBezTo>
                  <a:lnTo>
                    <a:pt x="927" y="522"/>
                  </a:lnTo>
                  <a:cubicBezTo>
                    <a:pt x="927" y="523"/>
                    <a:pt x="927" y="524"/>
                    <a:pt x="929" y="525"/>
                  </a:cubicBezTo>
                  <a:cubicBezTo>
                    <a:pt x="930" y="529"/>
                    <a:pt x="931" y="532"/>
                    <a:pt x="931" y="535"/>
                  </a:cubicBezTo>
                  <a:cubicBezTo>
                    <a:pt x="931" y="535"/>
                    <a:pt x="930" y="534"/>
                    <a:pt x="930" y="534"/>
                  </a:cubicBezTo>
                  <a:lnTo>
                    <a:pt x="930" y="534"/>
                  </a:lnTo>
                  <a:cubicBezTo>
                    <a:pt x="935" y="556"/>
                    <a:pt x="939" y="578"/>
                    <a:pt x="942" y="601"/>
                  </a:cubicBezTo>
                  <a:lnTo>
                    <a:pt x="942" y="599"/>
                  </a:lnTo>
                  <a:cubicBezTo>
                    <a:pt x="942" y="600"/>
                    <a:pt x="942" y="602"/>
                    <a:pt x="944" y="604"/>
                  </a:cubicBezTo>
                  <a:cubicBezTo>
                    <a:pt x="944" y="606"/>
                    <a:pt x="945" y="609"/>
                    <a:pt x="945" y="613"/>
                  </a:cubicBezTo>
                  <a:cubicBezTo>
                    <a:pt x="945" y="611"/>
                    <a:pt x="945" y="610"/>
                    <a:pt x="944" y="609"/>
                  </a:cubicBezTo>
                  <a:lnTo>
                    <a:pt x="944" y="609"/>
                  </a:lnTo>
                  <a:cubicBezTo>
                    <a:pt x="953" y="683"/>
                    <a:pt x="961" y="758"/>
                    <a:pt x="962" y="833"/>
                  </a:cubicBezTo>
                  <a:cubicBezTo>
                    <a:pt x="961" y="904"/>
                    <a:pt x="960" y="976"/>
                    <a:pt x="955" y="1051"/>
                  </a:cubicBezTo>
                  <a:lnTo>
                    <a:pt x="955" y="1051"/>
                  </a:lnTo>
                  <a:cubicBezTo>
                    <a:pt x="954" y="1052"/>
                    <a:pt x="954" y="1053"/>
                    <a:pt x="954" y="1055"/>
                  </a:cubicBezTo>
                  <a:cubicBezTo>
                    <a:pt x="954" y="1054"/>
                    <a:pt x="954" y="1053"/>
                    <a:pt x="955" y="1051"/>
                  </a:cubicBezTo>
                  <a:lnTo>
                    <a:pt x="955" y="1051"/>
                  </a:lnTo>
                  <a:cubicBezTo>
                    <a:pt x="955" y="1053"/>
                    <a:pt x="955" y="1054"/>
                    <a:pt x="954" y="1055"/>
                  </a:cubicBezTo>
                  <a:lnTo>
                    <a:pt x="954" y="1056"/>
                  </a:lnTo>
                  <a:cubicBezTo>
                    <a:pt x="944" y="1136"/>
                    <a:pt x="926" y="1214"/>
                    <a:pt x="909" y="1293"/>
                  </a:cubicBezTo>
                  <a:cubicBezTo>
                    <a:pt x="896" y="1339"/>
                    <a:pt x="881" y="1387"/>
                    <a:pt x="864" y="1433"/>
                  </a:cubicBezTo>
                  <a:lnTo>
                    <a:pt x="864" y="1433"/>
                  </a:lnTo>
                  <a:cubicBezTo>
                    <a:pt x="865" y="1432"/>
                    <a:pt x="866" y="1432"/>
                    <a:pt x="866" y="1431"/>
                  </a:cubicBezTo>
                  <a:lnTo>
                    <a:pt x="866" y="1431"/>
                  </a:lnTo>
                  <a:cubicBezTo>
                    <a:pt x="866" y="1432"/>
                    <a:pt x="865" y="1432"/>
                    <a:pt x="864" y="1434"/>
                  </a:cubicBezTo>
                  <a:lnTo>
                    <a:pt x="864" y="1434"/>
                  </a:lnTo>
                  <a:cubicBezTo>
                    <a:pt x="864" y="1434"/>
                    <a:pt x="864" y="1433"/>
                    <a:pt x="864" y="1433"/>
                  </a:cubicBezTo>
                  <a:lnTo>
                    <a:pt x="864" y="1433"/>
                  </a:lnTo>
                  <a:cubicBezTo>
                    <a:pt x="864" y="1434"/>
                    <a:pt x="864" y="1434"/>
                    <a:pt x="864" y="1435"/>
                  </a:cubicBezTo>
                  <a:cubicBezTo>
                    <a:pt x="864" y="1435"/>
                    <a:pt x="864" y="1435"/>
                    <a:pt x="864" y="1434"/>
                  </a:cubicBezTo>
                  <a:lnTo>
                    <a:pt x="864" y="1434"/>
                  </a:lnTo>
                  <a:cubicBezTo>
                    <a:pt x="864" y="1435"/>
                    <a:pt x="864" y="1435"/>
                    <a:pt x="864" y="1436"/>
                  </a:cubicBezTo>
                  <a:cubicBezTo>
                    <a:pt x="842" y="1487"/>
                    <a:pt x="818" y="1535"/>
                    <a:pt x="792" y="1583"/>
                  </a:cubicBezTo>
                  <a:cubicBezTo>
                    <a:pt x="783" y="1601"/>
                    <a:pt x="771" y="1618"/>
                    <a:pt x="758" y="1636"/>
                  </a:cubicBezTo>
                  <a:cubicBezTo>
                    <a:pt x="745" y="1652"/>
                    <a:pt x="733" y="1667"/>
                    <a:pt x="718" y="1683"/>
                  </a:cubicBezTo>
                  <a:cubicBezTo>
                    <a:pt x="697" y="1703"/>
                    <a:pt x="677" y="1722"/>
                    <a:pt x="653" y="1741"/>
                  </a:cubicBezTo>
                  <a:cubicBezTo>
                    <a:pt x="641" y="1749"/>
                    <a:pt x="629" y="1757"/>
                    <a:pt x="616" y="1765"/>
                  </a:cubicBezTo>
                  <a:cubicBezTo>
                    <a:pt x="607" y="1770"/>
                    <a:pt x="596" y="1774"/>
                    <a:pt x="588" y="1778"/>
                  </a:cubicBezTo>
                  <a:cubicBezTo>
                    <a:pt x="581" y="1781"/>
                    <a:pt x="575" y="1783"/>
                    <a:pt x="567" y="1786"/>
                  </a:cubicBezTo>
                  <a:cubicBezTo>
                    <a:pt x="559" y="1788"/>
                    <a:pt x="550" y="1789"/>
                    <a:pt x="543" y="1791"/>
                  </a:cubicBezTo>
                  <a:cubicBezTo>
                    <a:pt x="531" y="1792"/>
                    <a:pt x="519" y="1793"/>
                    <a:pt x="508" y="1793"/>
                  </a:cubicBezTo>
                  <a:lnTo>
                    <a:pt x="497" y="1793"/>
                  </a:lnTo>
                  <a:cubicBezTo>
                    <a:pt x="487" y="1792"/>
                    <a:pt x="476" y="1789"/>
                    <a:pt x="465" y="1788"/>
                  </a:cubicBezTo>
                  <a:cubicBezTo>
                    <a:pt x="461" y="1787"/>
                    <a:pt x="459" y="1786"/>
                    <a:pt x="455" y="1786"/>
                  </a:cubicBezTo>
                  <a:cubicBezTo>
                    <a:pt x="452" y="1784"/>
                    <a:pt x="449" y="1783"/>
                    <a:pt x="446" y="1782"/>
                  </a:cubicBezTo>
                  <a:cubicBezTo>
                    <a:pt x="441" y="1778"/>
                    <a:pt x="434" y="1774"/>
                    <a:pt x="429" y="1769"/>
                  </a:cubicBezTo>
                  <a:lnTo>
                    <a:pt x="429" y="1769"/>
                  </a:lnTo>
                  <a:cubicBezTo>
                    <a:pt x="429" y="1769"/>
                    <a:pt x="429" y="1770"/>
                    <a:pt x="429" y="1770"/>
                  </a:cubicBezTo>
                  <a:lnTo>
                    <a:pt x="429" y="1770"/>
                  </a:lnTo>
                  <a:cubicBezTo>
                    <a:pt x="428" y="1768"/>
                    <a:pt x="426" y="1767"/>
                    <a:pt x="425" y="1766"/>
                  </a:cubicBezTo>
                  <a:cubicBezTo>
                    <a:pt x="424" y="1766"/>
                    <a:pt x="424" y="1765"/>
                    <a:pt x="423" y="1765"/>
                  </a:cubicBezTo>
                  <a:lnTo>
                    <a:pt x="423" y="1765"/>
                  </a:lnTo>
                  <a:lnTo>
                    <a:pt x="424" y="1766"/>
                  </a:lnTo>
                  <a:cubicBezTo>
                    <a:pt x="411" y="1756"/>
                    <a:pt x="399" y="1746"/>
                    <a:pt x="387" y="1734"/>
                  </a:cubicBezTo>
                  <a:cubicBezTo>
                    <a:pt x="377" y="1723"/>
                    <a:pt x="367" y="1714"/>
                    <a:pt x="358" y="1703"/>
                  </a:cubicBezTo>
                  <a:cubicBezTo>
                    <a:pt x="349" y="1690"/>
                    <a:pt x="341" y="1675"/>
                    <a:pt x="332" y="1663"/>
                  </a:cubicBezTo>
                  <a:cubicBezTo>
                    <a:pt x="320" y="1639"/>
                    <a:pt x="309" y="1617"/>
                    <a:pt x="297" y="1593"/>
                  </a:cubicBezTo>
                  <a:cubicBezTo>
                    <a:pt x="286" y="1562"/>
                    <a:pt x="275" y="1531"/>
                    <a:pt x="266" y="1499"/>
                  </a:cubicBezTo>
                  <a:cubicBezTo>
                    <a:pt x="256" y="1453"/>
                    <a:pt x="248" y="1405"/>
                    <a:pt x="239" y="1357"/>
                  </a:cubicBezTo>
                  <a:cubicBezTo>
                    <a:pt x="235" y="1318"/>
                    <a:pt x="233" y="1281"/>
                    <a:pt x="232" y="1242"/>
                  </a:cubicBezTo>
                  <a:cubicBezTo>
                    <a:pt x="233" y="1196"/>
                    <a:pt x="235" y="1149"/>
                    <a:pt x="242" y="1102"/>
                  </a:cubicBezTo>
                  <a:cubicBezTo>
                    <a:pt x="253" y="1023"/>
                    <a:pt x="265" y="944"/>
                    <a:pt x="276" y="865"/>
                  </a:cubicBezTo>
                  <a:cubicBezTo>
                    <a:pt x="290" y="779"/>
                    <a:pt x="302" y="693"/>
                    <a:pt x="322" y="607"/>
                  </a:cubicBezTo>
                  <a:cubicBezTo>
                    <a:pt x="327" y="590"/>
                    <a:pt x="333" y="571"/>
                    <a:pt x="341" y="552"/>
                  </a:cubicBezTo>
                  <a:cubicBezTo>
                    <a:pt x="348" y="536"/>
                    <a:pt x="356" y="521"/>
                    <a:pt x="362" y="505"/>
                  </a:cubicBezTo>
                  <a:cubicBezTo>
                    <a:pt x="393" y="454"/>
                    <a:pt x="426" y="404"/>
                    <a:pt x="461" y="355"/>
                  </a:cubicBezTo>
                  <a:cubicBezTo>
                    <a:pt x="471" y="342"/>
                    <a:pt x="482" y="330"/>
                    <a:pt x="492" y="318"/>
                  </a:cubicBezTo>
                  <a:cubicBezTo>
                    <a:pt x="503" y="308"/>
                    <a:pt x="517" y="298"/>
                    <a:pt x="529" y="287"/>
                  </a:cubicBezTo>
                  <a:cubicBezTo>
                    <a:pt x="548" y="276"/>
                    <a:pt x="565" y="265"/>
                    <a:pt x="585" y="254"/>
                  </a:cubicBezTo>
                  <a:cubicBezTo>
                    <a:pt x="591" y="251"/>
                    <a:pt x="599" y="247"/>
                    <a:pt x="606" y="245"/>
                  </a:cubicBezTo>
                  <a:cubicBezTo>
                    <a:pt x="614" y="242"/>
                    <a:pt x="622" y="240"/>
                    <a:pt x="630" y="237"/>
                  </a:cubicBezTo>
                  <a:cubicBezTo>
                    <a:pt x="632" y="237"/>
                    <a:pt x="636" y="236"/>
                    <a:pt x="638" y="236"/>
                  </a:cubicBezTo>
                  <a:lnTo>
                    <a:pt x="681" y="232"/>
                  </a:lnTo>
                  <a:close/>
                  <a:moveTo>
                    <a:pt x="663" y="1"/>
                  </a:moveTo>
                  <a:cubicBezTo>
                    <a:pt x="647" y="1"/>
                    <a:pt x="631" y="2"/>
                    <a:pt x="616" y="6"/>
                  </a:cubicBezTo>
                  <a:cubicBezTo>
                    <a:pt x="604" y="8"/>
                    <a:pt x="590" y="12"/>
                    <a:pt x="580" y="19"/>
                  </a:cubicBezTo>
                  <a:cubicBezTo>
                    <a:pt x="545" y="28"/>
                    <a:pt x="514" y="39"/>
                    <a:pt x="481" y="54"/>
                  </a:cubicBezTo>
                  <a:cubicBezTo>
                    <a:pt x="441" y="74"/>
                    <a:pt x="399" y="100"/>
                    <a:pt x="366" y="128"/>
                  </a:cubicBezTo>
                  <a:cubicBezTo>
                    <a:pt x="321" y="167"/>
                    <a:pt x="285" y="211"/>
                    <a:pt x="251" y="258"/>
                  </a:cubicBezTo>
                  <a:cubicBezTo>
                    <a:pt x="203" y="327"/>
                    <a:pt x="157" y="396"/>
                    <a:pt x="127" y="474"/>
                  </a:cubicBezTo>
                  <a:cubicBezTo>
                    <a:pt x="101" y="540"/>
                    <a:pt x="86" y="610"/>
                    <a:pt x="74" y="681"/>
                  </a:cubicBezTo>
                  <a:cubicBezTo>
                    <a:pt x="59" y="773"/>
                    <a:pt x="46" y="865"/>
                    <a:pt x="32" y="958"/>
                  </a:cubicBezTo>
                  <a:cubicBezTo>
                    <a:pt x="16" y="1056"/>
                    <a:pt x="1" y="1155"/>
                    <a:pt x="3" y="1255"/>
                  </a:cubicBezTo>
                  <a:cubicBezTo>
                    <a:pt x="5" y="1360"/>
                    <a:pt x="22" y="1467"/>
                    <a:pt x="48" y="1567"/>
                  </a:cubicBezTo>
                  <a:cubicBezTo>
                    <a:pt x="63" y="1619"/>
                    <a:pt x="80" y="1669"/>
                    <a:pt x="103" y="1717"/>
                  </a:cubicBezTo>
                  <a:cubicBezTo>
                    <a:pt x="127" y="1768"/>
                    <a:pt x="156" y="1824"/>
                    <a:pt x="196" y="1865"/>
                  </a:cubicBezTo>
                  <a:cubicBezTo>
                    <a:pt x="234" y="1906"/>
                    <a:pt x="275" y="1942"/>
                    <a:pt x="322" y="1974"/>
                  </a:cubicBezTo>
                  <a:cubicBezTo>
                    <a:pt x="362" y="2000"/>
                    <a:pt x="410" y="2009"/>
                    <a:pt x="455" y="2016"/>
                  </a:cubicBezTo>
                  <a:cubicBezTo>
                    <a:pt x="470" y="2019"/>
                    <a:pt x="486" y="2021"/>
                    <a:pt x="502" y="2021"/>
                  </a:cubicBezTo>
                  <a:cubicBezTo>
                    <a:pt x="507" y="2021"/>
                    <a:pt x="512" y="2020"/>
                    <a:pt x="517" y="2020"/>
                  </a:cubicBezTo>
                  <a:cubicBezTo>
                    <a:pt x="534" y="2020"/>
                    <a:pt x="553" y="2018"/>
                    <a:pt x="570" y="2014"/>
                  </a:cubicBezTo>
                  <a:cubicBezTo>
                    <a:pt x="753" y="1981"/>
                    <a:pt x="903" y="1844"/>
                    <a:pt x="991" y="1684"/>
                  </a:cubicBezTo>
                  <a:cubicBezTo>
                    <a:pt x="1044" y="1587"/>
                    <a:pt x="1089" y="1484"/>
                    <a:pt x="1115" y="1378"/>
                  </a:cubicBezTo>
                  <a:cubicBezTo>
                    <a:pt x="1130" y="1325"/>
                    <a:pt x="1140" y="1270"/>
                    <a:pt x="1153" y="1215"/>
                  </a:cubicBezTo>
                  <a:cubicBezTo>
                    <a:pt x="1163" y="1167"/>
                    <a:pt x="1173" y="1117"/>
                    <a:pt x="1177" y="1069"/>
                  </a:cubicBezTo>
                  <a:cubicBezTo>
                    <a:pt x="1181" y="1014"/>
                    <a:pt x="1183" y="957"/>
                    <a:pt x="1184" y="904"/>
                  </a:cubicBezTo>
                  <a:cubicBezTo>
                    <a:pt x="1185" y="846"/>
                    <a:pt x="1188" y="791"/>
                    <a:pt x="1183" y="734"/>
                  </a:cubicBezTo>
                  <a:cubicBezTo>
                    <a:pt x="1175" y="641"/>
                    <a:pt x="1167" y="545"/>
                    <a:pt x="1141" y="455"/>
                  </a:cubicBezTo>
                  <a:cubicBezTo>
                    <a:pt x="1127" y="404"/>
                    <a:pt x="1107" y="357"/>
                    <a:pt x="1084" y="308"/>
                  </a:cubicBezTo>
                  <a:cubicBezTo>
                    <a:pt x="1064" y="264"/>
                    <a:pt x="1038" y="217"/>
                    <a:pt x="1004" y="182"/>
                  </a:cubicBezTo>
                  <a:cubicBezTo>
                    <a:pt x="973" y="149"/>
                    <a:pt x="940" y="123"/>
                    <a:pt x="904" y="100"/>
                  </a:cubicBezTo>
                  <a:cubicBezTo>
                    <a:pt x="874" y="79"/>
                    <a:pt x="844" y="56"/>
                    <a:pt x="811" y="43"/>
                  </a:cubicBezTo>
                  <a:cubicBezTo>
                    <a:pt x="789" y="33"/>
                    <a:pt x="766" y="22"/>
                    <a:pt x="744" y="14"/>
                  </a:cubicBezTo>
                  <a:cubicBezTo>
                    <a:pt x="718" y="5"/>
                    <a:pt x="690"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99;p15">
              <a:extLst>
                <a:ext uri="{FF2B5EF4-FFF2-40B4-BE49-F238E27FC236}">
                  <a16:creationId xmlns:a16="http://schemas.microsoft.com/office/drawing/2014/main" id="{B423842C-D88D-A6E4-9A15-8D7FA12C8F0F}"/>
                </a:ext>
              </a:extLst>
            </p:cNvPr>
            <p:cNvSpPr/>
            <p:nvPr/>
          </p:nvSpPr>
          <p:spPr>
            <a:xfrm>
              <a:off x="4197900" y="960275"/>
              <a:ext cx="45575" cy="25575"/>
            </a:xfrm>
            <a:custGeom>
              <a:avLst/>
              <a:gdLst/>
              <a:ahLst/>
              <a:cxnLst/>
              <a:rect l="l" t="t" r="r" b="b"/>
              <a:pathLst>
                <a:path w="1823" h="1023" extrusionOk="0">
                  <a:moveTo>
                    <a:pt x="1205" y="11"/>
                  </a:moveTo>
                  <a:cubicBezTo>
                    <a:pt x="1206" y="12"/>
                    <a:pt x="1207" y="12"/>
                    <a:pt x="1207" y="12"/>
                  </a:cubicBezTo>
                  <a:cubicBezTo>
                    <a:pt x="1207" y="12"/>
                    <a:pt x="1206" y="12"/>
                    <a:pt x="1205" y="11"/>
                  </a:cubicBezTo>
                  <a:close/>
                  <a:moveTo>
                    <a:pt x="1039" y="220"/>
                  </a:moveTo>
                  <a:cubicBezTo>
                    <a:pt x="1063" y="220"/>
                    <a:pt x="1087" y="221"/>
                    <a:pt x="1110" y="221"/>
                  </a:cubicBezTo>
                  <a:lnTo>
                    <a:pt x="1109" y="221"/>
                  </a:lnTo>
                  <a:cubicBezTo>
                    <a:pt x="1151" y="226"/>
                    <a:pt x="1192" y="229"/>
                    <a:pt x="1232" y="234"/>
                  </a:cubicBezTo>
                  <a:cubicBezTo>
                    <a:pt x="1233" y="234"/>
                    <a:pt x="1233" y="234"/>
                    <a:pt x="1233" y="236"/>
                  </a:cubicBezTo>
                  <a:cubicBezTo>
                    <a:pt x="1279" y="249"/>
                    <a:pt x="1325" y="265"/>
                    <a:pt x="1367" y="283"/>
                  </a:cubicBezTo>
                  <a:cubicBezTo>
                    <a:pt x="1382" y="291"/>
                    <a:pt x="1395" y="298"/>
                    <a:pt x="1410" y="304"/>
                  </a:cubicBezTo>
                  <a:cubicBezTo>
                    <a:pt x="1415" y="306"/>
                    <a:pt x="1419" y="309"/>
                    <a:pt x="1423" y="311"/>
                  </a:cubicBezTo>
                  <a:cubicBezTo>
                    <a:pt x="1455" y="335"/>
                    <a:pt x="1486" y="360"/>
                    <a:pt x="1517" y="386"/>
                  </a:cubicBezTo>
                  <a:cubicBezTo>
                    <a:pt x="1517" y="386"/>
                    <a:pt x="1517" y="385"/>
                    <a:pt x="1517" y="384"/>
                  </a:cubicBezTo>
                  <a:lnTo>
                    <a:pt x="1517" y="384"/>
                  </a:lnTo>
                  <a:lnTo>
                    <a:pt x="1521" y="389"/>
                  </a:lnTo>
                  <a:cubicBezTo>
                    <a:pt x="1523" y="390"/>
                    <a:pt x="1525" y="392"/>
                    <a:pt x="1526" y="393"/>
                  </a:cubicBezTo>
                  <a:lnTo>
                    <a:pt x="1526" y="393"/>
                  </a:lnTo>
                  <a:cubicBezTo>
                    <a:pt x="1526" y="393"/>
                    <a:pt x="1526" y="393"/>
                    <a:pt x="1524" y="393"/>
                  </a:cubicBezTo>
                  <a:cubicBezTo>
                    <a:pt x="1535" y="402"/>
                    <a:pt x="1544" y="412"/>
                    <a:pt x="1554" y="422"/>
                  </a:cubicBezTo>
                  <a:cubicBezTo>
                    <a:pt x="1558" y="425"/>
                    <a:pt x="1562" y="430"/>
                    <a:pt x="1565" y="435"/>
                  </a:cubicBezTo>
                  <a:cubicBezTo>
                    <a:pt x="1571" y="445"/>
                    <a:pt x="1579" y="458"/>
                    <a:pt x="1585" y="469"/>
                  </a:cubicBezTo>
                  <a:cubicBezTo>
                    <a:pt x="1586" y="470"/>
                    <a:pt x="1586" y="473"/>
                    <a:pt x="1588" y="475"/>
                  </a:cubicBezTo>
                  <a:lnTo>
                    <a:pt x="1588" y="476"/>
                  </a:lnTo>
                  <a:lnTo>
                    <a:pt x="1588" y="480"/>
                  </a:lnTo>
                  <a:cubicBezTo>
                    <a:pt x="1589" y="496"/>
                    <a:pt x="1589" y="511"/>
                    <a:pt x="1589" y="527"/>
                  </a:cubicBezTo>
                  <a:cubicBezTo>
                    <a:pt x="1590" y="534"/>
                    <a:pt x="1590" y="537"/>
                    <a:pt x="1590" y="540"/>
                  </a:cubicBezTo>
                  <a:lnTo>
                    <a:pt x="1583" y="571"/>
                  </a:lnTo>
                  <a:lnTo>
                    <a:pt x="1568" y="609"/>
                  </a:lnTo>
                  <a:cubicBezTo>
                    <a:pt x="1565" y="615"/>
                    <a:pt x="1562" y="620"/>
                    <a:pt x="1558" y="624"/>
                  </a:cubicBezTo>
                  <a:cubicBezTo>
                    <a:pt x="1553" y="631"/>
                    <a:pt x="1547" y="638"/>
                    <a:pt x="1542" y="646"/>
                  </a:cubicBezTo>
                  <a:cubicBezTo>
                    <a:pt x="1535" y="654"/>
                    <a:pt x="1528" y="660"/>
                    <a:pt x="1522" y="666"/>
                  </a:cubicBezTo>
                  <a:cubicBezTo>
                    <a:pt x="1506" y="681"/>
                    <a:pt x="1487" y="693"/>
                    <a:pt x="1468" y="707"/>
                  </a:cubicBezTo>
                  <a:cubicBezTo>
                    <a:pt x="1456" y="714"/>
                    <a:pt x="1444" y="721"/>
                    <a:pt x="1431" y="728"/>
                  </a:cubicBezTo>
                  <a:cubicBezTo>
                    <a:pt x="1422" y="733"/>
                    <a:pt x="1411" y="737"/>
                    <a:pt x="1402" y="742"/>
                  </a:cubicBezTo>
                  <a:cubicBezTo>
                    <a:pt x="1385" y="747"/>
                    <a:pt x="1372" y="752"/>
                    <a:pt x="1357" y="755"/>
                  </a:cubicBezTo>
                  <a:cubicBezTo>
                    <a:pt x="1285" y="769"/>
                    <a:pt x="1211" y="781"/>
                    <a:pt x="1136" y="789"/>
                  </a:cubicBezTo>
                  <a:cubicBezTo>
                    <a:pt x="1066" y="793"/>
                    <a:pt x="995" y="793"/>
                    <a:pt x="924" y="793"/>
                  </a:cubicBezTo>
                  <a:cubicBezTo>
                    <a:pt x="870" y="793"/>
                    <a:pt x="815" y="795"/>
                    <a:pt x="761" y="795"/>
                  </a:cubicBezTo>
                  <a:cubicBezTo>
                    <a:pt x="743" y="795"/>
                    <a:pt x="725" y="795"/>
                    <a:pt x="707" y="794"/>
                  </a:cubicBezTo>
                  <a:cubicBezTo>
                    <a:pt x="628" y="790"/>
                    <a:pt x="548" y="788"/>
                    <a:pt x="470" y="776"/>
                  </a:cubicBezTo>
                  <a:cubicBezTo>
                    <a:pt x="439" y="769"/>
                    <a:pt x="409" y="762"/>
                    <a:pt x="378" y="754"/>
                  </a:cubicBezTo>
                  <a:cubicBezTo>
                    <a:pt x="371" y="750"/>
                    <a:pt x="361" y="748"/>
                    <a:pt x="354" y="744"/>
                  </a:cubicBezTo>
                  <a:cubicBezTo>
                    <a:pt x="349" y="742"/>
                    <a:pt x="344" y="738"/>
                    <a:pt x="340" y="734"/>
                  </a:cubicBezTo>
                  <a:cubicBezTo>
                    <a:pt x="335" y="731"/>
                    <a:pt x="331" y="728"/>
                    <a:pt x="326" y="724"/>
                  </a:cubicBezTo>
                  <a:cubicBezTo>
                    <a:pt x="318" y="716"/>
                    <a:pt x="311" y="708"/>
                    <a:pt x="301" y="699"/>
                  </a:cubicBezTo>
                  <a:lnTo>
                    <a:pt x="301" y="699"/>
                  </a:lnTo>
                  <a:cubicBezTo>
                    <a:pt x="300" y="698"/>
                    <a:pt x="300" y="697"/>
                    <a:pt x="299" y="696"/>
                  </a:cubicBezTo>
                  <a:lnTo>
                    <a:pt x="298" y="695"/>
                  </a:lnTo>
                  <a:cubicBezTo>
                    <a:pt x="298" y="693"/>
                    <a:pt x="296" y="693"/>
                    <a:pt x="296" y="692"/>
                  </a:cubicBezTo>
                  <a:cubicBezTo>
                    <a:pt x="289" y="682"/>
                    <a:pt x="281" y="672"/>
                    <a:pt x="275" y="662"/>
                  </a:cubicBezTo>
                  <a:cubicBezTo>
                    <a:pt x="268" y="651"/>
                    <a:pt x="260" y="639"/>
                    <a:pt x="255" y="626"/>
                  </a:cubicBezTo>
                  <a:cubicBezTo>
                    <a:pt x="252" y="619"/>
                    <a:pt x="249" y="609"/>
                    <a:pt x="245" y="600"/>
                  </a:cubicBezTo>
                  <a:cubicBezTo>
                    <a:pt x="242" y="590"/>
                    <a:pt x="238" y="582"/>
                    <a:pt x="236" y="569"/>
                  </a:cubicBezTo>
                  <a:cubicBezTo>
                    <a:pt x="233" y="554"/>
                    <a:pt x="232" y="540"/>
                    <a:pt x="229" y="525"/>
                  </a:cubicBezTo>
                  <a:lnTo>
                    <a:pt x="229" y="506"/>
                  </a:lnTo>
                  <a:cubicBezTo>
                    <a:pt x="231" y="502"/>
                    <a:pt x="229" y="497"/>
                    <a:pt x="231" y="492"/>
                  </a:cubicBezTo>
                  <a:cubicBezTo>
                    <a:pt x="232" y="489"/>
                    <a:pt x="233" y="484"/>
                    <a:pt x="233" y="479"/>
                  </a:cubicBezTo>
                  <a:cubicBezTo>
                    <a:pt x="236" y="471"/>
                    <a:pt x="238" y="465"/>
                    <a:pt x="243" y="458"/>
                  </a:cubicBezTo>
                  <a:cubicBezTo>
                    <a:pt x="249" y="444"/>
                    <a:pt x="257" y="432"/>
                    <a:pt x="266" y="418"/>
                  </a:cubicBezTo>
                  <a:cubicBezTo>
                    <a:pt x="273" y="411"/>
                    <a:pt x="278" y="403"/>
                    <a:pt x="283" y="396"/>
                  </a:cubicBezTo>
                  <a:cubicBezTo>
                    <a:pt x="296" y="381"/>
                    <a:pt x="310" y="366"/>
                    <a:pt x="325" y="350"/>
                  </a:cubicBezTo>
                  <a:lnTo>
                    <a:pt x="325" y="350"/>
                  </a:lnTo>
                  <a:cubicBezTo>
                    <a:pt x="338" y="339"/>
                    <a:pt x="353" y="329"/>
                    <a:pt x="367" y="318"/>
                  </a:cubicBezTo>
                  <a:cubicBezTo>
                    <a:pt x="374" y="315"/>
                    <a:pt x="379" y="313"/>
                    <a:pt x="384" y="309"/>
                  </a:cubicBezTo>
                  <a:cubicBezTo>
                    <a:pt x="404" y="300"/>
                    <a:pt x="422" y="294"/>
                    <a:pt x="440" y="285"/>
                  </a:cubicBezTo>
                  <a:cubicBezTo>
                    <a:pt x="454" y="282"/>
                    <a:pt x="469" y="278"/>
                    <a:pt x="484" y="274"/>
                  </a:cubicBezTo>
                  <a:cubicBezTo>
                    <a:pt x="587" y="254"/>
                    <a:pt x="691" y="239"/>
                    <a:pt x="796" y="229"/>
                  </a:cubicBezTo>
                  <a:cubicBezTo>
                    <a:pt x="878" y="225"/>
                    <a:pt x="958" y="220"/>
                    <a:pt x="1039" y="220"/>
                  </a:cubicBezTo>
                  <a:close/>
                  <a:moveTo>
                    <a:pt x="1016" y="1"/>
                  </a:moveTo>
                  <a:cubicBezTo>
                    <a:pt x="953" y="1"/>
                    <a:pt x="888" y="6"/>
                    <a:pt x="826" y="9"/>
                  </a:cubicBezTo>
                  <a:cubicBezTo>
                    <a:pt x="748" y="12"/>
                    <a:pt x="672" y="21"/>
                    <a:pt x="597" y="33"/>
                  </a:cubicBezTo>
                  <a:cubicBezTo>
                    <a:pt x="529" y="44"/>
                    <a:pt x="457" y="51"/>
                    <a:pt x="392" y="73"/>
                  </a:cubicBezTo>
                  <a:cubicBezTo>
                    <a:pt x="344" y="88"/>
                    <a:pt x="297" y="108"/>
                    <a:pt x="252" y="131"/>
                  </a:cubicBezTo>
                  <a:cubicBezTo>
                    <a:pt x="185" y="169"/>
                    <a:pt x="128" y="231"/>
                    <a:pt x="83" y="293"/>
                  </a:cubicBezTo>
                  <a:cubicBezTo>
                    <a:pt x="46" y="340"/>
                    <a:pt x="24" y="397"/>
                    <a:pt x="11" y="455"/>
                  </a:cubicBezTo>
                  <a:cubicBezTo>
                    <a:pt x="0" y="506"/>
                    <a:pt x="5" y="559"/>
                    <a:pt x="16" y="611"/>
                  </a:cubicBezTo>
                  <a:cubicBezTo>
                    <a:pt x="31" y="698"/>
                    <a:pt x="77" y="788"/>
                    <a:pt x="138" y="852"/>
                  </a:cubicBezTo>
                  <a:cubicBezTo>
                    <a:pt x="174" y="892"/>
                    <a:pt x="217" y="930"/>
                    <a:pt x="267" y="953"/>
                  </a:cubicBezTo>
                  <a:cubicBezTo>
                    <a:pt x="318" y="975"/>
                    <a:pt x="370" y="989"/>
                    <a:pt x="423" y="1000"/>
                  </a:cubicBezTo>
                  <a:cubicBezTo>
                    <a:pt x="479" y="1010"/>
                    <a:pt x="535" y="1013"/>
                    <a:pt x="591" y="1016"/>
                  </a:cubicBezTo>
                  <a:cubicBezTo>
                    <a:pt x="643" y="1018"/>
                    <a:pt x="696" y="1022"/>
                    <a:pt x="747" y="1022"/>
                  </a:cubicBezTo>
                  <a:cubicBezTo>
                    <a:pt x="799" y="1022"/>
                    <a:pt x="851" y="1020"/>
                    <a:pt x="904" y="1020"/>
                  </a:cubicBezTo>
                  <a:cubicBezTo>
                    <a:pt x="924" y="1020"/>
                    <a:pt x="944" y="1020"/>
                    <a:pt x="964" y="1020"/>
                  </a:cubicBezTo>
                  <a:cubicBezTo>
                    <a:pt x="994" y="1020"/>
                    <a:pt x="1024" y="1020"/>
                    <a:pt x="1053" y="1018"/>
                  </a:cubicBezTo>
                  <a:cubicBezTo>
                    <a:pt x="1104" y="1017"/>
                    <a:pt x="1157" y="1016"/>
                    <a:pt x="1207" y="1008"/>
                  </a:cubicBezTo>
                  <a:cubicBezTo>
                    <a:pt x="1258" y="1002"/>
                    <a:pt x="1307" y="994"/>
                    <a:pt x="1357" y="985"/>
                  </a:cubicBezTo>
                  <a:cubicBezTo>
                    <a:pt x="1414" y="976"/>
                    <a:pt x="1471" y="961"/>
                    <a:pt x="1523" y="936"/>
                  </a:cubicBezTo>
                  <a:cubicBezTo>
                    <a:pt x="1568" y="914"/>
                    <a:pt x="1609" y="888"/>
                    <a:pt x="1647" y="858"/>
                  </a:cubicBezTo>
                  <a:cubicBezTo>
                    <a:pt x="1728" y="796"/>
                    <a:pt x="1780" y="712"/>
                    <a:pt x="1807" y="616"/>
                  </a:cubicBezTo>
                  <a:cubicBezTo>
                    <a:pt x="1817" y="578"/>
                    <a:pt x="1823" y="538"/>
                    <a:pt x="1820" y="500"/>
                  </a:cubicBezTo>
                  <a:cubicBezTo>
                    <a:pt x="1819" y="464"/>
                    <a:pt x="1817" y="427"/>
                    <a:pt x="1801" y="393"/>
                  </a:cubicBezTo>
                  <a:cubicBezTo>
                    <a:pt x="1778" y="351"/>
                    <a:pt x="1755" y="314"/>
                    <a:pt x="1728" y="279"/>
                  </a:cubicBezTo>
                  <a:cubicBezTo>
                    <a:pt x="1699" y="246"/>
                    <a:pt x="1663" y="217"/>
                    <a:pt x="1630" y="191"/>
                  </a:cubicBezTo>
                  <a:cubicBezTo>
                    <a:pt x="1583" y="154"/>
                    <a:pt x="1539" y="119"/>
                    <a:pt x="1486" y="97"/>
                  </a:cubicBezTo>
                  <a:cubicBezTo>
                    <a:pt x="1450" y="78"/>
                    <a:pt x="1415" y="63"/>
                    <a:pt x="1378" y="50"/>
                  </a:cubicBezTo>
                  <a:cubicBezTo>
                    <a:pt x="1366" y="47"/>
                    <a:pt x="1356" y="44"/>
                    <a:pt x="1345" y="40"/>
                  </a:cubicBezTo>
                  <a:cubicBezTo>
                    <a:pt x="1326" y="40"/>
                    <a:pt x="1311" y="37"/>
                    <a:pt x="1294" y="33"/>
                  </a:cubicBezTo>
                  <a:cubicBezTo>
                    <a:pt x="1263" y="24"/>
                    <a:pt x="1228" y="16"/>
                    <a:pt x="1194" y="10"/>
                  </a:cubicBezTo>
                  <a:lnTo>
                    <a:pt x="1194" y="10"/>
                  </a:lnTo>
                  <a:cubicBezTo>
                    <a:pt x="1198" y="11"/>
                    <a:pt x="1201" y="11"/>
                    <a:pt x="1205" y="11"/>
                  </a:cubicBezTo>
                  <a:lnTo>
                    <a:pt x="1205" y="11"/>
                  </a:lnTo>
                  <a:cubicBezTo>
                    <a:pt x="1201" y="11"/>
                    <a:pt x="1197" y="10"/>
                    <a:pt x="1193" y="10"/>
                  </a:cubicBezTo>
                  <a:lnTo>
                    <a:pt x="1193" y="10"/>
                  </a:lnTo>
                  <a:cubicBezTo>
                    <a:pt x="1193" y="10"/>
                    <a:pt x="1193" y="10"/>
                    <a:pt x="1193" y="10"/>
                  </a:cubicBezTo>
                  <a:lnTo>
                    <a:pt x="1193" y="10"/>
                  </a:lnTo>
                  <a:cubicBezTo>
                    <a:pt x="1193" y="10"/>
                    <a:pt x="1193" y="10"/>
                    <a:pt x="1193" y="10"/>
                  </a:cubicBezTo>
                  <a:lnTo>
                    <a:pt x="1193" y="10"/>
                  </a:lnTo>
                  <a:cubicBezTo>
                    <a:pt x="1193" y="10"/>
                    <a:pt x="1192" y="10"/>
                    <a:pt x="1191" y="10"/>
                  </a:cubicBezTo>
                  <a:cubicBezTo>
                    <a:pt x="1133" y="5"/>
                    <a:pt x="1074"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00;p15">
              <a:extLst>
                <a:ext uri="{FF2B5EF4-FFF2-40B4-BE49-F238E27FC236}">
                  <a16:creationId xmlns:a16="http://schemas.microsoft.com/office/drawing/2014/main" id="{69B0EC83-445B-0033-7A7A-EE5D10665DED}"/>
                </a:ext>
              </a:extLst>
            </p:cNvPr>
            <p:cNvSpPr/>
            <p:nvPr/>
          </p:nvSpPr>
          <p:spPr>
            <a:xfrm>
              <a:off x="4205375" y="977700"/>
              <a:ext cx="50" cy="75"/>
            </a:xfrm>
            <a:custGeom>
              <a:avLst/>
              <a:gdLst/>
              <a:ahLst/>
              <a:cxnLst/>
              <a:rect l="l" t="t" r="r" b="b"/>
              <a:pathLst>
                <a:path w="2" h="3" extrusionOk="0">
                  <a:moveTo>
                    <a:pt x="0" y="2"/>
                  </a:moveTo>
                  <a:cubicBezTo>
                    <a:pt x="0" y="2"/>
                    <a:pt x="1" y="2"/>
                    <a:pt x="0" y="2"/>
                  </a:cubicBezTo>
                  <a:cubicBezTo>
                    <a:pt x="0" y="2"/>
                    <a:pt x="0" y="0"/>
                    <a:pt x="0" y="2"/>
                  </a:cubicBezTo>
                  <a:cubicBezTo>
                    <a:pt x="0" y="0"/>
                    <a:pt x="0" y="0"/>
                    <a:pt x="0" y="2"/>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01;p15">
              <a:extLst>
                <a:ext uri="{FF2B5EF4-FFF2-40B4-BE49-F238E27FC236}">
                  <a16:creationId xmlns:a16="http://schemas.microsoft.com/office/drawing/2014/main" id="{16470A18-00BE-A6B6-A7D5-BB1CA59A731E}"/>
                </a:ext>
              </a:extLst>
            </p:cNvPr>
            <p:cNvSpPr/>
            <p:nvPr/>
          </p:nvSpPr>
          <p:spPr>
            <a:xfrm>
              <a:off x="4296850" y="963050"/>
              <a:ext cx="48275" cy="25450"/>
            </a:xfrm>
            <a:custGeom>
              <a:avLst/>
              <a:gdLst/>
              <a:ahLst/>
              <a:cxnLst/>
              <a:rect l="l" t="t" r="r" b="b"/>
              <a:pathLst>
                <a:path w="1931" h="1018" extrusionOk="0">
                  <a:moveTo>
                    <a:pt x="1129" y="229"/>
                  </a:moveTo>
                  <a:cubicBezTo>
                    <a:pt x="1136" y="229"/>
                    <a:pt x="1144" y="229"/>
                    <a:pt x="1151" y="229"/>
                  </a:cubicBezTo>
                  <a:cubicBezTo>
                    <a:pt x="1257" y="230"/>
                    <a:pt x="1360" y="237"/>
                    <a:pt x="1465" y="238"/>
                  </a:cubicBezTo>
                  <a:cubicBezTo>
                    <a:pt x="1477" y="238"/>
                    <a:pt x="1489" y="235"/>
                    <a:pt x="1499" y="233"/>
                  </a:cubicBezTo>
                  <a:cubicBezTo>
                    <a:pt x="1504" y="234"/>
                    <a:pt x="1511" y="235"/>
                    <a:pt x="1516" y="238"/>
                  </a:cubicBezTo>
                  <a:cubicBezTo>
                    <a:pt x="1533" y="244"/>
                    <a:pt x="1549" y="250"/>
                    <a:pt x="1566" y="258"/>
                  </a:cubicBezTo>
                  <a:cubicBezTo>
                    <a:pt x="1579" y="263"/>
                    <a:pt x="1590" y="270"/>
                    <a:pt x="1601" y="277"/>
                  </a:cubicBezTo>
                  <a:cubicBezTo>
                    <a:pt x="1609" y="281"/>
                    <a:pt x="1614" y="286"/>
                    <a:pt x="1619" y="290"/>
                  </a:cubicBezTo>
                  <a:cubicBezTo>
                    <a:pt x="1629" y="299"/>
                    <a:pt x="1641" y="311"/>
                    <a:pt x="1651" y="321"/>
                  </a:cubicBezTo>
                  <a:cubicBezTo>
                    <a:pt x="1656" y="326"/>
                    <a:pt x="1660" y="331"/>
                    <a:pt x="1663" y="336"/>
                  </a:cubicBezTo>
                  <a:cubicBezTo>
                    <a:pt x="1668" y="343"/>
                    <a:pt x="1672" y="351"/>
                    <a:pt x="1676" y="357"/>
                  </a:cubicBezTo>
                  <a:cubicBezTo>
                    <a:pt x="1689" y="385"/>
                    <a:pt x="1698" y="414"/>
                    <a:pt x="1710" y="442"/>
                  </a:cubicBezTo>
                  <a:cubicBezTo>
                    <a:pt x="1703" y="457"/>
                    <a:pt x="1702" y="473"/>
                    <a:pt x="1698" y="488"/>
                  </a:cubicBezTo>
                  <a:cubicBezTo>
                    <a:pt x="1697" y="493"/>
                    <a:pt x="1696" y="498"/>
                    <a:pt x="1693" y="506"/>
                  </a:cubicBezTo>
                  <a:cubicBezTo>
                    <a:pt x="1688" y="520"/>
                    <a:pt x="1683" y="537"/>
                    <a:pt x="1677" y="550"/>
                  </a:cubicBezTo>
                  <a:cubicBezTo>
                    <a:pt x="1666" y="562"/>
                    <a:pt x="1657" y="575"/>
                    <a:pt x="1647" y="586"/>
                  </a:cubicBezTo>
                  <a:cubicBezTo>
                    <a:pt x="1646" y="588"/>
                    <a:pt x="1645" y="589"/>
                    <a:pt x="1644" y="591"/>
                  </a:cubicBezTo>
                  <a:lnTo>
                    <a:pt x="1642" y="593"/>
                  </a:lnTo>
                  <a:cubicBezTo>
                    <a:pt x="1609" y="621"/>
                    <a:pt x="1573" y="647"/>
                    <a:pt x="1536" y="672"/>
                  </a:cubicBezTo>
                  <a:cubicBezTo>
                    <a:pt x="1528" y="677"/>
                    <a:pt x="1520" y="682"/>
                    <a:pt x="1512" y="687"/>
                  </a:cubicBezTo>
                  <a:cubicBezTo>
                    <a:pt x="1495" y="695"/>
                    <a:pt x="1480" y="700"/>
                    <a:pt x="1463" y="707"/>
                  </a:cubicBezTo>
                  <a:cubicBezTo>
                    <a:pt x="1448" y="710"/>
                    <a:pt x="1433" y="714"/>
                    <a:pt x="1418" y="718"/>
                  </a:cubicBezTo>
                  <a:cubicBezTo>
                    <a:pt x="1381" y="726"/>
                    <a:pt x="1341" y="735"/>
                    <a:pt x="1305" y="743"/>
                  </a:cubicBezTo>
                  <a:cubicBezTo>
                    <a:pt x="1272" y="748"/>
                    <a:pt x="1241" y="751"/>
                    <a:pt x="1207" y="755"/>
                  </a:cubicBezTo>
                  <a:lnTo>
                    <a:pt x="1202" y="755"/>
                  </a:lnTo>
                  <a:cubicBezTo>
                    <a:pt x="1200" y="755"/>
                    <a:pt x="1198" y="755"/>
                    <a:pt x="1196" y="756"/>
                  </a:cubicBezTo>
                  <a:cubicBezTo>
                    <a:pt x="1196" y="755"/>
                    <a:pt x="1197" y="755"/>
                    <a:pt x="1197" y="755"/>
                  </a:cubicBezTo>
                  <a:cubicBezTo>
                    <a:pt x="1191" y="755"/>
                    <a:pt x="1187" y="756"/>
                    <a:pt x="1180" y="756"/>
                  </a:cubicBezTo>
                  <a:lnTo>
                    <a:pt x="1181" y="756"/>
                  </a:lnTo>
                  <a:cubicBezTo>
                    <a:pt x="1170" y="756"/>
                    <a:pt x="1159" y="759"/>
                    <a:pt x="1145" y="760"/>
                  </a:cubicBezTo>
                  <a:lnTo>
                    <a:pt x="1146" y="760"/>
                  </a:lnTo>
                  <a:cubicBezTo>
                    <a:pt x="1057" y="767"/>
                    <a:pt x="969" y="777"/>
                    <a:pt x="878" y="785"/>
                  </a:cubicBezTo>
                  <a:lnTo>
                    <a:pt x="893" y="785"/>
                  </a:lnTo>
                  <a:cubicBezTo>
                    <a:pt x="832" y="789"/>
                    <a:pt x="771" y="792"/>
                    <a:pt x="709" y="792"/>
                  </a:cubicBezTo>
                  <a:cubicBezTo>
                    <a:pt x="693" y="792"/>
                    <a:pt x="676" y="792"/>
                    <a:pt x="659" y="792"/>
                  </a:cubicBezTo>
                  <a:cubicBezTo>
                    <a:pt x="594" y="790"/>
                    <a:pt x="531" y="782"/>
                    <a:pt x="467" y="775"/>
                  </a:cubicBezTo>
                  <a:lnTo>
                    <a:pt x="465" y="775"/>
                  </a:lnTo>
                  <a:cubicBezTo>
                    <a:pt x="463" y="775"/>
                    <a:pt x="460" y="773"/>
                    <a:pt x="457" y="773"/>
                  </a:cubicBezTo>
                  <a:lnTo>
                    <a:pt x="462" y="773"/>
                  </a:lnTo>
                  <a:cubicBezTo>
                    <a:pt x="441" y="770"/>
                    <a:pt x="422" y="766"/>
                    <a:pt x="401" y="761"/>
                  </a:cubicBezTo>
                  <a:cubicBezTo>
                    <a:pt x="387" y="755"/>
                    <a:pt x="374" y="750"/>
                    <a:pt x="360" y="744"/>
                  </a:cubicBezTo>
                  <a:cubicBezTo>
                    <a:pt x="355" y="741"/>
                    <a:pt x="350" y="737"/>
                    <a:pt x="345" y="735"/>
                  </a:cubicBezTo>
                  <a:lnTo>
                    <a:pt x="330" y="723"/>
                  </a:lnTo>
                  <a:cubicBezTo>
                    <a:pt x="313" y="706"/>
                    <a:pt x="297" y="690"/>
                    <a:pt x="281" y="675"/>
                  </a:cubicBezTo>
                  <a:lnTo>
                    <a:pt x="281" y="675"/>
                  </a:lnTo>
                  <a:cubicBezTo>
                    <a:pt x="282" y="676"/>
                    <a:pt x="282" y="677"/>
                    <a:pt x="283" y="678"/>
                  </a:cubicBezTo>
                  <a:lnTo>
                    <a:pt x="283" y="678"/>
                  </a:lnTo>
                  <a:cubicBezTo>
                    <a:pt x="281" y="676"/>
                    <a:pt x="279" y="674"/>
                    <a:pt x="278" y="673"/>
                  </a:cubicBezTo>
                  <a:lnTo>
                    <a:pt x="276" y="671"/>
                  </a:lnTo>
                  <a:lnTo>
                    <a:pt x="276" y="671"/>
                  </a:lnTo>
                  <a:cubicBezTo>
                    <a:pt x="277" y="671"/>
                    <a:pt x="277" y="672"/>
                    <a:pt x="278" y="672"/>
                  </a:cubicBezTo>
                  <a:cubicBezTo>
                    <a:pt x="271" y="663"/>
                    <a:pt x="263" y="652"/>
                    <a:pt x="257" y="643"/>
                  </a:cubicBezTo>
                  <a:cubicBezTo>
                    <a:pt x="254" y="637"/>
                    <a:pt x="251" y="632"/>
                    <a:pt x="247" y="626"/>
                  </a:cubicBezTo>
                  <a:cubicBezTo>
                    <a:pt x="245" y="621"/>
                    <a:pt x="242" y="616"/>
                    <a:pt x="241" y="611"/>
                  </a:cubicBezTo>
                  <a:lnTo>
                    <a:pt x="241" y="610"/>
                  </a:lnTo>
                  <a:lnTo>
                    <a:pt x="233" y="583"/>
                  </a:lnTo>
                  <a:cubicBezTo>
                    <a:pt x="233" y="576"/>
                    <a:pt x="233" y="570"/>
                    <a:pt x="232" y="564"/>
                  </a:cubicBezTo>
                  <a:cubicBezTo>
                    <a:pt x="231" y="552"/>
                    <a:pt x="231" y="540"/>
                    <a:pt x="232" y="528"/>
                  </a:cubicBezTo>
                  <a:cubicBezTo>
                    <a:pt x="233" y="522"/>
                    <a:pt x="233" y="516"/>
                    <a:pt x="235" y="511"/>
                  </a:cubicBezTo>
                  <a:lnTo>
                    <a:pt x="238" y="495"/>
                  </a:lnTo>
                  <a:cubicBezTo>
                    <a:pt x="240" y="488"/>
                    <a:pt x="241" y="483"/>
                    <a:pt x="243" y="478"/>
                  </a:cubicBezTo>
                  <a:cubicBezTo>
                    <a:pt x="247" y="470"/>
                    <a:pt x="253" y="461"/>
                    <a:pt x="258" y="454"/>
                  </a:cubicBezTo>
                  <a:lnTo>
                    <a:pt x="266" y="442"/>
                  </a:lnTo>
                  <a:lnTo>
                    <a:pt x="262" y="450"/>
                  </a:lnTo>
                  <a:cubicBezTo>
                    <a:pt x="263" y="449"/>
                    <a:pt x="264" y="447"/>
                    <a:pt x="266" y="445"/>
                  </a:cubicBezTo>
                  <a:cubicBezTo>
                    <a:pt x="277" y="433"/>
                    <a:pt x="288" y="421"/>
                    <a:pt x="299" y="410"/>
                  </a:cubicBezTo>
                  <a:cubicBezTo>
                    <a:pt x="309" y="400"/>
                    <a:pt x="320" y="393"/>
                    <a:pt x="330" y="384"/>
                  </a:cubicBezTo>
                  <a:cubicBezTo>
                    <a:pt x="356" y="368"/>
                    <a:pt x="382" y="353"/>
                    <a:pt x="408" y="339"/>
                  </a:cubicBezTo>
                  <a:cubicBezTo>
                    <a:pt x="433" y="327"/>
                    <a:pt x="458" y="317"/>
                    <a:pt x="483" y="308"/>
                  </a:cubicBezTo>
                  <a:cubicBezTo>
                    <a:pt x="524" y="295"/>
                    <a:pt x="566" y="285"/>
                    <a:pt x="609" y="275"/>
                  </a:cubicBezTo>
                  <a:cubicBezTo>
                    <a:pt x="649" y="266"/>
                    <a:pt x="690" y="259"/>
                    <a:pt x="730" y="254"/>
                  </a:cubicBezTo>
                  <a:cubicBezTo>
                    <a:pt x="768" y="249"/>
                    <a:pt x="806" y="246"/>
                    <a:pt x="842" y="243"/>
                  </a:cubicBezTo>
                  <a:lnTo>
                    <a:pt x="840" y="243"/>
                  </a:lnTo>
                  <a:cubicBezTo>
                    <a:pt x="935" y="235"/>
                    <a:pt x="1032" y="229"/>
                    <a:pt x="1129" y="229"/>
                  </a:cubicBezTo>
                  <a:close/>
                  <a:moveTo>
                    <a:pt x="1327" y="0"/>
                  </a:moveTo>
                  <a:cubicBezTo>
                    <a:pt x="1328" y="0"/>
                    <a:pt x="1330" y="0"/>
                    <a:pt x="1331" y="1"/>
                  </a:cubicBezTo>
                  <a:lnTo>
                    <a:pt x="1325" y="1"/>
                  </a:lnTo>
                  <a:cubicBezTo>
                    <a:pt x="1321" y="3"/>
                    <a:pt x="1316" y="6"/>
                    <a:pt x="1311" y="8"/>
                  </a:cubicBezTo>
                  <a:cubicBezTo>
                    <a:pt x="1297" y="8"/>
                    <a:pt x="1281" y="7"/>
                    <a:pt x="1268" y="7"/>
                  </a:cubicBezTo>
                  <a:cubicBezTo>
                    <a:pt x="1215" y="5"/>
                    <a:pt x="1163" y="4"/>
                    <a:pt x="1111" y="4"/>
                  </a:cubicBezTo>
                  <a:cubicBezTo>
                    <a:pt x="1053" y="4"/>
                    <a:pt x="997" y="5"/>
                    <a:pt x="940" y="8"/>
                  </a:cubicBezTo>
                  <a:cubicBezTo>
                    <a:pt x="837" y="16"/>
                    <a:pt x="731" y="21"/>
                    <a:pt x="629" y="39"/>
                  </a:cubicBezTo>
                  <a:cubicBezTo>
                    <a:pt x="533" y="58"/>
                    <a:pt x="439" y="80"/>
                    <a:pt x="348" y="116"/>
                  </a:cubicBezTo>
                  <a:cubicBezTo>
                    <a:pt x="239" y="161"/>
                    <a:pt x="129" y="232"/>
                    <a:pt x="64" y="332"/>
                  </a:cubicBezTo>
                  <a:cubicBezTo>
                    <a:pt x="36" y="377"/>
                    <a:pt x="14" y="425"/>
                    <a:pt x="7" y="478"/>
                  </a:cubicBezTo>
                  <a:cubicBezTo>
                    <a:pt x="2" y="524"/>
                    <a:pt x="1" y="571"/>
                    <a:pt x="7" y="619"/>
                  </a:cubicBezTo>
                  <a:cubicBezTo>
                    <a:pt x="17" y="704"/>
                    <a:pt x="68" y="779"/>
                    <a:pt x="125" y="841"/>
                  </a:cubicBezTo>
                  <a:cubicBezTo>
                    <a:pt x="186" y="905"/>
                    <a:pt x="256" y="956"/>
                    <a:pt x="341" y="978"/>
                  </a:cubicBezTo>
                  <a:cubicBezTo>
                    <a:pt x="394" y="993"/>
                    <a:pt x="449" y="1001"/>
                    <a:pt x="504" y="1007"/>
                  </a:cubicBezTo>
                  <a:cubicBezTo>
                    <a:pt x="571" y="1014"/>
                    <a:pt x="638" y="1017"/>
                    <a:pt x="705" y="1017"/>
                  </a:cubicBezTo>
                  <a:cubicBezTo>
                    <a:pt x="725" y="1017"/>
                    <a:pt x="745" y="1017"/>
                    <a:pt x="765" y="1017"/>
                  </a:cubicBezTo>
                  <a:cubicBezTo>
                    <a:pt x="791" y="1014"/>
                    <a:pt x="817" y="1014"/>
                    <a:pt x="842" y="1013"/>
                  </a:cubicBezTo>
                  <a:cubicBezTo>
                    <a:pt x="943" y="1006"/>
                    <a:pt x="1042" y="994"/>
                    <a:pt x="1141" y="986"/>
                  </a:cubicBezTo>
                  <a:lnTo>
                    <a:pt x="1152" y="986"/>
                  </a:lnTo>
                  <a:cubicBezTo>
                    <a:pt x="1162" y="984"/>
                    <a:pt x="1171" y="984"/>
                    <a:pt x="1178" y="984"/>
                  </a:cubicBezTo>
                  <a:lnTo>
                    <a:pt x="1163" y="984"/>
                  </a:lnTo>
                  <a:cubicBezTo>
                    <a:pt x="1180" y="983"/>
                    <a:pt x="1198" y="981"/>
                    <a:pt x="1214" y="980"/>
                  </a:cubicBezTo>
                  <a:lnTo>
                    <a:pt x="1212" y="980"/>
                  </a:lnTo>
                  <a:cubicBezTo>
                    <a:pt x="1245" y="978"/>
                    <a:pt x="1280" y="976"/>
                    <a:pt x="1315" y="970"/>
                  </a:cubicBezTo>
                  <a:cubicBezTo>
                    <a:pt x="1348" y="963"/>
                    <a:pt x="1382" y="955"/>
                    <a:pt x="1415" y="947"/>
                  </a:cubicBezTo>
                  <a:cubicBezTo>
                    <a:pt x="1444" y="941"/>
                    <a:pt x="1474" y="936"/>
                    <a:pt x="1502" y="930"/>
                  </a:cubicBezTo>
                  <a:cubicBezTo>
                    <a:pt x="1548" y="919"/>
                    <a:pt x="1594" y="901"/>
                    <a:pt x="1632" y="877"/>
                  </a:cubicBezTo>
                  <a:cubicBezTo>
                    <a:pt x="1672" y="852"/>
                    <a:pt x="1708" y="827"/>
                    <a:pt x="1744" y="798"/>
                  </a:cubicBezTo>
                  <a:cubicBezTo>
                    <a:pt x="1786" y="766"/>
                    <a:pt x="1825" y="729"/>
                    <a:pt x="1857" y="683"/>
                  </a:cubicBezTo>
                  <a:cubicBezTo>
                    <a:pt x="1878" y="655"/>
                    <a:pt x="1890" y="620"/>
                    <a:pt x="1903" y="588"/>
                  </a:cubicBezTo>
                  <a:cubicBezTo>
                    <a:pt x="1911" y="562"/>
                    <a:pt x="1919" y="538"/>
                    <a:pt x="1921" y="511"/>
                  </a:cubicBezTo>
                  <a:cubicBezTo>
                    <a:pt x="1925" y="483"/>
                    <a:pt x="1926" y="457"/>
                    <a:pt x="1926" y="430"/>
                  </a:cubicBezTo>
                  <a:cubicBezTo>
                    <a:pt x="1931" y="390"/>
                    <a:pt x="1910" y="354"/>
                    <a:pt x="1899" y="318"/>
                  </a:cubicBezTo>
                  <a:cubicBezTo>
                    <a:pt x="1858" y="210"/>
                    <a:pt x="1782" y="119"/>
                    <a:pt x="1679" y="64"/>
                  </a:cubicBezTo>
                  <a:cubicBezTo>
                    <a:pt x="1658" y="54"/>
                    <a:pt x="1636" y="43"/>
                    <a:pt x="1615" y="34"/>
                  </a:cubicBezTo>
                  <a:cubicBezTo>
                    <a:pt x="1594" y="34"/>
                    <a:pt x="1574" y="30"/>
                    <a:pt x="1553" y="26"/>
                  </a:cubicBezTo>
                  <a:cubicBezTo>
                    <a:pt x="1516" y="18"/>
                    <a:pt x="1479" y="11"/>
                    <a:pt x="1440" y="5"/>
                  </a:cubicBezTo>
                  <a:lnTo>
                    <a:pt x="1445" y="5"/>
                  </a:lnTo>
                  <a:cubicBezTo>
                    <a:pt x="1405" y="1"/>
                    <a:pt x="1366"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02;p15">
              <a:extLst>
                <a:ext uri="{FF2B5EF4-FFF2-40B4-BE49-F238E27FC236}">
                  <a16:creationId xmlns:a16="http://schemas.microsoft.com/office/drawing/2014/main" id="{02577612-72AD-5E01-AF8F-A61FA0A682D1}"/>
                </a:ext>
              </a:extLst>
            </p:cNvPr>
            <p:cNvSpPr/>
            <p:nvPr/>
          </p:nvSpPr>
          <p:spPr>
            <a:xfrm>
              <a:off x="4308350" y="982400"/>
              <a:ext cx="125" cy="50"/>
            </a:xfrm>
            <a:custGeom>
              <a:avLst/>
              <a:gdLst/>
              <a:ahLst/>
              <a:cxnLst/>
              <a:rect l="l" t="t" r="r" b="b"/>
              <a:pathLst>
                <a:path w="5" h="2" extrusionOk="0">
                  <a:moveTo>
                    <a:pt x="0" y="0"/>
                  </a:moveTo>
                  <a:cubicBezTo>
                    <a:pt x="2" y="0"/>
                    <a:pt x="3" y="0"/>
                    <a:pt x="4" y="1"/>
                  </a:cubicBezTo>
                  <a:lnTo>
                    <a:pt x="4" y="1"/>
                  </a:lnTo>
                  <a:cubicBezTo>
                    <a:pt x="3" y="0"/>
                    <a:pt x="2"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03;p15">
              <a:extLst>
                <a:ext uri="{FF2B5EF4-FFF2-40B4-BE49-F238E27FC236}">
                  <a16:creationId xmlns:a16="http://schemas.microsoft.com/office/drawing/2014/main" id="{3FBEAF40-21E1-112B-98E5-C7107937BC3D}"/>
                </a:ext>
              </a:extLst>
            </p:cNvPr>
            <p:cNvSpPr/>
            <p:nvPr/>
          </p:nvSpPr>
          <p:spPr>
            <a:xfrm>
              <a:off x="4303175" y="974200"/>
              <a:ext cx="125" cy="175"/>
            </a:xfrm>
            <a:custGeom>
              <a:avLst/>
              <a:gdLst/>
              <a:ahLst/>
              <a:cxnLst/>
              <a:rect l="l" t="t" r="r" b="b"/>
              <a:pathLst>
                <a:path w="5" h="7" extrusionOk="0">
                  <a:moveTo>
                    <a:pt x="5" y="1"/>
                  </a:moveTo>
                  <a:lnTo>
                    <a:pt x="5" y="1"/>
                  </a:lnTo>
                  <a:cubicBezTo>
                    <a:pt x="4" y="3"/>
                    <a:pt x="3" y="5"/>
                    <a:pt x="1" y="6"/>
                  </a:cubicBezTo>
                  <a:cubicBezTo>
                    <a:pt x="3" y="5"/>
                    <a:pt x="4" y="4"/>
                    <a:pt x="5" y="1"/>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04;p15">
              <a:extLst>
                <a:ext uri="{FF2B5EF4-FFF2-40B4-BE49-F238E27FC236}">
                  <a16:creationId xmlns:a16="http://schemas.microsoft.com/office/drawing/2014/main" id="{89358C45-F5B8-8DFF-C349-1A67AE36565A}"/>
                </a:ext>
              </a:extLst>
            </p:cNvPr>
            <p:cNvSpPr/>
            <p:nvPr/>
          </p:nvSpPr>
          <p:spPr>
            <a:xfrm>
              <a:off x="4273750" y="990675"/>
              <a:ext cx="100" cy="50"/>
            </a:xfrm>
            <a:custGeom>
              <a:avLst/>
              <a:gdLst/>
              <a:ahLst/>
              <a:cxnLst/>
              <a:rect l="l" t="t" r="r" b="b"/>
              <a:pathLst>
                <a:path w="4" h="2" extrusionOk="0">
                  <a:moveTo>
                    <a:pt x="0" y="0"/>
                  </a:moveTo>
                  <a:cubicBezTo>
                    <a:pt x="1" y="1"/>
                    <a:pt x="3" y="1"/>
                    <a:pt x="3" y="1"/>
                  </a:cubicBezTo>
                  <a:cubicBezTo>
                    <a:pt x="3" y="1"/>
                    <a:pt x="1"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05;p15">
              <a:extLst>
                <a:ext uri="{FF2B5EF4-FFF2-40B4-BE49-F238E27FC236}">
                  <a16:creationId xmlns:a16="http://schemas.microsoft.com/office/drawing/2014/main" id="{54604D5A-8F91-37C1-8008-81E3F866DE8B}"/>
                </a:ext>
              </a:extLst>
            </p:cNvPr>
            <p:cNvSpPr/>
            <p:nvPr/>
          </p:nvSpPr>
          <p:spPr>
            <a:xfrm>
              <a:off x="4275750" y="991825"/>
              <a:ext cx="325" cy="200"/>
            </a:xfrm>
            <a:custGeom>
              <a:avLst/>
              <a:gdLst/>
              <a:ahLst/>
              <a:cxnLst/>
              <a:rect l="l" t="t" r="r" b="b"/>
              <a:pathLst>
                <a:path w="13" h="8" extrusionOk="0">
                  <a:moveTo>
                    <a:pt x="1" y="1"/>
                  </a:moveTo>
                  <a:lnTo>
                    <a:pt x="1" y="1"/>
                  </a:lnTo>
                  <a:cubicBezTo>
                    <a:pt x="5" y="4"/>
                    <a:pt x="7" y="5"/>
                    <a:pt x="10" y="7"/>
                  </a:cubicBezTo>
                  <a:lnTo>
                    <a:pt x="10" y="7"/>
                  </a:lnTo>
                  <a:cubicBezTo>
                    <a:pt x="7" y="5"/>
                    <a:pt x="5" y="2"/>
                    <a:pt x="1" y="1"/>
                  </a:cubicBezTo>
                  <a:close/>
                  <a:moveTo>
                    <a:pt x="10" y="7"/>
                  </a:moveTo>
                  <a:cubicBezTo>
                    <a:pt x="11" y="7"/>
                    <a:pt x="12" y="8"/>
                    <a:pt x="13" y="8"/>
                  </a:cubicBezTo>
                  <a:cubicBezTo>
                    <a:pt x="12" y="8"/>
                    <a:pt x="11" y="7"/>
                    <a:pt x="10" y="7"/>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06;p15">
              <a:extLst>
                <a:ext uri="{FF2B5EF4-FFF2-40B4-BE49-F238E27FC236}">
                  <a16:creationId xmlns:a16="http://schemas.microsoft.com/office/drawing/2014/main" id="{8A20FD32-2665-6F0B-249F-7B7BF9B3EDCE}"/>
                </a:ext>
              </a:extLst>
            </p:cNvPr>
            <p:cNvSpPr/>
            <p:nvPr/>
          </p:nvSpPr>
          <p:spPr>
            <a:xfrm>
              <a:off x="4253625" y="988875"/>
              <a:ext cx="27400" cy="49275"/>
            </a:xfrm>
            <a:custGeom>
              <a:avLst/>
              <a:gdLst/>
              <a:ahLst/>
              <a:cxnLst/>
              <a:rect l="l" t="t" r="r" b="b"/>
              <a:pathLst>
                <a:path w="1096" h="1971" extrusionOk="0">
                  <a:moveTo>
                    <a:pt x="735" y="37"/>
                  </a:moveTo>
                  <a:cubicBezTo>
                    <a:pt x="738" y="38"/>
                    <a:pt x="742" y="39"/>
                    <a:pt x="744" y="41"/>
                  </a:cubicBezTo>
                  <a:cubicBezTo>
                    <a:pt x="741" y="40"/>
                    <a:pt x="738" y="38"/>
                    <a:pt x="735" y="37"/>
                  </a:cubicBezTo>
                  <a:close/>
                  <a:moveTo>
                    <a:pt x="510" y="248"/>
                  </a:moveTo>
                  <a:cubicBezTo>
                    <a:pt x="510" y="248"/>
                    <a:pt x="510" y="248"/>
                    <a:pt x="509" y="248"/>
                  </a:cubicBezTo>
                  <a:lnTo>
                    <a:pt x="509" y="248"/>
                  </a:lnTo>
                  <a:cubicBezTo>
                    <a:pt x="510" y="248"/>
                    <a:pt x="510" y="248"/>
                    <a:pt x="510" y="248"/>
                  </a:cubicBezTo>
                  <a:close/>
                  <a:moveTo>
                    <a:pt x="572" y="227"/>
                  </a:moveTo>
                  <a:cubicBezTo>
                    <a:pt x="581" y="231"/>
                    <a:pt x="589" y="232"/>
                    <a:pt x="600" y="232"/>
                  </a:cubicBezTo>
                  <a:cubicBezTo>
                    <a:pt x="608" y="232"/>
                    <a:pt x="617" y="233"/>
                    <a:pt x="625" y="234"/>
                  </a:cubicBezTo>
                  <a:cubicBezTo>
                    <a:pt x="626" y="234"/>
                    <a:pt x="628" y="234"/>
                    <a:pt x="629" y="236"/>
                  </a:cubicBezTo>
                  <a:cubicBezTo>
                    <a:pt x="631" y="237"/>
                    <a:pt x="634" y="238"/>
                    <a:pt x="638" y="239"/>
                  </a:cubicBezTo>
                  <a:cubicBezTo>
                    <a:pt x="636" y="238"/>
                    <a:pt x="634" y="237"/>
                    <a:pt x="633" y="237"/>
                  </a:cubicBezTo>
                  <a:lnTo>
                    <a:pt x="634" y="237"/>
                  </a:lnTo>
                  <a:lnTo>
                    <a:pt x="669" y="253"/>
                  </a:lnTo>
                  <a:cubicBezTo>
                    <a:pt x="690" y="264"/>
                    <a:pt x="710" y="276"/>
                    <a:pt x="732" y="285"/>
                  </a:cubicBezTo>
                  <a:cubicBezTo>
                    <a:pt x="739" y="289"/>
                    <a:pt x="747" y="293"/>
                    <a:pt x="754" y="298"/>
                  </a:cubicBezTo>
                  <a:lnTo>
                    <a:pt x="746" y="294"/>
                  </a:lnTo>
                  <a:lnTo>
                    <a:pt x="746" y="294"/>
                  </a:lnTo>
                  <a:cubicBezTo>
                    <a:pt x="757" y="300"/>
                    <a:pt x="765" y="307"/>
                    <a:pt x="775" y="314"/>
                  </a:cubicBezTo>
                  <a:cubicBezTo>
                    <a:pt x="777" y="315"/>
                    <a:pt x="779" y="316"/>
                    <a:pt x="780" y="317"/>
                  </a:cubicBezTo>
                  <a:cubicBezTo>
                    <a:pt x="783" y="320"/>
                    <a:pt x="786" y="322"/>
                    <a:pt x="789" y="326"/>
                  </a:cubicBezTo>
                  <a:cubicBezTo>
                    <a:pt x="790" y="327"/>
                    <a:pt x="791" y="330"/>
                    <a:pt x="793" y="332"/>
                  </a:cubicBezTo>
                  <a:cubicBezTo>
                    <a:pt x="805" y="358"/>
                    <a:pt x="815" y="387"/>
                    <a:pt x="826" y="414"/>
                  </a:cubicBezTo>
                  <a:cubicBezTo>
                    <a:pt x="836" y="443"/>
                    <a:pt x="842" y="471"/>
                    <a:pt x="849" y="497"/>
                  </a:cubicBezTo>
                  <a:cubicBezTo>
                    <a:pt x="859" y="544"/>
                    <a:pt x="865" y="592"/>
                    <a:pt x="868" y="639"/>
                  </a:cubicBezTo>
                  <a:cubicBezTo>
                    <a:pt x="875" y="734"/>
                    <a:pt x="872" y="828"/>
                    <a:pt x="872" y="924"/>
                  </a:cubicBezTo>
                  <a:cubicBezTo>
                    <a:pt x="868" y="1008"/>
                    <a:pt x="866" y="1095"/>
                    <a:pt x="863" y="1183"/>
                  </a:cubicBezTo>
                  <a:cubicBezTo>
                    <a:pt x="861" y="1258"/>
                    <a:pt x="856" y="1333"/>
                    <a:pt x="844" y="1410"/>
                  </a:cubicBezTo>
                  <a:cubicBezTo>
                    <a:pt x="840" y="1434"/>
                    <a:pt x="834" y="1455"/>
                    <a:pt x="828" y="1477"/>
                  </a:cubicBezTo>
                  <a:cubicBezTo>
                    <a:pt x="824" y="1493"/>
                    <a:pt x="816" y="1512"/>
                    <a:pt x="810" y="1528"/>
                  </a:cubicBezTo>
                  <a:cubicBezTo>
                    <a:pt x="793" y="1566"/>
                    <a:pt x="772" y="1602"/>
                    <a:pt x="749" y="1637"/>
                  </a:cubicBezTo>
                  <a:cubicBezTo>
                    <a:pt x="744" y="1644"/>
                    <a:pt x="738" y="1652"/>
                    <a:pt x="733" y="1658"/>
                  </a:cubicBezTo>
                  <a:cubicBezTo>
                    <a:pt x="723" y="1670"/>
                    <a:pt x="711" y="1682"/>
                    <a:pt x="699" y="1694"/>
                  </a:cubicBezTo>
                  <a:cubicBezTo>
                    <a:pt x="696" y="1698"/>
                    <a:pt x="691" y="1701"/>
                    <a:pt x="686" y="1704"/>
                  </a:cubicBezTo>
                  <a:cubicBezTo>
                    <a:pt x="676" y="1711"/>
                    <a:pt x="665" y="1718"/>
                    <a:pt x="652" y="1726"/>
                  </a:cubicBezTo>
                  <a:cubicBezTo>
                    <a:pt x="636" y="1731"/>
                    <a:pt x="620" y="1736"/>
                    <a:pt x="604" y="1741"/>
                  </a:cubicBezTo>
                  <a:cubicBezTo>
                    <a:pt x="603" y="1741"/>
                    <a:pt x="600" y="1741"/>
                    <a:pt x="599" y="1742"/>
                  </a:cubicBezTo>
                  <a:cubicBezTo>
                    <a:pt x="578" y="1744"/>
                    <a:pt x="557" y="1745"/>
                    <a:pt x="537" y="1745"/>
                  </a:cubicBezTo>
                  <a:cubicBezTo>
                    <a:pt x="528" y="1744"/>
                    <a:pt x="519" y="1744"/>
                    <a:pt x="511" y="1742"/>
                  </a:cubicBezTo>
                  <a:cubicBezTo>
                    <a:pt x="501" y="1740"/>
                    <a:pt x="491" y="1737"/>
                    <a:pt x="481" y="1735"/>
                  </a:cubicBezTo>
                  <a:cubicBezTo>
                    <a:pt x="476" y="1734"/>
                    <a:pt x="473" y="1731"/>
                    <a:pt x="468" y="1730"/>
                  </a:cubicBezTo>
                  <a:cubicBezTo>
                    <a:pt x="449" y="1720"/>
                    <a:pt x="433" y="1711"/>
                    <a:pt x="416" y="1703"/>
                  </a:cubicBezTo>
                  <a:cubicBezTo>
                    <a:pt x="408" y="1698"/>
                    <a:pt x="402" y="1693"/>
                    <a:pt x="395" y="1685"/>
                  </a:cubicBezTo>
                  <a:cubicBezTo>
                    <a:pt x="387" y="1678"/>
                    <a:pt x="380" y="1670"/>
                    <a:pt x="372" y="1664"/>
                  </a:cubicBezTo>
                  <a:cubicBezTo>
                    <a:pt x="370" y="1660"/>
                    <a:pt x="367" y="1657"/>
                    <a:pt x="364" y="1653"/>
                  </a:cubicBezTo>
                  <a:cubicBezTo>
                    <a:pt x="355" y="1638"/>
                    <a:pt x="346" y="1622"/>
                    <a:pt x="336" y="1606"/>
                  </a:cubicBezTo>
                  <a:lnTo>
                    <a:pt x="336" y="1606"/>
                  </a:lnTo>
                  <a:cubicBezTo>
                    <a:pt x="336" y="1606"/>
                    <a:pt x="336" y="1606"/>
                    <a:pt x="336" y="1606"/>
                  </a:cubicBezTo>
                  <a:lnTo>
                    <a:pt x="336" y="1606"/>
                  </a:lnTo>
                  <a:cubicBezTo>
                    <a:pt x="321" y="1578"/>
                    <a:pt x="309" y="1545"/>
                    <a:pt x="297" y="1515"/>
                  </a:cubicBezTo>
                  <a:cubicBezTo>
                    <a:pt x="288" y="1489"/>
                    <a:pt x="282" y="1462"/>
                    <a:pt x="275" y="1436"/>
                  </a:cubicBezTo>
                  <a:cubicBezTo>
                    <a:pt x="258" y="1355"/>
                    <a:pt x="248" y="1276"/>
                    <a:pt x="240" y="1194"/>
                  </a:cubicBezTo>
                  <a:cubicBezTo>
                    <a:pt x="234" y="1138"/>
                    <a:pt x="232" y="1085"/>
                    <a:pt x="232" y="1030"/>
                  </a:cubicBezTo>
                  <a:lnTo>
                    <a:pt x="232" y="1029"/>
                  </a:lnTo>
                  <a:lnTo>
                    <a:pt x="232" y="1028"/>
                  </a:lnTo>
                  <a:cubicBezTo>
                    <a:pt x="239" y="930"/>
                    <a:pt x="250" y="833"/>
                    <a:pt x="265" y="737"/>
                  </a:cubicBezTo>
                  <a:cubicBezTo>
                    <a:pt x="282" y="660"/>
                    <a:pt x="294" y="579"/>
                    <a:pt x="317" y="503"/>
                  </a:cubicBezTo>
                  <a:cubicBezTo>
                    <a:pt x="322" y="490"/>
                    <a:pt x="327" y="479"/>
                    <a:pt x="333" y="467"/>
                  </a:cubicBezTo>
                  <a:cubicBezTo>
                    <a:pt x="349" y="434"/>
                    <a:pt x="365" y="399"/>
                    <a:pt x="385" y="367"/>
                  </a:cubicBezTo>
                  <a:cubicBezTo>
                    <a:pt x="394" y="352"/>
                    <a:pt x="407" y="337"/>
                    <a:pt x="419" y="321"/>
                  </a:cubicBezTo>
                  <a:cubicBezTo>
                    <a:pt x="426" y="314"/>
                    <a:pt x="433" y="307"/>
                    <a:pt x="439" y="299"/>
                  </a:cubicBezTo>
                  <a:cubicBezTo>
                    <a:pt x="452" y="288"/>
                    <a:pt x="464" y="276"/>
                    <a:pt x="478" y="267"/>
                  </a:cubicBezTo>
                  <a:cubicBezTo>
                    <a:pt x="489" y="260"/>
                    <a:pt x="500" y="254"/>
                    <a:pt x="509" y="248"/>
                  </a:cubicBezTo>
                  <a:lnTo>
                    <a:pt x="509" y="248"/>
                  </a:lnTo>
                  <a:cubicBezTo>
                    <a:pt x="509" y="248"/>
                    <a:pt x="509" y="248"/>
                    <a:pt x="509" y="248"/>
                  </a:cubicBezTo>
                  <a:cubicBezTo>
                    <a:pt x="509" y="248"/>
                    <a:pt x="510" y="247"/>
                    <a:pt x="510" y="247"/>
                  </a:cubicBezTo>
                  <a:lnTo>
                    <a:pt x="510" y="247"/>
                  </a:lnTo>
                  <a:cubicBezTo>
                    <a:pt x="510" y="247"/>
                    <a:pt x="510" y="247"/>
                    <a:pt x="510" y="248"/>
                  </a:cubicBezTo>
                  <a:lnTo>
                    <a:pt x="510" y="248"/>
                  </a:lnTo>
                  <a:cubicBezTo>
                    <a:pt x="510" y="247"/>
                    <a:pt x="511" y="247"/>
                    <a:pt x="511" y="247"/>
                  </a:cubicBezTo>
                  <a:lnTo>
                    <a:pt x="511" y="247"/>
                  </a:lnTo>
                  <a:cubicBezTo>
                    <a:pt x="511" y="247"/>
                    <a:pt x="511" y="247"/>
                    <a:pt x="511" y="247"/>
                  </a:cubicBezTo>
                  <a:lnTo>
                    <a:pt x="511" y="247"/>
                  </a:lnTo>
                  <a:cubicBezTo>
                    <a:pt x="519" y="243"/>
                    <a:pt x="526" y="238"/>
                    <a:pt x="535" y="234"/>
                  </a:cubicBezTo>
                  <a:cubicBezTo>
                    <a:pt x="538" y="233"/>
                    <a:pt x="542" y="232"/>
                    <a:pt x="546" y="229"/>
                  </a:cubicBezTo>
                  <a:cubicBezTo>
                    <a:pt x="548" y="229"/>
                    <a:pt x="549" y="229"/>
                    <a:pt x="552" y="228"/>
                  </a:cubicBezTo>
                  <a:cubicBezTo>
                    <a:pt x="558" y="228"/>
                    <a:pt x="566" y="228"/>
                    <a:pt x="572" y="227"/>
                  </a:cubicBezTo>
                  <a:close/>
                  <a:moveTo>
                    <a:pt x="583" y="0"/>
                  </a:moveTo>
                  <a:cubicBezTo>
                    <a:pt x="562" y="0"/>
                    <a:pt x="541" y="1"/>
                    <a:pt x="520" y="4"/>
                  </a:cubicBezTo>
                  <a:cubicBezTo>
                    <a:pt x="474" y="10"/>
                    <a:pt x="429" y="28"/>
                    <a:pt x="389" y="53"/>
                  </a:cubicBezTo>
                  <a:cubicBezTo>
                    <a:pt x="341" y="83"/>
                    <a:pt x="293" y="115"/>
                    <a:pt x="257" y="159"/>
                  </a:cubicBezTo>
                  <a:cubicBezTo>
                    <a:pt x="231" y="190"/>
                    <a:pt x="206" y="222"/>
                    <a:pt x="185" y="258"/>
                  </a:cubicBezTo>
                  <a:cubicBezTo>
                    <a:pt x="155" y="307"/>
                    <a:pt x="128" y="360"/>
                    <a:pt x="107" y="414"/>
                  </a:cubicBezTo>
                  <a:cubicBezTo>
                    <a:pt x="93" y="455"/>
                    <a:pt x="83" y="497"/>
                    <a:pt x="73" y="541"/>
                  </a:cubicBezTo>
                  <a:cubicBezTo>
                    <a:pt x="52" y="647"/>
                    <a:pt x="30" y="753"/>
                    <a:pt x="19" y="862"/>
                  </a:cubicBezTo>
                  <a:cubicBezTo>
                    <a:pt x="9" y="954"/>
                    <a:pt x="0" y="1043"/>
                    <a:pt x="8" y="1136"/>
                  </a:cubicBezTo>
                  <a:cubicBezTo>
                    <a:pt x="21" y="1323"/>
                    <a:pt x="39" y="1523"/>
                    <a:pt x="125" y="1694"/>
                  </a:cubicBezTo>
                  <a:cubicBezTo>
                    <a:pt x="141" y="1722"/>
                    <a:pt x="156" y="1750"/>
                    <a:pt x="174" y="1777"/>
                  </a:cubicBezTo>
                  <a:cubicBezTo>
                    <a:pt x="190" y="1806"/>
                    <a:pt x="216" y="1829"/>
                    <a:pt x="239" y="1851"/>
                  </a:cubicBezTo>
                  <a:cubicBezTo>
                    <a:pt x="288" y="1899"/>
                    <a:pt x="355" y="1934"/>
                    <a:pt x="419" y="1953"/>
                  </a:cubicBezTo>
                  <a:cubicBezTo>
                    <a:pt x="462" y="1964"/>
                    <a:pt x="503" y="1971"/>
                    <a:pt x="545" y="1971"/>
                  </a:cubicBezTo>
                  <a:cubicBezTo>
                    <a:pt x="551" y="1971"/>
                    <a:pt x="558" y="1970"/>
                    <a:pt x="564" y="1970"/>
                  </a:cubicBezTo>
                  <a:cubicBezTo>
                    <a:pt x="571" y="1970"/>
                    <a:pt x="576" y="1970"/>
                    <a:pt x="582" y="1968"/>
                  </a:cubicBezTo>
                  <a:cubicBezTo>
                    <a:pt x="609" y="1967"/>
                    <a:pt x="636" y="1965"/>
                    <a:pt x="664" y="1958"/>
                  </a:cubicBezTo>
                  <a:cubicBezTo>
                    <a:pt x="687" y="1952"/>
                    <a:pt x="711" y="1944"/>
                    <a:pt x="736" y="1935"/>
                  </a:cubicBezTo>
                  <a:cubicBezTo>
                    <a:pt x="780" y="1916"/>
                    <a:pt x="826" y="1883"/>
                    <a:pt x="861" y="1849"/>
                  </a:cubicBezTo>
                  <a:cubicBezTo>
                    <a:pt x="893" y="1818"/>
                    <a:pt x="922" y="1785"/>
                    <a:pt x="944" y="1749"/>
                  </a:cubicBezTo>
                  <a:cubicBezTo>
                    <a:pt x="974" y="1703"/>
                    <a:pt x="1002" y="1656"/>
                    <a:pt x="1022" y="1606"/>
                  </a:cubicBezTo>
                  <a:cubicBezTo>
                    <a:pt x="1041" y="1558"/>
                    <a:pt x="1054" y="1512"/>
                    <a:pt x="1063" y="1461"/>
                  </a:cubicBezTo>
                  <a:cubicBezTo>
                    <a:pt x="1084" y="1359"/>
                    <a:pt x="1088" y="1253"/>
                    <a:pt x="1089" y="1150"/>
                  </a:cubicBezTo>
                  <a:cubicBezTo>
                    <a:pt x="1090" y="1058"/>
                    <a:pt x="1093" y="966"/>
                    <a:pt x="1094" y="874"/>
                  </a:cubicBezTo>
                  <a:cubicBezTo>
                    <a:pt x="1095" y="709"/>
                    <a:pt x="1093" y="544"/>
                    <a:pt x="1049" y="384"/>
                  </a:cubicBezTo>
                  <a:cubicBezTo>
                    <a:pt x="1038" y="345"/>
                    <a:pt x="1023" y="307"/>
                    <a:pt x="1006" y="269"/>
                  </a:cubicBezTo>
                  <a:cubicBezTo>
                    <a:pt x="997" y="248"/>
                    <a:pt x="989" y="224"/>
                    <a:pt x="975" y="203"/>
                  </a:cubicBezTo>
                  <a:cubicBezTo>
                    <a:pt x="951" y="169"/>
                    <a:pt x="923" y="141"/>
                    <a:pt x="886" y="119"/>
                  </a:cubicBezTo>
                  <a:cubicBezTo>
                    <a:pt x="858" y="102"/>
                    <a:pt x="834" y="87"/>
                    <a:pt x="805" y="72"/>
                  </a:cubicBezTo>
                  <a:cubicBezTo>
                    <a:pt x="804" y="72"/>
                    <a:pt x="804" y="71"/>
                    <a:pt x="802" y="71"/>
                  </a:cubicBezTo>
                  <a:lnTo>
                    <a:pt x="804" y="71"/>
                  </a:lnTo>
                  <a:cubicBezTo>
                    <a:pt x="804" y="71"/>
                    <a:pt x="802" y="71"/>
                    <a:pt x="802" y="69"/>
                  </a:cubicBezTo>
                  <a:cubicBezTo>
                    <a:pt x="791" y="64"/>
                    <a:pt x="780" y="58"/>
                    <a:pt x="770" y="52"/>
                  </a:cubicBezTo>
                  <a:cubicBezTo>
                    <a:pt x="758" y="43"/>
                    <a:pt x="744" y="40"/>
                    <a:pt x="732" y="35"/>
                  </a:cubicBezTo>
                  <a:lnTo>
                    <a:pt x="732" y="35"/>
                  </a:lnTo>
                  <a:cubicBezTo>
                    <a:pt x="732" y="35"/>
                    <a:pt x="732" y="35"/>
                    <a:pt x="733" y="36"/>
                  </a:cubicBezTo>
                  <a:lnTo>
                    <a:pt x="733" y="36"/>
                  </a:lnTo>
                  <a:cubicBezTo>
                    <a:pt x="718" y="29"/>
                    <a:pt x="703" y="24"/>
                    <a:pt x="690" y="20"/>
                  </a:cubicBezTo>
                  <a:cubicBezTo>
                    <a:pt x="671" y="7"/>
                    <a:pt x="649" y="1"/>
                    <a:pt x="626" y="1"/>
                  </a:cubicBezTo>
                  <a:cubicBezTo>
                    <a:pt x="612" y="1"/>
                    <a:pt x="597"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17;p15">
            <a:extLst>
              <a:ext uri="{FF2B5EF4-FFF2-40B4-BE49-F238E27FC236}">
                <a16:creationId xmlns:a16="http://schemas.microsoft.com/office/drawing/2014/main" id="{6CE10EA6-8509-FD41-EF07-C49558BF43AC}"/>
              </a:ext>
            </a:extLst>
          </p:cNvPr>
          <p:cNvGrpSpPr/>
          <p:nvPr/>
        </p:nvGrpSpPr>
        <p:grpSpPr>
          <a:xfrm flipH="1">
            <a:off x="679248" y="615249"/>
            <a:ext cx="160682" cy="155662"/>
            <a:chOff x="4048600" y="570950"/>
            <a:chExt cx="54875" cy="52350"/>
          </a:xfrm>
        </p:grpSpPr>
        <p:sp>
          <p:nvSpPr>
            <p:cNvPr id="1910" name="Google Shape;118;p15">
              <a:extLst>
                <a:ext uri="{FF2B5EF4-FFF2-40B4-BE49-F238E27FC236}">
                  <a16:creationId xmlns:a16="http://schemas.microsoft.com/office/drawing/2014/main" id="{7B91BF8D-4910-32A8-9D4E-733AE776D7EB}"/>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19;p15">
              <a:extLst>
                <a:ext uri="{FF2B5EF4-FFF2-40B4-BE49-F238E27FC236}">
                  <a16:creationId xmlns:a16="http://schemas.microsoft.com/office/drawing/2014/main" id="{9A96CB02-3CBF-CC3E-7ADD-0AB7DE8E0BF7}"/>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20;p15">
              <a:extLst>
                <a:ext uri="{FF2B5EF4-FFF2-40B4-BE49-F238E27FC236}">
                  <a16:creationId xmlns:a16="http://schemas.microsoft.com/office/drawing/2014/main" id="{265763AB-C93E-E418-B1BE-FC4F55F7E8BF}"/>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21;p15">
              <a:extLst>
                <a:ext uri="{FF2B5EF4-FFF2-40B4-BE49-F238E27FC236}">
                  <a16:creationId xmlns:a16="http://schemas.microsoft.com/office/drawing/2014/main" id="{72E8208E-9E8A-B040-1802-07F24F80401C}"/>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22;p15">
              <a:extLst>
                <a:ext uri="{FF2B5EF4-FFF2-40B4-BE49-F238E27FC236}">
                  <a16:creationId xmlns:a16="http://schemas.microsoft.com/office/drawing/2014/main" id="{8E3A1190-F470-19FC-712E-169877BAF746}"/>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35;p15">
            <a:extLst>
              <a:ext uri="{FF2B5EF4-FFF2-40B4-BE49-F238E27FC236}">
                <a16:creationId xmlns:a16="http://schemas.microsoft.com/office/drawing/2014/main" id="{D0B60A1B-AB7D-38BA-6DE7-45FB99A3F029}"/>
              </a:ext>
            </a:extLst>
          </p:cNvPr>
          <p:cNvGrpSpPr/>
          <p:nvPr/>
        </p:nvGrpSpPr>
        <p:grpSpPr>
          <a:xfrm flipH="1">
            <a:off x="1132898" y="1022191"/>
            <a:ext cx="106592" cy="101672"/>
            <a:chOff x="4048600" y="570950"/>
            <a:chExt cx="54875" cy="52350"/>
          </a:xfrm>
        </p:grpSpPr>
        <p:sp>
          <p:nvSpPr>
            <p:cNvPr id="1916" name="Google Shape;136;p15">
              <a:extLst>
                <a:ext uri="{FF2B5EF4-FFF2-40B4-BE49-F238E27FC236}">
                  <a16:creationId xmlns:a16="http://schemas.microsoft.com/office/drawing/2014/main" id="{9C9A1DDF-C394-EE15-3377-33F85200610E}"/>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37;p15">
              <a:extLst>
                <a:ext uri="{FF2B5EF4-FFF2-40B4-BE49-F238E27FC236}">
                  <a16:creationId xmlns:a16="http://schemas.microsoft.com/office/drawing/2014/main" id="{347A6D85-4CE3-2DE4-743D-0FE983341CB3}"/>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38;p15">
              <a:extLst>
                <a:ext uri="{FF2B5EF4-FFF2-40B4-BE49-F238E27FC236}">
                  <a16:creationId xmlns:a16="http://schemas.microsoft.com/office/drawing/2014/main" id="{A7C10645-F6C9-CCF7-06BA-CD2C8533EDE7}"/>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39;p15">
              <a:extLst>
                <a:ext uri="{FF2B5EF4-FFF2-40B4-BE49-F238E27FC236}">
                  <a16:creationId xmlns:a16="http://schemas.microsoft.com/office/drawing/2014/main" id="{0C195BDE-3EF6-6E21-0870-55FAFBF0AAF0}"/>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40;p15">
              <a:extLst>
                <a:ext uri="{FF2B5EF4-FFF2-40B4-BE49-F238E27FC236}">
                  <a16:creationId xmlns:a16="http://schemas.microsoft.com/office/drawing/2014/main" id="{E15AE1BB-AA7E-C5F2-A5E3-C23C0B38BA92}"/>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249;p15">
            <a:extLst>
              <a:ext uri="{FF2B5EF4-FFF2-40B4-BE49-F238E27FC236}">
                <a16:creationId xmlns:a16="http://schemas.microsoft.com/office/drawing/2014/main" id="{5D25315D-2808-7F0F-11CB-362FDB6C757B}"/>
              </a:ext>
            </a:extLst>
          </p:cNvPr>
          <p:cNvSpPr/>
          <p:nvPr/>
        </p:nvSpPr>
        <p:spPr>
          <a:xfrm>
            <a:off x="260418" y="1179047"/>
            <a:ext cx="106664" cy="106664"/>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72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187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915"/>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2000" fill="hold"/>
                                        <p:tgtEl>
                                          <p:spTgt spid="1909"/>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1921"/>
                                        </p:tgtEl>
                                        <p:attrNameLst>
                                          <p:attrName>r</p:attrName>
                                        </p:attrNameLst>
                                      </p:cBhvr>
                                    </p:animRot>
                                  </p:childTnLst>
                                </p:cTn>
                              </p:par>
                              <p:par>
                                <p:cTn id="13" presetID="14" presetClass="entr" presetSubtype="10" fill="hold" grpId="0" nodeType="withEffect">
                                  <p:stCondLst>
                                    <p:cond delay="0"/>
                                  </p:stCondLst>
                                  <p:childTnLst>
                                    <p:set>
                                      <p:cBhvr>
                                        <p:cTn id="14" dur="1" fill="hold">
                                          <p:stCondLst>
                                            <p:cond delay="0"/>
                                          </p:stCondLst>
                                        </p:cTn>
                                        <p:tgtEl>
                                          <p:spTgt spid="1862"/>
                                        </p:tgtEl>
                                        <p:attrNameLst>
                                          <p:attrName>style.visibility</p:attrName>
                                        </p:attrNameLst>
                                      </p:cBhvr>
                                      <p:to>
                                        <p:strVal val="visible"/>
                                      </p:to>
                                    </p:set>
                                    <p:animEffect transition="in" filter="randombar(horizontal)">
                                      <p:cBhvr>
                                        <p:cTn id="15" dur="2000"/>
                                        <p:tgtEl>
                                          <p:spTgt spid="1862"/>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860"/>
                                        </p:tgtEl>
                                        <p:attrNameLst>
                                          <p:attrName>style.visibility</p:attrName>
                                        </p:attrNameLst>
                                      </p:cBhvr>
                                      <p:to>
                                        <p:strVal val="visible"/>
                                      </p:to>
                                    </p:set>
                                    <p:animEffect transition="in" filter="randombar(horizontal)">
                                      <p:cBhvr>
                                        <p:cTn id="18" dur="2000"/>
                                        <p:tgtEl>
                                          <p:spTgt spid="18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25"/>
                                        </p:tgtEl>
                                        <p:attrNameLst>
                                          <p:attrName>style.visibility</p:attrName>
                                        </p:attrNameLst>
                                      </p:cBhvr>
                                      <p:to>
                                        <p:strVal val="visible"/>
                                      </p:to>
                                    </p:set>
                                    <p:animEffect transition="in" filter="fade">
                                      <p:cBhvr>
                                        <p:cTn id="23" dur="2000"/>
                                        <p:tgtEl>
                                          <p:spTgt spid="19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27"/>
                                        </p:tgtEl>
                                        <p:attrNameLst>
                                          <p:attrName>style.visibility</p:attrName>
                                        </p:attrNameLst>
                                      </p:cBhvr>
                                      <p:to>
                                        <p:strVal val="visible"/>
                                      </p:to>
                                    </p:set>
                                    <p:animEffect transition="in" filter="fade">
                                      <p:cBhvr>
                                        <p:cTn id="28" dur="2000"/>
                                        <p:tgtEl>
                                          <p:spTgt spid="1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0" grpId="0" animBg="1"/>
      <p:bldP spid="1862" grpId="0"/>
      <p:bldP spid="19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9">
          <a:extLst>
            <a:ext uri="{FF2B5EF4-FFF2-40B4-BE49-F238E27FC236}">
              <a16:creationId xmlns:a16="http://schemas.microsoft.com/office/drawing/2014/main" id="{2F8C5EB3-45B3-1C99-AF39-E93B384B37A2}"/>
            </a:ext>
          </a:extLst>
        </p:cNvPr>
        <p:cNvGrpSpPr/>
        <p:nvPr/>
      </p:nvGrpSpPr>
      <p:grpSpPr>
        <a:xfrm>
          <a:off x="0" y="0"/>
          <a:ext cx="0" cy="0"/>
          <a:chOff x="0" y="0"/>
          <a:chExt cx="0" cy="0"/>
        </a:xfrm>
      </p:grpSpPr>
      <p:sp>
        <p:nvSpPr>
          <p:cNvPr id="1860" name="Google Shape;1860;p39">
            <a:extLst>
              <a:ext uri="{FF2B5EF4-FFF2-40B4-BE49-F238E27FC236}">
                <a16:creationId xmlns:a16="http://schemas.microsoft.com/office/drawing/2014/main" id="{3B4DD830-9359-E9ED-A31A-AB8B9D2C8258}"/>
              </a:ext>
            </a:extLst>
          </p:cNvPr>
          <p:cNvSpPr/>
          <p:nvPr/>
        </p:nvSpPr>
        <p:spPr>
          <a:xfrm>
            <a:off x="530348" y="498813"/>
            <a:ext cx="8083303" cy="721375"/>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a:extLst>
              <a:ext uri="{FF2B5EF4-FFF2-40B4-BE49-F238E27FC236}">
                <a16:creationId xmlns:a16="http://schemas.microsoft.com/office/drawing/2014/main" id="{9A2D6ECD-36B3-8348-A0C0-631227DD8BAF}"/>
              </a:ext>
            </a:extLst>
          </p:cNvPr>
          <p:cNvSpPr/>
          <p:nvPr/>
        </p:nvSpPr>
        <p:spPr>
          <a:xfrm>
            <a:off x="8595581" y="444736"/>
            <a:ext cx="195072" cy="189324"/>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a:extLst>
              <a:ext uri="{FF2B5EF4-FFF2-40B4-BE49-F238E27FC236}">
                <a16:creationId xmlns:a16="http://schemas.microsoft.com/office/drawing/2014/main" id="{60379B4F-B8A2-F1FF-99C5-66B51A4B4243}"/>
              </a:ext>
            </a:extLst>
          </p:cNvPr>
          <p:cNvSpPr txBox="1">
            <a:spLocks noGrp="1"/>
          </p:cNvSpPr>
          <p:nvPr>
            <p:ph type="title"/>
          </p:nvPr>
        </p:nvSpPr>
        <p:spPr>
          <a:xfrm>
            <a:off x="-1089661" y="634060"/>
            <a:ext cx="1132332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Problems Faced by Staff and Doctors (Without This System)</a:t>
            </a:r>
            <a:endParaRPr sz="2400" dirty="0"/>
          </a:p>
        </p:txBody>
      </p:sp>
      <p:grpSp>
        <p:nvGrpSpPr>
          <p:cNvPr id="1923" name="Group 1922">
            <a:extLst>
              <a:ext uri="{FF2B5EF4-FFF2-40B4-BE49-F238E27FC236}">
                <a16:creationId xmlns:a16="http://schemas.microsoft.com/office/drawing/2014/main" id="{0C9B3B58-A1B0-A92D-9CDB-E2CFD96A1EB6}"/>
              </a:ext>
            </a:extLst>
          </p:cNvPr>
          <p:cNvGrpSpPr/>
          <p:nvPr/>
        </p:nvGrpSpPr>
        <p:grpSpPr>
          <a:xfrm>
            <a:off x="712185" y="1454000"/>
            <a:ext cx="3676815" cy="3149180"/>
            <a:chOff x="712185" y="1454000"/>
            <a:chExt cx="3676815" cy="3149180"/>
          </a:xfrm>
        </p:grpSpPr>
        <p:sp>
          <p:nvSpPr>
            <p:cNvPr id="1889" name="Google Shape;1864;p39">
              <a:extLst>
                <a:ext uri="{FF2B5EF4-FFF2-40B4-BE49-F238E27FC236}">
                  <a16:creationId xmlns:a16="http://schemas.microsoft.com/office/drawing/2014/main" id="{CEDE3E66-1F49-CA51-02C8-82BF332E7A82}"/>
                </a:ext>
              </a:extLst>
            </p:cNvPr>
            <p:cNvSpPr txBox="1"/>
            <p:nvPr/>
          </p:nvSpPr>
          <p:spPr>
            <a:xfrm>
              <a:off x="712507" y="2814200"/>
              <a:ext cx="3675900" cy="178898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500" dirty="0">
                <a:solidFill>
                  <a:schemeClr val="dk2"/>
                </a:solidFill>
                <a:latin typeface="Anton"/>
                <a:ea typeface="Anton"/>
                <a:cs typeface="Anton"/>
                <a:sym typeface="Anton"/>
              </a:endParaRPr>
            </a:p>
          </p:txBody>
        </p:sp>
        <p:grpSp>
          <p:nvGrpSpPr>
            <p:cNvPr id="1922" name="Group 1921">
              <a:extLst>
                <a:ext uri="{FF2B5EF4-FFF2-40B4-BE49-F238E27FC236}">
                  <a16:creationId xmlns:a16="http://schemas.microsoft.com/office/drawing/2014/main" id="{01459FBF-CF4B-0CFD-CFFC-565472DC1403}"/>
                </a:ext>
              </a:extLst>
            </p:cNvPr>
            <p:cNvGrpSpPr/>
            <p:nvPr/>
          </p:nvGrpSpPr>
          <p:grpSpPr>
            <a:xfrm>
              <a:off x="712185" y="1454000"/>
              <a:ext cx="3676815" cy="1272575"/>
              <a:chOff x="712185" y="1454000"/>
              <a:chExt cx="3676815" cy="1272575"/>
            </a:xfrm>
          </p:grpSpPr>
          <p:sp>
            <p:nvSpPr>
              <p:cNvPr id="1890" name="Google Shape;1864;p39">
                <a:extLst>
                  <a:ext uri="{FF2B5EF4-FFF2-40B4-BE49-F238E27FC236}">
                    <a16:creationId xmlns:a16="http://schemas.microsoft.com/office/drawing/2014/main" id="{048BD582-927E-4927-5476-BAF7B28AB191}"/>
                  </a:ext>
                </a:extLst>
              </p:cNvPr>
              <p:cNvSpPr txBox="1"/>
              <p:nvPr/>
            </p:nvSpPr>
            <p:spPr>
              <a:xfrm>
                <a:off x="712507" y="2193784"/>
                <a:ext cx="3675900" cy="420153"/>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500" dirty="0">
                  <a:solidFill>
                    <a:schemeClr val="dk2"/>
                  </a:solidFill>
                  <a:latin typeface="Anton"/>
                  <a:ea typeface="Anton"/>
                  <a:cs typeface="Anton"/>
                  <a:sym typeface="Anton"/>
                </a:endParaRPr>
              </a:p>
            </p:txBody>
          </p:sp>
          <p:sp>
            <p:nvSpPr>
              <p:cNvPr id="1864" name="Google Shape;1864;p39">
                <a:extLst>
                  <a:ext uri="{FF2B5EF4-FFF2-40B4-BE49-F238E27FC236}">
                    <a16:creationId xmlns:a16="http://schemas.microsoft.com/office/drawing/2014/main" id="{11EB3545-B3AB-873E-2593-E14FFECFC65A}"/>
                  </a:ext>
                </a:extLst>
              </p:cNvPr>
              <p:cNvSpPr txBox="1"/>
              <p:nvPr/>
            </p:nvSpPr>
            <p:spPr>
              <a:xfrm>
                <a:off x="713100" y="1454000"/>
                <a:ext cx="3675900" cy="525646"/>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2"/>
                    </a:solidFill>
                    <a:latin typeface="Anton"/>
                    <a:ea typeface="Anton"/>
                    <a:cs typeface="Anton"/>
                    <a:sym typeface="Anton"/>
                  </a:rPr>
                  <a:t>Problem 05</a:t>
                </a:r>
                <a:endParaRPr sz="2500" dirty="0">
                  <a:solidFill>
                    <a:schemeClr val="dk2"/>
                  </a:solidFill>
                  <a:latin typeface="Anton"/>
                  <a:ea typeface="Anton"/>
                  <a:cs typeface="Anton"/>
                  <a:sym typeface="Anton"/>
                </a:endParaRPr>
              </a:p>
            </p:txBody>
          </p:sp>
          <p:sp>
            <p:nvSpPr>
              <p:cNvPr id="1866" name="Google Shape;1866;p39">
                <a:extLst>
                  <a:ext uri="{FF2B5EF4-FFF2-40B4-BE49-F238E27FC236}">
                    <a16:creationId xmlns:a16="http://schemas.microsoft.com/office/drawing/2014/main" id="{0F1C57A7-E038-0767-0339-45DD45086B24}"/>
                  </a:ext>
                </a:extLst>
              </p:cNvPr>
              <p:cNvSpPr txBox="1"/>
              <p:nvPr/>
            </p:nvSpPr>
            <p:spPr>
              <a:xfrm>
                <a:off x="712185" y="2160332"/>
                <a:ext cx="3577875" cy="566243"/>
              </a:xfrm>
              <a:prstGeom prst="rect">
                <a:avLst/>
              </a:prstGeom>
              <a:noFill/>
              <a:ln>
                <a:noFill/>
              </a:ln>
            </p:spPr>
            <p:txBody>
              <a:bodyPr spcFirstLastPara="1" wrap="square" lIns="91425" tIns="91425" rIns="91425" bIns="91425" anchor="t" anchorCtr="0">
                <a:noAutofit/>
              </a:bodyPr>
              <a:lstStyle/>
              <a:p>
                <a:pPr marL="139700" lvl="0" algn="l" rtl="0">
                  <a:spcBef>
                    <a:spcPts val="0"/>
                  </a:spcBef>
                  <a:spcAft>
                    <a:spcPts val="0"/>
                  </a:spcAft>
                  <a:buClr>
                    <a:schemeClr val="dk2"/>
                  </a:buClr>
                  <a:buSzPts val="1400"/>
                </a:pPr>
                <a:r>
                  <a:rPr lang="en-IN" sz="2000" dirty="0">
                    <a:solidFill>
                      <a:srgbClr val="002060"/>
                    </a:solidFill>
                    <a:latin typeface="Josefin Sans" pitchFamily="2" charset="0"/>
                  </a:rPr>
                  <a:t>Poor Resource Management</a:t>
                </a:r>
                <a:endParaRPr lang="en-IN" sz="1600" dirty="0">
                  <a:solidFill>
                    <a:srgbClr val="002060"/>
                  </a:solidFill>
                  <a:latin typeface="Josefin Sans" pitchFamily="2" charset="0"/>
                </a:endParaRPr>
              </a:p>
            </p:txBody>
          </p:sp>
        </p:grpSp>
        <p:sp>
          <p:nvSpPr>
            <p:cNvPr id="1869" name="Google Shape;1869;p39">
              <a:extLst>
                <a:ext uri="{FF2B5EF4-FFF2-40B4-BE49-F238E27FC236}">
                  <a16:creationId xmlns:a16="http://schemas.microsoft.com/office/drawing/2014/main" id="{593BAECC-618D-8C99-2D05-C033F2D4E6F3}"/>
                </a:ext>
              </a:extLst>
            </p:cNvPr>
            <p:cNvSpPr txBox="1"/>
            <p:nvPr/>
          </p:nvSpPr>
          <p:spPr>
            <a:xfrm>
              <a:off x="1994636" y="2858919"/>
              <a:ext cx="1111641"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Issue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sp>
          <p:nvSpPr>
            <p:cNvPr id="1872" name="Google Shape;1872;p39">
              <a:extLst>
                <a:ext uri="{FF2B5EF4-FFF2-40B4-BE49-F238E27FC236}">
                  <a16:creationId xmlns:a16="http://schemas.microsoft.com/office/drawing/2014/main" id="{B6B6ACA5-6538-D190-666C-973C8DFB1F49}"/>
                </a:ext>
              </a:extLst>
            </p:cNvPr>
            <p:cNvSpPr txBox="1"/>
            <p:nvPr/>
          </p:nvSpPr>
          <p:spPr>
            <a:xfrm>
              <a:off x="712185" y="3109729"/>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US" dirty="0">
                  <a:solidFill>
                    <a:srgbClr val="002060"/>
                  </a:solidFill>
                  <a:latin typeface="Josefin Sans" pitchFamily="2" charset="0"/>
                </a:rPr>
                <a:t>Without clear data on appointment staff cannot efficiently allocate doctors</a:t>
              </a:r>
            </a:p>
          </p:txBody>
        </p:sp>
        <p:sp>
          <p:nvSpPr>
            <p:cNvPr id="1885" name="Google Shape;1872;p39">
              <a:extLst>
                <a:ext uri="{FF2B5EF4-FFF2-40B4-BE49-F238E27FC236}">
                  <a16:creationId xmlns:a16="http://schemas.microsoft.com/office/drawing/2014/main" id="{8BA0F73D-5543-316E-0F4A-8EEF9627F04A}"/>
                </a:ext>
              </a:extLst>
            </p:cNvPr>
            <p:cNvSpPr txBox="1"/>
            <p:nvPr/>
          </p:nvSpPr>
          <p:spPr>
            <a:xfrm>
              <a:off x="712185" y="4033531"/>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US" dirty="0">
                  <a:solidFill>
                    <a:srgbClr val="002060"/>
                  </a:solidFill>
                  <a:latin typeface="Josefin Sans" pitchFamily="2" charset="0"/>
                </a:rPr>
                <a:t>Leading to bottlenecks in healthcare delivery.</a:t>
              </a:r>
            </a:p>
          </p:txBody>
        </p:sp>
        <p:sp>
          <p:nvSpPr>
            <p:cNvPr id="1887" name="Google Shape;1869;p39">
              <a:extLst>
                <a:ext uri="{FF2B5EF4-FFF2-40B4-BE49-F238E27FC236}">
                  <a16:creationId xmlns:a16="http://schemas.microsoft.com/office/drawing/2014/main" id="{4153CD74-6BC9-0FB1-9A2C-EE22BE7F7B0F}"/>
                </a:ext>
              </a:extLst>
            </p:cNvPr>
            <p:cNvSpPr txBox="1"/>
            <p:nvPr/>
          </p:nvSpPr>
          <p:spPr>
            <a:xfrm>
              <a:off x="1920199" y="3774761"/>
              <a:ext cx="1260194"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Impact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grpSp>
      <p:grpSp>
        <p:nvGrpSpPr>
          <p:cNvPr id="1926" name="Group 1925">
            <a:extLst>
              <a:ext uri="{FF2B5EF4-FFF2-40B4-BE49-F238E27FC236}">
                <a16:creationId xmlns:a16="http://schemas.microsoft.com/office/drawing/2014/main" id="{D1A38469-5EC8-2EFD-254D-A50816E338BC}"/>
              </a:ext>
            </a:extLst>
          </p:cNvPr>
          <p:cNvGrpSpPr/>
          <p:nvPr/>
        </p:nvGrpSpPr>
        <p:grpSpPr>
          <a:xfrm>
            <a:off x="4668810" y="1466192"/>
            <a:ext cx="3676494" cy="3178495"/>
            <a:chOff x="4668810" y="1466192"/>
            <a:chExt cx="3676494" cy="3178495"/>
          </a:xfrm>
        </p:grpSpPr>
        <p:sp>
          <p:nvSpPr>
            <p:cNvPr id="1891" name="Google Shape;1864;p39">
              <a:extLst>
                <a:ext uri="{FF2B5EF4-FFF2-40B4-BE49-F238E27FC236}">
                  <a16:creationId xmlns:a16="http://schemas.microsoft.com/office/drawing/2014/main" id="{715181B4-43F0-812A-6961-11808798D6C3}"/>
                </a:ext>
              </a:extLst>
            </p:cNvPr>
            <p:cNvSpPr txBox="1"/>
            <p:nvPr/>
          </p:nvSpPr>
          <p:spPr>
            <a:xfrm>
              <a:off x="4668811" y="2826392"/>
              <a:ext cx="3675900" cy="178898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500" dirty="0">
                <a:solidFill>
                  <a:schemeClr val="dk2"/>
                </a:solidFill>
                <a:latin typeface="Anton"/>
                <a:ea typeface="Anton"/>
                <a:cs typeface="Anton"/>
                <a:sym typeface="Anton"/>
              </a:endParaRPr>
            </a:p>
          </p:txBody>
        </p:sp>
        <p:grpSp>
          <p:nvGrpSpPr>
            <p:cNvPr id="1925" name="Group 1924">
              <a:extLst>
                <a:ext uri="{FF2B5EF4-FFF2-40B4-BE49-F238E27FC236}">
                  <a16:creationId xmlns:a16="http://schemas.microsoft.com/office/drawing/2014/main" id="{54F805DE-E815-AECF-DA9A-039D2450C476}"/>
                </a:ext>
              </a:extLst>
            </p:cNvPr>
            <p:cNvGrpSpPr/>
            <p:nvPr/>
          </p:nvGrpSpPr>
          <p:grpSpPr>
            <a:xfrm>
              <a:off x="4668810" y="1466192"/>
              <a:ext cx="3676494" cy="1277953"/>
              <a:chOff x="4668810" y="1466192"/>
              <a:chExt cx="3676494" cy="1277953"/>
            </a:xfrm>
          </p:grpSpPr>
          <p:grpSp>
            <p:nvGrpSpPr>
              <p:cNvPr id="1924" name="Group 1923">
                <a:extLst>
                  <a:ext uri="{FF2B5EF4-FFF2-40B4-BE49-F238E27FC236}">
                    <a16:creationId xmlns:a16="http://schemas.microsoft.com/office/drawing/2014/main" id="{97000759-DBB5-A4B0-23DF-370296A71090}"/>
                  </a:ext>
                </a:extLst>
              </p:cNvPr>
              <p:cNvGrpSpPr/>
              <p:nvPr/>
            </p:nvGrpSpPr>
            <p:grpSpPr>
              <a:xfrm>
                <a:off x="4668811" y="1466192"/>
                <a:ext cx="3676493" cy="1159937"/>
                <a:chOff x="4668811" y="1466192"/>
                <a:chExt cx="3676493" cy="1159937"/>
              </a:xfrm>
            </p:grpSpPr>
            <p:sp>
              <p:nvSpPr>
                <p:cNvPr id="1899" name="Google Shape;1864;p39">
                  <a:extLst>
                    <a:ext uri="{FF2B5EF4-FFF2-40B4-BE49-F238E27FC236}">
                      <a16:creationId xmlns:a16="http://schemas.microsoft.com/office/drawing/2014/main" id="{13D54C73-F601-C941-9B8F-F47BD08D32E1}"/>
                    </a:ext>
                  </a:extLst>
                </p:cNvPr>
                <p:cNvSpPr txBox="1"/>
                <p:nvPr/>
              </p:nvSpPr>
              <p:spPr>
                <a:xfrm>
                  <a:off x="4668811" y="2205976"/>
                  <a:ext cx="3675900" cy="420153"/>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lang="en-IN" sz="2500" dirty="0">
                    <a:solidFill>
                      <a:schemeClr val="dk2"/>
                    </a:solidFill>
                    <a:latin typeface="Anton"/>
                    <a:ea typeface="Anton"/>
                    <a:cs typeface="Anton"/>
                    <a:sym typeface="Anton"/>
                  </a:endParaRPr>
                </a:p>
              </p:txBody>
            </p:sp>
            <p:sp>
              <p:nvSpPr>
                <p:cNvPr id="1893" name="Google Shape;1864;p39">
                  <a:extLst>
                    <a:ext uri="{FF2B5EF4-FFF2-40B4-BE49-F238E27FC236}">
                      <a16:creationId xmlns:a16="http://schemas.microsoft.com/office/drawing/2014/main" id="{4D8B9332-FFDB-5F11-1B00-62C85DF3F245}"/>
                    </a:ext>
                  </a:extLst>
                </p:cNvPr>
                <p:cNvSpPr txBox="1"/>
                <p:nvPr/>
              </p:nvSpPr>
              <p:spPr>
                <a:xfrm>
                  <a:off x="4669404" y="1466192"/>
                  <a:ext cx="3675900" cy="525646"/>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dirty="0">
                      <a:solidFill>
                        <a:schemeClr val="dk2"/>
                      </a:solidFill>
                      <a:latin typeface="Anton"/>
                      <a:ea typeface="Anton"/>
                      <a:cs typeface="Anton"/>
                      <a:sym typeface="Anton"/>
                    </a:rPr>
                    <a:t>Problem 06</a:t>
                  </a:r>
                  <a:endParaRPr sz="2500" dirty="0">
                    <a:solidFill>
                      <a:schemeClr val="dk2"/>
                    </a:solidFill>
                    <a:latin typeface="Anton"/>
                    <a:ea typeface="Anton"/>
                    <a:cs typeface="Anton"/>
                    <a:sym typeface="Anton"/>
                  </a:endParaRPr>
                </a:p>
              </p:txBody>
            </p:sp>
          </p:grpSp>
          <p:sp>
            <p:nvSpPr>
              <p:cNvPr id="1894" name="Google Shape;1866;p39">
                <a:extLst>
                  <a:ext uri="{FF2B5EF4-FFF2-40B4-BE49-F238E27FC236}">
                    <a16:creationId xmlns:a16="http://schemas.microsoft.com/office/drawing/2014/main" id="{3CBE0B0B-AE1B-C955-3A33-65A3949988FC}"/>
                  </a:ext>
                </a:extLst>
              </p:cNvPr>
              <p:cNvSpPr txBox="1"/>
              <p:nvPr/>
            </p:nvSpPr>
            <p:spPr>
              <a:xfrm>
                <a:off x="4668810" y="2177902"/>
                <a:ext cx="3675900" cy="566243"/>
              </a:xfrm>
              <a:prstGeom prst="rect">
                <a:avLst/>
              </a:prstGeom>
              <a:noFill/>
              <a:ln>
                <a:noFill/>
              </a:ln>
            </p:spPr>
            <p:txBody>
              <a:bodyPr spcFirstLastPara="1" wrap="square" lIns="91425" tIns="91425" rIns="91425" bIns="91425" anchor="t" anchorCtr="0">
                <a:noAutofit/>
              </a:bodyPr>
              <a:lstStyle/>
              <a:p>
                <a:pPr marL="139700" lvl="0" algn="ctr" rtl="0">
                  <a:spcBef>
                    <a:spcPts val="0"/>
                  </a:spcBef>
                  <a:spcAft>
                    <a:spcPts val="0"/>
                  </a:spcAft>
                  <a:buClr>
                    <a:schemeClr val="dk2"/>
                  </a:buClr>
                  <a:buSzPts val="1400"/>
                </a:pPr>
                <a:r>
                  <a:rPr lang="en-IN" sz="2000" dirty="0">
                    <a:solidFill>
                      <a:srgbClr val="002060"/>
                    </a:solidFill>
                    <a:latin typeface="Josefin Sans" pitchFamily="2" charset="0"/>
                  </a:rPr>
                  <a:t>Poor Patient Experience</a:t>
                </a:r>
                <a:endParaRPr lang="en-IN" sz="1200" dirty="0">
                  <a:solidFill>
                    <a:srgbClr val="002060"/>
                  </a:solidFill>
                  <a:latin typeface="Josefin Sans" pitchFamily="2" charset="0"/>
                </a:endParaRPr>
              </a:p>
            </p:txBody>
          </p:sp>
        </p:grpSp>
        <p:sp>
          <p:nvSpPr>
            <p:cNvPr id="1895" name="Google Shape;1869;p39">
              <a:extLst>
                <a:ext uri="{FF2B5EF4-FFF2-40B4-BE49-F238E27FC236}">
                  <a16:creationId xmlns:a16="http://schemas.microsoft.com/office/drawing/2014/main" id="{A4C0D3EA-279B-39D7-6DED-E773DDDAAECC}"/>
                </a:ext>
              </a:extLst>
            </p:cNvPr>
            <p:cNvSpPr txBox="1"/>
            <p:nvPr/>
          </p:nvSpPr>
          <p:spPr>
            <a:xfrm>
              <a:off x="5950940" y="2871111"/>
              <a:ext cx="1111641"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Issue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sp>
          <p:nvSpPr>
            <p:cNvPr id="1896" name="Google Shape;1872;p39">
              <a:extLst>
                <a:ext uri="{FF2B5EF4-FFF2-40B4-BE49-F238E27FC236}">
                  <a16:creationId xmlns:a16="http://schemas.microsoft.com/office/drawing/2014/main" id="{225DCE8E-2C79-D3C2-C82E-C6DAB28AFDDD}"/>
                </a:ext>
              </a:extLst>
            </p:cNvPr>
            <p:cNvSpPr txBox="1"/>
            <p:nvPr/>
          </p:nvSpPr>
          <p:spPr>
            <a:xfrm>
              <a:off x="4668811" y="3169962"/>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US" dirty="0">
                  <a:solidFill>
                    <a:srgbClr val="002060"/>
                  </a:solidFill>
                  <a:latin typeface="Josefin Sans" pitchFamily="2" charset="0"/>
                </a:rPr>
                <a:t>Patients face long wait times, difficulty booking appointments,</a:t>
              </a:r>
            </a:p>
          </p:txBody>
        </p:sp>
        <p:sp>
          <p:nvSpPr>
            <p:cNvPr id="1897" name="Google Shape;1872;p39">
              <a:extLst>
                <a:ext uri="{FF2B5EF4-FFF2-40B4-BE49-F238E27FC236}">
                  <a16:creationId xmlns:a16="http://schemas.microsoft.com/office/drawing/2014/main" id="{0679D287-1530-0C9E-0D68-FC72D82937F2}"/>
                </a:ext>
              </a:extLst>
            </p:cNvPr>
            <p:cNvSpPr txBox="1"/>
            <p:nvPr/>
          </p:nvSpPr>
          <p:spPr>
            <a:xfrm>
              <a:off x="4668811" y="4078444"/>
              <a:ext cx="3676222" cy="566243"/>
            </a:xfrm>
            <a:prstGeom prst="rect">
              <a:avLst/>
            </a:prstGeom>
            <a:noFill/>
            <a:ln>
              <a:noFill/>
            </a:ln>
          </p:spPr>
          <p:txBody>
            <a:bodyPr spcFirstLastPara="1" wrap="square" lIns="91425" tIns="91425" rIns="91425" bIns="91425" anchor="t" anchorCtr="0">
              <a:noAutofit/>
            </a:bodyPr>
            <a:lstStyle/>
            <a:p>
              <a:pPr lvl="1" algn="ctr">
                <a:buClr>
                  <a:schemeClr val="dk2"/>
                </a:buClr>
              </a:pPr>
              <a:r>
                <a:rPr lang="en-IN" dirty="0">
                  <a:solidFill>
                    <a:srgbClr val="002060"/>
                  </a:solidFill>
                  <a:latin typeface="Josefin Sans" pitchFamily="2" charset="0"/>
                </a:rPr>
                <a:t>Patient dissatisfaction, reduced loyalty</a:t>
              </a:r>
              <a:endParaRPr lang="en-US" dirty="0">
                <a:solidFill>
                  <a:srgbClr val="002060"/>
                </a:solidFill>
                <a:latin typeface="Josefin Sans" pitchFamily="2" charset="0"/>
              </a:endParaRPr>
            </a:p>
          </p:txBody>
        </p:sp>
        <p:sp>
          <p:nvSpPr>
            <p:cNvPr id="1898" name="Google Shape;1869;p39">
              <a:extLst>
                <a:ext uri="{FF2B5EF4-FFF2-40B4-BE49-F238E27FC236}">
                  <a16:creationId xmlns:a16="http://schemas.microsoft.com/office/drawing/2014/main" id="{6A1156B6-133C-DD1E-7A06-B794800128EB}"/>
                </a:ext>
              </a:extLst>
            </p:cNvPr>
            <p:cNvSpPr txBox="1"/>
            <p:nvPr/>
          </p:nvSpPr>
          <p:spPr>
            <a:xfrm>
              <a:off x="5876664" y="3840138"/>
              <a:ext cx="1260194" cy="36846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400" b="1" dirty="0">
                  <a:solidFill>
                    <a:schemeClr val="accent1">
                      <a:lumMod val="50000"/>
                    </a:schemeClr>
                  </a:solidFill>
                </a:rPr>
                <a:t>- : Impact </a:t>
              </a:r>
              <a:r>
                <a:rPr lang="en-IN" sz="1600" b="1" dirty="0">
                  <a:solidFill>
                    <a:schemeClr val="accent1">
                      <a:lumMod val="50000"/>
                    </a:schemeClr>
                  </a:solidFill>
                </a:rPr>
                <a:t>:-</a:t>
              </a:r>
              <a:endParaRPr dirty="0">
                <a:solidFill>
                  <a:schemeClr val="dk2"/>
                </a:solidFill>
                <a:latin typeface="Josefin Sans"/>
                <a:ea typeface="Josefin Sans"/>
                <a:cs typeface="Josefin Sans"/>
                <a:sym typeface="Josefin Sans"/>
              </a:endParaRPr>
            </a:p>
          </p:txBody>
        </p:sp>
      </p:grpSp>
      <p:grpSp>
        <p:nvGrpSpPr>
          <p:cNvPr id="2" name="Google Shape;229;p15">
            <a:extLst>
              <a:ext uri="{FF2B5EF4-FFF2-40B4-BE49-F238E27FC236}">
                <a16:creationId xmlns:a16="http://schemas.microsoft.com/office/drawing/2014/main" id="{12E0D8A0-F304-BE23-0014-695CA6D12E3E}"/>
              </a:ext>
            </a:extLst>
          </p:cNvPr>
          <p:cNvGrpSpPr/>
          <p:nvPr/>
        </p:nvGrpSpPr>
        <p:grpSpPr>
          <a:xfrm flipH="1">
            <a:off x="8404602" y="3939892"/>
            <a:ext cx="739398" cy="631133"/>
            <a:chOff x="6865115" y="1773524"/>
            <a:chExt cx="739398" cy="631133"/>
          </a:xfrm>
        </p:grpSpPr>
        <p:sp>
          <p:nvSpPr>
            <p:cNvPr id="3" name="Google Shape;230;p15">
              <a:extLst>
                <a:ext uri="{FF2B5EF4-FFF2-40B4-BE49-F238E27FC236}">
                  <a16:creationId xmlns:a16="http://schemas.microsoft.com/office/drawing/2014/main" id="{34639523-2210-5A58-BAA7-1F97ECD428EF}"/>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31;p15">
              <a:extLst>
                <a:ext uri="{FF2B5EF4-FFF2-40B4-BE49-F238E27FC236}">
                  <a16:creationId xmlns:a16="http://schemas.microsoft.com/office/drawing/2014/main" id="{909161F9-DDD5-A91A-76A0-DADB17A6E090}"/>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2;p15">
              <a:extLst>
                <a:ext uri="{FF2B5EF4-FFF2-40B4-BE49-F238E27FC236}">
                  <a16:creationId xmlns:a16="http://schemas.microsoft.com/office/drawing/2014/main" id="{786669C2-9DA1-A275-A56F-AB6118E9C110}"/>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3;p15">
              <a:extLst>
                <a:ext uri="{FF2B5EF4-FFF2-40B4-BE49-F238E27FC236}">
                  <a16:creationId xmlns:a16="http://schemas.microsoft.com/office/drawing/2014/main" id="{1E095E39-4350-76D5-8028-330885180D2A}"/>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4;p15">
              <a:extLst>
                <a:ext uri="{FF2B5EF4-FFF2-40B4-BE49-F238E27FC236}">
                  <a16:creationId xmlns:a16="http://schemas.microsoft.com/office/drawing/2014/main" id="{8B889262-A59E-931B-2C7C-E5BADD536970}"/>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5;p15">
              <a:extLst>
                <a:ext uri="{FF2B5EF4-FFF2-40B4-BE49-F238E27FC236}">
                  <a16:creationId xmlns:a16="http://schemas.microsoft.com/office/drawing/2014/main" id="{BA93A869-D7AA-5EF2-F660-36019075A71D}"/>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6;p15">
              <a:extLst>
                <a:ext uri="{FF2B5EF4-FFF2-40B4-BE49-F238E27FC236}">
                  <a16:creationId xmlns:a16="http://schemas.microsoft.com/office/drawing/2014/main" id="{07C59FEC-DB42-E483-7C61-4575C15E698C}"/>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7;p15">
              <a:extLst>
                <a:ext uri="{FF2B5EF4-FFF2-40B4-BE49-F238E27FC236}">
                  <a16:creationId xmlns:a16="http://schemas.microsoft.com/office/drawing/2014/main" id="{7FA921EE-579B-264D-7946-C35830EBFB66}"/>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8;p15">
              <a:extLst>
                <a:ext uri="{FF2B5EF4-FFF2-40B4-BE49-F238E27FC236}">
                  <a16:creationId xmlns:a16="http://schemas.microsoft.com/office/drawing/2014/main" id="{50D467AE-28F4-ADF5-5F56-82BBE88772FC}"/>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9;p15">
              <a:extLst>
                <a:ext uri="{FF2B5EF4-FFF2-40B4-BE49-F238E27FC236}">
                  <a16:creationId xmlns:a16="http://schemas.microsoft.com/office/drawing/2014/main" id="{F7F12391-429C-0845-3AA2-8EE2710DCCD9}"/>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0;p15">
              <a:extLst>
                <a:ext uri="{FF2B5EF4-FFF2-40B4-BE49-F238E27FC236}">
                  <a16:creationId xmlns:a16="http://schemas.microsoft.com/office/drawing/2014/main" id="{9E52E4D1-1409-3519-C5C4-8AB8D14DCD92}"/>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p15">
              <a:extLst>
                <a:ext uri="{FF2B5EF4-FFF2-40B4-BE49-F238E27FC236}">
                  <a16:creationId xmlns:a16="http://schemas.microsoft.com/office/drawing/2014/main" id="{852C8F4A-D43E-19E3-B158-A357EB6B0183}"/>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2;p15">
              <a:extLst>
                <a:ext uri="{FF2B5EF4-FFF2-40B4-BE49-F238E27FC236}">
                  <a16:creationId xmlns:a16="http://schemas.microsoft.com/office/drawing/2014/main" id="{8B952F50-8BF0-1FC6-0BB8-9742D8DC9D34}"/>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3;p15">
              <a:extLst>
                <a:ext uri="{FF2B5EF4-FFF2-40B4-BE49-F238E27FC236}">
                  <a16:creationId xmlns:a16="http://schemas.microsoft.com/office/drawing/2014/main" id="{6AA6B983-47DC-5AED-35D1-986927B3DF60}"/>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4;p15">
              <a:extLst>
                <a:ext uri="{FF2B5EF4-FFF2-40B4-BE49-F238E27FC236}">
                  <a16:creationId xmlns:a16="http://schemas.microsoft.com/office/drawing/2014/main" id="{9F772774-0645-C1DD-87F1-9A7995AB61AB}"/>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5;p15">
              <a:extLst>
                <a:ext uri="{FF2B5EF4-FFF2-40B4-BE49-F238E27FC236}">
                  <a16:creationId xmlns:a16="http://schemas.microsoft.com/office/drawing/2014/main" id="{FF6DCF6B-0360-702C-9425-11BBDC778228}"/>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6;p15">
              <a:extLst>
                <a:ext uri="{FF2B5EF4-FFF2-40B4-BE49-F238E27FC236}">
                  <a16:creationId xmlns:a16="http://schemas.microsoft.com/office/drawing/2014/main" id="{997833CD-9A28-A628-78C9-7CDEFA16A080}"/>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7;p15">
              <a:extLst>
                <a:ext uri="{FF2B5EF4-FFF2-40B4-BE49-F238E27FC236}">
                  <a16:creationId xmlns:a16="http://schemas.microsoft.com/office/drawing/2014/main" id="{37D67EF7-ED93-3C1C-3814-BD5B22DB8221}"/>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29;p15">
            <a:extLst>
              <a:ext uri="{FF2B5EF4-FFF2-40B4-BE49-F238E27FC236}">
                <a16:creationId xmlns:a16="http://schemas.microsoft.com/office/drawing/2014/main" id="{98DBD85C-A958-7510-BB7B-396ED70F78BC}"/>
              </a:ext>
            </a:extLst>
          </p:cNvPr>
          <p:cNvGrpSpPr/>
          <p:nvPr/>
        </p:nvGrpSpPr>
        <p:grpSpPr>
          <a:xfrm rot="6424239" flipH="1">
            <a:off x="47297" y="289919"/>
            <a:ext cx="739398" cy="631133"/>
            <a:chOff x="6865115" y="1773524"/>
            <a:chExt cx="739398" cy="631133"/>
          </a:xfrm>
        </p:grpSpPr>
        <p:sp>
          <p:nvSpPr>
            <p:cNvPr id="22" name="Google Shape;230;p15">
              <a:extLst>
                <a:ext uri="{FF2B5EF4-FFF2-40B4-BE49-F238E27FC236}">
                  <a16:creationId xmlns:a16="http://schemas.microsoft.com/office/drawing/2014/main" id="{B1786982-0F10-90EB-3201-1120D0315564}"/>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1;p15">
              <a:extLst>
                <a:ext uri="{FF2B5EF4-FFF2-40B4-BE49-F238E27FC236}">
                  <a16:creationId xmlns:a16="http://schemas.microsoft.com/office/drawing/2014/main" id="{AC9D4614-0AE0-470B-8B36-015C5E1716EE}"/>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2;p15">
              <a:extLst>
                <a:ext uri="{FF2B5EF4-FFF2-40B4-BE49-F238E27FC236}">
                  <a16:creationId xmlns:a16="http://schemas.microsoft.com/office/drawing/2014/main" id="{C6E1EBA5-25BD-75F4-E874-5B197208EEEB}"/>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3;p15">
              <a:extLst>
                <a:ext uri="{FF2B5EF4-FFF2-40B4-BE49-F238E27FC236}">
                  <a16:creationId xmlns:a16="http://schemas.microsoft.com/office/drawing/2014/main" id="{3FA1CE0D-937F-DFA5-FF20-80D32D9173F4}"/>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4;p15">
              <a:extLst>
                <a:ext uri="{FF2B5EF4-FFF2-40B4-BE49-F238E27FC236}">
                  <a16:creationId xmlns:a16="http://schemas.microsoft.com/office/drawing/2014/main" id="{19AF7B2A-3349-F908-8149-033E193D2A81}"/>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5;p15">
              <a:extLst>
                <a:ext uri="{FF2B5EF4-FFF2-40B4-BE49-F238E27FC236}">
                  <a16:creationId xmlns:a16="http://schemas.microsoft.com/office/drawing/2014/main" id="{B48B069E-D811-D7F7-BCFB-F89FFC750520}"/>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6;p15">
              <a:extLst>
                <a:ext uri="{FF2B5EF4-FFF2-40B4-BE49-F238E27FC236}">
                  <a16:creationId xmlns:a16="http://schemas.microsoft.com/office/drawing/2014/main" id="{E77CD2A5-DFC2-FFC8-F647-4606665DD2B4}"/>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7;p15">
              <a:extLst>
                <a:ext uri="{FF2B5EF4-FFF2-40B4-BE49-F238E27FC236}">
                  <a16:creationId xmlns:a16="http://schemas.microsoft.com/office/drawing/2014/main" id="{15875510-6634-987F-0377-7B314C6CCD01}"/>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8;p15">
              <a:extLst>
                <a:ext uri="{FF2B5EF4-FFF2-40B4-BE49-F238E27FC236}">
                  <a16:creationId xmlns:a16="http://schemas.microsoft.com/office/drawing/2014/main" id="{12506E5F-C8DE-EE24-9181-6682847DB963}"/>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9;p15">
              <a:extLst>
                <a:ext uri="{FF2B5EF4-FFF2-40B4-BE49-F238E27FC236}">
                  <a16:creationId xmlns:a16="http://schemas.microsoft.com/office/drawing/2014/main" id="{BFF458C6-834A-672E-A13E-B1BFE827AA82}"/>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0;p15">
              <a:extLst>
                <a:ext uri="{FF2B5EF4-FFF2-40B4-BE49-F238E27FC236}">
                  <a16:creationId xmlns:a16="http://schemas.microsoft.com/office/drawing/2014/main" id="{57D5D19C-78C8-B9EF-180B-84740FED7BA4}"/>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1;p15">
              <a:extLst>
                <a:ext uri="{FF2B5EF4-FFF2-40B4-BE49-F238E27FC236}">
                  <a16:creationId xmlns:a16="http://schemas.microsoft.com/office/drawing/2014/main" id="{32484FB5-5332-E678-303F-64918221A763}"/>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15">
              <a:extLst>
                <a:ext uri="{FF2B5EF4-FFF2-40B4-BE49-F238E27FC236}">
                  <a16:creationId xmlns:a16="http://schemas.microsoft.com/office/drawing/2014/main" id="{E72F632E-14EF-159F-01E2-35856AA69C5C}"/>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15">
              <a:extLst>
                <a:ext uri="{FF2B5EF4-FFF2-40B4-BE49-F238E27FC236}">
                  <a16:creationId xmlns:a16="http://schemas.microsoft.com/office/drawing/2014/main" id="{2AEA97FA-8435-0448-08C2-41E79CBC1ECF}"/>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15">
              <a:extLst>
                <a:ext uri="{FF2B5EF4-FFF2-40B4-BE49-F238E27FC236}">
                  <a16:creationId xmlns:a16="http://schemas.microsoft.com/office/drawing/2014/main" id="{286C2312-61F1-E7FF-F0E4-A84D7813F1BE}"/>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15">
              <a:extLst>
                <a:ext uri="{FF2B5EF4-FFF2-40B4-BE49-F238E27FC236}">
                  <a16:creationId xmlns:a16="http://schemas.microsoft.com/office/drawing/2014/main" id="{036EE76D-9E7A-31E8-3266-F16315D676B1}"/>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15">
              <a:extLst>
                <a:ext uri="{FF2B5EF4-FFF2-40B4-BE49-F238E27FC236}">
                  <a16:creationId xmlns:a16="http://schemas.microsoft.com/office/drawing/2014/main" id="{FC26FC9B-17B0-9F0F-05D7-C1F7EDF1AE2B}"/>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7;p15">
              <a:extLst>
                <a:ext uri="{FF2B5EF4-FFF2-40B4-BE49-F238E27FC236}">
                  <a16:creationId xmlns:a16="http://schemas.microsoft.com/office/drawing/2014/main" id="{211038BC-2BB8-5EA7-9D75-12FB1EC5DC14}"/>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08;p15">
            <a:extLst>
              <a:ext uri="{FF2B5EF4-FFF2-40B4-BE49-F238E27FC236}">
                <a16:creationId xmlns:a16="http://schemas.microsoft.com/office/drawing/2014/main" id="{54DB3DE7-8F36-A174-3F16-A3C2F0E9F96D}"/>
              </a:ext>
            </a:extLst>
          </p:cNvPr>
          <p:cNvGrpSpPr/>
          <p:nvPr/>
        </p:nvGrpSpPr>
        <p:grpSpPr>
          <a:xfrm>
            <a:off x="8259399" y="1141138"/>
            <a:ext cx="739398" cy="631133"/>
            <a:chOff x="6865115" y="1773524"/>
            <a:chExt cx="739398" cy="631133"/>
          </a:xfrm>
        </p:grpSpPr>
        <p:sp>
          <p:nvSpPr>
            <p:cNvPr id="41" name="Google Shape;209;p15">
              <a:extLst>
                <a:ext uri="{FF2B5EF4-FFF2-40B4-BE49-F238E27FC236}">
                  <a16:creationId xmlns:a16="http://schemas.microsoft.com/office/drawing/2014/main" id="{C1099025-333A-95AA-32CC-F656BD97873A}"/>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0;p15">
              <a:extLst>
                <a:ext uri="{FF2B5EF4-FFF2-40B4-BE49-F238E27FC236}">
                  <a16:creationId xmlns:a16="http://schemas.microsoft.com/office/drawing/2014/main" id="{2295DCEE-19F2-8E53-ABAD-5C0E7534AB30}"/>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1;p15">
              <a:extLst>
                <a:ext uri="{FF2B5EF4-FFF2-40B4-BE49-F238E27FC236}">
                  <a16:creationId xmlns:a16="http://schemas.microsoft.com/office/drawing/2014/main" id="{94E1E5FB-DC80-AD0E-95B3-28065FC05F20}"/>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p15">
              <a:extLst>
                <a:ext uri="{FF2B5EF4-FFF2-40B4-BE49-F238E27FC236}">
                  <a16:creationId xmlns:a16="http://schemas.microsoft.com/office/drawing/2014/main" id="{F77E9890-26E8-E13F-104A-BA81F7BBB060}"/>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3;p15">
              <a:extLst>
                <a:ext uri="{FF2B5EF4-FFF2-40B4-BE49-F238E27FC236}">
                  <a16:creationId xmlns:a16="http://schemas.microsoft.com/office/drawing/2014/main" id="{8736C4A3-9625-9664-14E9-8F07C15DF3EC}"/>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4;p15">
              <a:extLst>
                <a:ext uri="{FF2B5EF4-FFF2-40B4-BE49-F238E27FC236}">
                  <a16:creationId xmlns:a16="http://schemas.microsoft.com/office/drawing/2014/main" id="{DAE89694-164B-009C-7EB3-DEA08D51501A}"/>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5;p15">
              <a:extLst>
                <a:ext uri="{FF2B5EF4-FFF2-40B4-BE49-F238E27FC236}">
                  <a16:creationId xmlns:a16="http://schemas.microsoft.com/office/drawing/2014/main" id="{94F2EC04-7374-463E-4A32-B2B4B3CBBBC0}"/>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6;p15">
              <a:extLst>
                <a:ext uri="{FF2B5EF4-FFF2-40B4-BE49-F238E27FC236}">
                  <a16:creationId xmlns:a16="http://schemas.microsoft.com/office/drawing/2014/main" id="{4C5D4D9B-8757-7C12-6051-A97FAEE948E7}"/>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7;p15">
              <a:extLst>
                <a:ext uri="{FF2B5EF4-FFF2-40B4-BE49-F238E27FC236}">
                  <a16:creationId xmlns:a16="http://schemas.microsoft.com/office/drawing/2014/main" id="{0A724735-0EFD-AAD4-535B-D6843098B2E9}"/>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8;p15">
              <a:extLst>
                <a:ext uri="{FF2B5EF4-FFF2-40B4-BE49-F238E27FC236}">
                  <a16:creationId xmlns:a16="http://schemas.microsoft.com/office/drawing/2014/main" id="{A695EEC9-1038-25B6-546B-7A2FBAEEE3FB}"/>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9;p15">
              <a:extLst>
                <a:ext uri="{FF2B5EF4-FFF2-40B4-BE49-F238E27FC236}">
                  <a16:creationId xmlns:a16="http://schemas.microsoft.com/office/drawing/2014/main" id="{3B9A4067-16EA-7254-F275-34FEE18B4D72}"/>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0;p15">
              <a:extLst>
                <a:ext uri="{FF2B5EF4-FFF2-40B4-BE49-F238E27FC236}">
                  <a16:creationId xmlns:a16="http://schemas.microsoft.com/office/drawing/2014/main" id="{6ACAEDCD-9A4F-6E18-C907-14847AC4904A}"/>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1;p15">
              <a:extLst>
                <a:ext uri="{FF2B5EF4-FFF2-40B4-BE49-F238E27FC236}">
                  <a16:creationId xmlns:a16="http://schemas.microsoft.com/office/drawing/2014/main" id="{819ABC10-940B-FD75-72ED-B203CF5C15B9}"/>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2;p15">
              <a:extLst>
                <a:ext uri="{FF2B5EF4-FFF2-40B4-BE49-F238E27FC236}">
                  <a16:creationId xmlns:a16="http://schemas.microsoft.com/office/drawing/2014/main" id="{49F1DCC2-3A2C-1C9D-A036-F5E027A3AC67}"/>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3;p15">
              <a:extLst>
                <a:ext uri="{FF2B5EF4-FFF2-40B4-BE49-F238E27FC236}">
                  <a16:creationId xmlns:a16="http://schemas.microsoft.com/office/drawing/2014/main" id="{AF3FD6D6-54F7-2565-D03E-872757738423}"/>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4;p15">
              <a:extLst>
                <a:ext uri="{FF2B5EF4-FFF2-40B4-BE49-F238E27FC236}">
                  <a16:creationId xmlns:a16="http://schemas.microsoft.com/office/drawing/2014/main" id="{9B8015AB-22FE-5CF4-8DC1-14DBAE1A227D}"/>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5;p15">
              <a:extLst>
                <a:ext uri="{FF2B5EF4-FFF2-40B4-BE49-F238E27FC236}">
                  <a16:creationId xmlns:a16="http://schemas.microsoft.com/office/drawing/2014/main" id="{066509EC-34E3-CDB8-CA23-695C451790E6}"/>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rgbClr val="FFED8D">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6;p15">
              <a:extLst>
                <a:ext uri="{FF2B5EF4-FFF2-40B4-BE49-F238E27FC236}">
                  <a16:creationId xmlns:a16="http://schemas.microsoft.com/office/drawing/2014/main" id="{E5845B7E-532D-2568-A7C6-992ECF4B045A}"/>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208;p15">
            <a:extLst>
              <a:ext uri="{FF2B5EF4-FFF2-40B4-BE49-F238E27FC236}">
                <a16:creationId xmlns:a16="http://schemas.microsoft.com/office/drawing/2014/main" id="{CB3EB204-D0D0-4548-0DF0-FCEFE5D3BE89}"/>
              </a:ext>
            </a:extLst>
          </p:cNvPr>
          <p:cNvGrpSpPr/>
          <p:nvPr/>
        </p:nvGrpSpPr>
        <p:grpSpPr>
          <a:xfrm>
            <a:off x="244953" y="4436210"/>
            <a:ext cx="739398" cy="631133"/>
            <a:chOff x="6865115" y="1773524"/>
            <a:chExt cx="739398" cy="631133"/>
          </a:xfrm>
        </p:grpSpPr>
        <p:sp>
          <p:nvSpPr>
            <p:cNvPr id="60" name="Google Shape;209;p15">
              <a:extLst>
                <a:ext uri="{FF2B5EF4-FFF2-40B4-BE49-F238E27FC236}">
                  <a16:creationId xmlns:a16="http://schemas.microsoft.com/office/drawing/2014/main" id="{AA76DD2E-350C-AA36-332C-944104B017C6}"/>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0;p15">
              <a:extLst>
                <a:ext uri="{FF2B5EF4-FFF2-40B4-BE49-F238E27FC236}">
                  <a16:creationId xmlns:a16="http://schemas.microsoft.com/office/drawing/2014/main" id="{7A6D85B7-1217-66C1-249F-469BD9B0CDE4}"/>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p15">
              <a:extLst>
                <a:ext uri="{FF2B5EF4-FFF2-40B4-BE49-F238E27FC236}">
                  <a16:creationId xmlns:a16="http://schemas.microsoft.com/office/drawing/2014/main" id="{B87A305B-4E2E-EA88-5DF9-1B308682E9AC}"/>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2;p15">
              <a:extLst>
                <a:ext uri="{FF2B5EF4-FFF2-40B4-BE49-F238E27FC236}">
                  <a16:creationId xmlns:a16="http://schemas.microsoft.com/office/drawing/2014/main" id="{0EA5DF59-67CC-7102-55CF-E8657AEFFA79}"/>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213;p15">
              <a:extLst>
                <a:ext uri="{FF2B5EF4-FFF2-40B4-BE49-F238E27FC236}">
                  <a16:creationId xmlns:a16="http://schemas.microsoft.com/office/drawing/2014/main" id="{7002D080-C799-A235-BAB1-9C5E2397472A}"/>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214;p15">
              <a:extLst>
                <a:ext uri="{FF2B5EF4-FFF2-40B4-BE49-F238E27FC236}">
                  <a16:creationId xmlns:a16="http://schemas.microsoft.com/office/drawing/2014/main" id="{BF3E7AC9-E77A-28F7-2852-96B58BE83F98}"/>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215;p15">
              <a:extLst>
                <a:ext uri="{FF2B5EF4-FFF2-40B4-BE49-F238E27FC236}">
                  <a16:creationId xmlns:a16="http://schemas.microsoft.com/office/drawing/2014/main" id="{FDE945D6-7A95-F04F-3C0E-BC27044DB171}"/>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216;p15">
              <a:extLst>
                <a:ext uri="{FF2B5EF4-FFF2-40B4-BE49-F238E27FC236}">
                  <a16:creationId xmlns:a16="http://schemas.microsoft.com/office/drawing/2014/main" id="{6A194FD9-D285-CE86-91A7-A1B0EEDB3BC0}"/>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217;p15">
              <a:extLst>
                <a:ext uri="{FF2B5EF4-FFF2-40B4-BE49-F238E27FC236}">
                  <a16:creationId xmlns:a16="http://schemas.microsoft.com/office/drawing/2014/main" id="{FA175339-7677-FCCB-1A60-B3D48420A965}"/>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218;p15">
              <a:extLst>
                <a:ext uri="{FF2B5EF4-FFF2-40B4-BE49-F238E27FC236}">
                  <a16:creationId xmlns:a16="http://schemas.microsoft.com/office/drawing/2014/main" id="{6D6F0E2F-2A98-7508-E985-FFDCF6811865}"/>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219;p15">
              <a:extLst>
                <a:ext uri="{FF2B5EF4-FFF2-40B4-BE49-F238E27FC236}">
                  <a16:creationId xmlns:a16="http://schemas.microsoft.com/office/drawing/2014/main" id="{0162E80E-8964-8D59-F1A1-8EBEBF6CBB5F}"/>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220;p15">
              <a:extLst>
                <a:ext uri="{FF2B5EF4-FFF2-40B4-BE49-F238E27FC236}">
                  <a16:creationId xmlns:a16="http://schemas.microsoft.com/office/drawing/2014/main" id="{0523CE5A-2F4F-BA70-D29D-4B5EDC78F5ED}"/>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221;p15">
              <a:extLst>
                <a:ext uri="{FF2B5EF4-FFF2-40B4-BE49-F238E27FC236}">
                  <a16:creationId xmlns:a16="http://schemas.microsoft.com/office/drawing/2014/main" id="{14CD8296-66C1-955D-126C-CC7BFE62E203}"/>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222;p15">
              <a:extLst>
                <a:ext uri="{FF2B5EF4-FFF2-40B4-BE49-F238E27FC236}">
                  <a16:creationId xmlns:a16="http://schemas.microsoft.com/office/drawing/2014/main" id="{852254FA-B739-3178-A4A2-AE3C06D7FA22}"/>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223;p15">
              <a:extLst>
                <a:ext uri="{FF2B5EF4-FFF2-40B4-BE49-F238E27FC236}">
                  <a16:creationId xmlns:a16="http://schemas.microsoft.com/office/drawing/2014/main" id="{0FD8BC25-7351-8F49-117D-F691BA1C4AAF}"/>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224;p15">
              <a:extLst>
                <a:ext uri="{FF2B5EF4-FFF2-40B4-BE49-F238E27FC236}">
                  <a16:creationId xmlns:a16="http://schemas.microsoft.com/office/drawing/2014/main" id="{83235D36-B9F6-3774-FD34-60D4E4C1DC43}"/>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225;p15">
              <a:extLst>
                <a:ext uri="{FF2B5EF4-FFF2-40B4-BE49-F238E27FC236}">
                  <a16:creationId xmlns:a16="http://schemas.microsoft.com/office/drawing/2014/main" id="{A3C34F30-482E-7CD1-555F-BAED87F7EFBC}"/>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rgbClr val="FFED8D">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226;p15">
              <a:extLst>
                <a:ext uri="{FF2B5EF4-FFF2-40B4-BE49-F238E27FC236}">
                  <a16:creationId xmlns:a16="http://schemas.microsoft.com/office/drawing/2014/main" id="{0D6A6564-CD23-020B-8BC6-0CB2E63E1688}"/>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89;p15">
            <a:extLst>
              <a:ext uri="{FF2B5EF4-FFF2-40B4-BE49-F238E27FC236}">
                <a16:creationId xmlns:a16="http://schemas.microsoft.com/office/drawing/2014/main" id="{383E8675-6E62-DB7A-82BF-CC45A724CAE4}"/>
              </a:ext>
            </a:extLst>
          </p:cNvPr>
          <p:cNvGrpSpPr/>
          <p:nvPr/>
        </p:nvGrpSpPr>
        <p:grpSpPr>
          <a:xfrm>
            <a:off x="1114742" y="51389"/>
            <a:ext cx="267808" cy="225522"/>
            <a:chOff x="4197900" y="914275"/>
            <a:chExt cx="147225" cy="123875"/>
          </a:xfrm>
        </p:grpSpPr>
        <p:sp>
          <p:nvSpPr>
            <p:cNvPr id="1879" name="Google Shape;90;p15">
              <a:extLst>
                <a:ext uri="{FF2B5EF4-FFF2-40B4-BE49-F238E27FC236}">
                  <a16:creationId xmlns:a16="http://schemas.microsoft.com/office/drawing/2014/main" id="{003940B2-3014-0DCB-3658-5226B24A11FA}"/>
                </a:ext>
              </a:extLst>
            </p:cNvPr>
            <p:cNvSpPr/>
            <p:nvPr/>
          </p:nvSpPr>
          <p:spPr>
            <a:xfrm>
              <a:off x="4256950" y="918025"/>
              <a:ext cx="20925" cy="42625"/>
            </a:xfrm>
            <a:custGeom>
              <a:avLst/>
              <a:gdLst/>
              <a:ahLst/>
              <a:cxnLst/>
              <a:rect l="l" t="t" r="r" b="b"/>
              <a:pathLst>
                <a:path w="837" h="1705" extrusionOk="0">
                  <a:moveTo>
                    <a:pt x="553" y="1"/>
                  </a:moveTo>
                  <a:cubicBezTo>
                    <a:pt x="541" y="1"/>
                    <a:pt x="529" y="3"/>
                    <a:pt x="516" y="6"/>
                  </a:cubicBezTo>
                  <a:cubicBezTo>
                    <a:pt x="496" y="13"/>
                    <a:pt x="480" y="17"/>
                    <a:pt x="462" y="27"/>
                  </a:cubicBezTo>
                  <a:cubicBezTo>
                    <a:pt x="455" y="30"/>
                    <a:pt x="449" y="34"/>
                    <a:pt x="444" y="38"/>
                  </a:cubicBezTo>
                  <a:cubicBezTo>
                    <a:pt x="429" y="40"/>
                    <a:pt x="413" y="45"/>
                    <a:pt x="400" y="51"/>
                  </a:cubicBezTo>
                  <a:cubicBezTo>
                    <a:pt x="382" y="59"/>
                    <a:pt x="367" y="64"/>
                    <a:pt x="351" y="77"/>
                  </a:cubicBezTo>
                  <a:cubicBezTo>
                    <a:pt x="331" y="94"/>
                    <a:pt x="317" y="107"/>
                    <a:pt x="301" y="127"/>
                  </a:cubicBezTo>
                  <a:cubicBezTo>
                    <a:pt x="274" y="158"/>
                    <a:pt x="257" y="197"/>
                    <a:pt x="239" y="233"/>
                  </a:cubicBezTo>
                  <a:cubicBezTo>
                    <a:pt x="222" y="270"/>
                    <a:pt x="208" y="304"/>
                    <a:pt x="193" y="340"/>
                  </a:cubicBezTo>
                  <a:cubicBezTo>
                    <a:pt x="162" y="388"/>
                    <a:pt x="133" y="438"/>
                    <a:pt x="114" y="491"/>
                  </a:cubicBezTo>
                  <a:cubicBezTo>
                    <a:pt x="92" y="551"/>
                    <a:pt x="74" y="613"/>
                    <a:pt x="62" y="678"/>
                  </a:cubicBezTo>
                  <a:cubicBezTo>
                    <a:pt x="51" y="745"/>
                    <a:pt x="37" y="812"/>
                    <a:pt x="28" y="881"/>
                  </a:cubicBezTo>
                  <a:cubicBezTo>
                    <a:pt x="13" y="998"/>
                    <a:pt x="0" y="1113"/>
                    <a:pt x="4" y="1230"/>
                  </a:cubicBezTo>
                  <a:cubicBezTo>
                    <a:pt x="5" y="1297"/>
                    <a:pt x="16" y="1370"/>
                    <a:pt x="43" y="1432"/>
                  </a:cubicBezTo>
                  <a:cubicBezTo>
                    <a:pt x="58" y="1470"/>
                    <a:pt x="78" y="1509"/>
                    <a:pt x="109" y="1539"/>
                  </a:cubicBezTo>
                  <a:cubicBezTo>
                    <a:pt x="116" y="1545"/>
                    <a:pt x="125" y="1551"/>
                    <a:pt x="134" y="1557"/>
                  </a:cubicBezTo>
                  <a:cubicBezTo>
                    <a:pt x="141" y="1572"/>
                    <a:pt x="149" y="1586"/>
                    <a:pt x="156" y="1599"/>
                  </a:cubicBezTo>
                  <a:cubicBezTo>
                    <a:pt x="165" y="1613"/>
                    <a:pt x="175" y="1627"/>
                    <a:pt x="186" y="1639"/>
                  </a:cubicBezTo>
                  <a:cubicBezTo>
                    <a:pt x="197" y="1653"/>
                    <a:pt x="214" y="1664"/>
                    <a:pt x="229" y="1673"/>
                  </a:cubicBezTo>
                  <a:cubicBezTo>
                    <a:pt x="257" y="1690"/>
                    <a:pt x="293" y="1704"/>
                    <a:pt x="326" y="1704"/>
                  </a:cubicBezTo>
                  <a:cubicBezTo>
                    <a:pt x="327" y="1704"/>
                    <a:pt x="328" y="1704"/>
                    <a:pt x="329" y="1704"/>
                  </a:cubicBezTo>
                  <a:lnTo>
                    <a:pt x="350" y="1704"/>
                  </a:lnTo>
                  <a:cubicBezTo>
                    <a:pt x="361" y="1704"/>
                    <a:pt x="372" y="1702"/>
                    <a:pt x="382" y="1701"/>
                  </a:cubicBezTo>
                  <a:cubicBezTo>
                    <a:pt x="400" y="1697"/>
                    <a:pt x="418" y="1691"/>
                    <a:pt x="436" y="1684"/>
                  </a:cubicBezTo>
                  <a:cubicBezTo>
                    <a:pt x="456" y="1678"/>
                    <a:pt x="476" y="1664"/>
                    <a:pt x="495" y="1653"/>
                  </a:cubicBezTo>
                  <a:cubicBezTo>
                    <a:pt x="528" y="1634"/>
                    <a:pt x="562" y="1594"/>
                    <a:pt x="579" y="1561"/>
                  </a:cubicBezTo>
                  <a:cubicBezTo>
                    <a:pt x="593" y="1536"/>
                    <a:pt x="605" y="1510"/>
                    <a:pt x="614" y="1484"/>
                  </a:cubicBezTo>
                  <a:cubicBezTo>
                    <a:pt x="626" y="1473"/>
                    <a:pt x="636" y="1459"/>
                    <a:pt x="645" y="1448"/>
                  </a:cubicBezTo>
                  <a:cubicBezTo>
                    <a:pt x="681" y="1402"/>
                    <a:pt x="712" y="1354"/>
                    <a:pt x="734" y="1302"/>
                  </a:cubicBezTo>
                  <a:cubicBezTo>
                    <a:pt x="789" y="1168"/>
                    <a:pt x="821" y="1025"/>
                    <a:pt x="828" y="882"/>
                  </a:cubicBezTo>
                  <a:cubicBezTo>
                    <a:pt x="836" y="755"/>
                    <a:pt x="832" y="624"/>
                    <a:pt x="810" y="499"/>
                  </a:cubicBezTo>
                  <a:cubicBezTo>
                    <a:pt x="811" y="489"/>
                    <a:pt x="811" y="480"/>
                    <a:pt x="810" y="471"/>
                  </a:cubicBezTo>
                  <a:cubicBezTo>
                    <a:pt x="805" y="395"/>
                    <a:pt x="800" y="320"/>
                    <a:pt x="780" y="246"/>
                  </a:cubicBezTo>
                  <a:cubicBezTo>
                    <a:pt x="771" y="208"/>
                    <a:pt x="763" y="168"/>
                    <a:pt x="745" y="134"/>
                  </a:cubicBezTo>
                  <a:cubicBezTo>
                    <a:pt x="729" y="99"/>
                    <a:pt x="702" y="67"/>
                    <a:pt x="671" y="45"/>
                  </a:cubicBezTo>
                  <a:cubicBezTo>
                    <a:pt x="655" y="33"/>
                    <a:pt x="636" y="22"/>
                    <a:pt x="616" y="14"/>
                  </a:cubicBezTo>
                  <a:cubicBezTo>
                    <a:pt x="604" y="9"/>
                    <a:pt x="590" y="6"/>
                    <a:pt x="575" y="3"/>
                  </a:cubicBezTo>
                  <a:cubicBezTo>
                    <a:pt x="568" y="1"/>
                    <a:pt x="5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91;p15">
              <a:extLst>
                <a:ext uri="{FF2B5EF4-FFF2-40B4-BE49-F238E27FC236}">
                  <a16:creationId xmlns:a16="http://schemas.microsoft.com/office/drawing/2014/main" id="{06F6A0A1-D962-F9DB-FB98-7127B273C571}"/>
                </a:ext>
              </a:extLst>
            </p:cNvPr>
            <p:cNvSpPr/>
            <p:nvPr/>
          </p:nvSpPr>
          <p:spPr>
            <a:xfrm>
              <a:off x="4201350" y="962450"/>
              <a:ext cx="36125" cy="21075"/>
            </a:xfrm>
            <a:custGeom>
              <a:avLst/>
              <a:gdLst/>
              <a:ahLst/>
              <a:cxnLst/>
              <a:rect l="l" t="t" r="r" b="b"/>
              <a:pathLst>
                <a:path w="1445" h="843" extrusionOk="0">
                  <a:moveTo>
                    <a:pt x="409" y="1"/>
                  </a:moveTo>
                  <a:cubicBezTo>
                    <a:pt x="386" y="1"/>
                    <a:pt x="363" y="2"/>
                    <a:pt x="341" y="6"/>
                  </a:cubicBezTo>
                  <a:cubicBezTo>
                    <a:pt x="291" y="16"/>
                    <a:pt x="248" y="46"/>
                    <a:pt x="209" y="74"/>
                  </a:cubicBezTo>
                  <a:cubicBezTo>
                    <a:pt x="170" y="104"/>
                    <a:pt x="131" y="141"/>
                    <a:pt x="104" y="181"/>
                  </a:cubicBezTo>
                  <a:cubicBezTo>
                    <a:pt x="69" y="231"/>
                    <a:pt x="36" y="283"/>
                    <a:pt x="20" y="342"/>
                  </a:cubicBezTo>
                  <a:cubicBezTo>
                    <a:pt x="3" y="397"/>
                    <a:pt x="0" y="448"/>
                    <a:pt x="2" y="504"/>
                  </a:cubicBezTo>
                  <a:cubicBezTo>
                    <a:pt x="4" y="525"/>
                    <a:pt x="8" y="544"/>
                    <a:pt x="13" y="566"/>
                  </a:cubicBezTo>
                  <a:cubicBezTo>
                    <a:pt x="20" y="589"/>
                    <a:pt x="26" y="614"/>
                    <a:pt x="37" y="638"/>
                  </a:cubicBezTo>
                  <a:cubicBezTo>
                    <a:pt x="49" y="662"/>
                    <a:pt x="59" y="679"/>
                    <a:pt x="75" y="701"/>
                  </a:cubicBezTo>
                  <a:cubicBezTo>
                    <a:pt x="86" y="718"/>
                    <a:pt x="100" y="729"/>
                    <a:pt x="115" y="743"/>
                  </a:cubicBezTo>
                  <a:cubicBezTo>
                    <a:pt x="154" y="783"/>
                    <a:pt x="208" y="805"/>
                    <a:pt x="258" y="822"/>
                  </a:cubicBezTo>
                  <a:cubicBezTo>
                    <a:pt x="299" y="836"/>
                    <a:pt x="345" y="843"/>
                    <a:pt x="388" y="843"/>
                  </a:cubicBezTo>
                  <a:cubicBezTo>
                    <a:pt x="393" y="843"/>
                    <a:pt x="399" y="843"/>
                    <a:pt x="404" y="842"/>
                  </a:cubicBezTo>
                  <a:lnTo>
                    <a:pt x="418" y="842"/>
                  </a:lnTo>
                  <a:cubicBezTo>
                    <a:pt x="480" y="839"/>
                    <a:pt x="542" y="832"/>
                    <a:pt x="600" y="811"/>
                  </a:cubicBezTo>
                  <a:cubicBezTo>
                    <a:pt x="647" y="795"/>
                    <a:pt x="696" y="777"/>
                    <a:pt x="740" y="754"/>
                  </a:cubicBezTo>
                  <a:cubicBezTo>
                    <a:pt x="743" y="754"/>
                    <a:pt x="744" y="755"/>
                    <a:pt x="748" y="755"/>
                  </a:cubicBezTo>
                  <a:cubicBezTo>
                    <a:pt x="772" y="758"/>
                    <a:pt x="796" y="760"/>
                    <a:pt x="820" y="760"/>
                  </a:cubicBezTo>
                  <a:cubicBezTo>
                    <a:pt x="848" y="760"/>
                    <a:pt x="877" y="758"/>
                    <a:pt x="905" y="753"/>
                  </a:cubicBezTo>
                  <a:cubicBezTo>
                    <a:pt x="932" y="759"/>
                    <a:pt x="958" y="764"/>
                    <a:pt x="985" y="764"/>
                  </a:cubicBezTo>
                  <a:cubicBezTo>
                    <a:pt x="995" y="764"/>
                    <a:pt x="1005" y="763"/>
                    <a:pt x="1015" y="762"/>
                  </a:cubicBezTo>
                  <a:cubicBezTo>
                    <a:pt x="1051" y="758"/>
                    <a:pt x="1089" y="755"/>
                    <a:pt x="1123" y="742"/>
                  </a:cubicBezTo>
                  <a:cubicBezTo>
                    <a:pt x="1156" y="732"/>
                    <a:pt x="1182" y="722"/>
                    <a:pt x="1214" y="706"/>
                  </a:cubicBezTo>
                  <a:cubicBezTo>
                    <a:pt x="1235" y="696"/>
                    <a:pt x="1256" y="685"/>
                    <a:pt x="1276" y="670"/>
                  </a:cubicBezTo>
                  <a:cubicBezTo>
                    <a:pt x="1297" y="661"/>
                    <a:pt x="1317" y="649"/>
                    <a:pt x="1334" y="636"/>
                  </a:cubicBezTo>
                  <a:cubicBezTo>
                    <a:pt x="1353" y="621"/>
                    <a:pt x="1366" y="608"/>
                    <a:pt x="1381" y="589"/>
                  </a:cubicBezTo>
                  <a:cubicBezTo>
                    <a:pt x="1394" y="574"/>
                    <a:pt x="1401" y="559"/>
                    <a:pt x="1410" y="543"/>
                  </a:cubicBezTo>
                  <a:cubicBezTo>
                    <a:pt x="1421" y="521"/>
                    <a:pt x="1426" y="497"/>
                    <a:pt x="1427" y="473"/>
                  </a:cubicBezTo>
                  <a:cubicBezTo>
                    <a:pt x="1433" y="454"/>
                    <a:pt x="1436" y="439"/>
                    <a:pt x="1441" y="413"/>
                  </a:cubicBezTo>
                  <a:cubicBezTo>
                    <a:pt x="1444" y="389"/>
                    <a:pt x="1442" y="373"/>
                    <a:pt x="1440" y="350"/>
                  </a:cubicBezTo>
                  <a:cubicBezTo>
                    <a:pt x="1437" y="315"/>
                    <a:pt x="1424" y="284"/>
                    <a:pt x="1405" y="258"/>
                  </a:cubicBezTo>
                  <a:cubicBezTo>
                    <a:pt x="1400" y="235"/>
                    <a:pt x="1393" y="212"/>
                    <a:pt x="1383" y="192"/>
                  </a:cubicBezTo>
                  <a:cubicBezTo>
                    <a:pt x="1365" y="155"/>
                    <a:pt x="1339" y="123"/>
                    <a:pt x="1306" y="98"/>
                  </a:cubicBezTo>
                  <a:cubicBezTo>
                    <a:pt x="1287" y="86"/>
                    <a:pt x="1268" y="73"/>
                    <a:pt x="1249" y="66"/>
                  </a:cubicBezTo>
                  <a:cubicBezTo>
                    <a:pt x="1229" y="60"/>
                    <a:pt x="1208" y="51"/>
                    <a:pt x="1187" y="49"/>
                  </a:cubicBezTo>
                  <a:cubicBezTo>
                    <a:pt x="1172" y="48"/>
                    <a:pt x="1157" y="48"/>
                    <a:pt x="1142" y="47"/>
                  </a:cubicBezTo>
                  <a:cubicBezTo>
                    <a:pt x="1126" y="49"/>
                    <a:pt x="1111" y="51"/>
                    <a:pt x="1096" y="52"/>
                  </a:cubicBezTo>
                  <a:cubicBezTo>
                    <a:pt x="1071" y="56"/>
                    <a:pt x="1047" y="66"/>
                    <a:pt x="1022" y="76"/>
                  </a:cubicBezTo>
                  <a:cubicBezTo>
                    <a:pt x="1007" y="81"/>
                    <a:pt x="992" y="88"/>
                    <a:pt x="980" y="96"/>
                  </a:cubicBezTo>
                  <a:cubicBezTo>
                    <a:pt x="969" y="93"/>
                    <a:pt x="959" y="92"/>
                    <a:pt x="949" y="89"/>
                  </a:cubicBezTo>
                  <a:cubicBezTo>
                    <a:pt x="934" y="88"/>
                    <a:pt x="917" y="87"/>
                    <a:pt x="901" y="87"/>
                  </a:cubicBezTo>
                  <a:cubicBezTo>
                    <a:pt x="895" y="87"/>
                    <a:pt x="889" y="87"/>
                    <a:pt x="883" y="87"/>
                  </a:cubicBezTo>
                  <a:cubicBezTo>
                    <a:pt x="867" y="78"/>
                    <a:pt x="852" y="70"/>
                    <a:pt x="835" y="63"/>
                  </a:cubicBezTo>
                  <a:cubicBezTo>
                    <a:pt x="807" y="53"/>
                    <a:pt x="781" y="40"/>
                    <a:pt x="753" y="34"/>
                  </a:cubicBezTo>
                  <a:cubicBezTo>
                    <a:pt x="714" y="25"/>
                    <a:pt x="694" y="22"/>
                    <a:pt x="657" y="22"/>
                  </a:cubicBezTo>
                  <a:cubicBezTo>
                    <a:pt x="642" y="22"/>
                    <a:pt x="630" y="22"/>
                    <a:pt x="615" y="23"/>
                  </a:cubicBezTo>
                  <a:cubicBezTo>
                    <a:pt x="583" y="16"/>
                    <a:pt x="551" y="11"/>
                    <a:pt x="518" y="9"/>
                  </a:cubicBezTo>
                  <a:cubicBezTo>
                    <a:pt x="483" y="5"/>
                    <a:pt x="446"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92;p15">
              <a:extLst>
                <a:ext uri="{FF2B5EF4-FFF2-40B4-BE49-F238E27FC236}">
                  <a16:creationId xmlns:a16="http://schemas.microsoft.com/office/drawing/2014/main" id="{8BFE60B7-6F80-9C4A-CE07-76B0C97E4B92}"/>
                </a:ext>
              </a:extLst>
            </p:cNvPr>
            <p:cNvSpPr/>
            <p:nvPr/>
          </p:nvSpPr>
          <p:spPr>
            <a:xfrm>
              <a:off x="4257825" y="992750"/>
              <a:ext cx="18925" cy="40775"/>
            </a:xfrm>
            <a:custGeom>
              <a:avLst/>
              <a:gdLst/>
              <a:ahLst/>
              <a:cxnLst/>
              <a:rect l="l" t="t" r="r" b="b"/>
              <a:pathLst>
                <a:path w="757" h="1631" extrusionOk="0">
                  <a:moveTo>
                    <a:pt x="379" y="0"/>
                  </a:moveTo>
                  <a:cubicBezTo>
                    <a:pt x="318" y="0"/>
                    <a:pt x="258" y="29"/>
                    <a:pt x="223" y="79"/>
                  </a:cubicBezTo>
                  <a:cubicBezTo>
                    <a:pt x="194" y="120"/>
                    <a:pt x="176" y="162"/>
                    <a:pt x="158" y="208"/>
                  </a:cubicBezTo>
                  <a:cubicBezTo>
                    <a:pt x="135" y="273"/>
                    <a:pt x="114" y="338"/>
                    <a:pt x="100" y="408"/>
                  </a:cubicBezTo>
                  <a:cubicBezTo>
                    <a:pt x="74" y="542"/>
                    <a:pt x="53" y="678"/>
                    <a:pt x="48" y="814"/>
                  </a:cubicBezTo>
                  <a:cubicBezTo>
                    <a:pt x="31" y="882"/>
                    <a:pt x="18" y="951"/>
                    <a:pt x="11" y="1023"/>
                  </a:cubicBezTo>
                  <a:cubicBezTo>
                    <a:pt x="1" y="1093"/>
                    <a:pt x="0" y="1159"/>
                    <a:pt x="7" y="1230"/>
                  </a:cubicBezTo>
                  <a:cubicBezTo>
                    <a:pt x="11" y="1282"/>
                    <a:pt x="27" y="1329"/>
                    <a:pt x="48" y="1378"/>
                  </a:cubicBezTo>
                  <a:cubicBezTo>
                    <a:pt x="81" y="1456"/>
                    <a:pt x="160" y="1520"/>
                    <a:pt x="245" y="1540"/>
                  </a:cubicBezTo>
                  <a:cubicBezTo>
                    <a:pt x="256" y="1555"/>
                    <a:pt x="269" y="1570"/>
                    <a:pt x="281" y="1583"/>
                  </a:cubicBezTo>
                  <a:cubicBezTo>
                    <a:pt x="310" y="1609"/>
                    <a:pt x="339" y="1620"/>
                    <a:pt x="375" y="1627"/>
                  </a:cubicBezTo>
                  <a:cubicBezTo>
                    <a:pt x="385" y="1628"/>
                    <a:pt x="395" y="1630"/>
                    <a:pt x="405" y="1630"/>
                  </a:cubicBezTo>
                  <a:lnTo>
                    <a:pt x="418" y="1630"/>
                  </a:lnTo>
                  <a:cubicBezTo>
                    <a:pt x="431" y="1630"/>
                    <a:pt x="442" y="1627"/>
                    <a:pt x="455" y="1622"/>
                  </a:cubicBezTo>
                  <a:cubicBezTo>
                    <a:pt x="466" y="1620"/>
                    <a:pt x="476" y="1617"/>
                    <a:pt x="484" y="1614"/>
                  </a:cubicBezTo>
                  <a:cubicBezTo>
                    <a:pt x="505" y="1606"/>
                    <a:pt x="524" y="1594"/>
                    <a:pt x="539" y="1580"/>
                  </a:cubicBezTo>
                  <a:cubicBezTo>
                    <a:pt x="562" y="1562"/>
                    <a:pt x="584" y="1538"/>
                    <a:pt x="600" y="1513"/>
                  </a:cubicBezTo>
                  <a:cubicBezTo>
                    <a:pt x="621" y="1481"/>
                    <a:pt x="637" y="1447"/>
                    <a:pt x="653" y="1413"/>
                  </a:cubicBezTo>
                  <a:cubicBezTo>
                    <a:pt x="658" y="1399"/>
                    <a:pt x="664" y="1387"/>
                    <a:pt x="668" y="1373"/>
                  </a:cubicBezTo>
                  <a:cubicBezTo>
                    <a:pt x="672" y="1363"/>
                    <a:pt x="674" y="1352"/>
                    <a:pt x="678" y="1341"/>
                  </a:cubicBezTo>
                  <a:cubicBezTo>
                    <a:pt x="679" y="1337"/>
                    <a:pt x="681" y="1332"/>
                    <a:pt x="683" y="1328"/>
                  </a:cubicBezTo>
                  <a:cubicBezTo>
                    <a:pt x="698" y="1275"/>
                    <a:pt x="711" y="1223"/>
                    <a:pt x="723" y="1168"/>
                  </a:cubicBezTo>
                  <a:cubicBezTo>
                    <a:pt x="744" y="1032"/>
                    <a:pt x="757" y="892"/>
                    <a:pt x="750" y="751"/>
                  </a:cubicBezTo>
                  <a:cubicBezTo>
                    <a:pt x="749" y="725"/>
                    <a:pt x="745" y="700"/>
                    <a:pt x="743" y="674"/>
                  </a:cubicBezTo>
                  <a:cubicBezTo>
                    <a:pt x="737" y="609"/>
                    <a:pt x="730" y="543"/>
                    <a:pt x="718" y="480"/>
                  </a:cubicBezTo>
                  <a:cubicBezTo>
                    <a:pt x="719" y="418"/>
                    <a:pt x="720" y="355"/>
                    <a:pt x="715" y="293"/>
                  </a:cubicBezTo>
                  <a:cubicBezTo>
                    <a:pt x="710" y="244"/>
                    <a:pt x="707" y="198"/>
                    <a:pt x="685" y="153"/>
                  </a:cubicBezTo>
                  <a:cubicBezTo>
                    <a:pt x="658" y="97"/>
                    <a:pt x="591" y="46"/>
                    <a:pt x="526" y="46"/>
                  </a:cubicBezTo>
                  <a:cubicBezTo>
                    <a:pt x="523" y="46"/>
                    <a:pt x="521" y="46"/>
                    <a:pt x="518" y="46"/>
                  </a:cubicBezTo>
                  <a:cubicBezTo>
                    <a:pt x="509" y="46"/>
                    <a:pt x="501" y="47"/>
                    <a:pt x="492" y="49"/>
                  </a:cubicBezTo>
                  <a:cubicBezTo>
                    <a:pt x="473" y="28"/>
                    <a:pt x="450" y="11"/>
                    <a:pt x="421" y="5"/>
                  </a:cubicBezTo>
                  <a:cubicBezTo>
                    <a:pt x="407" y="2"/>
                    <a:pt x="393"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93;p15">
              <a:extLst>
                <a:ext uri="{FF2B5EF4-FFF2-40B4-BE49-F238E27FC236}">
                  <a16:creationId xmlns:a16="http://schemas.microsoft.com/office/drawing/2014/main" id="{88F296E9-727C-488F-75A1-49E9EB83AD98}"/>
                </a:ext>
              </a:extLst>
            </p:cNvPr>
            <p:cNvSpPr/>
            <p:nvPr/>
          </p:nvSpPr>
          <p:spPr>
            <a:xfrm>
              <a:off x="4301800" y="965925"/>
              <a:ext cx="40350" cy="20400"/>
            </a:xfrm>
            <a:custGeom>
              <a:avLst/>
              <a:gdLst/>
              <a:ahLst/>
              <a:cxnLst/>
              <a:rect l="l" t="t" r="r" b="b"/>
              <a:pathLst>
                <a:path w="1614" h="816" extrusionOk="0">
                  <a:moveTo>
                    <a:pt x="714" y="1"/>
                  </a:moveTo>
                  <a:cubicBezTo>
                    <a:pt x="574" y="1"/>
                    <a:pt x="426" y="27"/>
                    <a:pt x="298" y="89"/>
                  </a:cubicBezTo>
                  <a:cubicBezTo>
                    <a:pt x="248" y="113"/>
                    <a:pt x="195" y="139"/>
                    <a:pt x="152" y="173"/>
                  </a:cubicBezTo>
                  <a:cubicBezTo>
                    <a:pt x="112" y="206"/>
                    <a:pt x="77" y="240"/>
                    <a:pt x="48" y="280"/>
                  </a:cubicBezTo>
                  <a:cubicBezTo>
                    <a:pt x="20" y="321"/>
                    <a:pt x="10" y="368"/>
                    <a:pt x="6" y="417"/>
                  </a:cubicBezTo>
                  <a:cubicBezTo>
                    <a:pt x="3" y="435"/>
                    <a:pt x="4" y="459"/>
                    <a:pt x="8" y="481"/>
                  </a:cubicBezTo>
                  <a:cubicBezTo>
                    <a:pt x="1" y="560"/>
                    <a:pt x="13" y="645"/>
                    <a:pt x="74" y="702"/>
                  </a:cubicBezTo>
                  <a:cubicBezTo>
                    <a:pt x="97" y="724"/>
                    <a:pt x="122" y="748"/>
                    <a:pt x="152" y="764"/>
                  </a:cubicBezTo>
                  <a:cubicBezTo>
                    <a:pt x="177" y="778"/>
                    <a:pt x="198" y="786"/>
                    <a:pt x="225" y="795"/>
                  </a:cubicBezTo>
                  <a:cubicBezTo>
                    <a:pt x="266" y="810"/>
                    <a:pt x="312" y="815"/>
                    <a:pt x="356" y="815"/>
                  </a:cubicBezTo>
                  <a:cubicBezTo>
                    <a:pt x="360" y="815"/>
                    <a:pt x="365" y="815"/>
                    <a:pt x="369" y="815"/>
                  </a:cubicBezTo>
                  <a:lnTo>
                    <a:pt x="395" y="815"/>
                  </a:lnTo>
                  <a:cubicBezTo>
                    <a:pt x="482" y="812"/>
                    <a:pt x="566" y="798"/>
                    <a:pt x="651" y="773"/>
                  </a:cubicBezTo>
                  <a:cubicBezTo>
                    <a:pt x="695" y="766"/>
                    <a:pt x="741" y="760"/>
                    <a:pt x="786" y="749"/>
                  </a:cubicBezTo>
                  <a:lnTo>
                    <a:pt x="803" y="749"/>
                  </a:lnTo>
                  <a:cubicBezTo>
                    <a:pt x="859" y="748"/>
                    <a:pt x="915" y="741"/>
                    <a:pt x="967" y="724"/>
                  </a:cubicBezTo>
                  <a:cubicBezTo>
                    <a:pt x="968" y="724"/>
                    <a:pt x="968" y="724"/>
                    <a:pt x="969" y="723"/>
                  </a:cubicBezTo>
                  <a:cubicBezTo>
                    <a:pt x="1030" y="723"/>
                    <a:pt x="1090" y="718"/>
                    <a:pt x="1147" y="702"/>
                  </a:cubicBezTo>
                  <a:cubicBezTo>
                    <a:pt x="1188" y="692"/>
                    <a:pt x="1227" y="683"/>
                    <a:pt x="1266" y="667"/>
                  </a:cubicBezTo>
                  <a:cubicBezTo>
                    <a:pt x="1304" y="654"/>
                    <a:pt x="1343" y="637"/>
                    <a:pt x="1381" y="623"/>
                  </a:cubicBezTo>
                  <a:cubicBezTo>
                    <a:pt x="1473" y="586"/>
                    <a:pt x="1556" y="520"/>
                    <a:pt x="1592" y="424"/>
                  </a:cubicBezTo>
                  <a:cubicBezTo>
                    <a:pt x="1614" y="356"/>
                    <a:pt x="1602" y="270"/>
                    <a:pt x="1551" y="212"/>
                  </a:cubicBezTo>
                  <a:cubicBezTo>
                    <a:pt x="1491" y="140"/>
                    <a:pt x="1386" y="108"/>
                    <a:pt x="1295" y="108"/>
                  </a:cubicBezTo>
                  <a:cubicBezTo>
                    <a:pt x="1289" y="108"/>
                    <a:pt x="1284" y="108"/>
                    <a:pt x="1279" y="108"/>
                  </a:cubicBezTo>
                  <a:cubicBezTo>
                    <a:pt x="1256" y="109"/>
                    <a:pt x="1234" y="110"/>
                    <a:pt x="1211" y="112"/>
                  </a:cubicBezTo>
                  <a:cubicBezTo>
                    <a:pt x="1185" y="109"/>
                    <a:pt x="1157" y="107"/>
                    <a:pt x="1128" y="107"/>
                  </a:cubicBezTo>
                  <a:cubicBezTo>
                    <a:pt x="1117" y="98"/>
                    <a:pt x="1105" y="88"/>
                    <a:pt x="1093" y="81"/>
                  </a:cubicBezTo>
                  <a:cubicBezTo>
                    <a:pt x="1058" y="56"/>
                    <a:pt x="1012" y="36"/>
                    <a:pt x="970" y="31"/>
                  </a:cubicBezTo>
                  <a:cubicBezTo>
                    <a:pt x="948" y="27"/>
                    <a:pt x="927" y="26"/>
                    <a:pt x="905" y="26"/>
                  </a:cubicBezTo>
                  <a:cubicBezTo>
                    <a:pt x="843" y="10"/>
                    <a:pt x="778" y="1"/>
                    <a:pt x="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94;p15">
              <a:extLst>
                <a:ext uri="{FF2B5EF4-FFF2-40B4-BE49-F238E27FC236}">
                  <a16:creationId xmlns:a16="http://schemas.microsoft.com/office/drawing/2014/main" id="{A8C9A3C9-11FF-5EEA-AF17-44897286813D}"/>
                </a:ext>
              </a:extLst>
            </p:cNvPr>
            <p:cNvSpPr/>
            <p:nvPr/>
          </p:nvSpPr>
          <p:spPr>
            <a:xfrm>
              <a:off x="4258800" y="918300"/>
              <a:ext cx="18575" cy="21800"/>
            </a:xfrm>
            <a:custGeom>
              <a:avLst/>
              <a:gdLst/>
              <a:ahLst/>
              <a:cxnLst/>
              <a:rect l="l" t="t" r="r" b="b"/>
              <a:pathLst>
                <a:path w="743" h="872" extrusionOk="0">
                  <a:moveTo>
                    <a:pt x="418" y="1"/>
                  </a:moveTo>
                  <a:cubicBezTo>
                    <a:pt x="387" y="1"/>
                    <a:pt x="355" y="6"/>
                    <a:pt x="325" y="18"/>
                  </a:cubicBezTo>
                  <a:cubicBezTo>
                    <a:pt x="305" y="26"/>
                    <a:pt x="285" y="34"/>
                    <a:pt x="268" y="44"/>
                  </a:cubicBezTo>
                  <a:cubicBezTo>
                    <a:pt x="241" y="54"/>
                    <a:pt x="216" y="69"/>
                    <a:pt x="195" y="87"/>
                  </a:cubicBezTo>
                  <a:cubicBezTo>
                    <a:pt x="155" y="121"/>
                    <a:pt x="122" y="161"/>
                    <a:pt x="95" y="203"/>
                  </a:cubicBezTo>
                  <a:cubicBezTo>
                    <a:pt x="83" y="216"/>
                    <a:pt x="73" y="229"/>
                    <a:pt x="66" y="243"/>
                  </a:cubicBezTo>
                  <a:cubicBezTo>
                    <a:pt x="49" y="270"/>
                    <a:pt x="38" y="292"/>
                    <a:pt x="25" y="320"/>
                  </a:cubicBezTo>
                  <a:cubicBezTo>
                    <a:pt x="4" y="367"/>
                    <a:pt x="2" y="421"/>
                    <a:pt x="1" y="471"/>
                  </a:cubicBezTo>
                  <a:cubicBezTo>
                    <a:pt x="1" y="488"/>
                    <a:pt x="4" y="504"/>
                    <a:pt x="7" y="521"/>
                  </a:cubicBezTo>
                  <a:lnTo>
                    <a:pt x="7" y="531"/>
                  </a:lnTo>
                  <a:cubicBezTo>
                    <a:pt x="9" y="585"/>
                    <a:pt x="26" y="634"/>
                    <a:pt x="49" y="682"/>
                  </a:cubicBezTo>
                  <a:cubicBezTo>
                    <a:pt x="71" y="729"/>
                    <a:pt x="110" y="774"/>
                    <a:pt x="153" y="804"/>
                  </a:cubicBezTo>
                  <a:cubicBezTo>
                    <a:pt x="194" y="833"/>
                    <a:pt x="237" y="851"/>
                    <a:pt x="284" y="863"/>
                  </a:cubicBezTo>
                  <a:cubicBezTo>
                    <a:pt x="309" y="870"/>
                    <a:pt x="334" y="872"/>
                    <a:pt x="360" y="872"/>
                  </a:cubicBezTo>
                  <a:cubicBezTo>
                    <a:pt x="384" y="870"/>
                    <a:pt x="410" y="867"/>
                    <a:pt x="434" y="863"/>
                  </a:cubicBezTo>
                  <a:cubicBezTo>
                    <a:pt x="484" y="854"/>
                    <a:pt x="528" y="830"/>
                    <a:pt x="569" y="802"/>
                  </a:cubicBezTo>
                  <a:cubicBezTo>
                    <a:pt x="680" y="730"/>
                    <a:pt x="738" y="595"/>
                    <a:pt x="736" y="462"/>
                  </a:cubicBezTo>
                  <a:cubicBezTo>
                    <a:pt x="743" y="404"/>
                    <a:pt x="740" y="347"/>
                    <a:pt x="731" y="290"/>
                  </a:cubicBezTo>
                  <a:cubicBezTo>
                    <a:pt x="722" y="230"/>
                    <a:pt x="695" y="176"/>
                    <a:pt x="661" y="126"/>
                  </a:cubicBezTo>
                  <a:cubicBezTo>
                    <a:pt x="640" y="94"/>
                    <a:pt x="607" y="64"/>
                    <a:pt x="574" y="44"/>
                  </a:cubicBezTo>
                  <a:cubicBezTo>
                    <a:pt x="527" y="17"/>
                    <a:pt x="473"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95;p15">
              <a:extLst>
                <a:ext uri="{FF2B5EF4-FFF2-40B4-BE49-F238E27FC236}">
                  <a16:creationId xmlns:a16="http://schemas.microsoft.com/office/drawing/2014/main" id="{B68B208B-A5AF-4424-6808-7D19A310D000}"/>
                </a:ext>
              </a:extLst>
            </p:cNvPr>
            <p:cNvSpPr/>
            <p:nvPr/>
          </p:nvSpPr>
          <p:spPr>
            <a:xfrm>
              <a:off x="4201775" y="962075"/>
              <a:ext cx="22675" cy="18875"/>
            </a:xfrm>
            <a:custGeom>
              <a:avLst/>
              <a:gdLst/>
              <a:ahLst/>
              <a:cxnLst/>
              <a:rect l="l" t="t" r="r" b="b"/>
              <a:pathLst>
                <a:path w="907" h="755" extrusionOk="0">
                  <a:moveTo>
                    <a:pt x="476" y="1"/>
                  </a:moveTo>
                  <a:cubicBezTo>
                    <a:pt x="470" y="1"/>
                    <a:pt x="464" y="1"/>
                    <a:pt x="458" y="1"/>
                  </a:cubicBezTo>
                  <a:cubicBezTo>
                    <a:pt x="457" y="1"/>
                    <a:pt x="455" y="1"/>
                    <a:pt x="454" y="1"/>
                  </a:cubicBezTo>
                  <a:cubicBezTo>
                    <a:pt x="416" y="1"/>
                    <a:pt x="370" y="15"/>
                    <a:pt x="336" y="33"/>
                  </a:cubicBezTo>
                  <a:cubicBezTo>
                    <a:pt x="309" y="48"/>
                    <a:pt x="285" y="67"/>
                    <a:pt x="262" y="89"/>
                  </a:cubicBezTo>
                  <a:cubicBezTo>
                    <a:pt x="204" y="113"/>
                    <a:pt x="149" y="148"/>
                    <a:pt x="108" y="200"/>
                  </a:cubicBezTo>
                  <a:cubicBezTo>
                    <a:pt x="47" y="273"/>
                    <a:pt x="1" y="363"/>
                    <a:pt x="5" y="463"/>
                  </a:cubicBezTo>
                  <a:cubicBezTo>
                    <a:pt x="6" y="497"/>
                    <a:pt x="11" y="541"/>
                    <a:pt x="29" y="574"/>
                  </a:cubicBezTo>
                  <a:cubicBezTo>
                    <a:pt x="44" y="605"/>
                    <a:pt x="61" y="640"/>
                    <a:pt x="87" y="662"/>
                  </a:cubicBezTo>
                  <a:cubicBezTo>
                    <a:pt x="102" y="677"/>
                    <a:pt x="114" y="691"/>
                    <a:pt x="133" y="702"/>
                  </a:cubicBezTo>
                  <a:cubicBezTo>
                    <a:pt x="158" y="716"/>
                    <a:pt x="175" y="725"/>
                    <a:pt x="201" y="735"/>
                  </a:cubicBezTo>
                  <a:cubicBezTo>
                    <a:pt x="233" y="748"/>
                    <a:pt x="272" y="753"/>
                    <a:pt x="307" y="754"/>
                  </a:cubicBezTo>
                  <a:lnTo>
                    <a:pt x="334" y="754"/>
                  </a:lnTo>
                  <a:cubicBezTo>
                    <a:pt x="382" y="753"/>
                    <a:pt x="431" y="746"/>
                    <a:pt x="478" y="729"/>
                  </a:cubicBezTo>
                  <a:cubicBezTo>
                    <a:pt x="486" y="730"/>
                    <a:pt x="495" y="731"/>
                    <a:pt x="503" y="731"/>
                  </a:cubicBezTo>
                  <a:cubicBezTo>
                    <a:pt x="514" y="731"/>
                    <a:pt x="525" y="730"/>
                    <a:pt x="535" y="728"/>
                  </a:cubicBezTo>
                  <a:cubicBezTo>
                    <a:pt x="588" y="720"/>
                    <a:pt x="641" y="701"/>
                    <a:pt x="682" y="666"/>
                  </a:cubicBezTo>
                  <a:cubicBezTo>
                    <a:pt x="685" y="665"/>
                    <a:pt x="689" y="664"/>
                    <a:pt x="691" y="664"/>
                  </a:cubicBezTo>
                  <a:cubicBezTo>
                    <a:pt x="737" y="649"/>
                    <a:pt x="784" y="618"/>
                    <a:pt x="816" y="583"/>
                  </a:cubicBezTo>
                  <a:cubicBezTo>
                    <a:pt x="834" y="563"/>
                    <a:pt x="847" y="547"/>
                    <a:pt x="862" y="525"/>
                  </a:cubicBezTo>
                  <a:cubicBezTo>
                    <a:pt x="872" y="508"/>
                    <a:pt x="880" y="491"/>
                    <a:pt x="887" y="474"/>
                  </a:cubicBezTo>
                  <a:cubicBezTo>
                    <a:pt x="904" y="434"/>
                    <a:pt x="907" y="389"/>
                    <a:pt x="906" y="348"/>
                  </a:cubicBezTo>
                  <a:cubicBezTo>
                    <a:pt x="903" y="314"/>
                    <a:pt x="891" y="270"/>
                    <a:pt x="872" y="241"/>
                  </a:cubicBezTo>
                  <a:cubicBezTo>
                    <a:pt x="842" y="200"/>
                    <a:pt x="814" y="165"/>
                    <a:pt x="774" y="144"/>
                  </a:cubicBezTo>
                  <a:cubicBezTo>
                    <a:pt x="754" y="134"/>
                    <a:pt x="733" y="125"/>
                    <a:pt x="711" y="120"/>
                  </a:cubicBezTo>
                  <a:cubicBezTo>
                    <a:pt x="708" y="115"/>
                    <a:pt x="706" y="112"/>
                    <a:pt x="703" y="109"/>
                  </a:cubicBezTo>
                  <a:cubicBezTo>
                    <a:pt x="676" y="77"/>
                    <a:pt x="640" y="49"/>
                    <a:pt x="603" y="32"/>
                  </a:cubicBezTo>
                  <a:cubicBezTo>
                    <a:pt x="573" y="19"/>
                    <a:pt x="553" y="12"/>
                    <a:pt x="521" y="5"/>
                  </a:cubicBezTo>
                  <a:cubicBezTo>
                    <a:pt x="506" y="1"/>
                    <a:pt x="490"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96;p15">
              <a:extLst>
                <a:ext uri="{FF2B5EF4-FFF2-40B4-BE49-F238E27FC236}">
                  <a16:creationId xmlns:a16="http://schemas.microsoft.com/office/drawing/2014/main" id="{315A33AA-2706-3957-658F-07645A2D087D}"/>
                </a:ext>
              </a:extLst>
            </p:cNvPr>
            <p:cNvSpPr/>
            <p:nvPr/>
          </p:nvSpPr>
          <p:spPr>
            <a:xfrm>
              <a:off x="4257750" y="1011500"/>
              <a:ext cx="19225" cy="21200"/>
            </a:xfrm>
            <a:custGeom>
              <a:avLst/>
              <a:gdLst/>
              <a:ahLst/>
              <a:cxnLst/>
              <a:rect l="l" t="t" r="r" b="b"/>
              <a:pathLst>
                <a:path w="769" h="848" extrusionOk="0">
                  <a:moveTo>
                    <a:pt x="401" y="0"/>
                  </a:moveTo>
                  <a:cubicBezTo>
                    <a:pt x="390" y="0"/>
                    <a:pt x="378" y="1"/>
                    <a:pt x="367" y="1"/>
                  </a:cubicBezTo>
                  <a:cubicBezTo>
                    <a:pt x="269" y="7"/>
                    <a:pt x="189" y="66"/>
                    <a:pt x="125" y="138"/>
                  </a:cubicBezTo>
                  <a:cubicBezTo>
                    <a:pt x="83" y="188"/>
                    <a:pt x="57" y="248"/>
                    <a:pt x="36" y="308"/>
                  </a:cubicBezTo>
                  <a:cubicBezTo>
                    <a:pt x="17" y="360"/>
                    <a:pt x="9" y="414"/>
                    <a:pt x="5" y="470"/>
                  </a:cubicBezTo>
                  <a:cubicBezTo>
                    <a:pt x="0" y="564"/>
                    <a:pt x="30" y="667"/>
                    <a:pt x="97" y="737"/>
                  </a:cubicBezTo>
                  <a:cubicBezTo>
                    <a:pt x="141" y="782"/>
                    <a:pt x="187" y="810"/>
                    <a:pt x="247" y="832"/>
                  </a:cubicBezTo>
                  <a:cubicBezTo>
                    <a:pt x="264" y="839"/>
                    <a:pt x="287" y="842"/>
                    <a:pt x="308" y="845"/>
                  </a:cubicBezTo>
                  <a:cubicBezTo>
                    <a:pt x="323" y="846"/>
                    <a:pt x="340" y="847"/>
                    <a:pt x="356" y="847"/>
                  </a:cubicBezTo>
                  <a:lnTo>
                    <a:pt x="360" y="847"/>
                  </a:lnTo>
                  <a:cubicBezTo>
                    <a:pt x="373" y="847"/>
                    <a:pt x="387" y="844"/>
                    <a:pt x="402" y="840"/>
                  </a:cubicBezTo>
                  <a:cubicBezTo>
                    <a:pt x="409" y="842"/>
                    <a:pt x="417" y="842"/>
                    <a:pt x="425" y="842"/>
                  </a:cubicBezTo>
                  <a:cubicBezTo>
                    <a:pt x="465" y="842"/>
                    <a:pt x="504" y="822"/>
                    <a:pt x="525" y="784"/>
                  </a:cubicBezTo>
                  <a:cubicBezTo>
                    <a:pt x="525" y="783"/>
                    <a:pt x="526" y="783"/>
                    <a:pt x="526" y="782"/>
                  </a:cubicBezTo>
                  <a:cubicBezTo>
                    <a:pt x="572" y="753"/>
                    <a:pt x="612" y="720"/>
                    <a:pt x="648" y="681"/>
                  </a:cubicBezTo>
                  <a:cubicBezTo>
                    <a:pt x="686" y="641"/>
                    <a:pt x="721" y="586"/>
                    <a:pt x="737" y="533"/>
                  </a:cubicBezTo>
                  <a:cubicBezTo>
                    <a:pt x="754" y="484"/>
                    <a:pt x="768" y="432"/>
                    <a:pt x="764" y="378"/>
                  </a:cubicBezTo>
                  <a:cubicBezTo>
                    <a:pt x="760" y="326"/>
                    <a:pt x="757" y="272"/>
                    <a:pt x="731" y="223"/>
                  </a:cubicBezTo>
                  <a:cubicBezTo>
                    <a:pt x="721" y="204"/>
                    <a:pt x="711" y="185"/>
                    <a:pt x="698" y="167"/>
                  </a:cubicBezTo>
                  <a:cubicBezTo>
                    <a:pt x="680" y="139"/>
                    <a:pt x="665" y="123"/>
                    <a:pt x="641" y="100"/>
                  </a:cubicBezTo>
                  <a:cubicBezTo>
                    <a:pt x="605" y="62"/>
                    <a:pt x="555" y="39"/>
                    <a:pt x="509" y="19"/>
                  </a:cubicBezTo>
                  <a:cubicBezTo>
                    <a:pt x="475" y="4"/>
                    <a:pt x="438"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97;p15">
              <a:extLst>
                <a:ext uri="{FF2B5EF4-FFF2-40B4-BE49-F238E27FC236}">
                  <a16:creationId xmlns:a16="http://schemas.microsoft.com/office/drawing/2014/main" id="{38F2D78E-EB14-11E8-81FE-22E7A87840E9}"/>
                </a:ext>
              </a:extLst>
            </p:cNvPr>
            <p:cNvSpPr/>
            <p:nvPr/>
          </p:nvSpPr>
          <p:spPr>
            <a:xfrm>
              <a:off x="4316325" y="965375"/>
              <a:ext cx="23650" cy="18650"/>
            </a:xfrm>
            <a:custGeom>
              <a:avLst/>
              <a:gdLst/>
              <a:ahLst/>
              <a:cxnLst/>
              <a:rect l="l" t="t" r="r" b="b"/>
              <a:pathLst>
                <a:path w="946" h="746" extrusionOk="0">
                  <a:moveTo>
                    <a:pt x="432" y="0"/>
                  </a:moveTo>
                  <a:cubicBezTo>
                    <a:pt x="392" y="0"/>
                    <a:pt x="349" y="6"/>
                    <a:pt x="313" y="17"/>
                  </a:cubicBezTo>
                  <a:cubicBezTo>
                    <a:pt x="259" y="34"/>
                    <a:pt x="215" y="57"/>
                    <a:pt x="168" y="89"/>
                  </a:cubicBezTo>
                  <a:cubicBezTo>
                    <a:pt x="130" y="114"/>
                    <a:pt x="99" y="150"/>
                    <a:pt x="71" y="186"/>
                  </a:cubicBezTo>
                  <a:cubicBezTo>
                    <a:pt x="48" y="214"/>
                    <a:pt x="36" y="248"/>
                    <a:pt x="21" y="280"/>
                  </a:cubicBezTo>
                  <a:cubicBezTo>
                    <a:pt x="11" y="299"/>
                    <a:pt x="5" y="325"/>
                    <a:pt x="4" y="346"/>
                  </a:cubicBezTo>
                  <a:cubicBezTo>
                    <a:pt x="3" y="368"/>
                    <a:pt x="1" y="390"/>
                    <a:pt x="3" y="414"/>
                  </a:cubicBezTo>
                  <a:cubicBezTo>
                    <a:pt x="6" y="449"/>
                    <a:pt x="11" y="467"/>
                    <a:pt x="21" y="501"/>
                  </a:cubicBezTo>
                  <a:cubicBezTo>
                    <a:pt x="34" y="544"/>
                    <a:pt x="63" y="580"/>
                    <a:pt x="92" y="612"/>
                  </a:cubicBezTo>
                  <a:cubicBezTo>
                    <a:pt x="123" y="647"/>
                    <a:pt x="161" y="672"/>
                    <a:pt x="202" y="693"/>
                  </a:cubicBezTo>
                  <a:cubicBezTo>
                    <a:pt x="252" y="719"/>
                    <a:pt x="308" y="730"/>
                    <a:pt x="364" y="735"/>
                  </a:cubicBezTo>
                  <a:cubicBezTo>
                    <a:pt x="393" y="743"/>
                    <a:pt x="423" y="745"/>
                    <a:pt x="453" y="745"/>
                  </a:cubicBezTo>
                  <a:cubicBezTo>
                    <a:pt x="459" y="745"/>
                    <a:pt x="464" y="745"/>
                    <a:pt x="469" y="745"/>
                  </a:cubicBezTo>
                  <a:cubicBezTo>
                    <a:pt x="517" y="744"/>
                    <a:pt x="563" y="735"/>
                    <a:pt x="609" y="720"/>
                  </a:cubicBezTo>
                  <a:cubicBezTo>
                    <a:pt x="628" y="714"/>
                    <a:pt x="645" y="707"/>
                    <a:pt x="663" y="697"/>
                  </a:cubicBezTo>
                  <a:cubicBezTo>
                    <a:pt x="685" y="684"/>
                    <a:pt x="707" y="674"/>
                    <a:pt x="726" y="657"/>
                  </a:cubicBezTo>
                  <a:cubicBezTo>
                    <a:pt x="746" y="640"/>
                    <a:pt x="765" y="621"/>
                    <a:pt x="783" y="601"/>
                  </a:cubicBezTo>
                  <a:cubicBezTo>
                    <a:pt x="800" y="589"/>
                    <a:pt x="815" y="578"/>
                    <a:pt x="830" y="564"/>
                  </a:cubicBezTo>
                  <a:cubicBezTo>
                    <a:pt x="867" y="534"/>
                    <a:pt x="907" y="487"/>
                    <a:pt x="923" y="441"/>
                  </a:cubicBezTo>
                  <a:cubicBezTo>
                    <a:pt x="929" y="421"/>
                    <a:pt x="935" y="402"/>
                    <a:pt x="938" y="383"/>
                  </a:cubicBezTo>
                  <a:cubicBezTo>
                    <a:pt x="944" y="350"/>
                    <a:pt x="945" y="332"/>
                    <a:pt x="943" y="302"/>
                  </a:cubicBezTo>
                  <a:cubicBezTo>
                    <a:pt x="940" y="259"/>
                    <a:pt x="917" y="220"/>
                    <a:pt x="896" y="183"/>
                  </a:cubicBezTo>
                  <a:cubicBezTo>
                    <a:pt x="874" y="151"/>
                    <a:pt x="839" y="117"/>
                    <a:pt x="805" y="98"/>
                  </a:cubicBezTo>
                  <a:cubicBezTo>
                    <a:pt x="753" y="69"/>
                    <a:pt x="697" y="49"/>
                    <a:pt x="639" y="42"/>
                  </a:cubicBezTo>
                  <a:cubicBezTo>
                    <a:pt x="581" y="17"/>
                    <a:pt x="522" y="4"/>
                    <a:pt x="459" y="1"/>
                  </a:cubicBezTo>
                  <a:cubicBezTo>
                    <a:pt x="450" y="0"/>
                    <a:pt x="441"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98;p15">
              <a:extLst>
                <a:ext uri="{FF2B5EF4-FFF2-40B4-BE49-F238E27FC236}">
                  <a16:creationId xmlns:a16="http://schemas.microsoft.com/office/drawing/2014/main" id="{E50CA37B-93EB-D8CD-BE12-BC374E61F7EA}"/>
                </a:ext>
              </a:extLst>
            </p:cNvPr>
            <p:cNvSpPr/>
            <p:nvPr/>
          </p:nvSpPr>
          <p:spPr>
            <a:xfrm>
              <a:off x="4252575" y="914275"/>
              <a:ext cx="29700" cy="50525"/>
            </a:xfrm>
            <a:custGeom>
              <a:avLst/>
              <a:gdLst/>
              <a:ahLst/>
              <a:cxnLst/>
              <a:rect l="l" t="t" r="r" b="b"/>
              <a:pathLst>
                <a:path w="1188" h="2021" extrusionOk="0">
                  <a:moveTo>
                    <a:pt x="929" y="527"/>
                  </a:moveTo>
                  <a:cubicBezTo>
                    <a:pt x="929" y="529"/>
                    <a:pt x="929" y="532"/>
                    <a:pt x="930" y="534"/>
                  </a:cubicBezTo>
                  <a:lnTo>
                    <a:pt x="930" y="534"/>
                  </a:lnTo>
                  <a:cubicBezTo>
                    <a:pt x="930" y="532"/>
                    <a:pt x="929" y="529"/>
                    <a:pt x="929" y="527"/>
                  </a:cubicBezTo>
                  <a:close/>
                  <a:moveTo>
                    <a:pt x="944" y="606"/>
                  </a:moveTo>
                  <a:cubicBezTo>
                    <a:pt x="944" y="607"/>
                    <a:pt x="944" y="608"/>
                    <a:pt x="944" y="609"/>
                  </a:cubicBezTo>
                  <a:lnTo>
                    <a:pt x="944" y="609"/>
                  </a:lnTo>
                  <a:cubicBezTo>
                    <a:pt x="944" y="608"/>
                    <a:pt x="944" y="607"/>
                    <a:pt x="944" y="606"/>
                  </a:cubicBezTo>
                  <a:close/>
                  <a:moveTo>
                    <a:pt x="864" y="1434"/>
                  </a:moveTo>
                  <a:lnTo>
                    <a:pt x="864" y="1434"/>
                  </a:lnTo>
                  <a:cubicBezTo>
                    <a:pt x="864" y="1434"/>
                    <a:pt x="864" y="1434"/>
                    <a:pt x="864" y="1434"/>
                  </a:cubicBezTo>
                  <a:lnTo>
                    <a:pt x="864" y="1434"/>
                  </a:lnTo>
                  <a:cubicBezTo>
                    <a:pt x="864" y="1434"/>
                    <a:pt x="864" y="1434"/>
                    <a:pt x="864" y="1434"/>
                  </a:cubicBezTo>
                  <a:close/>
                  <a:moveTo>
                    <a:pt x="433" y="1773"/>
                  </a:moveTo>
                  <a:cubicBezTo>
                    <a:pt x="434" y="1773"/>
                    <a:pt x="434" y="1773"/>
                    <a:pt x="434" y="1774"/>
                  </a:cubicBezTo>
                  <a:cubicBezTo>
                    <a:pt x="434" y="1773"/>
                    <a:pt x="433" y="1773"/>
                    <a:pt x="433" y="1773"/>
                  </a:cubicBezTo>
                  <a:close/>
                  <a:moveTo>
                    <a:pt x="683" y="232"/>
                  </a:moveTo>
                  <a:cubicBezTo>
                    <a:pt x="697" y="239"/>
                    <a:pt x="713" y="245"/>
                    <a:pt x="727" y="252"/>
                  </a:cubicBezTo>
                  <a:cubicBezTo>
                    <a:pt x="755" y="270"/>
                    <a:pt x="782" y="288"/>
                    <a:pt x="808" y="308"/>
                  </a:cubicBezTo>
                  <a:lnTo>
                    <a:pt x="806" y="306"/>
                  </a:lnTo>
                  <a:lnTo>
                    <a:pt x="806" y="306"/>
                  </a:lnTo>
                  <a:cubicBezTo>
                    <a:pt x="808" y="307"/>
                    <a:pt x="811" y="310"/>
                    <a:pt x="813" y="312"/>
                  </a:cubicBezTo>
                  <a:cubicBezTo>
                    <a:pt x="815" y="313"/>
                    <a:pt x="816" y="314"/>
                    <a:pt x="818" y="316"/>
                  </a:cubicBezTo>
                  <a:cubicBezTo>
                    <a:pt x="817" y="316"/>
                    <a:pt x="817" y="315"/>
                    <a:pt x="816" y="315"/>
                  </a:cubicBezTo>
                  <a:lnTo>
                    <a:pt x="816" y="315"/>
                  </a:lnTo>
                  <a:cubicBezTo>
                    <a:pt x="821" y="318"/>
                    <a:pt x="826" y="324"/>
                    <a:pt x="832" y="329"/>
                  </a:cubicBezTo>
                  <a:lnTo>
                    <a:pt x="851" y="352"/>
                  </a:lnTo>
                  <a:cubicBezTo>
                    <a:pt x="857" y="360"/>
                    <a:pt x="863" y="368"/>
                    <a:pt x="868" y="377"/>
                  </a:cubicBezTo>
                  <a:cubicBezTo>
                    <a:pt x="882" y="404"/>
                    <a:pt x="895" y="432"/>
                    <a:pt x="906" y="460"/>
                  </a:cubicBezTo>
                  <a:cubicBezTo>
                    <a:pt x="915" y="481"/>
                    <a:pt x="921" y="502"/>
                    <a:pt x="928" y="523"/>
                  </a:cubicBezTo>
                  <a:lnTo>
                    <a:pt x="928" y="523"/>
                  </a:lnTo>
                  <a:cubicBezTo>
                    <a:pt x="928" y="522"/>
                    <a:pt x="927" y="522"/>
                    <a:pt x="927" y="522"/>
                  </a:cubicBezTo>
                  <a:lnTo>
                    <a:pt x="927" y="522"/>
                  </a:lnTo>
                  <a:cubicBezTo>
                    <a:pt x="927" y="523"/>
                    <a:pt x="927" y="524"/>
                    <a:pt x="929" y="525"/>
                  </a:cubicBezTo>
                  <a:cubicBezTo>
                    <a:pt x="930" y="529"/>
                    <a:pt x="931" y="532"/>
                    <a:pt x="931" y="535"/>
                  </a:cubicBezTo>
                  <a:cubicBezTo>
                    <a:pt x="931" y="535"/>
                    <a:pt x="930" y="534"/>
                    <a:pt x="930" y="534"/>
                  </a:cubicBezTo>
                  <a:lnTo>
                    <a:pt x="930" y="534"/>
                  </a:lnTo>
                  <a:cubicBezTo>
                    <a:pt x="935" y="556"/>
                    <a:pt x="939" y="578"/>
                    <a:pt x="942" y="601"/>
                  </a:cubicBezTo>
                  <a:lnTo>
                    <a:pt x="942" y="599"/>
                  </a:lnTo>
                  <a:cubicBezTo>
                    <a:pt x="942" y="600"/>
                    <a:pt x="942" y="602"/>
                    <a:pt x="944" y="604"/>
                  </a:cubicBezTo>
                  <a:cubicBezTo>
                    <a:pt x="944" y="606"/>
                    <a:pt x="945" y="609"/>
                    <a:pt x="945" y="613"/>
                  </a:cubicBezTo>
                  <a:cubicBezTo>
                    <a:pt x="945" y="611"/>
                    <a:pt x="945" y="610"/>
                    <a:pt x="944" y="609"/>
                  </a:cubicBezTo>
                  <a:lnTo>
                    <a:pt x="944" y="609"/>
                  </a:lnTo>
                  <a:cubicBezTo>
                    <a:pt x="953" y="683"/>
                    <a:pt x="961" y="758"/>
                    <a:pt x="962" y="833"/>
                  </a:cubicBezTo>
                  <a:cubicBezTo>
                    <a:pt x="961" y="904"/>
                    <a:pt x="960" y="976"/>
                    <a:pt x="955" y="1051"/>
                  </a:cubicBezTo>
                  <a:lnTo>
                    <a:pt x="955" y="1051"/>
                  </a:lnTo>
                  <a:cubicBezTo>
                    <a:pt x="954" y="1052"/>
                    <a:pt x="954" y="1053"/>
                    <a:pt x="954" y="1055"/>
                  </a:cubicBezTo>
                  <a:cubicBezTo>
                    <a:pt x="954" y="1054"/>
                    <a:pt x="954" y="1053"/>
                    <a:pt x="955" y="1051"/>
                  </a:cubicBezTo>
                  <a:lnTo>
                    <a:pt x="955" y="1051"/>
                  </a:lnTo>
                  <a:cubicBezTo>
                    <a:pt x="955" y="1053"/>
                    <a:pt x="955" y="1054"/>
                    <a:pt x="954" y="1055"/>
                  </a:cubicBezTo>
                  <a:lnTo>
                    <a:pt x="954" y="1056"/>
                  </a:lnTo>
                  <a:cubicBezTo>
                    <a:pt x="944" y="1136"/>
                    <a:pt x="926" y="1214"/>
                    <a:pt x="909" y="1293"/>
                  </a:cubicBezTo>
                  <a:cubicBezTo>
                    <a:pt x="896" y="1339"/>
                    <a:pt x="881" y="1387"/>
                    <a:pt x="864" y="1433"/>
                  </a:cubicBezTo>
                  <a:lnTo>
                    <a:pt x="864" y="1433"/>
                  </a:lnTo>
                  <a:cubicBezTo>
                    <a:pt x="865" y="1432"/>
                    <a:pt x="866" y="1432"/>
                    <a:pt x="866" y="1431"/>
                  </a:cubicBezTo>
                  <a:lnTo>
                    <a:pt x="866" y="1431"/>
                  </a:lnTo>
                  <a:cubicBezTo>
                    <a:pt x="866" y="1432"/>
                    <a:pt x="865" y="1432"/>
                    <a:pt x="864" y="1434"/>
                  </a:cubicBezTo>
                  <a:lnTo>
                    <a:pt x="864" y="1434"/>
                  </a:lnTo>
                  <a:cubicBezTo>
                    <a:pt x="864" y="1434"/>
                    <a:pt x="864" y="1433"/>
                    <a:pt x="864" y="1433"/>
                  </a:cubicBezTo>
                  <a:lnTo>
                    <a:pt x="864" y="1433"/>
                  </a:lnTo>
                  <a:cubicBezTo>
                    <a:pt x="864" y="1434"/>
                    <a:pt x="864" y="1434"/>
                    <a:pt x="864" y="1435"/>
                  </a:cubicBezTo>
                  <a:cubicBezTo>
                    <a:pt x="864" y="1435"/>
                    <a:pt x="864" y="1435"/>
                    <a:pt x="864" y="1434"/>
                  </a:cubicBezTo>
                  <a:lnTo>
                    <a:pt x="864" y="1434"/>
                  </a:lnTo>
                  <a:cubicBezTo>
                    <a:pt x="864" y="1435"/>
                    <a:pt x="864" y="1435"/>
                    <a:pt x="864" y="1436"/>
                  </a:cubicBezTo>
                  <a:cubicBezTo>
                    <a:pt x="842" y="1487"/>
                    <a:pt x="818" y="1535"/>
                    <a:pt x="792" y="1583"/>
                  </a:cubicBezTo>
                  <a:cubicBezTo>
                    <a:pt x="783" y="1601"/>
                    <a:pt x="771" y="1618"/>
                    <a:pt x="758" y="1636"/>
                  </a:cubicBezTo>
                  <a:cubicBezTo>
                    <a:pt x="745" y="1652"/>
                    <a:pt x="733" y="1667"/>
                    <a:pt x="718" y="1683"/>
                  </a:cubicBezTo>
                  <a:cubicBezTo>
                    <a:pt x="697" y="1703"/>
                    <a:pt x="677" y="1722"/>
                    <a:pt x="653" y="1741"/>
                  </a:cubicBezTo>
                  <a:cubicBezTo>
                    <a:pt x="641" y="1749"/>
                    <a:pt x="629" y="1757"/>
                    <a:pt x="616" y="1765"/>
                  </a:cubicBezTo>
                  <a:cubicBezTo>
                    <a:pt x="607" y="1770"/>
                    <a:pt x="596" y="1774"/>
                    <a:pt x="588" y="1778"/>
                  </a:cubicBezTo>
                  <a:cubicBezTo>
                    <a:pt x="581" y="1781"/>
                    <a:pt x="575" y="1783"/>
                    <a:pt x="567" y="1786"/>
                  </a:cubicBezTo>
                  <a:cubicBezTo>
                    <a:pt x="559" y="1788"/>
                    <a:pt x="550" y="1789"/>
                    <a:pt x="543" y="1791"/>
                  </a:cubicBezTo>
                  <a:cubicBezTo>
                    <a:pt x="531" y="1792"/>
                    <a:pt x="519" y="1793"/>
                    <a:pt x="508" y="1793"/>
                  </a:cubicBezTo>
                  <a:lnTo>
                    <a:pt x="497" y="1793"/>
                  </a:lnTo>
                  <a:cubicBezTo>
                    <a:pt x="487" y="1792"/>
                    <a:pt x="476" y="1789"/>
                    <a:pt x="465" y="1788"/>
                  </a:cubicBezTo>
                  <a:cubicBezTo>
                    <a:pt x="461" y="1787"/>
                    <a:pt x="459" y="1786"/>
                    <a:pt x="455" y="1786"/>
                  </a:cubicBezTo>
                  <a:cubicBezTo>
                    <a:pt x="452" y="1784"/>
                    <a:pt x="449" y="1783"/>
                    <a:pt x="446" y="1782"/>
                  </a:cubicBezTo>
                  <a:cubicBezTo>
                    <a:pt x="441" y="1778"/>
                    <a:pt x="434" y="1774"/>
                    <a:pt x="429" y="1769"/>
                  </a:cubicBezTo>
                  <a:lnTo>
                    <a:pt x="429" y="1769"/>
                  </a:lnTo>
                  <a:cubicBezTo>
                    <a:pt x="429" y="1769"/>
                    <a:pt x="429" y="1770"/>
                    <a:pt x="429" y="1770"/>
                  </a:cubicBezTo>
                  <a:lnTo>
                    <a:pt x="429" y="1770"/>
                  </a:lnTo>
                  <a:cubicBezTo>
                    <a:pt x="428" y="1768"/>
                    <a:pt x="426" y="1767"/>
                    <a:pt x="425" y="1766"/>
                  </a:cubicBezTo>
                  <a:cubicBezTo>
                    <a:pt x="424" y="1766"/>
                    <a:pt x="424" y="1765"/>
                    <a:pt x="423" y="1765"/>
                  </a:cubicBezTo>
                  <a:lnTo>
                    <a:pt x="423" y="1765"/>
                  </a:lnTo>
                  <a:lnTo>
                    <a:pt x="424" y="1766"/>
                  </a:lnTo>
                  <a:cubicBezTo>
                    <a:pt x="411" y="1756"/>
                    <a:pt x="399" y="1746"/>
                    <a:pt x="387" y="1734"/>
                  </a:cubicBezTo>
                  <a:cubicBezTo>
                    <a:pt x="377" y="1723"/>
                    <a:pt x="367" y="1714"/>
                    <a:pt x="358" y="1703"/>
                  </a:cubicBezTo>
                  <a:cubicBezTo>
                    <a:pt x="349" y="1690"/>
                    <a:pt x="341" y="1675"/>
                    <a:pt x="332" y="1663"/>
                  </a:cubicBezTo>
                  <a:cubicBezTo>
                    <a:pt x="320" y="1639"/>
                    <a:pt x="309" y="1617"/>
                    <a:pt x="297" y="1593"/>
                  </a:cubicBezTo>
                  <a:cubicBezTo>
                    <a:pt x="286" y="1562"/>
                    <a:pt x="275" y="1531"/>
                    <a:pt x="266" y="1499"/>
                  </a:cubicBezTo>
                  <a:cubicBezTo>
                    <a:pt x="256" y="1453"/>
                    <a:pt x="248" y="1405"/>
                    <a:pt x="239" y="1357"/>
                  </a:cubicBezTo>
                  <a:cubicBezTo>
                    <a:pt x="235" y="1318"/>
                    <a:pt x="233" y="1281"/>
                    <a:pt x="232" y="1242"/>
                  </a:cubicBezTo>
                  <a:cubicBezTo>
                    <a:pt x="233" y="1196"/>
                    <a:pt x="235" y="1149"/>
                    <a:pt x="242" y="1102"/>
                  </a:cubicBezTo>
                  <a:cubicBezTo>
                    <a:pt x="253" y="1023"/>
                    <a:pt x="265" y="944"/>
                    <a:pt x="276" y="865"/>
                  </a:cubicBezTo>
                  <a:cubicBezTo>
                    <a:pt x="290" y="779"/>
                    <a:pt x="302" y="693"/>
                    <a:pt x="322" y="607"/>
                  </a:cubicBezTo>
                  <a:cubicBezTo>
                    <a:pt x="327" y="590"/>
                    <a:pt x="333" y="571"/>
                    <a:pt x="341" y="552"/>
                  </a:cubicBezTo>
                  <a:cubicBezTo>
                    <a:pt x="348" y="536"/>
                    <a:pt x="356" y="521"/>
                    <a:pt x="362" y="505"/>
                  </a:cubicBezTo>
                  <a:cubicBezTo>
                    <a:pt x="393" y="454"/>
                    <a:pt x="426" y="404"/>
                    <a:pt x="461" y="355"/>
                  </a:cubicBezTo>
                  <a:cubicBezTo>
                    <a:pt x="471" y="342"/>
                    <a:pt x="482" y="330"/>
                    <a:pt x="492" y="318"/>
                  </a:cubicBezTo>
                  <a:cubicBezTo>
                    <a:pt x="503" y="308"/>
                    <a:pt x="517" y="298"/>
                    <a:pt x="529" y="287"/>
                  </a:cubicBezTo>
                  <a:cubicBezTo>
                    <a:pt x="548" y="276"/>
                    <a:pt x="565" y="265"/>
                    <a:pt x="585" y="254"/>
                  </a:cubicBezTo>
                  <a:cubicBezTo>
                    <a:pt x="591" y="251"/>
                    <a:pt x="599" y="247"/>
                    <a:pt x="606" y="245"/>
                  </a:cubicBezTo>
                  <a:cubicBezTo>
                    <a:pt x="614" y="242"/>
                    <a:pt x="622" y="240"/>
                    <a:pt x="630" y="237"/>
                  </a:cubicBezTo>
                  <a:cubicBezTo>
                    <a:pt x="632" y="237"/>
                    <a:pt x="636" y="236"/>
                    <a:pt x="638" y="236"/>
                  </a:cubicBezTo>
                  <a:lnTo>
                    <a:pt x="681" y="232"/>
                  </a:lnTo>
                  <a:close/>
                  <a:moveTo>
                    <a:pt x="663" y="1"/>
                  </a:moveTo>
                  <a:cubicBezTo>
                    <a:pt x="647" y="1"/>
                    <a:pt x="631" y="2"/>
                    <a:pt x="616" y="6"/>
                  </a:cubicBezTo>
                  <a:cubicBezTo>
                    <a:pt x="604" y="8"/>
                    <a:pt x="590" y="12"/>
                    <a:pt x="580" y="19"/>
                  </a:cubicBezTo>
                  <a:cubicBezTo>
                    <a:pt x="545" y="28"/>
                    <a:pt x="514" y="39"/>
                    <a:pt x="481" y="54"/>
                  </a:cubicBezTo>
                  <a:cubicBezTo>
                    <a:pt x="441" y="74"/>
                    <a:pt x="399" y="100"/>
                    <a:pt x="366" y="128"/>
                  </a:cubicBezTo>
                  <a:cubicBezTo>
                    <a:pt x="321" y="167"/>
                    <a:pt x="285" y="211"/>
                    <a:pt x="251" y="258"/>
                  </a:cubicBezTo>
                  <a:cubicBezTo>
                    <a:pt x="203" y="327"/>
                    <a:pt x="157" y="396"/>
                    <a:pt x="127" y="474"/>
                  </a:cubicBezTo>
                  <a:cubicBezTo>
                    <a:pt x="101" y="540"/>
                    <a:pt x="86" y="610"/>
                    <a:pt x="74" y="681"/>
                  </a:cubicBezTo>
                  <a:cubicBezTo>
                    <a:pt x="59" y="773"/>
                    <a:pt x="46" y="865"/>
                    <a:pt x="32" y="958"/>
                  </a:cubicBezTo>
                  <a:cubicBezTo>
                    <a:pt x="16" y="1056"/>
                    <a:pt x="1" y="1155"/>
                    <a:pt x="3" y="1255"/>
                  </a:cubicBezTo>
                  <a:cubicBezTo>
                    <a:pt x="5" y="1360"/>
                    <a:pt x="22" y="1467"/>
                    <a:pt x="48" y="1567"/>
                  </a:cubicBezTo>
                  <a:cubicBezTo>
                    <a:pt x="63" y="1619"/>
                    <a:pt x="80" y="1669"/>
                    <a:pt x="103" y="1717"/>
                  </a:cubicBezTo>
                  <a:cubicBezTo>
                    <a:pt x="127" y="1768"/>
                    <a:pt x="156" y="1824"/>
                    <a:pt x="196" y="1865"/>
                  </a:cubicBezTo>
                  <a:cubicBezTo>
                    <a:pt x="234" y="1906"/>
                    <a:pt x="275" y="1942"/>
                    <a:pt x="322" y="1974"/>
                  </a:cubicBezTo>
                  <a:cubicBezTo>
                    <a:pt x="362" y="2000"/>
                    <a:pt x="410" y="2009"/>
                    <a:pt x="455" y="2016"/>
                  </a:cubicBezTo>
                  <a:cubicBezTo>
                    <a:pt x="470" y="2019"/>
                    <a:pt x="486" y="2021"/>
                    <a:pt x="502" y="2021"/>
                  </a:cubicBezTo>
                  <a:cubicBezTo>
                    <a:pt x="507" y="2021"/>
                    <a:pt x="512" y="2020"/>
                    <a:pt x="517" y="2020"/>
                  </a:cubicBezTo>
                  <a:cubicBezTo>
                    <a:pt x="534" y="2020"/>
                    <a:pt x="553" y="2018"/>
                    <a:pt x="570" y="2014"/>
                  </a:cubicBezTo>
                  <a:cubicBezTo>
                    <a:pt x="753" y="1981"/>
                    <a:pt x="903" y="1844"/>
                    <a:pt x="991" y="1684"/>
                  </a:cubicBezTo>
                  <a:cubicBezTo>
                    <a:pt x="1044" y="1587"/>
                    <a:pt x="1089" y="1484"/>
                    <a:pt x="1115" y="1378"/>
                  </a:cubicBezTo>
                  <a:cubicBezTo>
                    <a:pt x="1130" y="1325"/>
                    <a:pt x="1140" y="1270"/>
                    <a:pt x="1153" y="1215"/>
                  </a:cubicBezTo>
                  <a:cubicBezTo>
                    <a:pt x="1163" y="1167"/>
                    <a:pt x="1173" y="1117"/>
                    <a:pt x="1177" y="1069"/>
                  </a:cubicBezTo>
                  <a:cubicBezTo>
                    <a:pt x="1181" y="1014"/>
                    <a:pt x="1183" y="957"/>
                    <a:pt x="1184" y="904"/>
                  </a:cubicBezTo>
                  <a:cubicBezTo>
                    <a:pt x="1185" y="846"/>
                    <a:pt x="1188" y="791"/>
                    <a:pt x="1183" y="734"/>
                  </a:cubicBezTo>
                  <a:cubicBezTo>
                    <a:pt x="1175" y="641"/>
                    <a:pt x="1167" y="545"/>
                    <a:pt x="1141" y="455"/>
                  </a:cubicBezTo>
                  <a:cubicBezTo>
                    <a:pt x="1127" y="404"/>
                    <a:pt x="1107" y="357"/>
                    <a:pt x="1084" y="308"/>
                  </a:cubicBezTo>
                  <a:cubicBezTo>
                    <a:pt x="1064" y="264"/>
                    <a:pt x="1038" y="217"/>
                    <a:pt x="1004" y="182"/>
                  </a:cubicBezTo>
                  <a:cubicBezTo>
                    <a:pt x="973" y="149"/>
                    <a:pt x="940" y="123"/>
                    <a:pt x="904" y="100"/>
                  </a:cubicBezTo>
                  <a:cubicBezTo>
                    <a:pt x="874" y="79"/>
                    <a:pt x="844" y="56"/>
                    <a:pt x="811" y="43"/>
                  </a:cubicBezTo>
                  <a:cubicBezTo>
                    <a:pt x="789" y="33"/>
                    <a:pt x="766" y="22"/>
                    <a:pt x="744" y="14"/>
                  </a:cubicBezTo>
                  <a:cubicBezTo>
                    <a:pt x="718" y="5"/>
                    <a:pt x="690"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99;p15">
              <a:extLst>
                <a:ext uri="{FF2B5EF4-FFF2-40B4-BE49-F238E27FC236}">
                  <a16:creationId xmlns:a16="http://schemas.microsoft.com/office/drawing/2014/main" id="{CCE06D2C-42F6-D189-36FA-992D75DDB756}"/>
                </a:ext>
              </a:extLst>
            </p:cNvPr>
            <p:cNvSpPr/>
            <p:nvPr/>
          </p:nvSpPr>
          <p:spPr>
            <a:xfrm>
              <a:off x="4197900" y="960275"/>
              <a:ext cx="45575" cy="25575"/>
            </a:xfrm>
            <a:custGeom>
              <a:avLst/>
              <a:gdLst/>
              <a:ahLst/>
              <a:cxnLst/>
              <a:rect l="l" t="t" r="r" b="b"/>
              <a:pathLst>
                <a:path w="1823" h="1023" extrusionOk="0">
                  <a:moveTo>
                    <a:pt x="1205" y="11"/>
                  </a:moveTo>
                  <a:cubicBezTo>
                    <a:pt x="1206" y="12"/>
                    <a:pt x="1207" y="12"/>
                    <a:pt x="1207" y="12"/>
                  </a:cubicBezTo>
                  <a:cubicBezTo>
                    <a:pt x="1207" y="12"/>
                    <a:pt x="1206" y="12"/>
                    <a:pt x="1205" y="11"/>
                  </a:cubicBezTo>
                  <a:close/>
                  <a:moveTo>
                    <a:pt x="1039" y="220"/>
                  </a:moveTo>
                  <a:cubicBezTo>
                    <a:pt x="1063" y="220"/>
                    <a:pt x="1087" y="221"/>
                    <a:pt x="1110" y="221"/>
                  </a:cubicBezTo>
                  <a:lnTo>
                    <a:pt x="1109" y="221"/>
                  </a:lnTo>
                  <a:cubicBezTo>
                    <a:pt x="1151" y="226"/>
                    <a:pt x="1192" y="229"/>
                    <a:pt x="1232" y="234"/>
                  </a:cubicBezTo>
                  <a:cubicBezTo>
                    <a:pt x="1233" y="234"/>
                    <a:pt x="1233" y="234"/>
                    <a:pt x="1233" y="236"/>
                  </a:cubicBezTo>
                  <a:cubicBezTo>
                    <a:pt x="1279" y="249"/>
                    <a:pt x="1325" y="265"/>
                    <a:pt x="1367" y="283"/>
                  </a:cubicBezTo>
                  <a:cubicBezTo>
                    <a:pt x="1382" y="291"/>
                    <a:pt x="1395" y="298"/>
                    <a:pt x="1410" y="304"/>
                  </a:cubicBezTo>
                  <a:cubicBezTo>
                    <a:pt x="1415" y="306"/>
                    <a:pt x="1419" y="309"/>
                    <a:pt x="1423" y="311"/>
                  </a:cubicBezTo>
                  <a:cubicBezTo>
                    <a:pt x="1455" y="335"/>
                    <a:pt x="1486" y="360"/>
                    <a:pt x="1517" y="386"/>
                  </a:cubicBezTo>
                  <a:cubicBezTo>
                    <a:pt x="1517" y="386"/>
                    <a:pt x="1517" y="385"/>
                    <a:pt x="1517" y="384"/>
                  </a:cubicBezTo>
                  <a:lnTo>
                    <a:pt x="1517" y="384"/>
                  </a:lnTo>
                  <a:lnTo>
                    <a:pt x="1521" y="389"/>
                  </a:lnTo>
                  <a:cubicBezTo>
                    <a:pt x="1523" y="390"/>
                    <a:pt x="1525" y="392"/>
                    <a:pt x="1526" y="393"/>
                  </a:cubicBezTo>
                  <a:lnTo>
                    <a:pt x="1526" y="393"/>
                  </a:lnTo>
                  <a:cubicBezTo>
                    <a:pt x="1526" y="393"/>
                    <a:pt x="1526" y="393"/>
                    <a:pt x="1524" y="393"/>
                  </a:cubicBezTo>
                  <a:cubicBezTo>
                    <a:pt x="1535" y="402"/>
                    <a:pt x="1544" y="412"/>
                    <a:pt x="1554" y="422"/>
                  </a:cubicBezTo>
                  <a:cubicBezTo>
                    <a:pt x="1558" y="425"/>
                    <a:pt x="1562" y="430"/>
                    <a:pt x="1565" y="435"/>
                  </a:cubicBezTo>
                  <a:cubicBezTo>
                    <a:pt x="1571" y="445"/>
                    <a:pt x="1579" y="458"/>
                    <a:pt x="1585" y="469"/>
                  </a:cubicBezTo>
                  <a:cubicBezTo>
                    <a:pt x="1586" y="470"/>
                    <a:pt x="1586" y="473"/>
                    <a:pt x="1588" y="475"/>
                  </a:cubicBezTo>
                  <a:lnTo>
                    <a:pt x="1588" y="476"/>
                  </a:lnTo>
                  <a:lnTo>
                    <a:pt x="1588" y="480"/>
                  </a:lnTo>
                  <a:cubicBezTo>
                    <a:pt x="1589" y="496"/>
                    <a:pt x="1589" y="511"/>
                    <a:pt x="1589" y="527"/>
                  </a:cubicBezTo>
                  <a:cubicBezTo>
                    <a:pt x="1590" y="534"/>
                    <a:pt x="1590" y="537"/>
                    <a:pt x="1590" y="540"/>
                  </a:cubicBezTo>
                  <a:lnTo>
                    <a:pt x="1583" y="571"/>
                  </a:lnTo>
                  <a:lnTo>
                    <a:pt x="1568" y="609"/>
                  </a:lnTo>
                  <a:cubicBezTo>
                    <a:pt x="1565" y="615"/>
                    <a:pt x="1562" y="620"/>
                    <a:pt x="1558" y="624"/>
                  </a:cubicBezTo>
                  <a:cubicBezTo>
                    <a:pt x="1553" y="631"/>
                    <a:pt x="1547" y="638"/>
                    <a:pt x="1542" y="646"/>
                  </a:cubicBezTo>
                  <a:cubicBezTo>
                    <a:pt x="1535" y="654"/>
                    <a:pt x="1528" y="660"/>
                    <a:pt x="1522" y="666"/>
                  </a:cubicBezTo>
                  <a:cubicBezTo>
                    <a:pt x="1506" y="681"/>
                    <a:pt x="1487" y="693"/>
                    <a:pt x="1468" y="707"/>
                  </a:cubicBezTo>
                  <a:cubicBezTo>
                    <a:pt x="1456" y="714"/>
                    <a:pt x="1444" y="721"/>
                    <a:pt x="1431" y="728"/>
                  </a:cubicBezTo>
                  <a:cubicBezTo>
                    <a:pt x="1422" y="733"/>
                    <a:pt x="1411" y="737"/>
                    <a:pt x="1402" y="742"/>
                  </a:cubicBezTo>
                  <a:cubicBezTo>
                    <a:pt x="1385" y="747"/>
                    <a:pt x="1372" y="752"/>
                    <a:pt x="1357" y="755"/>
                  </a:cubicBezTo>
                  <a:cubicBezTo>
                    <a:pt x="1285" y="769"/>
                    <a:pt x="1211" y="781"/>
                    <a:pt x="1136" y="789"/>
                  </a:cubicBezTo>
                  <a:cubicBezTo>
                    <a:pt x="1066" y="793"/>
                    <a:pt x="995" y="793"/>
                    <a:pt x="924" y="793"/>
                  </a:cubicBezTo>
                  <a:cubicBezTo>
                    <a:pt x="870" y="793"/>
                    <a:pt x="815" y="795"/>
                    <a:pt x="761" y="795"/>
                  </a:cubicBezTo>
                  <a:cubicBezTo>
                    <a:pt x="743" y="795"/>
                    <a:pt x="725" y="795"/>
                    <a:pt x="707" y="794"/>
                  </a:cubicBezTo>
                  <a:cubicBezTo>
                    <a:pt x="628" y="790"/>
                    <a:pt x="548" y="788"/>
                    <a:pt x="470" y="776"/>
                  </a:cubicBezTo>
                  <a:cubicBezTo>
                    <a:pt x="439" y="769"/>
                    <a:pt x="409" y="762"/>
                    <a:pt x="378" y="754"/>
                  </a:cubicBezTo>
                  <a:cubicBezTo>
                    <a:pt x="371" y="750"/>
                    <a:pt x="361" y="748"/>
                    <a:pt x="354" y="744"/>
                  </a:cubicBezTo>
                  <a:cubicBezTo>
                    <a:pt x="349" y="742"/>
                    <a:pt x="344" y="738"/>
                    <a:pt x="340" y="734"/>
                  </a:cubicBezTo>
                  <a:cubicBezTo>
                    <a:pt x="335" y="731"/>
                    <a:pt x="331" y="728"/>
                    <a:pt x="326" y="724"/>
                  </a:cubicBezTo>
                  <a:cubicBezTo>
                    <a:pt x="318" y="716"/>
                    <a:pt x="311" y="708"/>
                    <a:pt x="301" y="699"/>
                  </a:cubicBezTo>
                  <a:lnTo>
                    <a:pt x="301" y="699"/>
                  </a:lnTo>
                  <a:cubicBezTo>
                    <a:pt x="300" y="698"/>
                    <a:pt x="300" y="697"/>
                    <a:pt x="299" y="696"/>
                  </a:cubicBezTo>
                  <a:lnTo>
                    <a:pt x="298" y="695"/>
                  </a:lnTo>
                  <a:cubicBezTo>
                    <a:pt x="298" y="693"/>
                    <a:pt x="296" y="693"/>
                    <a:pt x="296" y="692"/>
                  </a:cubicBezTo>
                  <a:cubicBezTo>
                    <a:pt x="289" y="682"/>
                    <a:pt x="281" y="672"/>
                    <a:pt x="275" y="662"/>
                  </a:cubicBezTo>
                  <a:cubicBezTo>
                    <a:pt x="268" y="651"/>
                    <a:pt x="260" y="639"/>
                    <a:pt x="255" y="626"/>
                  </a:cubicBezTo>
                  <a:cubicBezTo>
                    <a:pt x="252" y="619"/>
                    <a:pt x="249" y="609"/>
                    <a:pt x="245" y="600"/>
                  </a:cubicBezTo>
                  <a:cubicBezTo>
                    <a:pt x="242" y="590"/>
                    <a:pt x="238" y="582"/>
                    <a:pt x="236" y="569"/>
                  </a:cubicBezTo>
                  <a:cubicBezTo>
                    <a:pt x="233" y="554"/>
                    <a:pt x="232" y="540"/>
                    <a:pt x="229" y="525"/>
                  </a:cubicBezTo>
                  <a:lnTo>
                    <a:pt x="229" y="506"/>
                  </a:lnTo>
                  <a:cubicBezTo>
                    <a:pt x="231" y="502"/>
                    <a:pt x="229" y="497"/>
                    <a:pt x="231" y="492"/>
                  </a:cubicBezTo>
                  <a:cubicBezTo>
                    <a:pt x="232" y="489"/>
                    <a:pt x="233" y="484"/>
                    <a:pt x="233" y="479"/>
                  </a:cubicBezTo>
                  <a:cubicBezTo>
                    <a:pt x="236" y="471"/>
                    <a:pt x="238" y="465"/>
                    <a:pt x="243" y="458"/>
                  </a:cubicBezTo>
                  <a:cubicBezTo>
                    <a:pt x="249" y="444"/>
                    <a:pt x="257" y="432"/>
                    <a:pt x="266" y="418"/>
                  </a:cubicBezTo>
                  <a:cubicBezTo>
                    <a:pt x="273" y="411"/>
                    <a:pt x="278" y="403"/>
                    <a:pt x="283" y="396"/>
                  </a:cubicBezTo>
                  <a:cubicBezTo>
                    <a:pt x="296" y="381"/>
                    <a:pt x="310" y="366"/>
                    <a:pt x="325" y="350"/>
                  </a:cubicBezTo>
                  <a:lnTo>
                    <a:pt x="325" y="350"/>
                  </a:lnTo>
                  <a:cubicBezTo>
                    <a:pt x="338" y="339"/>
                    <a:pt x="353" y="329"/>
                    <a:pt x="367" y="318"/>
                  </a:cubicBezTo>
                  <a:cubicBezTo>
                    <a:pt x="374" y="315"/>
                    <a:pt x="379" y="313"/>
                    <a:pt x="384" y="309"/>
                  </a:cubicBezTo>
                  <a:cubicBezTo>
                    <a:pt x="404" y="300"/>
                    <a:pt x="422" y="294"/>
                    <a:pt x="440" y="285"/>
                  </a:cubicBezTo>
                  <a:cubicBezTo>
                    <a:pt x="454" y="282"/>
                    <a:pt x="469" y="278"/>
                    <a:pt x="484" y="274"/>
                  </a:cubicBezTo>
                  <a:cubicBezTo>
                    <a:pt x="587" y="254"/>
                    <a:pt x="691" y="239"/>
                    <a:pt x="796" y="229"/>
                  </a:cubicBezTo>
                  <a:cubicBezTo>
                    <a:pt x="878" y="225"/>
                    <a:pt x="958" y="220"/>
                    <a:pt x="1039" y="220"/>
                  </a:cubicBezTo>
                  <a:close/>
                  <a:moveTo>
                    <a:pt x="1016" y="1"/>
                  </a:moveTo>
                  <a:cubicBezTo>
                    <a:pt x="953" y="1"/>
                    <a:pt x="888" y="6"/>
                    <a:pt x="826" y="9"/>
                  </a:cubicBezTo>
                  <a:cubicBezTo>
                    <a:pt x="748" y="12"/>
                    <a:pt x="672" y="21"/>
                    <a:pt x="597" y="33"/>
                  </a:cubicBezTo>
                  <a:cubicBezTo>
                    <a:pt x="529" y="44"/>
                    <a:pt x="457" y="51"/>
                    <a:pt x="392" y="73"/>
                  </a:cubicBezTo>
                  <a:cubicBezTo>
                    <a:pt x="344" y="88"/>
                    <a:pt x="297" y="108"/>
                    <a:pt x="252" y="131"/>
                  </a:cubicBezTo>
                  <a:cubicBezTo>
                    <a:pt x="185" y="169"/>
                    <a:pt x="128" y="231"/>
                    <a:pt x="83" y="293"/>
                  </a:cubicBezTo>
                  <a:cubicBezTo>
                    <a:pt x="46" y="340"/>
                    <a:pt x="24" y="397"/>
                    <a:pt x="11" y="455"/>
                  </a:cubicBezTo>
                  <a:cubicBezTo>
                    <a:pt x="0" y="506"/>
                    <a:pt x="5" y="559"/>
                    <a:pt x="16" y="611"/>
                  </a:cubicBezTo>
                  <a:cubicBezTo>
                    <a:pt x="31" y="698"/>
                    <a:pt x="77" y="788"/>
                    <a:pt x="138" y="852"/>
                  </a:cubicBezTo>
                  <a:cubicBezTo>
                    <a:pt x="174" y="892"/>
                    <a:pt x="217" y="930"/>
                    <a:pt x="267" y="953"/>
                  </a:cubicBezTo>
                  <a:cubicBezTo>
                    <a:pt x="318" y="975"/>
                    <a:pt x="370" y="989"/>
                    <a:pt x="423" y="1000"/>
                  </a:cubicBezTo>
                  <a:cubicBezTo>
                    <a:pt x="479" y="1010"/>
                    <a:pt x="535" y="1013"/>
                    <a:pt x="591" y="1016"/>
                  </a:cubicBezTo>
                  <a:cubicBezTo>
                    <a:pt x="643" y="1018"/>
                    <a:pt x="696" y="1022"/>
                    <a:pt x="747" y="1022"/>
                  </a:cubicBezTo>
                  <a:cubicBezTo>
                    <a:pt x="799" y="1022"/>
                    <a:pt x="851" y="1020"/>
                    <a:pt x="904" y="1020"/>
                  </a:cubicBezTo>
                  <a:cubicBezTo>
                    <a:pt x="924" y="1020"/>
                    <a:pt x="944" y="1020"/>
                    <a:pt x="964" y="1020"/>
                  </a:cubicBezTo>
                  <a:cubicBezTo>
                    <a:pt x="994" y="1020"/>
                    <a:pt x="1024" y="1020"/>
                    <a:pt x="1053" y="1018"/>
                  </a:cubicBezTo>
                  <a:cubicBezTo>
                    <a:pt x="1104" y="1017"/>
                    <a:pt x="1157" y="1016"/>
                    <a:pt x="1207" y="1008"/>
                  </a:cubicBezTo>
                  <a:cubicBezTo>
                    <a:pt x="1258" y="1002"/>
                    <a:pt x="1307" y="994"/>
                    <a:pt x="1357" y="985"/>
                  </a:cubicBezTo>
                  <a:cubicBezTo>
                    <a:pt x="1414" y="976"/>
                    <a:pt x="1471" y="961"/>
                    <a:pt x="1523" y="936"/>
                  </a:cubicBezTo>
                  <a:cubicBezTo>
                    <a:pt x="1568" y="914"/>
                    <a:pt x="1609" y="888"/>
                    <a:pt x="1647" y="858"/>
                  </a:cubicBezTo>
                  <a:cubicBezTo>
                    <a:pt x="1728" y="796"/>
                    <a:pt x="1780" y="712"/>
                    <a:pt x="1807" y="616"/>
                  </a:cubicBezTo>
                  <a:cubicBezTo>
                    <a:pt x="1817" y="578"/>
                    <a:pt x="1823" y="538"/>
                    <a:pt x="1820" y="500"/>
                  </a:cubicBezTo>
                  <a:cubicBezTo>
                    <a:pt x="1819" y="464"/>
                    <a:pt x="1817" y="427"/>
                    <a:pt x="1801" y="393"/>
                  </a:cubicBezTo>
                  <a:cubicBezTo>
                    <a:pt x="1778" y="351"/>
                    <a:pt x="1755" y="314"/>
                    <a:pt x="1728" y="279"/>
                  </a:cubicBezTo>
                  <a:cubicBezTo>
                    <a:pt x="1699" y="246"/>
                    <a:pt x="1663" y="217"/>
                    <a:pt x="1630" y="191"/>
                  </a:cubicBezTo>
                  <a:cubicBezTo>
                    <a:pt x="1583" y="154"/>
                    <a:pt x="1539" y="119"/>
                    <a:pt x="1486" y="97"/>
                  </a:cubicBezTo>
                  <a:cubicBezTo>
                    <a:pt x="1450" y="78"/>
                    <a:pt x="1415" y="63"/>
                    <a:pt x="1378" y="50"/>
                  </a:cubicBezTo>
                  <a:cubicBezTo>
                    <a:pt x="1366" y="47"/>
                    <a:pt x="1356" y="44"/>
                    <a:pt x="1345" y="40"/>
                  </a:cubicBezTo>
                  <a:cubicBezTo>
                    <a:pt x="1326" y="40"/>
                    <a:pt x="1311" y="37"/>
                    <a:pt x="1294" y="33"/>
                  </a:cubicBezTo>
                  <a:cubicBezTo>
                    <a:pt x="1263" y="24"/>
                    <a:pt x="1228" y="16"/>
                    <a:pt x="1194" y="10"/>
                  </a:cubicBezTo>
                  <a:lnTo>
                    <a:pt x="1194" y="10"/>
                  </a:lnTo>
                  <a:cubicBezTo>
                    <a:pt x="1198" y="11"/>
                    <a:pt x="1201" y="11"/>
                    <a:pt x="1205" y="11"/>
                  </a:cubicBezTo>
                  <a:lnTo>
                    <a:pt x="1205" y="11"/>
                  </a:lnTo>
                  <a:cubicBezTo>
                    <a:pt x="1201" y="11"/>
                    <a:pt x="1197" y="10"/>
                    <a:pt x="1193" y="10"/>
                  </a:cubicBezTo>
                  <a:lnTo>
                    <a:pt x="1193" y="10"/>
                  </a:lnTo>
                  <a:cubicBezTo>
                    <a:pt x="1193" y="10"/>
                    <a:pt x="1193" y="10"/>
                    <a:pt x="1193" y="10"/>
                  </a:cubicBezTo>
                  <a:lnTo>
                    <a:pt x="1193" y="10"/>
                  </a:lnTo>
                  <a:cubicBezTo>
                    <a:pt x="1193" y="10"/>
                    <a:pt x="1193" y="10"/>
                    <a:pt x="1193" y="10"/>
                  </a:cubicBezTo>
                  <a:lnTo>
                    <a:pt x="1193" y="10"/>
                  </a:lnTo>
                  <a:cubicBezTo>
                    <a:pt x="1193" y="10"/>
                    <a:pt x="1192" y="10"/>
                    <a:pt x="1191" y="10"/>
                  </a:cubicBezTo>
                  <a:cubicBezTo>
                    <a:pt x="1133" y="5"/>
                    <a:pt x="1074"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00;p15">
              <a:extLst>
                <a:ext uri="{FF2B5EF4-FFF2-40B4-BE49-F238E27FC236}">
                  <a16:creationId xmlns:a16="http://schemas.microsoft.com/office/drawing/2014/main" id="{60CA558F-721D-FD5B-F0AF-4E459EF48591}"/>
                </a:ext>
              </a:extLst>
            </p:cNvPr>
            <p:cNvSpPr/>
            <p:nvPr/>
          </p:nvSpPr>
          <p:spPr>
            <a:xfrm>
              <a:off x="4205375" y="977700"/>
              <a:ext cx="50" cy="75"/>
            </a:xfrm>
            <a:custGeom>
              <a:avLst/>
              <a:gdLst/>
              <a:ahLst/>
              <a:cxnLst/>
              <a:rect l="l" t="t" r="r" b="b"/>
              <a:pathLst>
                <a:path w="2" h="3" extrusionOk="0">
                  <a:moveTo>
                    <a:pt x="0" y="2"/>
                  </a:moveTo>
                  <a:cubicBezTo>
                    <a:pt x="0" y="2"/>
                    <a:pt x="1" y="2"/>
                    <a:pt x="0" y="2"/>
                  </a:cubicBezTo>
                  <a:cubicBezTo>
                    <a:pt x="0" y="2"/>
                    <a:pt x="0" y="0"/>
                    <a:pt x="0" y="2"/>
                  </a:cubicBezTo>
                  <a:cubicBezTo>
                    <a:pt x="0" y="0"/>
                    <a:pt x="0" y="0"/>
                    <a:pt x="0" y="2"/>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01;p15">
              <a:extLst>
                <a:ext uri="{FF2B5EF4-FFF2-40B4-BE49-F238E27FC236}">
                  <a16:creationId xmlns:a16="http://schemas.microsoft.com/office/drawing/2014/main" id="{CE6DFAAB-50EC-C007-68CF-164A0AD04234}"/>
                </a:ext>
              </a:extLst>
            </p:cNvPr>
            <p:cNvSpPr/>
            <p:nvPr/>
          </p:nvSpPr>
          <p:spPr>
            <a:xfrm>
              <a:off x="4296850" y="963050"/>
              <a:ext cx="48275" cy="25450"/>
            </a:xfrm>
            <a:custGeom>
              <a:avLst/>
              <a:gdLst/>
              <a:ahLst/>
              <a:cxnLst/>
              <a:rect l="l" t="t" r="r" b="b"/>
              <a:pathLst>
                <a:path w="1931" h="1018" extrusionOk="0">
                  <a:moveTo>
                    <a:pt x="1129" y="229"/>
                  </a:moveTo>
                  <a:cubicBezTo>
                    <a:pt x="1136" y="229"/>
                    <a:pt x="1144" y="229"/>
                    <a:pt x="1151" y="229"/>
                  </a:cubicBezTo>
                  <a:cubicBezTo>
                    <a:pt x="1257" y="230"/>
                    <a:pt x="1360" y="237"/>
                    <a:pt x="1465" y="238"/>
                  </a:cubicBezTo>
                  <a:cubicBezTo>
                    <a:pt x="1477" y="238"/>
                    <a:pt x="1489" y="235"/>
                    <a:pt x="1499" y="233"/>
                  </a:cubicBezTo>
                  <a:cubicBezTo>
                    <a:pt x="1504" y="234"/>
                    <a:pt x="1511" y="235"/>
                    <a:pt x="1516" y="238"/>
                  </a:cubicBezTo>
                  <a:cubicBezTo>
                    <a:pt x="1533" y="244"/>
                    <a:pt x="1549" y="250"/>
                    <a:pt x="1566" y="258"/>
                  </a:cubicBezTo>
                  <a:cubicBezTo>
                    <a:pt x="1579" y="263"/>
                    <a:pt x="1590" y="270"/>
                    <a:pt x="1601" y="277"/>
                  </a:cubicBezTo>
                  <a:cubicBezTo>
                    <a:pt x="1609" y="281"/>
                    <a:pt x="1614" y="286"/>
                    <a:pt x="1619" y="290"/>
                  </a:cubicBezTo>
                  <a:cubicBezTo>
                    <a:pt x="1629" y="299"/>
                    <a:pt x="1641" y="311"/>
                    <a:pt x="1651" y="321"/>
                  </a:cubicBezTo>
                  <a:cubicBezTo>
                    <a:pt x="1656" y="326"/>
                    <a:pt x="1660" y="331"/>
                    <a:pt x="1663" y="336"/>
                  </a:cubicBezTo>
                  <a:cubicBezTo>
                    <a:pt x="1668" y="343"/>
                    <a:pt x="1672" y="351"/>
                    <a:pt x="1676" y="357"/>
                  </a:cubicBezTo>
                  <a:cubicBezTo>
                    <a:pt x="1689" y="385"/>
                    <a:pt x="1698" y="414"/>
                    <a:pt x="1710" y="442"/>
                  </a:cubicBezTo>
                  <a:cubicBezTo>
                    <a:pt x="1703" y="457"/>
                    <a:pt x="1702" y="473"/>
                    <a:pt x="1698" y="488"/>
                  </a:cubicBezTo>
                  <a:cubicBezTo>
                    <a:pt x="1697" y="493"/>
                    <a:pt x="1696" y="498"/>
                    <a:pt x="1693" y="506"/>
                  </a:cubicBezTo>
                  <a:cubicBezTo>
                    <a:pt x="1688" y="520"/>
                    <a:pt x="1683" y="537"/>
                    <a:pt x="1677" y="550"/>
                  </a:cubicBezTo>
                  <a:cubicBezTo>
                    <a:pt x="1666" y="562"/>
                    <a:pt x="1657" y="575"/>
                    <a:pt x="1647" y="586"/>
                  </a:cubicBezTo>
                  <a:cubicBezTo>
                    <a:pt x="1646" y="588"/>
                    <a:pt x="1645" y="589"/>
                    <a:pt x="1644" y="591"/>
                  </a:cubicBezTo>
                  <a:lnTo>
                    <a:pt x="1642" y="593"/>
                  </a:lnTo>
                  <a:cubicBezTo>
                    <a:pt x="1609" y="621"/>
                    <a:pt x="1573" y="647"/>
                    <a:pt x="1536" y="672"/>
                  </a:cubicBezTo>
                  <a:cubicBezTo>
                    <a:pt x="1528" y="677"/>
                    <a:pt x="1520" y="682"/>
                    <a:pt x="1512" y="687"/>
                  </a:cubicBezTo>
                  <a:cubicBezTo>
                    <a:pt x="1495" y="695"/>
                    <a:pt x="1480" y="700"/>
                    <a:pt x="1463" y="707"/>
                  </a:cubicBezTo>
                  <a:cubicBezTo>
                    <a:pt x="1448" y="710"/>
                    <a:pt x="1433" y="714"/>
                    <a:pt x="1418" y="718"/>
                  </a:cubicBezTo>
                  <a:cubicBezTo>
                    <a:pt x="1381" y="726"/>
                    <a:pt x="1341" y="735"/>
                    <a:pt x="1305" y="743"/>
                  </a:cubicBezTo>
                  <a:cubicBezTo>
                    <a:pt x="1272" y="748"/>
                    <a:pt x="1241" y="751"/>
                    <a:pt x="1207" y="755"/>
                  </a:cubicBezTo>
                  <a:lnTo>
                    <a:pt x="1202" y="755"/>
                  </a:lnTo>
                  <a:cubicBezTo>
                    <a:pt x="1200" y="755"/>
                    <a:pt x="1198" y="755"/>
                    <a:pt x="1196" y="756"/>
                  </a:cubicBezTo>
                  <a:cubicBezTo>
                    <a:pt x="1196" y="755"/>
                    <a:pt x="1197" y="755"/>
                    <a:pt x="1197" y="755"/>
                  </a:cubicBezTo>
                  <a:cubicBezTo>
                    <a:pt x="1191" y="755"/>
                    <a:pt x="1187" y="756"/>
                    <a:pt x="1180" y="756"/>
                  </a:cubicBezTo>
                  <a:lnTo>
                    <a:pt x="1181" y="756"/>
                  </a:lnTo>
                  <a:cubicBezTo>
                    <a:pt x="1170" y="756"/>
                    <a:pt x="1159" y="759"/>
                    <a:pt x="1145" y="760"/>
                  </a:cubicBezTo>
                  <a:lnTo>
                    <a:pt x="1146" y="760"/>
                  </a:lnTo>
                  <a:cubicBezTo>
                    <a:pt x="1057" y="767"/>
                    <a:pt x="969" y="777"/>
                    <a:pt x="878" y="785"/>
                  </a:cubicBezTo>
                  <a:lnTo>
                    <a:pt x="893" y="785"/>
                  </a:lnTo>
                  <a:cubicBezTo>
                    <a:pt x="832" y="789"/>
                    <a:pt x="771" y="792"/>
                    <a:pt x="709" y="792"/>
                  </a:cubicBezTo>
                  <a:cubicBezTo>
                    <a:pt x="693" y="792"/>
                    <a:pt x="676" y="792"/>
                    <a:pt x="659" y="792"/>
                  </a:cubicBezTo>
                  <a:cubicBezTo>
                    <a:pt x="594" y="790"/>
                    <a:pt x="531" y="782"/>
                    <a:pt x="467" y="775"/>
                  </a:cubicBezTo>
                  <a:lnTo>
                    <a:pt x="465" y="775"/>
                  </a:lnTo>
                  <a:cubicBezTo>
                    <a:pt x="463" y="775"/>
                    <a:pt x="460" y="773"/>
                    <a:pt x="457" y="773"/>
                  </a:cubicBezTo>
                  <a:lnTo>
                    <a:pt x="462" y="773"/>
                  </a:lnTo>
                  <a:cubicBezTo>
                    <a:pt x="441" y="770"/>
                    <a:pt x="422" y="766"/>
                    <a:pt x="401" y="761"/>
                  </a:cubicBezTo>
                  <a:cubicBezTo>
                    <a:pt x="387" y="755"/>
                    <a:pt x="374" y="750"/>
                    <a:pt x="360" y="744"/>
                  </a:cubicBezTo>
                  <a:cubicBezTo>
                    <a:pt x="355" y="741"/>
                    <a:pt x="350" y="737"/>
                    <a:pt x="345" y="735"/>
                  </a:cubicBezTo>
                  <a:lnTo>
                    <a:pt x="330" y="723"/>
                  </a:lnTo>
                  <a:cubicBezTo>
                    <a:pt x="313" y="706"/>
                    <a:pt x="297" y="690"/>
                    <a:pt x="281" y="675"/>
                  </a:cubicBezTo>
                  <a:lnTo>
                    <a:pt x="281" y="675"/>
                  </a:lnTo>
                  <a:cubicBezTo>
                    <a:pt x="282" y="676"/>
                    <a:pt x="282" y="677"/>
                    <a:pt x="283" y="678"/>
                  </a:cubicBezTo>
                  <a:lnTo>
                    <a:pt x="283" y="678"/>
                  </a:lnTo>
                  <a:cubicBezTo>
                    <a:pt x="281" y="676"/>
                    <a:pt x="279" y="674"/>
                    <a:pt x="278" y="673"/>
                  </a:cubicBezTo>
                  <a:lnTo>
                    <a:pt x="276" y="671"/>
                  </a:lnTo>
                  <a:lnTo>
                    <a:pt x="276" y="671"/>
                  </a:lnTo>
                  <a:cubicBezTo>
                    <a:pt x="277" y="671"/>
                    <a:pt x="277" y="672"/>
                    <a:pt x="278" y="672"/>
                  </a:cubicBezTo>
                  <a:cubicBezTo>
                    <a:pt x="271" y="663"/>
                    <a:pt x="263" y="652"/>
                    <a:pt x="257" y="643"/>
                  </a:cubicBezTo>
                  <a:cubicBezTo>
                    <a:pt x="254" y="637"/>
                    <a:pt x="251" y="632"/>
                    <a:pt x="247" y="626"/>
                  </a:cubicBezTo>
                  <a:cubicBezTo>
                    <a:pt x="245" y="621"/>
                    <a:pt x="242" y="616"/>
                    <a:pt x="241" y="611"/>
                  </a:cubicBezTo>
                  <a:lnTo>
                    <a:pt x="241" y="610"/>
                  </a:lnTo>
                  <a:lnTo>
                    <a:pt x="233" y="583"/>
                  </a:lnTo>
                  <a:cubicBezTo>
                    <a:pt x="233" y="576"/>
                    <a:pt x="233" y="570"/>
                    <a:pt x="232" y="564"/>
                  </a:cubicBezTo>
                  <a:cubicBezTo>
                    <a:pt x="231" y="552"/>
                    <a:pt x="231" y="540"/>
                    <a:pt x="232" y="528"/>
                  </a:cubicBezTo>
                  <a:cubicBezTo>
                    <a:pt x="233" y="522"/>
                    <a:pt x="233" y="516"/>
                    <a:pt x="235" y="511"/>
                  </a:cubicBezTo>
                  <a:lnTo>
                    <a:pt x="238" y="495"/>
                  </a:lnTo>
                  <a:cubicBezTo>
                    <a:pt x="240" y="488"/>
                    <a:pt x="241" y="483"/>
                    <a:pt x="243" y="478"/>
                  </a:cubicBezTo>
                  <a:cubicBezTo>
                    <a:pt x="247" y="470"/>
                    <a:pt x="253" y="461"/>
                    <a:pt x="258" y="454"/>
                  </a:cubicBezTo>
                  <a:lnTo>
                    <a:pt x="266" y="442"/>
                  </a:lnTo>
                  <a:lnTo>
                    <a:pt x="262" y="450"/>
                  </a:lnTo>
                  <a:cubicBezTo>
                    <a:pt x="263" y="449"/>
                    <a:pt x="264" y="447"/>
                    <a:pt x="266" y="445"/>
                  </a:cubicBezTo>
                  <a:cubicBezTo>
                    <a:pt x="277" y="433"/>
                    <a:pt x="288" y="421"/>
                    <a:pt x="299" y="410"/>
                  </a:cubicBezTo>
                  <a:cubicBezTo>
                    <a:pt x="309" y="400"/>
                    <a:pt x="320" y="393"/>
                    <a:pt x="330" y="384"/>
                  </a:cubicBezTo>
                  <a:cubicBezTo>
                    <a:pt x="356" y="368"/>
                    <a:pt x="382" y="353"/>
                    <a:pt x="408" y="339"/>
                  </a:cubicBezTo>
                  <a:cubicBezTo>
                    <a:pt x="433" y="327"/>
                    <a:pt x="458" y="317"/>
                    <a:pt x="483" y="308"/>
                  </a:cubicBezTo>
                  <a:cubicBezTo>
                    <a:pt x="524" y="295"/>
                    <a:pt x="566" y="285"/>
                    <a:pt x="609" y="275"/>
                  </a:cubicBezTo>
                  <a:cubicBezTo>
                    <a:pt x="649" y="266"/>
                    <a:pt x="690" y="259"/>
                    <a:pt x="730" y="254"/>
                  </a:cubicBezTo>
                  <a:cubicBezTo>
                    <a:pt x="768" y="249"/>
                    <a:pt x="806" y="246"/>
                    <a:pt x="842" y="243"/>
                  </a:cubicBezTo>
                  <a:lnTo>
                    <a:pt x="840" y="243"/>
                  </a:lnTo>
                  <a:cubicBezTo>
                    <a:pt x="935" y="235"/>
                    <a:pt x="1032" y="229"/>
                    <a:pt x="1129" y="229"/>
                  </a:cubicBezTo>
                  <a:close/>
                  <a:moveTo>
                    <a:pt x="1327" y="0"/>
                  </a:moveTo>
                  <a:cubicBezTo>
                    <a:pt x="1328" y="0"/>
                    <a:pt x="1330" y="0"/>
                    <a:pt x="1331" y="1"/>
                  </a:cubicBezTo>
                  <a:lnTo>
                    <a:pt x="1325" y="1"/>
                  </a:lnTo>
                  <a:cubicBezTo>
                    <a:pt x="1321" y="3"/>
                    <a:pt x="1316" y="6"/>
                    <a:pt x="1311" y="8"/>
                  </a:cubicBezTo>
                  <a:cubicBezTo>
                    <a:pt x="1297" y="8"/>
                    <a:pt x="1281" y="7"/>
                    <a:pt x="1268" y="7"/>
                  </a:cubicBezTo>
                  <a:cubicBezTo>
                    <a:pt x="1215" y="5"/>
                    <a:pt x="1163" y="4"/>
                    <a:pt x="1111" y="4"/>
                  </a:cubicBezTo>
                  <a:cubicBezTo>
                    <a:pt x="1053" y="4"/>
                    <a:pt x="997" y="5"/>
                    <a:pt x="940" y="8"/>
                  </a:cubicBezTo>
                  <a:cubicBezTo>
                    <a:pt x="837" y="16"/>
                    <a:pt x="731" y="21"/>
                    <a:pt x="629" y="39"/>
                  </a:cubicBezTo>
                  <a:cubicBezTo>
                    <a:pt x="533" y="58"/>
                    <a:pt x="439" y="80"/>
                    <a:pt x="348" y="116"/>
                  </a:cubicBezTo>
                  <a:cubicBezTo>
                    <a:pt x="239" y="161"/>
                    <a:pt x="129" y="232"/>
                    <a:pt x="64" y="332"/>
                  </a:cubicBezTo>
                  <a:cubicBezTo>
                    <a:pt x="36" y="377"/>
                    <a:pt x="14" y="425"/>
                    <a:pt x="7" y="478"/>
                  </a:cubicBezTo>
                  <a:cubicBezTo>
                    <a:pt x="2" y="524"/>
                    <a:pt x="1" y="571"/>
                    <a:pt x="7" y="619"/>
                  </a:cubicBezTo>
                  <a:cubicBezTo>
                    <a:pt x="17" y="704"/>
                    <a:pt x="68" y="779"/>
                    <a:pt x="125" y="841"/>
                  </a:cubicBezTo>
                  <a:cubicBezTo>
                    <a:pt x="186" y="905"/>
                    <a:pt x="256" y="956"/>
                    <a:pt x="341" y="978"/>
                  </a:cubicBezTo>
                  <a:cubicBezTo>
                    <a:pt x="394" y="993"/>
                    <a:pt x="449" y="1001"/>
                    <a:pt x="504" y="1007"/>
                  </a:cubicBezTo>
                  <a:cubicBezTo>
                    <a:pt x="571" y="1014"/>
                    <a:pt x="638" y="1017"/>
                    <a:pt x="705" y="1017"/>
                  </a:cubicBezTo>
                  <a:cubicBezTo>
                    <a:pt x="725" y="1017"/>
                    <a:pt x="745" y="1017"/>
                    <a:pt x="765" y="1017"/>
                  </a:cubicBezTo>
                  <a:cubicBezTo>
                    <a:pt x="791" y="1014"/>
                    <a:pt x="817" y="1014"/>
                    <a:pt x="842" y="1013"/>
                  </a:cubicBezTo>
                  <a:cubicBezTo>
                    <a:pt x="943" y="1006"/>
                    <a:pt x="1042" y="994"/>
                    <a:pt x="1141" y="986"/>
                  </a:cubicBezTo>
                  <a:lnTo>
                    <a:pt x="1152" y="986"/>
                  </a:lnTo>
                  <a:cubicBezTo>
                    <a:pt x="1162" y="984"/>
                    <a:pt x="1171" y="984"/>
                    <a:pt x="1178" y="984"/>
                  </a:cubicBezTo>
                  <a:lnTo>
                    <a:pt x="1163" y="984"/>
                  </a:lnTo>
                  <a:cubicBezTo>
                    <a:pt x="1180" y="983"/>
                    <a:pt x="1198" y="981"/>
                    <a:pt x="1214" y="980"/>
                  </a:cubicBezTo>
                  <a:lnTo>
                    <a:pt x="1212" y="980"/>
                  </a:lnTo>
                  <a:cubicBezTo>
                    <a:pt x="1245" y="978"/>
                    <a:pt x="1280" y="976"/>
                    <a:pt x="1315" y="970"/>
                  </a:cubicBezTo>
                  <a:cubicBezTo>
                    <a:pt x="1348" y="963"/>
                    <a:pt x="1382" y="955"/>
                    <a:pt x="1415" y="947"/>
                  </a:cubicBezTo>
                  <a:cubicBezTo>
                    <a:pt x="1444" y="941"/>
                    <a:pt x="1474" y="936"/>
                    <a:pt x="1502" y="930"/>
                  </a:cubicBezTo>
                  <a:cubicBezTo>
                    <a:pt x="1548" y="919"/>
                    <a:pt x="1594" y="901"/>
                    <a:pt x="1632" y="877"/>
                  </a:cubicBezTo>
                  <a:cubicBezTo>
                    <a:pt x="1672" y="852"/>
                    <a:pt x="1708" y="827"/>
                    <a:pt x="1744" y="798"/>
                  </a:cubicBezTo>
                  <a:cubicBezTo>
                    <a:pt x="1786" y="766"/>
                    <a:pt x="1825" y="729"/>
                    <a:pt x="1857" y="683"/>
                  </a:cubicBezTo>
                  <a:cubicBezTo>
                    <a:pt x="1878" y="655"/>
                    <a:pt x="1890" y="620"/>
                    <a:pt x="1903" y="588"/>
                  </a:cubicBezTo>
                  <a:cubicBezTo>
                    <a:pt x="1911" y="562"/>
                    <a:pt x="1919" y="538"/>
                    <a:pt x="1921" y="511"/>
                  </a:cubicBezTo>
                  <a:cubicBezTo>
                    <a:pt x="1925" y="483"/>
                    <a:pt x="1926" y="457"/>
                    <a:pt x="1926" y="430"/>
                  </a:cubicBezTo>
                  <a:cubicBezTo>
                    <a:pt x="1931" y="390"/>
                    <a:pt x="1910" y="354"/>
                    <a:pt x="1899" y="318"/>
                  </a:cubicBezTo>
                  <a:cubicBezTo>
                    <a:pt x="1858" y="210"/>
                    <a:pt x="1782" y="119"/>
                    <a:pt x="1679" y="64"/>
                  </a:cubicBezTo>
                  <a:cubicBezTo>
                    <a:pt x="1658" y="54"/>
                    <a:pt x="1636" y="43"/>
                    <a:pt x="1615" y="34"/>
                  </a:cubicBezTo>
                  <a:cubicBezTo>
                    <a:pt x="1594" y="34"/>
                    <a:pt x="1574" y="30"/>
                    <a:pt x="1553" y="26"/>
                  </a:cubicBezTo>
                  <a:cubicBezTo>
                    <a:pt x="1516" y="18"/>
                    <a:pt x="1479" y="11"/>
                    <a:pt x="1440" y="5"/>
                  </a:cubicBezTo>
                  <a:lnTo>
                    <a:pt x="1445" y="5"/>
                  </a:lnTo>
                  <a:cubicBezTo>
                    <a:pt x="1405" y="1"/>
                    <a:pt x="1366"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02;p15">
              <a:extLst>
                <a:ext uri="{FF2B5EF4-FFF2-40B4-BE49-F238E27FC236}">
                  <a16:creationId xmlns:a16="http://schemas.microsoft.com/office/drawing/2014/main" id="{E70E9F2A-86BA-B459-E855-39E668F8B95C}"/>
                </a:ext>
              </a:extLst>
            </p:cNvPr>
            <p:cNvSpPr/>
            <p:nvPr/>
          </p:nvSpPr>
          <p:spPr>
            <a:xfrm>
              <a:off x="4308350" y="982400"/>
              <a:ext cx="125" cy="50"/>
            </a:xfrm>
            <a:custGeom>
              <a:avLst/>
              <a:gdLst/>
              <a:ahLst/>
              <a:cxnLst/>
              <a:rect l="l" t="t" r="r" b="b"/>
              <a:pathLst>
                <a:path w="5" h="2" extrusionOk="0">
                  <a:moveTo>
                    <a:pt x="0" y="0"/>
                  </a:moveTo>
                  <a:cubicBezTo>
                    <a:pt x="2" y="0"/>
                    <a:pt x="3" y="0"/>
                    <a:pt x="4" y="1"/>
                  </a:cubicBezTo>
                  <a:lnTo>
                    <a:pt x="4" y="1"/>
                  </a:lnTo>
                  <a:cubicBezTo>
                    <a:pt x="3" y="0"/>
                    <a:pt x="2"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03;p15">
              <a:extLst>
                <a:ext uri="{FF2B5EF4-FFF2-40B4-BE49-F238E27FC236}">
                  <a16:creationId xmlns:a16="http://schemas.microsoft.com/office/drawing/2014/main" id="{A2C2CBF4-A9D8-F411-FDC3-71A63DC33EC9}"/>
                </a:ext>
              </a:extLst>
            </p:cNvPr>
            <p:cNvSpPr/>
            <p:nvPr/>
          </p:nvSpPr>
          <p:spPr>
            <a:xfrm>
              <a:off x="4303175" y="974200"/>
              <a:ext cx="125" cy="175"/>
            </a:xfrm>
            <a:custGeom>
              <a:avLst/>
              <a:gdLst/>
              <a:ahLst/>
              <a:cxnLst/>
              <a:rect l="l" t="t" r="r" b="b"/>
              <a:pathLst>
                <a:path w="5" h="7" extrusionOk="0">
                  <a:moveTo>
                    <a:pt x="5" y="1"/>
                  </a:moveTo>
                  <a:lnTo>
                    <a:pt x="5" y="1"/>
                  </a:lnTo>
                  <a:cubicBezTo>
                    <a:pt x="4" y="3"/>
                    <a:pt x="3" y="5"/>
                    <a:pt x="1" y="6"/>
                  </a:cubicBezTo>
                  <a:cubicBezTo>
                    <a:pt x="3" y="5"/>
                    <a:pt x="4" y="4"/>
                    <a:pt x="5" y="1"/>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04;p15">
              <a:extLst>
                <a:ext uri="{FF2B5EF4-FFF2-40B4-BE49-F238E27FC236}">
                  <a16:creationId xmlns:a16="http://schemas.microsoft.com/office/drawing/2014/main" id="{21E43376-7D22-F36A-38CF-EB3AF7A298EC}"/>
                </a:ext>
              </a:extLst>
            </p:cNvPr>
            <p:cNvSpPr/>
            <p:nvPr/>
          </p:nvSpPr>
          <p:spPr>
            <a:xfrm>
              <a:off x="4273750" y="990675"/>
              <a:ext cx="100" cy="50"/>
            </a:xfrm>
            <a:custGeom>
              <a:avLst/>
              <a:gdLst/>
              <a:ahLst/>
              <a:cxnLst/>
              <a:rect l="l" t="t" r="r" b="b"/>
              <a:pathLst>
                <a:path w="4" h="2" extrusionOk="0">
                  <a:moveTo>
                    <a:pt x="0" y="0"/>
                  </a:moveTo>
                  <a:cubicBezTo>
                    <a:pt x="1" y="1"/>
                    <a:pt x="3" y="1"/>
                    <a:pt x="3" y="1"/>
                  </a:cubicBezTo>
                  <a:cubicBezTo>
                    <a:pt x="3" y="1"/>
                    <a:pt x="1"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05;p15">
              <a:extLst>
                <a:ext uri="{FF2B5EF4-FFF2-40B4-BE49-F238E27FC236}">
                  <a16:creationId xmlns:a16="http://schemas.microsoft.com/office/drawing/2014/main" id="{5AFAF64A-CB7A-B86A-0601-A9D77EB15B8E}"/>
                </a:ext>
              </a:extLst>
            </p:cNvPr>
            <p:cNvSpPr/>
            <p:nvPr/>
          </p:nvSpPr>
          <p:spPr>
            <a:xfrm>
              <a:off x="4275750" y="991825"/>
              <a:ext cx="325" cy="200"/>
            </a:xfrm>
            <a:custGeom>
              <a:avLst/>
              <a:gdLst/>
              <a:ahLst/>
              <a:cxnLst/>
              <a:rect l="l" t="t" r="r" b="b"/>
              <a:pathLst>
                <a:path w="13" h="8" extrusionOk="0">
                  <a:moveTo>
                    <a:pt x="1" y="1"/>
                  </a:moveTo>
                  <a:lnTo>
                    <a:pt x="1" y="1"/>
                  </a:lnTo>
                  <a:cubicBezTo>
                    <a:pt x="5" y="4"/>
                    <a:pt x="7" y="5"/>
                    <a:pt x="10" y="7"/>
                  </a:cubicBezTo>
                  <a:lnTo>
                    <a:pt x="10" y="7"/>
                  </a:lnTo>
                  <a:cubicBezTo>
                    <a:pt x="7" y="5"/>
                    <a:pt x="5" y="2"/>
                    <a:pt x="1" y="1"/>
                  </a:cubicBezTo>
                  <a:close/>
                  <a:moveTo>
                    <a:pt x="10" y="7"/>
                  </a:moveTo>
                  <a:cubicBezTo>
                    <a:pt x="11" y="7"/>
                    <a:pt x="12" y="8"/>
                    <a:pt x="13" y="8"/>
                  </a:cubicBezTo>
                  <a:cubicBezTo>
                    <a:pt x="12" y="8"/>
                    <a:pt x="11" y="7"/>
                    <a:pt x="10" y="7"/>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06;p15">
              <a:extLst>
                <a:ext uri="{FF2B5EF4-FFF2-40B4-BE49-F238E27FC236}">
                  <a16:creationId xmlns:a16="http://schemas.microsoft.com/office/drawing/2014/main" id="{0885E660-0A2C-03D4-2069-2784FA1333CC}"/>
                </a:ext>
              </a:extLst>
            </p:cNvPr>
            <p:cNvSpPr/>
            <p:nvPr/>
          </p:nvSpPr>
          <p:spPr>
            <a:xfrm>
              <a:off x="4253625" y="988875"/>
              <a:ext cx="27400" cy="49275"/>
            </a:xfrm>
            <a:custGeom>
              <a:avLst/>
              <a:gdLst/>
              <a:ahLst/>
              <a:cxnLst/>
              <a:rect l="l" t="t" r="r" b="b"/>
              <a:pathLst>
                <a:path w="1096" h="1971" extrusionOk="0">
                  <a:moveTo>
                    <a:pt x="735" y="37"/>
                  </a:moveTo>
                  <a:cubicBezTo>
                    <a:pt x="738" y="38"/>
                    <a:pt x="742" y="39"/>
                    <a:pt x="744" y="41"/>
                  </a:cubicBezTo>
                  <a:cubicBezTo>
                    <a:pt x="741" y="40"/>
                    <a:pt x="738" y="38"/>
                    <a:pt x="735" y="37"/>
                  </a:cubicBezTo>
                  <a:close/>
                  <a:moveTo>
                    <a:pt x="510" y="248"/>
                  </a:moveTo>
                  <a:cubicBezTo>
                    <a:pt x="510" y="248"/>
                    <a:pt x="510" y="248"/>
                    <a:pt x="509" y="248"/>
                  </a:cubicBezTo>
                  <a:lnTo>
                    <a:pt x="509" y="248"/>
                  </a:lnTo>
                  <a:cubicBezTo>
                    <a:pt x="510" y="248"/>
                    <a:pt x="510" y="248"/>
                    <a:pt x="510" y="248"/>
                  </a:cubicBezTo>
                  <a:close/>
                  <a:moveTo>
                    <a:pt x="572" y="227"/>
                  </a:moveTo>
                  <a:cubicBezTo>
                    <a:pt x="581" y="231"/>
                    <a:pt x="589" y="232"/>
                    <a:pt x="600" y="232"/>
                  </a:cubicBezTo>
                  <a:cubicBezTo>
                    <a:pt x="608" y="232"/>
                    <a:pt x="617" y="233"/>
                    <a:pt x="625" y="234"/>
                  </a:cubicBezTo>
                  <a:cubicBezTo>
                    <a:pt x="626" y="234"/>
                    <a:pt x="628" y="234"/>
                    <a:pt x="629" y="236"/>
                  </a:cubicBezTo>
                  <a:cubicBezTo>
                    <a:pt x="631" y="237"/>
                    <a:pt x="634" y="238"/>
                    <a:pt x="638" y="239"/>
                  </a:cubicBezTo>
                  <a:cubicBezTo>
                    <a:pt x="636" y="238"/>
                    <a:pt x="634" y="237"/>
                    <a:pt x="633" y="237"/>
                  </a:cubicBezTo>
                  <a:lnTo>
                    <a:pt x="634" y="237"/>
                  </a:lnTo>
                  <a:lnTo>
                    <a:pt x="669" y="253"/>
                  </a:lnTo>
                  <a:cubicBezTo>
                    <a:pt x="690" y="264"/>
                    <a:pt x="710" y="276"/>
                    <a:pt x="732" y="285"/>
                  </a:cubicBezTo>
                  <a:cubicBezTo>
                    <a:pt x="739" y="289"/>
                    <a:pt x="747" y="293"/>
                    <a:pt x="754" y="298"/>
                  </a:cubicBezTo>
                  <a:lnTo>
                    <a:pt x="746" y="294"/>
                  </a:lnTo>
                  <a:lnTo>
                    <a:pt x="746" y="294"/>
                  </a:lnTo>
                  <a:cubicBezTo>
                    <a:pt x="757" y="300"/>
                    <a:pt x="765" y="307"/>
                    <a:pt x="775" y="314"/>
                  </a:cubicBezTo>
                  <a:cubicBezTo>
                    <a:pt x="777" y="315"/>
                    <a:pt x="779" y="316"/>
                    <a:pt x="780" y="317"/>
                  </a:cubicBezTo>
                  <a:cubicBezTo>
                    <a:pt x="783" y="320"/>
                    <a:pt x="786" y="322"/>
                    <a:pt x="789" y="326"/>
                  </a:cubicBezTo>
                  <a:cubicBezTo>
                    <a:pt x="790" y="327"/>
                    <a:pt x="791" y="330"/>
                    <a:pt x="793" y="332"/>
                  </a:cubicBezTo>
                  <a:cubicBezTo>
                    <a:pt x="805" y="358"/>
                    <a:pt x="815" y="387"/>
                    <a:pt x="826" y="414"/>
                  </a:cubicBezTo>
                  <a:cubicBezTo>
                    <a:pt x="836" y="443"/>
                    <a:pt x="842" y="471"/>
                    <a:pt x="849" y="497"/>
                  </a:cubicBezTo>
                  <a:cubicBezTo>
                    <a:pt x="859" y="544"/>
                    <a:pt x="865" y="592"/>
                    <a:pt x="868" y="639"/>
                  </a:cubicBezTo>
                  <a:cubicBezTo>
                    <a:pt x="875" y="734"/>
                    <a:pt x="872" y="828"/>
                    <a:pt x="872" y="924"/>
                  </a:cubicBezTo>
                  <a:cubicBezTo>
                    <a:pt x="868" y="1008"/>
                    <a:pt x="866" y="1095"/>
                    <a:pt x="863" y="1183"/>
                  </a:cubicBezTo>
                  <a:cubicBezTo>
                    <a:pt x="861" y="1258"/>
                    <a:pt x="856" y="1333"/>
                    <a:pt x="844" y="1410"/>
                  </a:cubicBezTo>
                  <a:cubicBezTo>
                    <a:pt x="840" y="1434"/>
                    <a:pt x="834" y="1455"/>
                    <a:pt x="828" y="1477"/>
                  </a:cubicBezTo>
                  <a:cubicBezTo>
                    <a:pt x="824" y="1493"/>
                    <a:pt x="816" y="1512"/>
                    <a:pt x="810" y="1528"/>
                  </a:cubicBezTo>
                  <a:cubicBezTo>
                    <a:pt x="793" y="1566"/>
                    <a:pt x="772" y="1602"/>
                    <a:pt x="749" y="1637"/>
                  </a:cubicBezTo>
                  <a:cubicBezTo>
                    <a:pt x="744" y="1644"/>
                    <a:pt x="738" y="1652"/>
                    <a:pt x="733" y="1658"/>
                  </a:cubicBezTo>
                  <a:cubicBezTo>
                    <a:pt x="723" y="1670"/>
                    <a:pt x="711" y="1682"/>
                    <a:pt x="699" y="1694"/>
                  </a:cubicBezTo>
                  <a:cubicBezTo>
                    <a:pt x="696" y="1698"/>
                    <a:pt x="691" y="1701"/>
                    <a:pt x="686" y="1704"/>
                  </a:cubicBezTo>
                  <a:cubicBezTo>
                    <a:pt x="676" y="1711"/>
                    <a:pt x="665" y="1718"/>
                    <a:pt x="652" y="1726"/>
                  </a:cubicBezTo>
                  <a:cubicBezTo>
                    <a:pt x="636" y="1731"/>
                    <a:pt x="620" y="1736"/>
                    <a:pt x="604" y="1741"/>
                  </a:cubicBezTo>
                  <a:cubicBezTo>
                    <a:pt x="603" y="1741"/>
                    <a:pt x="600" y="1741"/>
                    <a:pt x="599" y="1742"/>
                  </a:cubicBezTo>
                  <a:cubicBezTo>
                    <a:pt x="578" y="1744"/>
                    <a:pt x="557" y="1745"/>
                    <a:pt x="537" y="1745"/>
                  </a:cubicBezTo>
                  <a:cubicBezTo>
                    <a:pt x="528" y="1744"/>
                    <a:pt x="519" y="1744"/>
                    <a:pt x="511" y="1742"/>
                  </a:cubicBezTo>
                  <a:cubicBezTo>
                    <a:pt x="501" y="1740"/>
                    <a:pt x="491" y="1737"/>
                    <a:pt x="481" y="1735"/>
                  </a:cubicBezTo>
                  <a:cubicBezTo>
                    <a:pt x="476" y="1734"/>
                    <a:pt x="473" y="1731"/>
                    <a:pt x="468" y="1730"/>
                  </a:cubicBezTo>
                  <a:cubicBezTo>
                    <a:pt x="449" y="1720"/>
                    <a:pt x="433" y="1711"/>
                    <a:pt x="416" y="1703"/>
                  </a:cubicBezTo>
                  <a:cubicBezTo>
                    <a:pt x="408" y="1698"/>
                    <a:pt x="402" y="1693"/>
                    <a:pt x="395" y="1685"/>
                  </a:cubicBezTo>
                  <a:cubicBezTo>
                    <a:pt x="387" y="1678"/>
                    <a:pt x="380" y="1670"/>
                    <a:pt x="372" y="1664"/>
                  </a:cubicBezTo>
                  <a:cubicBezTo>
                    <a:pt x="370" y="1660"/>
                    <a:pt x="367" y="1657"/>
                    <a:pt x="364" y="1653"/>
                  </a:cubicBezTo>
                  <a:cubicBezTo>
                    <a:pt x="355" y="1638"/>
                    <a:pt x="346" y="1622"/>
                    <a:pt x="336" y="1606"/>
                  </a:cubicBezTo>
                  <a:lnTo>
                    <a:pt x="336" y="1606"/>
                  </a:lnTo>
                  <a:cubicBezTo>
                    <a:pt x="336" y="1606"/>
                    <a:pt x="336" y="1606"/>
                    <a:pt x="336" y="1606"/>
                  </a:cubicBezTo>
                  <a:lnTo>
                    <a:pt x="336" y="1606"/>
                  </a:lnTo>
                  <a:cubicBezTo>
                    <a:pt x="321" y="1578"/>
                    <a:pt x="309" y="1545"/>
                    <a:pt x="297" y="1515"/>
                  </a:cubicBezTo>
                  <a:cubicBezTo>
                    <a:pt x="288" y="1489"/>
                    <a:pt x="282" y="1462"/>
                    <a:pt x="275" y="1436"/>
                  </a:cubicBezTo>
                  <a:cubicBezTo>
                    <a:pt x="258" y="1355"/>
                    <a:pt x="248" y="1276"/>
                    <a:pt x="240" y="1194"/>
                  </a:cubicBezTo>
                  <a:cubicBezTo>
                    <a:pt x="234" y="1138"/>
                    <a:pt x="232" y="1085"/>
                    <a:pt x="232" y="1030"/>
                  </a:cubicBezTo>
                  <a:lnTo>
                    <a:pt x="232" y="1029"/>
                  </a:lnTo>
                  <a:lnTo>
                    <a:pt x="232" y="1028"/>
                  </a:lnTo>
                  <a:cubicBezTo>
                    <a:pt x="239" y="930"/>
                    <a:pt x="250" y="833"/>
                    <a:pt x="265" y="737"/>
                  </a:cubicBezTo>
                  <a:cubicBezTo>
                    <a:pt x="282" y="660"/>
                    <a:pt x="294" y="579"/>
                    <a:pt x="317" y="503"/>
                  </a:cubicBezTo>
                  <a:cubicBezTo>
                    <a:pt x="322" y="490"/>
                    <a:pt x="327" y="479"/>
                    <a:pt x="333" y="467"/>
                  </a:cubicBezTo>
                  <a:cubicBezTo>
                    <a:pt x="349" y="434"/>
                    <a:pt x="365" y="399"/>
                    <a:pt x="385" y="367"/>
                  </a:cubicBezTo>
                  <a:cubicBezTo>
                    <a:pt x="394" y="352"/>
                    <a:pt x="407" y="337"/>
                    <a:pt x="419" y="321"/>
                  </a:cubicBezTo>
                  <a:cubicBezTo>
                    <a:pt x="426" y="314"/>
                    <a:pt x="433" y="307"/>
                    <a:pt x="439" y="299"/>
                  </a:cubicBezTo>
                  <a:cubicBezTo>
                    <a:pt x="452" y="288"/>
                    <a:pt x="464" y="276"/>
                    <a:pt x="478" y="267"/>
                  </a:cubicBezTo>
                  <a:cubicBezTo>
                    <a:pt x="489" y="260"/>
                    <a:pt x="500" y="254"/>
                    <a:pt x="509" y="248"/>
                  </a:cubicBezTo>
                  <a:lnTo>
                    <a:pt x="509" y="248"/>
                  </a:lnTo>
                  <a:cubicBezTo>
                    <a:pt x="509" y="248"/>
                    <a:pt x="509" y="248"/>
                    <a:pt x="509" y="248"/>
                  </a:cubicBezTo>
                  <a:cubicBezTo>
                    <a:pt x="509" y="248"/>
                    <a:pt x="510" y="247"/>
                    <a:pt x="510" y="247"/>
                  </a:cubicBezTo>
                  <a:lnTo>
                    <a:pt x="510" y="247"/>
                  </a:lnTo>
                  <a:cubicBezTo>
                    <a:pt x="510" y="247"/>
                    <a:pt x="510" y="247"/>
                    <a:pt x="510" y="248"/>
                  </a:cubicBezTo>
                  <a:lnTo>
                    <a:pt x="510" y="248"/>
                  </a:lnTo>
                  <a:cubicBezTo>
                    <a:pt x="510" y="247"/>
                    <a:pt x="511" y="247"/>
                    <a:pt x="511" y="247"/>
                  </a:cubicBezTo>
                  <a:lnTo>
                    <a:pt x="511" y="247"/>
                  </a:lnTo>
                  <a:cubicBezTo>
                    <a:pt x="511" y="247"/>
                    <a:pt x="511" y="247"/>
                    <a:pt x="511" y="247"/>
                  </a:cubicBezTo>
                  <a:lnTo>
                    <a:pt x="511" y="247"/>
                  </a:lnTo>
                  <a:cubicBezTo>
                    <a:pt x="519" y="243"/>
                    <a:pt x="526" y="238"/>
                    <a:pt x="535" y="234"/>
                  </a:cubicBezTo>
                  <a:cubicBezTo>
                    <a:pt x="538" y="233"/>
                    <a:pt x="542" y="232"/>
                    <a:pt x="546" y="229"/>
                  </a:cubicBezTo>
                  <a:cubicBezTo>
                    <a:pt x="548" y="229"/>
                    <a:pt x="549" y="229"/>
                    <a:pt x="552" y="228"/>
                  </a:cubicBezTo>
                  <a:cubicBezTo>
                    <a:pt x="558" y="228"/>
                    <a:pt x="566" y="228"/>
                    <a:pt x="572" y="227"/>
                  </a:cubicBezTo>
                  <a:close/>
                  <a:moveTo>
                    <a:pt x="583" y="0"/>
                  </a:moveTo>
                  <a:cubicBezTo>
                    <a:pt x="562" y="0"/>
                    <a:pt x="541" y="1"/>
                    <a:pt x="520" y="4"/>
                  </a:cubicBezTo>
                  <a:cubicBezTo>
                    <a:pt x="474" y="10"/>
                    <a:pt x="429" y="28"/>
                    <a:pt x="389" y="53"/>
                  </a:cubicBezTo>
                  <a:cubicBezTo>
                    <a:pt x="341" y="83"/>
                    <a:pt x="293" y="115"/>
                    <a:pt x="257" y="159"/>
                  </a:cubicBezTo>
                  <a:cubicBezTo>
                    <a:pt x="231" y="190"/>
                    <a:pt x="206" y="222"/>
                    <a:pt x="185" y="258"/>
                  </a:cubicBezTo>
                  <a:cubicBezTo>
                    <a:pt x="155" y="307"/>
                    <a:pt x="128" y="360"/>
                    <a:pt x="107" y="414"/>
                  </a:cubicBezTo>
                  <a:cubicBezTo>
                    <a:pt x="93" y="455"/>
                    <a:pt x="83" y="497"/>
                    <a:pt x="73" y="541"/>
                  </a:cubicBezTo>
                  <a:cubicBezTo>
                    <a:pt x="52" y="647"/>
                    <a:pt x="30" y="753"/>
                    <a:pt x="19" y="862"/>
                  </a:cubicBezTo>
                  <a:cubicBezTo>
                    <a:pt x="9" y="954"/>
                    <a:pt x="0" y="1043"/>
                    <a:pt x="8" y="1136"/>
                  </a:cubicBezTo>
                  <a:cubicBezTo>
                    <a:pt x="21" y="1323"/>
                    <a:pt x="39" y="1523"/>
                    <a:pt x="125" y="1694"/>
                  </a:cubicBezTo>
                  <a:cubicBezTo>
                    <a:pt x="141" y="1722"/>
                    <a:pt x="156" y="1750"/>
                    <a:pt x="174" y="1777"/>
                  </a:cubicBezTo>
                  <a:cubicBezTo>
                    <a:pt x="190" y="1806"/>
                    <a:pt x="216" y="1829"/>
                    <a:pt x="239" y="1851"/>
                  </a:cubicBezTo>
                  <a:cubicBezTo>
                    <a:pt x="288" y="1899"/>
                    <a:pt x="355" y="1934"/>
                    <a:pt x="419" y="1953"/>
                  </a:cubicBezTo>
                  <a:cubicBezTo>
                    <a:pt x="462" y="1964"/>
                    <a:pt x="503" y="1971"/>
                    <a:pt x="545" y="1971"/>
                  </a:cubicBezTo>
                  <a:cubicBezTo>
                    <a:pt x="551" y="1971"/>
                    <a:pt x="558" y="1970"/>
                    <a:pt x="564" y="1970"/>
                  </a:cubicBezTo>
                  <a:cubicBezTo>
                    <a:pt x="571" y="1970"/>
                    <a:pt x="576" y="1970"/>
                    <a:pt x="582" y="1968"/>
                  </a:cubicBezTo>
                  <a:cubicBezTo>
                    <a:pt x="609" y="1967"/>
                    <a:pt x="636" y="1965"/>
                    <a:pt x="664" y="1958"/>
                  </a:cubicBezTo>
                  <a:cubicBezTo>
                    <a:pt x="687" y="1952"/>
                    <a:pt x="711" y="1944"/>
                    <a:pt x="736" y="1935"/>
                  </a:cubicBezTo>
                  <a:cubicBezTo>
                    <a:pt x="780" y="1916"/>
                    <a:pt x="826" y="1883"/>
                    <a:pt x="861" y="1849"/>
                  </a:cubicBezTo>
                  <a:cubicBezTo>
                    <a:pt x="893" y="1818"/>
                    <a:pt x="922" y="1785"/>
                    <a:pt x="944" y="1749"/>
                  </a:cubicBezTo>
                  <a:cubicBezTo>
                    <a:pt x="974" y="1703"/>
                    <a:pt x="1002" y="1656"/>
                    <a:pt x="1022" y="1606"/>
                  </a:cubicBezTo>
                  <a:cubicBezTo>
                    <a:pt x="1041" y="1558"/>
                    <a:pt x="1054" y="1512"/>
                    <a:pt x="1063" y="1461"/>
                  </a:cubicBezTo>
                  <a:cubicBezTo>
                    <a:pt x="1084" y="1359"/>
                    <a:pt x="1088" y="1253"/>
                    <a:pt x="1089" y="1150"/>
                  </a:cubicBezTo>
                  <a:cubicBezTo>
                    <a:pt x="1090" y="1058"/>
                    <a:pt x="1093" y="966"/>
                    <a:pt x="1094" y="874"/>
                  </a:cubicBezTo>
                  <a:cubicBezTo>
                    <a:pt x="1095" y="709"/>
                    <a:pt x="1093" y="544"/>
                    <a:pt x="1049" y="384"/>
                  </a:cubicBezTo>
                  <a:cubicBezTo>
                    <a:pt x="1038" y="345"/>
                    <a:pt x="1023" y="307"/>
                    <a:pt x="1006" y="269"/>
                  </a:cubicBezTo>
                  <a:cubicBezTo>
                    <a:pt x="997" y="248"/>
                    <a:pt x="989" y="224"/>
                    <a:pt x="975" y="203"/>
                  </a:cubicBezTo>
                  <a:cubicBezTo>
                    <a:pt x="951" y="169"/>
                    <a:pt x="923" y="141"/>
                    <a:pt x="886" y="119"/>
                  </a:cubicBezTo>
                  <a:cubicBezTo>
                    <a:pt x="858" y="102"/>
                    <a:pt x="834" y="87"/>
                    <a:pt x="805" y="72"/>
                  </a:cubicBezTo>
                  <a:cubicBezTo>
                    <a:pt x="804" y="72"/>
                    <a:pt x="804" y="71"/>
                    <a:pt x="802" y="71"/>
                  </a:cubicBezTo>
                  <a:lnTo>
                    <a:pt x="804" y="71"/>
                  </a:lnTo>
                  <a:cubicBezTo>
                    <a:pt x="804" y="71"/>
                    <a:pt x="802" y="71"/>
                    <a:pt x="802" y="69"/>
                  </a:cubicBezTo>
                  <a:cubicBezTo>
                    <a:pt x="791" y="64"/>
                    <a:pt x="780" y="58"/>
                    <a:pt x="770" y="52"/>
                  </a:cubicBezTo>
                  <a:cubicBezTo>
                    <a:pt x="758" y="43"/>
                    <a:pt x="744" y="40"/>
                    <a:pt x="732" y="35"/>
                  </a:cubicBezTo>
                  <a:lnTo>
                    <a:pt x="732" y="35"/>
                  </a:lnTo>
                  <a:cubicBezTo>
                    <a:pt x="732" y="35"/>
                    <a:pt x="732" y="35"/>
                    <a:pt x="733" y="36"/>
                  </a:cubicBezTo>
                  <a:lnTo>
                    <a:pt x="733" y="36"/>
                  </a:lnTo>
                  <a:cubicBezTo>
                    <a:pt x="718" y="29"/>
                    <a:pt x="703" y="24"/>
                    <a:pt x="690" y="20"/>
                  </a:cubicBezTo>
                  <a:cubicBezTo>
                    <a:pt x="671" y="7"/>
                    <a:pt x="649" y="1"/>
                    <a:pt x="626" y="1"/>
                  </a:cubicBezTo>
                  <a:cubicBezTo>
                    <a:pt x="612" y="1"/>
                    <a:pt x="597"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17;p15">
            <a:extLst>
              <a:ext uri="{FF2B5EF4-FFF2-40B4-BE49-F238E27FC236}">
                <a16:creationId xmlns:a16="http://schemas.microsoft.com/office/drawing/2014/main" id="{D9B6D7D4-CD16-6933-8DF0-546CA0890D00}"/>
              </a:ext>
            </a:extLst>
          </p:cNvPr>
          <p:cNvGrpSpPr/>
          <p:nvPr/>
        </p:nvGrpSpPr>
        <p:grpSpPr>
          <a:xfrm flipH="1">
            <a:off x="679248" y="615249"/>
            <a:ext cx="160682" cy="155662"/>
            <a:chOff x="4048600" y="570950"/>
            <a:chExt cx="54875" cy="52350"/>
          </a:xfrm>
        </p:grpSpPr>
        <p:sp>
          <p:nvSpPr>
            <p:cNvPr id="1910" name="Google Shape;118;p15">
              <a:extLst>
                <a:ext uri="{FF2B5EF4-FFF2-40B4-BE49-F238E27FC236}">
                  <a16:creationId xmlns:a16="http://schemas.microsoft.com/office/drawing/2014/main" id="{02F97FCA-EA2E-6446-7A34-E42E2098445C}"/>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19;p15">
              <a:extLst>
                <a:ext uri="{FF2B5EF4-FFF2-40B4-BE49-F238E27FC236}">
                  <a16:creationId xmlns:a16="http://schemas.microsoft.com/office/drawing/2014/main" id="{C08D6012-C555-3987-496B-16D6A61DF032}"/>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20;p15">
              <a:extLst>
                <a:ext uri="{FF2B5EF4-FFF2-40B4-BE49-F238E27FC236}">
                  <a16:creationId xmlns:a16="http://schemas.microsoft.com/office/drawing/2014/main" id="{8977D065-5214-998D-4DFB-47334F35044B}"/>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21;p15">
              <a:extLst>
                <a:ext uri="{FF2B5EF4-FFF2-40B4-BE49-F238E27FC236}">
                  <a16:creationId xmlns:a16="http://schemas.microsoft.com/office/drawing/2014/main" id="{A155E5DF-7001-D987-273C-5A39383D8DB9}"/>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22;p15">
              <a:extLst>
                <a:ext uri="{FF2B5EF4-FFF2-40B4-BE49-F238E27FC236}">
                  <a16:creationId xmlns:a16="http://schemas.microsoft.com/office/drawing/2014/main" id="{C3B3D892-48D1-D350-1ACC-19CEEA5A1DAB}"/>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35;p15">
            <a:extLst>
              <a:ext uri="{FF2B5EF4-FFF2-40B4-BE49-F238E27FC236}">
                <a16:creationId xmlns:a16="http://schemas.microsoft.com/office/drawing/2014/main" id="{C3546AE0-A056-0FD5-472B-7BCFEDEB1306}"/>
              </a:ext>
            </a:extLst>
          </p:cNvPr>
          <p:cNvGrpSpPr/>
          <p:nvPr/>
        </p:nvGrpSpPr>
        <p:grpSpPr>
          <a:xfrm flipH="1">
            <a:off x="1132898" y="1022191"/>
            <a:ext cx="106592" cy="101672"/>
            <a:chOff x="4048600" y="570950"/>
            <a:chExt cx="54875" cy="52350"/>
          </a:xfrm>
        </p:grpSpPr>
        <p:sp>
          <p:nvSpPr>
            <p:cNvPr id="1916" name="Google Shape;136;p15">
              <a:extLst>
                <a:ext uri="{FF2B5EF4-FFF2-40B4-BE49-F238E27FC236}">
                  <a16:creationId xmlns:a16="http://schemas.microsoft.com/office/drawing/2014/main" id="{4CB0D61E-44D9-0268-5201-87AF5B04C6A0}"/>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37;p15">
              <a:extLst>
                <a:ext uri="{FF2B5EF4-FFF2-40B4-BE49-F238E27FC236}">
                  <a16:creationId xmlns:a16="http://schemas.microsoft.com/office/drawing/2014/main" id="{2941FB9A-EED0-3734-9837-80F8D78D5D9C}"/>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38;p15">
              <a:extLst>
                <a:ext uri="{FF2B5EF4-FFF2-40B4-BE49-F238E27FC236}">
                  <a16:creationId xmlns:a16="http://schemas.microsoft.com/office/drawing/2014/main" id="{04CFEF61-0218-B830-7DDB-23C6A4160B20}"/>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39;p15">
              <a:extLst>
                <a:ext uri="{FF2B5EF4-FFF2-40B4-BE49-F238E27FC236}">
                  <a16:creationId xmlns:a16="http://schemas.microsoft.com/office/drawing/2014/main" id="{1DE1B041-480C-1433-BA2D-37EA0A1A60A0}"/>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40;p15">
              <a:extLst>
                <a:ext uri="{FF2B5EF4-FFF2-40B4-BE49-F238E27FC236}">
                  <a16:creationId xmlns:a16="http://schemas.microsoft.com/office/drawing/2014/main" id="{36BE604E-41F9-5ED6-BACE-577B2AEE3B22}"/>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249;p15">
            <a:extLst>
              <a:ext uri="{FF2B5EF4-FFF2-40B4-BE49-F238E27FC236}">
                <a16:creationId xmlns:a16="http://schemas.microsoft.com/office/drawing/2014/main" id="{98562BD7-EFF4-2672-04B0-8F6B7667850F}"/>
              </a:ext>
            </a:extLst>
          </p:cNvPr>
          <p:cNvSpPr/>
          <p:nvPr/>
        </p:nvSpPr>
        <p:spPr>
          <a:xfrm>
            <a:off x="260418" y="1179047"/>
            <a:ext cx="106664" cy="106664"/>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3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187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909"/>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2000" fill="hold"/>
                                        <p:tgtEl>
                                          <p:spTgt spid="191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1921"/>
                                        </p:tgtEl>
                                        <p:attrNameLst>
                                          <p:attrName>r</p:attrName>
                                        </p:attrNameLst>
                                      </p:cBhvr>
                                    </p:animRot>
                                  </p:childTnLst>
                                </p:cTn>
                              </p:par>
                              <p:par>
                                <p:cTn id="13" presetID="14" presetClass="entr" presetSubtype="10" fill="hold" grpId="0" nodeType="withEffect">
                                  <p:stCondLst>
                                    <p:cond delay="0"/>
                                  </p:stCondLst>
                                  <p:childTnLst>
                                    <p:set>
                                      <p:cBhvr>
                                        <p:cTn id="14" dur="1" fill="hold">
                                          <p:stCondLst>
                                            <p:cond delay="0"/>
                                          </p:stCondLst>
                                        </p:cTn>
                                        <p:tgtEl>
                                          <p:spTgt spid="1862"/>
                                        </p:tgtEl>
                                        <p:attrNameLst>
                                          <p:attrName>style.visibility</p:attrName>
                                        </p:attrNameLst>
                                      </p:cBhvr>
                                      <p:to>
                                        <p:strVal val="visible"/>
                                      </p:to>
                                    </p:set>
                                    <p:animEffect transition="in" filter="randombar(horizontal)">
                                      <p:cBhvr>
                                        <p:cTn id="15" dur="2000"/>
                                        <p:tgtEl>
                                          <p:spTgt spid="1862"/>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860"/>
                                        </p:tgtEl>
                                        <p:attrNameLst>
                                          <p:attrName>style.visibility</p:attrName>
                                        </p:attrNameLst>
                                      </p:cBhvr>
                                      <p:to>
                                        <p:strVal val="visible"/>
                                      </p:to>
                                    </p:set>
                                    <p:animEffect transition="in" filter="randombar(horizontal)">
                                      <p:cBhvr>
                                        <p:cTn id="18" dur="2000"/>
                                        <p:tgtEl>
                                          <p:spTgt spid="18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23"/>
                                        </p:tgtEl>
                                        <p:attrNameLst>
                                          <p:attrName>style.visibility</p:attrName>
                                        </p:attrNameLst>
                                      </p:cBhvr>
                                      <p:to>
                                        <p:strVal val="visible"/>
                                      </p:to>
                                    </p:set>
                                    <p:animEffect transition="in" filter="fade">
                                      <p:cBhvr>
                                        <p:cTn id="23" dur="2000"/>
                                        <p:tgtEl>
                                          <p:spTgt spid="19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26"/>
                                        </p:tgtEl>
                                        <p:attrNameLst>
                                          <p:attrName>style.visibility</p:attrName>
                                        </p:attrNameLst>
                                      </p:cBhvr>
                                      <p:to>
                                        <p:strVal val="visible"/>
                                      </p:to>
                                    </p:set>
                                    <p:animEffect transition="in" filter="fade">
                                      <p:cBhvr>
                                        <p:cTn id="28" dur="2000"/>
                                        <p:tgtEl>
                                          <p:spTgt spid="1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0" grpId="0" animBg="1"/>
      <p:bldP spid="1862" grpId="0"/>
      <p:bldP spid="19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36" name="Picture 535">
            <a:extLst>
              <a:ext uri="{FF2B5EF4-FFF2-40B4-BE49-F238E27FC236}">
                <a16:creationId xmlns:a16="http://schemas.microsoft.com/office/drawing/2014/main" id="{816843AC-D716-FE3A-7F53-EF3D61860A42}"/>
              </a:ext>
            </a:extLst>
          </p:cNvPr>
          <p:cNvPicPr>
            <a:picLocks noChangeAspect="1"/>
          </p:cNvPicPr>
          <p:nvPr/>
        </p:nvPicPr>
        <p:blipFill>
          <a:blip r:embed="rId3"/>
          <a:stretch>
            <a:fillRect/>
          </a:stretch>
        </p:blipFill>
        <p:spPr>
          <a:xfrm flipH="1">
            <a:off x="7566008" y="2196567"/>
            <a:ext cx="1734457" cy="2946933"/>
          </a:xfrm>
          <a:prstGeom prst="rect">
            <a:avLst/>
          </a:prstGeom>
        </p:spPr>
      </p:pic>
      <p:grpSp>
        <p:nvGrpSpPr>
          <p:cNvPr id="572" name="Google Shape;572;p21"/>
          <p:cNvGrpSpPr/>
          <p:nvPr/>
        </p:nvGrpSpPr>
        <p:grpSpPr>
          <a:xfrm>
            <a:off x="3407693" y="1804558"/>
            <a:ext cx="2328601" cy="2274800"/>
            <a:chOff x="3407693" y="1804558"/>
            <a:chExt cx="2328601" cy="2274800"/>
          </a:xfrm>
        </p:grpSpPr>
        <p:sp>
          <p:nvSpPr>
            <p:cNvPr id="573" name="Google Shape;573;p21"/>
            <p:cNvSpPr/>
            <p:nvPr/>
          </p:nvSpPr>
          <p:spPr>
            <a:xfrm>
              <a:off x="3407693" y="1804558"/>
              <a:ext cx="2328601" cy="2051845"/>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p:nvPr/>
          </p:nvSpPr>
          <p:spPr>
            <a:xfrm flipH="1">
              <a:off x="5213177" y="3794310"/>
              <a:ext cx="293706" cy="285048"/>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1"/>
          <p:cNvGrpSpPr/>
          <p:nvPr/>
        </p:nvGrpSpPr>
        <p:grpSpPr>
          <a:xfrm>
            <a:off x="3407730" y="1804562"/>
            <a:ext cx="2328529" cy="2448860"/>
            <a:chOff x="3407730" y="1804562"/>
            <a:chExt cx="2328529" cy="2448860"/>
          </a:xfrm>
        </p:grpSpPr>
        <p:sp>
          <p:nvSpPr>
            <p:cNvPr id="576" name="Google Shape;576;p21"/>
            <p:cNvSpPr/>
            <p:nvPr/>
          </p:nvSpPr>
          <p:spPr>
            <a:xfrm rot="1149746">
              <a:off x="5275403" y="2310039"/>
              <a:ext cx="350223" cy="478687"/>
            </a:xfrm>
            <a:custGeom>
              <a:avLst/>
              <a:gdLst/>
              <a:ahLst/>
              <a:cxnLst/>
              <a:rect l="l" t="t" r="r" b="b"/>
              <a:pathLst>
                <a:path w="6712" h="9174" extrusionOk="0">
                  <a:moveTo>
                    <a:pt x="5588" y="0"/>
                  </a:moveTo>
                  <a:cubicBezTo>
                    <a:pt x="5351" y="188"/>
                    <a:pt x="5113" y="377"/>
                    <a:pt x="4878" y="568"/>
                  </a:cubicBezTo>
                  <a:cubicBezTo>
                    <a:pt x="4714" y="705"/>
                    <a:pt x="4550" y="845"/>
                    <a:pt x="4390" y="986"/>
                  </a:cubicBezTo>
                  <a:cubicBezTo>
                    <a:pt x="4216" y="1138"/>
                    <a:pt x="4044" y="1291"/>
                    <a:pt x="3864" y="1438"/>
                  </a:cubicBezTo>
                  <a:cubicBezTo>
                    <a:pt x="3508" y="1732"/>
                    <a:pt x="3135" y="2008"/>
                    <a:pt x="2775" y="2297"/>
                  </a:cubicBezTo>
                  <a:cubicBezTo>
                    <a:pt x="2511" y="2513"/>
                    <a:pt x="2250" y="2737"/>
                    <a:pt x="1990" y="2959"/>
                  </a:cubicBezTo>
                  <a:cubicBezTo>
                    <a:pt x="1741" y="3174"/>
                    <a:pt x="1480" y="3377"/>
                    <a:pt x="1225" y="3587"/>
                  </a:cubicBezTo>
                  <a:cubicBezTo>
                    <a:pt x="1226" y="3584"/>
                    <a:pt x="1226" y="3583"/>
                    <a:pt x="1227" y="3582"/>
                  </a:cubicBezTo>
                  <a:lnTo>
                    <a:pt x="1227" y="3582"/>
                  </a:lnTo>
                  <a:cubicBezTo>
                    <a:pt x="982" y="3788"/>
                    <a:pt x="736" y="3994"/>
                    <a:pt x="489" y="4197"/>
                  </a:cubicBezTo>
                  <a:cubicBezTo>
                    <a:pt x="359" y="4306"/>
                    <a:pt x="227" y="4412"/>
                    <a:pt x="95" y="4516"/>
                  </a:cubicBezTo>
                  <a:cubicBezTo>
                    <a:pt x="64" y="4541"/>
                    <a:pt x="33" y="4565"/>
                    <a:pt x="0" y="4589"/>
                  </a:cubicBezTo>
                  <a:cubicBezTo>
                    <a:pt x="60" y="4603"/>
                    <a:pt x="121" y="4615"/>
                    <a:pt x="180" y="4631"/>
                  </a:cubicBezTo>
                  <a:cubicBezTo>
                    <a:pt x="283" y="4657"/>
                    <a:pt x="385" y="4688"/>
                    <a:pt x="488" y="4717"/>
                  </a:cubicBezTo>
                  <a:cubicBezTo>
                    <a:pt x="706" y="4775"/>
                    <a:pt x="926" y="4828"/>
                    <a:pt x="1143" y="4888"/>
                  </a:cubicBezTo>
                  <a:cubicBezTo>
                    <a:pt x="1355" y="4946"/>
                    <a:pt x="1564" y="5016"/>
                    <a:pt x="1774" y="5082"/>
                  </a:cubicBezTo>
                  <a:cubicBezTo>
                    <a:pt x="1904" y="5119"/>
                    <a:pt x="2036" y="5150"/>
                    <a:pt x="2169" y="5181"/>
                  </a:cubicBezTo>
                  <a:cubicBezTo>
                    <a:pt x="2300" y="5212"/>
                    <a:pt x="2427" y="5250"/>
                    <a:pt x="2556" y="5288"/>
                  </a:cubicBezTo>
                  <a:cubicBezTo>
                    <a:pt x="2685" y="5326"/>
                    <a:pt x="2814" y="5363"/>
                    <a:pt x="2941" y="5400"/>
                  </a:cubicBezTo>
                  <a:cubicBezTo>
                    <a:pt x="2959" y="5404"/>
                    <a:pt x="2975" y="5409"/>
                    <a:pt x="2991" y="5415"/>
                  </a:cubicBezTo>
                  <a:cubicBezTo>
                    <a:pt x="2992" y="5414"/>
                    <a:pt x="2993" y="5412"/>
                    <a:pt x="2995" y="5410"/>
                  </a:cubicBezTo>
                  <a:cubicBezTo>
                    <a:pt x="3042" y="5428"/>
                    <a:pt x="3086" y="5444"/>
                    <a:pt x="3131" y="5460"/>
                  </a:cubicBezTo>
                  <a:cubicBezTo>
                    <a:pt x="3161" y="5469"/>
                    <a:pt x="3189" y="5479"/>
                    <a:pt x="3219" y="5490"/>
                  </a:cubicBezTo>
                  <a:lnTo>
                    <a:pt x="3218" y="5491"/>
                  </a:lnTo>
                  <a:cubicBezTo>
                    <a:pt x="3219" y="5491"/>
                    <a:pt x="3220" y="5492"/>
                    <a:pt x="3222" y="5492"/>
                  </a:cubicBezTo>
                  <a:cubicBezTo>
                    <a:pt x="3205" y="5510"/>
                    <a:pt x="3188" y="5528"/>
                    <a:pt x="3173" y="5548"/>
                  </a:cubicBezTo>
                  <a:cubicBezTo>
                    <a:pt x="3140" y="5593"/>
                    <a:pt x="3106" y="5636"/>
                    <a:pt x="3074" y="5680"/>
                  </a:cubicBezTo>
                  <a:cubicBezTo>
                    <a:pt x="3072" y="5680"/>
                    <a:pt x="3069" y="5680"/>
                    <a:pt x="3068" y="5678"/>
                  </a:cubicBezTo>
                  <a:cubicBezTo>
                    <a:pt x="3001" y="5763"/>
                    <a:pt x="2933" y="5842"/>
                    <a:pt x="2864" y="5925"/>
                  </a:cubicBezTo>
                  <a:cubicBezTo>
                    <a:pt x="2794" y="6011"/>
                    <a:pt x="2723" y="6094"/>
                    <a:pt x="2655" y="6179"/>
                  </a:cubicBezTo>
                  <a:cubicBezTo>
                    <a:pt x="2609" y="6235"/>
                    <a:pt x="2564" y="6291"/>
                    <a:pt x="2518" y="6347"/>
                  </a:cubicBezTo>
                  <a:cubicBezTo>
                    <a:pt x="2517" y="6349"/>
                    <a:pt x="2517" y="6349"/>
                    <a:pt x="2516" y="6351"/>
                  </a:cubicBezTo>
                  <a:cubicBezTo>
                    <a:pt x="2497" y="6375"/>
                    <a:pt x="2479" y="6403"/>
                    <a:pt x="2456" y="6425"/>
                  </a:cubicBezTo>
                  <a:cubicBezTo>
                    <a:pt x="2446" y="6437"/>
                    <a:pt x="2436" y="6449"/>
                    <a:pt x="2425" y="6462"/>
                  </a:cubicBezTo>
                  <a:cubicBezTo>
                    <a:pt x="2424" y="6463"/>
                    <a:pt x="2424" y="6465"/>
                    <a:pt x="2423" y="6466"/>
                  </a:cubicBezTo>
                  <a:cubicBezTo>
                    <a:pt x="2418" y="6473"/>
                    <a:pt x="2412" y="6481"/>
                    <a:pt x="2405" y="6489"/>
                  </a:cubicBezTo>
                  <a:cubicBezTo>
                    <a:pt x="2394" y="6501"/>
                    <a:pt x="2386" y="6512"/>
                    <a:pt x="2376" y="6524"/>
                  </a:cubicBezTo>
                  <a:cubicBezTo>
                    <a:pt x="2372" y="6530"/>
                    <a:pt x="2366" y="6535"/>
                    <a:pt x="2361" y="6542"/>
                  </a:cubicBezTo>
                  <a:cubicBezTo>
                    <a:pt x="2056" y="6924"/>
                    <a:pt x="1749" y="7308"/>
                    <a:pt x="1453" y="7696"/>
                  </a:cubicBezTo>
                  <a:cubicBezTo>
                    <a:pt x="1314" y="7880"/>
                    <a:pt x="1174" y="8061"/>
                    <a:pt x="1035" y="8246"/>
                  </a:cubicBezTo>
                  <a:cubicBezTo>
                    <a:pt x="896" y="8433"/>
                    <a:pt x="759" y="8621"/>
                    <a:pt x="622" y="8809"/>
                  </a:cubicBezTo>
                  <a:cubicBezTo>
                    <a:pt x="547" y="8909"/>
                    <a:pt x="472" y="9005"/>
                    <a:pt x="396" y="9099"/>
                  </a:cubicBezTo>
                  <a:lnTo>
                    <a:pt x="338" y="9174"/>
                  </a:lnTo>
                  <a:cubicBezTo>
                    <a:pt x="438" y="9097"/>
                    <a:pt x="537" y="9019"/>
                    <a:pt x="638" y="8943"/>
                  </a:cubicBezTo>
                  <a:cubicBezTo>
                    <a:pt x="810" y="8811"/>
                    <a:pt x="989" y="8689"/>
                    <a:pt x="1165" y="8562"/>
                  </a:cubicBezTo>
                  <a:cubicBezTo>
                    <a:pt x="1517" y="8310"/>
                    <a:pt x="1878" y="8073"/>
                    <a:pt x="2231" y="7822"/>
                  </a:cubicBezTo>
                  <a:cubicBezTo>
                    <a:pt x="2232" y="7822"/>
                    <a:pt x="2232" y="7822"/>
                    <a:pt x="2233" y="7820"/>
                  </a:cubicBezTo>
                  <a:cubicBezTo>
                    <a:pt x="2235" y="7819"/>
                    <a:pt x="2237" y="7818"/>
                    <a:pt x="2238" y="7818"/>
                  </a:cubicBezTo>
                  <a:lnTo>
                    <a:pt x="2239" y="7817"/>
                  </a:lnTo>
                  <a:cubicBezTo>
                    <a:pt x="2356" y="7732"/>
                    <a:pt x="2474" y="7647"/>
                    <a:pt x="2592" y="7565"/>
                  </a:cubicBezTo>
                  <a:cubicBezTo>
                    <a:pt x="2708" y="7483"/>
                    <a:pt x="2826" y="7405"/>
                    <a:pt x="2943" y="7324"/>
                  </a:cubicBezTo>
                  <a:cubicBezTo>
                    <a:pt x="3187" y="7155"/>
                    <a:pt x="3431" y="6989"/>
                    <a:pt x="3673" y="6819"/>
                  </a:cubicBezTo>
                  <a:lnTo>
                    <a:pt x="3673" y="6819"/>
                  </a:lnTo>
                  <a:cubicBezTo>
                    <a:pt x="3676" y="6818"/>
                    <a:pt x="3677" y="6817"/>
                    <a:pt x="3680" y="6815"/>
                  </a:cubicBezTo>
                  <a:cubicBezTo>
                    <a:pt x="3681" y="6814"/>
                    <a:pt x="3683" y="6813"/>
                    <a:pt x="3685" y="6812"/>
                  </a:cubicBezTo>
                  <a:cubicBezTo>
                    <a:pt x="3871" y="6677"/>
                    <a:pt x="4052" y="6539"/>
                    <a:pt x="4243" y="6411"/>
                  </a:cubicBezTo>
                  <a:cubicBezTo>
                    <a:pt x="4440" y="6280"/>
                    <a:pt x="4641" y="6154"/>
                    <a:pt x="4839" y="6023"/>
                  </a:cubicBezTo>
                  <a:cubicBezTo>
                    <a:pt x="5045" y="5888"/>
                    <a:pt x="5250" y="5754"/>
                    <a:pt x="5461" y="5625"/>
                  </a:cubicBezTo>
                  <a:cubicBezTo>
                    <a:pt x="5669" y="5496"/>
                    <a:pt x="5882" y="5370"/>
                    <a:pt x="6091" y="5241"/>
                  </a:cubicBezTo>
                  <a:cubicBezTo>
                    <a:pt x="6283" y="5123"/>
                    <a:pt x="6459" y="4981"/>
                    <a:pt x="6654" y="4862"/>
                  </a:cubicBezTo>
                  <a:cubicBezTo>
                    <a:pt x="6673" y="4851"/>
                    <a:pt x="6692" y="4837"/>
                    <a:pt x="6711" y="4827"/>
                  </a:cubicBezTo>
                  <a:cubicBezTo>
                    <a:pt x="6649" y="4804"/>
                    <a:pt x="6586" y="4783"/>
                    <a:pt x="6516" y="4759"/>
                  </a:cubicBezTo>
                  <a:cubicBezTo>
                    <a:pt x="6411" y="4726"/>
                    <a:pt x="6305" y="4695"/>
                    <a:pt x="6197" y="4662"/>
                  </a:cubicBezTo>
                  <a:cubicBezTo>
                    <a:pt x="6093" y="4631"/>
                    <a:pt x="5990" y="4597"/>
                    <a:pt x="5886" y="4566"/>
                  </a:cubicBezTo>
                  <a:cubicBezTo>
                    <a:pt x="5797" y="4540"/>
                    <a:pt x="5710" y="4514"/>
                    <a:pt x="5623" y="4486"/>
                  </a:cubicBezTo>
                  <a:cubicBezTo>
                    <a:pt x="5520" y="4454"/>
                    <a:pt x="5419" y="4422"/>
                    <a:pt x="5317" y="4391"/>
                  </a:cubicBezTo>
                  <a:cubicBezTo>
                    <a:pt x="5235" y="4368"/>
                    <a:pt x="5152" y="4347"/>
                    <a:pt x="5069" y="4326"/>
                  </a:cubicBezTo>
                  <a:cubicBezTo>
                    <a:pt x="4984" y="4306"/>
                    <a:pt x="4900" y="4282"/>
                    <a:pt x="4817" y="4257"/>
                  </a:cubicBezTo>
                  <a:cubicBezTo>
                    <a:pt x="4631" y="4205"/>
                    <a:pt x="4449" y="4144"/>
                    <a:pt x="4264" y="4089"/>
                  </a:cubicBezTo>
                  <a:cubicBezTo>
                    <a:pt x="4117" y="4047"/>
                    <a:pt x="3972" y="4007"/>
                    <a:pt x="3827" y="3964"/>
                  </a:cubicBezTo>
                  <a:cubicBezTo>
                    <a:pt x="3675" y="3919"/>
                    <a:pt x="3525" y="3870"/>
                    <a:pt x="3374" y="3824"/>
                  </a:cubicBezTo>
                  <a:cubicBezTo>
                    <a:pt x="3361" y="3820"/>
                    <a:pt x="3348" y="3816"/>
                    <a:pt x="3334" y="3813"/>
                  </a:cubicBezTo>
                  <a:cubicBezTo>
                    <a:pt x="3316" y="3803"/>
                    <a:pt x="3297" y="3794"/>
                    <a:pt x="3279" y="3785"/>
                  </a:cubicBezTo>
                  <a:cubicBezTo>
                    <a:pt x="3250" y="3772"/>
                    <a:pt x="3220" y="3759"/>
                    <a:pt x="3191" y="3748"/>
                  </a:cubicBezTo>
                  <a:lnTo>
                    <a:pt x="3063" y="3701"/>
                  </a:lnTo>
                  <a:cubicBezTo>
                    <a:pt x="3062" y="3701"/>
                    <a:pt x="3059" y="3701"/>
                    <a:pt x="3058" y="3700"/>
                  </a:cubicBezTo>
                  <a:cubicBezTo>
                    <a:pt x="3060" y="3696"/>
                    <a:pt x="3062" y="3694"/>
                    <a:pt x="3064" y="3690"/>
                  </a:cubicBezTo>
                  <a:cubicBezTo>
                    <a:pt x="3100" y="3639"/>
                    <a:pt x="3140" y="3589"/>
                    <a:pt x="3175" y="3537"/>
                  </a:cubicBezTo>
                  <a:cubicBezTo>
                    <a:pt x="3178" y="3532"/>
                    <a:pt x="3181" y="3529"/>
                    <a:pt x="3183" y="3525"/>
                  </a:cubicBezTo>
                  <a:cubicBezTo>
                    <a:pt x="3199" y="3501"/>
                    <a:pt x="3217" y="3475"/>
                    <a:pt x="3233" y="3452"/>
                  </a:cubicBezTo>
                  <a:cubicBezTo>
                    <a:pt x="3305" y="3350"/>
                    <a:pt x="3374" y="3248"/>
                    <a:pt x="3445" y="3148"/>
                  </a:cubicBezTo>
                  <a:cubicBezTo>
                    <a:pt x="3511" y="3052"/>
                    <a:pt x="3579" y="2958"/>
                    <a:pt x="3646" y="2863"/>
                  </a:cubicBezTo>
                  <a:cubicBezTo>
                    <a:pt x="3710" y="2771"/>
                    <a:pt x="3772" y="2677"/>
                    <a:pt x="3836" y="2584"/>
                  </a:cubicBezTo>
                  <a:cubicBezTo>
                    <a:pt x="3973" y="2384"/>
                    <a:pt x="4121" y="2192"/>
                    <a:pt x="4259" y="1993"/>
                  </a:cubicBezTo>
                  <a:cubicBezTo>
                    <a:pt x="4332" y="1889"/>
                    <a:pt x="4402" y="1783"/>
                    <a:pt x="4472" y="1678"/>
                  </a:cubicBezTo>
                  <a:cubicBezTo>
                    <a:pt x="4535" y="1584"/>
                    <a:pt x="4600" y="1493"/>
                    <a:pt x="4663" y="1400"/>
                  </a:cubicBezTo>
                  <a:cubicBezTo>
                    <a:pt x="4733" y="1297"/>
                    <a:pt x="4802" y="1192"/>
                    <a:pt x="4873" y="1089"/>
                  </a:cubicBezTo>
                  <a:cubicBezTo>
                    <a:pt x="4940" y="992"/>
                    <a:pt x="5009" y="897"/>
                    <a:pt x="5075" y="799"/>
                  </a:cubicBezTo>
                  <a:cubicBezTo>
                    <a:pt x="5206" y="601"/>
                    <a:pt x="5334" y="403"/>
                    <a:pt x="5459" y="202"/>
                  </a:cubicBezTo>
                  <a:cubicBezTo>
                    <a:pt x="5501" y="135"/>
                    <a:pt x="5545" y="66"/>
                    <a:pt x="55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rot="1149746">
              <a:off x="5252827" y="2480171"/>
              <a:ext cx="309054" cy="249623"/>
            </a:xfrm>
            <a:custGeom>
              <a:avLst/>
              <a:gdLst/>
              <a:ahLst/>
              <a:cxnLst/>
              <a:rect l="l" t="t" r="r" b="b"/>
              <a:pathLst>
                <a:path w="5923" h="4784" extrusionOk="0">
                  <a:moveTo>
                    <a:pt x="3751" y="1794"/>
                  </a:moveTo>
                  <a:lnTo>
                    <a:pt x="3751" y="1794"/>
                  </a:lnTo>
                  <a:cubicBezTo>
                    <a:pt x="3753" y="1794"/>
                    <a:pt x="3754" y="1795"/>
                    <a:pt x="3755" y="1795"/>
                  </a:cubicBezTo>
                  <a:lnTo>
                    <a:pt x="3755" y="1795"/>
                  </a:lnTo>
                  <a:cubicBezTo>
                    <a:pt x="3754" y="1794"/>
                    <a:pt x="3753" y="1794"/>
                    <a:pt x="3751" y="1794"/>
                  </a:cubicBezTo>
                  <a:close/>
                  <a:moveTo>
                    <a:pt x="1258" y="4225"/>
                  </a:moveTo>
                  <a:cubicBezTo>
                    <a:pt x="1258" y="4225"/>
                    <a:pt x="1258" y="4225"/>
                    <a:pt x="1258" y="4225"/>
                  </a:cubicBezTo>
                  <a:lnTo>
                    <a:pt x="1258" y="4225"/>
                  </a:lnTo>
                  <a:cubicBezTo>
                    <a:pt x="1258" y="4225"/>
                    <a:pt x="1258" y="4225"/>
                    <a:pt x="1258" y="4225"/>
                  </a:cubicBezTo>
                  <a:close/>
                  <a:moveTo>
                    <a:pt x="1175" y="1"/>
                  </a:moveTo>
                  <a:cubicBezTo>
                    <a:pt x="1158" y="1"/>
                    <a:pt x="1141" y="5"/>
                    <a:pt x="1125" y="12"/>
                  </a:cubicBezTo>
                  <a:cubicBezTo>
                    <a:pt x="1070" y="42"/>
                    <a:pt x="1051" y="110"/>
                    <a:pt x="1077" y="165"/>
                  </a:cubicBezTo>
                  <a:cubicBezTo>
                    <a:pt x="1084" y="181"/>
                    <a:pt x="1093" y="197"/>
                    <a:pt x="1101" y="212"/>
                  </a:cubicBezTo>
                  <a:cubicBezTo>
                    <a:pt x="1106" y="221"/>
                    <a:pt x="1112" y="228"/>
                    <a:pt x="1115" y="237"/>
                  </a:cubicBezTo>
                  <a:cubicBezTo>
                    <a:pt x="1114" y="238"/>
                    <a:pt x="1112" y="238"/>
                    <a:pt x="1109" y="239"/>
                  </a:cubicBezTo>
                  <a:cubicBezTo>
                    <a:pt x="1047" y="269"/>
                    <a:pt x="993" y="312"/>
                    <a:pt x="938" y="356"/>
                  </a:cubicBezTo>
                  <a:cubicBezTo>
                    <a:pt x="896" y="391"/>
                    <a:pt x="851" y="424"/>
                    <a:pt x="809" y="458"/>
                  </a:cubicBezTo>
                  <a:cubicBezTo>
                    <a:pt x="748" y="507"/>
                    <a:pt x="689" y="556"/>
                    <a:pt x="629" y="603"/>
                  </a:cubicBezTo>
                  <a:cubicBezTo>
                    <a:pt x="623" y="606"/>
                    <a:pt x="619" y="609"/>
                    <a:pt x="614" y="613"/>
                  </a:cubicBezTo>
                  <a:cubicBezTo>
                    <a:pt x="609" y="613"/>
                    <a:pt x="606" y="613"/>
                    <a:pt x="601" y="614"/>
                  </a:cubicBezTo>
                  <a:cubicBezTo>
                    <a:pt x="551" y="618"/>
                    <a:pt x="501" y="615"/>
                    <a:pt x="454" y="632"/>
                  </a:cubicBezTo>
                  <a:cubicBezTo>
                    <a:pt x="417" y="645"/>
                    <a:pt x="391" y="678"/>
                    <a:pt x="370" y="709"/>
                  </a:cubicBezTo>
                  <a:cubicBezTo>
                    <a:pt x="353" y="733"/>
                    <a:pt x="349" y="766"/>
                    <a:pt x="354" y="794"/>
                  </a:cubicBezTo>
                  <a:cubicBezTo>
                    <a:pt x="355" y="799"/>
                    <a:pt x="356" y="802"/>
                    <a:pt x="358" y="806"/>
                  </a:cubicBezTo>
                  <a:cubicBezTo>
                    <a:pt x="356" y="807"/>
                    <a:pt x="354" y="809"/>
                    <a:pt x="353" y="810"/>
                  </a:cubicBezTo>
                  <a:cubicBezTo>
                    <a:pt x="351" y="810"/>
                    <a:pt x="350" y="811"/>
                    <a:pt x="350" y="811"/>
                  </a:cubicBezTo>
                  <a:cubicBezTo>
                    <a:pt x="310" y="825"/>
                    <a:pt x="272" y="841"/>
                    <a:pt x="231" y="859"/>
                  </a:cubicBezTo>
                  <a:cubicBezTo>
                    <a:pt x="201" y="873"/>
                    <a:pt x="178" y="887"/>
                    <a:pt x="154" y="910"/>
                  </a:cubicBezTo>
                  <a:cubicBezTo>
                    <a:pt x="145" y="921"/>
                    <a:pt x="137" y="931"/>
                    <a:pt x="132" y="941"/>
                  </a:cubicBezTo>
                  <a:cubicBezTo>
                    <a:pt x="105" y="954"/>
                    <a:pt x="81" y="967"/>
                    <a:pt x="55" y="982"/>
                  </a:cubicBezTo>
                  <a:cubicBezTo>
                    <a:pt x="18" y="1006"/>
                    <a:pt x="0" y="1057"/>
                    <a:pt x="9" y="1098"/>
                  </a:cubicBezTo>
                  <a:cubicBezTo>
                    <a:pt x="20" y="1145"/>
                    <a:pt x="55" y="1173"/>
                    <a:pt x="100" y="1186"/>
                  </a:cubicBezTo>
                  <a:lnTo>
                    <a:pt x="102" y="1186"/>
                  </a:lnTo>
                  <a:cubicBezTo>
                    <a:pt x="105" y="1191"/>
                    <a:pt x="107" y="1196"/>
                    <a:pt x="112" y="1201"/>
                  </a:cubicBezTo>
                  <a:cubicBezTo>
                    <a:pt x="127" y="1222"/>
                    <a:pt x="152" y="1240"/>
                    <a:pt x="175" y="1253"/>
                  </a:cubicBezTo>
                  <a:cubicBezTo>
                    <a:pt x="209" y="1268"/>
                    <a:pt x="243" y="1280"/>
                    <a:pt x="279" y="1287"/>
                  </a:cubicBezTo>
                  <a:cubicBezTo>
                    <a:pt x="335" y="1297"/>
                    <a:pt x="391" y="1310"/>
                    <a:pt x="447" y="1320"/>
                  </a:cubicBezTo>
                  <a:cubicBezTo>
                    <a:pt x="593" y="1346"/>
                    <a:pt x="743" y="1366"/>
                    <a:pt x="891" y="1387"/>
                  </a:cubicBezTo>
                  <a:cubicBezTo>
                    <a:pt x="1029" y="1408"/>
                    <a:pt x="1166" y="1429"/>
                    <a:pt x="1305" y="1451"/>
                  </a:cubicBezTo>
                  <a:cubicBezTo>
                    <a:pt x="1397" y="1477"/>
                    <a:pt x="1490" y="1503"/>
                    <a:pt x="1583" y="1529"/>
                  </a:cubicBezTo>
                  <a:cubicBezTo>
                    <a:pt x="1765" y="1584"/>
                    <a:pt x="1950" y="1640"/>
                    <a:pt x="2131" y="1695"/>
                  </a:cubicBezTo>
                  <a:cubicBezTo>
                    <a:pt x="2314" y="1750"/>
                    <a:pt x="2496" y="1805"/>
                    <a:pt x="2678" y="1860"/>
                  </a:cubicBezTo>
                  <a:cubicBezTo>
                    <a:pt x="2756" y="1883"/>
                    <a:pt x="2835" y="1906"/>
                    <a:pt x="2912" y="1929"/>
                  </a:cubicBezTo>
                  <a:cubicBezTo>
                    <a:pt x="2955" y="1940"/>
                    <a:pt x="2997" y="1952"/>
                    <a:pt x="3038" y="1965"/>
                  </a:cubicBezTo>
                  <a:cubicBezTo>
                    <a:pt x="3041" y="1966"/>
                    <a:pt x="3044" y="1966"/>
                    <a:pt x="3048" y="1967"/>
                  </a:cubicBezTo>
                  <a:cubicBezTo>
                    <a:pt x="3048" y="2023"/>
                    <a:pt x="3086" y="2068"/>
                    <a:pt x="3140" y="2081"/>
                  </a:cubicBezTo>
                  <a:cubicBezTo>
                    <a:pt x="3151" y="2084"/>
                    <a:pt x="3161" y="2085"/>
                    <a:pt x="3171" y="2087"/>
                  </a:cubicBezTo>
                  <a:cubicBezTo>
                    <a:pt x="3158" y="2097"/>
                    <a:pt x="3145" y="2107"/>
                    <a:pt x="3130" y="2120"/>
                  </a:cubicBezTo>
                  <a:cubicBezTo>
                    <a:pt x="3088" y="2154"/>
                    <a:pt x="3043" y="2190"/>
                    <a:pt x="3001" y="2226"/>
                  </a:cubicBezTo>
                  <a:cubicBezTo>
                    <a:pt x="2941" y="2276"/>
                    <a:pt x="2883" y="2328"/>
                    <a:pt x="2827" y="2379"/>
                  </a:cubicBezTo>
                  <a:cubicBezTo>
                    <a:pt x="2768" y="2431"/>
                    <a:pt x="2708" y="2483"/>
                    <a:pt x="2650" y="2536"/>
                  </a:cubicBezTo>
                  <a:cubicBezTo>
                    <a:pt x="2601" y="2582"/>
                    <a:pt x="2546" y="2629"/>
                    <a:pt x="2521" y="2694"/>
                  </a:cubicBezTo>
                  <a:cubicBezTo>
                    <a:pt x="2511" y="2721"/>
                    <a:pt x="2515" y="2752"/>
                    <a:pt x="2528" y="2780"/>
                  </a:cubicBezTo>
                  <a:cubicBezTo>
                    <a:pt x="2521" y="2787"/>
                    <a:pt x="2515" y="2797"/>
                    <a:pt x="2507" y="2804"/>
                  </a:cubicBezTo>
                  <a:cubicBezTo>
                    <a:pt x="2486" y="2828"/>
                    <a:pt x="2471" y="2864"/>
                    <a:pt x="2470" y="2895"/>
                  </a:cubicBezTo>
                  <a:cubicBezTo>
                    <a:pt x="2469" y="2907"/>
                    <a:pt x="2470" y="2920"/>
                    <a:pt x="2472" y="2931"/>
                  </a:cubicBezTo>
                  <a:cubicBezTo>
                    <a:pt x="2436" y="2961"/>
                    <a:pt x="2402" y="2992"/>
                    <a:pt x="2367" y="3024"/>
                  </a:cubicBezTo>
                  <a:cubicBezTo>
                    <a:pt x="2343" y="3046"/>
                    <a:pt x="2331" y="3081"/>
                    <a:pt x="2332" y="3114"/>
                  </a:cubicBezTo>
                  <a:cubicBezTo>
                    <a:pt x="2296" y="3149"/>
                    <a:pt x="2262" y="3185"/>
                    <a:pt x="2227" y="3221"/>
                  </a:cubicBezTo>
                  <a:cubicBezTo>
                    <a:pt x="2221" y="3227"/>
                    <a:pt x="2214" y="3234"/>
                    <a:pt x="2208" y="3242"/>
                  </a:cubicBezTo>
                  <a:cubicBezTo>
                    <a:pt x="2206" y="3242"/>
                    <a:pt x="2203" y="3243"/>
                    <a:pt x="2202" y="3243"/>
                  </a:cubicBezTo>
                  <a:cubicBezTo>
                    <a:pt x="2183" y="3250"/>
                    <a:pt x="2166" y="3263"/>
                    <a:pt x="2150" y="3276"/>
                  </a:cubicBezTo>
                  <a:cubicBezTo>
                    <a:pt x="2113" y="3299"/>
                    <a:pt x="2087" y="3344"/>
                    <a:pt x="2058" y="3375"/>
                  </a:cubicBezTo>
                  <a:cubicBezTo>
                    <a:pt x="2009" y="3426"/>
                    <a:pt x="1963" y="3477"/>
                    <a:pt x="1914" y="3526"/>
                  </a:cubicBezTo>
                  <a:cubicBezTo>
                    <a:pt x="1847" y="3598"/>
                    <a:pt x="1780" y="3670"/>
                    <a:pt x="1713" y="3740"/>
                  </a:cubicBezTo>
                  <a:cubicBezTo>
                    <a:pt x="1560" y="3901"/>
                    <a:pt x="1409" y="4063"/>
                    <a:pt x="1258" y="4225"/>
                  </a:cubicBezTo>
                  <a:cubicBezTo>
                    <a:pt x="1258" y="4225"/>
                    <a:pt x="1258" y="4225"/>
                    <a:pt x="1258" y="4225"/>
                  </a:cubicBezTo>
                  <a:lnTo>
                    <a:pt x="1258" y="4225"/>
                  </a:lnTo>
                  <a:cubicBezTo>
                    <a:pt x="1258" y="4225"/>
                    <a:pt x="1258" y="4225"/>
                    <a:pt x="1258" y="4225"/>
                  </a:cubicBezTo>
                  <a:lnTo>
                    <a:pt x="1258" y="4225"/>
                  </a:lnTo>
                  <a:lnTo>
                    <a:pt x="1253" y="4230"/>
                  </a:lnTo>
                  <a:cubicBezTo>
                    <a:pt x="1254" y="4228"/>
                    <a:pt x="1256" y="4226"/>
                    <a:pt x="1258" y="4225"/>
                  </a:cubicBezTo>
                  <a:lnTo>
                    <a:pt x="1258" y="4225"/>
                  </a:lnTo>
                  <a:cubicBezTo>
                    <a:pt x="1242" y="4234"/>
                    <a:pt x="1230" y="4246"/>
                    <a:pt x="1221" y="4261"/>
                  </a:cubicBezTo>
                  <a:cubicBezTo>
                    <a:pt x="1200" y="4294"/>
                    <a:pt x="1197" y="4331"/>
                    <a:pt x="1211" y="4369"/>
                  </a:cubicBezTo>
                  <a:cubicBezTo>
                    <a:pt x="1220" y="4395"/>
                    <a:pt x="1237" y="4416"/>
                    <a:pt x="1258" y="4431"/>
                  </a:cubicBezTo>
                  <a:cubicBezTo>
                    <a:pt x="1261" y="4433"/>
                    <a:pt x="1263" y="4435"/>
                    <a:pt x="1264" y="4438"/>
                  </a:cubicBezTo>
                  <a:cubicBezTo>
                    <a:pt x="1262" y="4455"/>
                    <a:pt x="1262" y="4475"/>
                    <a:pt x="1264" y="4493"/>
                  </a:cubicBezTo>
                  <a:cubicBezTo>
                    <a:pt x="1280" y="4587"/>
                    <a:pt x="1362" y="4665"/>
                    <a:pt x="1442" y="4708"/>
                  </a:cubicBezTo>
                  <a:cubicBezTo>
                    <a:pt x="1519" y="4752"/>
                    <a:pt x="1608" y="4783"/>
                    <a:pt x="1697" y="4783"/>
                  </a:cubicBezTo>
                  <a:lnTo>
                    <a:pt x="1708" y="4783"/>
                  </a:lnTo>
                  <a:cubicBezTo>
                    <a:pt x="1767" y="4782"/>
                    <a:pt x="1810" y="4728"/>
                    <a:pt x="1811" y="4671"/>
                  </a:cubicBezTo>
                  <a:lnTo>
                    <a:pt x="1814" y="4671"/>
                  </a:lnTo>
                  <a:cubicBezTo>
                    <a:pt x="1820" y="4671"/>
                    <a:pt x="1825" y="4671"/>
                    <a:pt x="1830" y="4670"/>
                  </a:cubicBezTo>
                  <a:cubicBezTo>
                    <a:pt x="1853" y="4669"/>
                    <a:pt x="1873" y="4664"/>
                    <a:pt x="1896" y="4656"/>
                  </a:cubicBezTo>
                  <a:cubicBezTo>
                    <a:pt x="1917" y="4651"/>
                    <a:pt x="1934" y="4639"/>
                    <a:pt x="1949" y="4625"/>
                  </a:cubicBezTo>
                  <a:cubicBezTo>
                    <a:pt x="1969" y="4631"/>
                    <a:pt x="1990" y="4634"/>
                    <a:pt x="2010" y="4634"/>
                  </a:cubicBezTo>
                  <a:cubicBezTo>
                    <a:pt x="2027" y="4634"/>
                    <a:pt x="2043" y="4631"/>
                    <a:pt x="2061" y="4625"/>
                  </a:cubicBezTo>
                  <a:cubicBezTo>
                    <a:pt x="2103" y="4612"/>
                    <a:pt x="2133" y="4569"/>
                    <a:pt x="2134" y="4525"/>
                  </a:cubicBezTo>
                  <a:cubicBezTo>
                    <a:pt x="2135" y="4512"/>
                    <a:pt x="2133" y="4500"/>
                    <a:pt x="2129" y="4488"/>
                  </a:cubicBezTo>
                  <a:cubicBezTo>
                    <a:pt x="2146" y="4479"/>
                    <a:pt x="2162" y="4468"/>
                    <a:pt x="2178" y="4458"/>
                  </a:cubicBezTo>
                  <a:cubicBezTo>
                    <a:pt x="2234" y="4427"/>
                    <a:pt x="2286" y="4390"/>
                    <a:pt x="2338" y="4352"/>
                  </a:cubicBezTo>
                  <a:cubicBezTo>
                    <a:pt x="2373" y="4328"/>
                    <a:pt x="2407" y="4302"/>
                    <a:pt x="2440" y="4278"/>
                  </a:cubicBezTo>
                  <a:cubicBezTo>
                    <a:pt x="2464" y="4259"/>
                    <a:pt x="2489" y="4242"/>
                    <a:pt x="2511" y="4221"/>
                  </a:cubicBezTo>
                  <a:cubicBezTo>
                    <a:pt x="2518" y="4215"/>
                    <a:pt x="2523" y="4206"/>
                    <a:pt x="2528" y="4199"/>
                  </a:cubicBezTo>
                  <a:lnTo>
                    <a:pt x="2548" y="4195"/>
                  </a:lnTo>
                  <a:cubicBezTo>
                    <a:pt x="2582" y="4187"/>
                    <a:pt x="2611" y="4177"/>
                    <a:pt x="2644" y="4164"/>
                  </a:cubicBezTo>
                  <a:cubicBezTo>
                    <a:pt x="2684" y="4148"/>
                    <a:pt x="2710" y="4113"/>
                    <a:pt x="2716" y="4075"/>
                  </a:cubicBezTo>
                  <a:cubicBezTo>
                    <a:pt x="2718" y="4073"/>
                    <a:pt x="2719" y="4072"/>
                    <a:pt x="2722" y="4071"/>
                  </a:cubicBezTo>
                  <a:cubicBezTo>
                    <a:pt x="2742" y="4085"/>
                    <a:pt x="2766" y="4093"/>
                    <a:pt x="2791" y="4093"/>
                  </a:cubicBezTo>
                  <a:cubicBezTo>
                    <a:pt x="2813" y="4093"/>
                    <a:pt x="2835" y="4087"/>
                    <a:pt x="2854" y="4072"/>
                  </a:cubicBezTo>
                  <a:cubicBezTo>
                    <a:pt x="2858" y="4070"/>
                    <a:pt x="2862" y="4066"/>
                    <a:pt x="2865" y="4063"/>
                  </a:cubicBezTo>
                  <a:cubicBezTo>
                    <a:pt x="2867" y="4062"/>
                    <a:pt x="2868" y="4062"/>
                    <a:pt x="2868" y="4061"/>
                  </a:cubicBezTo>
                  <a:cubicBezTo>
                    <a:pt x="2950" y="3998"/>
                    <a:pt x="3034" y="3937"/>
                    <a:pt x="3118" y="3876"/>
                  </a:cubicBezTo>
                  <a:cubicBezTo>
                    <a:pt x="3203" y="3813"/>
                    <a:pt x="3290" y="3752"/>
                    <a:pt x="3376" y="3690"/>
                  </a:cubicBezTo>
                  <a:cubicBezTo>
                    <a:pt x="3522" y="3585"/>
                    <a:pt x="3670" y="3480"/>
                    <a:pt x="3820" y="3377"/>
                  </a:cubicBezTo>
                  <a:cubicBezTo>
                    <a:pt x="4002" y="3251"/>
                    <a:pt x="4184" y="3126"/>
                    <a:pt x="4366" y="2999"/>
                  </a:cubicBezTo>
                  <a:cubicBezTo>
                    <a:pt x="4446" y="2945"/>
                    <a:pt x="4526" y="2891"/>
                    <a:pt x="4604" y="2835"/>
                  </a:cubicBezTo>
                  <a:cubicBezTo>
                    <a:pt x="4659" y="2797"/>
                    <a:pt x="4714" y="2758"/>
                    <a:pt x="4769" y="2720"/>
                  </a:cubicBezTo>
                  <a:cubicBezTo>
                    <a:pt x="4821" y="2684"/>
                    <a:pt x="4869" y="2644"/>
                    <a:pt x="4918" y="2605"/>
                  </a:cubicBezTo>
                  <a:cubicBezTo>
                    <a:pt x="4949" y="2579"/>
                    <a:pt x="4955" y="2538"/>
                    <a:pt x="4946" y="2498"/>
                  </a:cubicBezTo>
                  <a:cubicBezTo>
                    <a:pt x="4957" y="2494"/>
                    <a:pt x="4967" y="2489"/>
                    <a:pt x="4977" y="2486"/>
                  </a:cubicBezTo>
                  <a:cubicBezTo>
                    <a:pt x="5068" y="2448"/>
                    <a:pt x="5161" y="2412"/>
                    <a:pt x="5254" y="2376"/>
                  </a:cubicBezTo>
                  <a:cubicBezTo>
                    <a:pt x="5375" y="2331"/>
                    <a:pt x="5496" y="2288"/>
                    <a:pt x="5617" y="2240"/>
                  </a:cubicBezTo>
                  <a:cubicBezTo>
                    <a:pt x="5656" y="2225"/>
                    <a:pt x="5684" y="2189"/>
                    <a:pt x="5689" y="2149"/>
                  </a:cubicBezTo>
                  <a:cubicBezTo>
                    <a:pt x="5733" y="2143"/>
                    <a:pt x="5778" y="2140"/>
                    <a:pt x="5822" y="2133"/>
                  </a:cubicBezTo>
                  <a:cubicBezTo>
                    <a:pt x="5886" y="2130"/>
                    <a:pt x="5923" y="2063"/>
                    <a:pt x="5910" y="2006"/>
                  </a:cubicBezTo>
                  <a:cubicBezTo>
                    <a:pt x="5898" y="1951"/>
                    <a:pt x="5850" y="1917"/>
                    <a:pt x="5797" y="1917"/>
                  </a:cubicBezTo>
                  <a:cubicBezTo>
                    <a:pt x="5790" y="1917"/>
                    <a:pt x="5784" y="1918"/>
                    <a:pt x="5777" y="1918"/>
                  </a:cubicBezTo>
                  <a:cubicBezTo>
                    <a:pt x="5763" y="1921"/>
                    <a:pt x="5747" y="1922"/>
                    <a:pt x="5735" y="1925"/>
                  </a:cubicBezTo>
                  <a:lnTo>
                    <a:pt x="5737" y="1925"/>
                  </a:lnTo>
                  <a:cubicBezTo>
                    <a:pt x="5634" y="1939"/>
                    <a:pt x="5531" y="1945"/>
                    <a:pt x="5426" y="1957"/>
                  </a:cubicBezTo>
                  <a:cubicBezTo>
                    <a:pt x="5309" y="1970"/>
                    <a:pt x="5191" y="1976"/>
                    <a:pt x="5072" y="1977"/>
                  </a:cubicBezTo>
                  <a:cubicBezTo>
                    <a:pt x="5005" y="1977"/>
                    <a:pt x="4938" y="1977"/>
                    <a:pt x="4870" y="1973"/>
                  </a:cubicBezTo>
                  <a:cubicBezTo>
                    <a:pt x="4802" y="1968"/>
                    <a:pt x="4734" y="1961"/>
                    <a:pt x="4665" y="1955"/>
                  </a:cubicBezTo>
                  <a:lnTo>
                    <a:pt x="4668" y="1955"/>
                  </a:lnTo>
                  <a:cubicBezTo>
                    <a:pt x="4665" y="1955"/>
                    <a:pt x="4663" y="1953"/>
                    <a:pt x="4660" y="1953"/>
                  </a:cubicBezTo>
                  <a:cubicBezTo>
                    <a:pt x="4657" y="1953"/>
                    <a:pt x="4656" y="1953"/>
                    <a:pt x="4653" y="1952"/>
                  </a:cubicBezTo>
                  <a:lnTo>
                    <a:pt x="4656" y="1952"/>
                  </a:lnTo>
                  <a:cubicBezTo>
                    <a:pt x="4581" y="1941"/>
                    <a:pt x="4508" y="1928"/>
                    <a:pt x="4435" y="1916"/>
                  </a:cubicBezTo>
                  <a:cubicBezTo>
                    <a:pt x="4360" y="1904"/>
                    <a:pt x="4286" y="1896"/>
                    <a:pt x="4210" y="1884"/>
                  </a:cubicBezTo>
                  <a:cubicBezTo>
                    <a:pt x="4059" y="1865"/>
                    <a:pt x="3911" y="1833"/>
                    <a:pt x="3765" y="1798"/>
                  </a:cubicBezTo>
                  <a:lnTo>
                    <a:pt x="3766" y="1798"/>
                  </a:lnTo>
                  <a:cubicBezTo>
                    <a:pt x="3765" y="1798"/>
                    <a:pt x="3765" y="1798"/>
                    <a:pt x="3764" y="1797"/>
                  </a:cubicBezTo>
                  <a:cubicBezTo>
                    <a:pt x="3761" y="1796"/>
                    <a:pt x="3758" y="1796"/>
                    <a:pt x="3755" y="1795"/>
                  </a:cubicBezTo>
                  <a:lnTo>
                    <a:pt x="3755" y="1795"/>
                  </a:lnTo>
                  <a:cubicBezTo>
                    <a:pt x="3755" y="1795"/>
                    <a:pt x="3756" y="1795"/>
                    <a:pt x="3756" y="1796"/>
                  </a:cubicBezTo>
                  <a:lnTo>
                    <a:pt x="3756" y="1796"/>
                  </a:lnTo>
                  <a:cubicBezTo>
                    <a:pt x="3620" y="1758"/>
                    <a:pt x="3486" y="1713"/>
                    <a:pt x="3353" y="1662"/>
                  </a:cubicBezTo>
                  <a:cubicBezTo>
                    <a:pt x="3182" y="1590"/>
                    <a:pt x="3008" y="1518"/>
                    <a:pt x="2845" y="1430"/>
                  </a:cubicBezTo>
                  <a:cubicBezTo>
                    <a:pt x="2744" y="1372"/>
                    <a:pt x="2646" y="1308"/>
                    <a:pt x="2549" y="1243"/>
                  </a:cubicBezTo>
                  <a:cubicBezTo>
                    <a:pt x="2458" y="1181"/>
                    <a:pt x="2365" y="1120"/>
                    <a:pt x="2275" y="1057"/>
                  </a:cubicBezTo>
                  <a:cubicBezTo>
                    <a:pt x="2150" y="962"/>
                    <a:pt x="2028" y="864"/>
                    <a:pt x="1908" y="766"/>
                  </a:cubicBezTo>
                  <a:cubicBezTo>
                    <a:pt x="1791" y="670"/>
                    <a:pt x="1676" y="573"/>
                    <a:pt x="1566" y="471"/>
                  </a:cubicBezTo>
                  <a:cubicBezTo>
                    <a:pt x="1531" y="434"/>
                    <a:pt x="1496" y="399"/>
                    <a:pt x="1464" y="361"/>
                  </a:cubicBezTo>
                  <a:cubicBezTo>
                    <a:pt x="1421" y="304"/>
                    <a:pt x="1381" y="245"/>
                    <a:pt x="1342" y="185"/>
                  </a:cubicBezTo>
                  <a:cubicBezTo>
                    <a:pt x="1319" y="143"/>
                    <a:pt x="1298" y="103"/>
                    <a:pt x="1278" y="62"/>
                  </a:cubicBezTo>
                  <a:cubicBezTo>
                    <a:pt x="1259" y="23"/>
                    <a:pt x="1217" y="1"/>
                    <a:pt x="1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rot="1149746">
              <a:off x="5494086" y="2577265"/>
              <a:ext cx="12158" cy="11845"/>
            </a:xfrm>
            <a:custGeom>
              <a:avLst/>
              <a:gdLst/>
              <a:ahLst/>
              <a:cxnLst/>
              <a:rect l="l" t="t" r="r" b="b"/>
              <a:pathLst>
                <a:path w="233" h="227" extrusionOk="0">
                  <a:moveTo>
                    <a:pt x="121" y="0"/>
                  </a:moveTo>
                  <a:cubicBezTo>
                    <a:pt x="59" y="0"/>
                    <a:pt x="6" y="43"/>
                    <a:pt x="2" y="108"/>
                  </a:cubicBezTo>
                  <a:cubicBezTo>
                    <a:pt x="0" y="166"/>
                    <a:pt x="48" y="226"/>
                    <a:pt x="110" y="226"/>
                  </a:cubicBezTo>
                  <a:cubicBezTo>
                    <a:pt x="171" y="226"/>
                    <a:pt x="225" y="183"/>
                    <a:pt x="228" y="119"/>
                  </a:cubicBezTo>
                  <a:cubicBezTo>
                    <a:pt x="232" y="59"/>
                    <a:pt x="183" y="0"/>
                    <a:pt x="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rot="1149746">
              <a:off x="5514388" y="2585775"/>
              <a:ext cx="12262" cy="11845"/>
            </a:xfrm>
            <a:custGeom>
              <a:avLst/>
              <a:gdLst/>
              <a:ahLst/>
              <a:cxnLst/>
              <a:rect l="l" t="t" r="r" b="b"/>
              <a:pathLst>
                <a:path w="235" h="227" extrusionOk="0">
                  <a:moveTo>
                    <a:pt x="123" y="0"/>
                  </a:moveTo>
                  <a:cubicBezTo>
                    <a:pt x="61" y="0"/>
                    <a:pt x="8" y="42"/>
                    <a:pt x="4" y="107"/>
                  </a:cubicBezTo>
                  <a:cubicBezTo>
                    <a:pt x="0" y="166"/>
                    <a:pt x="50" y="226"/>
                    <a:pt x="112" y="226"/>
                  </a:cubicBezTo>
                  <a:cubicBezTo>
                    <a:pt x="174" y="226"/>
                    <a:pt x="226" y="183"/>
                    <a:pt x="230" y="119"/>
                  </a:cubicBezTo>
                  <a:cubicBezTo>
                    <a:pt x="234" y="59"/>
                    <a:pt x="185" y="0"/>
                    <a:pt x="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rot="1149746">
              <a:off x="5496715" y="2335158"/>
              <a:ext cx="127890" cy="135508"/>
            </a:xfrm>
            <a:custGeom>
              <a:avLst/>
              <a:gdLst/>
              <a:ahLst/>
              <a:cxnLst/>
              <a:rect l="l" t="t" r="r" b="b"/>
              <a:pathLst>
                <a:path w="2451" h="2597" extrusionOk="0">
                  <a:moveTo>
                    <a:pt x="2327" y="0"/>
                  </a:moveTo>
                  <a:cubicBezTo>
                    <a:pt x="2296" y="0"/>
                    <a:pt x="2265" y="12"/>
                    <a:pt x="2244" y="37"/>
                  </a:cubicBezTo>
                  <a:cubicBezTo>
                    <a:pt x="2202" y="88"/>
                    <a:pt x="2161" y="141"/>
                    <a:pt x="2119" y="193"/>
                  </a:cubicBezTo>
                  <a:cubicBezTo>
                    <a:pt x="2101" y="193"/>
                    <a:pt x="2084" y="197"/>
                    <a:pt x="2068" y="203"/>
                  </a:cubicBezTo>
                  <a:cubicBezTo>
                    <a:pt x="2036" y="216"/>
                    <a:pt x="2005" y="231"/>
                    <a:pt x="1977" y="249"/>
                  </a:cubicBezTo>
                  <a:cubicBezTo>
                    <a:pt x="1955" y="267"/>
                    <a:pt x="1935" y="282"/>
                    <a:pt x="1914" y="301"/>
                  </a:cubicBezTo>
                  <a:cubicBezTo>
                    <a:pt x="1894" y="320"/>
                    <a:pt x="1876" y="339"/>
                    <a:pt x="1857" y="358"/>
                  </a:cubicBezTo>
                  <a:cubicBezTo>
                    <a:pt x="1842" y="361"/>
                    <a:pt x="1827" y="366"/>
                    <a:pt x="1815" y="376"/>
                  </a:cubicBezTo>
                  <a:cubicBezTo>
                    <a:pt x="1758" y="418"/>
                    <a:pt x="1702" y="460"/>
                    <a:pt x="1654" y="511"/>
                  </a:cubicBezTo>
                  <a:cubicBezTo>
                    <a:pt x="1614" y="554"/>
                    <a:pt x="1572" y="598"/>
                    <a:pt x="1532" y="641"/>
                  </a:cubicBezTo>
                  <a:cubicBezTo>
                    <a:pt x="1478" y="701"/>
                    <a:pt x="1423" y="760"/>
                    <a:pt x="1367" y="821"/>
                  </a:cubicBezTo>
                  <a:cubicBezTo>
                    <a:pt x="1275" y="920"/>
                    <a:pt x="1182" y="1020"/>
                    <a:pt x="1089" y="1120"/>
                  </a:cubicBezTo>
                  <a:cubicBezTo>
                    <a:pt x="1032" y="1182"/>
                    <a:pt x="973" y="1244"/>
                    <a:pt x="914" y="1306"/>
                  </a:cubicBezTo>
                  <a:cubicBezTo>
                    <a:pt x="895" y="1296"/>
                    <a:pt x="874" y="1290"/>
                    <a:pt x="853" y="1290"/>
                  </a:cubicBezTo>
                  <a:cubicBezTo>
                    <a:pt x="840" y="1290"/>
                    <a:pt x="827" y="1293"/>
                    <a:pt x="814" y="1298"/>
                  </a:cubicBezTo>
                  <a:cubicBezTo>
                    <a:pt x="735" y="1332"/>
                    <a:pt x="663" y="1382"/>
                    <a:pt x="597" y="1438"/>
                  </a:cubicBezTo>
                  <a:cubicBezTo>
                    <a:pt x="530" y="1494"/>
                    <a:pt x="470" y="1556"/>
                    <a:pt x="415" y="1625"/>
                  </a:cubicBezTo>
                  <a:cubicBezTo>
                    <a:pt x="402" y="1641"/>
                    <a:pt x="388" y="1658"/>
                    <a:pt x="375" y="1675"/>
                  </a:cubicBezTo>
                  <a:cubicBezTo>
                    <a:pt x="359" y="1682"/>
                    <a:pt x="344" y="1690"/>
                    <a:pt x="331" y="1700"/>
                  </a:cubicBezTo>
                  <a:cubicBezTo>
                    <a:pt x="317" y="1714"/>
                    <a:pt x="303" y="1726"/>
                    <a:pt x="294" y="1744"/>
                  </a:cubicBezTo>
                  <a:cubicBezTo>
                    <a:pt x="293" y="1748"/>
                    <a:pt x="290" y="1750"/>
                    <a:pt x="288" y="1754"/>
                  </a:cubicBezTo>
                  <a:cubicBezTo>
                    <a:pt x="278" y="1751"/>
                    <a:pt x="267" y="1750"/>
                    <a:pt x="257" y="1750"/>
                  </a:cubicBezTo>
                  <a:cubicBezTo>
                    <a:pt x="250" y="1750"/>
                    <a:pt x="243" y="1750"/>
                    <a:pt x="237" y="1751"/>
                  </a:cubicBezTo>
                  <a:cubicBezTo>
                    <a:pt x="227" y="1753"/>
                    <a:pt x="219" y="1759"/>
                    <a:pt x="210" y="1762"/>
                  </a:cubicBezTo>
                  <a:cubicBezTo>
                    <a:pt x="203" y="1761"/>
                    <a:pt x="196" y="1761"/>
                    <a:pt x="189" y="1761"/>
                  </a:cubicBezTo>
                  <a:cubicBezTo>
                    <a:pt x="168" y="1761"/>
                    <a:pt x="147" y="1765"/>
                    <a:pt x="127" y="1777"/>
                  </a:cubicBezTo>
                  <a:cubicBezTo>
                    <a:pt x="104" y="1792"/>
                    <a:pt x="76" y="1807"/>
                    <a:pt x="55" y="1825"/>
                  </a:cubicBezTo>
                  <a:cubicBezTo>
                    <a:pt x="18" y="1859"/>
                    <a:pt x="1" y="1901"/>
                    <a:pt x="4" y="1951"/>
                  </a:cubicBezTo>
                  <a:cubicBezTo>
                    <a:pt x="8" y="2019"/>
                    <a:pt x="55" y="2080"/>
                    <a:pt x="97" y="2132"/>
                  </a:cubicBezTo>
                  <a:cubicBezTo>
                    <a:pt x="119" y="2163"/>
                    <a:pt x="145" y="2193"/>
                    <a:pt x="171" y="2220"/>
                  </a:cubicBezTo>
                  <a:cubicBezTo>
                    <a:pt x="206" y="2258"/>
                    <a:pt x="241" y="2293"/>
                    <a:pt x="278" y="2326"/>
                  </a:cubicBezTo>
                  <a:cubicBezTo>
                    <a:pt x="308" y="2352"/>
                    <a:pt x="340" y="2374"/>
                    <a:pt x="371" y="2398"/>
                  </a:cubicBezTo>
                  <a:cubicBezTo>
                    <a:pt x="437" y="2450"/>
                    <a:pt x="500" y="2502"/>
                    <a:pt x="571" y="2544"/>
                  </a:cubicBezTo>
                  <a:cubicBezTo>
                    <a:pt x="606" y="2565"/>
                    <a:pt x="642" y="2587"/>
                    <a:pt x="682" y="2594"/>
                  </a:cubicBezTo>
                  <a:cubicBezTo>
                    <a:pt x="690" y="2595"/>
                    <a:pt x="697" y="2596"/>
                    <a:pt x="705" y="2596"/>
                  </a:cubicBezTo>
                  <a:cubicBezTo>
                    <a:pt x="808" y="2596"/>
                    <a:pt x="869" y="2478"/>
                    <a:pt x="909" y="2399"/>
                  </a:cubicBezTo>
                  <a:cubicBezTo>
                    <a:pt x="954" y="2308"/>
                    <a:pt x="994" y="2214"/>
                    <a:pt x="1041" y="2126"/>
                  </a:cubicBezTo>
                  <a:cubicBezTo>
                    <a:pt x="1053" y="2107"/>
                    <a:pt x="1067" y="2090"/>
                    <a:pt x="1079" y="2072"/>
                  </a:cubicBezTo>
                  <a:cubicBezTo>
                    <a:pt x="1124" y="2009"/>
                    <a:pt x="1170" y="1946"/>
                    <a:pt x="1213" y="1881"/>
                  </a:cubicBezTo>
                  <a:cubicBezTo>
                    <a:pt x="1304" y="1749"/>
                    <a:pt x="1393" y="1616"/>
                    <a:pt x="1479" y="1483"/>
                  </a:cubicBezTo>
                  <a:cubicBezTo>
                    <a:pt x="1569" y="1343"/>
                    <a:pt x="1660" y="1203"/>
                    <a:pt x="1753" y="1066"/>
                  </a:cubicBezTo>
                  <a:cubicBezTo>
                    <a:pt x="1785" y="1018"/>
                    <a:pt x="1821" y="974"/>
                    <a:pt x="1855" y="926"/>
                  </a:cubicBezTo>
                  <a:cubicBezTo>
                    <a:pt x="1941" y="827"/>
                    <a:pt x="2022" y="725"/>
                    <a:pt x="2106" y="625"/>
                  </a:cubicBezTo>
                  <a:cubicBezTo>
                    <a:pt x="2155" y="565"/>
                    <a:pt x="2199" y="502"/>
                    <a:pt x="2244" y="442"/>
                  </a:cubicBezTo>
                  <a:cubicBezTo>
                    <a:pt x="2311" y="353"/>
                    <a:pt x="2379" y="264"/>
                    <a:pt x="2426" y="162"/>
                  </a:cubicBezTo>
                  <a:cubicBezTo>
                    <a:pt x="2451" y="114"/>
                    <a:pt x="2439" y="53"/>
                    <a:pt x="2393" y="20"/>
                  </a:cubicBezTo>
                  <a:cubicBezTo>
                    <a:pt x="2374" y="7"/>
                    <a:pt x="2351" y="0"/>
                    <a:pt x="2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rot="1149746">
              <a:off x="5252795" y="2254469"/>
              <a:ext cx="401254" cy="568643"/>
            </a:xfrm>
            <a:custGeom>
              <a:avLst/>
              <a:gdLst/>
              <a:ahLst/>
              <a:cxnLst/>
              <a:rect l="l" t="t" r="r" b="b"/>
              <a:pathLst>
                <a:path w="7690" h="10898" extrusionOk="0">
                  <a:moveTo>
                    <a:pt x="1732" y="4658"/>
                  </a:moveTo>
                  <a:cubicBezTo>
                    <a:pt x="1731" y="4659"/>
                    <a:pt x="1731" y="4659"/>
                    <a:pt x="1730" y="4660"/>
                  </a:cubicBezTo>
                  <a:cubicBezTo>
                    <a:pt x="1731" y="4659"/>
                    <a:pt x="1732" y="4659"/>
                    <a:pt x="1732" y="4658"/>
                  </a:cubicBezTo>
                  <a:close/>
                  <a:moveTo>
                    <a:pt x="760" y="5181"/>
                  </a:moveTo>
                  <a:cubicBezTo>
                    <a:pt x="760" y="5181"/>
                    <a:pt x="759" y="5181"/>
                    <a:pt x="759" y="5182"/>
                  </a:cubicBezTo>
                  <a:lnTo>
                    <a:pt x="759" y="5182"/>
                  </a:lnTo>
                  <a:cubicBezTo>
                    <a:pt x="760" y="5181"/>
                    <a:pt x="760" y="5181"/>
                    <a:pt x="760" y="5181"/>
                  </a:cubicBezTo>
                  <a:close/>
                  <a:moveTo>
                    <a:pt x="6325" y="5386"/>
                  </a:moveTo>
                  <a:cubicBezTo>
                    <a:pt x="6326" y="5387"/>
                    <a:pt x="6327" y="5387"/>
                    <a:pt x="6328" y="5387"/>
                  </a:cubicBezTo>
                  <a:cubicBezTo>
                    <a:pt x="6327" y="5387"/>
                    <a:pt x="6326" y="5387"/>
                    <a:pt x="6325" y="5386"/>
                  </a:cubicBezTo>
                  <a:close/>
                  <a:moveTo>
                    <a:pt x="1624" y="6191"/>
                  </a:moveTo>
                  <a:cubicBezTo>
                    <a:pt x="1624" y="6191"/>
                    <a:pt x="1625" y="6191"/>
                    <a:pt x="1625" y="6191"/>
                  </a:cubicBezTo>
                  <a:lnTo>
                    <a:pt x="1625" y="6191"/>
                  </a:lnTo>
                  <a:cubicBezTo>
                    <a:pt x="1625" y="6191"/>
                    <a:pt x="1624" y="6191"/>
                    <a:pt x="1624" y="6191"/>
                  </a:cubicBezTo>
                  <a:close/>
                  <a:moveTo>
                    <a:pt x="3062" y="6362"/>
                  </a:moveTo>
                  <a:cubicBezTo>
                    <a:pt x="3066" y="6363"/>
                    <a:pt x="3070" y="6364"/>
                    <a:pt x="3074" y="6365"/>
                  </a:cubicBezTo>
                  <a:cubicBezTo>
                    <a:pt x="3070" y="6364"/>
                    <a:pt x="3066" y="6363"/>
                    <a:pt x="3062" y="6362"/>
                  </a:cubicBezTo>
                  <a:close/>
                  <a:moveTo>
                    <a:pt x="2868" y="7611"/>
                  </a:moveTo>
                  <a:lnTo>
                    <a:pt x="2868" y="7611"/>
                  </a:lnTo>
                  <a:cubicBezTo>
                    <a:pt x="2867" y="7611"/>
                    <a:pt x="2867" y="7612"/>
                    <a:pt x="2867" y="7612"/>
                  </a:cubicBezTo>
                  <a:lnTo>
                    <a:pt x="2867" y="7612"/>
                  </a:lnTo>
                  <a:cubicBezTo>
                    <a:pt x="2867" y="7612"/>
                    <a:pt x="2868" y="7611"/>
                    <a:pt x="2868" y="7611"/>
                  </a:cubicBezTo>
                  <a:close/>
                  <a:moveTo>
                    <a:pt x="3003" y="8982"/>
                  </a:moveTo>
                  <a:cubicBezTo>
                    <a:pt x="3002" y="8982"/>
                    <a:pt x="3001" y="8983"/>
                    <a:pt x="3000" y="8984"/>
                  </a:cubicBezTo>
                  <a:lnTo>
                    <a:pt x="3000" y="8984"/>
                  </a:lnTo>
                  <a:cubicBezTo>
                    <a:pt x="3001" y="8983"/>
                    <a:pt x="3002" y="8982"/>
                    <a:pt x="3003" y="8982"/>
                  </a:cubicBezTo>
                  <a:close/>
                  <a:moveTo>
                    <a:pt x="6100" y="1071"/>
                  </a:moveTo>
                  <a:cubicBezTo>
                    <a:pt x="6054" y="1138"/>
                    <a:pt x="6010" y="1205"/>
                    <a:pt x="5967" y="1274"/>
                  </a:cubicBezTo>
                  <a:cubicBezTo>
                    <a:pt x="5841" y="1475"/>
                    <a:pt x="5713" y="1673"/>
                    <a:pt x="5582" y="1871"/>
                  </a:cubicBezTo>
                  <a:cubicBezTo>
                    <a:pt x="5516" y="1969"/>
                    <a:pt x="5448" y="2064"/>
                    <a:pt x="5380" y="2161"/>
                  </a:cubicBezTo>
                  <a:cubicBezTo>
                    <a:pt x="5309" y="2264"/>
                    <a:pt x="5239" y="2369"/>
                    <a:pt x="5170" y="2472"/>
                  </a:cubicBezTo>
                  <a:cubicBezTo>
                    <a:pt x="5107" y="2565"/>
                    <a:pt x="5042" y="2656"/>
                    <a:pt x="4979" y="2750"/>
                  </a:cubicBezTo>
                  <a:cubicBezTo>
                    <a:pt x="4909" y="2855"/>
                    <a:pt x="4839" y="2961"/>
                    <a:pt x="4766" y="3065"/>
                  </a:cubicBezTo>
                  <a:cubicBezTo>
                    <a:pt x="4628" y="3264"/>
                    <a:pt x="4481" y="3456"/>
                    <a:pt x="4343" y="3656"/>
                  </a:cubicBezTo>
                  <a:cubicBezTo>
                    <a:pt x="4279" y="3749"/>
                    <a:pt x="4217" y="3843"/>
                    <a:pt x="4153" y="3935"/>
                  </a:cubicBezTo>
                  <a:cubicBezTo>
                    <a:pt x="4086" y="4030"/>
                    <a:pt x="4018" y="4124"/>
                    <a:pt x="3952" y="4220"/>
                  </a:cubicBezTo>
                  <a:cubicBezTo>
                    <a:pt x="3881" y="4320"/>
                    <a:pt x="3812" y="4422"/>
                    <a:pt x="3741" y="4524"/>
                  </a:cubicBezTo>
                  <a:cubicBezTo>
                    <a:pt x="3724" y="4547"/>
                    <a:pt x="3707" y="4573"/>
                    <a:pt x="3690" y="4597"/>
                  </a:cubicBezTo>
                  <a:cubicBezTo>
                    <a:pt x="3688" y="4601"/>
                    <a:pt x="3684" y="4604"/>
                    <a:pt x="3681" y="4609"/>
                  </a:cubicBezTo>
                  <a:cubicBezTo>
                    <a:pt x="3647" y="4661"/>
                    <a:pt x="3607" y="4711"/>
                    <a:pt x="3571" y="4762"/>
                  </a:cubicBezTo>
                  <a:cubicBezTo>
                    <a:pt x="3569" y="4766"/>
                    <a:pt x="3567" y="4768"/>
                    <a:pt x="3565" y="4772"/>
                  </a:cubicBezTo>
                  <a:cubicBezTo>
                    <a:pt x="3611" y="4788"/>
                    <a:pt x="3654" y="4804"/>
                    <a:pt x="3698" y="4821"/>
                  </a:cubicBezTo>
                  <a:cubicBezTo>
                    <a:pt x="3747" y="4840"/>
                    <a:pt x="3796" y="4862"/>
                    <a:pt x="3841" y="4886"/>
                  </a:cubicBezTo>
                  <a:cubicBezTo>
                    <a:pt x="3855" y="4890"/>
                    <a:pt x="3870" y="4893"/>
                    <a:pt x="3882" y="4897"/>
                  </a:cubicBezTo>
                  <a:lnTo>
                    <a:pt x="3881" y="4897"/>
                  </a:lnTo>
                  <a:cubicBezTo>
                    <a:pt x="4032" y="4943"/>
                    <a:pt x="4181" y="4993"/>
                    <a:pt x="4334" y="5037"/>
                  </a:cubicBezTo>
                  <a:cubicBezTo>
                    <a:pt x="4475" y="5079"/>
                    <a:pt x="4616" y="5118"/>
                    <a:pt x="4759" y="5160"/>
                  </a:cubicBezTo>
                  <a:lnTo>
                    <a:pt x="4759" y="5160"/>
                  </a:lnTo>
                  <a:cubicBezTo>
                    <a:pt x="4759" y="5159"/>
                    <a:pt x="4758" y="5159"/>
                    <a:pt x="4757" y="5159"/>
                  </a:cubicBezTo>
                  <a:lnTo>
                    <a:pt x="4757" y="5159"/>
                  </a:lnTo>
                  <a:cubicBezTo>
                    <a:pt x="4945" y="5215"/>
                    <a:pt x="5134" y="5278"/>
                    <a:pt x="5324" y="5330"/>
                  </a:cubicBezTo>
                  <a:cubicBezTo>
                    <a:pt x="5407" y="5355"/>
                    <a:pt x="5491" y="5380"/>
                    <a:pt x="5577" y="5401"/>
                  </a:cubicBezTo>
                  <a:cubicBezTo>
                    <a:pt x="5659" y="5421"/>
                    <a:pt x="5742" y="5442"/>
                    <a:pt x="5824" y="5465"/>
                  </a:cubicBezTo>
                  <a:cubicBezTo>
                    <a:pt x="5925" y="5495"/>
                    <a:pt x="6028" y="5527"/>
                    <a:pt x="6130" y="5561"/>
                  </a:cubicBezTo>
                  <a:cubicBezTo>
                    <a:pt x="6218" y="5588"/>
                    <a:pt x="6307" y="5613"/>
                    <a:pt x="6396" y="5640"/>
                  </a:cubicBezTo>
                  <a:lnTo>
                    <a:pt x="6396" y="5640"/>
                  </a:lnTo>
                  <a:cubicBezTo>
                    <a:pt x="6395" y="5639"/>
                    <a:pt x="6394" y="5639"/>
                    <a:pt x="6393" y="5639"/>
                  </a:cubicBezTo>
                  <a:lnTo>
                    <a:pt x="6393" y="5639"/>
                  </a:lnTo>
                  <a:cubicBezTo>
                    <a:pt x="6497" y="5670"/>
                    <a:pt x="6600" y="5705"/>
                    <a:pt x="6705" y="5736"/>
                  </a:cubicBezTo>
                  <a:cubicBezTo>
                    <a:pt x="6812" y="5768"/>
                    <a:pt x="6918" y="5799"/>
                    <a:pt x="7023" y="5832"/>
                  </a:cubicBezTo>
                  <a:cubicBezTo>
                    <a:pt x="7086" y="5853"/>
                    <a:pt x="7148" y="5876"/>
                    <a:pt x="7212" y="5898"/>
                  </a:cubicBezTo>
                  <a:cubicBezTo>
                    <a:pt x="7193" y="5909"/>
                    <a:pt x="7174" y="5920"/>
                    <a:pt x="7155" y="5932"/>
                  </a:cubicBezTo>
                  <a:cubicBezTo>
                    <a:pt x="6965" y="6052"/>
                    <a:pt x="6786" y="6192"/>
                    <a:pt x="6594" y="6312"/>
                  </a:cubicBezTo>
                  <a:cubicBezTo>
                    <a:pt x="6385" y="6441"/>
                    <a:pt x="6172" y="6567"/>
                    <a:pt x="5964" y="6694"/>
                  </a:cubicBezTo>
                  <a:cubicBezTo>
                    <a:pt x="5753" y="6823"/>
                    <a:pt x="5548" y="6957"/>
                    <a:pt x="5342" y="7093"/>
                  </a:cubicBezTo>
                  <a:cubicBezTo>
                    <a:pt x="5144" y="7224"/>
                    <a:pt x="4943" y="7349"/>
                    <a:pt x="4747" y="7481"/>
                  </a:cubicBezTo>
                  <a:cubicBezTo>
                    <a:pt x="4556" y="7609"/>
                    <a:pt x="4374" y="7746"/>
                    <a:pt x="4190" y="7880"/>
                  </a:cubicBezTo>
                  <a:lnTo>
                    <a:pt x="4191" y="7880"/>
                  </a:lnTo>
                  <a:cubicBezTo>
                    <a:pt x="4190" y="7882"/>
                    <a:pt x="4186" y="7884"/>
                    <a:pt x="4185" y="7885"/>
                  </a:cubicBezTo>
                  <a:cubicBezTo>
                    <a:pt x="4183" y="7886"/>
                    <a:pt x="4181" y="7888"/>
                    <a:pt x="4179" y="7889"/>
                  </a:cubicBezTo>
                  <a:lnTo>
                    <a:pt x="4181" y="7886"/>
                  </a:lnTo>
                  <a:lnTo>
                    <a:pt x="4181" y="7886"/>
                  </a:lnTo>
                  <a:cubicBezTo>
                    <a:pt x="3938" y="8058"/>
                    <a:pt x="3694" y="8224"/>
                    <a:pt x="3449" y="8394"/>
                  </a:cubicBezTo>
                  <a:cubicBezTo>
                    <a:pt x="3332" y="8474"/>
                    <a:pt x="3214" y="8553"/>
                    <a:pt x="3097" y="8634"/>
                  </a:cubicBezTo>
                  <a:cubicBezTo>
                    <a:pt x="2979" y="8716"/>
                    <a:pt x="2862" y="8802"/>
                    <a:pt x="2745" y="8886"/>
                  </a:cubicBezTo>
                  <a:cubicBezTo>
                    <a:pt x="2744" y="8887"/>
                    <a:pt x="2741" y="8889"/>
                    <a:pt x="2739" y="8890"/>
                  </a:cubicBezTo>
                  <a:lnTo>
                    <a:pt x="2740" y="8890"/>
                  </a:lnTo>
                  <a:cubicBezTo>
                    <a:pt x="2739" y="8891"/>
                    <a:pt x="2739" y="8891"/>
                    <a:pt x="2736" y="8891"/>
                  </a:cubicBezTo>
                  <a:cubicBezTo>
                    <a:pt x="2385" y="9143"/>
                    <a:pt x="2023" y="9380"/>
                    <a:pt x="1671" y="9632"/>
                  </a:cubicBezTo>
                  <a:cubicBezTo>
                    <a:pt x="1495" y="9758"/>
                    <a:pt x="1316" y="9880"/>
                    <a:pt x="1144" y="10012"/>
                  </a:cubicBezTo>
                  <a:lnTo>
                    <a:pt x="850" y="10236"/>
                  </a:lnTo>
                  <a:cubicBezTo>
                    <a:pt x="868" y="10215"/>
                    <a:pt x="883" y="10192"/>
                    <a:pt x="902" y="10170"/>
                  </a:cubicBezTo>
                  <a:lnTo>
                    <a:pt x="902" y="10170"/>
                  </a:lnTo>
                  <a:cubicBezTo>
                    <a:pt x="897" y="10175"/>
                    <a:pt x="894" y="10179"/>
                    <a:pt x="891" y="10182"/>
                  </a:cubicBezTo>
                  <a:cubicBezTo>
                    <a:pt x="971" y="10083"/>
                    <a:pt x="1051" y="9984"/>
                    <a:pt x="1126" y="9880"/>
                  </a:cubicBezTo>
                  <a:cubicBezTo>
                    <a:pt x="1264" y="9694"/>
                    <a:pt x="1400" y="9504"/>
                    <a:pt x="1539" y="9317"/>
                  </a:cubicBezTo>
                  <a:cubicBezTo>
                    <a:pt x="1678" y="9132"/>
                    <a:pt x="1818" y="8951"/>
                    <a:pt x="1957" y="8767"/>
                  </a:cubicBezTo>
                  <a:cubicBezTo>
                    <a:pt x="2255" y="8378"/>
                    <a:pt x="2560" y="7993"/>
                    <a:pt x="2867" y="7612"/>
                  </a:cubicBezTo>
                  <a:lnTo>
                    <a:pt x="2867" y="7612"/>
                  </a:lnTo>
                  <a:cubicBezTo>
                    <a:pt x="2866" y="7612"/>
                    <a:pt x="2865" y="7612"/>
                    <a:pt x="2865" y="7612"/>
                  </a:cubicBezTo>
                  <a:cubicBezTo>
                    <a:pt x="2870" y="7606"/>
                    <a:pt x="2876" y="7601"/>
                    <a:pt x="2880" y="7595"/>
                  </a:cubicBezTo>
                  <a:cubicBezTo>
                    <a:pt x="2890" y="7583"/>
                    <a:pt x="2900" y="7571"/>
                    <a:pt x="2910" y="7559"/>
                  </a:cubicBezTo>
                  <a:cubicBezTo>
                    <a:pt x="2916" y="7552"/>
                    <a:pt x="2922" y="7544"/>
                    <a:pt x="2927" y="7537"/>
                  </a:cubicBezTo>
                  <a:cubicBezTo>
                    <a:pt x="2929" y="7535"/>
                    <a:pt x="2929" y="7534"/>
                    <a:pt x="2930" y="7533"/>
                  </a:cubicBezTo>
                  <a:cubicBezTo>
                    <a:pt x="2941" y="7519"/>
                    <a:pt x="2951" y="7508"/>
                    <a:pt x="2961" y="7495"/>
                  </a:cubicBezTo>
                  <a:cubicBezTo>
                    <a:pt x="2983" y="7473"/>
                    <a:pt x="3002" y="7446"/>
                    <a:pt x="3020" y="7421"/>
                  </a:cubicBezTo>
                  <a:cubicBezTo>
                    <a:pt x="3022" y="7420"/>
                    <a:pt x="3022" y="7420"/>
                    <a:pt x="3023" y="7418"/>
                  </a:cubicBezTo>
                  <a:cubicBezTo>
                    <a:pt x="3069" y="7362"/>
                    <a:pt x="3113" y="7306"/>
                    <a:pt x="3159" y="7250"/>
                  </a:cubicBezTo>
                  <a:cubicBezTo>
                    <a:pt x="3227" y="7165"/>
                    <a:pt x="3298" y="7081"/>
                    <a:pt x="3369" y="6996"/>
                  </a:cubicBezTo>
                  <a:cubicBezTo>
                    <a:pt x="3436" y="6913"/>
                    <a:pt x="3505" y="6833"/>
                    <a:pt x="3572" y="6750"/>
                  </a:cubicBezTo>
                  <a:cubicBezTo>
                    <a:pt x="3574" y="6750"/>
                    <a:pt x="3577" y="6752"/>
                    <a:pt x="3578" y="6752"/>
                  </a:cubicBezTo>
                  <a:cubicBezTo>
                    <a:pt x="3611" y="6708"/>
                    <a:pt x="3644" y="6665"/>
                    <a:pt x="3678" y="6620"/>
                  </a:cubicBezTo>
                  <a:cubicBezTo>
                    <a:pt x="3692" y="6600"/>
                    <a:pt x="3710" y="6582"/>
                    <a:pt x="3726" y="6564"/>
                  </a:cubicBezTo>
                  <a:cubicBezTo>
                    <a:pt x="3725" y="6564"/>
                    <a:pt x="3724" y="6563"/>
                    <a:pt x="3722" y="6563"/>
                  </a:cubicBezTo>
                  <a:lnTo>
                    <a:pt x="3724" y="6562"/>
                  </a:lnTo>
                  <a:cubicBezTo>
                    <a:pt x="3694" y="6551"/>
                    <a:pt x="3665" y="6541"/>
                    <a:pt x="3636" y="6532"/>
                  </a:cubicBezTo>
                  <a:cubicBezTo>
                    <a:pt x="3591" y="6516"/>
                    <a:pt x="3546" y="6500"/>
                    <a:pt x="3499" y="6482"/>
                  </a:cubicBezTo>
                  <a:cubicBezTo>
                    <a:pt x="3498" y="6485"/>
                    <a:pt x="3495" y="6486"/>
                    <a:pt x="3494" y="6489"/>
                  </a:cubicBezTo>
                  <a:cubicBezTo>
                    <a:pt x="3477" y="6484"/>
                    <a:pt x="3462" y="6477"/>
                    <a:pt x="3445" y="6474"/>
                  </a:cubicBezTo>
                  <a:cubicBezTo>
                    <a:pt x="3317" y="6436"/>
                    <a:pt x="3188" y="6400"/>
                    <a:pt x="3059" y="6361"/>
                  </a:cubicBezTo>
                  <a:lnTo>
                    <a:pt x="3059" y="6361"/>
                  </a:lnTo>
                  <a:cubicBezTo>
                    <a:pt x="3060" y="6361"/>
                    <a:pt x="3061" y="6362"/>
                    <a:pt x="3062" y="6362"/>
                  </a:cubicBezTo>
                  <a:lnTo>
                    <a:pt x="3062" y="6362"/>
                  </a:lnTo>
                  <a:cubicBezTo>
                    <a:pt x="2933" y="6323"/>
                    <a:pt x="2804" y="6284"/>
                    <a:pt x="2672" y="6253"/>
                  </a:cubicBezTo>
                  <a:cubicBezTo>
                    <a:pt x="2535" y="6221"/>
                    <a:pt x="2401" y="6188"/>
                    <a:pt x="2266" y="6152"/>
                  </a:cubicBezTo>
                  <a:lnTo>
                    <a:pt x="2266" y="6152"/>
                  </a:lnTo>
                  <a:cubicBezTo>
                    <a:pt x="2061" y="6086"/>
                    <a:pt x="1855" y="6019"/>
                    <a:pt x="1646" y="5961"/>
                  </a:cubicBezTo>
                  <a:cubicBezTo>
                    <a:pt x="1429" y="5902"/>
                    <a:pt x="1209" y="5849"/>
                    <a:pt x="991" y="5790"/>
                  </a:cubicBezTo>
                  <a:cubicBezTo>
                    <a:pt x="888" y="5762"/>
                    <a:pt x="786" y="5731"/>
                    <a:pt x="683" y="5705"/>
                  </a:cubicBezTo>
                  <a:cubicBezTo>
                    <a:pt x="623" y="5691"/>
                    <a:pt x="562" y="5676"/>
                    <a:pt x="501" y="5664"/>
                  </a:cubicBezTo>
                  <a:cubicBezTo>
                    <a:pt x="533" y="5639"/>
                    <a:pt x="567" y="5614"/>
                    <a:pt x="599" y="5589"/>
                  </a:cubicBezTo>
                  <a:cubicBezTo>
                    <a:pt x="732" y="5485"/>
                    <a:pt x="863" y="5380"/>
                    <a:pt x="994" y="5272"/>
                  </a:cubicBezTo>
                  <a:cubicBezTo>
                    <a:pt x="1240" y="5067"/>
                    <a:pt x="1486" y="4861"/>
                    <a:pt x="1733" y="4655"/>
                  </a:cubicBezTo>
                  <a:lnTo>
                    <a:pt x="1733" y="4655"/>
                  </a:lnTo>
                  <a:cubicBezTo>
                    <a:pt x="1733" y="4657"/>
                    <a:pt x="1733" y="4657"/>
                    <a:pt x="1732" y="4658"/>
                  </a:cubicBezTo>
                  <a:lnTo>
                    <a:pt x="1732" y="4658"/>
                  </a:lnTo>
                  <a:cubicBezTo>
                    <a:pt x="1987" y="4450"/>
                    <a:pt x="2247" y="4246"/>
                    <a:pt x="2496" y="4033"/>
                  </a:cubicBezTo>
                  <a:cubicBezTo>
                    <a:pt x="2757" y="3809"/>
                    <a:pt x="3017" y="3585"/>
                    <a:pt x="3283" y="3368"/>
                  </a:cubicBezTo>
                  <a:lnTo>
                    <a:pt x="3283" y="3368"/>
                  </a:lnTo>
                  <a:lnTo>
                    <a:pt x="3282" y="3369"/>
                  </a:lnTo>
                  <a:cubicBezTo>
                    <a:pt x="3643" y="3080"/>
                    <a:pt x="4015" y="2805"/>
                    <a:pt x="4371" y="2511"/>
                  </a:cubicBezTo>
                  <a:cubicBezTo>
                    <a:pt x="4551" y="2363"/>
                    <a:pt x="4723" y="2210"/>
                    <a:pt x="4897" y="2058"/>
                  </a:cubicBezTo>
                  <a:cubicBezTo>
                    <a:pt x="5057" y="1918"/>
                    <a:pt x="5222" y="1778"/>
                    <a:pt x="5386" y="1640"/>
                  </a:cubicBezTo>
                  <a:lnTo>
                    <a:pt x="5384" y="1640"/>
                  </a:lnTo>
                  <a:cubicBezTo>
                    <a:pt x="5620" y="1448"/>
                    <a:pt x="5860" y="1259"/>
                    <a:pt x="6100" y="1071"/>
                  </a:cubicBezTo>
                  <a:close/>
                  <a:moveTo>
                    <a:pt x="531" y="10346"/>
                  </a:moveTo>
                  <a:cubicBezTo>
                    <a:pt x="528" y="10348"/>
                    <a:pt x="527" y="10351"/>
                    <a:pt x="525" y="10354"/>
                  </a:cubicBezTo>
                  <a:lnTo>
                    <a:pt x="525" y="10354"/>
                  </a:lnTo>
                  <a:cubicBezTo>
                    <a:pt x="527" y="10351"/>
                    <a:pt x="529" y="10348"/>
                    <a:pt x="531" y="10346"/>
                  </a:cubicBezTo>
                  <a:close/>
                  <a:moveTo>
                    <a:pt x="469" y="10702"/>
                  </a:moveTo>
                  <a:cubicBezTo>
                    <a:pt x="468" y="10703"/>
                    <a:pt x="467" y="10704"/>
                    <a:pt x="465" y="10705"/>
                  </a:cubicBezTo>
                  <a:cubicBezTo>
                    <a:pt x="466" y="10704"/>
                    <a:pt x="468" y="10703"/>
                    <a:pt x="469" y="10702"/>
                  </a:cubicBezTo>
                  <a:close/>
                  <a:moveTo>
                    <a:pt x="7122" y="0"/>
                  </a:moveTo>
                  <a:cubicBezTo>
                    <a:pt x="7117" y="4"/>
                    <a:pt x="7114" y="7"/>
                    <a:pt x="7109" y="11"/>
                  </a:cubicBezTo>
                  <a:cubicBezTo>
                    <a:pt x="7100" y="18"/>
                    <a:pt x="7090" y="26"/>
                    <a:pt x="7081" y="31"/>
                  </a:cubicBezTo>
                  <a:lnTo>
                    <a:pt x="6931" y="144"/>
                  </a:lnTo>
                  <a:cubicBezTo>
                    <a:pt x="6776" y="262"/>
                    <a:pt x="6624" y="383"/>
                    <a:pt x="6470" y="505"/>
                  </a:cubicBezTo>
                  <a:cubicBezTo>
                    <a:pt x="6462" y="511"/>
                    <a:pt x="6455" y="516"/>
                    <a:pt x="6445" y="520"/>
                  </a:cubicBezTo>
                  <a:cubicBezTo>
                    <a:pt x="6408" y="549"/>
                    <a:pt x="6369" y="580"/>
                    <a:pt x="6331" y="610"/>
                  </a:cubicBezTo>
                  <a:cubicBezTo>
                    <a:pt x="6147" y="754"/>
                    <a:pt x="5964" y="898"/>
                    <a:pt x="5780" y="1043"/>
                  </a:cubicBezTo>
                  <a:cubicBezTo>
                    <a:pt x="5594" y="1191"/>
                    <a:pt x="5407" y="1337"/>
                    <a:pt x="5226" y="1488"/>
                  </a:cubicBezTo>
                  <a:cubicBezTo>
                    <a:pt x="5131" y="1568"/>
                    <a:pt x="5035" y="1646"/>
                    <a:pt x="4943" y="1728"/>
                  </a:cubicBezTo>
                  <a:cubicBezTo>
                    <a:pt x="4844" y="1813"/>
                    <a:pt x="4746" y="1899"/>
                    <a:pt x="4648" y="1986"/>
                  </a:cubicBezTo>
                  <a:cubicBezTo>
                    <a:pt x="4467" y="2144"/>
                    <a:pt x="4283" y="2298"/>
                    <a:pt x="4098" y="2452"/>
                  </a:cubicBezTo>
                  <a:cubicBezTo>
                    <a:pt x="3927" y="2587"/>
                    <a:pt x="3756" y="2721"/>
                    <a:pt x="3585" y="2854"/>
                  </a:cubicBezTo>
                  <a:cubicBezTo>
                    <a:pt x="3422" y="2977"/>
                    <a:pt x="3262" y="3102"/>
                    <a:pt x="3105" y="3231"/>
                  </a:cubicBezTo>
                  <a:cubicBezTo>
                    <a:pt x="2942" y="3365"/>
                    <a:pt x="2780" y="3500"/>
                    <a:pt x="2620" y="3638"/>
                  </a:cubicBezTo>
                  <a:cubicBezTo>
                    <a:pt x="2460" y="3775"/>
                    <a:pt x="2302" y="3910"/>
                    <a:pt x="2141" y="4043"/>
                  </a:cubicBezTo>
                  <a:lnTo>
                    <a:pt x="2141" y="4043"/>
                  </a:lnTo>
                  <a:cubicBezTo>
                    <a:pt x="2141" y="4043"/>
                    <a:pt x="2141" y="4042"/>
                    <a:pt x="2141" y="4042"/>
                  </a:cubicBezTo>
                  <a:lnTo>
                    <a:pt x="2141" y="4042"/>
                  </a:lnTo>
                  <a:cubicBezTo>
                    <a:pt x="2140" y="4043"/>
                    <a:pt x="2140" y="4043"/>
                    <a:pt x="2139" y="4044"/>
                  </a:cubicBezTo>
                  <a:lnTo>
                    <a:pt x="2139" y="4044"/>
                  </a:lnTo>
                  <a:cubicBezTo>
                    <a:pt x="2140" y="4043"/>
                    <a:pt x="2140" y="4043"/>
                    <a:pt x="2141" y="4043"/>
                  </a:cubicBezTo>
                  <a:lnTo>
                    <a:pt x="2141" y="4043"/>
                  </a:lnTo>
                  <a:cubicBezTo>
                    <a:pt x="2140" y="4044"/>
                    <a:pt x="2138" y="4045"/>
                    <a:pt x="2137" y="4046"/>
                  </a:cubicBezTo>
                  <a:lnTo>
                    <a:pt x="2137" y="4046"/>
                  </a:lnTo>
                  <a:cubicBezTo>
                    <a:pt x="2138" y="4045"/>
                    <a:pt x="2139" y="4044"/>
                    <a:pt x="2139" y="4044"/>
                  </a:cubicBezTo>
                  <a:lnTo>
                    <a:pt x="2139" y="4044"/>
                  </a:lnTo>
                  <a:cubicBezTo>
                    <a:pt x="2138" y="4045"/>
                    <a:pt x="2138" y="4045"/>
                    <a:pt x="2137" y="4046"/>
                  </a:cubicBezTo>
                  <a:lnTo>
                    <a:pt x="2137" y="4046"/>
                  </a:lnTo>
                  <a:cubicBezTo>
                    <a:pt x="2137" y="4046"/>
                    <a:pt x="2137" y="4046"/>
                    <a:pt x="2137" y="4046"/>
                  </a:cubicBezTo>
                  <a:lnTo>
                    <a:pt x="2137" y="4046"/>
                  </a:lnTo>
                  <a:cubicBezTo>
                    <a:pt x="1898" y="4240"/>
                    <a:pt x="1660" y="4433"/>
                    <a:pt x="1423" y="4629"/>
                  </a:cubicBezTo>
                  <a:cubicBezTo>
                    <a:pt x="1202" y="4811"/>
                    <a:pt x="981" y="4997"/>
                    <a:pt x="759" y="5182"/>
                  </a:cubicBezTo>
                  <a:cubicBezTo>
                    <a:pt x="759" y="5182"/>
                    <a:pt x="759" y="5182"/>
                    <a:pt x="759" y="5182"/>
                  </a:cubicBezTo>
                  <a:lnTo>
                    <a:pt x="759" y="5182"/>
                  </a:lnTo>
                  <a:cubicBezTo>
                    <a:pt x="659" y="5264"/>
                    <a:pt x="559" y="5343"/>
                    <a:pt x="458" y="5422"/>
                  </a:cubicBezTo>
                  <a:lnTo>
                    <a:pt x="448" y="5433"/>
                  </a:lnTo>
                  <a:cubicBezTo>
                    <a:pt x="429" y="5450"/>
                    <a:pt x="409" y="5470"/>
                    <a:pt x="389" y="5486"/>
                  </a:cubicBezTo>
                  <a:cubicBezTo>
                    <a:pt x="344" y="5525"/>
                    <a:pt x="299" y="5563"/>
                    <a:pt x="252" y="5599"/>
                  </a:cubicBezTo>
                  <a:cubicBezTo>
                    <a:pt x="184" y="5651"/>
                    <a:pt x="112" y="5699"/>
                    <a:pt x="41" y="5745"/>
                  </a:cubicBezTo>
                  <a:cubicBezTo>
                    <a:pt x="27" y="5755"/>
                    <a:pt x="15" y="5764"/>
                    <a:pt x="1" y="5773"/>
                  </a:cubicBezTo>
                  <a:cubicBezTo>
                    <a:pt x="21" y="5776"/>
                    <a:pt x="41" y="5779"/>
                    <a:pt x="61" y="5783"/>
                  </a:cubicBezTo>
                  <a:cubicBezTo>
                    <a:pt x="66" y="5784"/>
                    <a:pt x="72" y="5784"/>
                    <a:pt x="77" y="5787"/>
                  </a:cubicBezTo>
                  <a:cubicBezTo>
                    <a:pt x="81" y="5789"/>
                    <a:pt x="86" y="5789"/>
                    <a:pt x="91" y="5791"/>
                  </a:cubicBezTo>
                  <a:cubicBezTo>
                    <a:pt x="117" y="5797"/>
                    <a:pt x="144" y="5804"/>
                    <a:pt x="171" y="5809"/>
                  </a:cubicBezTo>
                  <a:cubicBezTo>
                    <a:pt x="172" y="5809"/>
                    <a:pt x="174" y="5810"/>
                    <a:pt x="175" y="5810"/>
                  </a:cubicBezTo>
                  <a:cubicBezTo>
                    <a:pt x="179" y="5811"/>
                    <a:pt x="184" y="5811"/>
                    <a:pt x="187" y="5812"/>
                  </a:cubicBezTo>
                  <a:cubicBezTo>
                    <a:pt x="190" y="5814"/>
                    <a:pt x="192" y="5814"/>
                    <a:pt x="195" y="5814"/>
                  </a:cubicBezTo>
                  <a:cubicBezTo>
                    <a:pt x="222" y="5821"/>
                    <a:pt x="248" y="5832"/>
                    <a:pt x="277" y="5840"/>
                  </a:cubicBezTo>
                  <a:cubicBezTo>
                    <a:pt x="296" y="5846"/>
                    <a:pt x="314" y="5853"/>
                    <a:pt x="331" y="5861"/>
                  </a:cubicBezTo>
                  <a:cubicBezTo>
                    <a:pt x="438" y="5884"/>
                    <a:pt x="546" y="5908"/>
                    <a:pt x="651" y="5934"/>
                  </a:cubicBezTo>
                  <a:cubicBezTo>
                    <a:pt x="811" y="5972"/>
                    <a:pt x="970" y="6022"/>
                    <a:pt x="1130" y="6063"/>
                  </a:cubicBezTo>
                  <a:cubicBezTo>
                    <a:pt x="1298" y="6105"/>
                    <a:pt x="1468" y="6147"/>
                    <a:pt x="1635" y="6194"/>
                  </a:cubicBezTo>
                  <a:lnTo>
                    <a:pt x="1635" y="6194"/>
                  </a:lnTo>
                  <a:cubicBezTo>
                    <a:pt x="1632" y="6193"/>
                    <a:pt x="1628" y="6192"/>
                    <a:pt x="1625" y="6191"/>
                  </a:cubicBezTo>
                  <a:lnTo>
                    <a:pt x="1625" y="6191"/>
                  </a:lnTo>
                  <a:cubicBezTo>
                    <a:pt x="1735" y="6223"/>
                    <a:pt x="1844" y="6256"/>
                    <a:pt x="1955" y="6291"/>
                  </a:cubicBezTo>
                  <a:cubicBezTo>
                    <a:pt x="2054" y="6323"/>
                    <a:pt x="2153" y="6356"/>
                    <a:pt x="2255" y="6384"/>
                  </a:cubicBezTo>
                  <a:cubicBezTo>
                    <a:pt x="2457" y="6441"/>
                    <a:pt x="2664" y="6482"/>
                    <a:pt x="2869" y="6540"/>
                  </a:cubicBezTo>
                  <a:lnTo>
                    <a:pt x="2868" y="6540"/>
                  </a:lnTo>
                  <a:lnTo>
                    <a:pt x="3347" y="6679"/>
                  </a:lnTo>
                  <a:cubicBezTo>
                    <a:pt x="3211" y="6843"/>
                    <a:pt x="3076" y="7006"/>
                    <a:pt x="2942" y="7171"/>
                  </a:cubicBezTo>
                  <a:cubicBezTo>
                    <a:pt x="2915" y="7206"/>
                    <a:pt x="2888" y="7240"/>
                    <a:pt x="2859" y="7273"/>
                  </a:cubicBezTo>
                  <a:cubicBezTo>
                    <a:pt x="2858" y="7275"/>
                    <a:pt x="2858" y="7276"/>
                    <a:pt x="2857" y="7277"/>
                  </a:cubicBezTo>
                  <a:cubicBezTo>
                    <a:pt x="2853" y="7281"/>
                    <a:pt x="2850" y="7285"/>
                    <a:pt x="2847" y="7290"/>
                  </a:cubicBezTo>
                  <a:cubicBezTo>
                    <a:pt x="2845" y="7291"/>
                    <a:pt x="2843" y="7293"/>
                    <a:pt x="2843" y="7296"/>
                  </a:cubicBezTo>
                  <a:cubicBezTo>
                    <a:pt x="2831" y="7308"/>
                    <a:pt x="2821" y="7322"/>
                    <a:pt x="2811" y="7335"/>
                  </a:cubicBezTo>
                  <a:cubicBezTo>
                    <a:pt x="2811" y="7333"/>
                    <a:pt x="2812" y="7333"/>
                    <a:pt x="2812" y="7332"/>
                  </a:cubicBezTo>
                  <a:lnTo>
                    <a:pt x="2812" y="7332"/>
                  </a:lnTo>
                  <a:cubicBezTo>
                    <a:pt x="2801" y="7347"/>
                    <a:pt x="2788" y="7359"/>
                    <a:pt x="2780" y="7374"/>
                  </a:cubicBezTo>
                  <a:cubicBezTo>
                    <a:pt x="2777" y="7378"/>
                    <a:pt x="2773" y="7380"/>
                    <a:pt x="2771" y="7384"/>
                  </a:cubicBezTo>
                  <a:cubicBezTo>
                    <a:pt x="2762" y="7394"/>
                    <a:pt x="2754" y="7405"/>
                    <a:pt x="2746" y="7416"/>
                  </a:cubicBezTo>
                  <a:cubicBezTo>
                    <a:pt x="2746" y="7418"/>
                    <a:pt x="2745" y="7418"/>
                    <a:pt x="2745" y="7418"/>
                  </a:cubicBezTo>
                  <a:cubicBezTo>
                    <a:pt x="2739" y="7426"/>
                    <a:pt x="2730" y="7436"/>
                    <a:pt x="2724" y="7444"/>
                  </a:cubicBezTo>
                  <a:cubicBezTo>
                    <a:pt x="2714" y="7454"/>
                    <a:pt x="2706" y="7467"/>
                    <a:pt x="2697" y="7477"/>
                  </a:cubicBezTo>
                  <a:cubicBezTo>
                    <a:pt x="2678" y="7498"/>
                    <a:pt x="2661" y="7523"/>
                    <a:pt x="2643" y="7544"/>
                  </a:cubicBezTo>
                  <a:lnTo>
                    <a:pt x="2534" y="7679"/>
                  </a:lnTo>
                  <a:cubicBezTo>
                    <a:pt x="2383" y="7872"/>
                    <a:pt x="2231" y="8064"/>
                    <a:pt x="2079" y="8256"/>
                  </a:cubicBezTo>
                  <a:cubicBezTo>
                    <a:pt x="1932" y="8443"/>
                    <a:pt x="1787" y="8633"/>
                    <a:pt x="1643" y="8823"/>
                  </a:cubicBezTo>
                  <a:cubicBezTo>
                    <a:pt x="1500" y="9010"/>
                    <a:pt x="1357" y="9196"/>
                    <a:pt x="1218" y="9387"/>
                  </a:cubicBezTo>
                  <a:cubicBezTo>
                    <a:pt x="1126" y="9516"/>
                    <a:pt x="1032" y="9644"/>
                    <a:pt x="936" y="9772"/>
                  </a:cubicBezTo>
                  <a:cubicBezTo>
                    <a:pt x="920" y="9794"/>
                    <a:pt x="907" y="9815"/>
                    <a:pt x="892" y="9838"/>
                  </a:cubicBezTo>
                  <a:cubicBezTo>
                    <a:pt x="827" y="9937"/>
                    <a:pt x="758" y="10034"/>
                    <a:pt x="690" y="10130"/>
                  </a:cubicBezTo>
                  <a:lnTo>
                    <a:pt x="690" y="10129"/>
                  </a:lnTo>
                  <a:cubicBezTo>
                    <a:pt x="655" y="10176"/>
                    <a:pt x="621" y="10222"/>
                    <a:pt x="585" y="10270"/>
                  </a:cubicBezTo>
                  <a:cubicBezTo>
                    <a:pt x="566" y="10298"/>
                    <a:pt x="546" y="10326"/>
                    <a:pt x="525" y="10355"/>
                  </a:cubicBezTo>
                  <a:cubicBezTo>
                    <a:pt x="525" y="10355"/>
                    <a:pt x="525" y="10354"/>
                    <a:pt x="525" y="10354"/>
                  </a:cubicBezTo>
                  <a:lnTo>
                    <a:pt x="525" y="10354"/>
                  </a:lnTo>
                  <a:cubicBezTo>
                    <a:pt x="519" y="10363"/>
                    <a:pt x="512" y="10372"/>
                    <a:pt x="505" y="10380"/>
                  </a:cubicBezTo>
                  <a:cubicBezTo>
                    <a:pt x="499" y="10390"/>
                    <a:pt x="492" y="10399"/>
                    <a:pt x="485" y="10409"/>
                  </a:cubicBezTo>
                  <a:cubicBezTo>
                    <a:pt x="437" y="10478"/>
                    <a:pt x="392" y="10545"/>
                    <a:pt x="346" y="10613"/>
                  </a:cubicBezTo>
                  <a:cubicBezTo>
                    <a:pt x="346" y="10614"/>
                    <a:pt x="345" y="10614"/>
                    <a:pt x="345" y="10615"/>
                  </a:cubicBezTo>
                  <a:cubicBezTo>
                    <a:pt x="334" y="10634"/>
                    <a:pt x="321" y="10650"/>
                    <a:pt x="310" y="10669"/>
                  </a:cubicBezTo>
                  <a:cubicBezTo>
                    <a:pt x="309" y="10670"/>
                    <a:pt x="309" y="10671"/>
                    <a:pt x="308" y="10672"/>
                  </a:cubicBezTo>
                  <a:cubicBezTo>
                    <a:pt x="309" y="10670"/>
                    <a:pt x="310" y="10666"/>
                    <a:pt x="311" y="10664"/>
                  </a:cubicBezTo>
                  <a:lnTo>
                    <a:pt x="311" y="10664"/>
                  </a:lnTo>
                  <a:cubicBezTo>
                    <a:pt x="263" y="10742"/>
                    <a:pt x="213" y="10821"/>
                    <a:pt x="165" y="10898"/>
                  </a:cubicBezTo>
                  <a:cubicBezTo>
                    <a:pt x="226" y="10856"/>
                    <a:pt x="290" y="10819"/>
                    <a:pt x="352" y="10778"/>
                  </a:cubicBezTo>
                  <a:cubicBezTo>
                    <a:pt x="392" y="10754"/>
                    <a:pt x="430" y="10727"/>
                    <a:pt x="470" y="10702"/>
                  </a:cubicBezTo>
                  <a:cubicBezTo>
                    <a:pt x="470" y="10702"/>
                    <a:pt x="471" y="10702"/>
                    <a:pt x="471" y="10701"/>
                  </a:cubicBezTo>
                  <a:lnTo>
                    <a:pt x="471" y="10701"/>
                  </a:lnTo>
                  <a:cubicBezTo>
                    <a:pt x="472" y="10701"/>
                    <a:pt x="473" y="10700"/>
                    <a:pt x="474" y="10700"/>
                  </a:cubicBezTo>
                  <a:cubicBezTo>
                    <a:pt x="491" y="10690"/>
                    <a:pt x="506" y="10679"/>
                    <a:pt x="523" y="10670"/>
                  </a:cubicBezTo>
                  <a:cubicBezTo>
                    <a:pt x="523" y="10669"/>
                    <a:pt x="525" y="10669"/>
                    <a:pt x="525" y="10667"/>
                  </a:cubicBezTo>
                  <a:cubicBezTo>
                    <a:pt x="633" y="10599"/>
                    <a:pt x="740" y="10531"/>
                    <a:pt x="847" y="10462"/>
                  </a:cubicBezTo>
                  <a:cubicBezTo>
                    <a:pt x="965" y="10388"/>
                    <a:pt x="1084" y="10321"/>
                    <a:pt x="1202" y="10249"/>
                  </a:cubicBezTo>
                  <a:cubicBezTo>
                    <a:pt x="1204" y="10248"/>
                    <a:pt x="1206" y="10247"/>
                    <a:pt x="1208" y="10246"/>
                  </a:cubicBezTo>
                  <a:cubicBezTo>
                    <a:pt x="1228" y="10233"/>
                    <a:pt x="1245" y="10222"/>
                    <a:pt x="1265" y="10211"/>
                  </a:cubicBezTo>
                  <a:cubicBezTo>
                    <a:pt x="1337" y="10156"/>
                    <a:pt x="1409" y="10101"/>
                    <a:pt x="1483" y="10047"/>
                  </a:cubicBezTo>
                  <a:cubicBezTo>
                    <a:pt x="1733" y="9867"/>
                    <a:pt x="1985" y="9688"/>
                    <a:pt x="2239" y="9514"/>
                  </a:cubicBezTo>
                  <a:cubicBezTo>
                    <a:pt x="2493" y="9341"/>
                    <a:pt x="2745" y="9167"/>
                    <a:pt x="2994" y="8988"/>
                  </a:cubicBezTo>
                  <a:lnTo>
                    <a:pt x="2994" y="8988"/>
                  </a:lnTo>
                  <a:cubicBezTo>
                    <a:pt x="2992" y="8989"/>
                    <a:pt x="2991" y="8991"/>
                    <a:pt x="2989" y="8992"/>
                  </a:cubicBezTo>
                  <a:cubicBezTo>
                    <a:pt x="3282" y="8781"/>
                    <a:pt x="3582" y="8579"/>
                    <a:pt x="3880" y="8375"/>
                  </a:cubicBezTo>
                  <a:cubicBezTo>
                    <a:pt x="4023" y="8276"/>
                    <a:pt x="4166" y="8178"/>
                    <a:pt x="4308" y="8077"/>
                  </a:cubicBezTo>
                  <a:cubicBezTo>
                    <a:pt x="4446" y="7981"/>
                    <a:pt x="4582" y="7878"/>
                    <a:pt x="4718" y="7779"/>
                  </a:cubicBezTo>
                  <a:cubicBezTo>
                    <a:pt x="4856" y="7682"/>
                    <a:pt x="4996" y="7588"/>
                    <a:pt x="5136" y="7498"/>
                  </a:cubicBezTo>
                  <a:cubicBezTo>
                    <a:pt x="5283" y="7404"/>
                    <a:pt x="5430" y="7308"/>
                    <a:pt x="5577" y="7213"/>
                  </a:cubicBezTo>
                  <a:cubicBezTo>
                    <a:pt x="5773" y="7084"/>
                    <a:pt x="5970" y="6957"/>
                    <a:pt x="6172" y="6836"/>
                  </a:cubicBezTo>
                  <a:cubicBezTo>
                    <a:pt x="6376" y="6712"/>
                    <a:pt x="6583" y="6592"/>
                    <a:pt x="6784" y="6461"/>
                  </a:cubicBezTo>
                  <a:cubicBezTo>
                    <a:pt x="6885" y="6396"/>
                    <a:pt x="6985" y="6325"/>
                    <a:pt x="7084" y="6255"/>
                  </a:cubicBezTo>
                  <a:cubicBezTo>
                    <a:pt x="7174" y="6192"/>
                    <a:pt x="7266" y="6133"/>
                    <a:pt x="7360" y="6076"/>
                  </a:cubicBezTo>
                  <a:cubicBezTo>
                    <a:pt x="7362" y="6074"/>
                    <a:pt x="7364" y="6073"/>
                    <a:pt x="7367" y="6072"/>
                  </a:cubicBezTo>
                  <a:cubicBezTo>
                    <a:pt x="7380" y="6061"/>
                    <a:pt x="7396" y="6052"/>
                    <a:pt x="7413" y="6040"/>
                  </a:cubicBezTo>
                  <a:cubicBezTo>
                    <a:pt x="7435" y="6025"/>
                    <a:pt x="7457" y="6009"/>
                    <a:pt x="7478" y="5995"/>
                  </a:cubicBezTo>
                  <a:lnTo>
                    <a:pt x="7481" y="5995"/>
                  </a:lnTo>
                  <a:cubicBezTo>
                    <a:pt x="7487" y="5990"/>
                    <a:pt x="7494" y="5985"/>
                    <a:pt x="7501" y="5979"/>
                  </a:cubicBezTo>
                  <a:cubicBezTo>
                    <a:pt x="7550" y="5944"/>
                    <a:pt x="7600" y="5911"/>
                    <a:pt x="7649" y="5877"/>
                  </a:cubicBezTo>
                  <a:cubicBezTo>
                    <a:pt x="7659" y="5871"/>
                    <a:pt x="7669" y="5863"/>
                    <a:pt x="7682" y="5856"/>
                  </a:cubicBezTo>
                  <a:cubicBezTo>
                    <a:pt x="7682" y="5855"/>
                    <a:pt x="7685" y="5850"/>
                    <a:pt x="7689" y="5847"/>
                  </a:cubicBezTo>
                  <a:cubicBezTo>
                    <a:pt x="7635" y="5825"/>
                    <a:pt x="7582" y="5801"/>
                    <a:pt x="7529" y="5780"/>
                  </a:cubicBezTo>
                  <a:cubicBezTo>
                    <a:pt x="7506" y="5773"/>
                    <a:pt x="7482" y="5764"/>
                    <a:pt x="7457" y="5755"/>
                  </a:cubicBezTo>
                  <a:cubicBezTo>
                    <a:pt x="7457" y="5755"/>
                    <a:pt x="7456" y="5755"/>
                    <a:pt x="7456" y="5757"/>
                  </a:cubicBezTo>
                  <a:cubicBezTo>
                    <a:pt x="7440" y="5751"/>
                    <a:pt x="7424" y="5744"/>
                    <a:pt x="7408" y="5739"/>
                  </a:cubicBezTo>
                  <a:cubicBezTo>
                    <a:pt x="7354" y="5721"/>
                    <a:pt x="7301" y="5705"/>
                    <a:pt x="7248" y="5682"/>
                  </a:cubicBezTo>
                  <a:cubicBezTo>
                    <a:pt x="7235" y="5677"/>
                    <a:pt x="7225" y="5670"/>
                    <a:pt x="7214" y="5660"/>
                  </a:cubicBezTo>
                  <a:cubicBezTo>
                    <a:pt x="7174" y="5645"/>
                    <a:pt x="7135" y="5633"/>
                    <a:pt x="7094" y="5619"/>
                  </a:cubicBezTo>
                  <a:cubicBezTo>
                    <a:pt x="6962" y="5578"/>
                    <a:pt x="6830" y="5542"/>
                    <a:pt x="6701" y="5500"/>
                  </a:cubicBezTo>
                  <a:cubicBezTo>
                    <a:pt x="6573" y="5458"/>
                    <a:pt x="6444" y="5421"/>
                    <a:pt x="6315" y="5383"/>
                  </a:cubicBezTo>
                  <a:lnTo>
                    <a:pt x="6315" y="5383"/>
                  </a:lnTo>
                  <a:cubicBezTo>
                    <a:pt x="6317" y="5384"/>
                    <a:pt x="6318" y="5384"/>
                    <a:pt x="6320" y="5385"/>
                  </a:cubicBezTo>
                  <a:lnTo>
                    <a:pt x="6320" y="5385"/>
                  </a:lnTo>
                  <a:cubicBezTo>
                    <a:pt x="6158" y="5337"/>
                    <a:pt x="5998" y="5279"/>
                    <a:pt x="5835" y="5235"/>
                  </a:cubicBezTo>
                  <a:cubicBezTo>
                    <a:pt x="5749" y="5212"/>
                    <a:pt x="5661" y="5192"/>
                    <a:pt x="5574" y="5169"/>
                  </a:cubicBezTo>
                  <a:cubicBezTo>
                    <a:pt x="5487" y="5146"/>
                    <a:pt x="5401" y="5120"/>
                    <a:pt x="5313" y="5096"/>
                  </a:cubicBezTo>
                  <a:lnTo>
                    <a:pt x="5314" y="5096"/>
                  </a:lnTo>
                  <a:cubicBezTo>
                    <a:pt x="5157" y="5048"/>
                    <a:pt x="5001" y="4997"/>
                    <a:pt x="4845" y="4953"/>
                  </a:cubicBezTo>
                  <a:cubicBezTo>
                    <a:pt x="4691" y="4907"/>
                    <a:pt x="4537" y="4865"/>
                    <a:pt x="4387" y="4821"/>
                  </a:cubicBezTo>
                  <a:lnTo>
                    <a:pt x="4387" y="4821"/>
                  </a:lnTo>
                  <a:cubicBezTo>
                    <a:pt x="4388" y="4823"/>
                    <a:pt x="4391" y="4823"/>
                    <a:pt x="4393" y="4824"/>
                  </a:cubicBezTo>
                  <a:cubicBezTo>
                    <a:pt x="4247" y="4780"/>
                    <a:pt x="4104" y="4732"/>
                    <a:pt x="3958" y="4686"/>
                  </a:cubicBezTo>
                  <a:lnTo>
                    <a:pt x="3916" y="4675"/>
                  </a:lnTo>
                  <a:cubicBezTo>
                    <a:pt x="3939" y="4643"/>
                    <a:pt x="3961" y="4609"/>
                    <a:pt x="3983" y="4577"/>
                  </a:cubicBezTo>
                  <a:cubicBezTo>
                    <a:pt x="4118" y="4383"/>
                    <a:pt x="4257" y="4192"/>
                    <a:pt x="4390" y="3998"/>
                  </a:cubicBezTo>
                  <a:cubicBezTo>
                    <a:pt x="4454" y="3903"/>
                    <a:pt x="4516" y="3809"/>
                    <a:pt x="4582" y="3716"/>
                  </a:cubicBezTo>
                  <a:cubicBezTo>
                    <a:pt x="4658" y="3609"/>
                    <a:pt x="4733" y="3504"/>
                    <a:pt x="4811" y="3397"/>
                  </a:cubicBezTo>
                  <a:cubicBezTo>
                    <a:pt x="4882" y="3301"/>
                    <a:pt x="4953" y="3204"/>
                    <a:pt x="5019" y="3106"/>
                  </a:cubicBezTo>
                  <a:cubicBezTo>
                    <a:pt x="5082" y="3010"/>
                    <a:pt x="5145" y="2915"/>
                    <a:pt x="5210" y="2823"/>
                  </a:cubicBezTo>
                  <a:cubicBezTo>
                    <a:pt x="5345" y="2626"/>
                    <a:pt x="5478" y="2426"/>
                    <a:pt x="5615" y="2229"/>
                  </a:cubicBezTo>
                  <a:cubicBezTo>
                    <a:pt x="5754" y="2030"/>
                    <a:pt x="5888" y="1827"/>
                    <a:pt x="6020" y="1622"/>
                  </a:cubicBezTo>
                  <a:cubicBezTo>
                    <a:pt x="6150" y="1419"/>
                    <a:pt x="6276" y="1214"/>
                    <a:pt x="6419" y="1018"/>
                  </a:cubicBezTo>
                  <a:cubicBezTo>
                    <a:pt x="6506" y="894"/>
                    <a:pt x="6599" y="774"/>
                    <a:pt x="6691" y="654"/>
                  </a:cubicBezTo>
                  <a:cubicBezTo>
                    <a:pt x="6713" y="624"/>
                    <a:pt x="6733" y="594"/>
                    <a:pt x="6755" y="564"/>
                  </a:cubicBezTo>
                  <a:lnTo>
                    <a:pt x="6756" y="564"/>
                  </a:lnTo>
                  <a:cubicBezTo>
                    <a:pt x="6856" y="414"/>
                    <a:pt x="6951" y="262"/>
                    <a:pt x="7049" y="113"/>
                  </a:cubicBezTo>
                  <a:cubicBezTo>
                    <a:pt x="7070" y="82"/>
                    <a:pt x="7088" y="51"/>
                    <a:pt x="7109" y="21"/>
                  </a:cubicBezTo>
                  <a:cubicBezTo>
                    <a:pt x="7110" y="18"/>
                    <a:pt x="7112" y="16"/>
                    <a:pt x="7114" y="12"/>
                  </a:cubicBezTo>
                  <a:cubicBezTo>
                    <a:pt x="7116" y="9"/>
                    <a:pt x="7120" y="4"/>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rot="857635">
              <a:off x="4908926" y="1917774"/>
              <a:ext cx="410841" cy="561540"/>
            </a:xfrm>
            <a:custGeom>
              <a:avLst/>
              <a:gdLst/>
              <a:ahLst/>
              <a:cxnLst/>
              <a:rect l="l" t="t" r="r" b="b"/>
              <a:pathLst>
                <a:path w="6712" h="9174" extrusionOk="0">
                  <a:moveTo>
                    <a:pt x="5588" y="0"/>
                  </a:moveTo>
                  <a:cubicBezTo>
                    <a:pt x="5351" y="188"/>
                    <a:pt x="5113" y="377"/>
                    <a:pt x="4878" y="568"/>
                  </a:cubicBezTo>
                  <a:cubicBezTo>
                    <a:pt x="4714" y="705"/>
                    <a:pt x="4550" y="845"/>
                    <a:pt x="4390" y="986"/>
                  </a:cubicBezTo>
                  <a:cubicBezTo>
                    <a:pt x="4216" y="1138"/>
                    <a:pt x="4044" y="1291"/>
                    <a:pt x="3864" y="1438"/>
                  </a:cubicBezTo>
                  <a:cubicBezTo>
                    <a:pt x="3508" y="1732"/>
                    <a:pt x="3135" y="2008"/>
                    <a:pt x="2775" y="2297"/>
                  </a:cubicBezTo>
                  <a:cubicBezTo>
                    <a:pt x="2511" y="2513"/>
                    <a:pt x="2250" y="2737"/>
                    <a:pt x="1990" y="2959"/>
                  </a:cubicBezTo>
                  <a:cubicBezTo>
                    <a:pt x="1741" y="3174"/>
                    <a:pt x="1480" y="3377"/>
                    <a:pt x="1225" y="3587"/>
                  </a:cubicBezTo>
                  <a:cubicBezTo>
                    <a:pt x="1226" y="3584"/>
                    <a:pt x="1226" y="3583"/>
                    <a:pt x="1227" y="3582"/>
                  </a:cubicBezTo>
                  <a:lnTo>
                    <a:pt x="1227" y="3582"/>
                  </a:lnTo>
                  <a:cubicBezTo>
                    <a:pt x="982" y="3788"/>
                    <a:pt x="736" y="3994"/>
                    <a:pt x="489" y="4197"/>
                  </a:cubicBezTo>
                  <a:cubicBezTo>
                    <a:pt x="359" y="4306"/>
                    <a:pt x="227" y="4412"/>
                    <a:pt x="95" y="4516"/>
                  </a:cubicBezTo>
                  <a:cubicBezTo>
                    <a:pt x="64" y="4541"/>
                    <a:pt x="33" y="4565"/>
                    <a:pt x="0" y="4589"/>
                  </a:cubicBezTo>
                  <a:cubicBezTo>
                    <a:pt x="60" y="4603"/>
                    <a:pt x="121" y="4615"/>
                    <a:pt x="180" y="4631"/>
                  </a:cubicBezTo>
                  <a:cubicBezTo>
                    <a:pt x="283" y="4657"/>
                    <a:pt x="385" y="4688"/>
                    <a:pt x="488" y="4717"/>
                  </a:cubicBezTo>
                  <a:cubicBezTo>
                    <a:pt x="706" y="4775"/>
                    <a:pt x="926" y="4828"/>
                    <a:pt x="1143" y="4888"/>
                  </a:cubicBezTo>
                  <a:cubicBezTo>
                    <a:pt x="1355" y="4946"/>
                    <a:pt x="1564" y="5016"/>
                    <a:pt x="1774" y="5082"/>
                  </a:cubicBezTo>
                  <a:cubicBezTo>
                    <a:pt x="1904" y="5119"/>
                    <a:pt x="2036" y="5150"/>
                    <a:pt x="2169" y="5181"/>
                  </a:cubicBezTo>
                  <a:cubicBezTo>
                    <a:pt x="2300" y="5212"/>
                    <a:pt x="2427" y="5250"/>
                    <a:pt x="2556" y="5288"/>
                  </a:cubicBezTo>
                  <a:cubicBezTo>
                    <a:pt x="2685" y="5326"/>
                    <a:pt x="2814" y="5363"/>
                    <a:pt x="2941" y="5400"/>
                  </a:cubicBezTo>
                  <a:cubicBezTo>
                    <a:pt x="2959" y="5404"/>
                    <a:pt x="2975" y="5409"/>
                    <a:pt x="2991" y="5415"/>
                  </a:cubicBezTo>
                  <a:cubicBezTo>
                    <a:pt x="2992" y="5414"/>
                    <a:pt x="2993" y="5412"/>
                    <a:pt x="2995" y="5410"/>
                  </a:cubicBezTo>
                  <a:cubicBezTo>
                    <a:pt x="3042" y="5428"/>
                    <a:pt x="3086" y="5444"/>
                    <a:pt x="3131" y="5460"/>
                  </a:cubicBezTo>
                  <a:cubicBezTo>
                    <a:pt x="3161" y="5469"/>
                    <a:pt x="3189" y="5479"/>
                    <a:pt x="3219" y="5490"/>
                  </a:cubicBezTo>
                  <a:lnTo>
                    <a:pt x="3218" y="5491"/>
                  </a:lnTo>
                  <a:cubicBezTo>
                    <a:pt x="3219" y="5491"/>
                    <a:pt x="3220" y="5492"/>
                    <a:pt x="3222" y="5492"/>
                  </a:cubicBezTo>
                  <a:cubicBezTo>
                    <a:pt x="3205" y="5510"/>
                    <a:pt x="3188" y="5528"/>
                    <a:pt x="3173" y="5548"/>
                  </a:cubicBezTo>
                  <a:cubicBezTo>
                    <a:pt x="3140" y="5593"/>
                    <a:pt x="3106" y="5636"/>
                    <a:pt x="3074" y="5680"/>
                  </a:cubicBezTo>
                  <a:cubicBezTo>
                    <a:pt x="3072" y="5680"/>
                    <a:pt x="3069" y="5680"/>
                    <a:pt x="3068" y="5678"/>
                  </a:cubicBezTo>
                  <a:cubicBezTo>
                    <a:pt x="3001" y="5763"/>
                    <a:pt x="2933" y="5842"/>
                    <a:pt x="2864" y="5925"/>
                  </a:cubicBezTo>
                  <a:cubicBezTo>
                    <a:pt x="2794" y="6011"/>
                    <a:pt x="2723" y="6094"/>
                    <a:pt x="2655" y="6179"/>
                  </a:cubicBezTo>
                  <a:cubicBezTo>
                    <a:pt x="2609" y="6235"/>
                    <a:pt x="2564" y="6291"/>
                    <a:pt x="2518" y="6347"/>
                  </a:cubicBezTo>
                  <a:cubicBezTo>
                    <a:pt x="2517" y="6349"/>
                    <a:pt x="2517" y="6349"/>
                    <a:pt x="2516" y="6351"/>
                  </a:cubicBezTo>
                  <a:cubicBezTo>
                    <a:pt x="2497" y="6375"/>
                    <a:pt x="2479" y="6403"/>
                    <a:pt x="2456" y="6425"/>
                  </a:cubicBezTo>
                  <a:cubicBezTo>
                    <a:pt x="2446" y="6437"/>
                    <a:pt x="2436" y="6449"/>
                    <a:pt x="2425" y="6462"/>
                  </a:cubicBezTo>
                  <a:cubicBezTo>
                    <a:pt x="2424" y="6463"/>
                    <a:pt x="2424" y="6465"/>
                    <a:pt x="2423" y="6466"/>
                  </a:cubicBezTo>
                  <a:cubicBezTo>
                    <a:pt x="2418" y="6473"/>
                    <a:pt x="2412" y="6481"/>
                    <a:pt x="2405" y="6489"/>
                  </a:cubicBezTo>
                  <a:cubicBezTo>
                    <a:pt x="2394" y="6501"/>
                    <a:pt x="2386" y="6512"/>
                    <a:pt x="2376" y="6524"/>
                  </a:cubicBezTo>
                  <a:cubicBezTo>
                    <a:pt x="2372" y="6530"/>
                    <a:pt x="2366" y="6535"/>
                    <a:pt x="2361" y="6542"/>
                  </a:cubicBezTo>
                  <a:cubicBezTo>
                    <a:pt x="2056" y="6924"/>
                    <a:pt x="1749" y="7308"/>
                    <a:pt x="1453" y="7696"/>
                  </a:cubicBezTo>
                  <a:cubicBezTo>
                    <a:pt x="1314" y="7880"/>
                    <a:pt x="1174" y="8061"/>
                    <a:pt x="1035" y="8246"/>
                  </a:cubicBezTo>
                  <a:cubicBezTo>
                    <a:pt x="896" y="8433"/>
                    <a:pt x="759" y="8621"/>
                    <a:pt x="622" y="8809"/>
                  </a:cubicBezTo>
                  <a:cubicBezTo>
                    <a:pt x="547" y="8909"/>
                    <a:pt x="472" y="9005"/>
                    <a:pt x="396" y="9099"/>
                  </a:cubicBezTo>
                  <a:lnTo>
                    <a:pt x="338" y="9174"/>
                  </a:lnTo>
                  <a:cubicBezTo>
                    <a:pt x="438" y="9097"/>
                    <a:pt x="537" y="9019"/>
                    <a:pt x="638" y="8943"/>
                  </a:cubicBezTo>
                  <a:cubicBezTo>
                    <a:pt x="810" y="8811"/>
                    <a:pt x="989" y="8689"/>
                    <a:pt x="1165" y="8562"/>
                  </a:cubicBezTo>
                  <a:cubicBezTo>
                    <a:pt x="1517" y="8310"/>
                    <a:pt x="1878" y="8073"/>
                    <a:pt x="2231" y="7822"/>
                  </a:cubicBezTo>
                  <a:cubicBezTo>
                    <a:pt x="2232" y="7822"/>
                    <a:pt x="2232" y="7822"/>
                    <a:pt x="2233" y="7820"/>
                  </a:cubicBezTo>
                  <a:cubicBezTo>
                    <a:pt x="2235" y="7819"/>
                    <a:pt x="2237" y="7818"/>
                    <a:pt x="2238" y="7818"/>
                  </a:cubicBezTo>
                  <a:lnTo>
                    <a:pt x="2239" y="7817"/>
                  </a:lnTo>
                  <a:cubicBezTo>
                    <a:pt x="2356" y="7732"/>
                    <a:pt x="2474" y="7647"/>
                    <a:pt x="2592" y="7565"/>
                  </a:cubicBezTo>
                  <a:cubicBezTo>
                    <a:pt x="2708" y="7483"/>
                    <a:pt x="2826" y="7405"/>
                    <a:pt x="2943" y="7324"/>
                  </a:cubicBezTo>
                  <a:cubicBezTo>
                    <a:pt x="3187" y="7155"/>
                    <a:pt x="3431" y="6989"/>
                    <a:pt x="3673" y="6819"/>
                  </a:cubicBezTo>
                  <a:lnTo>
                    <a:pt x="3673" y="6819"/>
                  </a:lnTo>
                  <a:cubicBezTo>
                    <a:pt x="3676" y="6818"/>
                    <a:pt x="3677" y="6817"/>
                    <a:pt x="3680" y="6815"/>
                  </a:cubicBezTo>
                  <a:cubicBezTo>
                    <a:pt x="3681" y="6814"/>
                    <a:pt x="3683" y="6813"/>
                    <a:pt x="3685" y="6812"/>
                  </a:cubicBezTo>
                  <a:cubicBezTo>
                    <a:pt x="3871" y="6677"/>
                    <a:pt x="4052" y="6539"/>
                    <a:pt x="4243" y="6411"/>
                  </a:cubicBezTo>
                  <a:cubicBezTo>
                    <a:pt x="4440" y="6280"/>
                    <a:pt x="4641" y="6154"/>
                    <a:pt x="4839" y="6023"/>
                  </a:cubicBezTo>
                  <a:cubicBezTo>
                    <a:pt x="5045" y="5888"/>
                    <a:pt x="5250" y="5754"/>
                    <a:pt x="5461" y="5625"/>
                  </a:cubicBezTo>
                  <a:cubicBezTo>
                    <a:pt x="5669" y="5496"/>
                    <a:pt x="5882" y="5370"/>
                    <a:pt x="6091" y="5241"/>
                  </a:cubicBezTo>
                  <a:cubicBezTo>
                    <a:pt x="6283" y="5123"/>
                    <a:pt x="6459" y="4981"/>
                    <a:pt x="6654" y="4862"/>
                  </a:cubicBezTo>
                  <a:cubicBezTo>
                    <a:pt x="6673" y="4851"/>
                    <a:pt x="6692" y="4837"/>
                    <a:pt x="6711" y="4827"/>
                  </a:cubicBezTo>
                  <a:cubicBezTo>
                    <a:pt x="6649" y="4804"/>
                    <a:pt x="6586" y="4783"/>
                    <a:pt x="6516" y="4759"/>
                  </a:cubicBezTo>
                  <a:cubicBezTo>
                    <a:pt x="6411" y="4726"/>
                    <a:pt x="6305" y="4695"/>
                    <a:pt x="6197" y="4662"/>
                  </a:cubicBezTo>
                  <a:cubicBezTo>
                    <a:pt x="6093" y="4631"/>
                    <a:pt x="5990" y="4597"/>
                    <a:pt x="5886" y="4566"/>
                  </a:cubicBezTo>
                  <a:cubicBezTo>
                    <a:pt x="5797" y="4540"/>
                    <a:pt x="5710" y="4514"/>
                    <a:pt x="5623" y="4486"/>
                  </a:cubicBezTo>
                  <a:cubicBezTo>
                    <a:pt x="5520" y="4454"/>
                    <a:pt x="5419" y="4422"/>
                    <a:pt x="5317" y="4391"/>
                  </a:cubicBezTo>
                  <a:cubicBezTo>
                    <a:pt x="5235" y="4368"/>
                    <a:pt x="5152" y="4347"/>
                    <a:pt x="5069" y="4326"/>
                  </a:cubicBezTo>
                  <a:cubicBezTo>
                    <a:pt x="4984" y="4306"/>
                    <a:pt x="4900" y="4282"/>
                    <a:pt x="4817" y="4257"/>
                  </a:cubicBezTo>
                  <a:cubicBezTo>
                    <a:pt x="4631" y="4205"/>
                    <a:pt x="4449" y="4144"/>
                    <a:pt x="4264" y="4089"/>
                  </a:cubicBezTo>
                  <a:cubicBezTo>
                    <a:pt x="4117" y="4047"/>
                    <a:pt x="3972" y="4007"/>
                    <a:pt x="3827" y="3964"/>
                  </a:cubicBezTo>
                  <a:cubicBezTo>
                    <a:pt x="3675" y="3919"/>
                    <a:pt x="3525" y="3870"/>
                    <a:pt x="3374" y="3824"/>
                  </a:cubicBezTo>
                  <a:cubicBezTo>
                    <a:pt x="3361" y="3820"/>
                    <a:pt x="3348" y="3816"/>
                    <a:pt x="3334" y="3813"/>
                  </a:cubicBezTo>
                  <a:cubicBezTo>
                    <a:pt x="3316" y="3803"/>
                    <a:pt x="3297" y="3794"/>
                    <a:pt x="3279" y="3785"/>
                  </a:cubicBezTo>
                  <a:cubicBezTo>
                    <a:pt x="3250" y="3772"/>
                    <a:pt x="3220" y="3759"/>
                    <a:pt x="3191" y="3748"/>
                  </a:cubicBezTo>
                  <a:lnTo>
                    <a:pt x="3063" y="3701"/>
                  </a:lnTo>
                  <a:cubicBezTo>
                    <a:pt x="3062" y="3701"/>
                    <a:pt x="3059" y="3701"/>
                    <a:pt x="3058" y="3700"/>
                  </a:cubicBezTo>
                  <a:cubicBezTo>
                    <a:pt x="3060" y="3696"/>
                    <a:pt x="3062" y="3694"/>
                    <a:pt x="3064" y="3690"/>
                  </a:cubicBezTo>
                  <a:cubicBezTo>
                    <a:pt x="3100" y="3639"/>
                    <a:pt x="3140" y="3589"/>
                    <a:pt x="3175" y="3537"/>
                  </a:cubicBezTo>
                  <a:cubicBezTo>
                    <a:pt x="3178" y="3532"/>
                    <a:pt x="3181" y="3529"/>
                    <a:pt x="3183" y="3525"/>
                  </a:cubicBezTo>
                  <a:cubicBezTo>
                    <a:pt x="3199" y="3501"/>
                    <a:pt x="3217" y="3475"/>
                    <a:pt x="3233" y="3452"/>
                  </a:cubicBezTo>
                  <a:cubicBezTo>
                    <a:pt x="3305" y="3350"/>
                    <a:pt x="3374" y="3248"/>
                    <a:pt x="3445" y="3148"/>
                  </a:cubicBezTo>
                  <a:cubicBezTo>
                    <a:pt x="3511" y="3052"/>
                    <a:pt x="3579" y="2958"/>
                    <a:pt x="3646" y="2863"/>
                  </a:cubicBezTo>
                  <a:cubicBezTo>
                    <a:pt x="3710" y="2771"/>
                    <a:pt x="3772" y="2677"/>
                    <a:pt x="3836" y="2584"/>
                  </a:cubicBezTo>
                  <a:cubicBezTo>
                    <a:pt x="3973" y="2384"/>
                    <a:pt x="4121" y="2192"/>
                    <a:pt x="4259" y="1993"/>
                  </a:cubicBezTo>
                  <a:cubicBezTo>
                    <a:pt x="4332" y="1889"/>
                    <a:pt x="4402" y="1783"/>
                    <a:pt x="4472" y="1678"/>
                  </a:cubicBezTo>
                  <a:cubicBezTo>
                    <a:pt x="4535" y="1584"/>
                    <a:pt x="4600" y="1493"/>
                    <a:pt x="4663" y="1400"/>
                  </a:cubicBezTo>
                  <a:cubicBezTo>
                    <a:pt x="4733" y="1297"/>
                    <a:pt x="4802" y="1192"/>
                    <a:pt x="4873" y="1089"/>
                  </a:cubicBezTo>
                  <a:cubicBezTo>
                    <a:pt x="4940" y="992"/>
                    <a:pt x="5009" y="897"/>
                    <a:pt x="5075" y="799"/>
                  </a:cubicBezTo>
                  <a:cubicBezTo>
                    <a:pt x="5206" y="601"/>
                    <a:pt x="5334" y="403"/>
                    <a:pt x="5459" y="202"/>
                  </a:cubicBezTo>
                  <a:cubicBezTo>
                    <a:pt x="5501" y="135"/>
                    <a:pt x="5545" y="66"/>
                    <a:pt x="55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rot="857635">
              <a:off x="4888161" y="2121411"/>
              <a:ext cx="362546" cy="292828"/>
            </a:xfrm>
            <a:custGeom>
              <a:avLst/>
              <a:gdLst/>
              <a:ahLst/>
              <a:cxnLst/>
              <a:rect l="l" t="t" r="r" b="b"/>
              <a:pathLst>
                <a:path w="5923" h="4784" extrusionOk="0">
                  <a:moveTo>
                    <a:pt x="3751" y="1794"/>
                  </a:moveTo>
                  <a:lnTo>
                    <a:pt x="3751" y="1794"/>
                  </a:lnTo>
                  <a:cubicBezTo>
                    <a:pt x="3753" y="1794"/>
                    <a:pt x="3754" y="1795"/>
                    <a:pt x="3755" y="1795"/>
                  </a:cubicBezTo>
                  <a:lnTo>
                    <a:pt x="3755" y="1795"/>
                  </a:lnTo>
                  <a:cubicBezTo>
                    <a:pt x="3754" y="1794"/>
                    <a:pt x="3753" y="1794"/>
                    <a:pt x="3751" y="1794"/>
                  </a:cubicBezTo>
                  <a:close/>
                  <a:moveTo>
                    <a:pt x="1258" y="4225"/>
                  </a:moveTo>
                  <a:cubicBezTo>
                    <a:pt x="1258" y="4225"/>
                    <a:pt x="1258" y="4225"/>
                    <a:pt x="1258" y="4225"/>
                  </a:cubicBezTo>
                  <a:lnTo>
                    <a:pt x="1258" y="4225"/>
                  </a:lnTo>
                  <a:cubicBezTo>
                    <a:pt x="1258" y="4225"/>
                    <a:pt x="1258" y="4225"/>
                    <a:pt x="1258" y="4225"/>
                  </a:cubicBezTo>
                  <a:close/>
                  <a:moveTo>
                    <a:pt x="1175" y="1"/>
                  </a:moveTo>
                  <a:cubicBezTo>
                    <a:pt x="1158" y="1"/>
                    <a:pt x="1141" y="5"/>
                    <a:pt x="1125" y="12"/>
                  </a:cubicBezTo>
                  <a:cubicBezTo>
                    <a:pt x="1070" y="42"/>
                    <a:pt x="1051" y="110"/>
                    <a:pt x="1077" y="165"/>
                  </a:cubicBezTo>
                  <a:cubicBezTo>
                    <a:pt x="1084" y="181"/>
                    <a:pt x="1093" y="197"/>
                    <a:pt x="1101" y="212"/>
                  </a:cubicBezTo>
                  <a:cubicBezTo>
                    <a:pt x="1106" y="221"/>
                    <a:pt x="1112" y="228"/>
                    <a:pt x="1115" y="237"/>
                  </a:cubicBezTo>
                  <a:cubicBezTo>
                    <a:pt x="1114" y="238"/>
                    <a:pt x="1112" y="238"/>
                    <a:pt x="1109" y="239"/>
                  </a:cubicBezTo>
                  <a:cubicBezTo>
                    <a:pt x="1047" y="269"/>
                    <a:pt x="993" y="312"/>
                    <a:pt x="938" y="356"/>
                  </a:cubicBezTo>
                  <a:cubicBezTo>
                    <a:pt x="896" y="391"/>
                    <a:pt x="851" y="424"/>
                    <a:pt x="809" y="458"/>
                  </a:cubicBezTo>
                  <a:cubicBezTo>
                    <a:pt x="748" y="507"/>
                    <a:pt x="689" y="556"/>
                    <a:pt x="629" y="603"/>
                  </a:cubicBezTo>
                  <a:cubicBezTo>
                    <a:pt x="623" y="606"/>
                    <a:pt x="619" y="609"/>
                    <a:pt x="614" y="613"/>
                  </a:cubicBezTo>
                  <a:cubicBezTo>
                    <a:pt x="609" y="613"/>
                    <a:pt x="606" y="613"/>
                    <a:pt x="601" y="614"/>
                  </a:cubicBezTo>
                  <a:cubicBezTo>
                    <a:pt x="551" y="618"/>
                    <a:pt x="501" y="615"/>
                    <a:pt x="454" y="632"/>
                  </a:cubicBezTo>
                  <a:cubicBezTo>
                    <a:pt x="417" y="645"/>
                    <a:pt x="391" y="678"/>
                    <a:pt x="370" y="709"/>
                  </a:cubicBezTo>
                  <a:cubicBezTo>
                    <a:pt x="353" y="733"/>
                    <a:pt x="349" y="766"/>
                    <a:pt x="354" y="794"/>
                  </a:cubicBezTo>
                  <a:cubicBezTo>
                    <a:pt x="355" y="799"/>
                    <a:pt x="356" y="802"/>
                    <a:pt x="358" y="806"/>
                  </a:cubicBezTo>
                  <a:cubicBezTo>
                    <a:pt x="356" y="807"/>
                    <a:pt x="354" y="809"/>
                    <a:pt x="353" y="810"/>
                  </a:cubicBezTo>
                  <a:cubicBezTo>
                    <a:pt x="351" y="810"/>
                    <a:pt x="350" y="811"/>
                    <a:pt x="350" y="811"/>
                  </a:cubicBezTo>
                  <a:cubicBezTo>
                    <a:pt x="310" y="825"/>
                    <a:pt x="272" y="841"/>
                    <a:pt x="231" y="859"/>
                  </a:cubicBezTo>
                  <a:cubicBezTo>
                    <a:pt x="201" y="873"/>
                    <a:pt x="178" y="887"/>
                    <a:pt x="154" y="910"/>
                  </a:cubicBezTo>
                  <a:cubicBezTo>
                    <a:pt x="145" y="921"/>
                    <a:pt x="137" y="931"/>
                    <a:pt x="132" y="941"/>
                  </a:cubicBezTo>
                  <a:cubicBezTo>
                    <a:pt x="105" y="954"/>
                    <a:pt x="81" y="967"/>
                    <a:pt x="55" y="982"/>
                  </a:cubicBezTo>
                  <a:cubicBezTo>
                    <a:pt x="18" y="1006"/>
                    <a:pt x="0" y="1057"/>
                    <a:pt x="9" y="1098"/>
                  </a:cubicBezTo>
                  <a:cubicBezTo>
                    <a:pt x="20" y="1145"/>
                    <a:pt x="55" y="1173"/>
                    <a:pt x="100" y="1186"/>
                  </a:cubicBezTo>
                  <a:lnTo>
                    <a:pt x="102" y="1186"/>
                  </a:lnTo>
                  <a:cubicBezTo>
                    <a:pt x="105" y="1191"/>
                    <a:pt x="107" y="1196"/>
                    <a:pt x="112" y="1201"/>
                  </a:cubicBezTo>
                  <a:cubicBezTo>
                    <a:pt x="127" y="1222"/>
                    <a:pt x="152" y="1240"/>
                    <a:pt x="175" y="1253"/>
                  </a:cubicBezTo>
                  <a:cubicBezTo>
                    <a:pt x="209" y="1268"/>
                    <a:pt x="243" y="1280"/>
                    <a:pt x="279" y="1287"/>
                  </a:cubicBezTo>
                  <a:cubicBezTo>
                    <a:pt x="335" y="1297"/>
                    <a:pt x="391" y="1310"/>
                    <a:pt x="447" y="1320"/>
                  </a:cubicBezTo>
                  <a:cubicBezTo>
                    <a:pt x="593" y="1346"/>
                    <a:pt x="743" y="1366"/>
                    <a:pt x="891" y="1387"/>
                  </a:cubicBezTo>
                  <a:cubicBezTo>
                    <a:pt x="1029" y="1408"/>
                    <a:pt x="1166" y="1429"/>
                    <a:pt x="1305" y="1451"/>
                  </a:cubicBezTo>
                  <a:cubicBezTo>
                    <a:pt x="1397" y="1477"/>
                    <a:pt x="1490" y="1503"/>
                    <a:pt x="1583" y="1529"/>
                  </a:cubicBezTo>
                  <a:cubicBezTo>
                    <a:pt x="1765" y="1584"/>
                    <a:pt x="1950" y="1640"/>
                    <a:pt x="2131" y="1695"/>
                  </a:cubicBezTo>
                  <a:cubicBezTo>
                    <a:pt x="2314" y="1750"/>
                    <a:pt x="2496" y="1805"/>
                    <a:pt x="2678" y="1860"/>
                  </a:cubicBezTo>
                  <a:cubicBezTo>
                    <a:pt x="2756" y="1883"/>
                    <a:pt x="2835" y="1906"/>
                    <a:pt x="2912" y="1929"/>
                  </a:cubicBezTo>
                  <a:cubicBezTo>
                    <a:pt x="2955" y="1940"/>
                    <a:pt x="2997" y="1952"/>
                    <a:pt x="3038" y="1965"/>
                  </a:cubicBezTo>
                  <a:cubicBezTo>
                    <a:pt x="3041" y="1966"/>
                    <a:pt x="3044" y="1966"/>
                    <a:pt x="3048" y="1967"/>
                  </a:cubicBezTo>
                  <a:cubicBezTo>
                    <a:pt x="3048" y="2023"/>
                    <a:pt x="3086" y="2068"/>
                    <a:pt x="3140" y="2081"/>
                  </a:cubicBezTo>
                  <a:cubicBezTo>
                    <a:pt x="3151" y="2084"/>
                    <a:pt x="3161" y="2085"/>
                    <a:pt x="3171" y="2087"/>
                  </a:cubicBezTo>
                  <a:cubicBezTo>
                    <a:pt x="3158" y="2097"/>
                    <a:pt x="3145" y="2107"/>
                    <a:pt x="3130" y="2120"/>
                  </a:cubicBezTo>
                  <a:cubicBezTo>
                    <a:pt x="3088" y="2154"/>
                    <a:pt x="3043" y="2190"/>
                    <a:pt x="3001" y="2226"/>
                  </a:cubicBezTo>
                  <a:cubicBezTo>
                    <a:pt x="2941" y="2276"/>
                    <a:pt x="2883" y="2328"/>
                    <a:pt x="2827" y="2379"/>
                  </a:cubicBezTo>
                  <a:cubicBezTo>
                    <a:pt x="2768" y="2431"/>
                    <a:pt x="2708" y="2483"/>
                    <a:pt x="2650" y="2536"/>
                  </a:cubicBezTo>
                  <a:cubicBezTo>
                    <a:pt x="2601" y="2582"/>
                    <a:pt x="2546" y="2629"/>
                    <a:pt x="2521" y="2694"/>
                  </a:cubicBezTo>
                  <a:cubicBezTo>
                    <a:pt x="2511" y="2721"/>
                    <a:pt x="2515" y="2752"/>
                    <a:pt x="2528" y="2780"/>
                  </a:cubicBezTo>
                  <a:cubicBezTo>
                    <a:pt x="2521" y="2787"/>
                    <a:pt x="2515" y="2797"/>
                    <a:pt x="2507" y="2804"/>
                  </a:cubicBezTo>
                  <a:cubicBezTo>
                    <a:pt x="2486" y="2828"/>
                    <a:pt x="2471" y="2864"/>
                    <a:pt x="2470" y="2895"/>
                  </a:cubicBezTo>
                  <a:cubicBezTo>
                    <a:pt x="2469" y="2907"/>
                    <a:pt x="2470" y="2920"/>
                    <a:pt x="2472" y="2931"/>
                  </a:cubicBezTo>
                  <a:cubicBezTo>
                    <a:pt x="2436" y="2961"/>
                    <a:pt x="2402" y="2992"/>
                    <a:pt x="2367" y="3024"/>
                  </a:cubicBezTo>
                  <a:cubicBezTo>
                    <a:pt x="2343" y="3046"/>
                    <a:pt x="2331" y="3081"/>
                    <a:pt x="2332" y="3114"/>
                  </a:cubicBezTo>
                  <a:cubicBezTo>
                    <a:pt x="2296" y="3149"/>
                    <a:pt x="2262" y="3185"/>
                    <a:pt x="2227" y="3221"/>
                  </a:cubicBezTo>
                  <a:cubicBezTo>
                    <a:pt x="2221" y="3227"/>
                    <a:pt x="2214" y="3234"/>
                    <a:pt x="2208" y="3242"/>
                  </a:cubicBezTo>
                  <a:cubicBezTo>
                    <a:pt x="2206" y="3242"/>
                    <a:pt x="2203" y="3243"/>
                    <a:pt x="2202" y="3243"/>
                  </a:cubicBezTo>
                  <a:cubicBezTo>
                    <a:pt x="2183" y="3250"/>
                    <a:pt x="2166" y="3263"/>
                    <a:pt x="2150" y="3276"/>
                  </a:cubicBezTo>
                  <a:cubicBezTo>
                    <a:pt x="2113" y="3299"/>
                    <a:pt x="2087" y="3344"/>
                    <a:pt x="2058" y="3375"/>
                  </a:cubicBezTo>
                  <a:cubicBezTo>
                    <a:pt x="2009" y="3426"/>
                    <a:pt x="1963" y="3477"/>
                    <a:pt x="1914" y="3526"/>
                  </a:cubicBezTo>
                  <a:cubicBezTo>
                    <a:pt x="1847" y="3598"/>
                    <a:pt x="1780" y="3670"/>
                    <a:pt x="1713" y="3740"/>
                  </a:cubicBezTo>
                  <a:cubicBezTo>
                    <a:pt x="1560" y="3901"/>
                    <a:pt x="1409" y="4063"/>
                    <a:pt x="1258" y="4225"/>
                  </a:cubicBezTo>
                  <a:cubicBezTo>
                    <a:pt x="1258" y="4225"/>
                    <a:pt x="1258" y="4225"/>
                    <a:pt x="1258" y="4225"/>
                  </a:cubicBezTo>
                  <a:lnTo>
                    <a:pt x="1258" y="4225"/>
                  </a:lnTo>
                  <a:cubicBezTo>
                    <a:pt x="1258" y="4225"/>
                    <a:pt x="1258" y="4225"/>
                    <a:pt x="1258" y="4225"/>
                  </a:cubicBezTo>
                  <a:lnTo>
                    <a:pt x="1258" y="4225"/>
                  </a:lnTo>
                  <a:lnTo>
                    <a:pt x="1253" y="4230"/>
                  </a:lnTo>
                  <a:cubicBezTo>
                    <a:pt x="1254" y="4228"/>
                    <a:pt x="1256" y="4226"/>
                    <a:pt x="1258" y="4225"/>
                  </a:cubicBezTo>
                  <a:lnTo>
                    <a:pt x="1258" y="4225"/>
                  </a:lnTo>
                  <a:cubicBezTo>
                    <a:pt x="1242" y="4234"/>
                    <a:pt x="1230" y="4246"/>
                    <a:pt x="1221" y="4261"/>
                  </a:cubicBezTo>
                  <a:cubicBezTo>
                    <a:pt x="1200" y="4294"/>
                    <a:pt x="1197" y="4331"/>
                    <a:pt x="1211" y="4369"/>
                  </a:cubicBezTo>
                  <a:cubicBezTo>
                    <a:pt x="1220" y="4395"/>
                    <a:pt x="1237" y="4416"/>
                    <a:pt x="1258" y="4431"/>
                  </a:cubicBezTo>
                  <a:cubicBezTo>
                    <a:pt x="1261" y="4433"/>
                    <a:pt x="1263" y="4435"/>
                    <a:pt x="1264" y="4438"/>
                  </a:cubicBezTo>
                  <a:cubicBezTo>
                    <a:pt x="1262" y="4455"/>
                    <a:pt x="1262" y="4475"/>
                    <a:pt x="1264" y="4493"/>
                  </a:cubicBezTo>
                  <a:cubicBezTo>
                    <a:pt x="1280" y="4587"/>
                    <a:pt x="1362" y="4665"/>
                    <a:pt x="1442" y="4708"/>
                  </a:cubicBezTo>
                  <a:cubicBezTo>
                    <a:pt x="1519" y="4752"/>
                    <a:pt x="1608" y="4783"/>
                    <a:pt x="1697" y="4783"/>
                  </a:cubicBezTo>
                  <a:lnTo>
                    <a:pt x="1708" y="4783"/>
                  </a:lnTo>
                  <a:cubicBezTo>
                    <a:pt x="1767" y="4782"/>
                    <a:pt x="1810" y="4728"/>
                    <a:pt x="1811" y="4671"/>
                  </a:cubicBezTo>
                  <a:lnTo>
                    <a:pt x="1814" y="4671"/>
                  </a:lnTo>
                  <a:cubicBezTo>
                    <a:pt x="1820" y="4671"/>
                    <a:pt x="1825" y="4671"/>
                    <a:pt x="1830" y="4670"/>
                  </a:cubicBezTo>
                  <a:cubicBezTo>
                    <a:pt x="1853" y="4669"/>
                    <a:pt x="1873" y="4664"/>
                    <a:pt x="1896" y="4656"/>
                  </a:cubicBezTo>
                  <a:cubicBezTo>
                    <a:pt x="1917" y="4651"/>
                    <a:pt x="1934" y="4639"/>
                    <a:pt x="1949" y="4625"/>
                  </a:cubicBezTo>
                  <a:cubicBezTo>
                    <a:pt x="1969" y="4631"/>
                    <a:pt x="1990" y="4634"/>
                    <a:pt x="2010" y="4634"/>
                  </a:cubicBezTo>
                  <a:cubicBezTo>
                    <a:pt x="2027" y="4634"/>
                    <a:pt x="2043" y="4631"/>
                    <a:pt x="2061" y="4625"/>
                  </a:cubicBezTo>
                  <a:cubicBezTo>
                    <a:pt x="2103" y="4612"/>
                    <a:pt x="2133" y="4569"/>
                    <a:pt x="2134" y="4525"/>
                  </a:cubicBezTo>
                  <a:cubicBezTo>
                    <a:pt x="2135" y="4512"/>
                    <a:pt x="2133" y="4500"/>
                    <a:pt x="2129" y="4488"/>
                  </a:cubicBezTo>
                  <a:cubicBezTo>
                    <a:pt x="2146" y="4479"/>
                    <a:pt x="2162" y="4468"/>
                    <a:pt x="2178" y="4458"/>
                  </a:cubicBezTo>
                  <a:cubicBezTo>
                    <a:pt x="2234" y="4427"/>
                    <a:pt x="2286" y="4390"/>
                    <a:pt x="2338" y="4352"/>
                  </a:cubicBezTo>
                  <a:cubicBezTo>
                    <a:pt x="2373" y="4328"/>
                    <a:pt x="2407" y="4302"/>
                    <a:pt x="2440" y="4278"/>
                  </a:cubicBezTo>
                  <a:cubicBezTo>
                    <a:pt x="2464" y="4259"/>
                    <a:pt x="2489" y="4242"/>
                    <a:pt x="2511" y="4221"/>
                  </a:cubicBezTo>
                  <a:cubicBezTo>
                    <a:pt x="2518" y="4215"/>
                    <a:pt x="2523" y="4206"/>
                    <a:pt x="2528" y="4199"/>
                  </a:cubicBezTo>
                  <a:lnTo>
                    <a:pt x="2548" y="4195"/>
                  </a:lnTo>
                  <a:cubicBezTo>
                    <a:pt x="2582" y="4187"/>
                    <a:pt x="2611" y="4177"/>
                    <a:pt x="2644" y="4164"/>
                  </a:cubicBezTo>
                  <a:cubicBezTo>
                    <a:pt x="2684" y="4148"/>
                    <a:pt x="2710" y="4113"/>
                    <a:pt x="2716" y="4075"/>
                  </a:cubicBezTo>
                  <a:cubicBezTo>
                    <a:pt x="2718" y="4073"/>
                    <a:pt x="2719" y="4072"/>
                    <a:pt x="2722" y="4071"/>
                  </a:cubicBezTo>
                  <a:cubicBezTo>
                    <a:pt x="2742" y="4085"/>
                    <a:pt x="2766" y="4093"/>
                    <a:pt x="2791" y="4093"/>
                  </a:cubicBezTo>
                  <a:cubicBezTo>
                    <a:pt x="2813" y="4093"/>
                    <a:pt x="2835" y="4087"/>
                    <a:pt x="2854" y="4072"/>
                  </a:cubicBezTo>
                  <a:cubicBezTo>
                    <a:pt x="2858" y="4070"/>
                    <a:pt x="2862" y="4066"/>
                    <a:pt x="2865" y="4063"/>
                  </a:cubicBezTo>
                  <a:cubicBezTo>
                    <a:pt x="2867" y="4062"/>
                    <a:pt x="2868" y="4062"/>
                    <a:pt x="2868" y="4061"/>
                  </a:cubicBezTo>
                  <a:cubicBezTo>
                    <a:pt x="2950" y="3998"/>
                    <a:pt x="3034" y="3937"/>
                    <a:pt x="3118" y="3876"/>
                  </a:cubicBezTo>
                  <a:cubicBezTo>
                    <a:pt x="3203" y="3813"/>
                    <a:pt x="3290" y="3752"/>
                    <a:pt x="3376" y="3690"/>
                  </a:cubicBezTo>
                  <a:cubicBezTo>
                    <a:pt x="3522" y="3585"/>
                    <a:pt x="3670" y="3480"/>
                    <a:pt x="3820" y="3377"/>
                  </a:cubicBezTo>
                  <a:cubicBezTo>
                    <a:pt x="4002" y="3251"/>
                    <a:pt x="4184" y="3126"/>
                    <a:pt x="4366" y="2999"/>
                  </a:cubicBezTo>
                  <a:cubicBezTo>
                    <a:pt x="4446" y="2945"/>
                    <a:pt x="4526" y="2891"/>
                    <a:pt x="4604" y="2835"/>
                  </a:cubicBezTo>
                  <a:cubicBezTo>
                    <a:pt x="4659" y="2797"/>
                    <a:pt x="4714" y="2758"/>
                    <a:pt x="4769" y="2720"/>
                  </a:cubicBezTo>
                  <a:cubicBezTo>
                    <a:pt x="4821" y="2684"/>
                    <a:pt x="4869" y="2644"/>
                    <a:pt x="4918" y="2605"/>
                  </a:cubicBezTo>
                  <a:cubicBezTo>
                    <a:pt x="4949" y="2579"/>
                    <a:pt x="4955" y="2538"/>
                    <a:pt x="4946" y="2498"/>
                  </a:cubicBezTo>
                  <a:cubicBezTo>
                    <a:pt x="4957" y="2494"/>
                    <a:pt x="4967" y="2489"/>
                    <a:pt x="4977" y="2486"/>
                  </a:cubicBezTo>
                  <a:cubicBezTo>
                    <a:pt x="5068" y="2448"/>
                    <a:pt x="5161" y="2412"/>
                    <a:pt x="5254" y="2376"/>
                  </a:cubicBezTo>
                  <a:cubicBezTo>
                    <a:pt x="5375" y="2331"/>
                    <a:pt x="5496" y="2288"/>
                    <a:pt x="5617" y="2240"/>
                  </a:cubicBezTo>
                  <a:cubicBezTo>
                    <a:pt x="5656" y="2225"/>
                    <a:pt x="5684" y="2189"/>
                    <a:pt x="5689" y="2149"/>
                  </a:cubicBezTo>
                  <a:cubicBezTo>
                    <a:pt x="5733" y="2143"/>
                    <a:pt x="5778" y="2140"/>
                    <a:pt x="5822" y="2133"/>
                  </a:cubicBezTo>
                  <a:cubicBezTo>
                    <a:pt x="5886" y="2130"/>
                    <a:pt x="5923" y="2063"/>
                    <a:pt x="5910" y="2006"/>
                  </a:cubicBezTo>
                  <a:cubicBezTo>
                    <a:pt x="5898" y="1951"/>
                    <a:pt x="5850" y="1917"/>
                    <a:pt x="5797" y="1917"/>
                  </a:cubicBezTo>
                  <a:cubicBezTo>
                    <a:pt x="5790" y="1917"/>
                    <a:pt x="5784" y="1918"/>
                    <a:pt x="5777" y="1918"/>
                  </a:cubicBezTo>
                  <a:cubicBezTo>
                    <a:pt x="5763" y="1921"/>
                    <a:pt x="5747" y="1922"/>
                    <a:pt x="5735" y="1925"/>
                  </a:cubicBezTo>
                  <a:lnTo>
                    <a:pt x="5737" y="1925"/>
                  </a:lnTo>
                  <a:cubicBezTo>
                    <a:pt x="5634" y="1939"/>
                    <a:pt x="5531" y="1945"/>
                    <a:pt x="5426" y="1957"/>
                  </a:cubicBezTo>
                  <a:cubicBezTo>
                    <a:pt x="5309" y="1970"/>
                    <a:pt x="5191" y="1976"/>
                    <a:pt x="5072" y="1977"/>
                  </a:cubicBezTo>
                  <a:cubicBezTo>
                    <a:pt x="5005" y="1977"/>
                    <a:pt x="4938" y="1977"/>
                    <a:pt x="4870" y="1973"/>
                  </a:cubicBezTo>
                  <a:cubicBezTo>
                    <a:pt x="4802" y="1968"/>
                    <a:pt x="4734" y="1961"/>
                    <a:pt x="4665" y="1955"/>
                  </a:cubicBezTo>
                  <a:lnTo>
                    <a:pt x="4668" y="1955"/>
                  </a:lnTo>
                  <a:cubicBezTo>
                    <a:pt x="4665" y="1955"/>
                    <a:pt x="4663" y="1953"/>
                    <a:pt x="4660" y="1953"/>
                  </a:cubicBezTo>
                  <a:cubicBezTo>
                    <a:pt x="4657" y="1953"/>
                    <a:pt x="4656" y="1953"/>
                    <a:pt x="4653" y="1952"/>
                  </a:cubicBezTo>
                  <a:lnTo>
                    <a:pt x="4656" y="1952"/>
                  </a:lnTo>
                  <a:cubicBezTo>
                    <a:pt x="4581" y="1941"/>
                    <a:pt x="4508" y="1928"/>
                    <a:pt x="4435" y="1916"/>
                  </a:cubicBezTo>
                  <a:cubicBezTo>
                    <a:pt x="4360" y="1904"/>
                    <a:pt x="4286" y="1896"/>
                    <a:pt x="4210" y="1884"/>
                  </a:cubicBezTo>
                  <a:cubicBezTo>
                    <a:pt x="4059" y="1865"/>
                    <a:pt x="3911" y="1833"/>
                    <a:pt x="3765" y="1798"/>
                  </a:cubicBezTo>
                  <a:lnTo>
                    <a:pt x="3766" y="1798"/>
                  </a:lnTo>
                  <a:cubicBezTo>
                    <a:pt x="3765" y="1798"/>
                    <a:pt x="3765" y="1798"/>
                    <a:pt x="3764" y="1797"/>
                  </a:cubicBezTo>
                  <a:cubicBezTo>
                    <a:pt x="3761" y="1796"/>
                    <a:pt x="3758" y="1796"/>
                    <a:pt x="3755" y="1795"/>
                  </a:cubicBezTo>
                  <a:lnTo>
                    <a:pt x="3755" y="1795"/>
                  </a:lnTo>
                  <a:cubicBezTo>
                    <a:pt x="3755" y="1795"/>
                    <a:pt x="3756" y="1795"/>
                    <a:pt x="3756" y="1796"/>
                  </a:cubicBezTo>
                  <a:lnTo>
                    <a:pt x="3756" y="1796"/>
                  </a:lnTo>
                  <a:cubicBezTo>
                    <a:pt x="3620" y="1758"/>
                    <a:pt x="3486" y="1713"/>
                    <a:pt x="3353" y="1662"/>
                  </a:cubicBezTo>
                  <a:cubicBezTo>
                    <a:pt x="3182" y="1590"/>
                    <a:pt x="3008" y="1518"/>
                    <a:pt x="2845" y="1430"/>
                  </a:cubicBezTo>
                  <a:cubicBezTo>
                    <a:pt x="2744" y="1372"/>
                    <a:pt x="2646" y="1308"/>
                    <a:pt x="2549" y="1243"/>
                  </a:cubicBezTo>
                  <a:cubicBezTo>
                    <a:pt x="2458" y="1181"/>
                    <a:pt x="2365" y="1120"/>
                    <a:pt x="2275" y="1057"/>
                  </a:cubicBezTo>
                  <a:cubicBezTo>
                    <a:pt x="2150" y="962"/>
                    <a:pt x="2028" y="864"/>
                    <a:pt x="1908" y="766"/>
                  </a:cubicBezTo>
                  <a:cubicBezTo>
                    <a:pt x="1791" y="670"/>
                    <a:pt x="1676" y="573"/>
                    <a:pt x="1566" y="471"/>
                  </a:cubicBezTo>
                  <a:cubicBezTo>
                    <a:pt x="1531" y="434"/>
                    <a:pt x="1496" y="399"/>
                    <a:pt x="1464" y="361"/>
                  </a:cubicBezTo>
                  <a:cubicBezTo>
                    <a:pt x="1421" y="304"/>
                    <a:pt x="1381" y="245"/>
                    <a:pt x="1342" y="185"/>
                  </a:cubicBezTo>
                  <a:cubicBezTo>
                    <a:pt x="1319" y="143"/>
                    <a:pt x="1298" y="103"/>
                    <a:pt x="1278" y="62"/>
                  </a:cubicBezTo>
                  <a:cubicBezTo>
                    <a:pt x="1259" y="23"/>
                    <a:pt x="1217" y="1"/>
                    <a:pt x="1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rot="857635">
              <a:off x="5168615" y="2226160"/>
              <a:ext cx="14262" cy="13895"/>
            </a:xfrm>
            <a:custGeom>
              <a:avLst/>
              <a:gdLst/>
              <a:ahLst/>
              <a:cxnLst/>
              <a:rect l="l" t="t" r="r" b="b"/>
              <a:pathLst>
                <a:path w="233" h="227" extrusionOk="0">
                  <a:moveTo>
                    <a:pt x="121" y="0"/>
                  </a:moveTo>
                  <a:cubicBezTo>
                    <a:pt x="59" y="0"/>
                    <a:pt x="6" y="43"/>
                    <a:pt x="2" y="108"/>
                  </a:cubicBezTo>
                  <a:cubicBezTo>
                    <a:pt x="0" y="166"/>
                    <a:pt x="48" y="226"/>
                    <a:pt x="110" y="226"/>
                  </a:cubicBezTo>
                  <a:cubicBezTo>
                    <a:pt x="171" y="226"/>
                    <a:pt x="225" y="183"/>
                    <a:pt x="228" y="119"/>
                  </a:cubicBezTo>
                  <a:cubicBezTo>
                    <a:pt x="232" y="59"/>
                    <a:pt x="183" y="0"/>
                    <a:pt x="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rot="857635">
              <a:off x="5193192" y="2234080"/>
              <a:ext cx="14384" cy="13895"/>
            </a:xfrm>
            <a:custGeom>
              <a:avLst/>
              <a:gdLst/>
              <a:ahLst/>
              <a:cxnLst/>
              <a:rect l="l" t="t" r="r" b="b"/>
              <a:pathLst>
                <a:path w="235" h="227" extrusionOk="0">
                  <a:moveTo>
                    <a:pt x="123" y="0"/>
                  </a:moveTo>
                  <a:cubicBezTo>
                    <a:pt x="61" y="0"/>
                    <a:pt x="8" y="42"/>
                    <a:pt x="4" y="107"/>
                  </a:cubicBezTo>
                  <a:cubicBezTo>
                    <a:pt x="0" y="166"/>
                    <a:pt x="50" y="226"/>
                    <a:pt x="112" y="226"/>
                  </a:cubicBezTo>
                  <a:cubicBezTo>
                    <a:pt x="174" y="226"/>
                    <a:pt x="226" y="183"/>
                    <a:pt x="230" y="119"/>
                  </a:cubicBezTo>
                  <a:cubicBezTo>
                    <a:pt x="234" y="59"/>
                    <a:pt x="185" y="0"/>
                    <a:pt x="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rot="857635">
              <a:off x="5153495" y="1936896"/>
              <a:ext cx="150026" cy="158962"/>
            </a:xfrm>
            <a:custGeom>
              <a:avLst/>
              <a:gdLst/>
              <a:ahLst/>
              <a:cxnLst/>
              <a:rect l="l" t="t" r="r" b="b"/>
              <a:pathLst>
                <a:path w="2451" h="2597" extrusionOk="0">
                  <a:moveTo>
                    <a:pt x="2327" y="0"/>
                  </a:moveTo>
                  <a:cubicBezTo>
                    <a:pt x="2296" y="0"/>
                    <a:pt x="2265" y="12"/>
                    <a:pt x="2244" y="37"/>
                  </a:cubicBezTo>
                  <a:cubicBezTo>
                    <a:pt x="2202" y="88"/>
                    <a:pt x="2161" y="141"/>
                    <a:pt x="2119" y="193"/>
                  </a:cubicBezTo>
                  <a:cubicBezTo>
                    <a:pt x="2101" y="193"/>
                    <a:pt x="2084" y="197"/>
                    <a:pt x="2068" y="203"/>
                  </a:cubicBezTo>
                  <a:cubicBezTo>
                    <a:pt x="2036" y="216"/>
                    <a:pt x="2005" y="231"/>
                    <a:pt x="1977" y="249"/>
                  </a:cubicBezTo>
                  <a:cubicBezTo>
                    <a:pt x="1955" y="267"/>
                    <a:pt x="1935" y="282"/>
                    <a:pt x="1914" y="301"/>
                  </a:cubicBezTo>
                  <a:cubicBezTo>
                    <a:pt x="1894" y="320"/>
                    <a:pt x="1876" y="339"/>
                    <a:pt x="1857" y="358"/>
                  </a:cubicBezTo>
                  <a:cubicBezTo>
                    <a:pt x="1842" y="361"/>
                    <a:pt x="1827" y="366"/>
                    <a:pt x="1815" y="376"/>
                  </a:cubicBezTo>
                  <a:cubicBezTo>
                    <a:pt x="1758" y="418"/>
                    <a:pt x="1702" y="460"/>
                    <a:pt x="1654" y="511"/>
                  </a:cubicBezTo>
                  <a:cubicBezTo>
                    <a:pt x="1614" y="554"/>
                    <a:pt x="1572" y="598"/>
                    <a:pt x="1532" y="641"/>
                  </a:cubicBezTo>
                  <a:cubicBezTo>
                    <a:pt x="1478" y="701"/>
                    <a:pt x="1423" y="760"/>
                    <a:pt x="1367" y="821"/>
                  </a:cubicBezTo>
                  <a:cubicBezTo>
                    <a:pt x="1275" y="920"/>
                    <a:pt x="1182" y="1020"/>
                    <a:pt x="1089" y="1120"/>
                  </a:cubicBezTo>
                  <a:cubicBezTo>
                    <a:pt x="1032" y="1182"/>
                    <a:pt x="973" y="1244"/>
                    <a:pt x="914" y="1306"/>
                  </a:cubicBezTo>
                  <a:cubicBezTo>
                    <a:pt x="895" y="1296"/>
                    <a:pt x="874" y="1290"/>
                    <a:pt x="853" y="1290"/>
                  </a:cubicBezTo>
                  <a:cubicBezTo>
                    <a:pt x="840" y="1290"/>
                    <a:pt x="827" y="1293"/>
                    <a:pt x="814" y="1298"/>
                  </a:cubicBezTo>
                  <a:cubicBezTo>
                    <a:pt x="735" y="1332"/>
                    <a:pt x="663" y="1382"/>
                    <a:pt x="597" y="1438"/>
                  </a:cubicBezTo>
                  <a:cubicBezTo>
                    <a:pt x="530" y="1494"/>
                    <a:pt x="470" y="1556"/>
                    <a:pt x="415" y="1625"/>
                  </a:cubicBezTo>
                  <a:cubicBezTo>
                    <a:pt x="402" y="1641"/>
                    <a:pt x="388" y="1658"/>
                    <a:pt x="375" y="1675"/>
                  </a:cubicBezTo>
                  <a:cubicBezTo>
                    <a:pt x="359" y="1682"/>
                    <a:pt x="344" y="1690"/>
                    <a:pt x="331" y="1700"/>
                  </a:cubicBezTo>
                  <a:cubicBezTo>
                    <a:pt x="317" y="1714"/>
                    <a:pt x="303" y="1726"/>
                    <a:pt x="294" y="1744"/>
                  </a:cubicBezTo>
                  <a:cubicBezTo>
                    <a:pt x="293" y="1748"/>
                    <a:pt x="290" y="1750"/>
                    <a:pt x="288" y="1754"/>
                  </a:cubicBezTo>
                  <a:cubicBezTo>
                    <a:pt x="278" y="1751"/>
                    <a:pt x="267" y="1750"/>
                    <a:pt x="257" y="1750"/>
                  </a:cubicBezTo>
                  <a:cubicBezTo>
                    <a:pt x="250" y="1750"/>
                    <a:pt x="243" y="1750"/>
                    <a:pt x="237" y="1751"/>
                  </a:cubicBezTo>
                  <a:cubicBezTo>
                    <a:pt x="227" y="1753"/>
                    <a:pt x="219" y="1759"/>
                    <a:pt x="210" y="1762"/>
                  </a:cubicBezTo>
                  <a:cubicBezTo>
                    <a:pt x="203" y="1761"/>
                    <a:pt x="196" y="1761"/>
                    <a:pt x="189" y="1761"/>
                  </a:cubicBezTo>
                  <a:cubicBezTo>
                    <a:pt x="168" y="1761"/>
                    <a:pt x="147" y="1765"/>
                    <a:pt x="127" y="1777"/>
                  </a:cubicBezTo>
                  <a:cubicBezTo>
                    <a:pt x="104" y="1792"/>
                    <a:pt x="76" y="1807"/>
                    <a:pt x="55" y="1825"/>
                  </a:cubicBezTo>
                  <a:cubicBezTo>
                    <a:pt x="18" y="1859"/>
                    <a:pt x="1" y="1901"/>
                    <a:pt x="4" y="1951"/>
                  </a:cubicBezTo>
                  <a:cubicBezTo>
                    <a:pt x="8" y="2019"/>
                    <a:pt x="55" y="2080"/>
                    <a:pt x="97" y="2132"/>
                  </a:cubicBezTo>
                  <a:cubicBezTo>
                    <a:pt x="119" y="2163"/>
                    <a:pt x="145" y="2193"/>
                    <a:pt x="171" y="2220"/>
                  </a:cubicBezTo>
                  <a:cubicBezTo>
                    <a:pt x="206" y="2258"/>
                    <a:pt x="241" y="2293"/>
                    <a:pt x="278" y="2326"/>
                  </a:cubicBezTo>
                  <a:cubicBezTo>
                    <a:pt x="308" y="2352"/>
                    <a:pt x="340" y="2374"/>
                    <a:pt x="371" y="2398"/>
                  </a:cubicBezTo>
                  <a:cubicBezTo>
                    <a:pt x="437" y="2450"/>
                    <a:pt x="500" y="2502"/>
                    <a:pt x="571" y="2544"/>
                  </a:cubicBezTo>
                  <a:cubicBezTo>
                    <a:pt x="606" y="2565"/>
                    <a:pt x="642" y="2587"/>
                    <a:pt x="682" y="2594"/>
                  </a:cubicBezTo>
                  <a:cubicBezTo>
                    <a:pt x="690" y="2595"/>
                    <a:pt x="697" y="2596"/>
                    <a:pt x="705" y="2596"/>
                  </a:cubicBezTo>
                  <a:cubicBezTo>
                    <a:pt x="808" y="2596"/>
                    <a:pt x="869" y="2478"/>
                    <a:pt x="909" y="2399"/>
                  </a:cubicBezTo>
                  <a:cubicBezTo>
                    <a:pt x="954" y="2308"/>
                    <a:pt x="994" y="2214"/>
                    <a:pt x="1041" y="2126"/>
                  </a:cubicBezTo>
                  <a:cubicBezTo>
                    <a:pt x="1053" y="2107"/>
                    <a:pt x="1067" y="2090"/>
                    <a:pt x="1079" y="2072"/>
                  </a:cubicBezTo>
                  <a:cubicBezTo>
                    <a:pt x="1124" y="2009"/>
                    <a:pt x="1170" y="1946"/>
                    <a:pt x="1213" y="1881"/>
                  </a:cubicBezTo>
                  <a:cubicBezTo>
                    <a:pt x="1304" y="1749"/>
                    <a:pt x="1393" y="1616"/>
                    <a:pt x="1479" y="1483"/>
                  </a:cubicBezTo>
                  <a:cubicBezTo>
                    <a:pt x="1569" y="1343"/>
                    <a:pt x="1660" y="1203"/>
                    <a:pt x="1753" y="1066"/>
                  </a:cubicBezTo>
                  <a:cubicBezTo>
                    <a:pt x="1785" y="1018"/>
                    <a:pt x="1821" y="974"/>
                    <a:pt x="1855" y="926"/>
                  </a:cubicBezTo>
                  <a:cubicBezTo>
                    <a:pt x="1941" y="827"/>
                    <a:pt x="2022" y="725"/>
                    <a:pt x="2106" y="625"/>
                  </a:cubicBezTo>
                  <a:cubicBezTo>
                    <a:pt x="2155" y="565"/>
                    <a:pt x="2199" y="502"/>
                    <a:pt x="2244" y="442"/>
                  </a:cubicBezTo>
                  <a:cubicBezTo>
                    <a:pt x="2311" y="353"/>
                    <a:pt x="2379" y="264"/>
                    <a:pt x="2426" y="162"/>
                  </a:cubicBezTo>
                  <a:cubicBezTo>
                    <a:pt x="2451" y="114"/>
                    <a:pt x="2439" y="53"/>
                    <a:pt x="2393" y="20"/>
                  </a:cubicBezTo>
                  <a:cubicBezTo>
                    <a:pt x="2374" y="7"/>
                    <a:pt x="2351" y="0"/>
                    <a:pt x="2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rot="857635">
              <a:off x="4881338" y="1852344"/>
              <a:ext cx="470704" cy="667066"/>
            </a:xfrm>
            <a:custGeom>
              <a:avLst/>
              <a:gdLst/>
              <a:ahLst/>
              <a:cxnLst/>
              <a:rect l="l" t="t" r="r" b="b"/>
              <a:pathLst>
                <a:path w="7690" h="10898" extrusionOk="0">
                  <a:moveTo>
                    <a:pt x="1732" y="4658"/>
                  </a:moveTo>
                  <a:cubicBezTo>
                    <a:pt x="1731" y="4659"/>
                    <a:pt x="1731" y="4659"/>
                    <a:pt x="1730" y="4660"/>
                  </a:cubicBezTo>
                  <a:cubicBezTo>
                    <a:pt x="1731" y="4659"/>
                    <a:pt x="1732" y="4659"/>
                    <a:pt x="1732" y="4658"/>
                  </a:cubicBezTo>
                  <a:close/>
                  <a:moveTo>
                    <a:pt x="760" y="5181"/>
                  </a:moveTo>
                  <a:cubicBezTo>
                    <a:pt x="760" y="5181"/>
                    <a:pt x="759" y="5181"/>
                    <a:pt x="759" y="5182"/>
                  </a:cubicBezTo>
                  <a:lnTo>
                    <a:pt x="759" y="5182"/>
                  </a:lnTo>
                  <a:cubicBezTo>
                    <a:pt x="760" y="5181"/>
                    <a:pt x="760" y="5181"/>
                    <a:pt x="760" y="5181"/>
                  </a:cubicBezTo>
                  <a:close/>
                  <a:moveTo>
                    <a:pt x="6325" y="5386"/>
                  </a:moveTo>
                  <a:cubicBezTo>
                    <a:pt x="6326" y="5387"/>
                    <a:pt x="6327" y="5387"/>
                    <a:pt x="6328" y="5387"/>
                  </a:cubicBezTo>
                  <a:cubicBezTo>
                    <a:pt x="6327" y="5387"/>
                    <a:pt x="6326" y="5387"/>
                    <a:pt x="6325" y="5386"/>
                  </a:cubicBezTo>
                  <a:close/>
                  <a:moveTo>
                    <a:pt x="1624" y="6191"/>
                  </a:moveTo>
                  <a:cubicBezTo>
                    <a:pt x="1624" y="6191"/>
                    <a:pt x="1625" y="6191"/>
                    <a:pt x="1625" y="6191"/>
                  </a:cubicBezTo>
                  <a:lnTo>
                    <a:pt x="1625" y="6191"/>
                  </a:lnTo>
                  <a:cubicBezTo>
                    <a:pt x="1625" y="6191"/>
                    <a:pt x="1624" y="6191"/>
                    <a:pt x="1624" y="6191"/>
                  </a:cubicBezTo>
                  <a:close/>
                  <a:moveTo>
                    <a:pt x="3062" y="6362"/>
                  </a:moveTo>
                  <a:cubicBezTo>
                    <a:pt x="3066" y="6363"/>
                    <a:pt x="3070" y="6364"/>
                    <a:pt x="3074" y="6365"/>
                  </a:cubicBezTo>
                  <a:cubicBezTo>
                    <a:pt x="3070" y="6364"/>
                    <a:pt x="3066" y="6363"/>
                    <a:pt x="3062" y="6362"/>
                  </a:cubicBezTo>
                  <a:close/>
                  <a:moveTo>
                    <a:pt x="2868" y="7611"/>
                  </a:moveTo>
                  <a:lnTo>
                    <a:pt x="2868" y="7611"/>
                  </a:lnTo>
                  <a:cubicBezTo>
                    <a:pt x="2867" y="7611"/>
                    <a:pt x="2867" y="7612"/>
                    <a:pt x="2867" y="7612"/>
                  </a:cubicBezTo>
                  <a:lnTo>
                    <a:pt x="2867" y="7612"/>
                  </a:lnTo>
                  <a:cubicBezTo>
                    <a:pt x="2867" y="7612"/>
                    <a:pt x="2868" y="7611"/>
                    <a:pt x="2868" y="7611"/>
                  </a:cubicBezTo>
                  <a:close/>
                  <a:moveTo>
                    <a:pt x="3003" y="8982"/>
                  </a:moveTo>
                  <a:cubicBezTo>
                    <a:pt x="3002" y="8982"/>
                    <a:pt x="3001" y="8983"/>
                    <a:pt x="3000" y="8984"/>
                  </a:cubicBezTo>
                  <a:lnTo>
                    <a:pt x="3000" y="8984"/>
                  </a:lnTo>
                  <a:cubicBezTo>
                    <a:pt x="3001" y="8983"/>
                    <a:pt x="3002" y="8982"/>
                    <a:pt x="3003" y="8982"/>
                  </a:cubicBezTo>
                  <a:close/>
                  <a:moveTo>
                    <a:pt x="6100" y="1071"/>
                  </a:moveTo>
                  <a:cubicBezTo>
                    <a:pt x="6054" y="1138"/>
                    <a:pt x="6010" y="1205"/>
                    <a:pt x="5967" y="1274"/>
                  </a:cubicBezTo>
                  <a:cubicBezTo>
                    <a:pt x="5841" y="1475"/>
                    <a:pt x="5713" y="1673"/>
                    <a:pt x="5582" y="1871"/>
                  </a:cubicBezTo>
                  <a:cubicBezTo>
                    <a:pt x="5516" y="1969"/>
                    <a:pt x="5448" y="2064"/>
                    <a:pt x="5380" y="2161"/>
                  </a:cubicBezTo>
                  <a:cubicBezTo>
                    <a:pt x="5309" y="2264"/>
                    <a:pt x="5239" y="2369"/>
                    <a:pt x="5170" y="2472"/>
                  </a:cubicBezTo>
                  <a:cubicBezTo>
                    <a:pt x="5107" y="2565"/>
                    <a:pt x="5042" y="2656"/>
                    <a:pt x="4979" y="2750"/>
                  </a:cubicBezTo>
                  <a:cubicBezTo>
                    <a:pt x="4909" y="2855"/>
                    <a:pt x="4839" y="2961"/>
                    <a:pt x="4766" y="3065"/>
                  </a:cubicBezTo>
                  <a:cubicBezTo>
                    <a:pt x="4628" y="3264"/>
                    <a:pt x="4481" y="3456"/>
                    <a:pt x="4343" y="3656"/>
                  </a:cubicBezTo>
                  <a:cubicBezTo>
                    <a:pt x="4279" y="3749"/>
                    <a:pt x="4217" y="3843"/>
                    <a:pt x="4153" y="3935"/>
                  </a:cubicBezTo>
                  <a:cubicBezTo>
                    <a:pt x="4086" y="4030"/>
                    <a:pt x="4018" y="4124"/>
                    <a:pt x="3952" y="4220"/>
                  </a:cubicBezTo>
                  <a:cubicBezTo>
                    <a:pt x="3881" y="4320"/>
                    <a:pt x="3812" y="4422"/>
                    <a:pt x="3741" y="4524"/>
                  </a:cubicBezTo>
                  <a:cubicBezTo>
                    <a:pt x="3724" y="4547"/>
                    <a:pt x="3707" y="4573"/>
                    <a:pt x="3690" y="4597"/>
                  </a:cubicBezTo>
                  <a:cubicBezTo>
                    <a:pt x="3688" y="4601"/>
                    <a:pt x="3684" y="4604"/>
                    <a:pt x="3681" y="4609"/>
                  </a:cubicBezTo>
                  <a:cubicBezTo>
                    <a:pt x="3647" y="4661"/>
                    <a:pt x="3607" y="4711"/>
                    <a:pt x="3571" y="4762"/>
                  </a:cubicBezTo>
                  <a:cubicBezTo>
                    <a:pt x="3569" y="4766"/>
                    <a:pt x="3567" y="4768"/>
                    <a:pt x="3565" y="4772"/>
                  </a:cubicBezTo>
                  <a:cubicBezTo>
                    <a:pt x="3611" y="4788"/>
                    <a:pt x="3654" y="4804"/>
                    <a:pt x="3698" y="4821"/>
                  </a:cubicBezTo>
                  <a:cubicBezTo>
                    <a:pt x="3747" y="4840"/>
                    <a:pt x="3796" y="4862"/>
                    <a:pt x="3841" y="4886"/>
                  </a:cubicBezTo>
                  <a:cubicBezTo>
                    <a:pt x="3855" y="4890"/>
                    <a:pt x="3870" y="4893"/>
                    <a:pt x="3882" y="4897"/>
                  </a:cubicBezTo>
                  <a:lnTo>
                    <a:pt x="3881" y="4897"/>
                  </a:lnTo>
                  <a:cubicBezTo>
                    <a:pt x="4032" y="4943"/>
                    <a:pt x="4181" y="4993"/>
                    <a:pt x="4334" y="5037"/>
                  </a:cubicBezTo>
                  <a:cubicBezTo>
                    <a:pt x="4475" y="5079"/>
                    <a:pt x="4616" y="5118"/>
                    <a:pt x="4759" y="5160"/>
                  </a:cubicBezTo>
                  <a:lnTo>
                    <a:pt x="4759" y="5160"/>
                  </a:lnTo>
                  <a:cubicBezTo>
                    <a:pt x="4759" y="5159"/>
                    <a:pt x="4758" y="5159"/>
                    <a:pt x="4757" y="5159"/>
                  </a:cubicBezTo>
                  <a:lnTo>
                    <a:pt x="4757" y="5159"/>
                  </a:lnTo>
                  <a:cubicBezTo>
                    <a:pt x="4945" y="5215"/>
                    <a:pt x="5134" y="5278"/>
                    <a:pt x="5324" y="5330"/>
                  </a:cubicBezTo>
                  <a:cubicBezTo>
                    <a:pt x="5407" y="5355"/>
                    <a:pt x="5491" y="5380"/>
                    <a:pt x="5577" y="5401"/>
                  </a:cubicBezTo>
                  <a:cubicBezTo>
                    <a:pt x="5659" y="5421"/>
                    <a:pt x="5742" y="5442"/>
                    <a:pt x="5824" y="5465"/>
                  </a:cubicBezTo>
                  <a:cubicBezTo>
                    <a:pt x="5925" y="5495"/>
                    <a:pt x="6028" y="5527"/>
                    <a:pt x="6130" y="5561"/>
                  </a:cubicBezTo>
                  <a:cubicBezTo>
                    <a:pt x="6218" y="5588"/>
                    <a:pt x="6307" y="5613"/>
                    <a:pt x="6396" y="5640"/>
                  </a:cubicBezTo>
                  <a:lnTo>
                    <a:pt x="6396" y="5640"/>
                  </a:lnTo>
                  <a:cubicBezTo>
                    <a:pt x="6395" y="5639"/>
                    <a:pt x="6394" y="5639"/>
                    <a:pt x="6393" y="5639"/>
                  </a:cubicBezTo>
                  <a:lnTo>
                    <a:pt x="6393" y="5639"/>
                  </a:lnTo>
                  <a:cubicBezTo>
                    <a:pt x="6497" y="5670"/>
                    <a:pt x="6600" y="5705"/>
                    <a:pt x="6705" y="5736"/>
                  </a:cubicBezTo>
                  <a:cubicBezTo>
                    <a:pt x="6812" y="5768"/>
                    <a:pt x="6918" y="5799"/>
                    <a:pt x="7023" y="5832"/>
                  </a:cubicBezTo>
                  <a:cubicBezTo>
                    <a:pt x="7086" y="5853"/>
                    <a:pt x="7148" y="5876"/>
                    <a:pt x="7212" y="5898"/>
                  </a:cubicBezTo>
                  <a:cubicBezTo>
                    <a:pt x="7193" y="5909"/>
                    <a:pt x="7174" y="5920"/>
                    <a:pt x="7155" y="5932"/>
                  </a:cubicBezTo>
                  <a:cubicBezTo>
                    <a:pt x="6965" y="6052"/>
                    <a:pt x="6786" y="6192"/>
                    <a:pt x="6594" y="6312"/>
                  </a:cubicBezTo>
                  <a:cubicBezTo>
                    <a:pt x="6385" y="6441"/>
                    <a:pt x="6172" y="6567"/>
                    <a:pt x="5964" y="6694"/>
                  </a:cubicBezTo>
                  <a:cubicBezTo>
                    <a:pt x="5753" y="6823"/>
                    <a:pt x="5548" y="6957"/>
                    <a:pt x="5342" y="7093"/>
                  </a:cubicBezTo>
                  <a:cubicBezTo>
                    <a:pt x="5144" y="7224"/>
                    <a:pt x="4943" y="7349"/>
                    <a:pt x="4747" y="7481"/>
                  </a:cubicBezTo>
                  <a:cubicBezTo>
                    <a:pt x="4556" y="7609"/>
                    <a:pt x="4374" y="7746"/>
                    <a:pt x="4190" y="7880"/>
                  </a:cubicBezTo>
                  <a:lnTo>
                    <a:pt x="4191" y="7880"/>
                  </a:lnTo>
                  <a:cubicBezTo>
                    <a:pt x="4190" y="7882"/>
                    <a:pt x="4186" y="7884"/>
                    <a:pt x="4185" y="7885"/>
                  </a:cubicBezTo>
                  <a:cubicBezTo>
                    <a:pt x="4183" y="7886"/>
                    <a:pt x="4181" y="7888"/>
                    <a:pt x="4179" y="7889"/>
                  </a:cubicBezTo>
                  <a:lnTo>
                    <a:pt x="4181" y="7886"/>
                  </a:lnTo>
                  <a:lnTo>
                    <a:pt x="4181" y="7886"/>
                  </a:lnTo>
                  <a:cubicBezTo>
                    <a:pt x="3938" y="8058"/>
                    <a:pt x="3694" y="8224"/>
                    <a:pt x="3449" y="8394"/>
                  </a:cubicBezTo>
                  <a:cubicBezTo>
                    <a:pt x="3332" y="8474"/>
                    <a:pt x="3214" y="8553"/>
                    <a:pt x="3097" y="8634"/>
                  </a:cubicBezTo>
                  <a:cubicBezTo>
                    <a:pt x="2979" y="8716"/>
                    <a:pt x="2862" y="8802"/>
                    <a:pt x="2745" y="8886"/>
                  </a:cubicBezTo>
                  <a:cubicBezTo>
                    <a:pt x="2744" y="8887"/>
                    <a:pt x="2741" y="8889"/>
                    <a:pt x="2739" y="8890"/>
                  </a:cubicBezTo>
                  <a:lnTo>
                    <a:pt x="2740" y="8890"/>
                  </a:lnTo>
                  <a:cubicBezTo>
                    <a:pt x="2739" y="8891"/>
                    <a:pt x="2739" y="8891"/>
                    <a:pt x="2736" y="8891"/>
                  </a:cubicBezTo>
                  <a:cubicBezTo>
                    <a:pt x="2385" y="9143"/>
                    <a:pt x="2023" y="9380"/>
                    <a:pt x="1671" y="9632"/>
                  </a:cubicBezTo>
                  <a:cubicBezTo>
                    <a:pt x="1495" y="9758"/>
                    <a:pt x="1316" y="9880"/>
                    <a:pt x="1144" y="10012"/>
                  </a:cubicBezTo>
                  <a:lnTo>
                    <a:pt x="850" y="10236"/>
                  </a:lnTo>
                  <a:cubicBezTo>
                    <a:pt x="868" y="10215"/>
                    <a:pt x="883" y="10192"/>
                    <a:pt x="902" y="10170"/>
                  </a:cubicBezTo>
                  <a:lnTo>
                    <a:pt x="902" y="10170"/>
                  </a:lnTo>
                  <a:cubicBezTo>
                    <a:pt x="897" y="10175"/>
                    <a:pt x="894" y="10179"/>
                    <a:pt x="891" y="10182"/>
                  </a:cubicBezTo>
                  <a:cubicBezTo>
                    <a:pt x="971" y="10083"/>
                    <a:pt x="1051" y="9984"/>
                    <a:pt x="1126" y="9880"/>
                  </a:cubicBezTo>
                  <a:cubicBezTo>
                    <a:pt x="1264" y="9694"/>
                    <a:pt x="1400" y="9504"/>
                    <a:pt x="1539" y="9317"/>
                  </a:cubicBezTo>
                  <a:cubicBezTo>
                    <a:pt x="1678" y="9132"/>
                    <a:pt x="1818" y="8951"/>
                    <a:pt x="1957" y="8767"/>
                  </a:cubicBezTo>
                  <a:cubicBezTo>
                    <a:pt x="2255" y="8378"/>
                    <a:pt x="2560" y="7993"/>
                    <a:pt x="2867" y="7612"/>
                  </a:cubicBezTo>
                  <a:lnTo>
                    <a:pt x="2867" y="7612"/>
                  </a:lnTo>
                  <a:cubicBezTo>
                    <a:pt x="2866" y="7612"/>
                    <a:pt x="2865" y="7612"/>
                    <a:pt x="2865" y="7612"/>
                  </a:cubicBezTo>
                  <a:cubicBezTo>
                    <a:pt x="2870" y="7606"/>
                    <a:pt x="2876" y="7601"/>
                    <a:pt x="2880" y="7595"/>
                  </a:cubicBezTo>
                  <a:cubicBezTo>
                    <a:pt x="2890" y="7583"/>
                    <a:pt x="2900" y="7571"/>
                    <a:pt x="2910" y="7559"/>
                  </a:cubicBezTo>
                  <a:cubicBezTo>
                    <a:pt x="2916" y="7552"/>
                    <a:pt x="2922" y="7544"/>
                    <a:pt x="2927" y="7537"/>
                  </a:cubicBezTo>
                  <a:cubicBezTo>
                    <a:pt x="2929" y="7535"/>
                    <a:pt x="2929" y="7534"/>
                    <a:pt x="2930" y="7533"/>
                  </a:cubicBezTo>
                  <a:cubicBezTo>
                    <a:pt x="2941" y="7519"/>
                    <a:pt x="2951" y="7508"/>
                    <a:pt x="2961" y="7495"/>
                  </a:cubicBezTo>
                  <a:cubicBezTo>
                    <a:pt x="2983" y="7473"/>
                    <a:pt x="3002" y="7446"/>
                    <a:pt x="3020" y="7421"/>
                  </a:cubicBezTo>
                  <a:cubicBezTo>
                    <a:pt x="3022" y="7420"/>
                    <a:pt x="3022" y="7420"/>
                    <a:pt x="3023" y="7418"/>
                  </a:cubicBezTo>
                  <a:cubicBezTo>
                    <a:pt x="3069" y="7362"/>
                    <a:pt x="3113" y="7306"/>
                    <a:pt x="3159" y="7250"/>
                  </a:cubicBezTo>
                  <a:cubicBezTo>
                    <a:pt x="3227" y="7165"/>
                    <a:pt x="3298" y="7081"/>
                    <a:pt x="3369" y="6996"/>
                  </a:cubicBezTo>
                  <a:cubicBezTo>
                    <a:pt x="3436" y="6913"/>
                    <a:pt x="3505" y="6833"/>
                    <a:pt x="3572" y="6750"/>
                  </a:cubicBezTo>
                  <a:cubicBezTo>
                    <a:pt x="3574" y="6750"/>
                    <a:pt x="3577" y="6752"/>
                    <a:pt x="3578" y="6752"/>
                  </a:cubicBezTo>
                  <a:cubicBezTo>
                    <a:pt x="3611" y="6708"/>
                    <a:pt x="3644" y="6665"/>
                    <a:pt x="3678" y="6620"/>
                  </a:cubicBezTo>
                  <a:cubicBezTo>
                    <a:pt x="3692" y="6600"/>
                    <a:pt x="3710" y="6582"/>
                    <a:pt x="3726" y="6564"/>
                  </a:cubicBezTo>
                  <a:cubicBezTo>
                    <a:pt x="3725" y="6564"/>
                    <a:pt x="3724" y="6563"/>
                    <a:pt x="3722" y="6563"/>
                  </a:cubicBezTo>
                  <a:lnTo>
                    <a:pt x="3724" y="6562"/>
                  </a:lnTo>
                  <a:cubicBezTo>
                    <a:pt x="3694" y="6551"/>
                    <a:pt x="3665" y="6541"/>
                    <a:pt x="3636" y="6532"/>
                  </a:cubicBezTo>
                  <a:cubicBezTo>
                    <a:pt x="3591" y="6516"/>
                    <a:pt x="3546" y="6500"/>
                    <a:pt x="3499" y="6482"/>
                  </a:cubicBezTo>
                  <a:cubicBezTo>
                    <a:pt x="3498" y="6485"/>
                    <a:pt x="3495" y="6486"/>
                    <a:pt x="3494" y="6489"/>
                  </a:cubicBezTo>
                  <a:cubicBezTo>
                    <a:pt x="3477" y="6484"/>
                    <a:pt x="3462" y="6477"/>
                    <a:pt x="3445" y="6474"/>
                  </a:cubicBezTo>
                  <a:cubicBezTo>
                    <a:pt x="3317" y="6436"/>
                    <a:pt x="3188" y="6400"/>
                    <a:pt x="3059" y="6361"/>
                  </a:cubicBezTo>
                  <a:lnTo>
                    <a:pt x="3059" y="6361"/>
                  </a:lnTo>
                  <a:cubicBezTo>
                    <a:pt x="3060" y="6361"/>
                    <a:pt x="3061" y="6362"/>
                    <a:pt x="3062" y="6362"/>
                  </a:cubicBezTo>
                  <a:lnTo>
                    <a:pt x="3062" y="6362"/>
                  </a:lnTo>
                  <a:cubicBezTo>
                    <a:pt x="2933" y="6323"/>
                    <a:pt x="2804" y="6284"/>
                    <a:pt x="2672" y="6253"/>
                  </a:cubicBezTo>
                  <a:cubicBezTo>
                    <a:pt x="2535" y="6221"/>
                    <a:pt x="2401" y="6188"/>
                    <a:pt x="2266" y="6152"/>
                  </a:cubicBezTo>
                  <a:lnTo>
                    <a:pt x="2266" y="6152"/>
                  </a:lnTo>
                  <a:cubicBezTo>
                    <a:pt x="2061" y="6086"/>
                    <a:pt x="1855" y="6019"/>
                    <a:pt x="1646" y="5961"/>
                  </a:cubicBezTo>
                  <a:cubicBezTo>
                    <a:pt x="1429" y="5902"/>
                    <a:pt x="1209" y="5849"/>
                    <a:pt x="991" y="5790"/>
                  </a:cubicBezTo>
                  <a:cubicBezTo>
                    <a:pt x="888" y="5762"/>
                    <a:pt x="786" y="5731"/>
                    <a:pt x="683" y="5705"/>
                  </a:cubicBezTo>
                  <a:cubicBezTo>
                    <a:pt x="623" y="5691"/>
                    <a:pt x="562" y="5676"/>
                    <a:pt x="501" y="5664"/>
                  </a:cubicBezTo>
                  <a:cubicBezTo>
                    <a:pt x="533" y="5639"/>
                    <a:pt x="567" y="5614"/>
                    <a:pt x="599" y="5589"/>
                  </a:cubicBezTo>
                  <a:cubicBezTo>
                    <a:pt x="732" y="5485"/>
                    <a:pt x="863" y="5380"/>
                    <a:pt x="994" y="5272"/>
                  </a:cubicBezTo>
                  <a:cubicBezTo>
                    <a:pt x="1240" y="5067"/>
                    <a:pt x="1486" y="4861"/>
                    <a:pt x="1733" y="4655"/>
                  </a:cubicBezTo>
                  <a:lnTo>
                    <a:pt x="1733" y="4655"/>
                  </a:lnTo>
                  <a:cubicBezTo>
                    <a:pt x="1733" y="4657"/>
                    <a:pt x="1733" y="4657"/>
                    <a:pt x="1732" y="4658"/>
                  </a:cubicBezTo>
                  <a:lnTo>
                    <a:pt x="1732" y="4658"/>
                  </a:lnTo>
                  <a:cubicBezTo>
                    <a:pt x="1987" y="4450"/>
                    <a:pt x="2247" y="4246"/>
                    <a:pt x="2496" y="4033"/>
                  </a:cubicBezTo>
                  <a:cubicBezTo>
                    <a:pt x="2757" y="3809"/>
                    <a:pt x="3017" y="3585"/>
                    <a:pt x="3283" y="3368"/>
                  </a:cubicBezTo>
                  <a:lnTo>
                    <a:pt x="3283" y="3368"/>
                  </a:lnTo>
                  <a:lnTo>
                    <a:pt x="3282" y="3369"/>
                  </a:lnTo>
                  <a:cubicBezTo>
                    <a:pt x="3643" y="3080"/>
                    <a:pt x="4015" y="2805"/>
                    <a:pt x="4371" y="2511"/>
                  </a:cubicBezTo>
                  <a:cubicBezTo>
                    <a:pt x="4551" y="2363"/>
                    <a:pt x="4723" y="2210"/>
                    <a:pt x="4897" y="2058"/>
                  </a:cubicBezTo>
                  <a:cubicBezTo>
                    <a:pt x="5057" y="1918"/>
                    <a:pt x="5222" y="1778"/>
                    <a:pt x="5386" y="1640"/>
                  </a:cubicBezTo>
                  <a:lnTo>
                    <a:pt x="5384" y="1640"/>
                  </a:lnTo>
                  <a:cubicBezTo>
                    <a:pt x="5620" y="1448"/>
                    <a:pt x="5860" y="1259"/>
                    <a:pt x="6100" y="1071"/>
                  </a:cubicBezTo>
                  <a:close/>
                  <a:moveTo>
                    <a:pt x="531" y="10346"/>
                  </a:moveTo>
                  <a:cubicBezTo>
                    <a:pt x="528" y="10348"/>
                    <a:pt x="527" y="10351"/>
                    <a:pt x="525" y="10354"/>
                  </a:cubicBezTo>
                  <a:lnTo>
                    <a:pt x="525" y="10354"/>
                  </a:lnTo>
                  <a:cubicBezTo>
                    <a:pt x="527" y="10351"/>
                    <a:pt x="529" y="10348"/>
                    <a:pt x="531" y="10346"/>
                  </a:cubicBezTo>
                  <a:close/>
                  <a:moveTo>
                    <a:pt x="469" y="10702"/>
                  </a:moveTo>
                  <a:cubicBezTo>
                    <a:pt x="468" y="10703"/>
                    <a:pt x="467" y="10704"/>
                    <a:pt x="465" y="10705"/>
                  </a:cubicBezTo>
                  <a:cubicBezTo>
                    <a:pt x="466" y="10704"/>
                    <a:pt x="468" y="10703"/>
                    <a:pt x="469" y="10702"/>
                  </a:cubicBezTo>
                  <a:close/>
                  <a:moveTo>
                    <a:pt x="7122" y="0"/>
                  </a:moveTo>
                  <a:cubicBezTo>
                    <a:pt x="7117" y="4"/>
                    <a:pt x="7114" y="7"/>
                    <a:pt x="7109" y="11"/>
                  </a:cubicBezTo>
                  <a:cubicBezTo>
                    <a:pt x="7100" y="18"/>
                    <a:pt x="7090" y="26"/>
                    <a:pt x="7081" y="31"/>
                  </a:cubicBezTo>
                  <a:lnTo>
                    <a:pt x="6931" y="144"/>
                  </a:lnTo>
                  <a:cubicBezTo>
                    <a:pt x="6776" y="262"/>
                    <a:pt x="6624" y="383"/>
                    <a:pt x="6470" y="505"/>
                  </a:cubicBezTo>
                  <a:cubicBezTo>
                    <a:pt x="6462" y="511"/>
                    <a:pt x="6455" y="516"/>
                    <a:pt x="6445" y="520"/>
                  </a:cubicBezTo>
                  <a:cubicBezTo>
                    <a:pt x="6408" y="549"/>
                    <a:pt x="6369" y="580"/>
                    <a:pt x="6331" y="610"/>
                  </a:cubicBezTo>
                  <a:cubicBezTo>
                    <a:pt x="6147" y="754"/>
                    <a:pt x="5964" y="898"/>
                    <a:pt x="5780" y="1043"/>
                  </a:cubicBezTo>
                  <a:cubicBezTo>
                    <a:pt x="5594" y="1191"/>
                    <a:pt x="5407" y="1337"/>
                    <a:pt x="5226" y="1488"/>
                  </a:cubicBezTo>
                  <a:cubicBezTo>
                    <a:pt x="5131" y="1568"/>
                    <a:pt x="5035" y="1646"/>
                    <a:pt x="4943" y="1728"/>
                  </a:cubicBezTo>
                  <a:cubicBezTo>
                    <a:pt x="4844" y="1813"/>
                    <a:pt x="4746" y="1899"/>
                    <a:pt x="4648" y="1986"/>
                  </a:cubicBezTo>
                  <a:cubicBezTo>
                    <a:pt x="4467" y="2144"/>
                    <a:pt x="4283" y="2298"/>
                    <a:pt x="4098" y="2452"/>
                  </a:cubicBezTo>
                  <a:cubicBezTo>
                    <a:pt x="3927" y="2587"/>
                    <a:pt x="3756" y="2721"/>
                    <a:pt x="3585" y="2854"/>
                  </a:cubicBezTo>
                  <a:cubicBezTo>
                    <a:pt x="3422" y="2977"/>
                    <a:pt x="3262" y="3102"/>
                    <a:pt x="3105" y="3231"/>
                  </a:cubicBezTo>
                  <a:cubicBezTo>
                    <a:pt x="2942" y="3365"/>
                    <a:pt x="2780" y="3500"/>
                    <a:pt x="2620" y="3638"/>
                  </a:cubicBezTo>
                  <a:cubicBezTo>
                    <a:pt x="2460" y="3775"/>
                    <a:pt x="2302" y="3910"/>
                    <a:pt x="2141" y="4043"/>
                  </a:cubicBezTo>
                  <a:lnTo>
                    <a:pt x="2141" y="4043"/>
                  </a:lnTo>
                  <a:cubicBezTo>
                    <a:pt x="2141" y="4043"/>
                    <a:pt x="2141" y="4042"/>
                    <a:pt x="2141" y="4042"/>
                  </a:cubicBezTo>
                  <a:lnTo>
                    <a:pt x="2141" y="4042"/>
                  </a:lnTo>
                  <a:cubicBezTo>
                    <a:pt x="2140" y="4043"/>
                    <a:pt x="2140" y="4043"/>
                    <a:pt x="2139" y="4044"/>
                  </a:cubicBezTo>
                  <a:lnTo>
                    <a:pt x="2139" y="4044"/>
                  </a:lnTo>
                  <a:cubicBezTo>
                    <a:pt x="2140" y="4043"/>
                    <a:pt x="2140" y="4043"/>
                    <a:pt x="2141" y="4043"/>
                  </a:cubicBezTo>
                  <a:lnTo>
                    <a:pt x="2141" y="4043"/>
                  </a:lnTo>
                  <a:cubicBezTo>
                    <a:pt x="2140" y="4044"/>
                    <a:pt x="2138" y="4045"/>
                    <a:pt x="2137" y="4046"/>
                  </a:cubicBezTo>
                  <a:lnTo>
                    <a:pt x="2137" y="4046"/>
                  </a:lnTo>
                  <a:cubicBezTo>
                    <a:pt x="2138" y="4045"/>
                    <a:pt x="2139" y="4044"/>
                    <a:pt x="2139" y="4044"/>
                  </a:cubicBezTo>
                  <a:lnTo>
                    <a:pt x="2139" y="4044"/>
                  </a:lnTo>
                  <a:cubicBezTo>
                    <a:pt x="2138" y="4045"/>
                    <a:pt x="2138" y="4045"/>
                    <a:pt x="2137" y="4046"/>
                  </a:cubicBezTo>
                  <a:lnTo>
                    <a:pt x="2137" y="4046"/>
                  </a:lnTo>
                  <a:cubicBezTo>
                    <a:pt x="2137" y="4046"/>
                    <a:pt x="2137" y="4046"/>
                    <a:pt x="2137" y="4046"/>
                  </a:cubicBezTo>
                  <a:lnTo>
                    <a:pt x="2137" y="4046"/>
                  </a:lnTo>
                  <a:cubicBezTo>
                    <a:pt x="1898" y="4240"/>
                    <a:pt x="1660" y="4433"/>
                    <a:pt x="1423" y="4629"/>
                  </a:cubicBezTo>
                  <a:cubicBezTo>
                    <a:pt x="1202" y="4811"/>
                    <a:pt x="981" y="4997"/>
                    <a:pt x="759" y="5182"/>
                  </a:cubicBezTo>
                  <a:cubicBezTo>
                    <a:pt x="759" y="5182"/>
                    <a:pt x="759" y="5182"/>
                    <a:pt x="759" y="5182"/>
                  </a:cubicBezTo>
                  <a:lnTo>
                    <a:pt x="759" y="5182"/>
                  </a:lnTo>
                  <a:cubicBezTo>
                    <a:pt x="659" y="5264"/>
                    <a:pt x="559" y="5343"/>
                    <a:pt x="458" y="5422"/>
                  </a:cubicBezTo>
                  <a:lnTo>
                    <a:pt x="448" y="5433"/>
                  </a:lnTo>
                  <a:cubicBezTo>
                    <a:pt x="429" y="5450"/>
                    <a:pt x="409" y="5470"/>
                    <a:pt x="389" y="5486"/>
                  </a:cubicBezTo>
                  <a:cubicBezTo>
                    <a:pt x="344" y="5525"/>
                    <a:pt x="299" y="5563"/>
                    <a:pt x="252" y="5599"/>
                  </a:cubicBezTo>
                  <a:cubicBezTo>
                    <a:pt x="184" y="5651"/>
                    <a:pt x="112" y="5699"/>
                    <a:pt x="41" y="5745"/>
                  </a:cubicBezTo>
                  <a:cubicBezTo>
                    <a:pt x="27" y="5755"/>
                    <a:pt x="15" y="5764"/>
                    <a:pt x="1" y="5773"/>
                  </a:cubicBezTo>
                  <a:cubicBezTo>
                    <a:pt x="21" y="5776"/>
                    <a:pt x="41" y="5779"/>
                    <a:pt x="61" y="5783"/>
                  </a:cubicBezTo>
                  <a:cubicBezTo>
                    <a:pt x="66" y="5784"/>
                    <a:pt x="72" y="5784"/>
                    <a:pt x="77" y="5787"/>
                  </a:cubicBezTo>
                  <a:cubicBezTo>
                    <a:pt x="81" y="5789"/>
                    <a:pt x="86" y="5789"/>
                    <a:pt x="91" y="5791"/>
                  </a:cubicBezTo>
                  <a:cubicBezTo>
                    <a:pt x="117" y="5797"/>
                    <a:pt x="144" y="5804"/>
                    <a:pt x="171" y="5809"/>
                  </a:cubicBezTo>
                  <a:cubicBezTo>
                    <a:pt x="172" y="5809"/>
                    <a:pt x="174" y="5810"/>
                    <a:pt x="175" y="5810"/>
                  </a:cubicBezTo>
                  <a:cubicBezTo>
                    <a:pt x="179" y="5811"/>
                    <a:pt x="184" y="5811"/>
                    <a:pt x="187" y="5812"/>
                  </a:cubicBezTo>
                  <a:cubicBezTo>
                    <a:pt x="190" y="5814"/>
                    <a:pt x="192" y="5814"/>
                    <a:pt x="195" y="5814"/>
                  </a:cubicBezTo>
                  <a:cubicBezTo>
                    <a:pt x="222" y="5821"/>
                    <a:pt x="248" y="5832"/>
                    <a:pt x="277" y="5840"/>
                  </a:cubicBezTo>
                  <a:cubicBezTo>
                    <a:pt x="296" y="5846"/>
                    <a:pt x="314" y="5853"/>
                    <a:pt x="331" y="5861"/>
                  </a:cubicBezTo>
                  <a:cubicBezTo>
                    <a:pt x="438" y="5884"/>
                    <a:pt x="546" y="5908"/>
                    <a:pt x="651" y="5934"/>
                  </a:cubicBezTo>
                  <a:cubicBezTo>
                    <a:pt x="811" y="5972"/>
                    <a:pt x="970" y="6022"/>
                    <a:pt x="1130" y="6063"/>
                  </a:cubicBezTo>
                  <a:cubicBezTo>
                    <a:pt x="1298" y="6105"/>
                    <a:pt x="1468" y="6147"/>
                    <a:pt x="1635" y="6194"/>
                  </a:cubicBezTo>
                  <a:lnTo>
                    <a:pt x="1635" y="6194"/>
                  </a:lnTo>
                  <a:cubicBezTo>
                    <a:pt x="1632" y="6193"/>
                    <a:pt x="1628" y="6192"/>
                    <a:pt x="1625" y="6191"/>
                  </a:cubicBezTo>
                  <a:lnTo>
                    <a:pt x="1625" y="6191"/>
                  </a:lnTo>
                  <a:cubicBezTo>
                    <a:pt x="1735" y="6223"/>
                    <a:pt x="1844" y="6256"/>
                    <a:pt x="1955" y="6291"/>
                  </a:cubicBezTo>
                  <a:cubicBezTo>
                    <a:pt x="2054" y="6323"/>
                    <a:pt x="2153" y="6356"/>
                    <a:pt x="2255" y="6384"/>
                  </a:cubicBezTo>
                  <a:cubicBezTo>
                    <a:pt x="2457" y="6441"/>
                    <a:pt x="2664" y="6482"/>
                    <a:pt x="2869" y="6540"/>
                  </a:cubicBezTo>
                  <a:lnTo>
                    <a:pt x="2868" y="6540"/>
                  </a:lnTo>
                  <a:lnTo>
                    <a:pt x="3347" y="6679"/>
                  </a:lnTo>
                  <a:cubicBezTo>
                    <a:pt x="3211" y="6843"/>
                    <a:pt x="3076" y="7006"/>
                    <a:pt x="2942" y="7171"/>
                  </a:cubicBezTo>
                  <a:cubicBezTo>
                    <a:pt x="2915" y="7206"/>
                    <a:pt x="2888" y="7240"/>
                    <a:pt x="2859" y="7273"/>
                  </a:cubicBezTo>
                  <a:cubicBezTo>
                    <a:pt x="2858" y="7275"/>
                    <a:pt x="2858" y="7276"/>
                    <a:pt x="2857" y="7277"/>
                  </a:cubicBezTo>
                  <a:cubicBezTo>
                    <a:pt x="2853" y="7281"/>
                    <a:pt x="2850" y="7285"/>
                    <a:pt x="2847" y="7290"/>
                  </a:cubicBezTo>
                  <a:cubicBezTo>
                    <a:pt x="2845" y="7291"/>
                    <a:pt x="2843" y="7293"/>
                    <a:pt x="2843" y="7296"/>
                  </a:cubicBezTo>
                  <a:cubicBezTo>
                    <a:pt x="2831" y="7308"/>
                    <a:pt x="2821" y="7322"/>
                    <a:pt x="2811" y="7335"/>
                  </a:cubicBezTo>
                  <a:cubicBezTo>
                    <a:pt x="2811" y="7333"/>
                    <a:pt x="2812" y="7333"/>
                    <a:pt x="2812" y="7332"/>
                  </a:cubicBezTo>
                  <a:lnTo>
                    <a:pt x="2812" y="7332"/>
                  </a:lnTo>
                  <a:cubicBezTo>
                    <a:pt x="2801" y="7347"/>
                    <a:pt x="2788" y="7359"/>
                    <a:pt x="2780" y="7374"/>
                  </a:cubicBezTo>
                  <a:cubicBezTo>
                    <a:pt x="2777" y="7378"/>
                    <a:pt x="2773" y="7380"/>
                    <a:pt x="2771" y="7384"/>
                  </a:cubicBezTo>
                  <a:cubicBezTo>
                    <a:pt x="2762" y="7394"/>
                    <a:pt x="2754" y="7405"/>
                    <a:pt x="2746" y="7416"/>
                  </a:cubicBezTo>
                  <a:cubicBezTo>
                    <a:pt x="2746" y="7418"/>
                    <a:pt x="2745" y="7418"/>
                    <a:pt x="2745" y="7418"/>
                  </a:cubicBezTo>
                  <a:cubicBezTo>
                    <a:pt x="2739" y="7426"/>
                    <a:pt x="2730" y="7436"/>
                    <a:pt x="2724" y="7444"/>
                  </a:cubicBezTo>
                  <a:cubicBezTo>
                    <a:pt x="2714" y="7454"/>
                    <a:pt x="2706" y="7467"/>
                    <a:pt x="2697" y="7477"/>
                  </a:cubicBezTo>
                  <a:cubicBezTo>
                    <a:pt x="2678" y="7498"/>
                    <a:pt x="2661" y="7523"/>
                    <a:pt x="2643" y="7544"/>
                  </a:cubicBezTo>
                  <a:lnTo>
                    <a:pt x="2534" y="7679"/>
                  </a:lnTo>
                  <a:cubicBezTo>
                    <a:pt x="2383" y="7872"/>
                    <a:pt x="2231" y="8064"/>
                    <a:pt x="2079" y="8256"/>
                  </a:cubicBezTo>
                  <a:cubicBezTo>
                    <a:pt x="1932" y="8443"/>
                    <a:pt x="1787" y="8633"/>
                    <a:pt x="1643" y="8823"/>
                  </a:cubicBezTo>
                  <a:cubicBezTo>
                    <a:pt x="1500" y="9010"/>
                    <a:pt x="1357" y="9196"/>
                    <a:pt x="1218" y="9387"/>
                  </a:cubicBezTo>
                  <a:cubicBezTo>
                    <a:pt x="1126" y="9516"/>
                    <a:pt x="1032" y="9644"/>
                    <a:pt x="936" y="9772"/>
                  </a:cubicBezTo>
                  <a:cubicBezTo>
                    <a:pt x="920" y="9794"/>
                    <a:pt x="907" y="9815"/>
                    <a:pt x="892" y="9838"/>
                  </a:cubicBezTo>
                  <a:cubicBezTo>
                    <a:pt x="827" y="9937"/>
                    <a:pt x="758" y="10034"/>
                    <a:pt x="690" y="10130"/>
                  </a:cubicBezTo>
                  <a:lnTo>
                    <a:pt x="690" y="10129"/>
                  </a:lnTo>
                  <a:cubicBezTo>
                    <a:pt x="655" y="10176"/>
                    <a:pt x="621" y="10222"/>
                    <a:pt x="585" y="10270"/>
                  </a:cubicBezTo>
                  <a:cubicBezTo>
                    <a:pt x="566" y="10298"/>
                    <a:pt x="546" y="10326"/>
                    <a:pt x="525" y="10355"/>
                  </a:cubicBezTo>
                  <a:cubicBezTo>
                    <a:pt x="525" y="10355"/>
                    <a:pt x="525" y="10354"/>
                    <a:pt x="525" y="10354"/>
                  </a:cubicBezTo>
                  <a:lnTo>
                    <a:pt x="525" y="10354"/>
                  </a:lnTo>
                  <a:cubicBezTo>
                    <a:pt x="519" y="10363"/>
                    <a:pt x="512" y="10372"/>
                    <a:pt x="505" y="10380"/>
                  </a:cubicBezTo>
                  <a:cubicBezTo>
                    <a:pt x="499" y="10390"/>
                    <a:pt x="492" y="10399"/>
                    <a:pt x="485" y="10409"/>
                  </a:cubicBezTo>
                  <a:cubicBezTo>
                    <a:pt x="437" y="10478"/>
                    <a:pt x="392" y="10545"/>
                    <a:pt x="346" y="10613"/>
                  </a:cubicBezTo>
                  <a:cubicBezTo>
                    <a:pt x="346" y="10614"/>
                    <a:pt x="345" y="10614"/>
                    <a:pt x="345" y="10615"/>
                  </a:cubicBezTo>
                  <a:cubicBezTo>
                    <a:pt x="334" y="10634"/>
                    <a:pt x="321" y="10650"/>
                    <a:pt x="310" y="10669"/>
                  </a:cubicBezTo>
                  <a:cubicBezTo>
                    <a:pt x="309" y="10670"/>
                    <a:pt x="309" y="10671"/>
                    <a:pt x="308" y="10672"/>
                  </a:cubicBezTo>
                  <a:cubicBezTo>
                    <a:pt x="309" y="10670"/>
                    <a:pt x="310" y="10666"/>
                    <a:pt x="311" y="10664"/>
                  </a:cubicBezTo>
                  <a:lnTo>
                    <a:pt x="311" y="10664"/>
                  </a:lnTo>
                  <a:cubicBezTo>
                    <a:pt x="263" y="10742"/>
                    <a:pt x="213" y="10821"/>
                    <a:pt x="165" y="10898"/>
                  </a:cubicBezTo>
                  <a:cubicBezTo>
                    <a:pt x="226" y="10856"/>
                    <a:pt x="290" y="10819"/>
                    <a:pt x="352" y="10778"/>
                  </a:cubicBezTo>
                  <a:cubicBezTo>
                    <a:pt x="392" y="10754"/>
                    <a:pt x="430" y="10727"/>
                    <a:pt x="470" y="10702"/>
                  </a:cubicBezTo>
                  <a:cubicBezTo>
                    <a:pt x="470" y="10702"/>
                    <a:pt x="471" y="10702"/>
                    <a:pt x="471" y="10701"/>
                  </a:cubicBezTo>
                  <a:lnTo>
                    <a:pt x="471" y="10701"/>
                  </a:lnTo>
                  <a:cubicBezTo>
                    <a:pt x="472" y="10701"/>
                    <a:pt x="473" y="10700"/>
                    <a:pt x="474" y="10700"/>
                  </a:cubicBezTo>
                  <a:cubicBezTo>
                    <a:pt x="491" y="10690"/>
                    <a:pt x="506" y="10679"/>
                    <a:pt x="523" y="10670"/>
                  </a:cubicBezTo>
                  <a:cubicBezTo>
                    <a:pt x="523" y="10669"/>
                    <a:pt x="525" y="10669"/>
                    <a:pt x="525" y="10667"/>
                  </a:cubicBezTo>
                  <a:cubicBezTo>
                    <a:pt x="633" y="10599"/>
                    <a:pt x="740" y="10531"/>
                    <a:pt x="847" y="10462"/>
                  </a:cubicBezTo>
                  <a:cubicBezTo>
                    <a:pt x="965" y="10388"/>
                    <a:pt x="1084" y="10321"/>
                    <a:pt x="1202" y="10249"/>
                  </a:cubicBezTo>
                  <a:cubicBezTo>
                    <a:pt x="1204" y="10248"/>
                    <a:pt x="1206" y="10247"/>
                    <a:pt x="1208" y="10246"/>
                  </a:cubicBezTo>
                  <a:cubicBezTo>
                    <a:pt x="1228" y="10233"/>
                    <a:pt x="1245" y="10222"/>
                    <a:pt x="1265" y="10211"/>
                  </a:cubicBezTo>
                  <a:cubicBezTo>
                    <a:pt x="1337" y="10156"/>
                    <a:pt x="1409" y="10101"/>
                    <a:pt x="1483" y="10047"/>
                  </a:cubicBezTo>
                  <a:cubicBezTo>
                    <a:pt x="1733" y="9867"/>
                    <a:pt x="1985" y="9688"/>
                    <a:pt x="2239" y="9514"/>
                  </a:cubicBezTo>
                  <a:cubicBezTo>
                    <a:pt x="2493" y="9341"/>
                    <a:pt x="2745" y="9167"/>
                    <a:pt x="2994" y="8988"/>
                  </a:cubicBezTo>
                  <a:lnTo>
                    <a:pt x="2994" y="8988"/>
                  </a:lnTo>
                  <a:cubicBezTo>
                    <a:pt x="2992" y="8989"/>
                    <a:pt x="2991" y="8991"/>
                    <a:pt x="2989" y="8992"/>
                  </a:cubicBezTo>
                  <a:cubicBezTo>
                    <a:pt x="3282" y="8781"/>
                    <a:pt x="3582" y="8579"/>
                    <a:pt x="3880" y="8375"/>
                  </a:cubicBezTo>
                  <a:cubicBezTo>
                    <a:pt x="4023" y="8276"/>
                    <a:pt x="4166" y="8178"/>
                    <a:pt x="4308" y="8077"/>
                  </a:cubicBezTo>
                  <a:cubicBezTo>
                    <a:pt x="4446" y="7981"/>
                    <a:pt x="4582" y="7878"/>
                    <a:pt x="4718" y="7779"/>
                  </a:cubicBezTo>
                  <a:cubicBezTo>
                    <a:pt x="4856" y="7682"/>
                    <a:pt x="4996" y="7588"/>
                    <a:pt x="5136" y="7498"/>
                  </a:cubicBezTo>
                  <a:cubicBezTo>
                    <a:pt x="5283" y="7404"/>
                    <a:pt x="5430" y="7308"/>
                    <a:pt x="5577" y="7213"/>
                  </a:cubicBezTo>
                  <a:cubicBezTo>
                    <a:pt x="5773" y="7084"/>
                    <a:pt x="5970" y="6957"/>
                    <a:pt x="6172" y="6836"/>
                  </a:cubicBezTo>
                  <a:cubicBezTo>
                    <a:pt x="6376" y="6712"/>
                    <a:pt x="6583" y="6592"/>
                    <a:pt x="6784" y="6461"/>
                  </a:cubicBezTo>
                  <a:cubicBezTo>
                    <a:pt x="6885" y="6396"/>
                    <a:pt x="6985" y="6325"/>
                    <a:pt x="7084" y="6255"/>
                  </a:cubicBezTo>
                  <a:cubicBezTo>
                    <a:pt x="7174" y="6192"/>
                    <a:pt x="7266" y="6133"/>
                    <a:pt x="7360" y="6076"/>
                  </a:cubicBezTo>
                  <a:cubicBezTo>
                    <a:pt x="7362" y="6074"/>
                    <a:pt x="7364" y="6073"/>
                    <a:pt x="7367" y="6072"/>
                  </a:cubicBezTo>
                  <a:cubicBezTo>
                    <a:pt x="7380" y="6061"/>
                    <a:pt x="7396" y="6052"/>
                    <a:pt x="7413" y="6040"/>
                  </a:cubicBezTo>
                  <a:cubicBezTo>
                    <a:pt x="7435" y="6025"/>
                    <a:pt x="7457" y="6009"/>
                    <a:pt x="7478" y="5995"/>
                  </a:cubicBezTo>
                  <a:lnTo>
                    <a:pt x="7481" y="5995"/>
                  </a:lnTo>
                  <a:cubicBezTo>
                    <a:pt x="7487" y="5990"/>
                    <a:pt x="7494" y="5985"/>
                    <a:pt x="7501" y="5979"/>
                  </a:cubicBezTo>
                  <a:cubicBezTo>
                    <a:pt x="7550" y="5944"/>
                    <a:pt x="7600" y="5911"/>
                    <a:pt x="7649" y="5877"/>
                  </a:cubicBezTo>
                  <a:cubicBezTo>
                    <a:pt x="7659" y="5871"/>
                    <a:pt x="7669" y="5863"/>
                    <a:pt x="7682" y="5856"/>
                  </a:cubicBezTo>
                  <a:cubicBezTo>
                    <a:pt x="7682" y="5855"/>
                    <a:pt x="7685" y="5850"/>
                    <a:pt x="7689" y="5847"/>
                  </a:cubicBezTo>
                  <a:cubicBezTo>
                    <a:pt x="7635" y="5825"/>
                    <a:pt x="7582" y="5801"/>
                    <a:pt x="7529" y="5780"/>
                  </a:cubicBezTo>
                  <a:cubicBezTo>
                    <a:pt x="7506" y="5773"/>
                    <a:pt x="7482" y="5764"/>
                    <a:pt x="7457" y="5755"/>
                  </a:cubicBezTo>
                  <a:cubicBezTo>
                    <a:pt x="7457" y="5755"/>
                    <a:pt x="7456" y="5755"/>
                    <a:pt x="7456" y="5757"/>
                  </a:cubicBezTo>
                  <a:cubicBezTo>
                    <a:pt x="7440" y="5751"/>
                    <a:pt x="7424" y="5744"/>
                    <a:pt x="7408" y="5739"/>
                  </a:cubicBezTo>
                  <a:cubicBezTo>
                    <a:pt x="7354" y="5721"/>
                    <a:pt x="7301" y="5705"/>
                    <a:pt x="7248" y="5682"/>
                  </a:cubicBezTo>
                  <a:cubicBezTo>
                    <a:pt x="7235" y="5677"/>
                    <a:pt x="7225" y="5670"/>
                    <a:pt x="7214" y="5660"/>
                  </a:cubicBezTo>
                  <a:cubicBezTo>
                    <a:pt x="7174" y="5645"/>
                    <a:pt x="7135" y="5633"/>
                    <a:pt x="7094" y="5619"/>
                  </a:cubicBezTo>
                  <a:cubicBezTo>
                    <a:pt x="6962" y="5578"/>
                    <a:pt x="6830" y="5542"/>
                    <a:pt x="6701" y="5500"/>
                  </a:cubicBezTo>
                  <a:cubicBezTo>
                    <a:pt x="6573" y="5458"/>
                    <a:pt x="6444" y="5421"/>
                    <a:pt x="6315" y="5383"/>
                  </a:cubicBezTo>
                  <a:lnTo>
                    <a:pt x="6315" y="5383"/>
                  </a:lnTo>
                  <a:cubicBezTo>
                    <a:pt x="6317" y="5384"/>
                    <a:pt x="6318" y="5384"/>
                    <a:pt x="6320" y="5385"/>
                  </a:cubicBezTo>
                  <a:lnTo>
                    <a:pt x="6320" y="5385"/>
                  </a:lnTo>
                  <a:cubicBezTo>
                    <a:pt x="6158" y="5337"/>
                    <a:pt x="5998" y="5279"/>
                    <a:pt x="5835" y="5235"/>
                  </a:cubicBezTo>
                  <a:cubicBezTo>
                    <a:pt x="5749" y="5212"/>
                    <a:pt x="5661" y="5192"/>
                    <a:pt x="5574" y="5169"/>
                  </a:cubicBezTo>
                  <a:cubicBezTo>
                    <a:pt x="5487" y="5146"/>
                    <a:pt x="5401" y="5120"/>
                    <a:pt x="5313" y="5096"/>
                  </a:cubicBezTo>
                  <a:lnTo>
                    <a:pt x="5314" y="5096"/>
                  </a:lnTo>
                  <a:cubicBezTo>
                    <a:pt x="5157" y="5048"/>
                    <a:pt x="5001" y="4997"/>
                    <a:pt x="4845" y="4953"/>
                  </a:cubicBezTo>
                  <a:cubicBezTo>
                    <a:pt x="4691" y="4907"/>
                    <a:pt x="4537" y="4865"/>
                    <a:pt x="4387" y="4821"/>
                  </a:cubicBezTo>
                  <a:lnTo>
                    <a:pt x="4387" y="4821"/>
                  </a:lnTo>
                  <a:cubicBezTo>
                    <a:pt x="4388" y="4823"/>
                    <a:pt x="4391" y="4823"/>
                    <a:pt x="4393" y="4824"/>
                  </a:cubicBezTo>
                  <a:cubicBezTo>
                    <a:pt x="4247" y="4780"/>
                    <a:pt x="4104" y="4732"/>
                    <a:pt x="3958" y="4686"/>
                  </a:cubicBezTo>
                  <a:lnTo>
                    <a:pt x="3916" y="4675"/>
                  </a:lnTo>
                  <a:cubicBezTo>
                    <a:pt x="3939" y="4643"/>
                    <a:pt x="3961" y="4609"/>
                    <a:pt x="3983" y="4577"/>
                  </a:cubicBezTo>
                  <a:cubicBezTo>
                    <a:pt x="4118" y="4383"/>
                    <a:pt x="4257" y="4192"/>
                    <a:pt x="4390" y="3998"/>
                  </a:cubicBezTo>
                  <a:cubicBezTo>
                    <a:pt x="4454" y="3903"/>
                    <a:pt x="4516" y="3809"/>
                    <a:pt x="4582" y="3716"/>
                  </a:cubicBezTo>
                  <a:cubicBezTo>
                    <a:pt x="4658" y="3609"/>
                    <a:pt x="4733" y="3504"/>
                    <a:pt x="4811" y="3397"/>
                  </a:cubicBezTo>
                  <a:cubicBezTo>
                    <a:pt x="4882" y="3301"/>
                    <a:pt x="4953" y="3204"/>
                    <a:pt x="5019" y="3106"/>
                  </a:cubicBezTo>
                  <a:cubicBezTo>
                    <a:pt x="5082" y="3010"/>
                    <a:pt x="5145" y="2915"/>
                    <a:pt x="5210" y="2823"/>
                  </a:cubicBezTo>
                  <a:cubicBezTo>
                    <a:pt x="5345" y="2626"/>
                    <a:pt x="5478" y="2426"/>
                    <a:pt x="5615" y="2229"/>
                  </a:cubicBezTo>
                  <a:cubicBezTo>
                    <a:pt x="5754" y="2030"/>
                    <a:pt x="5888" y="1827"/>
                    <a:pt x="6020" y="1622"/>
                  </a:cubicBezTo>
                  <a:cubicBezTo>
                    <a:pt x="6150" y="1419"/>
                    <a:pt x="6276" y="1214"/>
                    <a:pt x="6419" y="1018"/>
                  </a:cubicBezTo>
                  <a:cubicBezTo>
                    <a:pt x="6506" y="894"/>
                    <a:pt x="6599" y="774"/>
                    <a:pt x="6691" y="654"/>
                  </a:cubicBezTo>
                  <a:cubicBezTo>
                    <a:pt x="6713" y="624"/>
                    <a:pt x="6733" y="594"/>
                    <a:pt x="6755" y="564"/>
                  </a:cubicBezTo>
                  <a:lnTo>
                    <a:pt x="6756" y="564"/>
                  </a:lnTo>
                  <a:cubicBezTo>
                    <a:pt x="6856" y="414"/>
                    <a:pt x="6951" y="262"/>
                    <a:pt x="7049" y="113"/>
                  </a:cubicBezTo>
                  <a:cubicBezTo>
                    <a:pt x="7070" y="82"/>
                    <a:pt x="7088" y="51"/>
                    <a:pt x="7109" y="21"/>
                  </a:cubicBezTo>
                  <a:cubicBezTo>
                    <a:pt x="7110" y="18"/>
                    <a:pt x="7112" y="16"/>
                    <a:pt x="7114" y="12"/>
                  </a:cubicBezTo>
                  <a:cubicBezTo>
                    <a:pt x="7116" y="9"/>
                    <a:pt x="7120" y="4"/>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4703332" y="2336854"/>
              <a:ext cx="822799" cy="992887"/>
            </a:xfrm>
            <a:custGeom>
              <a:avLst/>
              <a:gdLst/>
              <a:ahLst/>
              <a:cxnLst/>
              <a:rect l="l" t="t" r="r" b="b"/>
              <a:pathLst>
                <a:path w="13066" h="15767" extrusionOk="0">
                  <a:moveTo>
                    <a:pt x="6182" y="1757"/>
                  </a:moveTo>
                  <a:cubicBezTo>
                    <a:pt x="6182" y="1758"/>
                    <a:pt x="6183" y="1758"/>
                    <a:pt x="6184" y="1758"/>
                  </a:cubicBezTo>
                  <a:lnTo>
                    <a:pt x="6184" y="1758"/>
                  </a:lnTo>
                  <a:cubicBezTo>
                    <a:pt x="6183" y="1758"/>
                    <a:pt x="6182" y="1757"/>
                    <a:pt x="6182" y="1757"/>
                  </a:cubicBezTo>
                  <a:close/>
                  <a:moveTo>
                    <a:pt x="1109" y="1853"/>
                  </a:moveTo>
                  <a:lnTo>
                    <a:pt x="1109" y="1853"/>
                  </a:lnTo>
                  <a:cubicBezTo>
                    <a:pt x="1119" y="1856"/>
                    <a:pt x="1129" y="1863"/>
                    <a:pt x="1135" y="1870"/>
                  </a:cubicBezTo>
                  <a:cubicBezTo>
                    <a:pt x="1152" y="1889"/>
                    <a:pt x="1170" y="1906"/>
                    <a:pt x="1187" y="1925"/>
                  </a:cubicBezTo>
                  <a:cubicBezTo>
                    <a:pt x="1216" y="1952"/>
                    <a:pt x="1248" y="1976"/>
                    <a:pt x="1278" y="2004"/>
                  </a:cubicBezTo>
                  <a:cubicBezTo>
                    <a:pt x="1307" y="2033"/>
                    <a:pt x="1335" y="2061"/>
                    <a:pt x="1363" y="2090"/>
                  </a:cubicBezTo>
                  <a:cubicBezTo>
                    <a:pt x="1366" y="2091"/>
                    <a:pt x="1367" y="2093"/>
                    <a:pt x="1371" y="2095"/>
                  </a:cubicBezTo>
                  <a:cubicBezTo>
                    <a:pt x="1407" y="2129"/>
                    <a:pt x="1445" y="2162"/>
                    <a:pt x="1482" y="2194"/>
                  </a:cubicBezTo>
                  <a:cubicBezTo>
                    <a:pt x="1518" y="2224"/>
                    <a:pt x="1553" y="2253"/>
                    <a:pt x="1589" y="2282"/>
                  </a:cubicBezTo>
                  <a:cubicBezTo>
                    <a:pt x="1634" y="2314"/>
                    <a:pt x="1680" y="2345"/>
                    <a:pt x="1728" y="2374"/>
                  </a:cubicBezTo>
                  <a:cubicBezTo>
                    <a:pt x="1725" y="2372"/>
                    <a:pt x="1724" y="2370"/>
                    <a:pt x="1722" y="2369"/>
                  </a:cubicBezTo>
                  <a:lnTo>
                    <a:pt x="1722" y="2369"/>
                  </a:lnTo>
                  <a:cubicBezTo>
                    <a:pt x="1778" y="2401"/>
                    <a:pt x="1836" y="2430"/>
                    <a:pt x="1897" y="2456"/>
                  </a:cubicBezTo>
                  <a:cubicBezTo>
                    <a:pt x="1950" y="2477"/>
                    <a:pt x="2002" y="2494"/>
                    <a:pt x="2057" y="2513"/>
                  </a:cubicBezTo>
                  <a:cubicBezTo>
                    <a:pt x="2108" y="2530"/>
                    <a:pt x="2158" y="2547"/>
                    <a:pt x="2212" y="2561"/>
                  </a:cubicBezTo>
                  <a:cubicBezTo>
                    <a:pt x="2259" y="2576"/>
                    <a:pt x="2308" y="2590"/>
                    <a:pt x="2356" y="2607"/>
                  </a:cubicBezTo>
                  <a:cubicBezTo>
                    <a:pt x="2411" y="2626"/>
                    <a:pt x="2468" y="2644"/>
                    <a:pt x="2524" y="2659"/>
                  </a:cubicBezTo>
                  <a:cubicBezTo>
                    <a:pt x="2588" y="2675"/>
                    <a:pt x="2651" y="2686"/>
                    <a:pt x="2715" y="2696"/>
                  </a:cubicBezTo>
                  <a:cubicBezTo>
                    <a:pt x="2832" y="2709"/>
                    <a:pt x="2951" y="2712"/>
                    <a:pt x="3068" y="2712"/>
                  </a:cubicBezTo>
                  <a:lnTo>
                    <a:pt x="3074" y="2712"/>
                  </a:lnTo>
                  <a:cubicBezTo>
                    <a:pt x="3125" y="2711"/>
                    <a:pt x="3177" y="2707"/>
                    <a:pt x="3228" y="2700"/>
                  </a:cubicBezTo>
                  <a:cubicBezTo>
                    <a:pt x="3257" y="2695"/>
                    <a:pt x="3287" y="2689"/>
                    <a:pt x="3317" y="2681"/>
                  </a:cubicBezTo>
                  <a:cubicBezTo>
                    <a:pt x="3342" y="2675"/>
                    <a:pt x="3365" y="2668"/>
                    <a:pt x="3390" y="2658"/>
                  </a:cubicBezTo>
                  <a:cubicBezTo>
                    <a:pt x="3427" y="2650"/>
                    <a:pt x="3466" y="2637"/>
                    <a:pt x="3500" y="2621"/>
                  </a:cubicBezTo>
                  <a:cubicBezTo>
                    <a:pt x="3505" y="2618"/>
                    <a:pt x="3510" y="2617"/>
                    <a:pt x="3517" y="2614"/>
                  </a:cubicBezTo>
                  <a:cubicBezTo>
                    <a:pt x="3544" y="2603"/>
                    <a:pt x="3571" y="2590"/>
                    <a:pt x="3598" y="2578"/>
                  </a:cubicBezTo>
                  <a:cubicBezTo>
                    <a:pt x="3601" y="2577"/>
                    <a:pt x="3602" y="2576"/>
                    <a:pt x="3605" y="2576"/>
                  </a:cubicBezTo>
                  <a:cubicBezTo>
                    <a:pt x="3606" y="2580"/>
                    <a:pt x="3608" y="2585"/>
                    <a:pt x="3610" y="2588"/>
                  </a:cubicBezTo>
                  <a:cubicBezTo>
                    <a:pt x="3611" y="2592"/>
                    <a:pt x="3613" y="2598"/>
                    <a:pt x="3616" y="2602"/>
                  </a:cubicBezTo>
                  <a:cubicBezTo>
                    <a:pt x="3620" y="2611"/>
                    <a:pt x="3625" y="2621"/>
                    <a:pt x="3629" y="2632"/>
                  </a:cubicBezTo>
                  <a:cubicBezTo>
                    <a:pt x="3641" y="2653"/>
                    <a:pt x="3652" y="2676"/>
                    <a:pt x="3664" y="2700"/>
                  </a:cubicBezTo>
                  <a:cubicBezTo>
                    <a:pt x="3674" y="2720"/>
                    <a:pt x="3684" y="2741"/>
                    <a:pt x="3698" y="2761"/>
                  </a:cubicBezTo>
                  <a:cubicBezTo>
                    <a:pt x="3711" y="2789"/>
                    <a:pt x="3727" y="2819"/>
                    <a:pt x="3741" y="2848"/>
                  </a:cubicBezTo>
                  <a:cubicBezTo>
                    <a:pt x="3781" y="2926"/>
                    <a:pt x="3820" y="3004"/>
                    <a:pt x="3864" y="3078"/>
                  </a:cubicBezTo>
                  <a:lnTo>
                    <a:pt x="3861" y="3076"/>
                  </a:lnTo>
                  <a:lnTo>
                    <a:pt x="3861" y="3076"/>
                  </a:lnTo>
                  <a:cubicBezTo>
                    <a:pt x="3910" y="3156"/>
                    <a:pt x="3966" y="3233"/>
                    <a:pt x="4024" y="3309"/>
                  </a:cubicBezTo>
                  <a:cubicBezTo>
                    <a:pt x="4117" y="3423"/>
                    <a:pt x="4221" y="3529"/>
                    <a:pt x="4327" y="3633"/>
                  </a:cubicBezTo>
                  <a:cubicBezTo>
                    <a:pt x="4359" y="3664"/>
                    <a:pt x="4391" y="3695"/>
                    <a:pt x="4426" y="3722"/>
                  </a:cubicBezTo>
                  <a:cubicBezTo>
                    <a:pt x="4462" y="3752"/>
                    <a:pt x="4499" y="3779"/>
                    <a:pt x="4535" y="3808"/>
                  </a:cubicBezTo>
                  <a:cubicBezTo>
                    <a:pt x="4604" y="3861"/>
                    <a:pt x="4671" y="3916"/>
                    <a:pt x="4742" y="3969"/>
                  </a:cubicBezTo>
                  <a:cubicBezTo>
                    <a:pt x="4800" y="4011"/>
                    <a:pt x="4860" y="4051"/>
                    <a:pt x="4922" y="4085"/>
                  </a:cubicBezTo>
                  <a:cubicBezTo>
                    <a:pt x="4975" y="4115"/>
                    <a:pt x="5031" y="4143"/>
                    <a:pt x="5088" y="4169"/>
                  </a:cubicBezTo>
                  <a:cubicBezTo>
                    <a:pt x="5143" y="4193"/>
                    <a:pt x="5196" y="4219"/>
                    <a:pt x="5251" y="4243"/>
                  </a:cubicBezTo>
                  <a:cubicBezTo>
                    <a:pt x="5266" y="4249"/>
                    <a:pt x="5282" y="4254"/>
                    <a:pt x="5297" y="4259"/>
                  </a:cubicBezTo>
                  <a:cubicBezTo>
                    <a:pt x="5298" y="4259"/>
                    <a:pt x="5300" y="4261"/>
                    <a:pt x="5302" y="4262"/>
                  </a:cubicBezTo>
                  <a:cubicBezTo>
                    <a:pt x="5362" y="4289"/>
                    <a:pt x="5425" y="4318"/>
                    <a:pt x="5490" y="4345"/>
                  </a:cubicBezTo>
                  <a:cubicBezTo>
                    <a:pt x="5477" y="4350"/>
                    <a:pt x="5466" y="4354"/>
                    <a:pt x="5453" y="4359"/>
                  </a:cubicBezTo>
                  <a:lnTo>
                    <a:pt x="5418" y="4375"/>
                  </a:lnTo>
                  <a:cubicBezTo>
                    <a:pt x="5408" y="4380"/>
                    <a:pt x="5396" y="4386"/>
                    <a:pt x="5386" y="4392"/>
                  </a:cubicBezTo>
                  <a:cubicBezTo>
                    <a:pt x="5386" y="4392"/>
                    <a:pt x="5385" y="4392"/>
                    <a:pt x="5385" y="4393"/>
                  </a:cubicBezTo>
                  <a:cubicBezTo>
                    <a:pt x="5362" y="4407"/>
                    <a:pt x="5342" y="4421"/>
                    <a:pt x="5321" y="4437"/>
                  </a:cubicBezTo>
                  <a:cubicBezTo>
                    <a:pt x="5282" y="4465"/>
                    <a:pt x="5242" y="4494"/>
                    <a:pt x="5205" y="4529"/>
                  </a:cubicBezTo>
                  <a:cubicBezTo>
                    <a:pt x="5197" y="4536"/>
                    <a:pt x="5188" y="4542"/>
                    <a:pt x="5181" y="4548"/>
                  </a:cubicBezTo>
                  <a:cubicBezTo>
                    <a:pt x="5146" y="4576"/>
                    <a:pt x="5113" y="4602"/>
                    <a:pt x="5078" y="4629"/>
                  </a:cubicBezTo>
                  <a:cubicBezTo>
                    <a:pt x="5051" y="4650"/>
                    <a:pt x="5026" y="4674"/>
                    <a:pt x="5001" y="4698"/>
                  </a:cubicBezTo>
                  <a:cubicBezTo>
                    <a:pt x="4950" y="4758"/>
                    <a:pt x="4899" y="4818"/>
                    <a:pt x="4850" y="4880"/>
                  </a:cubicBezTo>
                  <a:cubicBezTo>
                    <a:pt x="4849" y="4881"/>
                    <a:pt x="4849" y="4881"/>
                    <a:pt x="4849" y="4882"/>
                  </a:cubicBezTo>
                  <a:cubicBezTo>
                    <a:pt x="4818" y="4925"/>
                    <a:pt x="4789" y="4969"/>
                    <a:pt x="4761" y="5014"/>
                  </a:cubicBezTo>
                  <a:cubicBezTo>
                    <a:pt x="4733" y="5056"/>
                    <a:pt x="4710" y="5097"/>
                    <a:pt x="4685" y="5139"/>
                  </a:cubicBezTo>
                  <a:cubicBezTo>
                    <a:pt x="4623" y="5250"/>
                    <a:pt x="4571" y="5366"/>
                    <a:pt x="4521" y="5482"/>
                  </a:cubicBezTo>
                  <a:cubicBezTo>
                    <a:pt x="4485" y="5575"/>
                    <a:pt x="4451" y="5670"/>
                    <a:pt x="4419" y="5765"/>
                  </a:cubicBezTo>
                  <a:cubicBezTo>
                    <a:pt x="4408" y="5810"/>
                    <a:pt x="4399" y="5856"/>
                    <a:pt x="4391" y="5900"/>
                  </a:cubicBezTo>
                  <a:cubicBezTo>
                    <a:pt x="4386" y="5931"/>
                    <a:pt x="4381" y="5964"/>
                    <a:pt x="4376" y="5996"/>
                  </a:cubicBezTo>
                  <a:cubicBezTo>
                    <a:pt x="4369" y="6011"/>
                    <a:pt x="4361" y="6029"/>
                    <a:pt x="4355" y="6047"/>
                  </a:cubicBezTo>
                  <a:cubicBezTo>
                    <a:pt x="4345" y="6077"/>
                    <a:pt x="4338" y="6108"/>
                    <a:pt x="4330" y="6140"/>
                  </a:cubicBezTo>
                  <a:cubicBezTo>
                    <a:pt x="4323" y="6182"/>
                    <a:pt x="4318" y="6224"/>
                    <a:pt x="4314" y="6266"/>
                  </a:cubicBezTo>
                  <a:lnTo>
                    <a:pt x="4314" y="6268"/>
                  </a:lnTo>
                  <a:cubicBezTo>
                    <a:pt x="4312" y="6279"/>
                    <a:pt x="4310" y="6287"/>
                    <a:pt x="4307" y="6297"/>
                  </a:cubicBezTo>
                  <a:cubicBezTo>
                    <a:pt x="4302" y="6312"/>
                    <a:pt x="4299" y="6325"/>
                    <a:pt x="4297" y="6339"/>
                  </a:cubicBezTo>
                  <a:cubicBezTo>
                    <a:pt x="4287" y="6317"/>
                    <a:pt x="4278" y="6296"/>
                    <a:pt x="4267" y="6275"/>
                  </a:cubicBezTo>
                  <a:cubicBezTo>
                    <a:pt x="4260" y="6256"/>
                    <a:pt x="4252" y="6239"/>
                    <a:pt x="4243" y="6223"/>
                  </a:cubicBezTo>
                  <a:cubicBezTo>
                    <a:pt x="4217" y="6171"/>
                    <a:pt x="4189" y="6120"/>
                    <a:pt x="4157" y="6072"/>
                  </a:cubicBezTo>
                  <a:cubicBezTo>
                    <a:pt x="4134" y="6041"/>
                    <a:pt x="4113" y="6010"/>
                    <a:pt x="4092" y="5978"/>
                  </a:cubicBezTo>
                  <a:cubicBezTo>
                    <a:pt x="4070" y="5946"/>
                    <a:pt x="4047" y="5915"/>
                    <a:pt x="4021" y="5885"/>
                  </a:cubicBezTo>
                  <a:cubicBezTo>
                    <a:pt x="3969" y="5828"/>
                    <a:pt x="3915" y="5770"/>
                    <a:pt x="3860" y="5715"/>
                  </a:cubicBezTo>
                  <a:cubicBezTo>
                    <a:pt x="3856" y="5710"/>
                    <a:pt x="3850" y="5708"/>
                    <a:pt x="3845" y="5705"/>
                  </a:cubicBezTo>
                  <a:cubicBezTo>
                    <a:pt x="3828" y="5687"/>
                    <a:pt x="3808" y="5669"/>
                    <a:pt x="3788" y="5652"/>
                  </a:cubicBezTo>
                  <a:cubicBezTo>
                    <a:pt x="3760" y="5624"/>
                    <a:pt x="3729" y="5595"/>
                    <a:pt x="3699" y="5568"/>
                  </a:cubicBezTo>
                  <a:cubicBezTo>
                    <a:pt x="3629" y="5502"/>
                    <a:pt x="3565" y="5433"/>
                    <a:pt x="3491" y="5373"/>
                  </a:cubicBezTo>
                  <a:cubicBezTo>
                    <a:pt x="3414" y="5307"/>
                    <a:pt x="3333" y="5245"/>
                    <a:pt x="3255" y="5181"/>
                  </a:cubicBezTo>
                  <a:lnTo>
                    <a:pt x="3255" y="5181"/>
                  </a:lnTo>
                  <a:cubicBezTo>
                    <a:pt x="3318" y="5206"/>
                    <a:pt x="3380" y="5235"/>
                    <a:pt x="3440" y="5268"/>
                  </a:cubicBezTo>
                  <a:cubicBezTo>
                    <a:pt x="3533" y="5318"/>
                    <a:pt x="3625" y="5369"/>
                    <a:pt x="3711" y="5431"/>
                  </a:cubicBezTo>
                  <a:cubicBezTo>
                    <a:pt x="3804" y="5498"/>
                    <a:pt x="3894" y="5570"/>
                    <a:pt x="3973" y="5652"/>
                  </a:cubicBezTo>
                  <a:cubicBezTo>
                    <a:pt x="4049" y="5729"/>
                    <a:pt x="4116" y="5811"/>
                    <a:pt x="4172" y="5903"/>
                  </a:cubicBezTo>
                  <a:cubicBezTo>
                    <a:pt x="4180" y="5915"/>
                    <a:pt x="4190" y="5930"/>
                    <a:pt x="4198" y="5944"/>
                  </a:cubicBezTo>
                  <a:cubicBezTo>
                    <a:pt x="4203" y="5953"/>
                    <a:pt x="4209" y="5962"/>
                    <a:pt x="4215" y="5971"/>
                  </a:cubicBezTo>
                  <a:cubicBezTo>
                    <a:pt x="4217" y="5976"/>
                    <a:pt x="4220" y="5980"/>
                    <a:pt x="4222" y="5986"/>
                  </a:cubicBezTo>
                  <a:cubicBezTo>
                    <a:pt x="4229" y="5997"/>
                    <a:pt x="4235" y="6009"/>
                    <a:pt x="4243" y="6022"/>
                  </a:cubicBezTo>
                  <a:cubicBezTo>
                    <a:pt x="4258" y="5896"/>
                    <a:pt x="4278" y="5771"/>
                    <a:pt x="4319" y="5651"/>
                  </a:cubicBezTo>
                  <a:cubicBezTo>
                    <a:pt x="4343" y="5584"/>
                    <a:pt x="4369" y="5517"/>
                    <a:pt x="4394" y="5451"/>
                  </a:cubicBezTo>
                  <a:cubicBezTo>
                    <a:pt x="4417" y="5390"/>
                    <a:pt x="4444" y="5331"/>
                    <a:pt x="4472" y="5271"/>
                  </a:cubicBezTo>
                  <a:cubicBezTo>
                    <a:pt x="4501" y="5208"/>
                    <a:pt x="4532" y="5146"/>
                    <a:pt x="4566" y="5085"/>
                  </a:cubicBezTo>
                  <a:cubicBezTo>
                    <a:pt x="4598" y="5027"/>
                    <a:pt x="4633" y="4970"/>
                    <a:pt x="4669" y="4914"/>
                  </a:cubicBezTo>
                  <a:cubicBezTo>
                    <a:pt x="4705" y="4858"/>
                    <a:pt x="4743" y="4805"/>
                    <a:pt x="4786" y="4753"/>
                  </a:cubicBezTo>
                  <a:cubicBezTo>
                    <a:pt x="4826" y="4702"/>
                    <a:pt x="4867" y="4650"/>
                    <a:pt x="4912" y="4604"/>
                  </a:cubicBezTo>
                  <a:cubicBezTo>
                    <a:pt x="4979" y="4536"/>
                    <a:pt x="5058" y="4480"/>
                    <a:pt x="5134" y="4420"/>
                  </a:cubicBezTo>
                  <a:cubicBezTo>
                    <a:pt x="5159" y="4401"/>
                    <a:pt x="5184" y="4382"/>
                    <a:pt x="5210" y="4365"/>
                  </a:cubicBezTo>
                  <a:lnTo>
                    <a:pt x="5170" y="4350"/>
                  </a:lnTo>
                  <a:cubicBezTo>
                    <a:pt x="5079" y="4309"/>
                    <a:pt x="4986" y="4268"/>
                    <a:pt x="4897" y="4221"/>
                  </a:cubicBezTo>
                  <a:cubicBezTo>
                    <a:pt x="4803" y="4170"/>
                    <a:pt x="4714" y="4114"/>
                    <a:pt x="4630" y="4047"/>
                  </a:cubicBezTo>
                  <a:cubicBezTo>
                    <a:pt x="4587" y="4014"/>
                    <a:pt x="4545" y="3980"/>
                    <a:pt x="4501" y="3947"/>
                  </a:cubicBezTo>
                  <a:cubicBezTo>
                    <a:pt x="4458" y="3913"/>
                    <a:pt x="4413" y="3881"/>
                    <a:pt x="4371" y="3846"/>
                  </a:cubicBezTo>
                  <a:cubicBezTo>
                    <a:pt x="4274" y="3769"/>
                    <a:pt x="4188" y="3679"/>
                    <a:pt x="4101" y="3591"/>
                  </a:cubicBezTo>
                  <a:cubicBezTo>
                    <a:pt x="4057" y="3546"/>
                    <a:pt x="4015" y="3501"/>
                    <a:pt x="3973" y="3453"/>
                  </a:cubicBezTo>
                  <a:cubicBezTo>
                    <a:pt x="3933" y="3407"/>
                    <a:pt x="3896" y="3357"/>
                    <a:pt x="3859" y="3309"/>
                  </a:cubicBezTo>
                  <a:cubicBezTo>
                    <a:pt x="3788" y="3213"/>
                    <a:pt x="3727" y="3111"/>
                    <a:pt x="3673" y="3004"/>
                  </a:cubicBezTo>
                  <a:cubicBezTo>
                    <a:pt x="3644" y="2948"/>
                    <a:pt x="3616" y="2892"/>
                    <a:pt x="3587" y="2836"/>
                  </a:cubicBezTo>
                  <a:lnTo>
                    <a:pt x="3576" y="2813"/>
                  </a:lnTo>
                  <a:cubicBezTo>
                    <a:pt x="3569" y="2844"/>
                    <a:pt x="3562" y="2874"/>
                    <a:pt x="3551" y="2903"/>
                  </a:cubicBezTo>
                  <a:cubicBezTo>
                    <a:pt x="3541" y="2938"/>
                    <a:pt x="3530" y="2972"/>
                    <a:pt x="3517" y="3004"/>
                  </a:cubicBezTo>
                  <a:cubicBezTo>
                    <a:pt x="3505" y="3032"/>
                    <a:pt x="3493" y="3061"/>
                    <a:pt x="3481" y="3088"/>
                  </a:cubicBezTo>
                  <a:cubicBezTo>
                    <a:pt x="3453" y="3144"/>
                    <a:pt x="3422" y="3199"/>
                    <a:pt x="3390" y="3253"/>
                  </a:cubicBezTo>
                  <a:cubicBezTo>
                    <a:pt x="3358" y="3309"/>
                    <a:pt x="3326" y="3362"/>
                    <a:pt x="3291" y="3416"/>
                  </a:cubicBezTo>
                  <a:cubicBezTo>
                    <a:pt x="3283" y="3427"/>
                    <a:pt x="3276" y="3438"/>
                    <a:pt x="3267" y="3448"/>
                  </a:cubicBezTo>
                  <a:lnTo>
                    <a:pt x="3236" y="3490"/>
                  </a:lnTo>
                  <a:cubicBezTo>
                    <a:pt x="3219" y="3512"/>
                    <a:pt x="3202" y="3536"/>
                    <a:pt x="3183" y="3557"/>
                  </a:cubicBezTo>
                  <a:cubicBezTo>
                    <a:pt x="3159" y="3583"/>
                    <a:pt x="3135" y="3610"/>
                    <a:pt x="3111" y="3635"/>
                  </a:cubicBezTo>
                  <a:cubicBezTo>
                    <a:pt x="3087" y="3658"/>
                    <a:pt x="3064" y="3680"/>
                    <a:pt x="3040" y="3701"/>
                  </a:cubicBezTo>
                  <a:cubicBezTo>
                    <a:pt x="3017" y="3722"/>
                    <a:pt x="2989" y="3743"/>
                    <a:pt x="2963" y="3765"/>
                  </a:cubicBezTo>
                  <a:cubicBezTo>
                    <a:pt x="2919" y="3801"/>
                    <a:pt x="2868" y="3835"/>
                    <a:pt x="2815" y="3858"/>
                  </a:cubicBezTo>
                  <a:cubicBezTo>
                    <a:pt x="2782" y="3872"/>
                    <a:pt x="2750" y="3885"/>
                    <a:pt x="2717" y="3894"/>
                  </a:cubicBezTo>
                  <a:cubicBezTo>
                    <a:pt x="2694" y="3901"/>
                    <a:pt x="2669" y="3907"/>
                    <a:pt x="2646" y="3913"/>
                  </a:cubicBezTo>
                  <a:cubicBezTo>
                    <a:pt x="2615" y="3922"/>
                    <a:pt x="2584" y="3929"/>
                    <a:pt x="2553" y="3938"/>
                  </a:cubicBezTo>
                  <a:cubicBezTo>
                    <a:pt x="2548" y="3939"/>
                    <a:pt x="2542" y="3940"/>
                    <a:pt x="2537" y="3940"/>
                  </a:cubicBezTo>
                  <a:cubicBezTo>
                    <a:pt x="2533" y="3940"/>
                    <a:pt x="2530" y="3940"/>
                    <a:pt x="2526" y="3939"/>
                  </a:cubicBezTo>
                  <a:cubicBezTo>
                    <a:pt x="2550" y="3927"/>
                    <a:pt x="2575" y="3914"/>
                    <a:pt x="2600" y="3902"/>
                  </a:cubicBezTo>
                  <a:cubicBezTo>
                    <a:pt x="2677" y="3860"/>
                    <a:pt x="2748" y="3809"/>
                    <a:pt x="2816" y="3753"/>
                  </a:cubicBezTo>
                  <a:cubicBezTo>
                    <a:pt x="2817" y="3752"/>
                    <a:pt x="2818" y="3752"/>
                    <a:pt x="2818" y="3751"/>
                  </a:cubicBezTo>
                  <a:cubicBezTo>
                    <a:pt x="2821" y="3749"/>
                    <a:pt x="2822" y="3749"/>
                    <a:pt x="2822" y="3748"/>
                  </a:cubicBezTo>
                  <a:cubicBezTo>
                    <a:pt x="2873" y="3706"/>
                    <a:pt x="2926" y="3664"/>
                    <a:pt x="2975" y="3618"/>
                  </a:cubicBezTo>
                  <a:cubicBezTo>
                    <a:pt x="3022" y="3575"/>
                    <a:pt x="3063" y="3526"/>
                    <a:pt x="3100" y="3475"/>
                  </a:cubicBezTo>
                  <a:cubicBezTo>
                    <a:pt x="3122" y="3444"/>
                    <a:pt x="3143" y="3413"/>
                    <a:pt x="3163" y="3381"/>
                  </a:cubicBezTo>
                  <a:cubicBezTo>
                    <a:pt x="3168" y="3372"/>
                    <a:pt x="3175" y="3362"/>
                    <a:pt x="3180" y="3354"/>
                  </a:cubicBezTo>
                  <a:cubicBezTo>
                    <a:pt x="3195" y="3331"/>
                    <a:pt x="3211" y="3309"/>
                    <a:pt x="3225" y="3285"/>
                  </a:cubicBezTo>
                  <a:cubicBezTo>
                    <a:pt x="3254" y="3237"/>
                    <a:pt x="3283" y="3189"/>
                    <a:pt x="3311" y="3139"/>
                  </a:cubicBezTo>
                  <a:cubicBezTo>
                    <a:pt x="3323" y="3117"/>
                    <a:pt x="3338" y="3094"/>
                    <a:pt x="3349" y="3070"/>
                  </a:cubicBezTo>
                  <a:cubicBezTo>
                    <a:pt x="3360" y="3046"/>
                    <a:pt x="3373" y="3024"/>
                    <a:pt x="3384" y="2999"/>
                  </a:cubicBezTo>
                  <a:cubicBezTo>
                    <a:pt x="3394" y="2974"/>
                    <a:pt x="3405" y="2949"/>
                    <a:pt x="3414" y="2926"/>
                  </a:cubicBezTo>
                  <a:cubicBezTo>
                    <a:pt x="3421" y="2901"/>
                    <a:pt x="3429" y="2877"/>
                    <a:pt x="3437" y="2853"/>
                  </a:cubicBezTo>
                  <a:cubicBezTo>
                    <a:pt x="3445" y="2826"/>
                    <a:pt x="3452" y="2798"/>
                    <a:pt x="3457" y="2769"/>
                  </a:cubicBezTo>
                  <a:lnTo>
                    <a:pt x="3457" y="2769"/>
                  </a:lnTo>
                  <a:cubicBezTo>
                    <a:pt x="3367" y="2804"/>
                    <a:pt x="3272" y="2826"/>
                    <a:pt x="3177" y="2835"/>
                  </a:cubicBezTo>
                  <a:cubicBezTo>
                    <a:pt x="3132" y="2838"/>
                    <a:pt x="3088" y="2840"/>
                    <a:pt x="3043" y="2840"/>
                  </a:cubicBezTo>
                  <a:cubicBezTo>
                    <a:pt x="3024" y="2840"/>
                    <a:pt x="3004" y="2839"/>
                    <a:pt x="2984" y="2839"/>
                  </a:cubicBezTo>
                  <a:cubicBezTo>
                    <a:pt x="2915" y="2838"/>
                    <a:pt x="2848" y="2835"/>
                    <a:pt x="2780" y="2830"/>
                  </a:cubicBezTo>
                  <a:cubicBezTo>
                    <a:pt x="2655" y="2820"/>
                    <a:pt x="2532" y="2798"/>
                    <a:pt x="2411" y="2761"/>
                  </a:cubicBezTo>
                  <a:cubicBezTo>
                    <a:pt x="2410" y="2761"/>
                    <a:pt x="2408" y="2759"/>
                    <a:pt x="2406" y="2759"/>
                  </a:cubicBezTo>
                  <a:cubicBezTo>
                    <a:pt x="2353" y="2742"/>
                    <a:pt x="2300" y="2722"/>
                    <a:pt x="2248" y="2706"/>
                  </a:cubicBezTo>
                  <a:cubicBezTo>
                    <a:pt x="2224" y="2699"/>
                    <a:pt x="2198" y="2690"/>
                    <a:pt x="2176" y="2684"/>
                  </a:cubicBezTo>
                  <a:cubicBezTo>
                    <a:pt x="2151" y="2676"/>
                    <a:pt x="2126" y="2670"/>
                    <a:pt x="2101" y="2663"/>
                  </a:cubicBezTo>
                  <a:cubicBezTo>
                    <a:pt x="2049" y="2645"/>
                    <a:pt x="1997" y="2627"/>
                    <a:pt x="1945" y="2609"/>
                  </a:cubicBezTo>
                  <a:cubicBezTo>
                    <a:pt x="1889" y="2590"/>
                    <a:pt x="1832" y="2570"/>
                    <a:pt x="1776" y="2542"/>
                  </a:cubicBezTo>
                  <a:cubicBezTo>
                    <a:pt x="1754" y="2531"/>
                    <a:pt x="1733" y="2520"/>
                    <a:pt x="1711" y="2509"/>
                  </a:cubicBezTo>
                  <a:cubicBezTo>
                    <a:pt x="1702" y="2503"/>
                    <a:pt x="1693" y="2495"/>
                    <a:pt x="1685" y="2489"/>
                  </a:cubicBezTo>
                  <a:cubicBezTo>
                    <a:pt x="1590" y="2420"/>
                    <a:pt x="1500" y="2348"/>
                    <a:pt x="1412" y="2271"/>
                  </a:cubicBezTo>
                  <a:lnTo>
                    <a:pt x="1409" y="2268"/>
                  </a:lnTo>
                  <a:cubicBezTo>
                    <a:pt x="1409" y="2268"/>
                    <a:pt x="1408" y="2268"/>
                    <a:pt x="1408" y="2267"/>
                  </a:cubicBezTo>
                  <a:cubicBezTo>
                    <a:pt x="1407" y="2266"/>
                    <a:pt x="1405" y="2265"/>
                    <a:pt x="1404" y="2265"/>
                  </a:cubicBezTo>
                  <a:lnTo>
                    <a:pt x="1403" y="2263"/>
                  </a:lnTo>
                  <a:cubicBezTo>
                    <a:pt x="1392" y="2255"/>
                    <a:pt x="1382" y="2245"/>
                    <a:pt x="1371" y="2234"/>
                  </a:cubicBezTo>
                  <a:cubicBezTo>
                    <a:pt x="1360" y="2224"/>
                    <a:pt x="1350" y="2212"/>
                    <a:pt x="1338" y="2201"/>
                  </a:cubicBezTo>
                  <a:cubicBezTo>
                    <a:pt x="1337" y="2200"/>
                    <a:pt x="1337" y="2199"/>
                    <a:pt x="1334" y="2198"/>
                  </a:cubicBezTo>
                  <a:lnTo>
                    <a:pt x="1332" y="2196"/>
                  </a:lnTo>
                  <a:lnTo>
                    <a:pt x="1330" y="2194"/>
                  </a:lnTo>
                  <a:cubicBezTo>
                    <a:pt x="1307" y="2168"/>
                    <a:pt x="1285" y="2143"/>
                    <a:pt x="1263" y="2118"/>
                  </a:cubicBezTo>
                  <a:cubicBezTo>
                    <a:pt x="1262" y="2116"/>
                    <a:pt x="1260" y="2112"/>
                    <a:pt x="1258" y="2111"/>
                  </a:cubicBezTo>
                  <a:lnTo>
                    <a:pt x="1259" y="2111"/>
                  </a:lnTo>
                  <a:cubicBezTo>
                    <a:pt x="1258" y="2110"/>
                    <a:pt x="1257" y="2107"/>
                    <a:pt x="1255" y="2106"/>
                  </a:cubicBezTo>
                  <a:cubicBezTo>
                    <a:pt x="1250" y="2100"/>
                    <a:pt x="1247" y="2092"/>
                    <a:pt x="1242" y="2085"/>
                  </a:cubicBezTo>
                  <a:lnTo>
                    <a:pt x="1240" y="2083"/>
                  </a:lnTo>
                  <a:cubicBezTo>
                    <a:pt x="1238" y="2082"/>
                    <a:pt x="1238" y="2081"/>
                    <a:pt x="1237" y="2079"/>
                  </a:cubicBezTo>
                  <a:cubicBezTo>
                    <a:pt x="1231" y="2070"/>
                    <a:pt x="1226" y="2061"/>
                    <a:pt x="1219" y="2052"/>
                  </a:cubicBezTo>
                  <a:lnTo>
                    <a:pt x="1218" y="2051"/>
                  </a:lnTo>
                  <a:lnTo>
                    <a:pt x="1217" y="2050"/>
                  </a:lnTo>
                  <a:lnTo>
                    <a:pt x="1216" y="2049"/>
                  </a:lnTo>
                  <a:cubicBezTo>
                    <a:pt x="1211" y="2038"/>
                    <a:pt x="1203" y="2028"/>
                    <a:pt x="1197" y="2018"/>
                  </a:cubicBezTo>
                  <a:cubicBezTo>
                    <a:pt x="1196" y="2014"/>
                    <a:pt x="1195" y="2013"/>
                    <a:pt x="1193" y="2010"/>
                  </a:cubicBezTo>
                  <a:cubicBezTo>
                    <a:pt x="1165" y="1958"/>
                    <a:pt x="1138" y="1905"/>
                    <a:pt x="1109" y="1853"/>
                  </a:cubicBezTo>
                  <a:close/>
                  <a:moveTo>
                    <a:pt x="12440" y="8006"/>
                  </a:moveTo>
                  <a:cubicBezTo>
                    <a:pt x="12440" y="8007"/>
                    <a:pt x="12441" y="8008"/>
                    <a:pt x="12442" y="8009"/>
                  </a:cubicBezTo>
                  <a:lnTo>
                    <a:pt x="12442" y="8009"/>
                  </a:lnTo>
                  <a:cubicBezTo>
                    <a:pt x="12441" y="8009"/>
                    <a:pt x="12440" y="8008"/>
                    <a:pt x="12440" y="8006"/>
                  </a:cubicBezTo>
                  <a:close/>
                  <a:moveTo>
                    <a:pt x="3635" y="9479"/>
                  </a:moveTo>
                  <a:cubicBezTo>
                    <a:pt x="3635" y="9479"/>
                    <a:pt x="3635" y="9479"/>
                    <a:pt x="3635" y="9479"/>
                  </a:cubicBezTo>
                  <a:lnTo>
                    <a:pt x="3635" y="9479"/>
                  </a:lnTo>
                  <a:cubicBezTo>
                    <a:pt x="3635" y="9479"/>
                    <a:pt x="3635" y="9479"/>
                    <a:pt x="3635" y="9479"/>
                  </a:cubicBezTo>
                  <a:close/>
                  <a:moveTo>
                    <a:pt x="7698" y="9850"/>
                  </a:moveTo>
                  <a:lnTo>
                    <a:pt x="7698" y="9850"/>
                  </a:lnTo>
                  <a:cubicBezTo>
                    <a:pt x="7697" y="9850"/>
                    <a:pt x="7697" y="9850"/>
                    <a:pt x="7696" y="9850"/>
                  </a:cubicBezTo>
                  <a:cubicBezTo>
                    <a:pt x="7697" y="9850"/>
                    <a:pt x="7698" y="9850"/>
                    <a:pt x="7698" y="9850"/>
                  </a:cubicBezTo>
                  <a:close/>
                  <a:moveTo>
                    <a:pt x="12022" y="11327"/>
                  </a:moveTo>
                  <a:cubicBezTo>
                    <a:pt x="12023" y="11327"/>
                    <a:pt x="12023" y="11328"/>
                    <a:pt x="12023" y="11329"/>
                  </a:cubicBezTo>
                  <a:cubicBezTo>
                    <a:pt x="12023" y="11328"/>
                    <a:pt x="12022" y="11328"/>
                    <a:pt x="12022" y="11327"/>
                  </a:cubicBezTo>
                  <a:close/>
                  <a:moveTo>
                    <a:pt x="8345" y="6182"/>
                  </a:moveTo>
                  <a:lnTo>
                    <a:pt x="8345" y="6188"/>
                  </a:lnTo>
                  <a:lnTo>
                    <a:pt x="8346" y="6188"/>
                  </a:lnTo>
                  <a:lnTo>
                    <a:pt x="8346" y="6210"/>
                  </a:lnTo>
                  <a:cubicBezTo>
                    <a:pt x="8345" y="6239"/>
                    <a:pt x="8346" y="6269"/>
                    <a:pt x="8346" y="6299"/>
                  </a:cubicBezTo>
                  <a:cubicBezTo>
                    <a:pt x="8346" y="6305"/>
                    <a:pt x="8346" y="6312"/>
                    <a:pt x="8348" y="6318"/>
                  </a:cubicBezTo>
                  <a:lnTo>
                    <a:pt x="8346" y="6318"/>
                  </a:lnTo>
                  <a:lnTo>
                    <a:pt x="8346" y="6332"/>
                  </a:lnTo>
                  <a:lnTo>
                    <a:pt x="8346" y="6408"/>
                  </a:lnTo>
                  <a:cubicBezTo>
                    <a:pt x="8345" y="6456"/>
                    <a:pt x="8343" y="6504"/>
                    <a:pt x="8340" y="6552"/>
                  </a:cubicBezTo>
                  <a:cubicBezTo>
                    <a:pt x="8340" y="6586"/>
                    <a:pt x="8340" y="6620"/>
                    <a:pt x="8341" y="6655"/>
                  </a:cubicBezTo>
                  <a:cubicBezTo>
                    <a:pt x="8343" y="6683"/>
                    <a:pt x="8345" y="6710"/>
                    <a:pt x="8349" y="6738"/>
                  </a:cubicBezTo>
                  <a:cubicBezTo>
                    <a:pt x="8353" y="6764"/>
                    <a:pt x="8355" y="6790"/>
                    <a:pt x="8360" y="6815"/>
                  </a:cubicBezTo>
                  <a:cubicBezTo>
                    <a:pt x="8365" y="6838"/>
                    <a:pt x="8371" y="6863"/>
                    <a:pt x="8375" y="6885"/>
                  </a:cubicBezTo>
                  <a:cubicBezTo>
                    <a:pt x="8385" y="6930"/>
                    <a:pt x="8396" y="6972"/>
                    <a:pt x="8410" y="7017"/>
                  </a:cubicBezTo>
                  <a:cubicBezTo>
                    <a:pt x="8422" y="7059"/>
                    <a:pt x="8437" y="7100"/>
                    <a:pt x="8451" y="7141"/>
                  </a:cubicBezTo>
                  <a:cubicBezTo>
                    <a:pt x="8483" y="7220"/>
                    <a:pt x="8516" y="7296"/>
                    <a:pt x="8551" y="7373"/>
                  </a:cubicBezTo>
                  <a:cubicBezTo>
                    <a:pt x="8587" y="7448"/>
                    <a:pt x="8624" y="7524"/>
                    <a:pt x="8664" y="7600"/>
                  </a:cubicBezTo>
                  <a:cubicBezTo>
                    <a:pt x="8678" y="7626"/>
                    <a:pt x="8691" y="7653"/>
                    <a:pt x="8706" y="7679"/>
                  </a:cubicBezTo>
                  <a:cubicBezTo>
                    <a:pt x="8723" y="7706"/>
                    <a:pt x="8737" y="7735"/>
                    <a:pt x="8756" y="7761"/>
                  </a:cubicBezTo>
                  <a:cubicBezTo>
                    <a:pt x="8790" y="7813"/>
                    <a:pt x="8825" y="7864"/>
                    <a:pt x="8861" y="7915"/>
                  </a:cubicBezTo>
                  <a:cubicBezTo>
                    <a:pt x="8908" y="7978"/>
                    <a:pt x="8957" y="8041"/>
                    <a:pt x="9010" y="8100"/>
                  </a:cubicBezTo>
                  <a:cubicBezTo>
                    <a:pt x="9041" y="8132"/>
                    <a:pt x="9073" y="8162"/>
                    <a:pt x="9107" y="8191"/>
                  </a:cubicBezTo>
                  <a:cubicBezTo>
                    <a:pt x="9173" y="8245"/>
                    <a:pt x="9241" y="8296"/>
                    <a:pt x="9309" y="8345"/>
                  </a:cubicBezTo>
                  <a:cubicBezTo>
                    <a:pt x="9371" y="8390"/>
                    <a:pt x="9435" y="8430"/>
                    <a:pt x="9500" y="8470"/>
                  </a:cubicBezTo>
                  <a:cubicBezTo>
                    <a:pt x="9542" y="8494"/>
                    <a:pt x="9583" y="8516"/>
                    <a:pt x="9628" y="8536"/>
                  </a:cubicBezTo>
                  <a:cubicBezTo>
                    <a:pt x="9685" y="8560"/>
                    <a:pt x="9743" y="8581"/>
                    <a:pt x="9803" y="8598"/>
                  </a:cubicBezTo>
                  <a:cubicBezTo>
                    <a:pt x="9846" y="8609"/>
                    <a:pt x="9892" y="8619"/>
                    <a:pt x="9937" y="8626"/>
                  </a:cubicBezTo>
                  <a:cubicBezTo>
                    <a:pt x="9940" y="8626"/>
                    <a:pt x="9944" y="8627"/>
                    <a:pt x="9949" y="8627"/>
                  </a:cubicBezTo>
                  <a:lnTo>
                    <a:pt x="9950" y="8627"/>
                  </a:lnTo>
                  <a:cubicBezTo>
                    <a:pt x="9955" y="8629"/>
                    <a:pt x="9959" y="8630"/>
                    <a:pt x="9964" y="8632"/>
                  </a:cubicBezTo>
                  <a:cubicBezTo>
                    <a:pt x="9971" y="8634"/>
                    <a:pt x="9981" y="8637"/>
                    <a:pt x="9989" y="8639"/>
                  </a:cubicBezTo>
                  <a:lnTo>
                    <a:pt x="9990" y="8639"/>
                  </a:lnTo>
                  <a:cubicBezTo>
                    <a:pt x="10010" y="8644"/>
                    <a:pt x="10032" y="8648"/>
                    <a:pt x="10053" y="8652"/>
                  </a:cubicBezTo>
                  <a:cubicBezTo>
                    <a:pt x="10066" y="8654"/>
                    <a:pt x="10078" y="8657"/>
                    <a:pt x="10090" y="8658"/>
                  </a:cubicBezTo>
                  <a:cubicBezTo>
                    <a:pt x="10089" y="8670"/>
                    <a:pt x="10087" y="8680"/>
                    <a:pt x="10084" y="8690"/>
                  </a:cubicBezTo>
                  <a:cubicBezTo>
                    <a:pt x="10083" y="8699"/>
                    <a:pt x="10082" y="8705"/>
                    <a:pt x="10080" y="8712"/>
                  </a:cubicBezTo>
                  <a:cubicBezTo>
                    <a:pt x="10079" y="8720"/>
                    <a:pt x="10076" y="8728"/>
                    <a:pt x="10074" y="8735"/>
                  </a:cubicBezTo>
                  <a:lnTo>
                    <a:pt x="10067" y="8762"/>
                  </a:lnTo>
                  <a:lnTo>
                    <a:pt x="10063" y="8762"/>
                  </a:lnTo>
                  <a:cubicBezTo>
                    <a:pt x="10063" y="8763"/>
                    <a:pt x="10062" y="8764"/>
                    <a:pt x="10062" y="8766"/>
                  </a:cubicBezTo>
                  <a:cubicBezTo>
                    <a:pt x="10054" y="8795"/>
                    <a:pt x="10051" y="8825"/>
                    <a:pt x="10046" y="8855"/>
                  </a:cubicBezTo>
                  <a:cubicBezTo>
                    <a:pt x="10037" y="8911"/>
                    <a:pt x="10030" y="8968"/>
                    <a:pt x="10026" y="9025"/>
                  </a:cubicBezTo>
                  <a:cubicBezTo>
                    <a:pt x="10023" y="9056"/>
                    <a:pt x="10021" y="9086"/>
                    <a:pt x="10020" y="9117"/>
                  </a:cubicBezTo>
                  <a:cubicBezTo>
                    <a:pt x="10020" y="9148"/>
                    <a:pt x="10018" y="9180"/>
                    <a:pt x="10017" y="9211"/>
                  </a:cubicBezTo>
                  <a:cubicBezTo>
                    <a:pt x="10018" y="9243"/>
                    <a:pt x="10017" y="9275"/>
                    <a:pt x="10020" y="9308"/>
                  </a:cubicBezTo>
                  <a:cubicBezTo>
                    <a:pt x="10022" y="9339"/>
                    <a:pt x="10025" y="9369"/>
                    <a:pt x="10026" y="9400"/>
                  </a:cubicBezTo>
                  <a:cubicBezTo>
                    <a:pt x="10031" y="9450"/>
                    <a:pt x="10036" y="9501"/>
                    <a:pt x="10043" y="9550"/>
                  </a:cubicBezTo>
                  <a:cubicBezTo>
                    <a:pt x="10048" y="9574"/>
                    <a:pt x="10052" y="9600"/>
                    <a:pt x="10057" y="9624"/>
                  </a:cubicBezTo>
                  <a:cubicBezTo>
                    <a:pt x="10063" y="9651"/>
                    <a:pt x="10069" y="9677"/>
                    <a:pt x="10076" y="9703"/>
                  </a:cubicBezTo>
                  <a:cubicBezTo>
                    <a:pt x="10085" y="9732"/>
                    <a:pt x="10094" y="9760"/>
                    <a:pt x="10103" y="9790"/>
                  </a:cubicBezTo>
                  <a:cubicBezTo>
                    <a:pt x="10118" y="9826"/>
                    <a:pt x="10133" y="9862"/>
                    <a:pt x="10149" y="9897"/>
                  </a:cubicBezTo>
                  <a:cubicBezTo>
                    <a:pt x="10164" y="9929"/>
                    <a:pt x="10180" y="9961"/>
                    <a:pt x="10196" y="9992"/>
                  </a:cubicBezTo>
                  <a:lnTo>
                    <a:pt x="10200" y="10004"/>
                  </a:lnTo>
                  <a:cubicBezTo>
                    <a:pt x="10214" y="10043"/>
                    <a:pt x="10227" y="10083"/>
                    <a:pt x="10248" y="10119"/>
                  </a:cubicBezTo>
                  <a:cubicBezTo>
                    <a:pt x="10254" y="10129"/>
                    <a:pt x="10260" y="10140"/>
                    <a:pt x="10268" y="10151"/>
                  </a:cubicBezTo>
                  <a:lnTo>
                    <a:pt x="10268" y="10152"/>
                  </a:lnTo>
                  <a:cubicBezTo>
                    <a:pt x="10273" y="10157"/>
                    <a:pt x="10273" y="10160"/>
                    <a:pt x="10273" y="10162"/>
                  </a:cubicBezTo>
                  <a:cubicBezTo>
                    <a:pt x="10253" y="10175"/>
                    <a:pt x="10233" y="10187"/>
                    <a:pt x="10216" y="10200"/>
                  </a:cubicBezTo>
                  <a:cubicBezTo>
                    <a:pt x="10195" y="10214"/>
                    <a:pt x="10176" y="10228"/>
                    <a:pt x="10156" y="10242"/>
                  </a:cubicBezTo>
                  <a:cubicBezTo>
                    <a:pt x="10140" y="10252"/>
                    <a:pt x="10124" y="10260"/>
                    <a:pt x="10110" y="10270"/>
                  </a:cubicBezTo>
                  <a:cubicBezTo>
                    <a:pt x="10104" y="10275"/>
                    <a:pt x="10101" y="10279"/>
                    <a:pt x="10097" y="10284"/>
                  </a:cubicBezTo>
                  <a:cubicBezTo>
                    <a:pt x="10091" y="10287"/>
                    <a:pt x="10086" y="10291"/>
                    <a:pt x="10081" y="10295"/>
                  </a:cubicBezTo>
                  <a:cubicBezTo>
                    <a:pt x="10063" y="10309"/>
                    <a:pt x="10044" y="10321"/>
                    <a:pt x="10029" y="10335"/>
                  </a:cubicBezTo>
                  <a:cubicBezTo>
                    <a:pt x="10010" y="10351"/>
                    <a:pt x="9994" y="10367"/>
                    <a:pt x="9975" y="10383"/>
                  </a:cubicBezTo>
                  <a:cubicBezTo>
                    <a:pt x="9929" y="10427"/>
                    <a:pt x="9881" y="10471"/>
                    <a:pt x="9836" y="10517"/>
                  </a:cubicBezTo>
                  <a:cubicBezTo>
                    <a:pt x="9784" y="10570"/>
                    <a:pt x="9736" y="10626"/>
                    <a:pt x="9688" y="10683"/>
                  </a:cubicBezTo>
                  <a:cubicBezTo>
                    <a:pt x="9629" y="10761"/>
                    <a:pt x="9572" y="10841"/>
                    <a:pt x="9518" y="10921"/>
                  </a:cubicBezTo>
                  <a:cubicBezTo>
                    <a:pt x="9472" y="10990"/>
                    <a:pt x="9424" y="11059"/>
                    <a:pt x="9381" y="11130"/>
                  </a:cubicBezTo>
                  <a:lnTo>
                    <a:pt x="9381" y="11130"/>
                  </a:lnTo>
                  <a:cubicBezTo>
                    <a:pt x="9381" y="11129"/>
                    <a:pt x="9381" y="11129"/>
                    <a:pt x="9381" y="11128"/>
                  </a:cubicBezTo>
                  <a:lnTo>
                    <a:pt x="9381" y="11128"/>
                  </a:lnTo>
                  <a:cubicBezTo>
                    <a:pt x="9380" y="11130"/>
                    <a:pt x="9380" y="11130"/>
                    <a:pt x="9380" y="11131"/>
                  </a:cubicBezTo>
                  <a:cubicBezTo>
                    <a:pt x="9380" y="11131"/>
                    <a:pt x="9380" y="11130"/>
                    <a:pt x="9381" y="11130"/>
                  </a:cubicBezTo>
                  <a:lnTo>
                    <a:pt x="9381" y="11130"/>
                  </a:lnTo>
                  <a:cubicBezTo>
                    <a:pt x="9380" y="11131"/>
                    <a:pt x="9380" y="11132"/>
                    <a:pt x="9379" y="11133"/>
                  </a:cubicBezTo>
                  <a:lnTo>
                    <a:pt x="9377" y="11135"/>
                  </a:lnTo>
                  <a:cubicBezTo>
                    <a:pt x="9351" y="11179"/>
                    <a:pt x="9328" y="11224"/>
                    <a:pt x="9307" y="11270"/>
                  </a:cubicBezTo>
                  <a:cubicBezTo>
                    <a:pt x="9291" y="11311"/>
                    <a:pt x="9279" y="11349"/>
                    <a:pt x="9266" y="11389"/>
                  </a:cubicBezTo>
                  <a:cubicBezTo>
                    <a:pt x="9253" y="11437"/>
                    <a:pt x="9240" y="11484"/>
                    <a:pt x="9229" y="11534"/>
                  </a:cubicBezTo>
                  <a:cubicBezTo>
                    <a:pt x="9224" y="11559"/>
                    <a:pt x="9219" y="11584"/>
                    <a:pt x="9214" y="11608"/>
                  </a:cubicBezTo>
                  <a:cubicBezTo>
                    <a:pt x="9214" y="11610"/>
                    <a:pt x="9212" y="11611"/>
                    <a:pt x="9212" y="11612"/>
                  </a:cubicBezTo>
                  <a:cubicBezTo>
                    <a:pt x="9211" y="11616"/>
                    <a:pt x="9210" y="11620"/>
                    <a:pt x="9209" y="11622"/>
                  </a:cubicBezTo>
                  <a:cubicBezTo>
                    <a:pt x="9196" y="11654"/>
                    <a:pt x="9189" y="11685"/>
                    <a:pt x="9185" y="11719"/>
                  </a:cubicBezTo>
                  <a:cubicBezTo>
                    <a:pt x="9185" y="11726"/>
                    <a:pt x="9184" y="11732"/>
                    <a:pt x="9184" y="11739"/>
                  </a:cubicBezTo>
                  <a:cubicBezTo>
                    <a:pt x="9162" y="11750"/>
                    <a:pt x="9141" y="11762"/>
                    <a:pt x="9121" y="11775"/>
                  </a:cubicBezTo>
                  <a:cubicBezTo>
                    <a:pt x="9117" y="11777"/>
                    <a:pt x="9112" y="11780"/>
                    <a:pt x="9106" y="11783"/>
                  </a:cubicBezTo>
                  <a:cubicBezTo>
                    <a:pt x="9090" y="11794"/>
                    <a:pt x="9071" y="11806"/>
                    <a:pt x="9055" y="11817"/>
                  </a:cubicBezTo>
                  <a:lnTo>
                    <a:pt x="9031" y="11833"/>
                  </a:lnTo>
                  <a:cubicBezTo>
                    <a:pt x="8994" y="11855"/>
                    <a:pt x="8958" y="11876"/>
                    <a:pt x="8923" y="11900"/>
                  </a:cubicBezTo>
                  <a:cubicBezTo>
                    <a:pt x="8878" y="11935"/>
                    <a:pt x="8835" y="11972"/>
                    <a:pt x="8794" y="12012"/>
                  </a:cubicBezTo>
                  <a:cubicBezTo>
                    <a:pt x="8734" y="12071"/>
                    <a:pt x="8674" y="12132"/>
                    <a:pt x="8615" y="12192"/>
                  </a:cubicBezTo>
                  <a:cubicBezTo>
                    <a:pt x="8585" y="12221"/>
                    <a:pt x="8554" y="12251"/>
                    <a:pt x="8525" y="12283"/>
                  </a:cubicBezTo>
                  <a:cubicBezTo>
                    <a:pt x="8505" y="12306"/>
                    <a:pt x="8486" y="12328"/>
                    <a:pt x="8467" y="12351"/>
                  </a:cubicBezTo>
                  <a:cubicBezTo>
                    <a:pt x="8451" y="12365"/>
                    <a:pt x="8437" y="12381"/>
                    <a:pt x="8421" y="12395"/>
                  </a:cubicBezTo>
                  <a:cubicBezTo>
                    <a:pt x="8386" y="12431"/>
                    <a:pt x="8353" y="12470"/>
                    <a:pt x="8319" y="12509"/>
                  </a:cubicBezTo>
                  <a:cubicBezTo>
                    <a:pt x="8297" y="12535"/>
                    <a:pt x="8276" y="12559"/>
                    <a:pt x="8256" y="12585"/>
                  </a:cubicBezTo>
                  <a:cubicBezTo>
                    <a:pt x="8239" y="12611"/>
                    <a:pt x="8220" y="12637"/>
                    <a:pt x="8203" y="12664"/>
                  </a:cubicBezTo>
                  <a:cubicBezTo>
                    <a:pt x="8202" y="12665"/>
                    <a:pt x="8202" y="12666"/>
                    <a:pt x="8200" y="12668"/>
                  </a:cubicBezTo>
                  <a:cubicBezTo>
                    <a:pt x="8200" y="12668"/>
                    <a:pt x="8200" y="12669"/>
                    <a:pt x="8199" y="12669"/>
                  </a:cubicBezTo>
                  <a:lnTo>
                    <a:pt x="8198" y="12670"/>
                  </a:lnTo>
                  <a:cubicBezTo>
                    <a:pt x="8173" y="12712"/>
                    <a:pt x="8151" y="12757"/>
                    <a:pt x="8128" y="12802"/>
                  </a:cubicBezTo>
                  <a:cubicBezTo>
                    <a:pt x="8122" y="12814"/>
                    <a:pt x="8115" y="12828"/>
                    <a:pt x="8106" y="12841"/>
                  </a:cubicBezTo>
                  <a:cubicBezTo>
                    <a:pt x="8107" y="12818"/>
                    <a:pt x="8112" y="12797"/>
                    <a:pt x="8116" y="12776"/>
                  </a:cubicBezTo>
                  <a:cubicBezTo>
                    <a:pt x="8123" y="12737"/>
                    <a:pt x="8131" y="12699"/>
                    <a:pt x="8143" y="12659"/>
                  </a:cubicBezTo>
                  <a:cubicBezTo>
                    <a:pt x="8158" y="12608"/>
                    <a:pt x="8180" y="12561"/>
                    <a:pt x="8203" y="12514"/>
                  </a:cubicBezTo>
                  <a:cubicBezTo>
                    <a:pt x="8231" y="12456"/>
                    <a:pt x="8265" y="12400"/>
                    <a:pt x="8302" y="12348"/>
                  </a:cubicBezTo>
                  <a:cubicBezTo>
                    <a:pt x="8323" y="12319"/>
                    <a:pt x="8347" y="12292"/>
                    <a:pt x="8369" y="12265"/>
                  </a:cubicBezTo>
                  <a:cubicBezTo>
                    <a:pt x="8388" y="12241"/>
                    <a:pt x="8408" y="12218"/>
                    <a:pt x="8428" y="12195"/>
                  </a:cubicBezTo>
                  <a:cubicBezTo>
                    <a:pt x="8474" y="12149"/>
                    <a:pt x="8519" y="12104"/>
                    <a:pt x="8565" y="12058"/>
                  </a:cubicBezTo>
                  <a:cubicBezTo>
                    <a:pt x="8609" y="12012"/>
                    <a:pt x="8654" y="11966"/>
                    <a:pt x="8700" y="11922"/>
                  </a:cubicBezTo>
                  <a:cubicBezTo>
                    <a:pt x="8725" y="11899"/>
                    <a:pt x="8750" y="11875"/>
                    <a:pt x="8775" y="11854"/>
                  </a:cubicBezTo>
                  <a:cubicBezTo>
                    <a:pt x="8798" y="11833"/>
                    <a:pt x="8821" y="11813"/>
                    <a:pt x="8846" y="11796"/>
                  </a:cubicBezTo>
                  <a:cubicBezTo>
                    <a:pt x="8901" y="11757"/>
                    <a:pt x="8959" y="11723"/>
                    <a:pt x="9017" y="11693"/>
                  </a:cubicBezTo>
                  <a:cubicBezTo>
                    <a:pt x="9035" y="11683"/>
                    <a:pt x="9052" y="11674"/>
                    <a:pt x="9070" y="11667"/>
                  </a:cubicBezTo>
                  <a:cubicBezTo>
                    <a:pt x="9073" y="11641"/>
                    <a:pt x="9078" y="11616"/>
                    <a:pt x="9082" y="11591"/>
                  </a:cubicBezTo>
                  <a:cubicBezTo>
                    <a:pt x="9092" y="11533"/>
                    <a:pt x="9106" y="11473"/>
                    <a:pt x="9122" y="11414"/>
                  </a:cubicBezTo>
                  <a:cubicBezTo>
                    <a:pt x="9135" y="11361"/>
                    <a:pt x="9150" y="11308"/>
                    <a:pt x="9168" y="11258"/>
                  </a:cubicBezTo>
                  <a:cubicBezTo>
                    <a:pt x="9211" y="11142"/>
                    <a:pt x="9280" y="11038"/>
                    <a:pt x="9347" y="10936"/>
                  </a:cubicBezTo>
                  <a:cubicBezTo>
                    <a:pt x="9421" y="10827"/>
                    <a:pt x="9494" y="10717"/>
                    <a:pt x="9576" y="10614"/>
                  </a:cubicBezTo>
                  <a:cubicBezTo>
                    <a:pt x="9653" y="10513"/>
                    <a:pt x="9744" y="10423"/>
                    <a:pt x="9836" y="10336"/>
                  </a:cubicBezTo>
                  <a:cubicBezTo>
                    <a:pt x="9882" y="10293"/>
                    <a:pt x="9928" y="10249"/>
                    <a:pt x="9978" y="10211"/>
                  </a:cubicBezTo>
                  <a:cubicBezTo>
                    <a:pt x="9997" y="10196"/>
                    <a:pt x="10017" y="10182"/>
                    <a:pt x="10037" y="10170"/>
                  </a:cubicBezTo>
                  <a:cubicBezTo>
                    <a:pt x="10054" y="10161"/>
                    <a:pt x="10071" y="10154"/>
                    <a:pt x="10088" y="10146"/>
                  </a:cubicBezTo>
                  <a:cubicBezTo>
                    <a:pt x="10100" y="10140"/>
                    <a:pt x="10113" y="10135"/>
                    <a:pt x="10124" y="10130"/>
                  </a:cubicBezTo>
                  <a:cubicBezTo>
                    <a:pt x="10119" y="10123"/>
                    <a:pt x="10115" y="10114"/>
                    <a:pt x="10110" y="10104"/>
                  </a:cubicBezTo>
                  <a:cubicBezTo>
                    <a:pt x="10092" y="10072"/>
                    <a:pt x="10074" y="10040"/>
                    <a:pt x="10058" y="10007"/>
                  </a:cubicBezTo>
                  <a:cubicBezTo>
                    <a:pt x="10046" y="9981"/>
                    <a:pt x="10031" y="9955"/>
                    <a:pt x="10021" y="9928"/>
                  </a:cubicBezTo>
                  <a:cubicBezTo>
                    <a:pt x="10007" y="9896"/>
                    <a:pt x="9992" y="9863"/>
                    <a:pt x="9982" y="9831"/>
                  </a:cubicBezTo>
                  <a:cubicBezTo>
                    <a:pt x="9971" y="9799"/>
                    <a:pt x="9960" y="9768"/>
                    <a:pt x="9953" y="9736"/>
                  </a:cubicBezTo>
                  <a:cubicBezTo>
                    <a:pt x="9943" y="9701"/>
                    <a:pt x="9933" y="9666"/>
                    <a:pt x="9928" y="9631"/>
                  </a:cubicBezTo>
                  <a:cubicBezTo>
                    <a:pt x="9923" y="9598"/>
                    <a:pt x="9914" y="9564"/>
                    <a:pt x="9911" y="9530"/>
                  </a:cubicBezTo>
                  <a:cubicBezTo>
                    <a:pt x="9907" y="9493"/>
                    <a:pt x="9901" y="9455"/>
                    <a:pt x="9898" y="9419"/>
                  </a:cubicBezTo>
                  <a:cubicBezTo>
                    <a:pt x="9896" y="9386"/>
                    <a:pt x="9892" y="9352"/>
                    <a:pt x="9891" y="9319"/>
                  </a:cubicBezTo>
                  <a:cubicBezTo>
                    <a:pt x="9889" y="9283"/>
                    <a:pt x="9887" y="9247"/>
                    <a:pt x="9888" y="9210"/>
                  </a:cubicBezTo>
                  <a:cubicBezTo>
                    <a:pt x="9889" y="9174"/>
                    <a:pt x="9891" y="9140"/>
                    <a:pt x="9891" y="9106"/>
                  </a:cubicBezTo>
                  <a:cubicBezTo>
                    <a:pt x="9891" y="9089"/>
                    <a:pt x="9893" y="9071"/>
                    <a:pt x="9894" y="9055"/>
                  </a:cubicBezTo>
                  <a:cubicBezTo>
                    <a:pt x="9896" y="9037"/>
                    <a:pt x="9896" y="9021"/>
                    <a:pt x="9897" y="9004"/>
                  </a:cubicBezTo>
                  <a:cubicBezTo>
                    <a:pt x="9899" y="8974"/>
                    <a:pt x="9902" y="8943"/>
                    <a:pt x="9906" y="8913"/>
                  </a:cubicBezTo>
                  <a:cubicBezTo>
                    <a:pt x="9911" y="8877"/>
                    <a:pt x="9917" y="8841"/>
                    <a:pt x="9923" y="8804"/>
                  </a:cubicBezTo>
                  <a:cubicBezTo>
                    <a:pt x="9925" y="8790"/>
                    <a:pt x="9928" y="8774"/>
                    <a:pt x="9932" y="8761"/>
                  </a:cubicBezTo>
                  <a:cubicBezTo>
                    <a:pt x="9893" y="8756"/>
                    <a:pt x="9855" y="8748"/>
                    <a:pt x="9816" y="8740"/>
                  </a:cubicBezTo>
                  <a:cubicBezTo>
                    <a:pt x="9783" y="8731"/>
                    <a:pt x="9748" y="8721"/>
                    <a:pt x="9716" y="8711"/>
                  </a:cubicBezTo>
                  <a:cubicBezTo>
                    <a:pt x="9684" y="8701"/>
                    <a:pt x="9653" y="8690"/>
                    <a:pt x="9622" y="8678"/>
                  </a:cubicBezTo>
                  <a:cubicBezTo>
                    <a:pt x="9556" y="8650"/>
                    <a:pt x="9490" y="8619"/>
                    <a:pt x="9429" y="8582"/>
                  </a:cubicBezTo>
                  <a:cubicBezTo>
                    <a:pt x="9403" y="8566"/>
                    <a:pt x="9377" y="8549"/>
                    <a:pt x="9350" y="8534"/>
                  </a:cubicBezTo>
                  <a:cubicBezTo>
                    <a:pt x="9308" y="8506"/>
                    <a:pt x="9266" y="8478"/>
                    <a:pt x="9225" y="8448"/>
                  </a:cubicBezTo>
                  <a:cubicBezTo>
                    <a:pt x="9180" y="8416"/>
                    <a:pt x="9134" y="8384"/>
                    <a:pt x="9092" y="8349"/>
                  </a:cubicBezTo>
                  <a:cubicBezTo>
                    <a:pt x="9016" y="8288"/>
                    <a:pt x="8939" y="8226"/>
                    <a:pt x="8877" y="8152"/>
                  </a:cubicBezTo>
                  <a:cubicBezTo>
                    <a:pt x="8857" y="8127"/>
                    <a:pt x="8838" y="8102"/>
                    <a:pt x="8817" y="8076"/>
                  </a:cubicBezTo>
                  <a:cubicBezTo>
                    <a:pt x="8799" y="8055"/>
                    <a:pt x="8783" y="8031"/>
                    <a:pt x="8767" y="8008"/>
                  </a:cubicBezTo>
                  <a:cubicBezTo>
                    <a:pt x="8737" y="7969"/>
                    <a:pt x="8710" y="7930"/>
                    <a:pt x="8681" y="7889"/>
                  </a:cubicBezTo>
                  <a:cubicBezTo>
                    <a:pt x="8643" y="7830"/>
                    <a:pt x="8607" y="7771"/>
                    <a:pt x="8573" y="7709"/>
                  </a:cubicBezTo>
                  <a:cubicBezTo>
                    <a:pt x="8541" y="7648"/>
                    <a:pt x="8509" y="7587"/>
                    <a:pt x="8479" y="7524"/>
                  </a:cubicBezTo>
                  <a:cubicBezTo>
                    <a:pt x="8420" y="7404"/>
                    <a:pt x="8360" y="7280"/>
                    <a:pt x="8315" y="7152"/>
                  </a:cubicBezTo>
                  <a:cubicBezTo>
                    <a:pt x="8302" y="7117"/>
                    <a:pt x="8291" y="7082"/>
                    <a:pt x="8281" y="7048"/>
                  </a:cubicBezTo>
                  <a:cubicBezTo>
                    <a:pt x="8272" y="7014"/>
                    <a:pt x="8262" y="6982"/>
                    <a:pt x="8255" y="6952"/>
                  </a:cubicBezTo>
                  <a:cubicBezTo>
                    <a:pt x="8246" y="6916"/>
                    <a:pt x="8240" y="6882"/>
                    <a:pt x="8231" y="6847"/>
                  </a:cubicBezTo>
                  <a:cubicBezTo>
                    <a:pt x="8225" y="6816"/>
                    <a:pt x="8220" y="6785"/>
                    <a:pt x="8217" y="6755"/>
                  </a:cubicBezTo>
                  <a:cubicBezTo>
                    <a:pt x="8214" y="6720"/>
                    <a:pt x="8211" y="6687"/>
                    <a:pt x="8210" y="6652"/>
                  </a:cubicBezTo>
                  <a:cubicBezTo>
                    <a:pt x="8209" y="6619"/>
                    <a:pt x="8209" y="6585"/>
                    <a:pt x="8210" y="6552"/>
                  </a:cubicBezTo>
                  <a:cubicBezTo>
                    <a:pt x="8212" y="6490"/>
                    <a:pt x="8215" y="6428"/>
                    <a:pt x="8216" y="6364"/>
                  </a:cubicBezTo>
                  <a:lnTo>
                    <a:pt x="8216" y="6348"/>
                  </a:lnTo>
                  <a:cubicBezTo>
                    <a:pt x="8184" y="6356"/>
                    <a:pt x="8153" y="6366"/>
                    <a:pt x="8122" y="6378"/>
                  </a:cubicBezTo>
                  <a:cubicBezTo>
                    <a:pt x="8066" y="6400"/>
                    <a:pt x="8012" y="6426"/>
                    <a:pt x="7958" y="6454"/>
                  </a:cubicBezTo>
                  <a:cubicBezTo>
                    <a:pt x="7911" y="6477"/>
                    <a:pt x="7865" y="6498"/>
                    <a:pt x="7820" y="6523"/>
                  </a:cubicBezTo>
                  <a:cubicBezTo>
                    <a:pt x="7778" y="6547"/>
                    <a:pt x="7740" y="6570"/>
                    <a:pt x="7701" y="6599"/>
                  </a:cubicBezTo>
                  <a:cubicBezTo>
                    <a:pt x="7656" y="6631"/>
                    <a:pt x="7615" y="6667"/>
                    <a:pt x="7575" y="6704"/>
                  </a:cubicBezTo>
                  <a:lnTo>
                    <a:pt x="7576" y="6703"/>
                  </a:lnTo>
                  <a:lnTo>
                    <a:pt x="7576" y="6703"/>
                  </a:lnTo>
                  <a:cubicBezTo>
                    <a:pt x="7524" y="6751"/>
                    <a:pt x="7477" y="6803"/>
                    <a:pt x="7431" y="6859"/>
                  </a:cubicBezTo>
                  <a:cubicBezTo>
                    <a:pt x="7432" y="6858"/>
                    <a:pt x="7433" y="6858"/>
                    <a:pt x="7434" y="6857"/>
                  </a:cubicBezTo>
                  <a:lnTo>
                    <a:pt x="7434" y="6857"/>
                  </a:lnTo>
                  <a:cubicBezTo>
                    <a:pt x="7375" y="6930"/>
                    <a:pt x="7321" y="7007"/>
                    <a:pt x="7272" y="7086"/>
                  </a:cubicBezTo>
                  <a:lnTo>
                    <a:pt x="7272" y="7085"/>
                  </a:lnTo>
                  <a:cubicBezTo>
                    <a:pt x="7270" y="7087"/>
                    <a:pt x="7269" y="7089"/>
                    <a:pt x="7267" y="7091"/>
                  </a:cubicBezTo>
                  <a:lnTo>
                    <a:pt x="7266" y="7092"/>
                  </a:lnTo>
                  <a:cubicBezTo>
                    <a:pt x="7224" y="7164"/>
                    <a:pt x="7184" y="7236"/>
                    <a:pt x="7141" y="7308"/>
                  </a:cubicBezTo>
                  <a:cubicBezTo>
                    <a:pt x="7102" y="7371"/>
                    <a:pt x="7065" y="7435"/>
                    <a:pt x="7034" y="7503"/>
                  </a:cubicBezTo>
                  <a:cubicBezTo>
                    <a:pt x="7030" y="7510"/>
                    <a:pt x="7028" y="7518"/>
                    <a:pt x="7024" y="7527"/>
                  </a:cubicBezTo>
                  <a:cubicBezTo>
                    <a:pt x="7024" y="7527"/>
                    <a:pt x="7025" y="7527"/>
                    <a:pt x="7025" y="7528"/>
                  </a:cubicBezTo>
                  <a:cubicBezTo>
                    <a:pt x="7015" y="7549"/>
                    <a:pt x="7004" y="7569"/>
                    <a:pt x="6996" y="7589"/>
                  </a:cubicBezTo>
                  <a:cubicBezTo>
                    <a:pt x="6994" y="7591"/>
                    <a:pt x="6994" y="7592"/>
                    <a:pt x="6993" y="7595"/>
                  </a:cubicBezTo>
                  <a:cubicBezTo>
                    <a:pt x="6991" y="7600"/>
                    <a:pt x="6989" y="7603"/>
                    <a:pt x="6987" y="7606"/>
                  </a:cubicBezTo>
                  <a:cubicBezTo>
                    <a:pt x="6972" y="7612"/>
                    <a:pt x="6957" y="7617"/>
                    <a:pt x="6944" y="7623"/>
                  </a:cubicBezTo>
                  <a:cubicBezTo>
                    <a:pt x="6932" y="7629"/>
                    <a:pt x="6921" y="7633"/>
                    <a:pt x="6909" y="7638"/>
                  </a:cubicBezTo>
                  <a:cubicBezTo>
                    <a:pt x="6896" y="7643"/>
                    <a:pt x="6880" y="7648"/>
                    <a:pt x="6870" y="7656"/>
                  </a:cubicBezTo>
                  <a:cubicBezTo>
                    <a:pt x="6869" y="7656"/>
                    <a:pt x="6867" y="7657"/>
                    <a:pt x="6865" y="7658"/>
                  </a:cubicBezTo>
                  <a:cubicBezTo>
                    <a:pt x="6842" y="7668"/>
                    <a:pt x="6822" y="7678"/>
                    <a:pt x="6800" y="7688"/>
                  </a:cubicBezTo>
                  <a:lnTo>
                    <a:pt x="6798" y="7689"/>
                  </a:lnTo>
                  <a:lnTo>
                    <a:pt x="6797" y="7690"/>
                  </a:lnTo>
                  <a:cubicBezTo>
                    <a:pt x="6735" y="7726"/>
                    <a:pt x="6677" y="7765"/>
                    <a:pt x="6620" y="7806"/>
                  </a:cubicBezTo>
                  <a:cubicBezTo>
                    <a:pt x="6560" y="7848"/>
                    <a:pt x="6502" y="7890"/>
                    <a:pt x="6445" y="7935"/>
                  </a:cubicBezTo>
                  <a:cubicBezTo>
                    <a:pt x="6387" y="7981"/>
                    <a:pt x="6330" y="8029"/>
                    <a:pt x="6276" y="8081"/>
                  </a:cubicBezTo>
                  <a:cubicBezTo>
                    <a:pt x="6234" y="8121"/>
                    <a:pt x="6196" y="8163"/>
                    <a:pt x="6160" y="8206"/>
                  </a:cubicBezTo>
                  <a:cubicBezTo>
                    <a:pt x="6100" y="8282"/>
                    <a:pt x="6042" y="8359"/>
                    <a:pt x="5987" y="8438"/>
                  </a:cubicBezTo>
                  <a:cubicBezTo>
                    <a:pt x="5959" y="8477"/>
                    <a:pt x="5931" y="8516"/>
                    <a:pt x="5903" y="8555"/>
                  </a:cubicBezTo>
                  <a:cubicBezTo>
                    <a:pt x="5879" y="8590"/>
                    <a:pt x="5856" y="8623"/>
                    <a:pt x="5833" y="8658"/>
                  </a:cubicBezTo>
                  <a:cubicBezTo>
                    <a:pt x="5807" y="8702"/>
                    <a:pt x="5785" y="8748"/>
                    <a:pt x="5765" y="8794"/>
                  </a:cubicBezTo>
                  <a:cubicBezTo>
                    <a:pt x="5759" y="8808"/>
                    <a:pt x="5752" y="8823"/>
                    <a:pt x="5747" y="8836"/>
                  </a:cubicBezTo>
                  <a:cubicBezTo>
                    <a:pt x="5745" y="8839"/>
                    <a:pt x="5744" y="8843"/>
                    <a:pt x="5743" y="8845"/>
                  </a:cubicBezTo>
                  <a:cubicBezTo>
                    <a:pt x="5714" y="8900"/>
                    <a:pt x="5687" y="8954"/>
                    <a:pt x="5665" y="9010"/>
                  </a:cubicBezTo>
                  <a:cubicBezTo>
                    <a:pt x="5655" y="9031"/>
                    <a:pt x="5649" y="9052"/>
                    <a:pt x="5641" y="9071"/>
                  </a:cubicBezTo>
                  <a:cubicBezTo>
                    <a:pt x="5634" y="9088"/>
                    <a:pt x="5625" y="9104"/>
                    <a:pt x="5620" y="9122"/>
                  </a:cubicBezTo>
                  <a:cubicBezTo>
                    <a:pt x="5606" y="9158"/>
                    <a:pt x="5595" y="9194"/>
                    <a:pt x="5582" y="9230"/>
                  </a:cubicBezTo>
                  <a:cubicBezTo>
                    <a:pt x="5569" y="9269"/>
                    <a:pt x="5557" y="9310"/>
                    <a:pt x="5547" y="9351"/>
                  </a:cubicBezTo>
                  <a:cubicBezTo>
                    <a:pt x="5539" y="9381"/>
                    <a:pt x="5532" y="9412"/>
                    <a:pt x="5525" y="9442"/>
                  </a:cubicBezTo>
                  <a:cubicBezTo>
                    <a:pt x="5521" y="9455"/>
                    <a:pt x="5517" y="9471"/>
                    <a:pt x="5513" y="9484"/>
                  </a:cubicBezTo>
                  <a:lnTo>
                    <a:pt x="5506" y="9511"/>
                  </a:lnTo>
                  <a:cubicBezTo>
                    <a:pt x="5505" y="9428"/>
                    <a:pt x="5507" y="9346"/>
                    <a:pt x="5515" y="9263"/>
                  </a:cubicBezTo>
                  <a:cubicBezTo>
                    <a:pt x="5520" y="9206"/>
                    <a:pt x="5531" y="9149"/>
                    <a:pt x="5541" y="9092"/>
                  </a:cubicBezTo>
                  <a:cubicBezTo>
                    <a:pt x="5552" y="9035"/>
                    <a:pt x="5565" y="8979"/>
                    <a:pt x="5580" y="8924"/>
                  </a:cubicBezTo>
                  <a:cubicBezTo>
                    <a:pt x="5596" y="8871"/>
                    <a:pt x="5615" y="8819"/>
                    <a:pt x="5637" y="8769"/>
                  </a:cubicBezTo>
                  <a:cubicBezTo>
                    <a:pt x="5656" y="8722"/>
                    <a:pt x="5677" y="8678"/>
                    <a:pt x="5702" y="8634"/>
                  </a:cubicBezTo>
                  <a:cubicBezTo>
                    <a:pt x="5727" y="8590"/>
                    <a:pt x="5754" y="8547"/>
                    <a:pt x="5783" y="8506"/>
                  </a:cubicBezTo>
                  <a:cubicBezTo>
                    <a:pt x="5814" y="8462"/>
                    <a:pt x="5843" y="8418"/>
                    <a:pt x="5874" y="8376"/>
                  </a:cubicBezTo>
                  <a:cubicBezTo>
                    <a:pt x="5912" y="8323"/>
                    <a:pt x="5950" y="8271"/>
                    <a:pt x="5990" y="8220"/>
                  </a:cubicBezTo>
                  <a:cubicBezTo>
                    <a:pt x="6024" y="8174"/>
                    <a:pt x="6059" y="8128"/>
                    <a:pt x="6096" y="8086"/>
                  </a:cubicBezTo>
                  <a:cubicBezTo>
                    <a:pt x="6181" y="7992"/>
                    <a:pt x="6277" y="7910"/>
                    <a:pt x="6377" y="7832"/>
                  </a:cubicBezTo>
                  <a:cubicBezTo>
                    <a:pt x="6424" y="7793"/>
                    <a:pt x="6476" y="7760"/>
                    <a:pt x="6524" y="7723"/>
                  </a:cubicBezTo>
                  <a:cubicBezTo>
                    <a:pt x="6573" y="7689"/>
                    <a:pt x="6620" y="7656"/>
                    <a:pt x="6669" y="7626"/>
                  </a:cubicBezTo>
                  <a:cubicBezTo>
                    <a:pt x="6718" y="7597"/>
                    <a:pt x="6770" y="7567"/>
                    <a:pt x="6827" y="7550"/>
                  </a:cubicBezTo>
                  <a:cubicBezTo>
                    <a:pt x="6847" y="7544"/>
                    <a:pt x="6867" y="7539"/>
                    <a:pt x="6888" y="7534"/>
                  </a:cubicBezTo>
                  <a:cubicBezTo>
                    <a:pt x="6890" y="7524"/>
                    <a:pt x="6894" y="7517"/>
                    <a:pt x="6898" y="7509"/>
                  </a:cubicBezTo>
                  <a:cubicBezTo>
                    <a:pt x="6910" y="7477"/>
                    <a:pt x="6924" y="7445"/>
                    <a:pt x="6939" y="7412"/>
                  </a:cubicBezTo>
                  <a:cubicBezTo>
                    <a:pt x="6971" y="7348"/>
                    <a:pt x="7008" y="7286"/>
                    <a:pt x="7046" y="7224"/>
                  </a:cubicBezTo>
                  <a:cubicBezTo>
                    <a:pt x="7085" y="7158"/>
                    <a:pt x="7122" y="7092"/>
                    <a:pt x="7161" y="7027"/>
                  </a:cubicBezTo>
                  <a:cubicBezTo>
                    <a:pt x="7202" y="6957"/>
                    <a:pt x="7250" y="6891"/>
                    <a:pt x="7298" y="6826"/>
                  </a:cubicBezTo>
                  <a:cubicBezTo>
                    <a:pt x="7370" y="6731"/>
                    <a:pt x="7450" y="6645"/>
                    <a:pt x="7539" y="6566"/>
                  </a:cubicBezTo>
                  <a:cubicBezTo>
                    <a:pt x="7585" y="6524"/>
                    <a:pt x="7636" y="6487"/>
                    <a:pt x="7688" y="6452"/>
                  </a:cubicBezTo>
                  <a:cubicBezTo>
                    <a:pt x="7742" y="6418"/>
                    <a:pt x="7801" y="6389"/>
                    <a:pt x="7856" y="6361"/>
                  </a:cubicBezTo>
                  <a:cubicBezTo>
                    <a:pt x="7912" y="6332"/>
                    <a:pt x="7968" y="6302"/>
                    <a:pt x="8026" y="6279"/>
                  </a:cubicBezTo>
                  <a:cubicBezTo>
                    <a:pt x="8085" y="6253"/>
                    <a:pt x="8144" y="6232"/>
                    <a:pt x="8204" y="6217"/>
                  </a:cubicBezTo>
                  <a:lnTo>
                    <a:pt x="8220" y="6213"/>
                  </a:lnTo>
                  <a:lnTo>
                    <a:pt x="8220" y="6212"/>
                  </a:lnTo>
                  <a:lnTo>
                    <a:pt x="8270" y="6199"/>
                  </a:lnTo>
                  <a:cubicBezTo>
                    <a:pt x="8293" y="6194"/>
                    <a:pt x="8318" y="6188"/>
                    <a:pt x="8341" y="6183"/>
                  </a:cubicBezTo>
                  <a:cubicBezTo>
                    <a:pt x="8343" y="6182"/>
                    <a:pt x="8344" y="6182"/>
                    <a:pt x="8345" y="6182"/>
                  </a:cubicBezTo>
                  <a:close/>
                  <a:moveTo>
                    <a:pt x="2518" y="1"/>
                  </a:moveTo>
                  <a:cubicBezTo>
                    <a:pt x="2485" y="1"/>
                    <a:pt x="2452" y="2"/>
                    <a:pt x="2419" y="2"/>
                  </a:cubicBezTo>
                  <a:lnTo>
                    <a:pt x="2424" y="2"/>
                  </a:lnTo>
                  <a:cubicBezTo>
                    <a:pt x="2358" y="6"/>
                    <a:pt x="2292" y="10"/>
                    <a:pt x="2226" y="19"/>
                  </a:cubicBezTo>
                  <a:cubicBezTo>
                    <a:pt x="2166" y="28"/>
                    <a:pt x="2107" y="38"/>
                    <a:pt x="2048" y="47"/>
                  </a:cubicBezTo>
                  <a:lnTo>
                    <a:pt x="2048" y="47"/>
                  </a:lnTo>
                  <a:cubicBezTo>
                    <a:pt x="2048" y="47"/>
                    <a:pt x="2049" y="47"/>
                    <a:pt x="2050" y="46"/>
                  </a:cubicBezTo>
                  <a:lnTo>
                    <a:pt x="2050" y="46"/>
                  </a:lnTo>
                  <a:cubicBezTo>
                    <a:pt x="1960" y="62"/>
                    <a:pt x="1870" y="86"/>
                    <a:pt x="1782" y="110"/>
                  </a:cubicBezTo>
                  <a:cubicBezTo>
                    <a:pt x="1704" y="136"/>
                    <a:pt x="1625" y="162"/>
                    <a:pt x="1548" y="191"/>
                  </a:cubicBezTo>
                  <a:cubicBezTo>
                    <a:pt x="1477" y="215"/>
                    <a:pt x="1408" y="243"/>
                    <a:pt x="1338" y="270"/>
                  </a:cubicBezTo>
                  <a:cubicBezTo>
                    <a:pt x="1311" y="284"/>
                    <a:pt x="1282" y="296"/>
                    <a:pt x="1255" y="310"/>
                  </a:cubicBezTo>
                  <a:cubicBezTo>
                    <a:pt x="1223" y="326"/>
                    <a:pt x="1192" y="343"/>
                    <a:pt x="1161" y="361"/>
                  </a:cubicBezTo>
                  <a:cubicBezTo>
                    <a:pt x="1112" y="389"/>
                    <a:pt x="1063" y="419"/>
                    <a:pt x="1014" y="447"/>
                  </a:cubicBezTo>
                  <a:cubicBezTo>
                    <a:pt x="1011" y="449"/>
                    <a:pt x="1008" y="450"/>
                    <a:pt x="1005" y="451"/>
                  </a:cubicBezTo>
                  <a:cubicBezTo>
                    <a:pt x="1024" y="487"/>
                    <a:pt x="1041" y="524"/>
                    <a:pt x="1057" y="563"/>
                  </a:cubicBezTo>
                  <a:cubicBezTo>
                    <a:pt x="1077" y="616"/>
                    <a:pt x="1094" y="668"/>
                    <a:pt x="1099" y="724"/>
                  </a:cubicBezTo>
                  <a:cubicBezTo>
                    <a:pt x="1104" y="793"/>
                    <a:pt x="1099" y="862"/>
                    <a:pt x="1094" y="930"/>
                  </a:cubicBezTo>
                  <a:cubicBezTo>
                    <a:pt x="1090" y="996"/>
                    <a:pt x="1080" y="1061"/>
                    <a:pt x="1068" y="1126"/>
                  </a:cubicBezTo>
                  <a:cubicBezTo>
                    <a:pt x="1062" y="1161"/>
                    <a:pt x="1052" y="1193"/>
                    <a:pt x="1042" y="1226"/>
                  </a:cubicBezTo>
                  <a:cubicBezTo>
                    <a:pt x="1034" y="1254"/>
                    <a:pt x="1026" y="1282"/>
                    <a:pt x="1014" y="1308"/>
                  </a:cubicBezTo>
                  <a:cubicBezTo>
                    <a:pt x="1000" y="1342"/>
                    <a:pt x="986" y="1375"/>
                    <a:pt x="967" y="1407"/>
                  </a:cubicBezTo>
                  <a:cubicBezTo>
                    <a:pt x="951" y="1436"/>
                    <a:pt x="935" y="1462"/>
                    <a:pt x="918" y="1489"/>
                  </a:cubicBezTo>
                  <a:cubicBezTo>
                    <a:pt x="881" y="1545"/>
                    <a:pt x="838" y="1598"/>
                    <a:pt x="797" y="1649"/>
                  </a:cubicBezTo>
                  <a:cubicBezTo>
                    <a:pt x="716" y="1752"/>
                    <a:pt x="625" y="1850"/>
                    <a:pt x="526" y="1936"/>
                  </a:cubicBezTo>
                  <a:cubicBezTo>
                    <a:pt x="479" y="1977"/>
                    <a:pt x="424" y="2013"/>
                    <a:pt x="372" y="2046"/>
                  </a:cubicBezTo>
                  <a:cubicBezTo>
                    <a:pt x="345" y="2065"/>
                    <a:pt x="316" y="2083"/>
                    <a:pt x="286" y="2097"/>
                  </a:cubicBezTo>
                  <a:cubicBezTo>
                    <a:pt x="257" y="2111"/>
                    <a:pt x="226" y="2123"/>
                    <a:pt x="195" y="2133"/>
                  </a:cubicBezTo>
                  <a:cubicBezTo>
                    <a:pt x="139" y="2154"/>
                    <a:pt x="83" y="2172"/>
                    <a:pt x="26" y="2189"/>
                  </a:cubicBezTo>
                  <a:cubicBezTo>
                    <a:pt x="17" y="2191"/>
                    <a:pt x="9" y="2194"/>
                    <a:pt x="0" y="2196"/>
                  </a:cubicBezTo>
                  <a:lnTo>
                    <a:pt x="38" y="2231"/>
                  </a:lnTo>
                  <a:cubicBezTo>
                    <a:pt x="89" y="2279"/>
                    <a:pt x="138" y="2327"/>
                    <a:pt x="186" y="2376"/>
                  </a:cubicBezTo>
                  <a:cubicBezTo>
                    <a:pt x="232" y="2423"/>
                    <a:pt x="276" y="2474"/>
                    <a:pt x="315" y="2526"/>
                  </a:cubicBezTo>
                  <a:cubicBezTo>
                    <a:pt x="355" y="2582"/>
                    <a:pt x="396" y="2638"/>
                    <a:pt x="430" y="2697"/>
                  </a:cubicBezTo>
                  <a:cubicBezTo>
                    <a:pt x="463" y="2752"/>
                    <a:pt x="494" y="2808"/>
                    <a:pt x="523" y="2865"/>
                  </a:cubicBezTo>
                  <a:cubicBezTo>
                    <a:pt x="553" y="2922"/>
                    <a:pt x="582" y="2978"/>
                    <a:pt x="604" y="3036"/>
                  </a:cubicBezTo>
                  <a:cubicBezTo>
                    <a:pt x="636" y="3123"/>
                    <a:pt x="655" y="3212"/>
                    <a:pt x="670" y="3303"/>
                  </a:cubicBezTo>
                  <a:cubicBezTo>
                    <a:pt x="688" y="3310"/>
                    <a:pt x="708" y="3320"/>
                    <a:pt x="725" y="3329"/>
                  </a:cubicBezTo>
                  <a:cubicBezTo>
                    <a:pt x="747" y="3342"/>
                    <a:pt x="769" y="3356"/>
                    <a:pt x="790" y="3372"/>
                  </a:cubicBezTo>
                  <a:cubicBezTo>
                    <a:pt x="816" y="3393"/>
                    <a:pt x="842" y="3414"/>
                    <a:pt x="869" y="3437"/>
                  </a:cubicBezTo>
                  <a:cubicBezTo>
                    <a:pt x="923" y="3481"/>
                    <a:pt x="974" y="3529"/>
                    <a:pt x="1024" y="3578"/>
                  </a:cubicBezTo>
                  <a:cubicBezTo>
                    <a:pt x="1069" y="3622"/>
                    <a:pt x="1112" y="3669"/>
                    <a:pt x="1150" y="3718"/>
                  </a:cubicBezTo>
                  <a:cubicBezTo>
                    <a:pt x="1191" y="3775"/>
                    <a:pt x="1229" y="3834"/>
                    <a:pt x="1266" y="3894"/>
                  </a:cubicBezTo>
                  <a:cubicBezTo>
                    <a:pt x="1337" y="4007"/>
                    <a:pt x="1401" y="4125"/>
                    <a:pt x="1447" y="4250"/>
                  </a:cubicBezTo>
                  <a:cubicBezTo>
                    <a:pt x="1496" y="4382"/>
                    <a:pt x="1539" y="4513"/>
                    <a:pt x="1573" y="4649"/>
                  </a:cubicBezTo>
                  <a:cubicBezTo>
                    <a:pt x="1588" y="4711"/>
                    <a:pt x="1600" y="4775"/>
                    <a:pt x="1611" y="4838"/>
                  </a:cubicBezTo>
                  <a:cubicBezTo>
                    <a:pt x="1622" y="4908"/>
                    <a:pt x="1636" y="4977"/>
                    <a:pt x="1643" y="5047"/>
                  </a:cubicBezTo>
                  <a:cubicBezTo>
                    <a:pt x="1650" y="5115"/>
                    <a:pt x="1657" y="5181"/>
                    <a:pt x="1662" y="5248"/>
                  </a:cubicBezTo>
                  <a:cubicBezTo>
                    <a:pt x="1664" y="5313"/>
                    <a:pt x="1666" y="5378"/>
                    <a:pt x="1666" y="5444"/>
                  </a:cubicBezTo>
                  <a:cubicBezTo>
                    <a:pt x="1666" y="5507"/>
                    <a:pt x="1664" y="5571"/>
                    <a:pt x="1657" y="5635"/>
                  </a:cubicBezTo>
                  <a:cubicBezTo>
                    <a:pt x="1651" y="5702"/>
                    <a:pt x="1638" y="5769"/>
                    <a:pt x="1624" y="5834"/>
                  </a:cubicBezTo>
                  <a:cubicBezTo>
                    <a:pt x="1611" y="5898"/>
                    <a:pt x="1599" y="5961"/>
                    <a:pt x="1580" y="6023"/>
                  </a:cubicBezTo>
                  <a:cubicBezTo>
                    <a:pt x="1563" y="6084"/>
                    <a:pt x="1543" y="6143"/>
                    <a:pt x="1523" y="6203"/>
                  </a:cubicBezTo>
                  <a:cubicBezTo>
                    <a:pt x="1495" y="6291"/>
                    <a:pt x="1472" y="6379"/>
                    <a:pt x="1444" y="6466"/>
                  </a:cubicBezTo>
                  <a:cubicBezTo>
                    <a:pt x="1435" y="6497"/>
                    <a:pt x="1425" y="6527"/>
                    <a:pt x="1416" y="6556"/>
                  </a:cubicBezTo>
                  <a:cubicBezTo>
                    <a:pt x="1490" y="6603"/>
                    <a:pt x="1565" y="6649"/>
                    <a:pt x="1640" y="6694"/>
                  </a:cubicBezTo>
                  <a:cubicBezTo>
                    <a:pt x="1719" y="6740"/>
                    <a:pt x="1800" y="6786"/>
                    <a:pt x="1878" y="6834"/>
                  </a:cubicBezTo>
                  <a:cubicBezTo>
                    <a:pt x="1997" y="6907"/>
                    <a:pt x="2116" y="6979"/>
                    <a:pt x="2224" y="7066"/>
                  </a:cubicBezTo>
                  <a:cubicBezTo>
                    <a:pt x="2329" y="7150"/>
                    <a:pt x="2430" y="7240"/>
                    <a:pt x="2525" y="7337"/>
                  </a:cubicBezTo>
                  <a:cubicBezTo>
                    <a:pt x="2623" y="7437"/>
                    <a:pt x="2720" y="7537"/>
                    <a:pt x="2812" y="7643"/>
                  </a:cubicBezTo>
                  <a:cubicBezTo>
                    <a:pt x="2902" y="7747"/>
                    <a:pt x="2989" y="7855"/>
                    <a:pt x="3065" y="7969"/>
                  </a:cubicBezTo>
                  <a:cubicBezTo>
                    <a:pt x="3105" y="8029"/>
                    <a:pt x="3143" y="8089"/>
                    <a:pt x="3178" y="8153"/>
                  </a:cubicBezTo>
                  <a:cubicBezTo>
                    <a:pt x="3212" y="8212"/>
                    <a:pt x="3243" y="8274"/>
                    <a:pt x="3274" y="8335"/>
                  </a:cubicBezTo>
                  <a:cubicBezTo>
                    <a:pt x="3304" y="8393"/>
                    <a:pt x="3332" y="8453"/>
                    <a:pt x="3360" y="8512"/>
                  </a:cubicBezTo>
                  <a:cubicBezTo>
                    <a:pt x="3390" y="8577"/>
                    <a:pt x="3417" y="8641"/>
                    <a:pt x="3443" y="8707"/>
                  </a:cubicBezTo>
                  <a:cubicBezTo>
                    <a:pt x="3467" y="8764"/>
                    <a:pt x="3487" y="8824"/>
                    <a:pt x="3506" y="8881"/>
                  </a:cubicBezTo>
                  <a:cubicBezTo>
                    <a:pt x="3511" y="8899"/>
                    <a:pt x="3518" y="8916"/>
                    <a:pt x="3523" y="8934"/>
                  </a:cubicBezTo>
                  <a:cubicBezTo>
                    <a:pt x="3542" y="8861"/>
                    <a:pt x="3565" y="8787"/>
                    <a:pt x="3590" y="8716"/>
                  </a:cubicBezTo>
                  <a:cubicBezTo>
                    <a:pt x="3606" y="8671"/>
                    <a:pt x="3624" y="8625"/>
                    <a:pt x="3643" y="8582"/>
                  </a:cubicBezTo>
                  <a:cubicBezTo>
                    <a:pt x="3663" y="8535"/>
                    <a:pt x="3680" y="8486"/>
                    <a:pt x="3700" y="8439"/>
                  </a:cubicBezTo>
                  <a:cubicBezTo>
                    <a:pt x="3738" y="8346"/>
                    <a:pt x="3783" y="8254"/>
                    <a:pt x="3833" y="8166"/>
                  </a:cubicBezTo>
                  <a:cubicBezTo>
                    <a:pt x="3885" y="8072"/>
                    <a:pt x="3936" y="7978"/>
                    <a:pt x="3993" y="7887"/>
                  </a:cubicBezTo>
                  <a:cubicBezTo>
                    <a:pt x="4026" y="7833"/>
                    <a:pt x="4060" y="7777"/>
                    <a:pt x="4098" y="7726"/>
                  </a:cubicBezTo>
                  <a:cubicBezTo>
                    <a:pt x="4137" y="7673"/>
                    <a:pt x="4179" y="7621"/>
                    <a:pt x="4223" y="7572"/>
                  </a:cubicBezTo>
                  <a:cubicBezTo>
                    <a:pt x="4314" y="7472"/>
                    <a:pt x="4408" y="7374"/>
                    <a:pt x="4511" y="7286"/>
                  </a:cubicBezTo>
                  <a:cubicBezTo>
                    <a:pt x="4617" y="7196"/>
                    <a:pt x="4720" y="7101"/>
                    <a:pt x="4836" y="7028"/>
                  </a:cubicBezTo>
                  <a:cubicBezTo>
                    <a:pt x="4894" y="6990"/>
                    <a:pt x="4955" y="6956"/>
                    <a:pt x="5017" y="6923"/>
                  </a:cubicBezTo>
                  <a:cubicBezTo>
                    <a:pt x="5046" y="6907"/>
                    <a:pt x="5076" y="6896"/>
                    <a:pt x="5105" y="6883"/>
                  </a:cubicBezTo>
                  <a:cubicBezTo>
                    <a:pt x="5126" y="6874"/>
                    <a:pt x="5146" y="6866"/>
                    <a:pt x="5165" y="6859"/>
                  </a:cubicBezTo>
                  <a:cubicBezTo>
                    <a:pt x="5165" y="6850"/>
                    <a:pt x="5166" y="6842"/>
                    <a:pt x="5167" y="6834"/>
                  </a:cubicBezTo>
                  <a:cubicBezTo>
                    <a:pt x="5180" y="6752"/>
                    <a:pt x="5198" y="6673"/>
                    <a:pt x="5222" y="6595"/>
                  </a:cubicBezTo>
                  <a:cubicBezTo>
                    <a:pt x="5247" y="6515"/>
                    <a:pt x="5273" y="6436"/>
                    <a:pt x="5298" y="6355"/>
                  </a:cubicBezTo>
                  <a:cubicBezTo>
                    <a:pt x="5304" y="6342"/>
                    <a:pt x="5312" y="6331"/>
                    <a:pt x="5324" y="6323"/>
                  </a:cubicBezTo>
                  <a:lnTo>
                    <a:pt x="5324" y="6323"/>
                  </a:lnTo>
                  <a:cubicBezTo>
                    <a:pt x="5321" y="6342"/>
                    <a:pt x="5319" y="6359"/>
                    <a:pt x="5317" y="6378"/>
                  </a:cubicBezTo>
                  <a:cubicBezTo>
                    <a:pt x="5314" y="6425"/>
                    <a:pt x="5311" y="6474"/>
                    <a:pt x="5309" y="6522"/>
                  </a:cubicBezTo>
                  <a:cubicBezTo>
                    <a:pt x="5306" y="6576"/>
                    <a:pt x="5304" y="6631"/>
                    <a:pt x="5301" y="6684"/>
                  </a:cubicBezTo>
                  <a:cubicBezTo>
                    <a:pt x="5300" y="6718"/>
                    <a:pt x="5300" y="6750"/>
                    <a:pt x="5301" y="6783"/>
                  </a:cubicBezTo>
                  <a:cubicBezTo>
                    <a:pt x="5300" y="6792"/>
                    <a:pt x="5300" y="6799"/>
                    <a:pt x="5300" y="6807"/>
                  </a:cubicBezTo>
                  <a:lnTo>
                    <a:pt x="5300" y="6808"/>
                  </a:lnTo>
                  <a:lnTo>
                    <a:pt x="5300" y="6819"/>
                  </a:lnTo>
                  <a:lnTo>
                    <a:pt x="5300" y="6829"/>
                  </a:lnTo>
                  <a:lnTo>
                    <a:pt x="5300" y="6830"/>
                  </a:lnTo>
                  <a:cubicBezTo>
                    <a:pt x="5300" y="6842"/>
                    <a:pt x="5299" y="6855"/>
                    <a:pt x="5299" y="6866"/>
                  </a:cubicBezTo>
                  <a:cubicBezTo>
                    <a:pt x="5299" y="6871"/>
                    <a:pt x="5298" y="6875"/>
                    <a:pt x="5298" y="6880"/>
                  </a:cubicBezTo>
                  <a:cubicBezTo>
                    <a:pt x="5296" y="6894"/>
                    <a:pt x="5296" y="6905"/>
                    <a:pt x="5296" y="6917"/>
                  </a:cubicBezTo>
                  <a:cubicBezTo>
                    <a:pt x="5296" y="6926"/>
                    <a:pt x="5295" y="6933"/>
                    <a:pt x="5295" y="6942"/>
                  </a:cubicBezTo>
                  <a:lnTo>
                    <a:pt x="5288" y="6946"/>
                  </a:lnTo>
                  <a:cubicBezTo>
                    <a:pt x="5283" y="6948"/>
                    <a:pt x="5278" y="6952"/>
                    <a:pt x="5274" y="6953"/>
                  </a:cubicBezTo>
                  <a:cubicBezTo>
                    <a:pt x="5260" y="6958"/>
                    <a:pt x="5248" y="6964"/>
                    <a:pt x="5234" y="6969"/>
                  </a:cubicBezTo>
                  <a:cubicBezTo>
                    <a:pt x="5232" y="6971"/>
                    <a:pt x="5228" y="6972"/>
                    <a:pt x="5224" y="6974"/>
                  </a:cubicBezTo>
                  <a:cubicBezTo>
                    <a:pt x="5214" y="6978"/>
                    <a:pt x="5205" y="6982"/>
                    <a:pt x="5195" y="6987"/>
                  </a:cubicBezTo>
                  <a:cubicBezTo>
                    <a:pt x="5185" y="6990"/>
                    <a:pt x="5176" y="6994"/>
                    <a:pt x="5165" y="6999"/>
                  </a:cubicBezTo>
                  <a:lnTo>
                    <a:pt x="5157" y="7003"/>
                  </a:lnTo>
                  <a:lnTo>
                    <a:pt x="5157" y="7002"/>
                  </a:lnTo>
                  <a:cubicBezTo>
                    <a:pt x="5145" y="7007"/>
                    <a:pt x="5133" y="7012"/>
                    <a:pt x="5121" y="7018"/>
                  </a:cubicBezTo>
                  <a:cubicBezTo>
                    <a:pt x="5073" y="7039"/>
                    <a:pt x="5028" y="7064"/>
                    <a:pt x="4984" y="7090"/>
                  </a:cubicBezTo>
                  <a:lnTo>
                    <a:pt x="4902" y="7139"/>
                  </a:lnTo>
                  <a:cubicBezTo>
                    <a:pt x="4876" y="7157"/>
                    <a:pt x="4850" y="7174"/>
                    <a:pt x="4826" y="7193"/>
                  </a:cubicBezTo>
                  <a:cubicBezTo>
                    <a:pt x="4760" y="7245"/>
                    <a:pt x="4697" y="7299"/>
                    <a:pt x="4634" y="7354"/>
                  </a:cubicBezTo>
                  <a:cubicBezTo>
                    <a:pt x="4602" y="7381"/>
                    <a:pt x="4571" y="7408"/>
                    <a:pt x="4540" y="7437"/>
                  </a:cubicBezTo>
                  <a:cubicBezTo>
                    <a:pt x="4511" y="7463"/>
                    <a:pt x="4483" y="7492"/>
                    <a:pt x="4454" y="7520"/>
                  </a:cubicBezTo>
                  <a:cubicBezTo>
                    <a:pt x="4381" y="7595"/>
                    <a:pt x="4310" y="7673"/>
                    <a:pt x="4243" y="7753"/>
                  </a:cubicBezTo>
                  <a:cubicBezTo>
                    <a:pt x="4176" y="7843"/>
                    <a:pt x="4117" y="7937"/>
                    <a:pt x="4060" y="8032"/>
                  </a:cubicBezTo>
                  <a:cubicBezTo>
                    <a:pt x="4015" y="8111"/>
                    <a:pt x="3970" y="8190"/>
                    <a:pt x="3927" y="8271"/>
                  </a:cubicBezTo>
                  <a:cubicBezTo>
                    <a:pt x="3885" y="8349"/>
                    <a:pt x="3849" y="8428"/>
                    <a:pt x="3814" y="8509"/>
                  </a:cubicBezTo>
                  <a:cubicBezTo>
                    <a:pt x="3783" y="8584"/>
                    <a:pt x="3752" y="8664"/>
                    <a:pt x="3722" y="8741"/>
                  </a:cubicBezTo>
                  <a:cubicBezTo>
                    <a:pt x="3695" y="8815"/>
                    <a:pt x="3673" y="8893"/>
                    <a:pt x="3650" y="8969"/>
                  </a:cubicBezTo>
                  <a:cubicBezTo>
                    <a:pt x="3642" y="9004"/>
                    <a:pt x="3634" y="9038"/>
                    <a:pt x="3623" y="9073"/>
                  </a:cubicBezTo>
                  <a:cubicBezTo>
                    <a:pt x="3616" y="9100"/>
                    <a:pt x="3607" y="9128"/>
                    <a:pt x="3601" y="9154"/>
                  </a:cubicBezTo>
                  <a:cubicBezTo>
                    <a:pt x="3598" y="9160"/>
                    <a:pt x="3596" y="9166"/>
                    <a:pt x="3590" y="9171"/>
                  </a:cubicBezTo>
                  <a:cubicBezTo>
                    <a:pt x="3599" y="9211"/>
                    <a:pt x="3606" y="9248"/>
                    <a:pt x="3612" y="9286"/>
                  </a:cubicBezTo>
                  <a:cubicBezTo>
                    <a:pt x="3622" y="9353"/>
                    <a:pt x="3630" y="9418"/>
                    <a:pt x="3637" y="9484"/>
                  </a:cubicBezTo>
                  <a:lnTo>
                    <a:pt x="3637" y="9484"/>
                  </a:lnTo>
                  <a:cubicBezTo>
                    <a:pt x="3636" y="9482"/>
                    <a:pt x="3635" y="9481"/>
                    <a:pt x="3635" y="9479"/>
                  </a:cubicBezTo>
                  <a:lnTo>
                    <a:pt x="3635" y="9479"/>
                  </a:lnTo>
                  <a:cubicBezTo>
                    <a:pt x="3645" y="9589"/>
                    <a:pt x="3657" y="9698"/>
                    <a:pt x="3650" y="9807"/>
                  </a:cubicBezTo>
                  <a:cubicBezTo>
                    <a:pt x="3650" y="9817"/>
                    <a:pt x="3647" y="9827"/>
                    <a:pt x="3642" y="9835"/>
                  </a:cubicBezTo>
                  <a:cubicBezTo>
                    <a:pt x="3680" y="9845"/>
                    <a:pt x="3717" y="9857"/>
                    <a:pt x="3756" y="9868"/>
                  </a:cubicBezTo>
                  <a:cubicBezTo>
                    <a:pt x="3877" y="9907"/>
                    <a:pt x="3994" y="9964"/>
                    <a:pt x="4109" y="10019"/>
                  </a:cubicBezTo>
                  <a:cubicBezTo>
                    <a:pt x="4230" y="10075"/>
                    <a:pt x="4346" y="10141"/>
                    <a:pt x="4459" y="10209"/>
                  </a:cubicBezTo>
                  <a:cubicBezTo>
                    <a:pt x="4515" y="10240"/>
                    <a:pt x="4571" y="10275"/>
                    <a:pt x="4620" y="10313"/>
                  </a:cubicBezTo>
                  <a:cubicBezTo>
                    <a:pt x="4672" y="10352"/>
                    <a:pt x="4722" y="10393"/>
                    <a:pt x="4769" y="10436"/>
                  </a:cubicBezTo>
                  <a:cubicBezTo>
                    <a:pt x="4866" y="10523"/>
                    <a:pt x="4943" y="10630"/>
                    <a:pt x="5025" y="10730"/>
                  </a:cubicBezTo>
                  <a:cubicBezTo>
                    <a:pt x="5107" y="10832"/>
                    <a:pt x="5188" y="10934"/>
                    <a:pt x="5267" y="11038"/>
                  </a:cubicBezTo>
                  <a:cubicBezTo>
                    <a:pt x="5305" y="11087"/>
                    <a:pt x="5340" y="11138"/>
                    <a:pt x="5376" y="11189"/>
                  </a:cubicBezTo>
                  <a:cubicBezTo>
                    <a:pt x="5415" y="11246"/>
                    <a:pt x="5456" y="11303"/>
                    <a:pt x="5492" y="11363"/>
                  </a:cubicBezTo>
                  <a:cubicBezTo>
                    <a:pt x="5562" y="11476"/>
                    <a:pt x="5621" y="11591"/>
                    <a:pt x="5677" y="11710"/>
                  </a:cubicBezTo>
                  <a:lnTo>
                    <a:pt x="5712" y="11787"/>
                  </a:lnTo>
                  <a:cubicBezTo>
                    <a:pt x="5714" y="11780"/>
                    <a:pt x="5718" y="11772"/>
                    <a:pt x="5725" y="11767"/>
                  </a:cubicBezTo>
                  <a:cubicBezTo>
                    <a:pt x="5745" y="11746"/>
                    <a:pt x="5770" y="11727"/>
                    <a:pt x="5792" y="11708"/>
                  </a:cubicBezTo>
                  <a:cubicBezTo>
                    <a:pt x="5838" y="11669"/>
                    <a:pt x="5883" y="11631"/>
                    <a:pt x="5929" y="11591"/>
                  </a:cubicBezTo>
                  <a:cubicBezTo>
                    <a:pt x="5974" y="11554"/>
                    <a:pt x="6021" y="11518"/>
                    <a:pt x="6069" y="11484"/>
                  </a:cubicBezTo>
                  <a:cubicBezTo>
                    <a:pt x="6119" y="11451"/>
                    <a:pt x="6168" y="11422"/>
                    <a:pt x="6219" y="11393"/>
                  </a:cubicBezTo>
                  <a:cubicBezTo>
                    <a:pt x="6321" y="11333"/>
                    <a:pt x="6424" y="11280"/>
                    <a:pt x="6530" y="11226"/>
                  </a:cubicBezTo>
                  <a:lnTo>
                    <a:pt x="6553" y="11215"/>
                  </a:lnTo>
                  <a:cubicBezTo>
                    <a:pt x="6568" y="11154"/>
                    <a:pt x="6581" y="11094"/>
                    <a:pt x="6596" y="11034"/>
                  </a:cubicBezTo>
                  <a:cubicBezTo>
                    <a:pt x="6606" y="10991"/>
                    <a:pt x="6615" y="10947"/>
                    <a:pt x="6627" y="10904"/>
                  </a:cubicBezTo>
                  <a:cubicBezTo>
                    <a:pt x="6637" y="10867"/>
                    <a:pt x="6650" y="10832"/>
                    <a:pt x="6667" y="10797"/>
                  </a:cubicBezTo>
                  <a:cubicBezTo>
                    <a:pt x="6681" y="10767"/>
                    <a:pt x="6695" y="10736"/>
                    <a:pt x="6710" y="10708"/>
                  </a:cubicBezTo>
                  <a:cubicBezTo>
                    <a:pt x="6726" y="10679"/>
                    <a:pt x="6743" y="10650"/>
                    <a:pt x="6760" y="10622"/>
                  </a:cubicBezTo>
                  <a:cubicBezTo>
                    <a:pt x="6777" y="10596"/>
                    <a:pt x="6796" y="10570"/>
                    <a:pt x="6815" y="10544"/>
                  </a:cubicBezTo>
                  <a:cubicBezTo>
                    <a:pt x="6833" y="10518"/>
                    <a:pt x="6851" y="10492"/>
                    <a:pt x="6870" y="10468"/>
                  </a:cubicBezTo>
                  <a:cubicBezTo>
                    <a:pt x="6911" y="10416"/>
                    <a:pt x="6952" y="10367"/>
                    <a:pt x="6996" y="10318"/>
                  </a:cubicBezTo>
                  <a:cubicBezTo>
                    <a:pt x="7039" y="10268"/>
                    <a:pt x="7085" y="10218"/>
                    <a:pt x="7133" y="10171"/>
                  </a:cubicBezTo>
                  <a:cubicBezTo>
                    <a:pt x="7184" y="10124"/>
                    <a:pt x="7233" y="10073"/>
                    <a:pt x="7287" y="10029"/>
                  </a:cubicBezTo>
                  <a:lnTo>
                    <a:pt x="7329" y="9995"/>
                  </a:lnTo>
                  <a:cubicBezTo>
                    <a:pt x="7349" y="9983"/>
                    <a:pt x="7369" y="9972"/>
                    <a:pt x="7388" y="9961"/>
                  </a:cubicBezTo>
                  <a:cubicBezTo>
                    <a:pt x="7404" y="9954"/>
                    <a:pt x="7420" y="9945"/>
                    <a:pt x="7437" y="9939"/>
                  </a:cubicBezTo>
                  <a:cubicBezTo>
                    <a:pt x="7473" y="9925"/>
                    <a:pt x="7508" y="9910"/>
                    <a:pt x="7544" y="9898"/>
                  </a:cubicBezTo>
                  <a:cubicBezTo>
                    <a:pt x="7544" y="9898"/>
                    <a:pt x="7545" y="9897"/>
                    <a:pt x="7546" y="9897"/>
                  </a:cubicBezTo>
                  <a:cubicBezTo>
                    <a:pt x="7548" y="9897"/>
                    <a:pt x="7548" y="9897"/>
                    <a:pt x="7549" y="9895"/>
                  </a:cubicBezTo>
                  <a:cubicBezTo>
                    <a:pt x="7582" y="9883"/>
                    <a:pt x="7616" y="9873"/>
                    <a:pt x="7649" y="9863"/>
                  </a:cubicBezTo>
                  <a:cubicBezTo>
                    <a:pt x="7666" y="9858"/>
                    <a:pt x="7683" y="9853"/>
                    <a:pt x="7700" y="9849"/>
                  </a:cubicBezTo>
                  <a:lnTo>
                    <a:pt x="7700" y="9849"/>
                  </a:lnTo>
                  <a:cubicBezTo>
                    <a:pt x="7699" y="9849"/>
                    <a:pt x="7699" y="9850"/>
                    <a:pt x="7698" y="9850"/>
                  </a:cubicBezTo>
                  <a:lnTo>
                    <a:pt x="7698" y="9850"/>
                  </a:lnTo>
                  <a:cubicBezTo>
                    <a:pt x="7737" y="9842"/>
                    <a:pt x="7776" y="9835"/>
                    <a:pt x="7813" y="9828"/>
                  </a:cubicBezTo>
                  <a:cubicBezTo>
                    <a:pt x="7827" y="9826"/>
                    <a:pt x="7839" y="9825"/>
                    <a:pt x="7853" y="9822"/>
                  </a:cubicBezTo>
                  <a:lnTo>
                    <a:pt x="7853" y="9822"/>
                  </a:lnTo>
                  <a:cubicBezTo>
                    <a:pt x="7835" y="9831"/>
                    <a:pt x="7817" y="9840"/>
                    <a:pt x="7799" y="9847"/>
                  </a:cubicBezTo>
                  <a:cubicBezTo>
                    <a:pt x="7757" y="9868"/>
                    <a:pt x="7714" y="9889"/>
                    <a:pt x="7672" y="9910"/>
                  </a:cubicBezTo>
                  <a:cubicBezTo>
                    <a:pt x="7648" y="9924"/>
                    <a:pt x="7623" y="9936"/>
                    <a:pt x="7602" y="9951"/>
                  </a:cubicBezTo>
                  <a:cubicBezTo>
                    <a:pt x="7576" y="9967"/>
                    <a:pt x="7549" y="9985"/>
                    <a:pt x="7523" y="10002"/>
                  </a:cubicBezTo>
                  <a:cubicBezTo>
                    <a:pt x="7482" y="10033"/>
                    <a:pt x="7441" y="10064"/>
                    <a:pt x="7401" y="10098"/>
                  </a:cubicBezTo>
                  <a:cubicBezTo>
                    <a:pt x="7362" y="10130"/>
                    <a:pt x="7324" y="10163"/>
                    <a:pt x="7287" y="10197"/>
                  </a:cubicBezTo>
                  <a:cubicBezTo>
                    <a:pt x="7235" y="10246"/>
                    <a:pt x="7183" y="10295"/>
                    <a:pt x="7136" y="10349"/>
                  </a:cubicBezTo>
                  <a:cubicBezTo>
                    <a:pt x="7086" y="10406"/>
                    <a:pt x="7037" y="10464"/>
                    <a:pt x="6988" y="10522"/>
                  </a:cubicBezTo>
                  <a:cubicBezTo>
                    <a:pt x="6935" y="10588"/>
                    <a:pt x="6886" y="10658"/>
                    <a:pt x="6841" y="10731"/>
                  </a:cubicBezTo>
                  <a:cubicBezTo>
                    <a:pt x="6815" y="10780"/>
                    <a:pt x="6791" y="10829"/>
                    <a:pt x="6767" y="10879"/>
                  </a:cubicBezTo>
                  <a:cubicBezTo>
                    <a:pt x="6762" y="10893"/>
                    <a:pt x="6757" y="10905"/>
                    <a:pt x="6753" y="10919"/>
                  </a:cubicBezTo>
                  <a:cubicBezTo>
                    <a:pt x="6735" y="10984"/>
                    <a:pt x="6719" y="11051"/>
                    <a:pt x="6705" y="11117"/>
                  </a:cubicBezTo>
                  <a:lnTo>
                    <a:pt x="6698" y="11148"/>
                  </a:lnTo>
                  <a:cubicBezTo>
                    <a:pt x="6693" y="11167"/>
                    <a:pt x="6688" y="11188"/>
                    <a:pt x="6683" y="11207"/>
                  </a:cubicBezTo>
                  <a:cubicBezTo>
                    <a:pt x="6677" y="11238"/>
                    <a:pt x="6670" y="11269"/>
                    <a:pt x="6663" y="11298"/>
                  </a:cubicBezTo>
                  <a:cubicBezTo>
                    <a:pt x="6661" y="11300"/>
                    <a:pt x="6656" y="11301"/>
                    <a:pt x="6654" y="11302"/>
                  </a:cubicBezTo>
                  <a:cubicBezTo>
                    <a:pt x="6623" y="11317"/>
                    <a:pt x="6594" y="11331"/>
                    <a:pt x="6563" y="11347"/>
                  </a:cubicBezTo>
                  <a:cubicBezTo>
                    <a:pt x="6554" y="11349"/>
                    <a:pt x="6548" y="11353"/>
                    <a:pt x="6541" y="11357"/>
                  </a:cubicBezTo>
                  <a:cubicBezTo>
                    <a:pt x="6536" y="11359"/>
                    <a:pt x="6528" y="11362"/>
                    <a:pt x="6523" y="11365"/>
                  </a:cubicBezTo>
                  <a:cubicBezTo>
                    <a:pt x="6522" y="11367"/>
                    <a:pt x="6520" y="11367"/>
                    <a:pt x="6517" y="11368"/>
                  </a:cubicBezTo>
                  <a:cubicBezTo>
                    <a:pt x="6516" y="11368"/>
                    <a:pt x="6515" y="11370"/>
                    <a:pt x="6513" y="11371"/>
                  </a:cubicBezTo>
                  <a:cubicBezTo>
                    <a:pt x="6506" y="11375"/>
                    <a:pt x="6500" y="11380"/>
                    <a:pt x="6494" y="11386"/>
                  </a:cubicBezTo>
                  <a:cubicBezTo>
                    <a:pt x="6472" y="11398"/>
                    <a:pt x="6449" y="11410"/>
                    <a:pt x="6427" y="11421"/>
                  </a:cubicBezTo>
                  <a:cubicBezTo>
                    <a:pt x="6317" y="11481"/>
                    <a:pt x="6208" y="11543"/>
                    <a:pt x="6104" y="11613"/>
                  </a:cubicBezTo>
                  <a:cubicBezTo>
                    <a:pt x="6041" y="11662"/>
                    <a:pt x="5982" y="11711"/>
                    <a:pt x="5922" y="11763"/>
                  </a:cubicBezTo>
                  <a:cubicBezTo>
                    <a:pt x="5887" y="11793"/>
                    <a:pt x="5850" y="11822"/>
                    <a:pt x="5816" y="11852"/>
                  </a:cubicBezTo>
                  <a:cubicBezTo>
                    <a:pt x="5804" y="11865"/>
                    <a:pt x="5787" y="11872"/>
                    <a:pt x="5769" y="11872"/>
                  </a:cubicBezTo>
                  <a:cubicBezTo>
                    <a:pt x="5763" y="11872"/>
                    <a:pt x="5756" y="11871"/>
                    <a:pt x="5749" y="11869"/>
                  </a:cubicBezTo>
                  <a:cubicBezTo>
                    <a:pt x="5747" y="11868"/>
                    <a:pt x="5744" y="11868"/>
                    <a:pt x="5743" y="11866"/>
                  </a:cubicBezTo>
                  <a:lnTo>
                    <a:pt x="5743" y="11866"/>
                  </a:lnTo>
                  <a:lnTo>
                    <a:pt x="5754" y="11894"/>
                  </a:lnTo>
                  <a:cubicBezTo>
                    <a:pt x="5778" y="11953"/>
                    <a:pt x="5799" y="12012"/>
                    <a:pt x="5820" y="12072"/>
                  </a:cubicBezTo>
                  <a:cubicBezTo>
                    <a:pt x="5863" y="12203"/>
                    <a:pt x="5903" y="12335"/>
                    <a:pt x="5925" y="12473"/>
                  </a:cubicBezTo>
                  <a:cubicBezTo>
                    <a:pt x="5935" y="12535"/>
                    <a:pt x="5947" y="12598"/>
                    <a:pt x="5953" y="12661"/>
                  </a:cubicBezTo>
                  <a:cubicBezTo>
                    <a:pt x="6002" y="12669"/>
                    <a:pt x="6053" y="12681"/>
                    <a:pt x="6102" y="12696"/>
                  </a:cubicBezTo>
                  <a:cubicBezTo>
                    <a:pt x="6165" y="12715"/>
                    <a:pt x="6228" y="12736"/>
                    <a:pt x="6288" y="12762"/>
                  </a:cubicBezTo>
                  <a:cubicBezTo>
                    <a:pt x="6352" y="12788"/>
                    <a:pt x="6415" y="12818"/>
                    <a:pt x="6477" y="12851"/>
                  </a:cubicBezTo>
                  <a:cubicBezTo>
                    <a:pt x="6539" y="12884"/>
                    <a:pt x="6601" y="12919"/>
                    <a:pt x="6662" y="12954"/>
                  </a:cubicBezTo>
                  <a:cubicBezTo>
                    <a:pt x="6719" y="12988"/>
                    <a:pt x="6778" y="13021"/>
                    <a:pt x="6836" y="13056"/>
                  </a:cubicBezTo>
                  <a:cubicBezTo>
                    <a:pt x="6867" y="13073"/>
                    <a:pt x="6897" y="13096"/>
                    <a:pt x="6925" y="13118"/>
                  </a:cubicBezTo>
                  <a:cubicBezTo>
                    <a:pt x="6943" y="13132"/>
                    <a:pt x="6959" y="13148"/>
                    <a:pt x="6975" y="13161"/>
                  </a:cubicBezTo>
                  <a:cubicBezTo>
                    <a:pt x="7017" y="13199"/>
                    <a:pt x="7058" y="13236"/>
                    <a:pt x="7096" y="13277"/>
                  </a:cubicBezTo>
                  <a:cubicBezTo>
                    <a:pt x="7210" y="13393"/>
                    <a:pt x="7295" y="13537"/>
                    <a:pt x="7373" y="13680"/>
                  </a:cubicBezTo>
                  <a:cubicBezTo>
                    <a:pt x="7439" y="13801"/>
                    <a:pt x="7487" y="13929"/>
                    <a:pt x="7533" y="14058"/>
                  </a:cubicBezTo>
                  <a:cubicBezTo>
                    <a:pt x="7555" y="14123"/>
                    <a:pt x="7576" y="14188"/>
                    <a:pt x="7596" y="14254"/>
                  </a:cubicBezTo>
                  <a:cubicBezTo>
                    <a:pt x="7612" y="14314"/>
                    <a:pt x="7621" y="14376"/>
                    <a:pt x="7631" y="14436"/>
                  </a:cubicBezTo>
                  <a:cubicBezTo>
                    <a:pt x="7640" y="14505"/>
                    <a:pt x="7646" y="14574"/>
                    <a:pt x="7651" y="14642"/>
                  </a:cubicBezTo>
                  <a:cubicBezTo>
                    <a:pt x="7652" y="14660"/>
                    <a:pt x="7651" y="14676"/>
                    <a:pt x="7652" y="14693"/>
                  </a:cubicBezTo>
                  <a:lnTo>
                    <a:pt x="7652" y="14733"/>
                  </a:lnTo>
                  <a:cubicBezTo>
                    <a:pt x="7652" y="14766"/>
                    <a:pt x="7651" y="14800"/>
                    <a:pt x="7650" y="14832"/>
                  </a:cubicBezTo>
                  <a:cubicBezTo>
                    <a:pt x="7677" y="14845"/>
                    <a:pt x="7704" y="14859"/>
                    <a:pt x="7730" y="14874"/>
                  </a:cubicBezTo>
                  <a:cubicBezTo>
                    <a:pt x="7766" y="14897"/>
                    <a:pt x="7801" y="14919"/>
                    <a:pt x="7836" y="14941"/>
                  </a:cubicBezTo>
                  <a:cubicBezTo>
                    <a:pt x="7904" y="14987"/>
                    <a:pt x="7967" y="15039"/>
                    <a:pt x="8029" y="15093"/>
                  </a:cubicBezTo>
                  <a:cubicBezTo>
                    <a:pt x="8044" y="15105"/>
                    <a:pt x="8060" y="15121"/>
                    <a:pt x="8074" y="15135"/>
                  </a:cubicBezTo>
                  <a:cubicBezTo>
                    <a:pt x="8092" y="15153"/>
                    <a:pt x="8111" y="15171"/>
                    <a:pt x="8127" y="15189"/>
                  </a:cubicBezTo>
                  <a:cubicBezTo>
                    <a:pt x="8168" y="15237"/>
                    <a:pt x="8204" y="15287"/>
                    <a:pt x="8240" y="15341"/>
                  </a:cubicBezTo>
                  <a:cubicBezTo>
                    <a:pt x="8249" y="15353"/>
                    <a:pt x="8256" y="15367"/>
                    <a:pt x="8264" y="15380"/>
                  </a:cubicBezTo>
                  <a:cubicBezTo>
                    <a:pt x="8275" y="15398"/>
                    <a:pt x="8286" y="15416"/>
                    <a:pt x="8296" y="15436"/>
                  </a:cubicBezTo>
                  <a:cubicBezTo>
                    <a:pt x="8312" y="15467"/>
                    <a:pt x="8328" y="15497"/>
                    <a:pt x="8342" y="15528"/>
                  </a:cubicBezTo>
                  <a:cubicBezTo>
                    <a:pt x="8357" y="15563"/>
                    <a:pt x="8371" y="15596"/>
                    <a:pt x="8384" y="15630"/>
                  </a:cubicBezTo>
                  <a:lnTo>
                    <a:pt x="8419" y="15730"/>
                  </a:lnTo>
                  <a:cubicBezTo>
                    <a:pt x="8421" y="15738"/>
                    <a:pt x="8424" y="15746"/>
                    <a:pt x="8426" y="15754"/>
                  </a:cubicBezTo>
                  <a:cubicBezTo>
                    <a:pt x="8429" y="15754"/>
                    <a:pt x="8431" y="15755"/>
                    <a:pt x="8435" y="15755"/>
                  </a:cubicBezTo>
                  <a:cubicBezTo>
                    <a:pt x="8435" y="15755"/>
                    <a:pt x="8436" y="15755"/>
                    <a:pt x="8437" y="15757"/>
                  </a:cubicBezTo>
                  <a:cubicBezTo>
                    <a:pt x="8448" y="15760"/>
                    <a:pt x="8458" y="15762"/>
                    <a:pt x="8471" y="15764"/>
                  </a:cubicBezTo>
                  <a:cubicBezTo>
                    <a:pt x="8473" y="15765"/>
                    <a:pt x="8476" y="15765"/>
                    <a:pt x="8478" y="15765"/>
                  </a:cubicBezTo>
                  <a:cubicBezTo>
                    <a:pt x="8485" y="15766"/>
                    <a:pt x="8494" y="15767"/>
                    <a:pt x="8503" y="15767"/>
                  </a:cubicBezTo>
                  <a:cubicBezTo>
                    <a:pt x="8517" y="15759"/>
                    <a:pt x="8531" y="15759"/>
                    <a:pt x="8545" y="15759"/>
                  </a:cubicBezTo>
                  <a:cubicBezTo>
                    <a:pt x="8590" y="15754"/>
                    <a:pt x="8634" y="15749"/>
                    <a:pt x="8678" y="15739"/>
                  </a:cubicBezTo>
                  <a:cubicBezTo>
                    <a:pt x="8709" y="15731"/>
                    <a:pt x="8739" y="15722"/>
                    <a:pt x="8770" y="15713"/>
                  </a:cubicBezTo>
                  <a:cubicBezTo>
                    <a:pt x="8771" y="15712"/>
                    <a:pt x="8773" y="15712"/>
                    <a:pt x="8776" y="15710"/>
                  </a:cubicBezTo>
                  <a:lnTo>
                    <a:pt x="8777" y="15710"/>
                  </a:lnTo>
                  <a:cubicBezTo>
                    <a:pt x="8843" y="15686"/>
                    <a:pt x="8907" y="15661"/>
                    <a:pt x="8971" y="15628"/>
                  </a:cubicBezTo>
                  <a:cubicBezTo>
                    <a:pt x="9067" y="15576"/>
                    <a:pt x="9158" y="15513"/>
                    <a:pt x="9248" y="15451"/>
                  </a:cubicBezTo>
                  <a:cubicBezTo>
                    <a:pt x="9297" y="15418"/>
                    <a:pt x="9344" y="15384"/>
                    <a:pt x="9391" y="15349"/>
                  </a:cubicBezTo>
                  <a:cubicBezTo>
                    <a:pt x="9438" y="15316"/>
                    <a:pt x="9482" y="15280"/>
                    <a:pt x="9525" y="15244"/>
                  </a:cubicBezTo>
                  <a:cubicBezTo>
                    <a:pt x="9607" y="15178"/>
                    <a:pt x="9684" y="15109"/>
                    <a:pt x="9762" y="15039"/>
                  </a:cubicBezTo>
                  <a:cubicBezTo>
                    <a:pt x="9862" y="14946"/>
                    <a:pt x="9964" y="14857"/>
                    <a:pt x="10060" y="14760"/>
                  </a:cubicBezTo>
                  <a:cubicBezTo>
                    <a:pt x="10110" y="14708"/>
                    <a:pt x="10160" y="14656"/>
                    <a:pt x="10210" y="14605"/>
                  </a:cubicBezTo>
                  <a:cubicBezTo>
                    <a:pt x="10253" y="14558"/>
                    <a:pt x="10298" y="14512"/>
                    <a:pt x="10340" y="14464"/>
                  </a:cubicBezTo>
                  <a:lnTo>
                    <a:pt x="10340" y="14464"/>
                  </a:lnTo>
                  <a:lnTo>
                    <a:pt x="10337" y="14467"/>
                  </a:lnTo>
                  <a:cubicBezTo>
                    <a:pt x="10416" y="14371"/>
                    <a:pt x="10495" y="14275"/>
                    <a:pt x="10569" y="14174"/>
                  </a:cubicBezTo>
                  <a:cubicBezTo>
                    <a:pt x="10586" y="14146"/>
                    <a:pt x="10604" y="14119"/>
                    <a:pt x="10620" y="14090"/>
                  </a:cubicBezTo>
                  <a:cubicBezTo>
                    <a:pt x="10634" y="14067"/>
                    <a:pt x="10645" y="14042"/>
                    <a:pt x="10656" y="14020"/>
                  </a:cubicBezTo>
                  <a:cubicBezTo>
                    <a:pt x="10666" y="13997"/>
                    <a:pt x="10677" y="13975"/>
                    <a:pt x="10685" y="13954"/>
                  </a:cubicBezTo>
                  <a:cubicBezTo>
                    <a:pt x="10693" y="13930"/>
                    <a:pt x="10701" y="13908"/>
                    <a:pt x="10710" y="13886"/>
                  </a:cubicBezTo>
                  <a:cubicBezTo>
                    <a:pt x="10717" y="13858"/>
                    <a:pt x="10726" y="13831"/>
                    <a:pt x="10732" y="13803"/>
                  </a:cubicBezTo>
                  <a:cubicBezTo>
                    <a:pt x="10738" y="13774"/>
                    <a:pt x="10744" y="13746"/>
                    <a:pt x="10749" y="13717"/>
                  </a:cubicBezTo>
                  <a:lnTo>
                    <a:pt x="10749" y="13716"/>
                  </a:lnTo>
                  <a:lnTo>
                    <a:pt x="10749" y="13712"/>
                  </a:lnTo>
                  <a:cubicBezTo>
                    <a:pt x="10755" y="13674"/>
                    <a:pt x="10762" y="13637"/>
                    <a:pt x="10764" y="13598"/>
                  </a:cubicBezTo>
                  <a:lnTo>
                    <a:pt x="10764" y="13589"/>
                  </a:lnTo>
                  <a:lnTo>
                    <a:pt x="10763" y="13589"/>
                  </a:lnTo>
                  <a:lnTo>
                    <a:pt x="10763" y="13569"/>
                  </a:lnTo>
                  <a:lnTo>
                    <a:pt x="10763" y="13564"/>
                  </a:lnTo>
                  <a:cubicBezTo>
                    <a:pt x="10763" y="13532"/>
                    <a:pt x="10760" y="13500"/>
                    <a:pt x="10759" y="13468"/>
                  </a:cubicBezTo>
                  <a:cubicBezTo>
                    <a:pt x="10759" y="13464"/>
                    <a:pt x="10759" y="13460"/>
                    <a:pt x="10758" y="13458"/>
                  </a:cubicBezTo>
                  <a:cubicBezTo>
                    <a:pt x="10753" y="13402"/>
                    <a:pt x="10742" y="13345"/>
                    <a:pt x="10732" y="13288"/>
                  </a:cubicBezTo>
                  <a:cubicBezTo>
                    <a:pt x="10726" y="13253"/>
                    <a:pt x="10717" y="13217"/>
                    <a:pt x="10710" y="13182"/>
                  </a:cubicBezTo>
                  <a:cubicBezTo>
                    <a:pt x="10705" y="13153"/>
                    <a:pt x="10698" y="13123"/>
                    <a:pt x="10692" y="13093"/>
                  </a:cubicBezTo>
                  <a:cubicBezTo>
                    <a:pt x="10679" y="13039"/>
                    <a:pt x="10667" y="12985"/>
                    <a:pt x="10650" y="12933"/>
                  </a:cubicBezTo>
                  <a:cubicBezTo>
                    <a:pt x="10638" y="12895"/>
                    <a:pt x="10623" y="12856"/>
                    <a:pt x="10609" y="12818"/>
                  </a:cubicBezTo>
                  <a:lnTo>
                    <a:pt x="10609" y="12818"/>
                  </a:lnTo>
                  <a:cubicBezTo>
                    <a:pt x="10633" y="12846"/>
                    <a:pt x="10655" y="12875"/>
                    <a:pt x="10676" y="12905"/>
                  </a:cubicBezTo>
                  <a:cubicBezTo>
                    <a:pt x="10692" y="12929"/>
                    <a:pt x="10708" y="12954"/>
                    <a:pt x="10723" y="12980"/>
                  </a:cubicBezTo>
                  <a:cubicBezTo>
                    <a:pt x="10736" y="13005"/>
                    <a:pt x="10748" y="13030"/>
                    <a:pt x="10762" y="13056"/>
                  </a:cubicBezTo>
                  <a:cubicBezTo>
                    <a:pt x="10806" y="13148"/>
                    <a:pt x="10840" y="13244"/>
                    <a:pt x="10862" y="13345"/>
                  </a:cubicBezTo>
                  <a:cubicBezTo>
                    <a:pt x="10870" y="13378"/>
                    <a:pt x="10875" y="13412"/>
                    <a:pt x="10878" y="13445"/>
                  </a:cubicBezTo>
                  <a:cubicBezTo>
                    <a:pt x="10889" y="13443"/>
                    <a:pt x="10898" y="13439"/>
                    <a:pt x="10908" y="13437"/>
                  </a:cubicBezTo>
                  <a:cubicBezTo>
                    <a:pt x="10930" y="13428"/>
                    <a:pt x="10953" y="13419"/>
                    <a:pt x="10973" y="13409"/>
                  </a:cubicBezTo>
                  <a:cubicBezTo>
                    <a:pt x="11011" y="13388"/>
                    <a:pt x="11052" y="13370"/>
                    <a:pt x="11089" y="13345"/>
                  </a:cubicBezTo>
                  <a:cubicBezTo>
                    <a:pt x="11126" y="13321"/>
                    <a:pt x="11161" y="13298"/>
                    <a:pt x="11197" y="13274"/>
                  </a:cubicBezTo>
                  <a:cubicBezTo>
                    <a:pt x="11228" y="13251"/>
                    <a:pt x="11258" y="13227"/>
                    <a:pt x="11288" y="13202"/>
                  </a:cubicBezTo>
                  <a:cubicBezTo>
                    <a:pt x="11316" y="13180"/>
                    <a:pt x="11342" y="13158"/>
                    <a:pt x="11369" y="13133"/>
                  </a:cubicBezTo>
                  <a:cubicBezTo>
                    <a:pt x="11413" y="13092"/>
                    <a:pt x="11458" y="13052"/>
                    <a:pt x="11501" y="13008"/>
                  </a:cubicBezTo>
                  <a:cubicBezTo>
                    <a:pt x="11541" y="12968"/>
                    <a:pt x="11579" y="12927"/>
                    <a:pt x="11618" y="12884"/>
                  </a:cubicBezTo>
                  <a:lnTo>
                    <a:pt x="11619" y="12882"/>
                  </a:lnTo>
                  <a:cubicBezTo>
                    <a:pt x="11620" y="12881"/>
                    <a:pt x="11620" y="12881"/>
                    <a:pt x="11620" y="12880"/>
                  </a:cubicBezTo>
                  <a:lnTo>
                    <a:pt x="11621" y="12879"/>
                  </a:lnTo>
                  <a:lnTo>
                    <a:pt x="11623" y="12877"/>
                  </a:lnTo>
                  <a:cubicBezTo>
                    <a:pt x="11651" y="12843"/>
                    <a:pt x="11678" y="12808"/>
                    <a:pt x="11706" y="12773"/>
                  </a:cubicBezTo>
                  <a:cubicBezTo>
                    <a:pt x="11728" y="12743"/>
                    <a:pt x="11749" y="12712"/>
                    <a:pt x="11771" y="12680"/>
                  </a:cubicBezTo>
                  <a:cubicBezTo>
                    <a:pt x="11816" y="12616"/>
                    <a:pt x="11861" y="12550"/>
                    <a:pt x="11903" y="12483"/>
                  </a:cubicBezTo>
                  <a:cubicBezTo>
                    <a:pt x="11924" y="12448"/>
                    <a:pt x="11944" y="12412"/>
                    <a:pt x="11962" y="12376"/>
                  </a:cubicBezTo>
                  <a:cubicBezTo>
                    <a:pt x="11976" y="12346"/>
                    <a:pt x="11990" y="12317"/>
                    <a:pt x="12001" y="12287"/>
                  </a:cubicBezTo>
                  <a:cubicBezTo>
                    <a:pt x="12013" y="12258"/>
                    <a:pt x="12022" y="12230"/>
                    <a:pt x="12032" y="12201"/>
                  </a:cubicBezTo>
                  <a:cubicBezTo>
                    <a:pt x="12048" y="12147"/>
                    <a:pt x="12062" y="12091"/>
                    <a:pt x="12072" y="12034"/>
                  </a:cubicBezTo>
                  <a:cubicBezTo>
                    <a:pt x="12080" y="11983"/>
                    <a:pt x="12085" y="11932"/>
                    <a:pt x="12089" y="11881"/>
                  </a:cubicBezTo>
                  <a:lnTo>
                    <a:pt x="12089" y="11879"/>
                  </a:lnTo>
                  <a:lnTo>
                    <a:pt x="12089" y="11876"/>
                  </a:lnTo>
                  <a:cubicBezTo>
                    <a:pt x="12090" y="11813"/>
                    <a:pt x="12090" y="11751"/>
                    <a:pt x="12086" y="11689"/>
                  </a:cubicBezTo>
                  <a:cubicBezTo>
                    <a:pt x="12080" y="11647"/>
                    <a:pt x="12073" y="11605"/>
                    <a:pt x="12067" y="11564"/>
                  </a:cubicBezTo>
                  <a:lnTo>
                    <a:pt x="12064" y="11564"/>
                  </a:lnTo>
                  <a:cubicBezTo>
                    <a:pt x="12063" y="11556"/>
                    <a:pt x="12062" y="11550"/>
                    <a:pt x="12060" y="11545"/>
                  </a:cubicBezTo>
                  <a:cubicBezTo>
                    <a:pt x="12060" y="11543"/>
                    <a:pt x="12060" y="11540"/>
                    <a:pt x="12062" y="11536"/>
                  </a:cubicBezTo>
                  <a:lnTo>
                    <a:pt x="12062" y="11529"/>
                  </a:lnTo>
                  <a:cubicBezTo>
                    <a:pt x="12060" y="11518"/>
                    <a:pt x="12059" y="11508"/>
                    <a:pt x="12058" y="11496"/>
                  </a:cubicBezTo>
                  <a:cubicBezTo>
                    <a:pt x="12055" y="11478"/>
                    <a:pt x="12052" y="11458"/>
                    <a:pt x="12049" y="11441"/>
                  </a:cubicBezTo>
                  <a:cubicBezTo>
                    <a:pt x="12049" y="11440"/>
                    <a:pt x="12048" y="11438"/>
                    <a:pt x="12048" y="11436"/>
                  </a:cubicBezTo>
                  <a:cubicBezTo>
                    <a:pt x="12041" y="11398"/>
                    <a:pt x="12031" y="11360"/>
                    <a:pt x="12022" y="11323"/>
                  </a:cubicBezTo>
                  <a:lnTo>
                    <a:pt x="12022" y="11323"/>
                  </a:lnTo>
                  <a:cubicBezTo>
                    <a:pt x="12022" y="11323"/>
                    <a:pt x="12022" y="11324"/>
                    <a:pt x="12022" y="11324"/>
                  </a:cubicBezTo>
                  <a:lnTo>
                    <a:pt x="12022" y="11324"/>
                  </a:lnTo>
                  <a:cubicBezTo>
                    <a:pt x="12016" y="11293"/>
                    <a:pt x="12010" y="11262"/>
                    <a:pt x="12003" y="11230"/>
                  </a:cubicBezTo>
                  <a:cubicBezTo>
                    <a:pt x="11995" y="11190"/>
                    <a:pt x="11987" y="11152"/>
                    <a:pt x="11981" y="11113"/>
                  </a:cubicBezTo>
                  <a:cubicBezTo>
                    <a:pt x="11975" y="11074"/>
                    <a:pt x="11967" y="11037"/>
                    <a:pt x="11961" y="10999"/>
                  </a:cubicBezTo>
                  <a:lnTo>
                    <a:pt x="11961" y="10994"/>
                  </a:lnTo>
                  <a:cubicBezTo>
                    <a:pt x="11961" y="10993"/>
                    <a:pt x="11961" y="10992"/>
                    <a:pt x="11960" y="10991"/>
                  </a:cubicBezTo>
                  <a:lnTo>
                    <a:pt x="11960" y="10989"/>
                  </a:lnTo>
                  <a:cubicBezTo>
                    <a:pt x="11971" y="11007"/>
                    <a:pt x="11985" y="11025"/>
                    <a:pt x="11997" y="11043"/>
                  </a:cubicBezTo>
                  <a:cubicBezTo>
                    <a:pt x="12013" y="11066"/>
                    <a:pt x="12027" y="11090"/>
                    <a:pt x="12041" y="11115"/>
                  </a:cubicBezTo>
                  <a:cubicBezTo>
                    <a:pt x="12072" y="11167"/>
                    <a:pt x="12095" y="11226"/>
                    <a:pt x="12117" y="11283"/>
                  </a:cubicBezTo>
                  <a:cubicBezTo>
                    <a:pt x="12129" y="11316"/>
                    <a:pt x="12142" y="11348"/>
                    <a:pt x="12153" y="11380"/>
                  </a:cubicBezTo>
                  <a:cubicBezTo>
                    <a:pt x="12153" y="11381"/>
                    <a:pt x="12155" y="11383"/>
                    <a:pt x="12155" y="11384"/>
                  </a:cubicBezTo>
                  <a:cubicBezTo>
                    <a:pt x="12165" y="11378"/>
                    <a:pt x="12173" y="11373"/>
                    <a:pt x="12183" y="11365"/>
                  </a:cubicBezTo>
                  <a:cubicBezTo>
                    <a:pt x="12202" y="11353"/>
                    <a:pt x="12220" y="11340"/>
                    <a:pt x="12239" y="11326"/>
                  </a:cubicBezTo>
                  <a:cubicBezTo>
                    <a:pt x="12258" y="11311"/>
                    <a:pt x="12277" y="11295"/>
                    <a:pt x="12296" y="11278"/>
                  </a:cubicBezTo>
                  <a:cubicBezTo>
                    <a:pt x="12326" y="11254"/>
                    <a:pt x="12354" y="11228"/>
                    <a:pt x="12383" y="11202"/>
                  </a:cubicBezTo>
                  <a:cubicBezTo>
                    <a:pt x="12410" y="11177"/>
                    <a:pt x="12437" y="11152"/>
                    <a:pt x="12462" y="11123"/>
                  </a:cubicBezTo>
                  <a:cubicBezTo>
                    <a:pt x="12485" y="11100"/>
                    <a:pt x="12506" y="11076"/>
                    <a:pt x="12527" y="11054"/>
                  </a:cubicBezTo>
                  <a:cubicBezTo>
                    <a:pt x="12560" y="11013"/>
                    <a:pt x="12594" y="10972"/>
                    <a:pt x="12624" y="10931"/>
                  </a:cubicBezTo>
                  <a:cubicBezTo>
                    <a:pt x="12653" y="10891"/>
                    <a:pt x="12681" y="10849"/>
                    <a:pt x="12709" y="10808"/>
                  </a:cubicBezTo>
                  <a:lnTo>
                    <a:pt x="12709" y="10810"/>
                  </a:lnTo>
                  <a:cubicBezTo>
                    <a:pt x="12734" y="10769"/>
                    <a:pt x="12759" y="10728"/>
                    <a:pt x="12781" y="10684"/>
                  </a:cubicBezTo>
                  <a:cubicBezTo>
                    <a:pt x="12805" y="10642"/>
                    <a:pt x="12827" y="10600"/>
                    <a:pt x="12847" y="10557"/>
                  </a:cubicBezTo>
                  <a:cubicBezTo>
                    <a:pt x="12859" y="10529"/>
                    <a:pt x="12872" y="10504"/>
                    <a:pt x="12882" y="10477"/>
                  </a:cubicBezTo>
                  <a:cubicBezTo>
                    <a:pt x="12893" y="10449"/>
                    <a:pt x="12903" y="10419"/>
                    <a:pt x="12911" y="10390"/>
                  </a:cubicBezTo>
                  <a:cubicBezTo>
                    <a:pt x="12925" y="10348"/>
                    <a:pt x="12936" y="10307"/>
                    <a:pt x="12947" y="10264"/>
                  </a:cubicBezTo>
                  <a:cubicBezTo>
                    <a:pt x="12960" y="10218"/>
                    <a:pt x="12971" y="10172"/>
                    <a:pt x="12982" y="10127"/>
                  </a:cubicBezTo>
                  <a:cubicBezTo>
                    <a:pt x="13003" y="10042"/>
                    <a:pt x="13024" y="9957"/>
                    <a:pt x="13040" y="9872"/>
                  </a:cubicBezTo>
                  <a:cubicBezTo>
                    <a:pt x="13040" y="9871"/>
                    <a:pt x="13040" y="9871"/>
                    <a:pt x="13042" y="9869"/>
                  </a:cubicBezTo>
                  <a:lnTo>
                    <a:pt x="13042" y="9867"/>
                  </a:lnTo>
                  <a:cubicBezTo>
                    <a:pt x="13048" y="9833"/>
                    <a:pt x="13053" y="9801"/>
                    <a:pt x="13056" y="9768"/>
                  </a:cubicBezTo>
                  <a:cubicBezTo>
                    <a:pt x="13059" y="9738"/>
                    <a:pt x="13061" y="9709"/>
                    <a:pt x="13063" y="9680"/>
                  </a:cubicBezTo>
                  <a:cubicBezTo>
                    <a:pt x="13065" y="9580"/>
                    <a:pt x="13064" y="9480"/>
                    <a:pt x="13058" y="9378"/>
                  </a:cubicBezTo>
                  <a:cubicBezTo>
                    <a:pt x="13054" y="9336"/>
                    <a:pt x="13050" y="9295"/>
                    <a:pt x="13044" y="9253"/>
                  </a:cubicBezTo>
                  <a:cubicBezTo>
                    <a:pt x="13040" y="9217"/>
                    <a:pt x="13034" y="9180"/>
                    <a:pt x="13028" y="9143"/>
                  </a:cubicBezTo>
                  <a:lnTo>
                    <a:pt x="13028" y="9141"/>
                  </a:lnTo>
                  <a:cubicBezTo>
                    <a:pt x="13019" y="9098"/>
                    <a:pt x="13008" y="9056"/>
                    <a:pt x="12997" y="9012"/>
                  </a:cubicBezTo>
                  <a:cubicBezTo>
                    <a:pt x="12985" y="8971"/>
                    <a:pt x="12971" y="8930"/>
                    <a:pt x="12958" y="8891"/>
                  </a:cubicBezTo>
                  <a:cubicBezTo>
                    <a:pt x="12942" y="8850"/>
                    <a:pt x="12928" y="8811"/>
                    <a:pt x="12911" y="8773"/>
                  </a:cubicBezTo>
                  <a:cubicBezTo>
                    <a:pt x="12895" y="8733"/>
                    <a:pt x="12875" y="8693"/>
                    <a:pt x="12858" y="8654"/>
                  </a:cubicBezTo>
                  <a:cubicBezTo>
                    <a:pt x="12832" y="8605"/>
                    <a:pt x="12807" y="8557"/>
                    <a:pt x="12777" y="8511"/>
                  </a:cubicBezTo>
                  <a:cubicBezTo>
                    <a:pt x="12746" y="8460"/>
                    <a:pt x="12714" y="8412"/>
                    <a:pt x="12682" y="8362"/>
                  </a:cubicBezTo>
                  <a:cubicBezTo>
                    <a:pt x="12657" y="8328"/>
                    <a:pt x="12635" y="8293"/>
                    <a:pt x="12609" y="8259"/>
                  </a:cubicBezTo>
                  <a:cubicBezTo>
                    <a:pt x="12581" y="8216"/>
                    <a:pt x="12552" y="8174"/>
                    <a:pt x="12522" y="8134"/>
                  </a:cubicBezTo>
                  <a:cubicBezTo>
                    <a:pt x="12495" y="8094"/>
                    <a:pt x="12470" y="8053"/>
                    <a:pt x="12444" y="8011"/>
                  </a:cubicBezTo>
                  <a:cubicBezTo>
                    <a:pt x="12443" y="8011"/>
                    <a:pt x="12442" y="8010"/>
                    <a:pt x="12442" y="8009"/>
                  </a:cubicBezTo>
                  <a:lnTo>
                    <a:pt x="12442" y="8009"/>
                  </a:lnTo>
                  <a:cubicBezTo>
                    <a:pt x="12442" y="8010"/>
                    <a:pt x="12442" y="8010"/>
                    <a:pt x="12442" y="8010"/>
                  </a:cubicBezTo>
                  <a:cubicBezTo>
                    <a:pt x="12405" y="7948"/>
                    <a:pt x="12374" y="7884"/>
                    <a:pt x="12339" y="7820"/>
                  </a:cubicBezTo>
                  <a:cubicBezTo>
                    <a:pt x="12328" y="7802"/>
                    <a:pt x="12320" y="7783"/>
                    <a:pt x="12312" y="7764"/>
                  </a:cubicBezTo>
                  <a:lnTo>
                    <a:pt x="12312" y="7764"/>
                  </a:lnTo>
                  <a:cubicBezTo>
                    <a:pt x="12325" y="7777"/>
                    <a:pt x="12339" y="7788"/>
                    <a:pt x="12354" y="7802"/>
                  </a:cubicBezTo>
                  <a:lnTo>
                    <a:pt x="12353" y="7802"/>
                  </a:lnTo>
                  <a:cubicBezTo>
                    <a:pt x="12354" y="7803"/>
                    <a:pt x="12354" y="7803"/>
                    <a:pt x="12356" y="7803"/>
                  </a:cubicBezTo>
                  <a:lnTo>
                    <a:pt x="12357" y="7804"/>
                  </a:lnTo>
                  <a:cubicBezTo>
                    <a:pt x="12374" y="7818"/>
                    <a:pt x="12392" y="7833"/>
                    <a:pt x="12409" y="7848"/>
                  </a:cubicBezTo>
                  <a:cubicBezTo>
                    <a:pt x="12424" y="7862"/>
                    <a:pt x="12439" y="7877"/>
                    <a:pt x="12454" y="7893"/>
                  </a:cubicBezTo>
                  <a:cubicBezTo>
                    <a:pt x="12485" y="7924"/>
                    <a:pt x="12516" y="7957"/>
                    <a:pt x="12545" y="7990"/>
                  </a:cubicBezTo>
                  <a:cubicBezTo>
                    <a:pt x="12589" y="8037"/>
                    <a:pt x="12635" y="8087"/>
                    <a:pt x="12676" y="8138"/>
                  </a:cubicBezTo>
                  <a:cubicBezTo>
                    <a:pt x="12676" y="8017"/>
                    <a:pt x="12669" y="7896"/>
                    <a:pt x="12662" y="7774"/>
                  </a:cubicBezTo>
                  <a:cubicBezTo>
                    <a:pt x="12657" y="7735"/>
                    <a:pt x="12656" y="7695"/>
                    <a:pt x="12651" y="7654"/>
                  </a:cubicBezTo>
                  <a:cubicBezTo>
                    <a:pt x="12646" y="7612"/>
                    <a:pt x="12642" y="7570"/>
                    <a:pt x="12636" y="7526"/>
                  </a:cubicBezTo>
                  <a:cubicBezTo>
                    <a:pt x="12633" y="7505"/>
                    <a:pt x="12630" y="7483"/>
                    <a:pt x="12627" y="7461"/>
                  </a:cubicBezTo>
                  <a:cubicBezTo>
                    <a:pt x="12624" y="7443"/>
                    <a:pt x="12622" y="7425"/>
                    <a:pt x="12619" y="7407"/>
                  </a:cubicBezTo>
                  <a:cubicBezTo>
                    <a:pt x="12611" y="7371"/>
                    <a:pt x="12604" y="7333"/>
                    <a:pt x="12596" y="7297"/>
                  </a:cubicBezTo>
                  <a:cubicBezTo>
                    <a:pt x="12586" y="7265"/>
                    <a:pt x="12578" y="7232"/>
                    <a:pt x="12570" y="7200"/>
                  </a:cubicBezTo>
                  <a:cubicBezTo>
                    <a:pt x="12564" y="7174"/>
                    <a:pt x="12554" y="7150"/>
                    <a:pt x="12547" y="7126"/>
                  </a:cubicBezTo>
                  <a:cubicBezTo>
                    <a:pt x="12530" y="7074"/>
                    <a:pt x="12512" y="7021"/>
                    <a:pt x="12492" y="6969"/>
                  </a:cubicBezTo>
                  <a:cubicBezTo>
                    <a:pt x="12473" y="6921"/>
                    <a:pt x="12454" y="6871"/>
                    <a:pt x="12434" y="6825"/>
                  </a:cubicBezTo>
                  <a:cubicBezTo>
                    <a:pt x="12423" y="6803"/>
                    <a:pt x="12414" y="6780"/>
                    <a:pt x="12404" y="6756"/>
                  </a:cubicBezTo>
                  <a:cubicBezTo>
                    <a:pt x="12392" y="6735"/>
                    <a:pt x="12380" y="6711"/>
                    <a:pt x="12370" y="6687"/>
                  </a:cubicBezTo>
                  <a:cubicBezTo>
                    <a:pt x="12362" y="6674"/>
                    <a:pt x="12354" y="6659"/>
                    <a:pt x="12347" y="6647"/>
                  </a:cubicBezTo>
                  <a:cubicBezTo>
                    <a:pt x="12341" y="6636"/>
                    <a:pt x="12336" y="6623"/>
                    <a:pt x="12327" y="6612"/>
                  </a:cubicBezTo>
                  <a:cubicBezTo>
                    <a:pt x="12313" y="6590"/>
                    <a:pt x="12297" y="6567"/>
                    <a:pt x="12284" y="6545"/>
                  </a:cubicBezTo>
                  <a:cubicBezTo>
                    <a:pt x="12266" y="6522"/>
                    <a:pt x="12249" y="6500"/>
                    <a:pt x="12232" y="6476"/>
                  </a:cubicBezTo>
                  <a:cubicBezTo>
                    <a:pt x="12219" y="6457"/>
                    <a:pt x="12203" y="6441"/>
                    <a:pt x="12189" y="6424"/>
                  </a:cubicBezTo>
                  <a:cubicBezTo>
                    <a:pt x="12159" y="6389"/>
                    <a:pt x="12129" y="6354"/>
                    <a:pt x="12097" y="6321"/>
                  </a:cubicBezTo>
                  <a:cubicBezTo>
                    <a:pt x="12078" y="6300"/>
                    <a:pt x="12058" y="6278"/>
                    <a:pt x="12035" y="6259"/>
                  </a:cubicBezTo>
                  <a:cubicBezTo>
                    <a:pt x="12015" y="6240"/>
                    <a:pt x="11994" y="6221"/>
                    <a:pt x="11973" y="6203"/>
                  </a:cubicBezTo>
                  <a:cubicBezTo>
                    <a:pt x="11930" y="6167"/>
                    <a:pt x="11886" y="6130"/>
                    <a:pt x="11838" y="6096"/>
                  </a:cubicBezTo>
                  <a:cubicBezTo>
                    <a:pt x="11811" y="6076"/>
                    <a:pt x="11785" y="6058"/>
                    <a:pt x="11759" y="6039"/>
                  </a:cubicBezTo>
                  <a:cubicBezTo>
                    <a:pt x="11734" y="6024"/>
                    <a:pt x="11709" y="6007"/>
                    <a:pt x="11684" y="5991"/>
                  </a:cubicBezTo>
                  <a:cubicBezTo>
                    <a:pt x="11652" y="5971"/>
                    <a:pt x="11619" y="5952"/>
                    <a:pt x="11585" y="5932"/>
                  </a:cubicBezTo>
                  <a:cubicBezTo>
                    <a:pt x="11553" y="5914"/>
                    <a:pt x="11521" y="5898"/>
                    <a:pt x="11487" y="5882"/>
                  </a:cubicBezTo>
                  <a:cubicBezTo>
                    <a:pt x="11486" y="5880"/>
                    <a:pt x="11486" y="5880"/>
                    <a:pt x="11485" y="5880"/>
                  </a:cubicBezTo>
                  <a:cubicBezTo>
                    <a:pt x="11451" y="5865"/>
                    <a:pt x="11417" y="5851"/>
                    <a:pt x="11383" y="5837"/>
                  </a:cubicBezTo>
                  <a:cubicBezTo>
                    <a:pt x="11365" y="5829"/>
                    <a:pt x="11347" y="5824"/>
                    <a:pt x="11329" y="5816"/>
                  </a:cubicBezTo>
                  <a:cubicBezTo>
                    <a:pt x="11321" y="5812"/>
                    <a:pt x="11314" y="5808"/>
                    <a:pt x="11305" y="5803"/>
                  </a:cubicBezTo>
                  <a:cubicBezTo>
                    <a:pt x="11275" y="5787"/>
                    <a:pt x="11244" y="5770"/>
                    <a:pt x="11213" y="5755"/>
                  </a:cubicBezTo>
                  <a:cubicBezTo>
                    <a:pt x="11182" y="5741"/>
                    <a:pt x="11151" y="5728"/>
                    <a:pt x="11120" y="5712"/>
                  </a:cubicBezTo>
                  <a:cubicBezTo>
                    <a:pt x="11082" y="5689"/>
                    <a:pt x="11046" y="5669"/>
                    <a:pt x="11006" y="5648"/>
                  </a:cubicBezTo>
                  <a:cubicBezTo>
                    <a:pt x="10966" y="5630"/>
                    <a:pt x="10928" y="5609"/>
                    <a:pt x="10887" y="5590"/>
                  </a:cubicBezTo>
                  <a:lnTo>
                    <a:pt x="10887" y="5590"/>
                  </a:lnTo>
                  <a:cubicBezTo>
                    <a:pt x="10896" y="5591"/>
                    <a:pt x="10904" y="5593"/>
                    <a:pt x="10912" y="5594"/>
                  </a:cubicBezTo>
                  <a:cubicBezTo>
                    <a:pt x="10956" y="5601"/>
                    <a:pt x="11000" y="5609"/>
                    <a:pt x="11043" y="5615"/>
                  </a:cubicBezTo>
                  <a:cubicBezTo>
                    <a:pt x="11062" y="5617"/>
                    <a:pt x="11079" y="5620"/>
                    <a:pt x="11097" y="5622"/>
                  </a:cubicBezTo>
                  <a:cubicBezTo>
                    <a:pt x="11117" y="5626"/>
                    <a:pt x="11139" y="5630"/>
                    <a:pt x="11160" y="5630"/>
                  </a:cubicBezTo>
                  <a:lnTo>
                    <a:pt x="11211" y="5645"/>
                  </a:lnTo>
                  <a:cubicBezTo>
                    <a:pt x="11267" y="5662"/>
                    <a:pt x="11324" y="5679"/>
                    <a:pt x="11381" y="5699"/>
                  </a:cubicBezTo>
                  <a:lnTo>
                    <a:pt x="11423" y="5714"/>
                  </a:lnTo>
                  <a:cubicBezTo>
                    <a:pt x="11405" y="5672"/>
                    <a:pt x="11384" y="5631"/>
                    <a:pt x="11362" y="5590"/>
                  </a:cubicBezTo>
                  <a:cubicBezTo>
                    <a:pt x="11321" y="5513"/>
                    <a:pt x="11280" y="5434"/>
                    <a:pt x="11234" y="5359"/>
                  </a:cubicBezTo>
                  <a:cubicBezTo>
                    <a:pt x="11187" y="5280"/>
                    <a:pt x="11135" y="5202"/>
                    <a:pt x="11084" y="5125"/>
                  </a:cubicBezTo>
                  <a:cubicBezTo>
                    <a:pt x="11041" y="5065"/>
                    <a:pt x="10997" y="5006"/>
                    <a:pt x="10951" y="4949"/>
                  </a:cubicBezTo>
                  <a:cubicBezTo>
                    <a:pt x="10908" y="4897"/>
                    <a:pt x="10863" y="4845"/>
                    <a:pt x="10818" y="4795"/>
                  </a:cubicBezTo>
                  <a:cubicBezTo>
                    <a:pt x="10816" y="4794"/>
                    <a:pt x="10816" y="4792"/>
                    <a:pt x="10815" y="4792"/>
                  </a:cubicBezTo>
                  <a:lnTo>
                    <a:pt x="10814" y="4791"/>
                  </a:lnTo>
                  <a:cubicBezTo>
                    <a:pt x="10773" y="4748"/>
                    <a:pt x="10733" y="4703"/>
                    <a:pt x="10691" y="4663"/>
                  </a:cubicBezTo>
                  <a:cubicBezTo>
                    <a:pt x="10646" y="4621"/>
                    <a:pt x="10602" y="4580"/>
                    <a:pt x="10556" y="4539"/>
                  </a:cubicBezTo>
                  <a:lnTo>
                    <a:pt x="10556" y="4539"/>
                  </a:lnTo>
                  <a:lnTo>
                    <a:pt x="10558" y="4542"/>
                  </a:lnTo>
                  <a:cubicBezTo>
                    <a:pt x="10423" y="4429"/>
                    <a:pt x="10282" y="4322"/>
                    <a:pt x="10132" y="4226"/>
                  </a:cubicBezTo>
                  <a:cubicBezTo>
                    <a:pt x="10076" y="4191"/>
                    <a:pt x="10019" y="4159"/>
                    <a:pt x="9959" y="4129"/>
                  </a:cubicBezTo>
                  <a:cubicBezTo>
                    <a:pt x="9960" y="4129"/>
                    <a:pt x="9960" y="4129"/>
                    <a:pt x="9963" y="4130"/>
                  </a:cubicBezTo>
                  <a:cubicBezTo>
                    <a:pt x="9919" y="4110"/>
                    <a:pt x="9875" y="4090"/>
                    <a:pt x="9830" y="4073"/>
                  </a:cubicBezTo>
                  <a:cubicBezTo>
                    <a:pt x="9784" y="4057"/>
                    <a:pt x="9740" y="4040"/>
                    <a:pt x="9695" y="4026"/>
                  </a:cubicBezTo>
                  <a:cubicBezTo>
                    <a:pt x="9652" y="4012"/>
                    <a:pt x="9609" y="4002"/>
                    <a:pt x="9567" y="3992"/>
                  </a:cubicBezTo>
                  <a:cubicBezTo>
                    <a:pt x="9526" y="3984"/>
                    <a:pt x="9487" y="3975"/>
                    <a:pt x="9446" y="3968"/>
                  </a:cubicBezTo>
                  <a:cubicBezTo>
                    <a:pt x="9236" y="3934"/>
                    <a:pt x="9026" y="3912"/>
                    <a:pt x="8815" y="3898"/>
                  </a:cubicBezTo>
                  <a:cubicBezTo>
                    <a:pt x="8775" y="3897"/>
                    <a:pt x="8734" y="3896"/>
                    <a:pt x="8693" y="3896"/>
                  </a:cubicBezTo>
                  <a:cubicBezTo>
                    <a:pt x="8664" y="3896"/>
                    <a:pt x="8636" y="3896"/>
                    <a:pt x="8607" y="3897"/>
                  </a:cubicBezTo>
                  <a:cubicBezTo>
                    <a:pt x="8602" y="3893"/>
                    <a:pt x="8596" y="3891"/>
                    <a:pt x="8588" y="3891"/>
                  </a:cubicBezTo>
                  <a:cubicBezTo>
                    <a:pt x="8580" y="3889"/>
                    <a:pt x="8571" y="3889"/>
                    <a:pt x="8562" y="3889"/>
                  </a:cubicBezTo>
                  <a:cubicBezTo>
                    <a:pt x="8554" y="3889"/>
                    <a:pt x="8548" y="3891"/>
                    <a:pt x="8539" y="3892"/>
                  </a:cubicBezTo>
                  <a:cubicBezTo>
                    <a:pt x="8537" y="3892"/>
                    <a:pt x="8537" y="3892"/>
                    <a:pt x="8536" y="3892"/>
                  </a:cubicBezTo>
                  <a:cubicBezTo>
                    <a:pt x="8535" y="3892"/>
                    <a:pt x="8535" y="3892"/>
                    <a:pt x="8535" y="3892"/>
                  </a:cubicBezTo>
                  <a:cubicBezTo>
                    <a:pt x="8511" y="3893"/>
                    <a:pt x="8489" y="3896"/>
                    <a:pt x="8467" y="3898"/>
                  </a:cubicBezTo>
                  <a:lnTo>
                    <a:pt x="8443" y="3898"/>
                  </a:lnTo>
                  <a:cubicBezTo>
                    <a:pt x="8441" y="3888"/>
                    <a:pt x="8439" y="3877"/>
                    <a:pt x="8437" y="3866"/>
                  </a:cubicBezTo>
                  <a:cubicBezTo>
                    <a:pt x="8434" y="3857"/>
                    <a:pt x="8433" y="3849"/>
                    <a:pt x="8430" y="3840"/>
                  </a:cubicBezTo>
                  <a:cubicBezTo>
                    <a:pt x="8425" y="3818"/>
                    <a:pt x="8420" y="3795"/>
                    <a:pt x="8413" y="3773"/>
                  </a:cubicBezTo>
                  <a:lnTo>
                    <a:pt x="8423" y="3773"/>
                  </a:lnTo>
                  <a:cubicBezTo>
                    <a:pt x="8422" y="3770"/>
                    <a:pt x="8422" y="3768"/>
                    <a:pt x="8422" y="3767"/>
                  </a:cubicBezTo>
                  <a:cubicBezTo>
                    <a:pt x="8408" y="3712"/>
                    <a:pt x="8391" y="3658"/>
                    <a:pt x="8372" y="3605"/>
                  </a:cubicBezTo>
                  <a:cubicBezTo>
                    <a:pt x="8333" y="3509"/>
                    <a:pt x="8292" y="3413"/>
                    <a:pt x="8245" y="3320"/>
                  </a:cubicBezTo>
                  <a:cubicBezTo>
                    <a:pt x="8215" y="3266"/>
                    <a:pt x="8184" y="3211"/>
                    <a:pt x="8152" y="3156"/>
                  </a:cubicBezTo>
                  <a:cubicBezTo>
                    <a:pt x="8123" y="3109"/>
                    <a:pt x="8092" y="3063"/>
                    <a:pt x="8060" y="3019"/>
                  </a:cubicBezTo>
                  <a:cubicBezTo>
                    <a:pt x="8005" y="2941"/>
                    <a:pt x="7947" y="2866"/>
                    <a:pt x="7889" y="2792"/>
                  </a:cubicBezTo>
                  <a:cubicBezTo>
                    <a:pt x="7829" y="2716"/>
                    <a:pt x="7768" y="2642"/>
                    <a:pt x="7706" y="2570"/>
                  </a:cubicBezTo>
                  <a:cubicBezTo>
                    <a:pt x="7663" y="2523"/>
                    <a:pt x="7617" y="2478"/>
                    <a:pt x="7571" y="2433"/>
                  </a:cubicBezTo>
                  <a:cubicBezTo>
                    <a:pt x="7545" y="2411"/>
                    <a:pt x="7520" y="2386"/>
                    <a:pt x="7493" y="2363"/>
                  </a:cubicBezTo>
                  <a:cubicBezTo>
                    <a:pt x="7466" y="2340"/>
                    <a:pt x="7437" y="2315"/>
                    <a:pt x="7409" y="2292"/>
                  </a:cubicBezTo>
                  <a:cubicBezTo>
                    <a:pt x="7358" y="2255"/>
                    <a:pt x="7309" y="2217"/>
                    <a:pt x="7259" y="2183"/>
                  </a:cubicBezTo>
                  <a:cubicBezTo>
                    <a:pt x="7205" y="2147"/>
                    <a:pt x="7153" y="2111"/>
                    <a:pt x="7099" y="2077"/>
                  </a:cubicBezTo>
                  <a:cubicBezTo>
                    <a:pt x="7081" y="2067"/>
                    <a:pt x="7061" y="2057"/>
                    <a:pt x="7043" y="2046"/>
                  </a:cubicBezTo>
                  <a:cubicBezTo>
                    <a:pt x="7030" y="2039"/>
                    <a:pt x="7018" y="2031"/>
                    <a:pt x="7003" y="2025"/>
                  </a:cubicBezTo>
                  <a:lnTo>
                    <a:pt x="6895" y="1974"/>
                  </a:lnTo>
                  <a:cubicBezTo>
                    <a:pt x="6842" y="1953"/>
                    <a:pt x="6791" y="1931"/>
                    <a:pt x="6736" y="1912"/>
                  </a:cubicBezTo>
                  <a:cubicBezTo>
                    <a:pt x="6707" y="1902"/>
                    <a:pt x="6677" y="1891"/>
                    <a:pt x="6647" y="1881"/>
                  </a:cubicBezTo>
                  <a:lnTo>
                    <a:pt x="6558" y="1854"/>
                  </a:lnTo>
                  <a:lnTo>
                    <a:pt x="6559" y="1854"/>
                  </a:lnTo>
                  <a:cubicBezTo>
                    <a:pt x="6499" y="1838"/>
                    <a:pt x="6440" y="1819"/>
                    <a:pt x="6379" y="1804"/>
                  </a:cubicBezTo>
                  <a:cubicBezTo>
                    <a:pt x="6346" y="1796"/>
                    <a:pt x="6313" y="1786"/>
                    <a:pt x="6280" y="1778"/>
                  </a:cubicBezTo>
                  <a:cubicBezTo>
                    <a:pt x="6248" y="1772"/>
                    <a:pt x="6216" y="1765"/>
                    <a:pt x="6184" y="1758"/>
                  </a:cubicBezTo>
                  <a:lnTo>
                    <a:pt x="6184" y="1758"/>
                  </a:lnTo>
                  <a:cubicBezTo>
                    <a:pt x="6185" y="1758"/>
                    <a:pt x="6186" y="1759"/>
                    <a:pt x="6188" y="1759"/>
                  </a:cubicBezTo>
                  <a:lnTo>
                    <a:pt x="6188" y="1759"/>
                  </a:lnTo>
                  <a:cubicBezTo>
                    <a:pt x="6130" y="1750"/>
                    <a:pt x="6072" y="1740"/>
                    <a:pt x="6012" y="1736"/>
                  </a:cubicBezTo>
                  <a:cubicBezTo>
                    <a:pt x="5955" y="1734"/>
                    <a:pt x="5895" y="1730"/>
                    <a:pt x="5836" y="1729"/>
                  </a:cubicBezTo>
                  <a:cubicBezTo>
                    <a:pt x="5771" y="1725"/>
                    <a:pt x="5709" y="1723"/>
                    <a:pt x="5645" y="1720"/>
                  </a:cubicBezTo>
                  <a:lnTo>
                    <a:pt x="5636" y="1720"/>
                  </a:lnTo>
                  <a:cubicBezTo>
                    <a:pt x="5630" y="1716"/>
                    <a:pt x="5620" y="1714"/>
                    <a:pt x="5611" y="1713"/>
                  </a:cubicBezTo>
                  <a:cubicBezTo>
                    <a:pt x="5590" y="1711"/>
                    <a:pt x="5570" y="1710"/>
                    <a:pt x="5549" y="1710"/>
                  </a:cubicBezTo>
                  <a:lnTo>
                    <a:pt x="5475" y="1710"/>
                  </a:lnTo>
                  <a:cubicBezTo>
                    <a:pt x="5463" y="1710"/>
                    <a:pt x="5453" y="1711"/>
                    <a:pt x="5441" y="1711"/>
                  </a:cubicBezTo>
                  <a:cubicBezTo>
                    <a:pt x="5440" y="1710"/>
                    <a:pt x="5439" y="1708"/>
                    <a:pt x="5438" y="1705"/>
                  </a:cubicBezTo>
                  <a:lnTo>
                    <a:pt x="5435" y="1705"/>
                  </a:lnTo>
                  <a:cubicBezTo>
                    <a:pt x="5428" y="1692"/>
                    <a:pt x="5423" y="1680"/>
                    <a:pt x="5417" y="1668"/>
                  </a:cubicBezTo>
                  <a:cubicBezTo>
                    <a:pt x="5407" y="1647"/>
                    <a:pt x="5396" y="1626"/>
                    <a:pt x="5384" y="1607"/>
                  </a:cubicBezTo>
                  <a:cubicBezTo>
                    <a:pt x="5384" y="1606"/>
                    <a:pt x="5386" y="1606"/>
                    <a:pt x="5386" y="1605"/>
                  </a:cubicBezTo>
                  <a:cubicBezTo>
                    <a:pt x="5377" y="1587"/>
                    <a:pt x="5369" y="1571"/>
                    <a:pt x="5360" y="1554"/>
                  </a:cubicBezTo>
                  <a:cubicBezTo>
                    <a:pt x="5338" y="1512"/>
                    <a:pt x="5316" y="1467"/>
                    <a:pt x="5293" y="1424"/>
                  </a:cubicBezTo>
                  <a:cubicBezTo>
                    <a:pt x="5275" y="1390"/>
                    <a:pt x="5254" y="1359"/>
                    <a:pt x="5234" y="1327"/>
                  </a:cubicBezTo>
                  <a:lnTo>
                    <a:pt x="5196" y="1272"/>
                  </a:lnTo>
                  <a:cubicBezTo>
                    <a:pt x="5186" y="1257"/>
                    <a:pt x="5176" y="1241"/>
                    <a:pt x="5164" y="1228"/>
                  </a:cubicBezTo>
                  <a:cubicBezTo>
                    <a:pt x="5140" y="1198"/>
                    <a:pt x="5118" y="1168"/>
                    <a:pt x="5093" y="1138"/>
                  </a:cubicBezTo>
                  <a:cubicBezTo>
                    <a:pt x="5072" y="1115"/>
                    <a:pt x="5051" y="1090"/>
                    <a:pt x="5028" y="1065"/>
                  </a:cubicBezTo>
                  <a:cubicBezTo>
                    <a:pt x="5011" y="1044"/>
                    <a:pt x="4992" y="1027"/>
                    <a:pt x="4973" y="1007"/>
                  </a:cubicBezTo>
                  <a:cubicBezTo>
                    <a:pt x="4934" y="967"/>
                    <a:pt x="4894" y="930"/>
                    <a:pt x="4853" y="891"/>
                  </a:cubicBezTo>
                  <a:cubicBezTo>
                    <a:pt x="4809" y="852"/>
                    <a:pt x="4765" y="813"/>
                    <a:pt x="4720" y="776"/>
                  </a:cubicBezTo>
                  <a:cubicBezTo>
                    <a:pt x="4676" y="740"/>
                    <a:pt x="4631" y="705"/>
                    <a:pt x="4587" y="672"/>
                  </a:cubicBezTo>
                  <a:lnTo>
                    <a:pt x="4510" y="617"/>
                  </a:lnTo>
                  <a:cubicBezTo>
                    <a:pt x="4488" y="602"/>
                    <a:pt x="4464" y="589"/>
                    <a:pt x="4443" y="575"/>
                  </a:cubicBezTo>
                  <a:cubicBezTo>
                    <a:pt x="4395" y="545"/>
                    <a:pt x="4346" y="518"/>
                    <a:pt x="4297" y="490"/>
                  </a:cubicBezTo>
                  <a:lnTo>
                    <a:pt x="4295" y="488"/>
                  </a:lnTo>
                  <a:cubicBezTo>
                    <a:pt x="4251" y="465"/>
                    <a:pt x="4205" y="441"/>
                    <a:pt x="4159" y="419"/>
                  </a:cubicBezTo>
                  <a:cubicBezTo>
                    <a:pt x="4109" y="394"/>
                    <a:pt x="4060" y="372"/>
                    <a:pt x="4009" y="348"/>
                  </a:cubicBezTo>
                  <a:cubicBezTo>
                    <a:pt x="3913" y="304"/>
                    <a:pt x="3815" y="261"/>
                    <a:pt x="3717" y="223"/>
                  </a:cubicBezTo>
                  <a:cubicBezTo>
                    <a:pt x="3648" y="197"/>
                    <a:pt x="3577" y="171"/>
                    <a:pt x="3505" y="151"/>
                  </a:cubicBezTo>
                  <a:cubicBezTo>
                    <a:pt x="3430" y="129"/>
                    <a:pt x="3355" y="110"/>
                    <a:pt x="3281" y="94"/>
                  </a:cubicBezTo>
                  <a:cubicBezTo>
                    <a:pt x="3181" y="73"/>
                    <a:pt x="3082" y="55"/>
                    <a:pt x="2982" y="41"/>
                  </a:cubicBezTo>
                  <a:cubicBezTo>
                    <a:pt x="2883" y="28"/>
                    <a:pt x="2783" y="15"/>
                    <a:pt x="2685" y="6"/>
                  </a:cubicBezTo>
                  <a:lnTo>
                    <a:pt x="2682" y="6"/>
                  </a:lnTo>
                  <a:cubicBezTo>
                    <a:pt x="2636" y="3"/>
                    <a:pt x="2589" y="1"/>
                    <a:pt x="2543" y="1"/>
                  </a:cubicBezTo>
                  <a:cubicBezTo>
                    <a:pt x="2535" y="1"/>
                    <a:pt x="2526" y="1"/>
                    <a:pt x="2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3715667" y="3231760"/>
              <a:ext cx="63" cy="126"/>
            </a:xfrm>
            <a:custGeom>
              <a:avLst/>
              <a:gdLst/>
              <a:ahLst/>
              <a:cxnLst/>
              <a:rect l="l" t="t" r="r" b="b"/>
              <a:pathLst>
                <a:path w="1" h="2" extrusionOk="0">
                  <a:moveTo>
                    <a:pt x="1" y="1"/>
                  </a:moveTo>
                  <a:lnTo>
                    <a:pt x="1" y="1"/>
                  </a:lnTo>
                  <a:cubicBezTo>
                    <a:pt x="1" y="2"/>
                    <a:pt x="1" y="2"/>
                    <a:pt x="1" y="1"/>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3416232" y="2449387"/>
              <a:ext cx="1813797" cy="1796542"/>
            </a:xfrm>
            <a:custGeom>
              <a:avLst/>
              <a:gdLst/>
              <a:ahLst/>
              <a:cxnLst/>
              <a:rect l="l" t="t" r="r" b="b"/>
              <a:pathLst>
                <a:path w="28803" h="28529" extrusionOk="0">
                  <a:moveTo>
                    <a:pt x="19824" y="212"/>
                  </a:moveTo>
                  <a:lnTo>
                    <a:pt x="19824" y="212"/>
                  </a:lnTo>
                  <a:cubicBezTo>
                    <a:pt x="19824" y="212"/>
                    <a:pt x="19825" y="212"/>
                    <a:pt x="19825" y="213"/>
                  </a:cubicBezTo>
                  <a:lnTo>
                    <a:pt x="19825" y="213"/>
                  </a:lnTo>
                  <a:cubicBezTo>
                    <a:pt x="19825" y="212"/>
                    <a:pt x="19824" y="212"/>
                    <a:pt x="19824" y="212"/>
                  </a:cubicBezTo>
                  <a:close/>
                  <a:moveTo>
                    <a:pt x="6845" y="2286"/>
                  </a:moveTo>
                  <a:lnTo>
                    <a:pt x="6845" y="2286"/>
                  </a:lnTo>
                  <a:cubicBezTo>
                    <a:pt x="6846" y="2286"/>
                    <a:pt x="6847" y="2286"/>
                    <a:pt x="6848" y="2286"/>
                  </a:cubicBezTo>
                  <a:cubicBezTo>
                    <a:pt x="6847" y="2286"/>
                    <a:pt x="6846" y="2286"/>
                    <a:pt x="6845" y="2286"/>
                  </a:cubicBezTo>
                  <a:close/>
                  <a:moveTo>
                    <a:pt x="2153" y="3405"/>
                  </a:moveTo>
                  <a:lnTo>
                    <a:pt x="2153" y="3405"/>
                  </a:lnTo>
                  <a:cubicBezTo>
                    <a:pt x="2152" y="3406"/>
                    <a:pt x="2151" y="3407"/>
                    <a:pt x="2150" y="3408"/>
                  </a:cubicBezTo>
                  <a:lnTo>
                    <a:pt x="2150" y="3408"/>
                  </a:lnTo>
                  <a:cubicBezTo>
                    <a:pt x="2151" y="3407"/>
                    <a:pt x="2152" y="3406"/>
                    <a:pt x="2153" y="3405"/>
                  </a:cubicBezTo>
                  <a:close/>
                  <a:moveTo>
                    <a:pt x="17518" y="5751"/>
                  </a:moveTo>
                  <a:cubicBezTo>
                    <a:pt x="17517" y="5751"/>
                    <a:pt x="17517" y="5751"/>
                    <a:pt x="17517" y="5752"/>
                  </a:cubicBezTo>
                  <a:lnTo>
                    <a:pt x="17517" y="5752"/>
                  </a:lnTo>
                  <a:cubicBezTo>
                    <a:pt x="17518" y="5752"/>
                    <a:pt x="17518" y="5751"/>
                    <a:pt x="17518" y="5751"/>
                  </a:cubicBezTo>
                  <a:close/>
                  <a:moveTo>
                    <a:pt x="2722" y="6700"/>
                  </a:moveTo>
                  <a:cubicBezTo>
                    <a:pt x="2722" y="6700"/>
                    <a:pt x="2723" y="6701"/>
                    <a:pt x="2724" y="6701"/>
                  </a:cubicBezTo>
                  <a:lnTo>
                    <a:pt x="2724" y="6701"/>
                  </a:lnTo>
                  <a:cubicBezTo>
                    <a:pt x="2723" y="6700"/>
                    <a:pt x="2723" y="6700"/>
                    <a:pt x="2722" y="6700"/>
                  </a:cubicBezTo>
                  <a:close/>
                  <a:moveTo>
                    <a:pt x="4217" y="5835"/>
                  </a:moveTo>
                  <a:cubicBezTo>
                    <a:pt x="4235" y="5845"/>
                    <a:pt x="4252" y="5854"/>
                    <a:pt x="4271" y="5861"/>
                  </a:cubicBezTo>
                  <a:cubicBezTo>
                    <a:pt x="4313" y="5881"/>
                    <a:pt x="4355" y="5898"/>
                    <a:pt x="4398" y="5914"/>
                  </a:cubicBezTo>
                  <a:cubicBezTo>
                    <a:pt x="4441" y="5937"/>
                    <a:pt x="4484" y="5958"/>
                    <a:pt x="4530" y="5976"/>
                  </a:cubicBezTo>
                  <a:cubicBezTo>
                    <a:pt x="4558" y="5988"/>
                    <a:pt x="4587" y="5998"/>
                    <a:pt x="4614" y="6007"/>
                  </a:cubicBezTo>
                  <a:cubicBezTo>
                    <a:pt x="4638" y="6015"/>
                    <a:pt x="4663" y="6021"/>
                    <a:pt x="4686" y="6026"/>
                  </a:cubicBezTo>
                  <a:cubicBezTo>
                    <a:pt x="4723" y="6036"/>
                    <a:pt x="4762" y="6043"/>
                    <a:pt x="4799" y="6051"/>
                  </a:cubicBezTo>
                  <a:cubicBezTo>
                    <a:pt x="4815" y="6054"/>
                    <a:pt x="4829" y="6058"/>
                    <a:pt x="4845" y="6062"/>
                  </a:cubicBezTo>
                  <a:cubicBezTo>
                    <a:pt x="4891" y="6073"/>
                    <a:pt x="4938" y="6080"/>
                    <a:pt x="4984" y="6087"/>
                  </a:cubicBezTo>
                  <a:cubicBezTo>
                    <a:pt x="4989" y="6088"/>
                    <a:pt x="4995" y="6088"/>
                    <a:pt x="5000" y="6089"/>
                  </a:cubicBezTo>
                  <a:cubicBezTo>
                    <a:pt x="5012" y="6092"/>
                    <a:pt x="5025" y="6094"/>
                    <a:pt x="5037" y="6094"/>
                  </a:cubicBezTo>
                  <a:cubicBezTo>
                    <a:pt x="5041" y="6094"/>
                    <a:pt x="5044" y="6094"/>
                    <a:pt x="5048" y="6093"/>
                  </a:cubicBezTo>
                  <a:lnTo>
                    <a:pt x="5052" y="6093"/>
                  </a:lnTo>
                  <a:cubicBezTo>
                    <a:pt x="5087" y="6096"/>
                    <a:pt x="5122" y="6098"/>
                    <a:pt x="5156" y="6100"/>
                  </a:cubicBezTo>
                  <a:cubicBezTo>
                    <a:pt x="5208" y="6103"/>
                    <a:pt x="5259" y="6104"/>
                    <a:pt x="5311" y="6106"/>
                  </a:cubicBezTo>
                  <a:cubicBezTo>
                    <a:pt x="5394" y="6108"/>
                    <a:pt x="5476" y="6109"/>
                    <a:pt x="5558" y="6109"/>
                  </a:cubicBezTo>
                  <a:cubicBezTo>
                    <a:pt x="5586" y="6109"/>
                    <a:pt x="5613" y="6109"/>
                    <a:pt x="5640" y="6109"/>
                  </a:cubicBezTo>
                  <a:cubicBezTo>
                    <a:pt x="5648" y="6109"/>
                    <a:pt x="5656" y="6109"/>
                    <a:pt x="5664" y="6109"/>
                  </a:cubicBezTo>
                  <a:cubicBezTo>
                    <a:pt x="5763" y="6109"/>
                    <a:pt x="5861" y="6115"/>
                    <a:pt x="5959" y="6123"/>
                  </a:cubicBezTo>
                  <a:cubicBezTo>
                    <a:pt x="6061" y="6130"/>
                    <a:pt x="6162" y="6145"/>
                    <a:pt x="6264" y="6170"/>
                  </a:cubicBezTo>
                  <a:cubicBezTo>
                    <a:pt x="6301" y="6179"/>
                    <a:pt x="6337" y="6187"/>
                    <a:pt x="6373" y="6198"/>
                  </a:cubicBezTo>
                  <a:cubicBezTo>
                    <a:pt x="6406" y="6207"/>
                    <a:pt x="6439" y="6218"/>
                    <a:pt x="6471" y="6232"/>
                  </a:cubicBezTo>
                  <a:cubicBezTo>
                    <a:pt x="6535" y="6254"/>
                    <a:pt x="6597" y="6287"/>
                    <a:pt x="6659" y="6318"/>
                  </a:cubicBezTo>
                  <a:cubicBezTo>
                    <a:pt x="6690" y="6334"/>
                    <a:pt x="6720" y="6352"/>
                    <a:pt x="6750" y="6370"/>
                  </a:cubicBezTo>
                  <a:cubicBezTo>
                    <a:pt x="6761" y="6376"/>
                    <a:pt x="6771" y="6385"/>
                    <a:pt x="6783" y="6392"/>
                  </a:cubicBezTo>
                  <a:cubicBezTo>
                    <a:pt x="6797" y="6401"/>
                    <a:pt x="6812" y="6409"/>
                    <a:pt x="6824" y="6419"/>
                  </a:cubicBezTo>
                  <a:cubicBezTo>
                    <a:pt x="6896" y="6473"/>
                    <a:pt x="6965" y="6532"/>
                    <a:pt x="7025" y="6599"/>
                  </a:cubicBezTo>
                  <a:cubicBezTo>
                    <a:pt x="7071" y="6651"/>
                    <a:pt x="7116" y="6703"/>
                    <a:pt x="7149" y="6763"/>
                  </a:cubicBezTo>
                  <a:cubicBezTo>
                    <a:pt x="7175" y="6808"/>
                    <a:pt x="7204" y="6852"/>
                    <a:pt x="7223" y="6901"/>
                  </a:cubicBezTo>
                  <a:cubicBezTo>
                    <a:pt x="7231" y="6920"/>
                    <a:pt x="7239" y="6941"/>
                    <a:pt x="7246" y="6960"/>
                  </a:cubicBezTo>
                  <a:cubicBezTo>
                    <a:pt x="7297" y="6977"/>
                    <a:pt x="7345" y="6997"/>
                    <a:pt x="7396" y="7015"/>
                  </a:cubicBezTo>
                  <a:cubicBezTo>
                    <a:pt x="7437" y="7030"/>
                    <a:pt x="7478" y="7043"/>
                    <a:pt x="7520" y="7057"/>
                  </a:cubicBezTo>
                  <a:cubicBezTo>
                    <a:pt x="7552" y="7068"/>
                    <a:pt x="7586" y="7075"/>
                    <a:pt x="7619" y="7083"/>
                  </a:cubicBezTo>
                  <a:cubicBezTo>
                    <a:pt x="7650" y="7089"/>
                    <a:pt x="7681" y="7095"/>
                    <a:pt x="7712" y="7101"/>
                  </a:cubicBezTo>
                  <a:cubicBezTo>
                    <a:pt x="7741" y="7105"/>
                    <a:pt x="7771" y="7110"/>
                    <a:pt x="7799" y="7114"/>
                  </a:cubicBezTo>
                  <a:cubicBezTo>
                    <a:pt x="7798" y="7114"/>
                    <a:pt x="7796" y="7114"/>
                    <a:pt x="7794" y="7114"/>
                  </a:cubicBezTo>
                  <a:cubicBezTo>
                    <a:pt x="7793" y="7114"/>
                    <a:pt x="7793" y="7114"/>
                    <a:pt x="7792" y="7114"/>
                  </a:cubicBezTo>
                  <a:cubicBezTo>
                    <a:pt x="7819" y="7116"/>
                    <a:pt x="7846" y="7120"/>
                    <a:pt x="7874" y="7121"/>
                  </a:cubicBezTo>
                  <a:cubicBezTo>
                    <a:pt x="7901" y="7121"/>
                    <a:pt x="7931" y="7123"/>
                    <a:pt x="7958" y="7124"/>
                  </a:cubicBezTo>
                  <a:cubicBezTo>
                    <a:pt x="7983" y="7123"/>
                    <a:pt x="8009" y="7121"/>
                    <a:pt x="8033" y="7121"/>
                  </a:cubicBezTo>
                  <a:cubicBezTo>
                    <a:pt x="8055" y="7120"/>
                    <a:pt x="8077" y="7118"/>
                    <a:pt x="8097" y="7115"/>
                  </a:cubicBezTo>
                  <a:cubicBezTo>
                    <a:pt x="8147" y="7110"/>
                    <a:pt x="8194" y="7103"/>
                    <a:pt x="8242" y="7094"/>
                  </a:cubicBezTo>
                  <a:cubicBezTo>
                    <a:pt x="8272" y="7088"/>
                    <a:pt x="8303" y="7083"/>
                    <a:pt x="8333" y="7075"/>
                  </a:cubicBezTo>
                  <a:cubicBezTo>
                    <a:pt x="8360" y="7068"/>
                    <a:pt x="8386" y="7059"/>
                    <a:pt x="8415" y="7052"/>
                  </a:cubicBezTo>
                  <a:cubicBezTo>
                    <a:pt x="8525" y="7017"/>
                    <a:pt x="8633" y="6979"/>
                    <a:pt x="8740" y="6935"/>
                  </a:cubicBezTo>
                  <a:cubicBezTo>
                    <a:pt x="8784" y="6915"/>
                    <a:pt x="8828" y="6893"/>
                    <a:pt x="8870" y="6868"/>
                  </a:cubicBezTo>
                  <a:lnTo>
                    <a:pt x="8994" y="6795"/>
                  </a:lnTo>
                  <a:cubicBezTo>
                    <a:pt x="8995" y="6794"/>
                    <a:pt x="8996" y="6794"/>
                    <a:pt x="8998" y="6793"/>
                  </a:cubicBezTo>
                  <a:lnTo>
                    <a:pt x="8998" y="6793"/>
                  </a:lnTo>
                  <a:cubicBezTo>
                    <a:pt x="8976" y="6820"/>
                    <a:pt x="8954" y="6846"/>
                    <a:pt x="8932" y="6870"/>
                  </a:cubicBezTo>
                  <a:lnTo>
                    <a:pt x="8931" y="6871"/>
                  </a:lnTo>
                  <a:cubicBezTo>
                    <a:pt x="8928" y="6874"/>
                    <a:pt x="8926" y="6876"/>
                    <a:pt x="8924" y="6878"/>
                  </a:cubicBezTo>
                  <a:cubicBezTo>
                    <a:pt x="8923" y="6879"/>
                    <a:pt x="8922" y="6879"/>
                    <a:pt x="8922" y="6881"/>
                  </a:cubicBezTo>
                  <a:lnTo>
                    <a:pt x="8914" y="6888"/>
                  </a:lnTo>
                  <a:lnTo>
                    <a:pt x="8913" y="6889"/>
                  </a:lnTo>
                  <a:cubicBezTo>
                    <a:pt x="8887" y="6915"/>
                    <a:pt x="8861" y="6939"/>
                    <a:pt x="8833" y="6960"/>
                  </a:cubicBezTo>
                  <a:cubicBezTo>
                    <a:pt x="8753" y="7018"/>
                    <a:pt x="8670" y="7075"/>
                    <a:pt x="8580" y="7118"/>
                  </a:cubicBezTo>
                  <a:cubicBezTo>
                    <a:pt x="8572" y="7121"/>
                    <a:pt x="8566" y="7124"/>
                    <a:pt x="8557" y="7128"/>
                  </a:cubicBezTo>
                  <a:cubicBezTo>
                    <a:pt x="8551" y="7130"/>
                    <a:pt x="8545" y="7134"/>
                    <a:pt x="8539" y="7136"/>
                  </a:cubicBezTo>
                  <a:cubicBezTo>
                    <a:pt x="8483" y="7157"/>
                    <a:pt x="8426" y="7177"/>
                    <a:pt x="8367" y="7197"/>
                  </a:cubicBezTo>
                  <a:cubicBezTo>
                    <a:pt x="8362" y="7198"/>
                    <a:pt x="8359" y="7199"/>
                    <a:pt x="8353" y="7199"/>
                  </a:cubicBezTo>
                  <a:cubicBezTo>
                    <a:pt x="8319" y="7207"/>
                    <a:pt x="8284" y="7214"/>
                    <a:pt x="8251" y="7221"/>
                  </a:cubicBezTo>
                  <a:cubicBezTo>
                    <a:pt x="8219" y="7226"/>
                    <a:pt x="8185" y="7233"/>
                    <a:pt x="8153" y="7237"/>
                  </a:cubicBezTo>
                  <a:cubicBezTo>
                    <a:pt x="8117" y="7240"/>
                    <a:pt x="8081" y="7245"/>
                    <a:pt x="8045" y="7247"/>
                  </a:cubicBezTo>
                  <a:cubicBezTo>
                    <a:pt x="8013" y="7248"/>
                    <a:pt x="7979" y="7250"/>
                    <a:pt x="7946" y="7250"/>
                  </a:cubicBezTo>
                  <a:cubicBezTo>
                    <a:pt x="7910" y="7249"/>
                    <a:pt x="7874" y="7249"/>
                    <a:pt x="7837" y="7245"/>
                  </a:cubicBezTo>
                  <a:cubicBezTo>
                    <a:pt x="7804" y="7243"/>
                    <a:pt x="7771" y="7239"/>
                    <a:pt x="7739" y="7234"/>
                  </a:cubicBezTo>
                  <a:cubicBezTo>
                    <a:pt x="7700" y="7229"/>
                    <a:pt x="7662" y="7222"/>
                    <a:pt x="7624" y="7214"/>
                  </a:cubicBezTo>
                  <a:cubicBezTo>
                    <a:pt x="7591" y="7208"/>
                    <a:pt x="7559" y="7199"/>
                    <a:pt x="7525" y="7191"/>
                  </a:cubicBezTo>
                  <a:cubicBezTo>
                    <a:pt x="7502" y="7186"/>
                    <a:pt x="7478" y="7178"/>
                    <a:pt x="7457" y="7172"/>
                  </a:cubicBezTo>
                  <a:cubicBezTo>
                    <a:pt x="7416" y="7159"/>
                    <a:pt x="7378" y="7145"/>
                    <a:pt x="7339" y="7130"/>
                  </a:cubicBezTo>
                  <a:cubicBezTo>
                    <a:pt x="7323" y="7124"/>
                    <a:pt x="7307" y="7118"/>
                    <a:pt x="7291" y="7111"/>
                  </a:cubicBezTo>
                  <a:lnTo>
                    <a:pt x="7291" y="7111"/>
                  </a:lnTo>
                  <a:cubicBezTo>
                    <a:pt x="7309" y="7183"/>
                    <a:pt x="7322" y="7257"/>
                    <a:pt x="7322" y="7332"/>
                  </a:cubicBezTo>
                  <a:cubicBezTo>
                    <a:pt x="7322" y="7409"/>
                    <a:pt x="7318" y="7485"/>
                    <a:pt x="7312" y="7563"/>
                  </a:cubicBezTo>
                  <a:cubicBezTo>
                    <a:pt x="7309" y="7600"/>
                    <a:pt x="7303" y="7637"/>
                    <a:pt x="7298" y="7675"/>
                  </a:cubicBezTo>
                  <a:cubicBezTo>
                    <a:pt x="7293" y="7704"/>
                    <a:pt x="7285" y="7735"/>
                    <a:pt x="7278" y="7765"/>
                  </a:cubicBezTo>
                  <a:cubicBezTo>
                    <a:pt x="7275" y="7782"/>
                    <a:pt x="7270" y="7799"/>
                    <a:pt x="7265" y="7816"/>
                  </a:cubicBezTo>
                  <a:cubicBezTo>
                    <a:pt x="7261" y="7830"/>
                    <a:pt x="7256" y="7844"/>
                    <a:pt x="7251" y="7857"/>
                  </a:cubicBezTo>
                  <a:cubicBezTo>
                    <a:pt x="7235" y="7903"/>
                    <a:pt x="7219" y="7951"/>
                    <a:pt x="7196" y="7995"/>
                  </a:cubicBezTo>
                  <a:cubicBezTo>
                    <a:pt x="7158" y="8070"/>
                    <a:pt x="7112" y="8142"/>
                    <a:pt x="7049" y="8198"/>
                  </a:cubicBezTo>
                  <a:cubicBezTo>
                    <a:pt x="7005" y="8236"/>
                    <a:pt x="6958" y="8270"/>
                    <a:pt x="6909" y="8302"/>
                  </a:cubicBezTo>
                  <a:cubicBezTo>
                    <a:pt x="6849" y="8341"/>
                    <a:pt x="6786" y="8375"/>
                    <a:pt x="6725" y="8410"/>
                  </a:cubicBezTo>
                  <a:cubicBezTo>
                    <a:pt x="6622" y="8468"/>
                    <a:pt x="6514" y="8517"/>
                    <a:pt x="6399" y="8539"/>
                  </a:cubicBezTo>
                  <a:cubicBezTo>
                    <a:pt x="6331" y="8553"/>
                    <a:pt x="6262" y="8565"/>
                    <a:pt x="6193" y="8574"/>
                  </a:cubicBezTo>
                  <a:cubicBezTo>
                    <a:pt x="6169" y="8578"/>
                    <a:pt x="6145" y="8580"/>
                    <a:pt x="6121" y="8584"/>
                  </a:cubicBezTo>
                  <a:cubicBezTo>
                    <a:pt x="6094" y="8578"/>
                    <a:pt x="6068" y="8574"/>
                    <a:pt x="6039" y="8569"/>
                  </a:cubicBezTo>
                  <a:cubicBezTo>
                    <a:pt x="5982" y="8560"/>
                    <a:pt x="5926" y="8547"/>
                    <a:pt x="5871" y="8534"/>
                  </a:cubicBezTo>
                  <a:cubicBezTo>
                    <a:pt x="5868" y="8533"/>
                    <a:pt x="5867" y="8533"/>
                    <a:pt x="5864" y="8533"/>
                  </a:cubicBezTo>
                  <a:lnTo>
                    <a:pt x="5863" y="8533"/>
                  </a:lnTo>
                  <a:cubicBezTo>
                    <a:pt x="5852" y="8530"/>
                    <a:pt x="5840" y="8527"/>
                    <a:pt x="5828" y="8523"/>
                  </a:cubicBezTo>
                  <a:cubicBezTo>
                    <a:pt x="5820" y="8520"/>
                    <a:pt x="5811" y="8517"/>
                    <a:pt x="5801" y="8512"/>
                  </a:cubicBezTo>
                  <a:cubicBezTo>
                    <a:pt x="5780" y="8503"/>
                    <a:pt x="5758" y="8493"/>
                    <a:pt x="5737" y="8482"/>
                  </a:cubicBezTo>
                  <a:cubicBezTo>
                    <a:pt x="5719" y="8472"/>
                    <a:pt x="5702" y="8462"/>
                    <a:pt x="5687" y="8451"/>
                  </a:cubicBezTo>
                  <a:cubicBezTo>
                    <a:pt x="5665" y="8437"/>
                    <a:pt x="5642" y="8425"/>
                    <a:pt x="5621" y="8410"/>
                  </a:cubicBezTo>
                  <a:lnTo>
                    <a:pt x="5621" y="8410"/>
                  </a:lnTo>
                  <a:cubicBezTo>
                    <a:pt x="5634" y="8413"/>
                    <a:pt x="5648" y="8415"/>
                    <a:pt x="5661" y="8416"/>
                  </a:cubicBezTo>
                  <a:cubicBezTo>
                    <a:pt x="5750" y="8432"/>
                    <a:pt x="5838" y="8450"/>
                    <a:pt x="5929" y="8461"/>
                  </a:cubicBezTo>
                  <a:cubicBezTo>
                    <a:pt x="5948" y="8462"/>
                    <a:pt x="5968" y="8464"/>
                    <a:pt x="5988" y="8464"/>
                  </a:cubicBezTo>
                  <a:cubicBezTo>
                    <a:pt x="5996" y="8464"/>
                    <a:pt x="6005" y="8463"/>
                    <a:pt x="6013" y="8463"/>
                  </a:cubicBezTo>
                  <a:cubicBezTo>
                    <a:pt x="6106" y="8458"/>
                    <a:pt x="6197" y="8444"/>
                    <a:pt x="6287" y="8430"/>
                  </a:cubicBezTo>
                  <a:cubicBezTo>
                    <a:pt x="6339" y="8419"/>
                    <a:pt x="6390" y="8410"/>
                    <a:pt x="6441" y="8396"/>
                  </a:cubicBezTo>
                  <a:cubicBezTo>
                    <a:pt x="6475" y="8385"/>
                    <a:pt x="6508" y="8374"/>
                    <a:pt x="6540" y="8360"/>
                  </a:cubicBezTo>
                  <a:cubicBezTo>
                    <a:pt x="6631" y="8317"/>
                    <a:pt x="6718" y="8267"/>
                    <a:pt x="6803" y="8215"/>
                  </a:cubicBezTo>
                  <a:cubicBezTo>
                    <a:pt x="6848" y="8187"/>
                    <a:pt x="6891" y="8160"/>
                    <a:pt x="6931" y="8127"/>
                  </a:cubicBezTo>
                  <a:cubicBezTo>
                    <a:pt x="6931" y="8127"/>
                    <a:pt x="6932" y="8127"/>
                    <a:pt x="6932" y="8126"/>
                  </a:cubicBezTo>
                  <a:cubicBezTo>
                    <a:pt x="6948" y="8114"/>
                    <a:pt x="6963" y="8100"/>
                    <a:pt x="6979" y="8085"/>
                  </a:cubicBezTo>
                  <a:cubicBezTo>
                    <a:pt x="6993" y="8071"/>
                    <a:pt x="7007" y="8055"/>
                    <a:pt x="7019" y="8039"/>
                  </a:cubicBezTo>
                  <a:cubicBezTo>
                    <a:pt x="7035" y="8017"/>
                    <a:pt x="7049" y="7995"/>
                    <a:pt x="7061" y="7972"/>
                  </a:cubicBezTo>
                  <a:cubicBezTo>
                    <a:pt x="7077" y="7941"/>
                    <a:pt x="7091" y="7911"/>
                    <a:pt x="7105" y="7879"/>
                  </a:cubicBezTo>
                  <a:cubicBezTo>
                    <a:pt x="7112" y="7857"/>
                    <a:pt x="7121" y="7835"/>
                    <a:pt x="7128" y="7813"/>
                  </a:cubicBezTo>
                  <a:cubicBezTo>
                    <a:pt x="7136" y="7789"/>
                    <a:pt x="7143" y="7764"/>
                    <a:pt x="7151" y="7740"/>
                  </a:cubicBezTo>
                  <a:cubicBezTo>
                    <a:pt x="7156" y="7714"/>
                    <a:pt x="7164" y="7688"/>
                    <a:pt x="7169" y="7662"/>
                  </a:cubicBezTo>
                  <a:cubicBezTo>
                    <a:pt x="7173" y="7636"/>
                    <a:pt x="7177" y="7609"/>
                    <a:pt x="7180" y="7582"/>
                  </a:cubicBezTo>
                  <a:cubicBezTo>
                    <a:pt x="7188" y="7500"/>
                    <a:pt x="7193" y="7415"/>
                    <a:pt x="7193" y="7332"/>
                  </a:cubicBezTo>
                  <a:lnTo>
                    <a:pt x="7193" y="7328"/>
                  </a:lnTo>
                  <a:cubicBezTo>
                    <a:pt x="7192" y="7296"/>
                    <a:pt x="7188" y="7264"/>
                    <a:pt x="7184" y="7232"/>
                  </a:cubicBezTo>
                  <a:cubicBezTo>
                    <a:pt x="7174" y="7175"/>
                    <a:pt x="7159" y="7119"/>
                    <a:pt x="7144" y="7062"/>
                  </a:cubicBezTo>
                  <a:cubicBezTo>
                    <a:pt x="7133" y="7025"/>
                    <a:pt x="7120" y="6989"/>
                    <a:pt x="7107" y="6951"/>
                  </a:cubicBezTo>
                  <a:cubicBezTo>
                    <a:pt x="7087" y="6906"/>
                    <a:pt x="7063" y="6865"/>
                    <a:pt x="7038" y="6823"/>
                  </a:cubicBezTo>
                  <a:lnTo>
                    <a:pt x="7038" y="6823"/>
                  </a:lnTo>
                  <a:cubicBezTo>
                    <a:pt x="7038" y="6824"/>
                    <a:pt x="7039" y="6824"/>
                    <a:pt x="7039" y="6824"/>
                  </a:cubicBezTo>
                  <a:cubicBezTo>
                    <a:pt x="7039" y="6822"/>
                    <a:pt x="7038" y="6820"/>
                    <a:pt x="7036" y="6819"/>
                  </a:cubicBezTo>
                  <a:lnTo>
                    <a:pt x="7036" y="6819"/>
                  </a:lnTo>
                  <a:cubicBezTo>
                    <a:pt x="7036" y="6820"/>
                    <a:pt x="7037" y="6822"/>
                    <a:pt x="7038" y="6823"/>
                  </a:cubicBezTo>
                  <a:lnTo>
                    <a:pt x="7038" y="6823"/>
                  </a:lnTo>
                  <a:cubicBezTo>
                    <a:pt x="7020" y="6795"/>
                    <a:pt x="7001" y="6768"/>
                    <a:pt x="6981" y="6742"/>
                  </a:cubicBezTo>
                  <a:cubicBezTo>
                    <a:pt x="6945" y="6697"/>
                    <a:pt x="6907" y="6656"/>
                    <a:pt x="6865" y="6618"/>
                  </a:cubicBezTo>
                  <a:cubicBezTo>
                    <a:pt x="6836" y="6590"/>
                    <a:pt x="6805" y="6564"/>
                    <a:pt x="6772" y="6538"/>
                  </a:cubicBezTo>
                  <a:cubicBezTo>
                    <a:pt x="6756" y="6527"/>
                    <a:pt x="6740" y="6515"/>
                    <a:pt x="6724" y="6504"/>
                  </a:cubicBezTo>
                  <a:cubicBezTo>
                    <a:pt x="6709" y="6495"/>
                    <a:pt x="6697" y="6484"/>
                    <a:pt x="6683" y="6475"/>
                  </a:cubicBezTo>
                  <a:cubicBezTo>
                    <a:pt x="6657" y="6461"/>
                    <a:pt x="6632" y="6447"/>
                    <a:pt x="6607" y="6433"/>
                  </a:cubicBezTo>
                  <a:cubicBezTo>
                    <a:pt x="6580" y="6418"/>
                    <a:pt x="6555" y="6404"/>
                    <a:pt x="6528" y="6392"/>
                  </a:cubicBezTo>
                  <a:cubicBezTo>
                    <a:pt x="6499" y="6378"/>
                    <a:pt x="6471" y="6366"/>
                    <a:pt x="6442" y="6354"/>
                  </a:cubicBezTo>
                  <a:cubicBezTo>
                    <a:pt x="6429" y="6349"/>
                    <a:pt x="6415" y="6344"/>
                    <a:pt x="6401" y="6339"/>
                  </a:cubicBezTo>
                  <a:cubicBezTo>
                    <a:pt x="6390" y="6335"/>
                    <a:pt x="6377" y="6329"/>
                    <a:pt x="6365" y="6326"/>
                  </a:cubicBezTo>
                  <a:cubicBezTo>
                    <a:pt x="6338" y="6318"/>
                    <a:pt x="6310" y="6310"/>
                    <a:pt x="6282" y="6303"/>
                  </a:cubicBezTo>
                  <a:cubicBezTo>
                    <a:pt x="6240" y="6294"/>
                    <a:pt x="6199" y="6283"/>
                    <a:pt x="6156" y="6275"/>
                  </a:cubicBezTo>
                  <a:cubicBezTo>
                    <a:pt x="6116" y="6268"/>
                    <a:pt x="6075" y="6263"/>
                    <a:pt x="6035" y="6257"/>
                  </a:cubicBezTo>
                  <a:cubicBezTo>
                    <a:pt x="5983" y="6252"/>
                    <a:pt x="5931" y="6246"/>
                    <a:pt x="5879" y="6243"/>
                  </a:cubicBezTo>
                  <a:cubicBezTo>
                    <a:pt x="5812" y="6239"/>
                    <a:pt x="5745" y="6236"/>
                    <a:pt x="5677" y="6236"/>
                  </a:cubicBezTo>
                  <a:cubicBezTo>
                    <a:pt x="5661" y="6235"/>
                    <a:pt x="5644" y="6235"/>
                    <a:pt x="5627" y="6235"/>
                  </a:cubicBezTo>
                  <a:cubicBezTo>
                    <a:pt x="5589" y="6235"/>
                    <a:pt x="5551" y="6236"/>
                    <a:pt x="5513" y="6236"/>
                  </a:cubicBezTo>
                  <a:cubicBezTo>
                    <a:pt x="5504" y="6236"/>
                    <a:pt x="5494" y="6236"/>
                    <a:pt x="5484" y="6236"/>
                  </a:cubicBezTo>
                  <a:cubicBezTo>
                    <a:pt x="5415" y="6234"/>
                    <a:pt x="5348" y="6234"/>
                    <a:pt x="5281" y="6232"/>
                  </a:cubicBezTo>
                  <a:cubicBezTo>
                    <a:pt x="5213" y="6231"/>
                    <a:pt x="5146" y="6229"/>
                    <a:pt x="5079" y="6222"/>
                  </a:cubicBezTo>
                  <a:cubicBezTo>
                    <a:pt x="5032" y="6218"/>
                    <a:pt x="4985" y="6215"/>
                    <a:pt x="4939" y="6210"/>
                  </a:cubicBezTo>
                  <a:cubicBezTo>
                    <a:pt x="4857" y="6198"/>
                    <a:pt x="4778" y="6180"/>
                    <a:pt x="4698" y="6150"/>
                  </a:cubicBezTo>
                  <a:cubicBezTo>
                    <a:pt x="4644" y="6129"/>
                    <a:pt x="4593" y="6104"/>
                    <a:pt x="4541" y="6077"/>
                  </a:cubicBezTo>
                  <a:cubicBezTo>
                    <a:pt x="4515" y="6063"/>
                    <a:pt x="4491" y="6050"/>
                    <a:pt x="4466" y="6036"/>
                  </a:cubicBezTo>
                  <a:cubicBezTo>
                    <a:pt x="4409" y="5999"/>
                    <a:pt x="4354" y="5960"/>
                    <a:pt x="4304" y="5917"/>
                  </a:cubicBezTo>
                  <a:cubicBezTo>
                    <a:pt x="4278" y="5895"/>
                    <a:pt x="4251" y="5872"/>
                    <a:pt x="4227" y="5847"/>
                  </a:cubicBezTo>
                  <a:cubicBezTo>
                    <a:pt x="4225" y="5845"/>
                    <a:pt x="4221" y="5840"/>
                    <a:pt x="4217" y="5835"/>
                  </a:cubicBezTo>
                  <a:close/>
                  <a:moveTo>
                    <a:pt x="14975" y="11688"/>
                  </a:moveTo>
                  <a:cubicBezTo>
                    <a:pt x="14975" y="11689"/>
                    <a:pt x="14975" y="11689"/>
                    <a:pt x="14975" y="11690"/>
                  </a:cubicBezTo>
                  <a:cubicBezTo>
                    <a:pt x="14975" y="11689"/>
                    <a:pt x="14975" y="11689"/>
                    <a:pt x="14975" y="11688"/>
                  </a:cubicBezTo>
                  <a:close/>
                  <a:moveTo>
                    <a:pt x="14256" y="14633"/>
                  </a:moveTo>
                  <a:cubicBezTo>
                    <a:pt x="14256" y="14633"/>
                    <a:pt x="14256" y="14633"/>
                    <a:pt x="14256" y="14634"/>
                  </a:cubicBezTo>
                  <a:lnTo>
                    <a:pt x="14256" y="14634"/>
                  </a:lnTo>
                  <a:cubicBezTo>
                    <a:pt x="14256" y="14633"/>
                    <a:pt x="14256" y="14633"/>
                    <a:pt x="14256" y="14633"/>
                  </a:cubicBezTo>
                  <a:close/>
                  <a:moveTo>
                    <a:pt x="14256" y="14634"/>
                  </a:moveTo>
                  <a:lnTo>
                    <a:pt x="14256" y="14634"/>
                  </a:lnTo>
                  <a:cubicBezTo>
                    <a:pt x="14256" y="14635"/>
                    <a:pt x="14255" y="14637"/>
                    <a:pt x="14254" y="14639"/>
                  </a:cubicBezTo>
                  <a:lnTo>
                    <a:pt x="14254" y="14639"/>
                  </a:lnTo>
                  <a:cubicBezTo>
                    <a:pt x="14255" y="14638"/>
                    <a:pt x="14256" y="14636"/>
                    <a:pt x="14256" y="14634"/>
                  </a:cubicBezTo>
                  <a:close/>
                  <a:moveTo>
                    <a:pt x="10718" y="14817"/>
                  </a:moveTo>
                  <a:cubicBezTo>
                    <a:pt x="10718" y="14817"/>
                    <a:pt x="10718" y="14817"/>
                    <a:pt x="10719" y="14817"/>
                  </a:cubicBezTo>
                  <a:cubicBezTo>
                    <a:pt x="10718" y="14817"/>
                    <a:pt x="10718" y="14817"/>
                    <a:pt x="10718" y="14817"/>
                  </a:cubicBezTo>
                  <a:close/>
                  <a:moveTo>
                    <a:pt x="16790" y="15584"/>
                  </a:moveTo>
                  <a:cubicBezTo>
                    <a:pt x="16791" y="15584"/>
                    <a:pt x="16791" y="15584"/>
                    <a:pt x="16792" y="15584"/>
                  </a:cubicBezTo>
                  <a:lnTo>
                    <a:pt x="16792" y="15584"/>
                  </a:lnTo>
                  <a:cubicBezTo>
                    <a:pt x="16791" y="15584"/>
                    <a:pt x="16791" y="15584"/>
                    <a:pt x="16790" y="15584"/>
                  </a:cubicBezTo>
                  <a:close/>
                  <a:moveTo>
                    <a:pt x="12513" y="13067"/>
                  </a:moveTo>
                  <a:cubicBezTo>
                    <a:pt x="12542" y="13067"/>
                    <a:pt x="12571" y="13068"/>
                    <a:pt x="12599" y="13070"/>
                  </a:cubicBezTo>
                  <a:cubicBezTo>
                    <a:pt x="12647" y="13071"/>
                    <a:pt x="12694" y="13079"/>
                    <a:pt x="12741" y="13083"/>
                  </a:cubicBezTo>
                  <a:cubicBezTo>
                    <a:pt x="12788" y="13086"/>
                    <a:pt x="12833" y="13093"/>
                    <a:pt x="12880" y="13102"/>
                  </a:cubicBezTo>
                  <a:cubicBezTo>
                    <a:pt x="12887" y="13104"/>
                    <a:pt x="12895" y="13105"/>
                    <a:pt x="12901" y="13106"/>
                  </a:cubicBezTo>
                  <a:cubicBezTo>
                    <a:pt x="12898" y="13106"/>
                    <a:pt x="12894" y="13107"/>
                    <a:pt x="12890" y="13107"/>
                  </a:cubicBezTo>
                  <a:cubicBezTo>
                    <a:pt x="12874" y="13110"/>
                    <a:pt x="12857" y="13110"/>
                    <a:pt x="12839" y="13111"/>
                  </a:cubicBezTo>
                  <a:cubicBezTo>
                    <a:pt x="12826" y="13111"/>
                    <a:pt x="12813" y="13111"/>
                    <a:pt x="12800" y="13111"/>
                  </a:cubicBezTo>
                  <a:cubicBezTo>
                    <a:pt x="12761" y="13111"/>
                    <a:pt x="12722" y="13111"/>
                    <a:pt x="12683" y="13116"/>
                  </a:cubicBezTo>
                  <a:cubicBezTo>
                    <a:pt x="12648" y="13120"/>
                    <a:pt x="12611" y="13127"/>
                    <a:pt x="12576" y="13133"/>
                  </a:cubicBezTo>
                  <a:cubicBezTo>
                    <a:pt x="12545" y="13136"/>
                    <a:pt x="12514" y="13137"/>
                    <a:pt x="12484" y="13141"/>
                  </a:cubicBezTo>
                  <a:cubicBezTo>
                    <a:pt x="12458" y="13144"/>
                    <a:pt x="12432" y="13150"/>
                    <a:pt x="12405" y="13156"/>
                  </a:cubicBezTo>
                  <a:cubicBezTo>
                    <a:pt x="12384" y="13161"/>
                    <a:pt x="12363" y="13168"/>
                    <a:pt x="12342" y="13173"/>
                  </a:cubicBezTo>
                  <a:cubicBezTo>
                    <a:pt x="12316" y="13179"/>
                    <a:pt x="12290" y="13186"/>
                    <a:pt x="12266" y="13192"/>
                  </a:cubicBezTo>
                  <a:cubicBezTo>
                    <a:pt x="12230" y="13203"/>
                    <a:pt x="12193" y="13215"/>
                    <a:pt x="12158" y="13229"/>
                  </a:cubicBezTo>
                  <a:cubicBezTo>
                    <a:pt x="12112" y="13246"/>
                    <a:pt x="12067" y="13270"/>
                    <a:pt x="12023" y="13291"/>
                  </a:cubicBezTo>
                  <a:cubicBezTo>
                    <a:pt x="12022" y="13293"/>
                    <a:pt x="12019" y="13293"/>
                    <a:pt x="12017" y="13295"/>
                  </a:cubicBezTo>
                  <a:cubicBezTo>
                    <a:pt x="12002" y="13299"/>
                    <a:pt x="11986" y="13306"/>
                    <a:pt x="11972" y="13311"/>
                  </a:cubicBezTo>
                  <a:cubicBezTo>
                    <a:pt x="11921" y="13330"/>
                    <a:pt x="11873" y="13350"/>
                    <a:pt x="11823" y="13372"/>
                  </a:cubicBezTo>
                  <a:cubicBezTo>
                    <a:pt x="11795" y="13383"/>
                    <a:pt x="11767" y="13395"/>
                    <a:pt x="11739" y="13407"/>
                  </a:cubicBezTo>
                  <a:cubicBezTo>
                    <a:pt x="11733" y="13407"/>
                    <a:pt x="11728" y="13409"/>
                    <a:pt x="11721" y="13411"/>
                  </a:cubicBezTo>
                  <a:cubicBezTo>
                    <a:pt x="11705" y="13417"/>
                    <a:pt x="11690" y="13428"/>
                    <a:pt x="11676" y="13438"/>
                  </a:cubicBezTo>
                  <a:cubicBezTo>
                    <a:pt x="11671" y="13442"/>
                    <a:pt x="11667" y="13445"/>
                    <a:pt x="11662" y="13448"/>
                  </a:cubicBezTo>
                  <a:cubicBezTo>
                    <a:pt x="11640" y="13466"/>
                    <a:pt x="11616" y="13479"/>
                    <a:pt x="11594" y="13495"/>
                  </a:cubicBezTo>
                  <a:cubicBezTo>
                    <a:pt x="11592" y="13497"/>
                    <a:pt x="11591" y="13497"/>
                    <a:pt x="11590" y="13498"/>
                  </a:cubicBezTo>
                  <a:cubicBezTo>
                    <a:pt x="11581" y="13503"/>
                    <a:pt x="11574" y="13508"/>
                    <a:pt x="11566" y="13514"/>
                  </a:cubicBezTo>
                  <a:cubicBezTo>
                    <a:pt x="11564" y="13518"/>
                    <a:pt x="11561" y="13520"/>
                    <a:pt x="11559" y="13521"/>
                  </a:cubicBezTo>
                  <a:cubicBezTo>
                    <a:pt x="11540" y="13519"/>
                    <a:pt x="11523" y="13515"/>
                    <a:pt x="11504" y="13514"/>
                  </a:cubicBezTo>
                  <a:cubicBezTo>
                    <a:pt x="11503" y="13514"/>
                    <a:pt x="11503" y="13514"/>
                    <a:pt x="11502" y="13514"/>
                  </a:cubicBezTo>
                  <a:cubicBezTo>
                    <a:pt x="11502" y="13514"/>
                    <a:pt x="11501" y="13514"/>
                    <a:pt x="11501" y="13514"/>
                  </a:cubicBezTo>
                  <a:cubicBezTo>
                    <a:pt x="11470" y="13512"/>
                    <a:pt x="11440" y="13510"/>
                    <a:pt x="11410" y="13508"/>
                  </a:cubicBezTo>
                  <a:cubicBezTo>
                    <a:pt x="11362" y="13502"/>
                    <a:pt x="11311" y="13495"/>
                    <a:pt x="11262" y="13492"/>
                  </a:cubicBezTo>
                  <a:cubicBezTo>
                    <a:pt x="11207" y="13487"/>
                    <a:pt x="11152" y="13483"/>
                    <a:pt x="11099" y="13481"/>
                  </a:cubicBezTo>
                  <a:cubicBezTo>
                    <a:pt x="11079" y="13481"/>
                    <a:pt x="11061" y="13479"/>
                    <a:pt x="11043" y="13479"/>
                  </a:cubicBezTo>
                  <a:cubicBezTo>
                    <a:pt x="11040" y="13479"/>
                    <a:pt x="11037" y="13479"/>
                    <a:pt x="11033" y="13479"/>
                  </a:cubicBezTo>
                  <a:cubicBezTo>
                    <a:pt x="11011" y="13479"/>
                    <a:pt x="10987" y="13481"/>
                    <a:pt x="10964" y="13482"/>
                  </a:cubicBezTo>
                  <a:cubicBezTo>
                    <a:pt x="10934" y="13486"/>
                    <a:pt x="10904" y="13489"/>
                    <a:pt x="10877" y="13494"/>
                  </a:cubicBezTo>
                  <a:cubicBezTo>
                    <a:pt x="10847" y="13499"/>
                    <a:pt x="10818" y="13505"/>
                    <a:pt x="10787" y="13512"/>
                  </a:cubicBezTo>
                  <a:cubicBezTo>
                    <a:pt x="10751" y="13522"/>
                    <a:pt x="10717" y="13531"/>
                    <a:pt x="10682" y="13543"/>
                  </a:cubicBezTo>
                  <a:cubicBezTo>
                    <a:pt x="10648" y="13556"/>
                    <a:pt x="10616" y="13571"/>
                    <a:pt x="10584" y="13588"/>
                  </a:cubicBezTo>
                  <a:cubicBezTo>
                    <a:pt x="10487" y="13642"/>
                    <a:pt x="10394" y="13701"/>
                    <a:pt x="10304" y="13766"/>
                  </a:cubicBezTo>
                  <a:cubicBezTo>
                    <a:pt x="10280" y="13784"/>
                    <a:pt x="10257" y="13802"/>
                    <a:pt x="10235" y="13823"/>
                  </a:cubicBezTo>
                  <a:cubicBezTo>
                    <a:pt x="10222" y="13835"/>
                    <a:pt x="10211" y="13848"/>
                    <a:pt x="10199" y="13861"/>
                  </a:cubicBezTo>
                  <a:cubicBezTo>
                    <a:pt x="10190" y="13871"/>
                    <a:pt x="10182" y="13884"/>
                    <a:pt x="10175" y="13894"/>
                  </a:cubicBezTo>
                  <a:lnTo>
                    <a:pt x="10173" y="13895"/>
                  </a:lnTo>
                  <a:lnTo>
                    <a:pt x="10173" y="13896"/>
                  </a:lnTo>
                  <a:lnTo>
                    <a:pt x="10173" y="13897"/>
                  </a:lnTo>
                  <a:cubicBezTo>
                    <a:pt x="10166" y="13911"/>
                    <a:pt x="10159" y="13923"/>
                    <a:pt x="10152" y="13938"/>
                  </a:cubicBezTo>
                  <a:cubicBezTo>
                    <a:pt x="10136" y="13978"/>
                    <a:pt x="10121" y="14018"/>
                    <a:pt x="10109" y="14059"/>
                  </a:cubicBezTo>
                  <a:cubicBezTo>
                    <a:pt x="10104" y="14076"/>
                    <a:pt x="10100" y="14092"/>
                    <a:pt x="10095" y="14108"/>
                  </a:cubicBezTo>
                  <a:cubicBezTo>
                    <a:pt x="10093" y="14122"/>
                    <a:pt x="10092" y="14137"/>
                    <a:pt x="10092" y="14150"/>
                  </a:cubicBezTo>
                  <a:cubicBezTo>
                    <a:pt x="10092" y="14159"/>
                    <a:pt x="10093" y="14169"/>
                    <a:pt x="10093" y="14176"/>
                  </a:cubicBezTo>
                  <a:cubicBezTo>
                    <a:pt x="10094" y="14190"/>
                    <a:pt x="10097" y="14206"/>
                    <a:pt x="10101" y="14220"/>
                  </a:cubicBezTo>
                  <a:cubicBezTo>
                    <a:pt x="10114" y="14271"/>
                    <a:pt x="10129" y="14319"/>
                    <a:pt x="10149" y="14369"/>
                  </a:cubicBezTo>
                  <a:cubicBezTo>
                    <a:pt x="10154" y="14384"/>
                    <a:pt x="10161" y="14400"/>
                    <a:pt x="10168" y="14413"/>
                  </a:cubicBezTo>
                  <a:cubicBezTo>
                    <a:pt x="10186" y="14444"/>
                    <a:pt x="10206" y="14474"/>
                    <a:pt x="10226" y="14504"/>
                  </a:cubicBezTo>
                  <a:cubicBezTo>
                    <a:pt x="10237" y="14519"/>
                    <a:pt x="10248" y="14531"/>
                    <a:pt x="10259" y="14544"/>
                  </a:cubicBezTo>
                  <a:cubicBezTo>
                    <a:pt x="10294" y="14577"/>
                    <a:pt x="10328" y="14609"/>
                    <a:pt x="10363" y="14640"/>
                  </a:cubicBezTo>
                  <a:cubicBezTo>
                    <a:pt x="10377" y="14653"/>
                    <a:pt x="10390" y="14664"/>
                    <a:pt x="10405" y="14674"/>
                  </a:cubicBezTo>
                  <a:cubicBezTo>
                    <a:pt x="10420" y="14686"/>
                    <a:pt x="10436" y="14696"/>
                    <a:pt x="10451" y="14706"/>
                  </a:cubicBezTo>
                  <a:cubicBezTo>
                    <a:pt x="10466" y="14716"/>
                    <a:pt x="10479" y="14725"/>
                    <a:pt x="10493" y="14732"/>
                  </a:cubicBezTo>
                  <a:cubicBezTo>
                    <a:pt x="10510" y="14741"/>
                    <a:pt x="10527" y="14751"/>
                    <a:pt x="10544" y="14758"/>
                  </a:cubicBezTo>
                  <a:cubicBezTo>
                    <a:pt x="10579" y="14773"/>
                    <a:pt x="10613" y="14788"/>
                    <a:pt x="10648" y="14799"/>
                  </a:cubicBezTo>
                  <a:cubicBezTo>
                    <a:pt x="10668" y="14805"/>
                    <a:pt x="10691" y="14810"/>
                    <a:pt x="10713" y="14815"/>
                  </a:cubicBezTo>
                  <a:cubicBezTo>
                    <a:pt x="10714" y="14815"/>
                    <a:pt x="10716" y="14816"/>
                    <a:pt x="10718" y="14817"/>
                  </a:cubicBezTo>
                  <a:lnTo>
                    <a:pt x="10718" y="14817"/>
                  </a:lnTo>
                  <a:cubicBezTo>
                    <a:pt x="10717" y="14816"/>
                    <a:pt x="10716" y="14816"/>
                    <a:pt x="10715" y="14815"/>
                  </a:cubicBezTo>
                  <a:lnTo>
                    <a:pt x="10715" y="14815"/>
                  </a:lnTo>
                  <a:cubicBezTo>
                    <a:pt x="10744" y="14819"/>
                    <a:pt x="10769" y="14821"/>
                    <a:pt x="10797" y="14821"/>
                  </a:cubicBezTo>
                  <a:cubicBezTo>
                    <a:pt x="10815" y="14822"/>
                    <a:pt x="10833" y="14822"/>
                    <a:pt x="10851" y="14822"/>
                  </a:cubicBezTo>
                  <a:cubicBezTo>
                    <a:pt x="10874" y="14822"/>
                    <a:pt x="10896" y="14822"/>
                    <a:pt x="10918" y="14820"/>
                  </a:cubicBezTo>
                  <a:cubicBezTo>
                    <a:pt x="10965" y="14819"/>
                    <a:pt x="11012" y="14815"/>
                    <a:pt x="11059" y="14810"/>
                  </a:cubicBezTo>
                  <a:cubicBezTo>
                    <a:pt x="11105" y="14804"/>
                    <a:pt x="11150" y="14798"/>
                    <a:pt x="11193" y="14789"/>
                  </a:cubicBezTo>
                  <a:cubicBezTo>
                    <a:pt x="11286" y="14766"/>
                    <a:pt x="11375" y="14735"/>
                    <a:pt x="11467" y="14709"/>
                  </a:cubicBezTo>
                  <a:cubicBezTo>
                    <a:pt x="11563" y="14682"/>
                    <a:pt x="11658" y="14656"/>
                    <a:pt x="11755" y="14634"/>
                  </a:cubicBezTo>
                  <a:cubicBezTo>
                    <a:pt x="11811" y="14622"/>
                    <a:pt x="11867" y="14608"/>
                    <a:pt x="11924" y="14599"/>
                  </a:cubicBezTo>
                  <a:cubicBezTo>
                    <a:pt x="11982" y="14591"/>
                    <a:pt x="12040" y="14584"/>
                    <a:pt x="12100" y="14578"/>
                  </a:cubicBezTo>
                  <a:cubicBezTo>
                    <a:pt x="12149" y="14573"/>
                    <a:pt x="12203" y="14572"/>
                    <a:pt x="12254" y="14572"/>
                  </a:cubicBezTo>
                  <a:cubicBezTo>
                    <a:pt x="12281" y="14572"/>
                    <a:pt x="12307" y="14572"/>
                    <a:pt x="12334" y="14572"/>
                  </a:cubicBezTo>
                  <a:cubicBezTo>
                    <a:pt x="12361" y="14572"/>
                    <a:pt x="12387" y="14572"/>
                    <a:pt x="12414" y="14573"/>
                  </a:cubicBezTo>
                  <a:cubicBezTo>
                    <a:pt x="12468" y="14577"/>
                    <a:pt x="12521" y="14581"/>
                    <a:pt x="12574" y="14593"/>
                  </a:cubicBezTo>
                  <a:cubicBezTo>
                    <a:pt x="12612" y="14602"/>
                    <a:pt x="12653" y="14612"/>
                    <a:pt x="12691" y="14624"/>
                  </a:cubicBezTo>
                  <a:cubicBezTo>
                    <a:pt x="12752" y="14643"/>
                    <a:pt x="12813" y="14664"/>
                    <a:pt x="12870" y="14687"/>
                  </a:cubicBezTo>
                  <a:cubicBezTo>
                    <a:pt x="12938" y="14713"/>
                    <a:pt x="13003" y="14741"/>
                    <a:pt x="13068" y="14769"/>
                  </a:cubicBezTo>
                  <a:cubicBezTo>
                    <a:pt x="13134" y="14798"/>
                    <a:pt x="13197" y="14831"/>
                    <a:pt x="13261" y="14866"/>
                  </a:cubicBezTo>
                  <a:cubicBezTo>
                    <a:pt x="13293" y="14883"/>
                    <a:pt x="13322" y="14903"/>
                    <a:pt x="13353" y="14923"/>
                  </a:cubicBezTo>
                  <a:cubicBezTo>
                    <a:pt x="13380" y="14940"/>
                    <a:pt x="13406" y="14959"/>
                    <a:pt x="13432" y="14978"/>
                  </a:cubicBezTo>
                  <a:cubicBezTo>
                    <a:pt x="13488" y="15016"/>
                    <a:pt x="13539" y="15061"/>
                    <a:pt x="13589" y="15107"/>
                  </a:cubicBezTo>
                  <a:cubicBezTo>
                    <a:pt x="13615" y="15129"/>
                    <a:pt x="13639" y="15153"/>
                    <a:pt x="13664" y="15176"/>
                  </a:cubicBezTo>
                  <a:cubicBezTo>
                    <a:pt x="13675" y="15187"/>
                    <a:pt x="13689" y="15200"/>
                    <a:pt x="13700" y="15211"/>
                  </a:cubicBezTo>
                  <a:cubicBezTo>
                    <a:pt x="13732" y="15191"/>
                    <a:pt x="13769" y="15180"/>
                    <a:pt x="13803" y="15167"/>
                  </a:cubicBezTo>
                  <a:cubicBezTo>
                    <a:pt x="13847" y="15150"/>
                    <a:pt x="13891" y="15134"/>
                    <a:pt x="13938" y="15124"/>
                  </a:cubicBezTo>
                  <a:cubicBezTo>
                    <a:pt x="13947" y="15123"/>
                    <a:pt x="13954" y="15121"/>
                    <a:pt x="13962" y="15121"/>
                  </a:cubicBezTo>
                  <a:cubicBezTo>
                    <a:pt x="13980" y="15102"/>
                    <a:pt x="13998" y="15081"/>
                    <a:pt x="14016" y="15061"/>
                  </a:cubicBezTo>
                  <a:cubicBezTo>
                    <a:pt x="14039" y="15039"/>
                    <a:pt x="14060" y="15016"/>
                    <a:pt x="14081" y="14993"/>
                  </a:cubicBezTo>
                  <a:cubicBezTo>
                    <a:pt x="14093" y="14977"/>
                    <a:pt x="14107" y="14958"/>
                    <a:pt x="14118" y="14939"/>
                  </a:cubicBezTo>
                  <a:cubicBezTo>
                    <a:pt x="14137" y="14911"/>
                    <a:pt x="14153" y="14881"/>
                    <a:pt x="14170" y="14851"/>
                  </a:cubicBezTo>
                  <a:cubicBezTo>
                    <a:pt x="14185" y="14824"/>
                    <a:pt x="14199" y="14794"/>
                    <a:pt x="14211" y="14765"/>
                  </a:cubicBezTo>
                  <a:cubicBezTo>
                    <a:pt x="14227" y="14723"/>
                    <a:pt x="14241" y="14682"/>
                    <a:pt x="14254" y="14639"/>
                  </a:cubicBezTo>
                  <a:lnTo>
                    <a:pt x="14254" y="14639"/>
                  </a:lnTo>
                  <a:cubicBezTo>
                    <a:pt x="14254" y="14640"/>
                    <a:pt x="14254" y="14640"/>
                    <a:pt x="14253" y="14640"/>
                  </a:cubicBezTo>
                  <a:cubicBezTo>
                    <a:pt x="14266" y="14601"/>
                    <a:pt x="14277" y="14561"/>
                    <a:pt x="14287" y="14521"/>
                  </a:cubicBezTo>
                  <a:cubicBezTo>
                    <a:pt x="14297" y="14493"/>
                    <a:pt x="14306" y="14463"/>
                    <a:pt x="14316" y="14434"/>
                  </a:cubicBezTo>
                  <a:cubicBezTo>
                    <a:pt x="14340" y="14371"/>
                    <a:pt x="14355" y="14303"/>
                    <a:pt x="14372" y="14237"/>
                  </a:cubicBezTo>
                  <a:lnTo>
                    <a:pt x="14372" y="14239"/>
                  </a:lnTo>
                  <a:cubicBezTo>
                    <a:pt x="14392" y="14163"/>
                    <a:pt x="14416" y="14086"/>
                    <a:pt x="14425" y="14008"/>
                  </a:cubicBezTo>
                  <a:lnTo>
                    <a:pt x="14425" y="14005"/>
                  </a:lnTo>
                  <a:cubicBezTo>
                    <a:pt x="14428" y="13984"/>
                    <a:pt x="14429" y="13965"/>
                    <a:pt x="14430" y="13944"/>
                  </a:cubicBezTo>
                  <a:cubicBezTo>
                    <a:pt x="14433" y="13949"/>
                    <a:pt x="14434" y="13953"/>
                    <a:pt x="14435" y="13958"/>
                  </a:cubicBezTo>
                  <a:cubicBezTo>
                    <a:pt x="14437" y="13962"/>
                    <a:pt x="14437" y="13967"/>
                    <a:pt x="14438" y="13972"/>
                  </a:cubicBezTo>
                  <a:cubicBezTo>
                    <a:pt x="14445" y="14004"/>
                    <a:pt x="14447" y="14038"/>
                    <a:pt x="14449" y="14070"/>
                  </a:cubicBezTo>
                  <a:cubicBezTo>
                    <a:pt x="14452" y="14096"/>
                    <a:pt x="14454" y="14123"/>
                    <a:pt x="14454" y="14150"/>
                  </a:cubicBezTo>
                  <a:cubicBezTo>
                    <a:pt x="14455" y="14219"/>
                    <a:pt x="14452" y="14287"/>
                    <a:pt x="14447" y="14355"/>
                  </a:cubicBezTo>
                  <a:cubicBezTo>
                    <a:pt x="14443" y="14390"/>
                    <a:pt x="14441" y="14423"/>
                    <a:pt x="14434" y="14457"/>
                  </a:cubicBezTo>
                  <a:cubicBezTo>
                    <a:pt x="14428" y="14488"/>
                    <a:pt x="14420" y="14519"/>
                    <a:pt x="14411" y="14550"/>
                  </a:cubicBezTo>
                  <a:cubicBezTo>
                    <a:pt x="14396" y="14612"/>
                    <a:pt x="14376" y="14674"/>
                    <a:pt x="14355" y="14736"/>
                  </a:cubicBezTo>
                  <a:cubicBezTo>
                    <a:pt x="14334" y="14799"/>
                    <a:pt x="14308" y="14861"/>
                    <a:pt x="14276" y="14920"/>
                  </a:cubicBezTo>
                  <a:cubicBezTo>
                    <a:pt x="14261" y="14948"/>
                    <a:pt x="14243" y="14976"/>
                    <a:pt x="14225" y="15005"/>
                  </a:cubicBezTo>
                  <a:cubicBezTo>
                    <a:pt x="14212" y="15025"/>
                    <a:pt x="14200" y="15047"/>
                    <a:pt x="14184" y="15067"/>
                  </a:cubicBezTo>
                  <a:cubicBezTo>
                    <a:pt x="14179" y="15073"/>
                    <a:pt x="14172" y="15079"/>
                    <a:pt x="14168" y="15086"/>
                  </a:cubicBezTo>
                  <a:cubicBezTo>
                    <a:pt x="14185" y="15083"/>
                    <a:pt x="14205" y="15081"/>
                    <a:pt x="14222" y="15078"/>
                  </a:cubicBezTo>
                  <a:cubicBezTo>
                    <a:pt x="14279" y="15073"/>
                    <a:pt x="14338" y="15069"/>
                    <a:pt x="14396" y="15068"/>
                  </a:cubicBezTo>
                  <a:cubicBezTo>
                    <a:pt x="14403" y="15067"/>
                    <a:pt x="14411" y="15067"/>
                    <a:pt x="14418" y="15067"/>
                  </a:cubicBezTo>
                  <a:cubicBezTo>
                    <a:pt x="14472" y="15067"/>
                    <a:pt x="14526" y="15071"/>
                    <a:pt x="14577" y="15078"/>
                  </a:cubicBezTo>
                  <a:cubicBezTo>
                    <a:pt x="14612" y="15082"/>
                    <a:pt x="14645" y="15088"/>
                    <a:pt x="14677" y="15096"/>
                  </a:cubicBezTo>
                  <a:cubicBezTo>
                    <a:pt x="14706" y="15103"/>
                    <a:pt x="14736" y="15112"/>
                    <a:pt x="14764" y="15118"/>
                  </a:cubicBezTo>
                  <a:cubicBezTo>
                    <a:pt x="14822" y="15134"/>
                    <a:pt x="14882" y="15148"/>
                    <a:pt x="14938" y="15169"/>
                  </a:cubicBezTo>
                  <a:cubicBezTo>
                    <a:pt x="14996" y="15191"/>
                    <a:pt x="15053" y="15220"/>
                    <a:pt x="15109" y="15249"/>
                  </a:cubicBezTo>
                  <a:cubicBezTo>
                    <a:pt x="15141" y="15268"/>
                    <a:pt x="15172" y="15285"/>
                    <a:pt x="15205" y="15304"/>
                  </a:cubicBezTo>
                  <a:cubicBezTo>
                    <a:pt x="15232" y="15319"/>
                    <a:pt x="15257" y="15339"/>
                    <a:pt x="15282" y="15357"/>
                  </a:cubicBezTo>
                  <a:cubicBezTo>
                    <a:pt x="15334" y="15393"/>
                    <a:pt x="15383" y="15432"/>
                    <a:pt x="15434" y="15471"/>
                  </a:cubicBezTo>
                  <a:cubicBezTo>
                    <a:pt x="15484" y="15510"/>
                    <a:pt x="15530" y="15553"/>
                    <a:pt x="15573" y="15598"/>
                  </a:cubicBezTo>
                  <a:cubicBezTo>
                    <a:pt x="15577" y="15600"/>
                    <a:pt x="15579" y="15604"/>
                    <a:pt x="15583" y="15608"/>
                  </a:cubicBezTo>
                  <a:lnTo>
                    <a:pt x="15584" y="15609"/>
                  </a:lnTo>
                  <a:lnTo>
                    <a:pt x="15587" y="15612"/>
                  </a:lnTo>
                  <a:cubicBezTo>
                    <a:pt x="15622" y="15650"/>
                    <a:pt x="15654" y="15691"/>
                    <a:pt x="15683" y="15732"/>
                  </a:cubicBezTo>
                  <a:cubicBezTo>
                    <a:pt x="15696" y="15750"/>
                    <a:pt x="15709" y="15768"/>
                    <a:pt x="15723" y="15788"/>
                  </a:cubicBezTo>
                  <a:cubicBezTo>
                    <a:pt x="15764" y="15749"/>
                    <a:pt x="15807" y="15714"/>
                    <a:pt x="15851" y="15677"/>
                  </a:cubicBezTo>
                  <a:cubicBezTo>
                    <a:pt x="15878" y="15656"/>
                    <a:pt x="15903" y="15633"/>
                    <a:pt x="15930" y="15610"/>
                  </a:cubicBezTo>
                  <a:cubicBezTo>
                    <a:pt x="15985" y="15568"/>
                    <a:pt x="16041" y="15531"/>
                    <a:pt x="16106" y="15507"/>
                  </a:cubicBezTo>
                  <a:cubicBezTo>
                    <a:pt x="16172" y="15486"/>
                    <a:pt x="16239" y="15465"/>
                    <a:pt x="16307" y="15453"/>
                  </a:cubicBezTo>
                  <a:cubicBezTo>
                    <a:pt x="16377" y="15439"/>
                    <a:pt x="16446" y="15432"/>
                    <a:pt x="16516" y="15428"/>
                  </a:cubicBezTo>
                  <a:cubicBezTo>
                    <a:pt x="16535" y="15426"/>
                    <a:pt x="16553" y="15425"/>
                    <a:pt x="16572" y="15425"/>
                  </a:cubicBezTo>
                  <a:cubicBezTo>
                    <a:pt x="16587" y="15425"/>
                    <a:pt x="16603" y="15426"/>
                    <a:pt x="16619" y="15427"/>
                  </a:cubicBezTo>
                  <a:cubicBezTo>
                    <a:pt x="16648" y="15427"/>
                    <a:pt x="16679" y="15428"/>
                    <a:pt x="16708" y="15432"/>
                  </a:cubicBezTo>
                  <a:cubicBezTo>
                    <a:pt x="16746" y="15437"/>
                    <a:pt x="16781" y="15443"/>
                    <a:pt x="16817" y="15450"/>
                  </a:cubicBezTo>
                  <a:cubicBezTo>
                    <a:pt x="16848" y="15458"/>
                    <a:pt x="16878" y="15466"/>
                    <a:pt x="16909" y="15474"/>
                  </a:cubicBezTo>
                  <a:cubicBezTo>
                    <a:pt x="16971" y="15492"/>
                    <a:pt x="17032" y="15512"/>
                    <a:pt x="17092" y="15536"/>
                  </a:cubicBezTo>
                  <a:cubicBezTo>
                    <a:pt x="17131" y="15552"/>
                    <a:pt x="17168" y="15566"/>
                    <a:pt x="17205" y="15583"/>
                  </a:cubicBezTo>
                  <a:cubicBezTo>
                    <a:pt x="17235" y="15595"/>
                    <a:pt x="17264" y="15610"/>
                    <a:pt x="17292" y="15625"/>
                  </a:cubicBezTo>
                  <a:cubicBezTo>
                    <a:pt x="17360" y="15659"/>
                    <a:pt x="17425" y="15703"/>
                    <a:pt x="17478" y="15755"/>
                  </a:cubicBezTo>
                  <a:cubicBezTo>
                    <a:pt x="17516" y="15790"/>
                    <a:pt x="17548" y="15829"/>
                    <a:pt x="17581" y="15867"/>
                  </a:cubicBezTo>
                  <a:cubicBezTo>
                    <a:pt x="17602" y="15892"/>
                    <a:pt x="17622" y="15918"/>
                    <a:pt x="17640" y="15944"/>
                  </a:cubicBezTo>
                  <a:cubicBezTo>
                    <a:pt x="17641" y="15938"/>
                    <a:pt x="17642" y="15932"/>
                    <a:pt x="17643" y="15927"/>
                  </a:cubicBezTo>
                  <a:cubicBezTo>
                    <a:pt x="17654" y="15891"/>
                    <a:pt x="17663" y="15852"/>
                    <a:pt x="17677" y="15817"/>
                  </a:cubicBezTo>
                  <a:cubicBezTo>
                    <a:pt x="17698" y="15767"/>
                    <a:pt x="17729" y="15723"/>
                    <a:pt x="17765" y="15683"/>
                  </a:cubicBezTo>
                  <a:cubicBezTo>
                    <a:pt x="17801" y="15643"/>
                    <a:pt x="17844" y="15612"/>
                    <a:pt x="17885" y="15581"/>
                  </a:cubicBezTo>
                  <a:cubicBezTo>
                    <a:pt x="17908" y="15564"/>
                    <a:pt x="17928" y="15547"/>
                    <a:pt x="17952" y="15531"/>
                  </a:cubicBezTo>
                  <a:cubicBezTo>
                    <a:pt x="17977" y="15512"/>
                    <a:pt x="18000" y="15495"/>
                    <a:pt x="18028" y="15481"/>
                  </a:cubicBezTo>
                  <a:cubicBezTo>
                    <a:pt x="18083" y="15454"/>
                    <a:pt x="18142" y="15429"/>
                    <a:pt x="18201" y="15412"/>
                  </a:cubicBezTo>
                  <a:cubicBezTo>
                    <a:pt x="18263" y="15396"/>
                    <a:pt x="18329" y="15382"/>
                    <a:pt x="18392" y="15376"/>
                  </a:cubicBezTo>
                  <a:cubicBezTo>
                    <a:pt x="18417" y="15374"/>
                    <a:pt x="18442" y="15372"/>
                    <a:pt x="18467" y="15372"/>
                  </a:cubicBezTo>
                  <a:cubicBezTo>
                    <a:pt x="18473" y="15372"/>
                    <a:pt x="18478" y="15372"/>
                    <a:pt x="18483" y="15372"/>
                  </a:cubicBezTo>
                  <a:cubicBezTo>
                    <a:pt x="18505" y="15374"/>
                    <a:pt x="18529" y="15374"/>
                    <a:pt x="18551" y="15375"/>
                  </a:cubicBezTo>
                  <a:cubicBezTo>
                    <a:pt x="18575" y="15376"/>
                    <a:pt x="18599" y="15381"/>
                    <a:pt x="18623" y="15387"/>
                  </a:cubicBezTo>
                  <a:cubicBezTo>
                    <a:pt x="18660" y="15398"/>
                    <a:pt x="18699" y="15407"/>
                    <a:pt x="18736" y="15422"/>
                  </a:cubicBezTo>
                  <a:lnTo>
                    <a:pt x="18748" y="15426"/>
                  </a:lnTo>
                  <a:cubicBezTo>
                    <a:pt x="18766" y="15398"/>
                    <a:pt x="18786" y="15374"/>
                    <a:pt x="18808" y="15350"/>
                  </a:cubicBezTo>
                  <a:cubicBezTo>
                    <a:pt x="18844" y="15313"/>
                    <a:pt x="18882" y="15278"/>
                    <a:pt x="18921" y="15242"/>
                  </a:cubicBezTo>
                  <a:cubicBezTo>
                    <a:pt x="18962" y="15205"/>
                    <a:pt x="19004" y="15171"/>
                    <a:pt x="19050" y="15143"/>
                  </a:cubicBezTo>
                  <a:cubicBezTo>
                    <a:pt x="19100" y="15112"/>
                    <a:pt x="19153" y="15083"/>
                    <a:pt x="19207" y="15060"/>
                  </a:cubicBezTo>
                  <a:cubicBezTo>
                    <a:pt x="19260" y="15039"/>
                    <a:pt x="19314" y="15021"/>
                    <a:pt x="19370" y="15009"/>
                  </a:cubicBezTo>
                  <a:cubicBezTo>
                    <a:pt x="19449" y="14990"/>
                    <a:pt x="19532" y="14977"/>
                    <a:pt x="19614" y="14977"/>
                  </a:cubicBezTo>
                  <a:cubicBezTo>
                    <a:pt x="19647" y="14977"/>
                    <a:pt x="19681" y="14979"/>
                    <a:pt x="19714" y="14984"/>
                  </a:cubicBezTo>
                  <a:cubicBezTo>
                    <a:pt x="19837" y="15004"/>
                    <a:pt x="19960" y="15037"/>
                    <a:pt x="20075" y="15083"/>
                  </a:cubicBezTo>
                  <a:cubicBezTo>
                    <a:pt x="20191" y="15132"/>
                    <a:pt x="20307" y="15184"/>
                    <a:pt x="20413" y="15253"/>
                  </a:cubicBezTo>
                  <a:cubicBezTo>
                    <a:pt x="20516" y="15322"/>
                    <a:pt x="20608" y="15405"/>
                    <a:pt x="20694" y="15494"/>
                  </a:cubicBezTo>
                  <a:cubicBezTo>
                    <a:pt x="20784" y="15588"/>
                    <a:pt x="20869" y="15685"/>
                    <a:pt x="20944" y="15792"/>
                  </a:cubicBezTo>
                  <a:cubicBezTo>
                    <a:pt x="21018" y="15898"/>
                    <a:pt x="21080" y="16014"/>
                    <a:pt x="21137" y="16131"/>
                  </a:cubicBezTo>
                  <a:cubicBezTo>
                    <a:pt x="21138" y="16135"/>
                    <a:pt x="21141" y="16139"/>
                    <a:pt x="21142" y="16144"/>
                  </a:cubicBezTo>
                  <a:cubicBezTo>
                    <a:pt x="21120" y="16114"/>
                    <a:pt x="21096" y="16084"/>
                    <a:pt x="21075" y="16055"/>
                  </a:cubicBezTo>
                  <a:cubicBezTo>
                    <a:pt x="21022" y="15985"/>
                    <a:pt x="20966" y="15917"/>
                    <a:pt x="20910" y="15851"/>
                  </a:cubicBezTo>
                  <a:cubicBezTo>
                    <a:pt x="20843" y="15774"/>
                    <a:pt x="20764" y="15710"/>
                    <a:pt x="20683" y="15650"/>
                  </a:cubicBezTo>
                  <a:cubicBezTo>
                    <a:pt x="20662" y="15633"/>
                    <a:pt x="20640" y="15618"/>
                    <a:pt x="20619" y="15602"/>
                  </a:cubicBezTo>
                  <a:cubicBezTo>
                    <a:pt x="20580" y="15562"/>
                    <a:pt x="20541" y="15522"/>
                    <a:pt x="20500" y="15484"/>
                  </a:cubicBezTo>
                  <a:cubicBezTo>
                    <a:pt x="20453" y="15443"/>
                    <a:pt x="20403" y="15403"/>
                    <a:pt x="20351" y="15367"/>
                  </a:cubicBezTo>
                  <a:cubicBezTo>
                    <a:pt x="20302" y="15335"/>
                    <a:pt x="20253" y="15307"/>
                    <a:pt x="20202" y="15281"/>
                  </a:cubicBezTo>
                  <a:cubicBezTo>
                    <a:pt x="20119" y="15241"/>
                    <a:pt x="20036" y="15205"/>
                    <a:pt x="19949" y="15174"/>
                  </a:cubicBezTo>
                  <a:cubicBezTo>
                    <a:pt x="19895" y="15155"/>
                    <a:pt x="19842" y="15140"/>
                    <a:pt x="19787" y="15128"/>
                  </a:cubicBezTo>
                  <a:cubicBezTo>
                    <a:pt x="19741" y="15119"/>
                    <a:pt x="19696" y="15111"/>
                    <a:pt x="19650" y="15107"/>
                  </a:cubicBezTo>
                  <a:cubicBezTo>
                    <a:pt x="19639" y="15106"/>
                    <a:pt x="19628" y="15106"/>
                    <a:pt x="19617" y="15106"/>
                  </a:cubicBezTo>
                  <a:cubicBezTo>
                    <a:pt x="19606" y="15106"/>
                    <a:pt x="19595" y="15106"/>
                    <a:pt x="19584" y="15107"/>
                  </a:cubicBezTo>
                  <a:cubicBezTo>
                    <a:pt x="19539" y="15109"/>
                    <a:pt x="19494" y="15116"/>
                    <a:pt x="19448" y="15123"/>
                  </a:cubicBezTo>
                  <a:cubicBezTo>
                    <a:pt x="19410" y="15132"/>
                    <a:pt x="19371" y="15140"/>
                    <a:pt x="19333" y="15152"/>
                  </a:cubicBezTo>
                  <a:cubicBezTo>
                    <a:pt x="19300" y="15163"/>
                    <a:pt x="19268" y="15174"/>
                    <a:pt x="19237" y="15188"/>
                  </a:cubicBezTo>
                  <a:lnTo>
                    <a:pt x="19236" y="15189"/>
                  </a:lnTo>
                  <a:cubicBezTo>
                    <a:pt x="19235" y="15190"/>
                    <a:pt x="19235" y="15190"/>
                    <a:pt x="19233" y="15190"/>
                  </a:cubicBezTo>
                  <a:lnTo>
                    <a:pt x="19232" y="15191"/>
                  </a:lnTo>
                  <a:cubicBezTo>
                    <a:pt x="19185" y="15214"/>
                    <a:pt x="19140" y="15238"/>
                    <a:pt x="19097" y="15266"/>
                  </a:cubicBezTo>
                  <a:cubicBezTo>
                    <a:pt x="19077" y="15278"/>
                    <a:pt x="19059" y="15293"/>
                    <a:pt x="19041" y="15307"/>
                  </a:cubicBezTo>
                  <a:lnTo>
                    <a:pt x="19040" y="15308"/>
                  </a:lnTo>
                  <a:cubicBezTo>
                    <a:pt x="18989" y="15351"/>
                    <a:pt x="18939" y="15397"/>
                    <a:pt x="18894" y="15446"/>
                  </a:cubicBezTo>
                  <a:cubicBezTo>
                    <a:pt x="18889" y="15453"/>
                    <a:pt x="18884" y="15458"/>
                    <a:pt x="18880" y="15463"/>
                  </a:cubicBezTo>
                  <a:cubicBezTo>
                    <a:pt x="18868" y="15469"/>
                    <a:pt x="18858" y="15479"/>
                    <a:pt x="18850" y="15490"/>
                  </a:cubicBezTo>
                  <a:cubicBezTo>
                    <a:pt x="18839" y="15501"/>
                    <a:pt x="18830" y="15513"/>
                    <a:pt x="18823" y="15525"/>
                  </a:cubicBezTo>
                  <a:cubicBezTo>
                    <a:pt x="18818" y="15532"/>
                    <a:pt x="18814" y="15540"/>
                    <a:pt x="18810" y="15550"/>
                  </a:cubicBezTo>
                  <a:cubicBezTo>
                    <a:pt x="18806" y="15558"/>
                    <a:pt x="18803" y="15567"/>
                    <a:pt x="18801" y="15575"/>
                  </a:cubicBezTo>
                  <a:cubicBezTo>
                    <a:pt x="18794" y="15573"/>
                    <a:pt x="18789" y="15572"/>
                    <a:pt x="18783" y="15570"/>
                  </a:cubicBezTo>
                  <a:cubicBezTo>
                    <a:pt x="18760" y="15562"/>
                    <a:pt x="18737" y="15555"/>
                    <a:pt x="18715" y="15546"/>
                  </a:cubicBezTo>
                  <a:cubicBezTo>
                    <a:pt x="18705" y="15544"/>
                    <a:pt x="18695" y="15540"/>
                    <a:pt x="18686" y="15537"/>
                  </a:cubicBezTo>
                  <a:cubicBezTo>
                    <a:pt x="18685" y="15537"/>
                    <a:pt x="18685" y="15537"/>
                    <a:pt x="18684" y="15536"/>
                  </a:cubicBezTo>
                  <a:cubicBezTo>
                    <a:pt x="18667" y="15531"/>
                    <a:pt x="18652" y="15527"/>
                    <a:pt x="18634" y="15526"/>
                  </a:cubicBezTo>
                  <a:cubicBezTo>
                    <a:pt x="18612" y="15520"/>
                    <a:pt x="18591" y="15513"/>
                    <a:pt x="18569" y="15508"/>
                  </a:cubicBezTo>
                  <a:cubicBezTo>
                    <a:pt x="18561" y="15505"/>
                    <a:pt x="18552" y="15505"/>
                    <a:pt x="18543" y="15504"/>
                  </a:cubicBezTo>
                  <a:lnTo>
                    <a:pt x="18538" y="15504"/>
                  </a:lnTo>
                  <a:cubicBezTo>
                    <a:pt x="18515" y="15503"/>
                    <a:pt x="18492" y="15502"/>
                    <a:pt x="18469" y="15502"/>
                  </a:cubicBezTo>
                  <a:cubicBezTo>
                    <a:pt x="18455" y="15502"/>
                    <a:pt x="18440" y="15503"/>
                    <a:pt x="18426" y="15504"/>
                  </a:cubicBezTo>
                  <a:cubicBezTo>
                    <a:pt x="18407" y="15505"/>
                    <a:pt x="18390" y="15506"/>
                    <a:pt x="18371" y="15509"/>
                  </a:cubicBezTo>
                  <a:lnTo>
                    <a:pt x="18325" y="15516"/>
                  </a:lnTo>
                  <a:cubicBezTo>
                    <a:pt x="18288" y="15525"/>
                    <a:pt x="18251" y="15532"/>
                    <a:pt x="18215" y="15542"/>
                  </a:cubicBezTo>
                  <a:cubicBezTo>
                    <a:pt x="18179" y="15555"/>
                    <a:pt x="18143" y="15570"/>
                    <a:pt x="18107" y="15587"/>
                  </a:cubicBezTo>
                  <a:cubicBezTo>
                    <a:pt x="18092" y="15593"/>
                    <a:pt x="18080" y="15601"/>
                    <a:pt x="18067" y="15608"/>
                  </a:cubicBezTo>
                  <a:cubicBezTo>
                    <a:pt x="18038" y="15628"/>
                    <a:pt x="18009" y="15650"/>
                    <a:pt x="17981" y="15670"/>
                  </a:cubicBezTo>
                  <a:cubicBezTo>
                    <a:pt x="17955" y="15690"/>
                    <a:pt x="17927" y="15709"/>
                    <a:pt x="17901" y="15730"/>
                  </a:cubicBezTo>
                  <a:cubicBezTo>
                    <a:pt x="17885" y="15744"/>
                    <a:pt x="17868" y="15759"/>
                    <a:pt x="17853" y="15777"/>
                  </a:cubicBezTo>
                  <a:cubicBezTo>
                    <a:pt x="17843" y="15788"/>
                    <a:pt x="17832" y="15800"/>
                    <a:pt x="17823" y="15813"/>
                  </a:cubicBezTo>
                  <a:cubicBezTo>
                    <a:pt x="17816" y="15825"/>
                    <a:pt x="17808" y="15839"/>
                    <a:pt x="17800" y="15854"/>
                  </a:cubicBezTo>
                  <a:lnTo>
                    <a:pt x="17788" y="15881"/>
                  </a:lnTo>
                  <a:cubicBezTo>
                    <a:pt x="17774" y="15923"/>
                    <a:pt x="17761" y="15967"/>
                    <a:pt x="17751" y="16012"/>
                  </a:cubicBezTo>
                  <a:cubicBezTo>
                    <a:pt x="17747" y="16029"/>
                    <a:pt x="17745" y="16047"/>
                    <a:pt x="17741" y="16066"/>
                  </a:cubicBezTo>
                  <a:cubicBezTo>
                    <a:pt x="17739" y="16103"/>
                    <a:pt x="17739" y="16139"/>
                    <a:pt x="17740" y="16176"/>
                  </a:cubicBezTo>
                  <a:cubicBezTo>
                    <a:pt x="17745" y="16236"/>
                    <a:pt x="17750" y="16296"/>
                    <a:pt x="17750" y="16357"/>
                  </a:cubicBezTo>
                  <a:lnTo>
                    <a:pt x="17750" y="16497"/>
                  </a:lnTo>
                  <a:cubicBezTo>
                    <a:pt x="17749" y="16521"/>
                    <a:pt x="17746" y="16543"/>
                    <a:pt x="17745" y="16566"/>
                  </a:cubicBezTo>
                  <a:cubicBezTo>
                    <a:pt x="17741" y="16593"/>
                    <a:pt x="17739" y="16620"/>
                    <a:pt x="17736" y="16649"/>
                  </a:cubicBezTo>
                  <a:cubicBezTo>
                    <a:pt x="17733" y="16688"/>
                    <a:pt x="17726" y="16727"/>
                    <a:pt x="17715" y="16765"/>
                  </a:cubicBezTo>
                  <a:cubicBezTo>
                    <a:pt x="17707" y="16793"/>
                    <a:pt x="17698" y="16820"/>
                    <a:pt x="17692" y="16848"/>
                  </a:cubicBezTo>
                  <a:cubicBezTo>
                    <a:pt x="17682" y="16892"/>
                    <a:pt x="17673" y="16938"/>
                    <a:pt x="17659" y="16980"/>
                  </a:cubicBezTo>
                  <a:cubicBezTo>
                    <a:pt x="17637" y="17041"/>
                    <a:pt x="17615" y="17104"/>
                    <a:pt x="17584" y="17160"/>
                  </a:cubicBezTo>
                  <a:cubicBezTo>
                    <a:pt x="17573" y="17180"/>
                    <a:pt x="17561" y="17199"/>
                    <a:pt x="17550" y="17217"/>
                  </a:cubicBezTo>
                  <a:lnTo>
                    <a:pt x="17573" y="17120"/>
                  </a:lnTo>
                  <a:cubicBezTo>
                    <a:pt x="17578" y="17098"/>
                    <a:pt x="17585" y="17075"/>
                    <a:pt x="17589" y="17052"/>
                  </a:cubicBezTo>
                  <a:cubicBezTo>
                    <a:pt x="17594" y="17030"/>
                    <a:pt x="17596" y="17008"/>
                    <a:pt x="17600" y="16987"/>
                  </a:cubicBezTo>
                  <a:cubicBezTo>
                    <a:pt x="17601" y="16982"/>
                    <a:pt x="17601" y="16976"/>
                    <a:pt x="17602" y="16971"/>
                  </a:cubicBezTo>
                  <a:cubicBezTo>
                    <a:pt x="17612" y="16905"/>
                    <a:pt x="17622" y="16837"/>
                    <a:pt x="17631" y="16772"/>
                  </a:cubicBezTo>
                  <a:cubicBezTo>
                    <a:pt x="17635" y="16736"/>
                    <a:pt x="17637" y="16701"/>
                    <a:pt x="17640" y="16665"/>
                  </a:cubicBezTo>
                  <a:cubicBezTo>
                    <a:pt x="17642" y="16626"/>
                    <a:pt x="17638" y="16588"/>
                    <a:pt x="17636" y="16551"/>
                  </a:cubicBezTo>
                  <a:cubicBezTo>
                    <a:pt x="17632" y="16484"/>
                    <a:pt x="17630" y="16418"/>
                    <a:pt x="17622" y="16352"/>
                  </a:cubicBezTo>
                  <a:cubicBezTo>
                    <a:pt x="17622" y="16337"/>
                    <a:pt x="17622" y="16321"/>
                    <a:pt x="17621" y="16306"/>
                  </a:cubicBezTo>
                  <a:cubicBezTo>
                    <a:pt x="17617" y="16253"/>
                    <a:pt x="17612" y="16200"/>
                    <a:pt x="17611" y="16146"/>
                  </a:cubicBezTo>
                  <a:cubicBezTo>
                    <a:pt x="17609" y="16145"/>
                    <a:pt x="17606" y="16143"/>
                    <a:pt x="17604" y="16140"/>
                  </a:cubicBezTo>
                  <a:cubicBezTo>
                    <a:pt x="17597" y="16133"/>
                    <a:pt x="17592" y="16124"/>
                    <a:pt x="17590" y="16114"/>
                  </a:cubicBezTo>
                  <a:cubicBezTo>
                    <a:pt x="17575" y="16092"/>
                    <a:pt x="17561" y="16069"/>
                    <a:pt x="17547" y="16047"/>
                  </a:cubicBezTo>
                  <a:cubicBezTo>
                    <a:pt x="17528" y="16019"/>
                    <a:pt x="17507" y="15990"/>
                    <a:pt x="17486" y="15962"/>
                  </a:cubicBezTo>
                  <a:lnTo>
                    <a:pt x="17483" y="15960"/>
                  </a:lnTo>
                  <a:cubicBezTo>
                    <a:pt x="17483" y="15959"/>
                    <a:pt x="17482" y="15959"/>
                    <a:pt x="17482" y="15959"/>
                  </a:cubicBezTo>
                  <a:cubicBezTo>
                    <a:pt x="17450" y="15922"/>
                    <a:pt x="17419" y="15886"/>
                    <a:pt x="17384" y="15854"/>
                  </a:cubicBezTo>
                  <a:cubicBezTo>
                    <a:pt x="17363" y="15834"/>
                    <a:pt x="17341" y="15816"/>
                    <a:pt x="17317" y="15799"/>
                  </a:cubicBezTo>
                  <a:cubicBezTo>
                    <a:pt x="17290" y="15782"/>
                    <a:pt x="17264" y="15764"/>
                    <a:pt x="17234" y="15749"/>
                  </a:cubicBezTo>
                  <a:cubicBezTo>
                    <a:pt x="17189" y="15727"/>
                    <a:pt x="17146" y="15704"/>
                    <a:pt x="17100" y="15686"/>
                  </a:cubicBezTo>
                  <a:cubicBezTo>
                    <a:pt x="17055" y="15668"/>
                    <a:pt x="17011" y="15651"/>
                    <a:pt x="16965" y="15635"/>
                  </a:cubicBezTo>
                  <a:cubicBezTo>
                    <a:pt x="16908" y="15617"/>
                    <a:pt x="16850" y="15599"/>
                    <a:pt x="16792" y="15584"/>
                  </a:cubicBezTo>
                  <a:lnTo>
                    <a:pt x="16792" y="15584"/>
                  </a:lnTo>
                  <a:cubicBezTo>
                    <a:pt x="16793" y="15585"/>
                    <a:pt x="16794" y="15585"/>
                    <a:pt x="16795" y="15586"/>
                  </a:cubicBezTo>
                  <a:lnTo>
                    <a:pt x="16795" y="15586"/>
                  </a:lnTo>
                  <a:cubicBezTo>
                    <a:pt x="16776" y="15581"/>
                    <a:pt x="16759" y="15577"/>
                    <a:pt x="16740" y="15575"/>
                  </a:cubicBezTo>
                  <a:lnTo>
                    <a:pt x="16683" y="15567"/>
                  </a:lnTo>
                  <a:cubicBezTo>
                    <a:pt x="16655" y="15566"/>
                    <a:pt x="16627" y="15563"/>
                    <a:pt x="16600" y="15563"/>
                  </a:cubicBezTo>
                  <a:cubicBezTo>
                    <a:pt x="16594" y="15563"/>
                    <a:pt x="16588" y="15563"/>
                    <a:pt x="16582" y="15563"/>
                  </a:cubicBezTo>
                  <a:cubicBezTo>
                    <a:pt x="16565" y="15563"/>
                    <a:pt x="16548" y="15563"/>
                    <a:pt x="16531" y="15565"/>
                  </a:cubicBezTo>
                  <a:cubicBezTo>
                    <a:pt x="16475" y="15567"/>
                    <a:pt x="16421" y="15573"/>
                    <a:pt x="16366" y="15580"/>
                  </a:cubicBezTo>
                  <a:cubicBezTo>
                    <a:pt x="16296" y="15594"/>
                    <a:pt x="16230" y="15611"/>
                    <a:pt x="16163" y="15632"/>
                  </a:cubicBezTo>
                  <a:cubicBezTo>
                    <a:pt x="16145" y="15638"/>
                    <a:pt x="16126" y="15644"/>
                    <a:pt x="16110" y="15653"/>
                  </a:cubicBezTo>
                  <a:cubicBezTo>
                    <a:pt x="16094" y="15660"/>
                    <a:pt x="16079" y="15668"/>
                    <a:pt x="16063" y="15676"/>
                  </a:cubicBezTo>
                  <a:cubicBezTo>
                    <a:pt x="16003" y="15718"/>
                    <a:pt x="15948" y="15768"/>
                    <a:pt x="15892" y="15815"/>
                  </a:cubicBezTo>
                  <a:cubicBezTo>
                    <a:pt x="15865" y="15838"/>
                    <a:pt x="15835" y="15861"/>
                    <a:pt x="15810" y="15887"/>
                  </a:cubicBezTo>
                  <a:cubicBezTo>
                    <a:pt x="15798" y="15893"/>
                    <a:pt x="15788" y="15901"/>
                    <a:pt x="15778" y="15909"/>
                  </a:cubicBezTo>
                  <a:cubicBezTo>
                    <a:pt x="15774" y="15912"/>
                    <a:pt x="15772" y="15914"/>
                    <a:pt x="15769" y="15916"/>
                  </a:cubicBezTo>
                  <a:cubicBezTo>
                    <a:pt x="15765" y="15918"/>
                    <a:pt x="15763" y="15921"/>
                    <a:pt x="15759" y="15923"/>
                  </a:cubicBezTo>
                  <a:lnTo>
                    <a:pt x="15758" y="15924"/>
                  </a:lnTo>
                  <a:cubicBezTo>
                    <a:pt x="15752" y="15929"/>
                    <a:pt x="15745" y="15933"/>
                    <a:pt x="15737" y="15939"/>
                  </a:cubicBezTo>
                  <a:cubicBezTo>
                    <a:pt x="15731" y="15944"/>
                    <a:pt x="15723" y="15949"/>
                    <a:pt x="15716" y="15954"/>
                  </a:cubicBezTo>
                  <a:cubicBezTo>
                    <a:pt x="15702" y="15962"/>
                    <a:pt x="15692" y="15973"/>
                    <a:pt x="15682" y="15983"/>
                  </a:cubicBezTo>
                  <a:cubicBezTo>
                    <a:pt x="15677" y="15985"/>
                    <a:pt x="15674" y="15989"/>
                    <a:pt x="15670" y="15993"/>
                  </a:cubicBezTo>
                  <a:cubicBezTo>
                    <a:pt x="15665" y="15985"/>
                    <a:pt x="15661" y="15978"/>
                    <a:pt x="15660" y="15968"/>
                  </a:cubicBezTo>
                  <a:cubicBezTo>
                    <a:pt x="15659" y="15965"/>
                    <a:pt x="15659" y="15962"/>
                    <a:pt x="15657" y="15959"/>
                  </a:cubicBezTo>
                  <a:cubicBezTo>
                    <a:pt x="15656" y="15955"/>
                    <a:pt x="15655" y="15953"/>
                    <a:pt x="15655" y="15949"/>
                  </a:cubicBezTo>
                  <a:cubicBezTo>
                    <a:pt x="15649" y="15934"/>
                    <a:pt x="15640" y="15921"/>
                    <a:pt x="15634" y="15906"/>
                  </a:cubicBezTo>
                  <a:cubicBezTo>
                    <a:pt x="15609" y="15864"/>
                    <a:pt x="15581" y="15825"/>
                    <a:pt x="15552" y="15787"/>
                  </a:cubicBezTo>
                  <a:cubicBezTo>
                    <a:pt x="15532" y="15761"/>
                    <a:pt x="15512" y="15737"/>
                    <a:pt x="15491" y="15713"/>
                  </a:cubicBezTo>
                  <a:lnTo>
                    <a:pt x="15489" y="15710"/>
                  </a:lnTo>
                  <a:lnTo>
                    <a:pt x="15483" y="15705"/>
                  </a:lnTo>
                  <a:cubicBezTo>
                    <a:pt x="15481" y="15704"/>
                    <a:pt x="15481" y="15702"/>
                    <a:pt x="15480" y="15702"/>
                  </a:cubicBezTo>
                  <a:cubicBezTo>
                    <a:pt x="15480" y="15702"/>
                    <a:pt x="15479" y="15701"/>
                    <a:pt x="15479" y="15700"/>
                  </a:cubicBezTo>
                  <a:cubicBezTo>
                    <a:pt x="15475" y="15695"/>
                    <a:pt x="15470" y="15691"/>
                    <a:pt x="15465" y="15686"/>
                  </a:cubicBezTo>
                  <a:cubicBezTo>
                    <a:pt x="15434" y="15654"/>
                    <a:pt x="15399" y="15624"/>
                    <a:pt x="15365" y="15594"/>
                  </a:cubicBezTo>
                  <a:cubicBezTo>
                    <a:pt x="15290" y="15536"/>
                    <a:pt x="15215" y="15480"/>
                    <a:pt x="15138" y="15428"/>
                  </a:cubicBezTo>
                  <a:cubicBezTo>
                    <a:pt x="15068" y="15386"/>
                    <a:pt x="14996" y="15349"/>
                    <a:pt x="14923" y="15314"/>
                  </a:cubicBezTo>
                  <a:lnTo>
                    <a:pt x="14922" y="15314"/>
                  </a:lnTo>
                  <a:cubicBezTo>
                    <a:pt x="14921" y="15314"/>
                    <a:pt x="14919" y="15313"/>
                    <a:pt x="14917" y="15312"/>
                  </a:cubicBezTo>
                  <a:lnTo>
                    <a:pt x="14917" y="15312"/>
                  </a:lnTo>
                  <a:lnTo>
                    <a:pt x="14919" y="15314"/>
                  </a:lnTo>
                  <a:cubicBezTo>
                    <a:pt x="14895" y="15304"/>
                    <a:pt x="14870" y="15295"/>
                    <a:pt x="14846" y="15287"/>
                  </a:cubicBezTo>
                  <a:cubicBezTo>
                    <a:pt x="14804" y="15276"/>
                    <a:pt x="14764" y="15266"/>
                    <a:pt x="14723" y="15253"/>
                  </a:cubicBezTo>
                  <a:cubicBezTo>
                    <a:pt x="14681" y="15242"/>
                    <a:pt x="14638" y="15232"/>
                    <a:pt x="14596" y="15222"/>
                  </a:cubicBezTo>
                  <a:lnTo>
                    <a:pt x="14594" y="15222"/>
                  </a:lnTo>
                  <a:cubicBezTo>
                    <a:pt x="14545" y="15216"/>
                    <a:pt x="14498" y="15210"/>
                    <a:pt x="14448" y="15209"/>
                  </a:cubicBezTo>
                  <a:cubicBezTo>
                    <a:pt x="14376" y="15209"/>
                    <a:pt x="14304" y="15212"/>
                    <a:pt x="14232" y="15219"/>
                  </a:cubicBezTo>
                  <a:cubicBezTo>
                    <a:pt x="14174" y="15225"/>
                    <a:pt x="14114" y="15235"/>
                    <a:pt x="14056" y="15245"/>
                  </a:cubicBezTo>
                  <a:cubicBezTo>
                    <a:pt x="14046" y="15246"/>
                    <a:pt x="14037" y="15247"/>
                    <a:pt x="14026" y="15250"/>
                  </a:cubicBezTo>
                  <a:cubicBezTo>
                    <a:pt x="14025" y="15250"/>
                    <a:pt x="14023" y="15248"/>
                    <a:pt x="14020" y="15247"/>
                  </a:cubicBezTo>
                  <a:cubicBezTo>
                    <a:pt x="14014" y="15246"/>
                    <a:pt x="14008" y="15245"/>
                    <a:pt x="14001" y="15245"/>
                  </a:cubicBezTo>
                  <a:cubicBezTo>
                    <a:pt x="13996" y="15245"/>
                    <a:pt x="13992" y="15246"/>
                    <a:pt x="13987" y="15246"/>
                  </a:cubicBezTo>
                  <a:cubicBezTo>
                    <a:pt x="13963" y="15250"/>
                    <a:pt x="13941" y="15255"/>
                    <a:pt x="13918" y="15262"/>
                  </a:cubicBezTo>
                  <a:cubicBezTo>
                    <a:pt x="13916" y="15263"/>
                    <a:pt x="13912" y="15263"/>
                    <a:pt x="13910" y="15266"/>
                  </a:cubicBezTo>
                  <a:cubicBezTo>
                    <a:pt x="13885" y="15273"/>
                    <a:pt x="13861" y="15284"/>
                    <a:pt x="13838" y="15295"/>
                  </a:cubicBezTo>
                  <a:cubicBezTo>
                    <a:pt x="13820" y="15303"/>
                    <a:pt x="13802" y="15309"/>
                    <a:pt x="13783" y="15317"/>
                  </a:cubicBezTo>
                  <a:cubicBezTo>
                    <a:pt x="13777" y="15318"/>
                    <a:pt x="13771" y="15320"/>
                    <a:pt x="13766" y="15324"/>
                  </a:cubicBezTo>
                  <a:cubicBezTo>
                    <a:pt x="13739" y="15335"/>
                    <a:pt x="13714" y="15348"/>
                    <a:pt x="13688" y="15361"/>
                  </a:cubicBezTo>
                  <a:cubicBezTo>
                    <a:pt x="13680" y="15365"/>
                    <a:pt x="13670" y="15370"/>
                    <a:pt x="13663" y="15374"/>
                  </a:cubicBezTo>
                  <a:cubicBezTo>
                    <a:pt x="13652" y="15361"/>
                    <a:pt x="13639" y="15348"/>
                    <a:pt x="13628" y="15336"/>
                  </a:cubicBezTo>
                  <a:cubicBezTo>
                    <a:pt x="13567" y="15277"/>
                    <a:pt x="13505" y="15220"/>
                    <a:pt x="13441" y="15164"/>
                  </a:cubicBezTo>
                  <a:cubicBezTo>
                    <a:pt x="13419" y="15147"/>
                    <a:pt x="13399" y="15128"/>
                    <a:pt x="13378" y="15112"/>
                  </a:cubicBezTo>
                  <a:cubicBezTo>
                    <a:pt x="13361" y="15097"/>
                    <a:pt x="13342" y="15086"/>
                    <a:pt x="13325" y="15073"/>
                  </a:cubicBezTo>
                  <a:cubicBezTo>
                    <a:pt x="13285" y="15045"/>
                    <a:pt x="13244" y="15020"/>
                    <a:pt x="13203" y="14994"/>
                  </a:cubicBezTo>
                  <a:cubicBezTo>
                    <a:pt x="13170" y="14978"/>
                    <a:pt x="13139" y="14958"/>
                    <a:pt x="13107" y="14943"/>
                  </a:cubicBezTo>
                  <a:cubicBezTo>
                    <a:pt x="13077" y="14930"/>
                    <a:pt x="13049" y="14916"/>
                    <a:pt x="13020" y="14901"/>
                  </a:cubicBezTo>
                  <a:cubicBezTo>
                    <a:pt x="13020" y="14901"/>
                    <a:pt x="13019" y="14901"/>
                    <a:pt x="13019" y="14900"/>
                  </a:cubicBezTo>
                  <a:lnTo>
                    <a:pt x="13018" y="14900"/>
                  </a:lnTo>
                  <a:lnTo>
                    <a:pt x="12824" y="14819"/>
                  </a:lnTo>
                  <a:cubicBezTo>
                    <a:pt x="12764" y="14794"/>
                    <a:pt x="12702" y="14773"/>
                    <a:pt x="12641" y="14755"/>
                  </a:cubicBezTo>
                  <a:cubicBezTo>
                    <a:pt x="12595" y="14741"/>
                    <a:pt x="12548" y="14729"/>
                    <a:pt x="12501" y="14721"/>
                  </a:cubicBezTo>
                  <a:cubicBezTo>
                    <a:pt x="12468" y="14717"/>
                    <a:pt x="12436" y="14715"/>
                    <a:pt x="12404" y="14712"/>
                  </a:cubicBezTo>
                  <a:cubicBezTo>
                    <a:pt x="12362" y="14711"/>
                    <a:pt x="12320" y="14710"/>
                    <a:pt x="12278" y="14710"/>
                  </a:cubicBezTo>
                  <a:cubicBezTo>
                    <a:pt x="12260" y="14710"/>
                    <a:pt x="12243" y="14710"/>
                    <a:pt x="12225" y="14710"/>
                  </a:cubicBezTo>
                  <a:cubicBezTo>
                    <a:pt x="12169" y="14712"/>
                    <a:pt x="12114" y="14716"/>
                    <a:pt x="12057" y="14721"/>
                  </a:cubicBezTo>
                  <a:lnTo>
                    <a:pt x="12050" y="14721"/>
                  </a:lnTo>
                  <a:cubicBezTo>
                    <a:pt x="11995" y="14727"/>
                    <a:pt x="11940" y="14735"/>
                    <a:pt x="11884" y="14747"/>
                  </a:cubicBezTo>
                  <a:cubicBezTo>
                    <a:pt x="11831" y="14758"/>
                    <a:pt x="11779" y="14770"/>
                    <a:pt x="11725" y="14783"/>
                  </a:cubicBezTo>
                  <a:cubicBezTo>
                    <a:pt x="11637" y="14804"/>
                    <a:pt x="11553" y="14828"/>
                    <a:pt x="11466" y="14854"/>
                  </a:cubicBezTo>
                  <a:cubicBezTo>
                    <a:pt x="11386" y="14877"/>
                    <a:pt x="11306" y="14905"/>
                    <a:pt x="11224" y="14923"/>
                  </a:cubicBezTo>
                  <a:cubicBezTo>
                    <a:pt x="11176" y="14937"/>
                    <a:pt x="11125" y="14943"/>
                    <a:pt x="11075" y="14948"/>
                  </a:cubicBezTo>
                  <a:cubicBezTo>
                    <a:pt x="11027" y="14953"/>
                    <a:pt x="10979" y="14957"/>
                    <a:pt x="10930" y="14959"/>
                  </a:cubicBezTo>
                  <a:cubicBezTo>
                    <a:pt x="10884" y="14961"/>
                    <a:pt x="10837" y="14961"/>
                    <a:pt x="10790" y="14961"/>
                  </a:cubicBezTo>
                  <a:cubicBezTo>
                    <a:pt x="10724" y="14961"/>
                    <a:pt x="10660" y="14949"/>
                    <a:pt x="10598" y="14930"/>
                  </a:cubicBezTo>
                  <a:cubicBezTo>
                    <a:pt x="10573" y="14922"/>
                    <a:pt x="10551" y="14915"/>
                    <a:pt x="10527" y="14905"/>
                  </a:cubicBezTo>
                  <a:cubicBezTo>
                    <a:pt x="10494" y="14890"/>
                    <a:pt x="10460" y="14876"/>
                    <a:pt x="10428" y="14856"/>
                  </a:cubicBezTo>
                  <a:cubicBezTo>
                    <a:pt x="10399" y="14838"/>
                    <a:pt x="10371" y="14822"/>
                    <a:pt x="10344" y="14802"/>
                  </a:cubicBezTo>
                  <a:cubicBezTo>
                    <a:pt x="10289" y="14765"/>
                    <a:pt x="10239" y="14720"/>
                    <a:pt x="10191" y="14674"/>
                  </a:cubicBezTo>
                  <a:cubicBezTo>
                    <a:pt x="10130" y="14617"/>
                    <a:pt x="10078" y="14546"/>
                    <a:pt x="10041" y="14471"/>
                  </a:cubicBezTo>
                  <a:cubicBezTo>
                    <a:pt x="10014" y="14415"/>
                    <a:pt x="9994" y="14353"/>
                    <a:pt x="9979" y="14292"/>
                  </a:cubicBezTo>
                  <a:cubicBezTo>
                    <a:pt x="9963" y="14236"/>
                    <a:pt x="9952" y="14175"/>
                    <a:pt x="9960" y="14117"/>
                  </a:cubicBezTo>
                  <a:cubicBezTo>
                    <a:pt x="9981" y="14041"/>
                    <a:pt x="10004" y="13978"/>
                    <a:pt x="10026" y="13915"/>
                  </a:cubicBezTo>
                  <a:cubicBezTo>
                    <a:pt x="10046" y="13864"/>
                    <a:pt x="10073" y="13817"/>
                    <a:pt x="10108" y="13776"/>
                  </a:cubicBezTo>
                  <a:cubicBezTo>
                    <a:pt x="10144" y="13734"/>
                    <a:pt x="10184" y="13697"/>
                    <a:pt x="10229" y="13664"/>
                  </a:cubicBezTo>
                  <a:cubicBezTo>
                    <a:pt x="10282" y="13626"/>
                    <a:pt x="10336" y="13591"/>
                    <a:pt x="10391" y="13556"/>
                  </a:cubicBezTo>
                  <a:cubicBezTo>
                    <a:pt x="10443" y="13522"/>
                    <a:pt x="10499" y="13489"/>
                    <a:pt x="10556" y="13461"/>
                  </a:cubicBezTo>
                  <a:cubicBezTo>
                    <a:pt x="10604" y="13436"/>
                    <a:pt x="10655" y="13415"/>
                    <a:pt x="10706" y="13401"/>
                  </a:cubicBezTo>
                  <a:cubicBezTo>
                    <a:pt x="10739" y="13393"/>
                    <a:pt x="10773" y="13384"/>
                    <a:pt x="10806" y="13377"/>
                  </a:cubicBezTo>
                  <a:cubicBezTo>
                    <a:pt x="10871" y="13363"/>
                    <a:pt x="10938" y="13354"/>
                    <a:pt x="11003" y="13352"/>
                  </a:cubicBezTo>
                  <a:cubicBezTo>
                    <a:pt x="11020" y="13352"/>
                    <a:pt x="11038" y="13351"/>
                    <a:pt x="11056" y="13351"/>
                  </a:cubicBezTo>
                  <a:cubicBezTo>
                    <a:pt x="11103" y="13351"/>
                    <a:pt x="11149" y="13354"/>
                    <a:pt x="11197" y="13358"/>
                  </a:cubicBezTo>
                  <a:cubicBezTo>
                    <a:pt x="11264" y="13363"/>
                    <a:pt x="11332" y="13367"/>
                    <a:pt x="11399" y="13377"/>
                  </a:cubicBezTo>
                  <a:cubicBezTo>
                    <a:pt x="11438" y="13383"/>
                    <a:pt x="11476" y="13389"/>
                    <a:pt x="11513" y="13396"/>
                  </a:cubicBezTo>
                  <a:cubicBezTo>
                    <a:pt x="11559" y="13359"/>
                    <a:pt x="11611" y="13329"/>
                    <a:pt x="11665" y="13302"/>
                  </a:cubicBezTo>
                  <a:cubicBezTo>
                    <a:pt x="11722" y="13275"/>
                    <a:pt x="11780" y="13251"/>
                    <a:pt x="11837" y="13229"/>
                  </a:cubicBezTo>
                  <a:cubicBezTo>
                    <a:pt x="11895" y="13204"/>
                    <a:pt x="11955" y="13181"/>
                    <a:pt x="12014" y="13160"/>
                  </a:cubicBezTo>
                  <a:cubicBezTo>
                    <a:pt x="12069" y="13142"/>
                    <a:pt x="12122" y="13125"/>
                    <a:pt x="12177" y="13109"/>
                  </a:cubicBezTo>
                  <a:cubicBezTo>
                    <a:pt x="12182" y="13109"/>
                    <a:pt x="12187" y="13107"/>
                    <a:pt x="12191" y="13107"/>
                  </a:cubicBezTo>
                  <a:cubicBezTo>
                    <a:pt x="12233" y="13102"/>
                    <a:pt x="12274" y="13096"/>
                    <a:pt x="12315" y="13090"/>
                  </a:cubicBezTo>
                  <a:cubicBezTo>
                    <a:pt x="12364" y="13084"/>
                    <a:pt x="12414" y="13074"/>
                    <a:pt x="12465" y="13069"/>
                  </a:cubicBezTo>
                  <a:lnTo>
                    <a:pt x="12466" y="13069"/>
                  </a:lnTo>
                  <a:cubicBezTo>
                    <a:pt x="12481" y="13067"/>
                    <a:pt x="12497" y="13067"/>
                    <a:pt x="12513" y="13067"/>
                  </a:cubicBezTo>
                  <a:close/>
                  <a:moveTo>
                    <a:pt x="12226" y="17743"/>
                  </a:moveTo>
                  <a:cubicBezTo>
                    <a:pt x="12227" y="17743"/>
                    <a:pt x="12227" y="17743"/>
                    <a:pt x="12227" y="17743"/>
                  </a:cubicBezTo>
                  <a:lnTo>
                    <a:pt x="12227" y="17743"/>
                  </a:lnTo>
                  <a:cubicBezTo>
                    <a:pt x="12228" y="17743"/>
                    <a:pt x="12229" y="17743"/>
                    <a:pt x="12230" y="17743"/>
                  </a:cubicBezTo>
                  <a:close/>
                  <a:moveTo>
                    <a:pt x="11238" y="17997"/>
                  </a:moveTo>
                  <a:lnTo>
                    <a:pt x="11238" y="17997"/>
                  </a:lnTo>
                  <a:cubicBezTo>
                    <a:pt x="11235" y="17998"/>
                    <a:pt x="11234" y="18000"/>
                    <a:pt x="11233" y="18001"/>
                  </a:cubicBezTo>
                  <a:lnTo>
                    <a:pt x="11233" y="18001"/>
                  </a:lnTo>
                  <a:cubicBezTo>
                    <a:pt x="11235" y="18000"/>
                    <a:pt x="11236" y="17999"/>
                    <a:pt x="11238" y="17997"/>
                  </a:cubicBezTo>
                  <a:close/>
                  <a:moveTo>
                    <a:pt x="6264" y="18695"/>
                  </a:moveTo>
                  <a:cubicBezTo>
                    <a:pt x="6265" y="18695"/>
                    <a:pt x="6267" y="18696"/>
                    <a:pt x="6269" y="18696"/>
                  </a:cubicBezTo>
                  <a:lnTo>
                    <a:pt x="6269" y="18696"/>
                  </a:lnTo>
                  <a:cubicBezTo>
                    <a:pt x="6267" y="18696"/>
                    <a:pt x="6265" y="18695"/>
                    <a:pt x="6264" y="18695"/>
                  </a:cubicBezTo>
                  <a:close/>
                  <a:moveTo>
                    <a:pt x="6269" y="18696"/>
                  </a:moveTo>
                  <a:cubicBezTo>
                    <a:pt x="6270" y="18697"/>
                    <a:pt x="6270" y="18697"/>
                    <a:pt x="6271" y="18697"/>
                  </a:cubicBezTo>
                  <a:lnTo>
                    <a:pt x="6271" y="18697"/>
                  </a:lnTo>
                  <a:cubicBezTo>
                    <a:pt x="6270" y="18697"/>
                    <a:pt x="6270" y="18697"/>
                    <a:pt x="6269" y="18696"/>
                  </a:cubicBezTo>
                  <a:close/>
                  <a:moveTo>
                    <a:pt x="10751" y="18762"/>
                  </a:moveTo>
                  <a:lnTo>
                    <a:pt x="10751" y="18762"/>
                  </a:lnTo>
                  <a:cubicBezTo>
                    <a:pt x="10751" y="18764"/>
                    <a:pt x="10750" y="18765"/>
                    <a:pt x="10750" y="18766"/>
                  </a:cubicBezTo>
                  <a:lnTo>
                    <a:pt x="10750" y="18766"/>
                  </a:lnTo>
                  <a:cubicBezTo>
                    <a:pt x="10750" y="18765"/>
                    <a:pt x="10751" y="18764"/>
                    <a:pt x="10751" y="18762"/>
                  </a:cubicBezTo>
                  <a:close/>
                  <a:moveTo>
                    <a:pt x="10750" y="18766"/>
                  </a:moveTo>
                  <a:cubicBezTo>
                    <a:pt x="10750" y="18767"/>
                    <a:pt x="10750" y="18769"/>
                    <a:pt x="10750" y="18770"/>
                  </a:cubicBezTo>
                  <a:cubicBezTo>
                    <a:pt x="10750" y="18769"/>
                    <a:pt x="10750" y="18767"/>
                    <a:pt x="10750" y="18766"/>
                  </a:cubicBezTo>
                  <a:close/>
                  <a:moveTo>
                    <a:pt x="10181" y="19014"/>
                  </a:moveTo>
                  <a:cubicBezTo>
                    <a:pt x="10182" y="19014"/>
                    <a:pt x="10183" y="19014"/>
                    <a:pt x="10184" y="19014"/>
                  </a:cubicBezTo>
                  <a:lnTo>
                    <a:pt x="10184" y="19014"/>
                  </a:lnTo>
                  <a:cubicBezTo>
                    <a:pt x="10183" y="19014"/>
                    <a:pt x="10182" y="19014"/>
                    <a:pt x="10181" y="19014"/>
                  </a:cubicBezTo>
                  <a:close/>
                  <a:moveTo>
                    <a:pt x="10184" y="19014"/>
                  </a:moveTo>
                  <a:lnTo>
                    <a:pt x="10184" y="19014"/>
                  </a:lnTo>
                  <a:cubicBezTo>
                    <a:pt x="10185" y="19015"/>
                    <a:pt x="10186" y="19015"/>
                    <a:pt x="10186" y="19015"/>
                  </a:cubicBezTo>
                  <a:lnTo>
                    <a:pt x="10186" y="19015"/>
                  </a:lnTo>
                  <a:cubicBezTo>
                    <a:pt x="10185" y="19015"/>
                    <a:pt x="10185" y="19015"/>
                    <a:pt x="10184" y="19014"/>
                  </a:cubicBezTo>
                  <a:close/>
                  <a:moveTo>
                    <a:pt x="20501" y="19597"/>
                  </a:moveTo>
                  <a:cubicBezTo>
                    <a:pt x="20501" y="19597"/>
                    <a:pt x="20502" y="19597"/>
                    <a:pt x="20502" y="19597"/>
                  </a:cubicBezTo>
                  <a:cubicBezTo>
                    <a:pt x="20502" y="19597"/>
                    <a:pt x="20501" y="19597"/>
                    <a:pt x="20501" y="19597"/>
                  </a:cubicBezTo>
                  <a:close/>
                  <a:moveTo>
                    <a:pt x="16600" y="19647"/>
                  </a:moveTo>
                  <a:cubicBezTo>
                    <a:pt x="16600" y="19647"/>
                    <a:pt x="16600" y="19647"/>
                    <a:pt x="16600" y="19647"/>
                  </a:cubicBezTo>
                  <a:lnTo>
                    <a:pt x="16600" y="19647"/>
                  </a:lnTo>
                  <a:cubicBezTo>
                    <a:pt x="16600" y="19647"/>
                    <a:pt x="16600" y="19647"/>
                    <a:pt x="16600" y="19647"/>
                  </a:cubicBezTo>
                  <a:close/>
                  <a:moveTo>
                    <a:pt x="12355" y="20906"/>
                  </a:moveTo>
                  <a:cubicBezTo>
                    <a:pt x="12356" y="20907"/>
                    <a:pt x="12356" y="20907"/>
                    <a:pt x="12358" y="20907"/>
                  </a:cubicBezTo>
                  <a:cubicBezTo>
                    <a:pt x="12357" y="20906"/>
                    <a:pt x="12356" y="20906"/>
                    <a:pt x="12355" y="20906"/>
                  </a:cubicBezTo>
                  <a:close/>
                  <a:moveTo>
                    <a:pt x="18768" y="0"/>
                  </a:moveTo>
                  <a:cubicBezTo>
                    <a:pt x="18717" y="5"/>
                    <a:pt x="18665" y="15"/>
                    <a:pt x="18613" y="24"/>
                  </a:cubicBezTo>
                  <a:cubicBezTo>
                    <a:pt x="18617" y="24"/>
                    <a:pt x="18619" y="23"/>
                    <a:pt x="18622" y="23"/>
                  </a:cubicBezTo>
                  <a:cubicBezTo>
                    <a:pt x="18552" y="37"/>
                    <a:pt x="18480" y="50"/>
                    <a:pt x="18410" y="62"/>
                  </a:cubicBezTo>
                  <a:cubicBezTo>
                    <a:pt x="18370" y="71"/>
                    <a:pt x="18330" y="81"/>
                    <a:pt x="18289" y="91"/>
                  </a:cubicBezTo>
                  <a:cubicBezTo>
                    <a:pt x="18251" y="102"/>
                    <a:pt x="18212" y="114"/>
                    <a:pt x="18174" y="126"/>
                  </a:cubicBezTo>
                  <a:cubicBezTo>
                    <a:pt x="18102" y="147"/>
                    <a:pt x="18026" y="162"/>
                    <a:pt x="17956" y="185"/>
                  </a:cubicBezTo>
                  <a:cubicBezTo>
                    <a:pt x="17938" y="191"/>
                    <a:pt x="17920" y="200"/>
                    <a:pt x="17900" y="209"/>
                  </a:cubicBezTo>
                  <a:cubicBezTo>
                    <a:pt x="17869" y="224"/>
                    <a:pt x="17838" y="238"/>
                    <a:pt x="17808" y="253"/>
                  </a:cubicBezTo>
                  <a:cubicBezTo>
                    <a:pt x="17772" y="271"/>
                    <a:pt x="17737" y="288"/>
                    <a:pt x="17704" y="309"/>
                  </a:cubicBezTo>
                  <a:cubicBezTo>
                    <a:pt x="17675" y="328"/>
                    <a:pt x="17647" y="345"/>
                    <a:pt x="17617" y="362"/>
                  </a:cubicBezTo>
                  <a:cubicBezTo>
                    <a:pt x="17557" y="395"/>
                    <a:pt x="17495" y="421"/>
                    <a:pt x="17433" y="451"/>
                  </a:cubicBezTo>
                  <a:cubicBezTo>
                    <a:pt x="17404" y="465"/>
                    <a:pt x="17375" y="479"/>
                    <a:pt x="17348" y="496"/>
                  </a:cubicBezTo>
                  <a:cubicBezTo>
                    <a:pt x="17318" y="513"/>
                    <a:pt x="17288" y="532"/>
                    <a:pt x="17257" y="552"/>
                  </a:cubicBezTo>
                  <a:cubicBezTo>
                    <a:pt x="17201" y="588"/>
                    <a:pt x="17143" y="620"/>
                    <a:pt x="17086" y="656"/>
                  </a:cubicBezTo>
                  <a:cubicBezTo>
                    <a:pt x="17024" y="697"/>
                    <a:pt x="16965" y="742"/>
                    <a:pt x="16907" y="792"/>
                  </a:cubicBezTo>
                  <a:cubicBezTo>
                    <a:pt x="16868" y="824"/>
                    <a:pt x="16832" y="860"/>
                    <a:pt x="16797" y="897"/>
                  </a:cubicBezTo>
                  <a:cubicBezTo>
                    <a:pt x="16796" y="898"/>
                    <a:pt x="16795" y="900"/>
                    <a:pt x="16792" y="901"/>
                  </a:cubicBezTo>
                  <a:lnTo>
                    <a:pt x="16792" y="902"/>
                  </a:lnTo>
                  <a:cubicBezTo>
                    <a:pt x="16723" y="983"/>
                    <a:pt x="16658" y="1067"/>
                    <a:pt x="16596" y="1153"/>
                  </a:cubicBezTo>
                  <a:cubicBezTo>
                    <a:pt x="16539" y="1233"/>
                    <a:pt x="16476" y="1309"/>
                    <a:pt x="16421" y="1388"/>
                  </a:cubicBezTo>
                  <a:cubicBezTo>
                    <a:pt x="16359" y="1480"/>
                    <a:pt x="16302" y="1577"/>
                    <a:pt x="16253" y="1676"/>
                  </a:cubicBezTo>
                  <a:cubicBezTo>
                    <a:pt x="16228" y="1729"/>
                    <a:pt x="16204" y="1783"/>
                    <a:pt x="16181" y="1836"/>
                  </a:cubicBezTo>
                  <a:cubicBezTo>
                    <a:pt x="16153" y="1899"/>
                    <a:pt x="16125" y="1963"/>
                    <a:pt x="16100" y="2026"/>
                  </a:cubicBezTo>
                  <a:cubicBezTo>
                    <a:pt x="16090" y="2047"/>
                    <a:pt x="16083" y="2069"/>
                    <a:pt x="16074" y="2089"/>
                  </a:cubicBezTo>
                  <a:cubicBezTo>
                    <a:pt x="16054" y="2131"/>
                    <a:pt x="16037" y="2173"/>
                    <a:pt x="16018" y="2216"/>
                  </a:cubicBezTo>
                  <a:lnTo>
                    <a:pt x="16018" y="2217"/>
                  </a:lnTo>
                  <a:cubicBezTo>
                    <a:pt x="16017" y="2218"/>
                    <a:pt x="16017" y="2221"/>
                    <a:pt x="16016" y="2223"/>
                  </a:cubicBezTo>
                  <a:cubicBezTo>
                    <a:pt x="16012" y="2232"/>
                    <a:pt x="16008" y="2240"/>
                    <a:pt x="16006" y="2248"/>
                  </a:cubicBezTo>
                  <a:cubicBezTo>
                    <a:pt x="15986" y="2250"/>
                    <a:pt x="15965" y="2254"/>
                    <a:pt x="15946" y="2258"/>
                  </a:cubicBezTo>
                  <a:cubicBezTo>
                    <a:pt x="15934" y="2260"/>
                    <a:pt x="15921" y="2263"/>
                    <a:pt x="15910" y="2265"/>
                  </a:cubicBezTo>
                  <a:cubicBezTo>
                    <a:pt x="15905" y="2266"/>
                    <a:pt x="15898" y="2268"/>
                    <a:pt x="15893" y="2268"/>
                  </a:cubicBezTo>
                  <a:lnTo>
                    <a:pt x="15862" y="2275"/>
                  </a:lnTo>
                  <a:cubicBezTo>
                    <a:pt x="15854" y="2276"/>
                    <a:pt x="15848" y="2278"/>
                    <a:pt x="15841" y="2280"/>
                  </a:cubicBezTo>
                  <a:cubicBezTo>
                    <a:pt x="15795" y="2286"/>
                    <a:pt x="15750" y="2294"/>
                    <a:pt x="15704" y="2301"/>
                  </a:cubicBezTo>
                  <a:cubicBezTo>
                    <a:pt x="15662" y="2309"/>
                    <a:pt x="15621" y="2319"/>
                    <a:pt x="15580" y="2332"/>
                  </a:cubicBezTo>
                  <a:cubicBezTo>
                    <a:pt x="15496" y="2361"/>
                    <a:pt x="15413" y="2398"/>
                    <a:pt x="15332" y="2436"/>
                  </a:cubicBezTo>
                  <a:cubicBezTo>
                    <a:pt x="15253" y="2476"/>
                    <a:pt x="15176" y="2518"/>
                    <a:pt x="15100" y="2564"/>
                  </a:cubicBezTo>
                  <a:cubicBezTo>
                    <a:pt x="15044" y="2596"/>
                    <a:pt x="14991" y="2630"/>
                    <a:pt x="14934" y="2661"/>
                  </a:cubicBezTo>
                  <a:cubicBezTo>
                    <a:pt x="14955" y="2708"/>
                    <a:pt x="14975" y="2755"/>
                    <a:pt x="14995" y="2801"/>
                  </a:cubicBezTo>
                  <a:cubicBezTo>
                    <a:pt x="15018" y="2854"/>
                    <a:pt x="15042" y="2908"/>
                    <a:pt x="15064" y="2961"/>
                  </a:cubicBezTo>
                  <a:cubicBezTo>
                    <a:pt x="15111" y="3073"/>
                    <a:pt x="15147" y="3186"/>
                    <a:pt x="15178" y="3302"/>
                  </a:cubicBezTo>
                  <a:cubicBezTo>
                    <a:pt x="15208" y="3416"/>
                    <a:pt x="15237" y="3534"/>
                    <a:pt x="15248" y="3654"/>
                  </a:cubicBezTo>
                  <a:cubicBezTo>
                    <a:pt x="15254" y="3720"/>
                    <a:pt x="15252" y="3785"/>
                    <a:pt x="15244" y="3849"/>
                  </a:cubicBezTo>
                  <a:cubicBezTo>
                    <a:pt x="15235" y="3916"/>
                    <a:pt x="15219" y="3982"/>
                    <a:pt x="15202" y="4046"/>
                  </a:cubicBezTo>
                  <a:cubicBezTo>
                    <a:pt x="15185" y="4111"/>
                    <a:pt x="15163" y="4174"/>
                    <a:pt x="15139" y="4236"/>
                  </a:cubicBezTo>
                  <a:cubicBezTo>
                    <a:pt x="15114" y="4298"/>
                    <a:pt x="15088" y="4360"/>
                    <a:pt x="15058" y="4420"/>
                  </a:cubicBezTo>
                  <a:cubicBezTo>
                    <a:pt x="15028" y="4479"/>
                    <a:pt x="14997" y="4538"/>
                    <a:pt x="14964" y="4595"/>
                  </a:cubicBezTo>
                  <a:cubicBezTo>
                    <a:pt x="14930" y="4650"/>
                    <a:pt x="14897" y="4705"/>
                    <a:pt x="14858" y="4758"/>
                  </a:cubicBezTo>
                  <a:cubicBezTo>
                    <a:pt x="14839" y="4786"/>
                    <a:pt x="14820" y="4814"/>
                    <a:pt x="14799" y="4839"/>
                  </a:cubicBezTo>
                  <a:cubicBezTo>
                    <a:pt x="14781" y="4863"/>
                    <a:pt x="14763" y="4885"/>
                    <a:pt x="14744" y="4907"/>
                  </a:cubicBezTo>
                  <a:cubicBezTo>
                    <a:pt x="14745" y="4908"/>
                    <a:pt x="14747" y="4911"/>
                    <a:pt x="14747" y="4912"/>
                  </a:cubicBezTo>
                  <a:cubicBezTo>
                    <a:pt x="14786" y="4998"/>
                    <a:pt x="14824" y="5086"/>
                    <a:pt x="14856" y="5178"/>
                  </a:cubicBezTo>
                  <a:cubicBezTo>
                    <a:pt x="14886" y="5264"/>
                    <a:pt x="14909" y="5351"/>
                    <a:pt x="14929" y="5441"/>
                  </a:cubicBezTo>
                  <a:cubicBezTo>
                    <a:pt x="14950" y="5530"/>
                    <a:pt x="14966" y="5620"/>
                    <a:pt x="14982" y="5710"/>
                  </a:cubicBezTo>
                  <a:cubicBezTo>
                    <a:pt x="14992" y="5772"/>
                    <a:pt x="15002" y="5835"/>
                    <a:pt x="15003" y="5898"/>
                  </a:cubicBezTo>
                  <a:cubicBezTo>
                    <a:pt x="15005" y="5962"/>
                    <a:pt x="15002" y="6025"/>
                    <a:pt x="14994" y="6088"/>
                  </a:cubicBezTo>
                  <a:cubicBezTo>
                    <a:pt x="14987" y="6149"/>
                    <a:pt x="14977" y="6210"/>
                    <a:pt x="14960" y="6269"/>
                  </a:cubicBezTo>
                  <a:cubicBezTo>
                    <a:pt x="14945" y="6326"/>
                    <a:pt x="14925" y="6381"/>
                    <a:pt x="14903" y="6435"/>
                  </a:cubicBezTo>
                  <a:cubicBezTo>
                    <a:pt x="14891" y="6468"/>
                    <a:pt x="14873" y="6499"/>
                    <a:pt x="14857" y="6530"/>
                  </a:cubicBezTo>
                  <a:cubicBezTo>
                    <a:pt x="14845" y="6556"/>
                    <a:pt x="14830" y="6579"/>
                    <a:pt x="14815" y="6604"/>
                  </a:cubicBezTo>
                  <a:cubicBezTo>
                    <a:pt x="14795" y="6633"/>
                    <a:pt x="14778" y="6661"/>
                    <a:pt x="14757" y="6688"/>
                  </a:cubicBezTo>
                  <a:cubicBezTo>
                    <a:pt x="14739" y="6710"/>
                    <a:pt x="14722" y="6731"/>
                    <a:pt x="14702" y="6753"/>
                  </a:cubicBezTo>
                  <a:cubicBezTo>
                    <a:pt x="14666" y="6791"/>
                    <a:pt x="14624" y="6822"/>
                    <a:pt x="14583" y="6853"/>
                  </a:cubicBezTo>
                  <a:cubicBezTo>
                    <a:pt x="14559" y="6871"/>
                    <a:pt x="14535" y="6889"/>
                    <a:pt x="14510" y="6907"/>
                  </a:cubicBezTo>
                  <a:cubicBezTo>
                    <a:pt x="14515" y="6910"/>
                    <a:pt x="14521" y="6915"/>
                    <a:pt x="14526" y="6919"/>
                  </a:cubicBezTo>
                  <a:cubicBezTo>
                    <a:pt x="14547" y="6939"/>
                    <a:pt x="14571" y="6958"/>
                    <a:pt x="14592" y="6979"/>
                  </a:cubicBezTo>
                  <a:cubicBezTo>
                    <a:pt x="14616" y="7005"/>
                    <a:pt x="14641" y="7028"/>
                    <a:pt x="14665" y="7056"/>
                  </a:cubicBezTo>
                  <a:cubicBezTo>
                    <a:pt x="14686" y="7080"/>
                    <a:pt x="14706" y="7105"/>
                    <a:pt x="14726" y="7129"/>
                  </a:cubicBezTo>
                  <a:cubicBezTo>
                    <a:pt x="14737" y="7146"/>
                    <a:pt x="14752" y="7161"/>
                    <a:pt x="14763" y="7180"/>
                  </a:cubicBezTo>
                  <a:cubicBezTo>
                    <a:pt x="14773" y="7195"/>
                    <a:pt x="14783" y="7211"/>
                    <a:pt x="14793" y="7226"/>
                  </a:cubicBezTo>
                  <a:cubicBezTo>
                    <a:pt x="14811" y="7254"/>
                    <a:pt x="14826" y="7283"/>
                    <a:pt x="14843" y="7312"/>
                  </a:cubicBezTo>
                  <a:cubicBezTo>
                    <a:pt x="14874" y="7369"/>
                    <a:pt x="14899" y="7431"/>
                    <a:pt x="14922" y="7493"/>
                  </a:cubicBezTo>
                  <a:cubicBezTo>
                    <a:pt x="14934" y="7531"/>
                    <a:pt x="14948" y="7567"/>
                    <a:pt x="14959" y="7605"/>
                  </a:cubicBezTo>
                  <a:cubicBezTo>
                    <a:pt x="14968" y="7634"/>
                    <a:pt x="14976" y="7663"/>
                    <a:pt x="14982" y="7693"/>
                  </a:cubicBezTo>
                  <a:cubicBezTo>
                    <a:pt x="14995" y="7760"/>
                    <a:pt x="15007" y="7827"/>
                    <a:pt x="15013" y="7895"/>
                  </a:cubicBezTo>
                  <a:cubicBezTo>
                    <a:pt x="15016" y="7926"/>
                    <a:pt x="15019" y="7959"/>
                    <a:pt x="15019" y="7990"/>
                  </a:cubicBezTo>
                  <a:cubicBezTo>
                    <a:pt x="15017" y="8021"/>
                    <a:pt x="15017" y="8050"/>
                    <a:pt x="15015" y="8081"/>
                  </a:cubicBezTo>
                  <a:cubicBezTo>
                    <a:pt x="15041" y="8076"/>
                    <a:pt x="15068" y="8073"/>
                    <a:pt x="15093" y="8070"/>
                  </a:cubicBezTo>
                  <a:cubicBezTo>
                    <a:pt x="15159" y="8062"/>
                    <a:pt x="15225" y="8059"/>
                    <a:pt x="15291" y="8059"/>
                  </a:cubicBezTo>
                  <a:cubicBezTo>
                    <a:pt x="15303" y="8059"/>
                    <a:pt x="15315" y="8059"/>
                    <a:pt x="15327" y="8059"/>
                  </a:cubicBezTo>
                  <a:cubicBezTo>
                    <a:pt x="15413" y="8060"/>
                    <a:pt x="15498" y="8074"/>
                    <a:pt x="15584" y="8089"/>
                  </a:cubicBezTo>
                  <a:cubicBezTo>
                    <a:pt x="15709" y="8112"/>
                    <a:pt x="15835" y="8143"/>
                    <a:pt x="15955" y="8188"/>
                  </a:cubicBezTo>
                  <a:cubicBezTo>
                    <a:pt x="15990" y="8202"/>
                    <a:pt x="16025" y="8215"/>
                    <a:pt x="16059" y="8230"/>
                  </a:cubicBezTo>
                  <a:cubicBezTo>
                    <a:pt x="16109" y="8251"/>
                    <a:pt x="16152" y="8280"/>
                    <a:pt x="16198" y="8308"/>
                  </a:cubicBezTo>
                  <a:cubicBezTo>
                    <a:pt x="16255" y="8346"/>
                    <a:pt x="16312" y="8387"/>
                    <a:pt x="16368" y="8427"/>
                  </a:cubicBezTo>
                  <a:cubicBezTo>
                    <a:pt x="16476" y="8504"/>
                    <a:pt x="16581" y="8585"/>
                    <a:pt x="16679" y="8676"/>
                  </a:cubicBezTo>
                  <a:cubicBezTo>
                    <a:pt x="16719" y="8715"/>
                    <a:pt x="16760" y="8754"/>
                    <a:pt x="16793" y="8797"/>
                  </a:cubicBezTo>
                  <a:cubicBezTo>
                    <a:pt x="16829" y="8845"/>
                    <a:pt x="16859" y="8895"/>
                    <a:pt x="16886" y="8947"/>
                  </a:cubicBezTo>
                  <a:cubicBezTo>
                    <a:pt x="16906" y="8983"/>
                    <a:pt x="16924" y="9019"/>
                    <a:pt x="16941" y="9055"/>
                  </a:cubicBezTo>
                  <a:cubicBezTo>
                    <a:pt x="16947" y="9053"/>
                    <a:pt x="16954" y="9051"/>
                    <a:pt x="16960" y="9049"/>
                  </a:cubicBezTo>
                  <a:cubicBezTo>
                    <a:pt x="17021" y="9029"/>
                    <a:pt x="17081" y="9012"/>
                    <a:pt x="17144" y="8998"/>
                  </a:cubicBezTo>
                  <a:cubicBezTo>
                    <a:pt x="17279" y="8971"/>
                    <a:pt x="17415" y="8957"/>
                    <a:pt x="17552" y="8956"/>
                  </a:cubicBezTo>
                  <a:cubicBezTo>
                    <a:pt x="17564" y="8956"/>
                    <a:pt x="17576" y="8956"/>
                    <a:pt x="17588" y="8956"/>
                  </a:cubicBezTo>
                  <a:cubicBezTo>
                    <a:pt x="17647" y="8956"/>
                    <a:pt x="17706" y="8958"/>
                    <a:pt x="17766" y="8961"/>
                  </a:cubicBezTo>
                  <a:cubicBezTo>
                    <a:pt x="17829" y="8965"/>
                    <a:pt x="17892" y="8973"/>
                    <a:pt x="17954" y="8982"/>
                  </a:cubicBezTo>
                  <a:cubicBezTo>
                    <a:pt x="18023" y="8991"/>
                    <a:pt x="18090" y="9003"/>
                    <a:pt x="18157" y="9014"/>
                  </a:cubicBezTo>
                  <a:cubicBezTo>
                    <a:pt x="18219" y="9025"/>
                    <a:pt x="18279" y="9043"/>
                    <a:pt x="18340" y="9059"/>
                  </a:cubicBezTo>
                  <a:cubicBezTo>
                    <a:pt x="18406" y="9077"/>
                    <a:pt x="18472" y="9096"/>
                    <a:pt x="18536" y="9120"/>
                  </a:cubicBezTo>
                  <a:cubicBezTo>
                    <a:pt x="18597" y="9142"/>
                    <a:pt x="18656" y="9165"/>
                    <a:pt x="18715" y="9192"/>
                  </a:cubicBezTo>
                  <a:cubicBezTo>
                    <a:pt x="18773" y="9220"/>
                    <a:pt x="18831" y="9252"/>
                    <a:pt x="18886" y="9291"/>
                  </a:cubicBezTo>
                  <a:cubicBezTo>
                    <a:pt x="18895" y="9283"/>
                    <a:pt x="18903" y="9275"/>
                    <a:pt x="18913" y="9266"/>
                  </a:cubicBezTo>
                  <a:cubicBezTo>
                    <a:pt x="18918" y="9261"/>
                    <a:pt x="18924" y="9255"/>
                    <a:pt x="18929" y="9250"/>
                  </a:cubicBezTo>
                  <a:cubicBezTo>
                    <a:pt x="18952" y="9230"/>
                    <a:pt x="18973" y="9208"/>
                    <a:pt x="18993" y="9185"/>
                  </a:cubicBezTo>
                  <a:cubicBezTo>
                    <a:pt x="19005" y="9173"/>
                    <a:pt x="19016" y="9159"/>
                    <a:pt x="19026" y="9144"/>
                  </a:cubicBezTo>
                  <a:cubicBezTo>
                    <a:pt x="19040" y="9126"/>
                    <a:pt x="19052" y="9108"/>
                    <a:pt x="19063" y="9090"/>
                  </a:cubicBezTo>
                  <a:cubicBezTo>
                    <a:pt x="19082" y="9060"/>
                    <a:pt x="19100" y="9029"/>
                    <a:pt x="19117" y="8999"/>
                  </a:cubicBezTo>
                  <a:cubicBezTo>
                    <a:pt x="19135" y="8967"/>
                    <a:pt x="19151" y="8934"/>
                    <a:pt x="19167" y="8901"/>
                  </a:cubicBezTo>
                  <a:cubicBezTo>
                    <a:pt x="19177" y="8876"/>
                    <a:pt x="19190" y="8850"/>
                    <a:pt x="19200" y="8824"/>
                  </a:cubicBezTo>
                  <a:cubicBezTo>
                    <a:pt x="19207" y="8801"/>
                    <a:pt x="19215" y="8780"/>
                    <a:pt x="19222" y="8756"/>
                  </a:cubicBezTo>
                  <a:cubicBezTo>
                    <a:pt x="19229" y="8731"/>
                    <a:pt x="19234" y="8707"/>
                    <a:pt x="19241" y="8683"/>
                  </a:cubicBezTo>
                  <a:cubicBezTo>
                    <a:pt x="19245" y="8658"/>
                    <a:pt x="19251" y="8633"/>
                    <a:pt x="19253" y="8609"/>
                  </a:cubicBezTo>
                  <a:cubicBezTo>
                    <a:pt x="19256" y="8584"/>
                    <a:pt x="19258" y="8558"/>
                    <a:pt x="19262" y="8530"/>
                  </a:cubicBezTo>
                  <a:lnTo>
                    <a:pt x="19262" y="8529"/>
                  </a:lnTo>
                  <a:cubicBezTo>
                    <a:pt x="19263" y="8491"/>
                    <a:pt x="19264" y="8451"/>
                    <a:pt x="19263" y="8413"/>
                  </a:cubicBezTo>
                  <a:cubicBezTo>
                    <a:pt x="19262" y="8373"/>
                    <a:pt x="19258" y="8334"/>
                    <a:pt x="19254" y="8295"/>
                  </a:cubicBezTo>
                  <a:cubicBezTo>
                    <a:pt x="19249" y="8254"/>
                    <a:pt x="19246" y="8214"/>
                    <a:pt x="19240" y="8174"/>
                  </a:cubicBezTo>
                  <a:cubicBezTo>
                    <a:pt x="19234" y="8137"/>
                    <a:pt x="19225" y="8101"/>
                    <a:pt x="19219" y="8063"/>
                  </a:cubicBezTo>
                  <a:cubicBezTo>
                    <a:pt x="19212" y="8035"/>
                    <a:pt x="19205" y="8007"/>
                    <a:pt x="19195" y="7978"/>
                  </a:cubicBezTo>
                  <a:cubicBezTo>
                    <a:pt x="19168" y="7908"/>
                    <a:pt x="19138" y="7837"/>
                    <a:pt x="19104" y="7770"/>
                  </a:cubicBezTo>
                  <a:cubicBezTo>
                    <a:pt x="19087" y="7738"/>
                    <a:pt x="19068" y="7708"/>
                    <a:pt x="19047" y="7678"/>
                  </a:cubicBezTo>
                  <a:cubicBezTo>
                    <a:pt x="19019" y="7640"/>
                    <a:pt x="18990" y="7604"/>
                    <a:pt x="18958" y="7570"/>
                  </a:cubicBezTo>
                  <a:cubicBezTo>
                    <a:pt x="18913" y="7523"/>
                    <a:pt x="18862" y="7479"/>
                    <a:pt x="18813" y="7436"/>
                  </a:cubicBezTo>
                  <a:cubicBezTo>
                    <a:pt x="18764" y="7398"/>
                    <a:pt x="18716" y="7361"/>
                    <a:pt x="18665" y="7327"/>
                  </a:cubicBezTo>
                  <a:cubicBezTo>
                    <a:pt x="18651" y="7317"/>
                    <a:pt x="18637" y="7310"/>
                    <a:pt x="18623" y="7304"/>
                  </a:cubicBezTo>
                  <a:cubicBezTo>
                    <a:pt x="18588" y="7288"/>
                    <a:pt x="18552" y="7275"/>
                    <a:pt x="18515" y="7264"/>
                  </a:cubicBezTo>
                  <a:cubicBezTo>
                    <a:pt x="18451" y="7244"/>
                    <a:pt x="18385" y="7230"/>
                    <a:pt x="18319" y="7217"/>
                  </a:cubicBezTo>
                  <a:cubicBezTo>
                    <a:pt x="18317" y="7217"/>
                    <a:pt x="18315" y="7216"/>
                    <a:pt x="18314" y="7216"/>
                  </a:cubicBezTo>
                  <a:lnTo>
                    <a:pt x="18313" y="7216"/>
                  </a:lnTo>
                  <a:cubicBezTo>
                    <a:pt x="18263" y="7207"/>
                    <a:pt x="18214" y="7198"/>
                    <a:pt x="18164" y="7195"/>
                  </a:cubicBezTo>
                  <a:cubicBezTo>
                    <a:pt x="18153" y="7195"/>
                    <a:pt x="18143" y="7195"/>
                    <a:pt x="18133" y="7195"/>
                  </a:cubicBezTo>
                  <a:cubicBezTo>
                    <a:pt x="18097" y="7195"/>
                    <a:pt x="18062" y="7197"/>
                    <a:pt x="18025" y="7201"/>
                  </a:cubicBezTo>
                  <a:cubicBezTo>
                    <a:pt x="17988" y="7203"/>
                    <a:pt x="17951" y="7207"/>
                    <a:pt x="17913" y="7216"/>
                  </a:cubicBezTo>
                  <a:cubicBezTo>
                    <a:pt x="17890" y="7221"/>
                    <a:pt x="17868" y="7229"/>
                    <a:pt x="17846" y="7237"/>
                  </a:cubicBezTo>
                  <a:cubicBezTo>
                    <a:pt x="17820" y="7247"/>
                    <a:pt x="17793" y="7257"/>
                    <a:pt x="17767" y="7269"/>
                  </a:cubicBezTo>
                  <a:cubicBezTo>
                    <a:pt x="17768" y="7270"/>
                    <a:pt x="17768" y="7270"/>
                    <a:pt x="17768" y="7271"/>
                  </a:cubicBezTo>
                  <a:cubicBezTo>
                    <a:pt x="17756" y="7274"/>
                    <a:pt x="17745" y="7280"/>
                    <a:pt x="17732" y="7284"/>
                  </a:cubicBezTo>
                  <a:cubicBezTo>
                    <a:pt x="17721" y="7289"/>
                    <a:pt x="17710" y="7295"/>
                    <a:pt x="17700" y="7299"/>
                  </a:cubicBezTo>
                  <a:cubicBezTo>
                    <a:pt x="17684" y="7306"/>
                    <a:pt x="17667" y="7315"/>
                    <a:pt x="17652" y="7322"/>
                  </a:cubicBezTo>
                  <a:lnTo>
                    <a:pt x="17651" y="7324"/>
                  </a:lnTo>
                  <a:cubicBezTo>
                    <a:pt x="17638" y="7302"/>
                    <a:pt x="17628" y="7281"/>
                    <a:pt x="17617" y="7259"/>
                  </a:cubicBezTo>
                  <a:cubicBezTo>
                    <a:pt x="17610" y="7248"/>
                    <a:pt x="17602" y="7238"/>
                    <a:pt x="17596" y="7227"/>
                  </a:cubicBezTo>
                  <a:cubicBezTo>
                    <a:pt x="17595" y="7224"/>
                    <a:pt x="17592" y="7222"/>
                    <a:pt x="17591" y="7221"/>
                  </a:cubicBezTo>
                  <a:cubicBezTo>
                    <a:pt x="17592" y="7219"/>
                    <a:pt x="17592" y="7219"/>
                    <a:pt x="17594" y="7219"/>
                  </a:cubicBezTo>
                  <a:lnTo>
                    <a:pt x="17574" y="7188"/>
                  </a:lnTo>
                  <a:cubicBezTo>
                    <a:pt x="17558" y="7161"/>
                    <a:pt x="17538" y="7136"/>
                    <a:pt x="17520" y="7110"/>
                  </a:cubicBezTo>
                  <a:cubicBezTo>
                    <a:pt x="17503" y="7088"/>
                    <a:pt x="17488" y="7064"/>
                    <a:pt x="17470" y="7043"/>
                  </a:cubicBezTo>
                  <a:lnTo>
                    <a:pt x="17419" y="6985"/>
                  </a:lnTo>
                  <a:cubicBezTo>
                    <a:pt x="17400" y="6964"/>
                    <a:pt x="17380" y="6941"/>
                    <a:pt x="17359" y="6922"/>
                  </a:cubicBezTo>
                  <a:cubicBezTo>
                    <a:pt x="17335" y="6901"/>
                    <a:pt x="17313" y="6879"/>
                    <a:pt x="17292" y="6858"/>
                  </a:cubicBezTo>
                  <a:cubicBezTo>
                    <a:pt x="17255" y="6829"/>
                    <a:pt x="17220" y="6799"/>
                    <a:pt x="17182" y="6772"/>
                  </a:cubicBezTo>
                  <a:cubicBezTo>
                    <a:pt x="17175" y="6767"/>
                    <a:pt x="17168" y="6762"/>
                    <a:pt x="17161" y="6757"/>
                  </a:cubicBezTo>
                  <a:cubicBezTo>
                    <a:pt x="17149" y="6747"/>
                    <a:pt x="17137" y="6736"/>
                    <a:pt x="17123" y="6726"/>
                  </a:cubicBezTo>
                  <a:cubicBezTo>
                    <a:pt x="17101" y="6710"/>
                    <a:pt x="17077" y="6693"/>
                    <a:pt x="17054" y="6677"/>
                  </a:cubicBezTo>
                  <a:cubicBezTo>
                    <a:pt x="17029" y="6662"/>
                    <a:pt x="17007" y="6646"/>
                    <a:pt x="16982" y="6633"/>
                  </a:cubicBezTo>
                  <a:cubicBezTo>
                    <a:pt x="16943" y="6609"/>
                    <a:pt x="16906" y="6584"/>
                    <a:pt x="16864" y="6563"/>
                  </a:cubicBezTo>
                  <a:cubicBezTo>
                    <a:pt x="16813" y="6536"/>
                    <a:pt x="16760" y="6511"/>
                    <a:pt x="16709" y="6484"/>
                  </a:cubicBezTo>
                  <a:cubicBezTo>
                    <a:pt x="16622" y="6438"/>
                    <a:pt x="16529" y="6401"/>
                    <a:pt x="16438" y="6363"/>
                  </a:cubicBezTo>
                  <a:cubicBezTo>
                    <a:pt x="16390" y="6344"/>
                    <a:pt x="16341" y="6326"/>
                    <a:pt x="16292" y="6309"/>
                  </a:cubicBezTo>
                  <a:lnTo>
                    <a:pt x="16292" y="6309"/>
                  </a:lnTo>
                  <a:cubicBezTo>
                    <a:pt x="16366" y="6318"/>
                    <a:pt x="16439" y="6329"/>
                    <a:pt x="16512" y="6341"/>
                  </a:cubicBezTo>
                  <a:cubicBezTo>
                    <a:pt x="16645" y="6365"/>
                    <a:pt x="16777" y="6398"/>
                    <a:pt x="16898" y="6453"/>
                  </a:cubicBezTo>
                  <a:cubicBezTo>
                    <a:pt x="16931" y="6469"/>
                    <a:pt x="16965" y="6484"/>
                    <a:pt x="16997" y="6501"/>
                  </a:cubicBezTo>
                  <a:cubicBezTo>
                    <a:pt x="17029" y="6517"/>
                    <a:pt x="17060" y="6535"/>
                    <a:pt x="17091" y="6554"/>
                  </a:cubicBezTo>
                  <a:cubicBezTo>
                    <a:pt x="17107" y="6563"/>
                    <a:pt x="17121" y="6572"/>
                    <a:pt x="17137" y="6582"/>
                  </a:cubicBezTo>
                  <a:cubicBezTo>
                    <a:pt x="17144" y="6574"/>
                    <a:pt x="17152" y="6566"/>
                    <a:pt x="17158" y="6558"/>
                  </a:cubicBezTo>
                  <a:cubicBezTo>
                    <a:pt x="17214" y="6487"/>
                    <a:pt x="17264" y="6411"/>
                    <a:pt x="17310" y="6334"/>
                  </a:cubicBezTo>
                  <a:cubicBezTo>
                    <a:pt x="17344" y="6274"/>
                    <a:pt x="17374" y="6215"/>
                    <a:pt x="17403" y="6151"/>
                  </a:cubicBezTo>
                  <a:cubicBezTo>
                    <a:pt x="17435" y="6074"/>
                    <a:pt x="17461" y="5993"/>
                    <a:pt x="17483" y="5913"/>
                  </a:cubicBezTo>
                  <a:cubicBezTo>
                    <a:pt x="17498" y="5860"/>
                    <a:pt x="17509" y="5806"/>
                    <a:pt x="17517" y="5752"/>
                  </a:cubicBezTo>
                  <a:lnTo>
                    <a:pt x="17517" y="5752"/>
                  </a:lnTo>
                  <a:cubicBezTo>
                    <a:pt x="17517" y="5752"/>
                    <a:pt x="17517" y="5752"/>
                    <a:pt x="17516" y="5753"/>
                  </a:cubicBezTo>
                  <a:cubicBezTo>
                    <a:pt x="17523" y="5709"/>
                    <a:pt x="17525" y="5665"/>
                    <a:pt x="17527" y="5620"/>
                  </a:cubicBezTo>
                  <a:cubicBezTo>
                    <a:pt x="17527" y="5563"/>
                    <a:pt x="17523" y="5506"/>
                    <a:pt x="17518" y="5448"/>
                  </a:cubicBezTo>
                  <a:cubicBezTo>
                    <a:pt x="17508" y="5369"/>
                    <a:pt x="17497" y="5288"/>
                    <a:pt x="17483" y="5210"/>
                  </a:cubicBezTo>
                  <a:cubicBezTo>
                    <a:pt x="17470" y="5122"/>
                    <a:pt x="17457" y="5034"/>
                    <a:pt x="17435" y="4948"/>
                  </a:cubicBezTo>
                  <a:cubicBezTo>
                    <a:pt x="17426" y="4912"/>
                    <a:pt x="17414" y="4879"/>
                    <a:pt x="17401" y="4844"/>
                  </a:cubicBezTo>
                  <a:cubicBezTo>
                    <a:pt x="17368" y="4760"/>
                    <a:pt x="17329" y="4677"/>
                    <a:pt x="17286" y="4597"/>
                  </a:cubicBezTo>
                  <a:lnTo>
                    <a:pt x="17285" y="4596"/>
                  </a:lnTo>
                  <a:cubicBezTo>
                    <a:pt x="17267" y="4562"/>
                    <a:pt x="17246" y="4531"/>
                    <a:pt x="17224" y="4500"/>
                  </a:cubicBezTo>
                  <a:cubicBezTo>
                    <a:pt x="17224" y="4500"/>
                    <a:pt x="17223" y="4500"/>
                    <a:pt x="17222" y="4502"/>
                  </a:cubicBezTo>
                  <a:cubicBezTo>
                    <a:pt x="17219" y="4498"/>
                    <a:pt x="17215" y="4494"/>
                    <a:pt x="17213" y="4490"/>
                  </a:cubicBezTo>
                  <a:cubicBezTo>
                    <a:pt x="17203" y="4476"/>
                    <a:pt x="17191" y="4462"/>
                    <a:pt x="17179" y="4447"/>
                  </a:cubicBezTo>
                  <a:cubicBezTo>
                    <a:pt x="17171" y="4435"/>
                    <a:pt x="17161" y="4423"/>
                    <a:pt x="17151" y="4410"/>
                  </a:cubicBezTo>
                  <a:cubicBezTo>
                    <a:pt x="17161" y="4405"/>
                    <a:pt x="17172" y="4399"/>
                    <a:pt x="17181" y="4392"/>
                  </a:cubicBezTo>
                  <a:cubicBezTo>
                    <a:pt x="17184" y="4389"/>
                    <a:pt x="17187" y="4388"/>
                    <a:pt x="17191" y="4385"/>
                  </a:cubicBezTo>
                  <a:lnTo>
                    <a:pt x="17191" y="4384"/>
                  </a:lnTo>
                  <a:cubicBezTo>
                    <a:pt x="17207" y="4374"/>
                    <a:pt x="17222" y="4365"/>
                    <a:pt x="17238" y="4354"/>
                  </a:cubicBezTo>
                  <a:lnTo>
                    <a:pt x="17243" y="4354"/>
                  </a:lnTo>
                  <a:cubicBezTo>
                    <a:pt x="17258" y="4348"/>
                    <a:pt x="17272" y="4340"/>
                    <a:pt x="17287" y="4333"/>
                  </a:cubicBezTo>
                  <a:cubicBezTo>
                    <a:pt x="17353" y="4297"/>
                    <a:pt x="17415" y="4254"/>
                    <a:pt x="17477" y="4211"/>
                  </a:cubicBezTo>
                  <a:cubicBezTo>
                    <a:pt x="17554" y="4154"/>
                    <a:pt x="17627" y="4095"/>
                    <a:pt x="17694" y="4029"/>
                  </a:cubicBezTo>
                  <a:cubicBezTo>
                    <a:pt x="17746" y="3979"/>
                    <a:pt x="17793" y="3927"/>
                    <a:pt x="17839" y="3872"/>
                  </a:cubicBezTo>
                  <a:cubicBezTo>
                    <a:pt x="17869" y="3833"/>
                    <a:pt x="17896" y="3793"/>
                    <a:pt x="17921" y="3752"/>
                  </a:cubicBezTo>
                  <a:cubicBezTo>
                    <a:pt x="17922" y="3751"/>
                    <a:pt x="17922" y="3750"/>
                    <a:pt x="17924" y="3749"/>
                  </a:cubicBezTo>
                  <a:lnTo>
                    <a:pt x="17924" y="3749"/>
                  </a:lnTo>
                  <a:lnTo>
                    <a:pt x="17922" y="3750"/>
                  </a:lnTo>
                  <a:cubicBezTo>
                    <a:pt x="17958" y="3689"/>
                    <a:pt x="17989" y="3625"/>
                    <a:pt x="18018" y="3560"/>
                  </a:cubicBezTo>
                  <a:cubicBezTo>
                    <a:pt x="18019" y="3559"/>
                    <a:pt x="18019" y="3559"/>
                    <a:pt x="18019" y="3558"/>
                  </a:cubicBezTo>
                  <a:cubicBezTo>
                    <a:pt x="18044" y="3497"/>
                    <a:pt x="18066" y="3434"/>
                    <a:pt x="18084" y="3369"/>
                  </a:cubicBezTo>
                  <a:cubicBezTo>
                    <a:pt x="18106" y="3286"/>
                    <a:pt x="18122" y="3203"/>
                    <a:pt x="18136" y="3119"/>
                  </a:cubicBezTo>
                  <a:cubicBezTo>
                    <a:pt x="18136" y="3116"/>
                    <a:pt x="18137" y="3114"/>
                    <a:pt x="18137" y="3111"/>
                  </a:cubicBezTo>
                  <a:cubicBezTo>
                    <a:pt x="18137" y="3110"/>
                    <a:pt x="18138" y="3107"/>
                    <a:pt x="18138" y="3105"/>
                  </a:cubicBezTo>
                  <a:cubicBezTo>
                    <a:pt x="18138" y="3095"/>
                    <a:pt x="18141" y="3085"/>
                    <a:pt x="18141" y="3076"/>
                  </a:cubicBezTo>
                  <a:cubicBezTo>
                    <a:pt x="18143" y="3060"/>
                    <a:pt x="18144" y="3045"/>
                    <a:pt x="18146" y="3029"/>
                  </a:cubicBezTo>
                  <a:cubicBezTo>
                    <a:pt x="18148" y="3001"/>
                    <a:pt x="18151" y="2973"/>
                    <a:pt x="18152" y="2946"/>
                  </a:cubicBezTo>
                  <a:cubicBezTo>
                    <a:pt x="18153" y="2934"/>
                    <a:pt x="18154" y="2924"/>
                    <a:pt x="18154" y="2913"/>
                  </a:cubicBezTo>
                  <a:cubicBezTo>
                    <a:pt x="18158" y="2899"/>
                    <a:pt x="18163" y="2888"/>
                    <a:pt x="18165" y="2875"/>
                  </a:cubicBezTo>
                  <a:cubicBezTo>
                    <a:pt x="18173" y="2844"/>
                    <a:pt x="18178" y="2813"/>
                    <a:pt x="18184" y="2782"/>
                  </a:cubicBezTo>
                  <a:cubicBezTo>
                    <a:pt x="18187" y="2765"/>
                    <a:pt x="18190" y="2748"/>
                    <a:pt x="18193" y="2730"/>
                  </a:cubicBezTo>
                  <a:cubicBezTo>
                    <a:pt x="18204" y="2727"/>
                    <a:pt x="18215" y="2723"/>
                    <a:pt x="18225" y="2719"/>
                  </a:cubicBezTo>
                  <a:cubicBezTo>
                    <a:pt x="18249" y="2708"/>
                    <a:pt x="18272" y="2699"/>
                    <a:pt x="18294" y="2688"/>
                  </a:cubicBezTo>
                  <a:lnTo>
                    <a:pt x="18360" y="2653"/>
                  </a:lnTo>
                  <a:cubicBezTo>
                    <a:pt x="18415" y="2621"/>
                    <a:pt x="18472" y="2590"/>
                    <a:pt x="18526" y="2554"/>
                  </a:cubicBezTo>
                  <a:cubicBezTo>
                    <a:pt x="18575" y="2523"/>
                    <a:pt x="18624" y="2491"/>
                    <a:pt x="18672" y="2457"/>
                  </a:cubicBezTo>
                  <a:cubicBezTo>
                    <a:pt x="18709" y="2429"/>
                    <a:pt x="18747" y="2400"/>
                    <a:pt x="18783" y="2369"/>
                  </a:cubicBezTo>
                  <a:cubicBezTo>
                    <a:pt x="18816" y="2341"/>
                    <a:pt x="18847" y="2311"/>
                    <a:pt x="18880" y="2280"/>
                  </a:cubicBezTo>
                  <a:cubicBezTo>
                    <a:pt x="18900" y="2259"/>
                    <a:pt x="18919" y="2242"/>
                    <a:pt x="18938" y="2221"/>
                  </a:cubicBezTo>
                  <a:cubicBezTo>
                    <a:pt x="18956" y="2202"/>
                    <a:pt x="18974" y="2181"/>
                    <a:pt x="18990" y="2161"/>
                  </a:cubicBezTo>
                  <a:cubicBezTo>
                    <a:pt x="19014" y="2131"/>
                    <a:pt x="19037" y="2103"/>
                    <a:pt x="19059" y="2072"/>
                  </a:cubicBezTo>
                  <a:cubicBezTo>
                    <a:pt x="19081" y="2041"/>
                    <a:pt x="19100" y="2008"/>
                    <a:pt x="19121" y="1976"/>
                  </a:cubicBezTo>
                  <a:cubicBezTo>
                    <a:pt x="19159" y="1909"/>
                    <a:pt x="19199" y="1843"/>
                    <a:pt x="19233" y="1774"/>
                  </a:cubicBezTo>
                  <a:cubicBezTo>
                    <a:pt x="19246" y="1752"/>
                    <a:pt x="19260" y="1729"/>
                    <a:pt x="19276" y="1708"/>
                  </a:cubicBezTo>
                  <a:cubicBezTo>
                    <a:pt x="19324" y="1640"/>
                    <a:pt x="19374" y="1574"/>
                    <a:pt x="19424" y="1507"/>
                  </a:cubicBezTo>
                  <a:cubicBezTo>
                    <a:pt x="19437" y="1491"/>
                    <a:pt x="19449" y="1474"/>
                    <a:pt x="19464" y="1458"/>
                  </a:cubicBezTo>
                  <a:cubicBezTo>
                    <a:pt x="19468" y="1469"/>
                    <a:pt x="19469" y="1480"/>
                    <a:pt x="19466" y="1494"/>
                  </a:cubicBezTo>
                  <a:cubicBezTo>
                    <a:pt x="19458" y="1538"/>
                    <a:pt x="19449" y="1585"/>
                    <a:pt x="19435" y="1629"/>
                  </a:cubicBezTo>
                  <a:cubicBezTo>
                    <a:pt x="19424" y="1666"/>
                    <a:pt x="19411" y="1703"/>
                    <a:pt x="19395" y="1739"/>
                  </a:cubicBezTo>
                  <a:cubicBezTo>
                    <a:pt x="19377" y="1775"/>
                    <a:pt x="19361" y="1812"/>
                    <a:pt x="19343" y="1847"/>
                  </a:cubicBezTo>
                  <a:cubicBezTo>
                    <a:pt x="19361" y="1840"/>
                    <a:pt x="19377" y="1834"/>
                    <a:pt x="19396" y="1827"/>
                  </a:cubicBezTo>
                  <a:cubicBezTo>
                    <a:pt x="19412" y="1821"/>
                    <a:pt x="19428" y="1815"/>
                    <a:pt x="19443" y="1806"/>
                  </a:cubicBezTo>
                  <a:cubicBezTo>
                    <a:pt x="19449" y="1803"/>
                    <a:pt x="19456" y="1799"/>
                    <a:pt x="19461" y="1795"/>
                  </a:cubicBezTo>
                  <a:cubicBezTo>
                    <a:pt x="19484" y="1779"/>
                    <a:pt x="19505" y="1759"/>
                    <a:pt x="19527" y="1738"/>
                  </a:cubicBezTo>
                  <a:cubicBezTo>
                    <a:pt x="19528" y="1737"/>
                    <a:pt x="19528" y="1737"/>
                    <a:pt x="19528" y="1736"/>
                  </a:cubicBezTo>
                  <a:cubicBezTo>
                    <a:pt x="19541" y="1722"/>
                    <a:pt x="19556" y="1708"/>
                    <a:pt x="19567" y="1693"/>
                  </a:cubicBezTo>
                  <a:lnTo>
                    <a:pt x="19568" y="1692"/>
                  </a:lnTo>
                  <a:lnTo>
                    <a:pt x="19568" y="1691"/>
                  </a:lnTo>
                  <a:cubicBezTo>
                    <a:pt x="19572" y="1681"/>
                    <a:pt x="19578" y="1671"/>
                    <a:pt x="19585" y="1665"/>
                  </a:cubicBezTo>
                  <a:cubicBezTo>
                    <a:pt x="19585" y="1671"/>
                    <a:pt x="19587" y="1677"/>
                    <a:pt x="19587" y="1685"/>
                  </a:cubicBezTo>
                  <a:cubicBezTo>
                    <a:pt x="19587" y="1690"/>
                    <a:pt x="19587" y="1695"/>
                    <a:pt x="19585" y="1698"/>
                  </a:cubicBezTo>
                  <a:cubicBezTo>
                    <a:pt x="19584" y="1707"/>
                    <a:pt x="19582" y="1717"/>
                    <a:pt x="19578" y="1726"/>
                  </a:cubicBezTo>
                  <a:cubicBezTo>
                    <a:pt x="19577" y="1729"/>
                    <a:pt x="19577" y="1732"/>
                    <a:pt x="19576" y="1736"/>
                  </a:cubicBezTo>
                  <a:cubicBezTo>
                    <a:pt x="19571" y="1750"/>
                    <a:pt x="19566" y="1763"/>
                    <a:pt x="19561" y="1778"/>
                  </a:cubicBezTo>
                  <a:cubicBezTo>
                    <a:pt x="19555" y="1790"/>
                    <a:pt x="19546" y="1804"/>
                    <a:pt x="19539" y="1817"/>
                  </a:cubicBezTo>
                  <a:lnTo>
                    <a:pt x="19537" y="1819"/>
                  </a:lnTo>
                  <a:lnTo>
                    <a:pt x="19536" y="1820"/>
                  </a:lnTo>
                  <a:lnTo>
                    <a:pt x="19536" y="1821"/>
                  </a:lnTo>
                  <a:cubicBezTo>
                    <a:pt x="19535" y="1824"/>
                    <a:pt x="19534" y="1826"/>
                    <a:pt x="19531" y="1829"/>
                  </a:cubicBezTo>
                  <a:cubicBezTo>
                    <a:pt x="19521" y="1845"/>
                    <a:pt x="19509" y="1858"/>
                    <a:pt x="19498" y="1873"/>
                  </a:cubicBezTo>
                  <a:lnTo>
                    <a:pt x="19495" y="1877"/>
                  </a:lnTo>
                  <a:lnTo>
                    <a:pt x="19494" y="1878"/>
                  </a:lnTo>
                  <a:lnTo>
                    <a:pt x="19490" y="1882"/>
                  </a:lnTo>
                  <a:lnTo>
                    <a:pt x="19489" y="1883"/>
                  </a:lnTo>
                  <a:cubicBezTo>
                    <a:pt x="19463" y="1910"/>
                    <a:pt x="19437" y="1937"/>
                    <a:pt x="19407" y="1960"/>
                  </a:cubicBezTo>
                  <a:lnTo>
                    <a:pt x="19406" y="1961"/>
                  </a:lnTo>
                  <a:lnTo>
                    <a:pt x="19405" y="1963"/>
                  </a:lnTo>
                  <a:lnTo>
                    <a:pt x="19403" y="1964"/>
                  </a:lnTo>
                  <a:cubicBezTo>
                    <a:pt x="19376" y="1974"/>
                    <a:pt x="19350" y="1982"/>
                    <a:pt x="19324" y="1990"/>
                  </a:cubicBezTo>
                  <a:cubicBezTo>
                    <a:pt x="19299" y="1997"/>
                    <a:pt x="19274" y="2005"/>
                    <a:pt x="19250" y="2008"/>
                  </a:cubicBezTo>
                  <a:cubicBezTo>
                    <a:pt x="19220" y="2059"/>
                    <a:pt x="19188" y="2110"/>
                    <a:pt x="19154" y="2159"/>
                  </a:cubicBezTo>
                  <a:cubicBezTo>
                    <a:pt x="19134" y="2188"/>
                    <a:pt x="19112" y="2216"/>
                    <a:pt x="19088" y="2244"/>
                  </a:cubicBezTo>
                  <a:cubicBezTo>
                    <a:pt x="19081" y="2254"/>
                    <a:pt x="19072" y="2265"/>
                    <a:pt x="19062" y="2274"/>
                  </a:cubicBezTo>
                  <a:cubicBezTo>
                    <a:pt x="19051" y="2286"/>
                    <a:pt x="19041" y="2300"/>
                    <a:pt x="19028" y="2312"/>
                  </a:cubicBezTo>
                  <a:cubicBezTo>
                    <a:pt x="18933" y="2407"/>
                    <a:pt x="18837" y="2500"/>
                    <a:pt x="18727" y="2575"/>
                  </a:cubicBezTo>
                  <a:cubicBezTo>
                    <a:pt x="18608" y="2657"/>
                    <a:pt x="18488" y="2733"/>
                    <a:pt x="18359" y="2799"/>
                  </a:cubicBezTo>
                  <a:cubicBezTo>
                    <a:pt x="18334" y="2812"/>
                    <a:pt x="18309" y="2825"/>
                    <a:pt x="18283" y="2835"/>
                  </a:cubicBezTo>
                  <a:cubicBezTo>
                    <a:pt x="18278" y="2913"/>
                    <a:pt x="18273" y="2990"/>
                    <a:pt x="18266" y="3068"/>
                  </a:cubicBezTo>
                  <a:cubicBezTo>
                    <a:pt x="18265" y="3080"/>
                    <a:pt x="18263" y="3093"/>
                    <a:pt x="18261" y="3107"/>
                  </a:cubicBezTo>
                  <a:cubicBezTo>
                    <a:pt x="18260" y="3117"/>
                    <a:pt x="18257" y="3129"/>
                    <a:pt x="18255" y="3140"/>
                  </a:cubicBezTo>
                  <a:cubicBezTo>
                    <a:pt x="18249" y="3182"/>
                    <a:pt x="18241" y="3224"/>
                    <a:pt x="18232" y="3266"/>
                  </a:cubicBezTo>
                  <a:cubicBezTo>
                    <a:pt x="18221" y="3313"/>
                    <a:pt x="18211" y="3362"/>
                    <a:pt x="18200" y="3409"/>
                  </a:cubicBezTo>
                  <a:cubicBezTo>
                    <a:pt x="18188" y="3455"/>
                    <a:pt x="18173" y="3499"/>
                    <a:pt x="18157" y="3542"/>
                  </a:cubicBezTo>
                  <a:cubicBezTo>
                    <a:pt x="18116" y="3653"/>
                    <a:pt x="18064" y="3759"/>
                    <a:pt x="18002" y="3859"/>
                  </a:cubicBezTo>
                  <a:cubicBezTo>
                    <a:pt x="17935" y="3963"/>
                    <a:pt x="17850" y="4055"/>
                    <a:pt x="17761" y="4141"/>
                  </a:cubicBezTo>
                  <a:cubicBezTo>
                    <a:pt x="17669" y="4229"/>
                    <a:pt x="17569" y="4307"/>
                    <a:pt x="17463" y="4376"/>
                  </a:cubicBezTo>
                  <a:cubicBezTo>
                    <a:pt x="17422" y="4404"/>
                    <a:pt x="17380" y="4430"/>
                    <a:pt x="17337" y="4452"/>
                  </a:cubicBezTo>
                  <a:cubicBezTo>
                    <a:pt x="17347" y="4467"/>
                    <a:pt x="17357" y="4482"/>
                    <a:pt x="17365" y="4497"/>
                  </a:cubicBezTo>
                  <a:cubicBezTo>
                    <a:pt x="17391" y="4536"/>
                    <a:pt x="17411" y="4580"/>
                    <a:pt x="17432" y="4623"/>
                  </a:cubicBezTo>
                  <a:cubicBezTo>
                    <a:pt x="17473" y="4708"/>
                    <a:pt x="17514" y="4793"/>
                    <a:pt x="17540" y="4884"/>
                  </a:cubicBezTo>
                  <a:cubicBezTo>
                    <a:pt x="17569" y="4983"/>
                    <a:pt x="17585" y="5086"/>
                    <a:pt x="17601" y="5188"/>
                  </a:cubicBezTo>
                  <a:cubicBezTo>
                    <a:pt x="17617" y="5284"/>
                    <a:pt x="17633" y="5381"/>
                    <a:pt x="17641" y="5479"/>
                  </a:cubicBezTo>
                  <a:cubicBezTo>
                    <a:pt x="17647" y="5544"/>
                    <a:pt x="17649" y="5609"/>
                    <a:pt x="17645" y="5674"/>
                  </a:cubicBezTo>
                  <a:cubicBezTo>
                    <a:pt x="17642" y="5735"/>
                    <a:pt x="17633" y="5794"/>
                    <a:pt x="17622" y="5854"/>
                  </a:cubicBezTo>
                  <a:cubicBezTo>
                    <a:pt x="17609" y="5917"/>
                    <a:pt x="17592" y="5979"/>
                    <a:pt x="17571" y="6041"/>
                  </a:cubicBezTo>
                  <a:cubicBezTo>
                    <a:pt x="17553" y="6100"/>
                    <a:pt x="17533" y="6159"/>
                    <a:pt x="17507" y="6216"/>
                  </a:cubicBezTo>
                  <a:cubicBezTo>
                    <a:pt x="17456" y="6332"/>
                    <a:pt x="17391" y="6443"/>
                    <a:pt x="17320" y="6548"/>
                  </a:cubicBezTo>
                  <a:cubicBezTo>
                    <a:pt x="17293" y="6589"/>
                    <a:pt x="17265" y="6626"/>
                    <a:pt x="17235" y="6662"/>
                  </a:cubicBezTo>
                  <a:cubicBezTo>
                    <a:pt x="17243" y="6667"/>
                    <a:pt x="17250" y="6674"/>
                    <a:pt x="17258" y="6679"/>
                  </a:cubicBezTo>
                  <a:cubicBezTo>
                    <a:pt x="17313" y="6721"/>
                    <a:pt x="17367" y="6765"/>
                    <a:pt x="17416" y="6814"/>
                  </a:cubicBezTo>
                  <a:cubicBezTo>
                    <a:pt x="17467" y="6860"/>
                    <a:pt x="17512" y="6913"/>
                    <a:pt x="17558" y="6964"/>
                  </a:cubicBezTo>
                  <a:cubicBezTo>
                    <a:pt x="17570" y="6980"/>
                    <a:pt x="17580" y="6995"/>
                    <a:pt x="17592" y="7011"/>
                  </a:cubicBezTo>
                  <a:cubicBezTo>
                    <a:pt x="17601" y="7022"/>
                    <a:pt x="17609" y="7032"/>
                    <a:pt x="17617" y="7044"/>
                  </a:cubicBezTo>
                  <a:cubicBezTo>
                    <a:pt x="17636" y="7072"/>
                    <a:pt x="17656" y="7098"/>
                    <a:pt x="17672" y="7125"/>
                  </a:cubicBezTo>
                  <a:cubicBezTo>
                    <a:pt x="17679" y="7137"/>
                    <a:pt x="17687" y="7147"/>
                    <a:pt x="17693" y="7159"/>
                  </a:cubicBezTo>
                  <a:cubicBezTo>
                    <a:pt x="17729" y="7142"/>
                    <a:pt x="17766" y="7128"/>
                    <a:pt x="17802" y="7115"/>
                  </a:cubicBezTo>
                  <a:cubicBezTo>
                    <a:pt x="17837" y="7103"/>
                    <a:pt x="17874" y="7092"/>
                    <a:pt x="17910" y="7087"/>
                  </a:cubicBezTo>
                  <a:cubicBezTo>
                    <a:pt x="17946" y="7082"/>
                    <a:pt x="17982" y="7078"/>
                    <a:pt x="18019" y="7075"/>
                  </a:cubicBezTo>
                  <a:cubicBezTo>
                    <a:pt x="18052" y="7072"/>
                    <a:pt x="18084" y="7071"/>
                    <a:pt x="18116" y="7071"/>
                  </a:cubicBezTo>
                  <a:cubicBezTo>
                    <a:pt x="18154" y="7071"/>
                    <a:pt x="18191" y="7073"/>
                    <a:pt x="18229" y="7078"/>
                  </a:cubicBezTo>
                  <a:cubicBezTo>
                    <a:pt x="18287" y="7087"/>
                    <a:pt x="18345" y="7097"/>
                    <a:pt x="18404" y="7110"/>
                  </a:cubicBezTo>
                  <a:cubicBezTo>
                    <a:pt x="18461" y="7121"/>
                    <a:pt x="18515" y="7136"/>
                    <a:pt x="18570" y="7154"/>
                  </a:cubicBezTo>
                  <a:cubicBezTo>
                    <a:pt x="18627" y="7173"/>
                    <a:pt x="18681" y="7195"/>
                    <a:pt x="18731" y="7229"/>
                  </a:cubicBezTo>
                  <a:cubicBezTo>
                    <a:pt x="18783" y="7263"/>
                    <a:pt x="18830" y="7301"/>
                    <a:pt x="18880" y="7338"/>
                  </a:cubicBezTo>
                  <a:cubicBezTo>
                    <a:pt x="18927" y="7377"/>
                    <a:pt x="18974" y="7418"/>
                    <a:pt x="19016" y="7462"/>
                  </a:cubicBezTo>
                  <a:cubicBezTo>
                    <a:pt x="19056" y="7502"/>
                    <a:pt x="19093" y="7543"/>
                    <a:pt x="19126" y="7590"/>
                  </a:cubicBezTo>
                  <a:cubicBezTo>
                    <a:pt x="19163" y="7639"/>
                    <a:pt x="19195" y="7691"/>
                    <a:pt x="19221" y="7745"/>
                  </a:cubicBezTo>
                  <a:cubicBezTo>
                    <a:pt x="19252" y="7807"/>
                    <a:pt x="19279" y="7874"/>
                    <a:pt x="19304" y="7940"/>
                  </a:cubicBezTo>
                  <a:cubicBezTo>
                    <a:pt x="19335" y="8023"/>
                    <a:pt x="19349" y="8112"/>
                    <a:pt x="19364" y="8200"/>
                  </a:cubicBezTo>
                  <a:cubicBezTo>
                    <a:pt x="19369" y="8233"/>
                    <a:pt x="19372" y="8265"/>
                    <a:pt x="19375" y="8298"/>
                  </a:cubicBezTo>
                  <a:cubicBezTo>
                    <a:pt x="19377" y="8331"/>
                    <a:pt x="19380" y="8363"/>
                    <a:pt x="19381" y="8395"/>
                  </a:cubicBezTo>
                  <a:cubicBezTo>
                    <a:pt x="19381" y="8415"/>
                    <a:pt x="19384" y="8436"/>
                    <a:pt x="19382" y="8457"/>
                  </a:cubicBezTo>
                  <a:cubicBezTo>
                    <a:pt x="19382" y="8475"/>
                    <a:pt x="19381" y="8493"/>
                    <a:pt x="19380" y="8509"/>
                  </a:cubicBezTo>
                  <a:cubicBezTo>
                    <a:pt x="19379" y="8544"/>
                    <a:pt x="19375" y="8578"/>
                    <a:pt x="19372" y="8612"/>
                  </a:cubicBezTo>
                  <a:cubicBezTo>
                    <a:pt x="19369" y="8646"/>
                    <a:pt x="19362" y="8678"/>
                    <a:pt x="19357" y="8713"/>
                  </a:cubicBezTo>
                  <a:cubicBezTo>
                    <a:pt x="19354" y="8728"/>
                    <a:pt x="19349" y="8743"/>
                    <a:pt x="19345" y="8759"/>
                  </a:cubicBezTo>
                  <a:cubicBezTo>
                    <a:pt x="19341" y="8774"/>
                    <a:pt x="19339" y="8790"/>
                    <a:pt x="19334" y="8805"/>
                  </a:cubicBezTo>
                  <a:cubicBezTo>
                    <a:pt x="19324" y="8836"/>
                    <a:pt x="19314" y="8865"/>
                    <a:pt x="19303" y="8895"/>
                  </a:cubicBezTo>
                  <a:cubicBezTo>
                    <a:pt x="19289" y="8925"/>
                    <a:pt x="19278" y="8956"/>
                    <a:pt x="19264" y="8986"/>
                  </a:cubicBezTo>
                  <a:cubicBezTo>
                    <a:pt x="19246" y="9022"/>
                    <a:pt x="19228" y="9056"/>
                    <a:pt x="19210" y="9091"/>
                  </a:cubicBezTo>
                  <a:cubicBezTo>
                    <a:pt x="19196" y="9118"/>
                    <a:pt x="19179" y="9143"/>
                    <a:pt x="19164" y="9169"/>
                  </a:cubicBezTo>
                  <a:cubicBezTo>
                    <a:pt x="19145" y="9199"/>
                    <a:pt x="19123" y="9226"/>
                    <a:pt x="19102" y="9254"/>
                  </a:cubicBezTo>
                  <a:cubicBezTo>
                    <a:pt x="19082" y="9278"/>
                    <a:pt x="19062" y="9302"/>
                    <a:pt x="19040" y="9323"/>
                  </a:cubicBezTo>
                  <a:cubicBezTo>
                    <a:pt x="19018" y="9344"/>
                    <a:pt x="18995" y="9365"/>
                    <a:pt x="18973" y="9384"/>
                  </a:cubicBezTo>
                  <a:cubicBezTo>
                    <a:pt x="18989" y="9400"/>
                    <a:pt x="19006" y="9417"/>
                    <a:pt x="19021" y="9436"/>
                  </a:cubicBezTo>
                  <a:cubicBezTo>
                    <a:pt x="19066" y="9488"/>
                    <a:pt x="19104" y="9541"/>
                    <a:pt x="19142" y="9598"/>
                  </a:cubicBezTo>
                  <a:cubicBezTo>
                    <a:pt x="19178" y="9654"/>
                    <a:pt x="19209" y="9710"/>
                    <a:pt x="19240" y="9768"/>
                  </a:cubicBezTo>
                  <a:cubicBezTo>
                    <a:pt x="19300" y="9882"/>
                    <a:pt x="19348" y="10006"/>
                    <a:pt x="19377" y="10132"/>
                  </a:cubicBezTo>
                  <a:cubicBezTo>
                    <a:pt x="19393" y="10196"/>
                    <a:pt x="19407" y="10261"/>
                    <a:pt x="19413" y="10328"/>
                  </a:cubicBezTo>
                  <a:cubicBezTo>
                    <a:pt x="19421" y="10392"/>
                    <a:pt x="19428" y="10457"/>
                    <a:pt x="19423" y="10522"/>
                  </a:cubicBezTo>
                  <a:cubicBezTo>
                    <a:pt x="19418" y="10589"/>
                    <a:pt x="19408" y="10655"/>
                    <a:pt x="19392" y="10720"/>
                  </a:cubicBezTo>
                  <a:cubicBezTo>
                    <a:pt x="19375" y="10787"/>
                    <a:pt x="19353" y="10852"/>
                    <a:pt x="19328" y="10917"/>
                  </a:cubicBezTo>
                  <a:cubicBezTo>
                    <a:pt x="19303" y="10976"/>
                    <a:pt x="19272" y="11035"/>
                    <a:pt x="19237" y="11089"/>
                  </a:cubicBezTo>
                  <a:cubicBezTo>
                    <a:pt x="19201" y="11146"/>
                    <a:pt x="19164" y="11202"/>
                    <a:pt x="19121" y="11254"/>
                  </a:cubicBezTo>
                  <a:cubicBezTo>
                    <a:pt x="19101" y="11279"/>
                    <a:pt x="19081" y="11304"/>
                    <a:pt x="19057" y="11325"/>
                  </a:cubicBezTo>
                  <a:cubicBezTo>
                    <a:pt x="19031" y="11349"/>
                    <a:pt x="19005" y="11372"/>
                    <a:pt x="18978" y="11394"/>
                  </a:cubicBezTo>
                  <a:cubicBezTo>
                    <a:pt x="18953" y="11413"/>
                    <a:pt x="18927" y="11433"/>
                    <a:pt x="18901" y="11449"/>
                  </a:cubicBezTo>
                  <a:cubicBezTo>
                    <a:pt x="18851" y="11483"/>
                    <a:pt x="18801" y="11515"/>
                    <a:pt x="18745" y="11538"/>
                  </a:cubicBezTo>
                  <a:cubicBezTo>
                    <a:pt x="18716" y="11551"/>
                    <a:pt x="18688" y="11561"/>
                    <a:pt x="18658" y="11568"/>
                  </a:cubicBezTo>
                  <a:cubicBezTo>
                    <a:pt x="18659" y="11573"/>
                    <a:pt x="18660" y="11578"/>
                    <a:pt x="18660" y="11584"/>
                  </a:cubicBezTo>
                  <a:cubicBezTo>
                    <a:pt x="18662" y="11605"/>
                    <a:pt x="18653" y="11628"/>
                    <a:pt x="18648" y="11651"/>
                  </a:cubicBezTo>
                  <a:cubicBezTo>
                    <a:pt x="18641" y="11680"/>
                    <a:pt x="18636" y="11707"/>
                    <a:pt x="18632" y="11737"/>
                  </a:cubicBezTo>
                  <a:cubicBezTo>
                    <a:pt x="18623" y="11851"/>
                    <a:pt x="18621" y="11963"/>
                    <a:pt x="18618" y="12077"/>
                  </a:cubicBezTo>
                  <a:cubicBezTo>
                    <a:pt x="18618" y="12118"/>
                    <a:pt x="18617" y="12160"/>
                    <a:pt x="18621" y="12202"/>
                  </a:cubicBezTo>
                  <a:cubicBezTo>
                    <a:pt x="18623" y="12243"/>
                    <a:pt x="18627" y="12284"/>
                    <a:pt x="18631" y="12325"/>
                  </a:cubicBezTo>
                  <a:cubicBezTo>
                    <a:pt x="18636" y="12362"/>
                    <a:pt x="18641" y="12402"/>
                    <a:pt x="18650" y="12439"/>
                  </a:cubicBezTo>
                  <a:cubicBezTo>
                    <a:pt x="18658" y="12477"/>
                    <a:pt x="18668" y="12518"/>
                    <a:pt x="18677" y="12557"/>
                  </a:cubicBezTo>
                  <a:cubicBezTo>
                    <a:pt x="18709" y="12666"/>
                    <a:pt x="18746" y="12774"/>
                    <a:pt x="18788" y="12880"/>
                  </a:cubicBezTo>
                  <a:cubicBezTo>
                    <a:pt x="18788" y="12882"/>
                    <a:pt x="18789" y="12883"/>
                    <a:pt x="18789" y="12884"/>
                  </a:cubicBezTo>
                  <a:lnTo>
                    <a:pt x="18789" y="12885"/>
                  </a:lnTo>
                  <a:cubicBezTo>
                    <a:pt x="18789" y="12885"/>
                    <a:pt x="18791" y="12887"/>
                    <a:pt x="18789" y="12887"/>
                  </a:cubicBezTo>
                  <a:cubicBezTo>
                    <a:pt x="18827" y="12973"/>
                    <a:pt x="18865" y="13059"/>
                    <a:pt x="18910" y="13142"/>
                  </a:cubicBezTo>
                  <a:cubicBezTo>
                    <a:pt x="18927" y="13174"/>
                    <a:pt x="18947" y="13207"/>
                    <a:pt x="18967" y="13239"/>
                  </a:cubicBezTo>
                  <a:cubicBezTo>
                    <a:pt x="18975" y="13258"/>
                    <a:pt x="18985" y="13276"/>
                    <a:pt x="18994" y="13291"/>
                  </a:cubicBezTo>
                  <a:cubicBezTo>
                    <a:pt x="19013" y="13322"/>
                    <a:pt x="19034" y="13352"/>
                    <a:pt x="19052" y="13383"/>
                  </a:cubicBezTo>
                  <a:cubicBezTo>
                    <a:pt x="19054" y="13385"/>
                    <a:pt x="19056" y="13387"/>
                    <a:pt x="19057" y="13390"/>
                  </a:cubicBezTo>
                  <a:cubicBezTo>
                    <a:pt x="19073" y="13413"/>
                    <a:pt x="19087" y="13439"/>
                    <a:pt x="19102" y="13463"/>
                  </a:cubicBezTo>
                  <a:cubicBezTo>
                    <a:pt x="19116" y="13489"/>
                    <a:pt x="19132" y="13514"/>
                    <a:pt x="19143" y="13543"/>
                  </a:cubicBezTo>
                  <a:cubicBezTo>
                    <a:pt x="19153" y="13569"/>
                    <a:pt x="19164" y="13595"/>
                    <a:pt x="19175" y="13621"/>
                  </a:cubicBezTo>
                  <a:cubicBezTo>
                    <a:pt x="19186" y="13649"/>
                    <a:pt x="19201" y="13677"/>
                    <a:pt x="19216" y="13703"/>
                  </a:cubicBezTo>
                  <a:cubicBezTo>
                    <a:pt x="19169" y="13663"/>
                    <a:pt x="19122" y="13622"/>
                    <a:pt x="19078" y="13578"/>
                  </a:cubicBezTo>
                  <a:cubicBezTo>
                    <a:pt x="19077" y="13590"/>
                    <a:pt x="19076" y="13602"/>
                    <a:pt x="19075" y="13616"/>
                  </a:cubicBezTo>
                  <a:cubicBezTo>
                    <a:pt x="19070" y="13669"/>
                    <a:pt x="19068" y="13725"/>
                    <a:pt x="19067" y="13780"/>
                  </a:cubicBezTo>
                  <a:cubicBezTo>
                    <a:pt x="19067" y="13834"/>
                    <a:pt x="19067" y="13891"/>
                    <a:pt x="19068" y="13947"/>
                  </a:cubicBezTo>
                  <a:cubicBezTo>
                    <a:pt x="19066" y="13965"/>
                    <a:pt x="19062" y="13984"/>
                    <a:pt x="19060" y="14004"/>
                  </a:cubicBezTo>
                  <a:cubicBezTo>
                    <a:pt x="19052" y="14063"/>
                    <a:pt x="19052" y="14121"/>
                    <a:pt x="19050" y="14179"/>
                  </a:cubicBezTo>
                  <a:lnTo>
                    <a:pt x="19050" y="14183"/>
                  </a:lnTo>
                  <a:lnTo>
                    <a:pt x="19050" y="14184"/>
                  </a:lnTo>
                  <a:lnTo>
                    <a:pt x="19050" y="14185"/>
                  </a:lnTo>
                  <a:lnTo>
                    <a:pt x="19050" y="14187"/>
                  </a:lnTo>
                  <a:lnTo>
                    <a:pt x="19050" y="14188"/>
                  </a:lnTo>
                  <a:lnTo>
                    <a:pt x="19050" y="14189"/>
                  </a:lnTo>
                  <a:lnTo>
                    <a:pt x="19050" y="14190"/>
                  </a:lnTo>
                  <a:lnTo>
                    <a:pt x="19050" y="14192"/>
                  </a:lnTo>
                  <a:lnTo>
                    <a:pt x="19050" y="14193"/>
                  </a:lnTo>
                  <a:lnTo>
                    <a:pt x="19050" y="14196"/>
                  </a:lnTo>
                  <a:cubicBezTo>
                    <a:pt x="19050" y="14199"/>
                    <a:pt x="19049" y="14200"/>
                    <a:pt x="19050" y="14203"/>
                  </a:cubicBezTo>
                  <a:cubicBezTo>
                    <a:pt x="19049" y="14252"/>
                    <a:pt x="19047" y="14303"/>
                    <a:pt x="19049" y="14352"/>
                  </a:cubicBezTo>
                  <a:lnTo>
                    <a:pt x="19049" y="14354"/>
                  </a:lnTo>
                  <a:cubicBezTo>
                    <a:pt x="19049" y="14411"/>
                    <a:pt x="19050" y="14468"/>
                    <a:pt x="19050" y="14525"/>
                  </a:cubicBezTo>
                  <a:cubicBezTo>
                    <a:pt x="19050" y="14569"/>
                    <a:pt x="19052" y="14612"/>
                    <a:pt x="19055" y="14658"/>
                  </a:cubicBezTo>
                  <a:cubicBezTo>
                    <a:pt x="19029" y="14597"/>
                    <a:pt x="19011" y="14534"/>
                    <a:pt x="18994" y="14471"/>
                  </a:cubicBezTo>
                  <a:cubicBezTo>
                    <a:pt x="18961" y="14342"/>
                    <a:pt x="18951" y="14210"/>
                    <a:pt x="18944" y="14077"/>
                  </a:cubicBezTo>
                  <a:cubicBezTo>
                    <a:pt x="18938" y="13945"/>
                    <a:pt x="18933" y="13811"/>
                    <a:pt x="18942" y="13677"/>
                  </a:cubicBezTo>
                  <a:cubicBezTo>
                    <a:pt x="18946" y="13610"/>
                    <a:pt x="18949" y="13544"/>
                    <a:pt x="18958" y="13478"/>
                  </a:cubicBezTo>
                  <a:cubicBezTo>
                    <a:pt x="18959" y="13470"/>
                    <a:pt x="18961" y="13460"/>
                    <a:pt x="18962" y="13449"/>
                  </a:cubicBezTo>
                  <a:cubicBezTo>
                    <a:pt x="18958" y="13445"/>
                    <a:pt x="18956" y="13441"/>
                    <a:pt x="18953" y="13437"/>
                  </a:cubicBezTo>
                  <a:cubicBezTo>
                    <a:pt x="18913" y="13387"/>
                    <a:pt x="18877" y="13334"/>
                    <a:pt x="18845" y="13280"/>
                  </a:cubicBezTo>
                  <a:cubicBezTo>
                    <a:pt x="18813" y="13228"/>
                    <a:pt x="18782" y="13174"/>
                    <a:pt x="18756" y="13119"/>
                  </a:cubicBezTo>
                  <a:cubicBezTo>
                    <a:pt x="18700" y="12998"/>
                    <a:pt x="18645" y="12879"/>
                    <a:pt x="18604" y="12754"/>
                  </a:cubicBezTo>
                  <a:cubicBezTo>
                    <a:pt x="18583" y="12688"/>
                    <a:pt x="18562" y="12621"/>
                    <a:pt x="18544" y="12554"/>
                  </a:cubicBezTo>
                  <a:cubicBezTo>
                    <a:pt x="18527" y="12491"/>
                    <a:pt x="18515" y="12426"/>
                    <a:pt x="18506" y="12361"/>
                  </a:cubicBezTo>
                  <a:cubicBezTo>
                    <a:pt x="18488" y="12224"/>
                    <a:pt x="18489" y="12088"/>
                    <a:pt x="18493" y="11951"/>
                  </a:cubicBezTo>
                  <a:cubicBezTo>
                    <a:pt x="18495" y="11887"/>
                    <a:pt x="18496" y="11822"/>
                    <a:pt x="18501" y="11759"/>
                  </a:cubicBezTo>
                  <a:cubicBezTo>
                    <a:pt x="18504" y="11726"/>
                    <a:pt x="18508" y="11692"/>
                    <a:pt x="18514" y="11659"/>
                  </a:cubicBezTo>
                  <a:cubicBezTo>
                    <a:pt x="18519" y="11640"/>
                    <a:pt x="18522" y="11623"/>
                    <a:pt x="18526" y="11605"/>
                  </a:cubicBezTo>
                  <a:cubicBezTo>
                    <a:pt x="18526" y="11604"/>
                    <a:pt x="18527" y="11603"/>
                    <a:pt x="18527" y="11602"/>
                  </a:cubicBezTo>
                  <a:lnTo>
                    <a:pt x="18527" y="11602"/>
                  </a:lnTo>
                  <a:cubicBezTo>
                    <a:pt x="18516" y="11604"/>
                    <a:pt x="18505" y="11605"/>
                    <a:pt x="18495" y="11608"/>
                  </a:cubicBezTo>
                  <a:cubicBezTo>
                    <a:pt x="18462" y="11615"/>
                    <a:pt x="18427" y="11621"/>
                    <a:pt x="18392" y="11623"/>
                  </a:cubicBezTo>
                  <a:cubicBezTo>
                    <a:pt x="18355" y="11625"/>
                    <a:pt x="18318" y="11626"/>
                    <a:pt x="18282" y="11626"/>
                  </a:cubicBezTo>
                  <a:cubicBezTo>
                    <a:pt x="18269" y="11626"/>
                    <a:pt x="18256" y="11627"/>
                    <a:pt x="18243" y="11627"/>
                  </a:cubicBezTo>
                  <a:cubicBezTo>
                    <a:pt x="18194" y="11627"/>
                    <a:pt x="18145" y="11624"/>
                    <a:pt x="18096" y="11620"/>
                  </a:cubicBezTo>
                  <a:cubicBezTo>
                    <a:pt x="18057" y="11618"/>
                    <a:pt x="18019" y="11613"/>
                    <a:pt x="17982" y="11609"/>
                  </a:cubicBezTo>
                  <a:cubicBezTo>
                    <a:pt x="17948" y="11605"/>
                    <a:pt x="17915" y="11599"/>
                    <a:pt x="17882" y="11594"/>
                  </a:cubicBezTo>
                  <a:cubicBezTo>
                    <a:pt x="17865" y="11592"/>
                    <a:pt x="17850" y="11588"/>
                    <a:pt x="17833" y="11584"/>
                  </a:cubicBezTo>
                  <a:cubicBezTo>
                    <a:pt x="17806" y="11578"/>
                    <a:pt x="17779" y="11573"/>
                    <a:pt x="17753" y="11566"/>
                  </a:cubicBezTo>
                  <a:cubicBezTo>
                    <a:pt x="17751" y="11564"/>
                    <a:pt x="17748" y="11564"/>
                    <a:pt x="17746" y="11563"/>
                  </a:cubicBezTo>
                  <a:cubicBezTo>
                    <a:pt x="17683" y="11543"/>
                    <a:pt x="17622" y="11517"/>
                    <a:pt x="17562" y="11490"/>
                  </a:cubicBezTo>
                  <a:cubicBezTo>
                    <a:pt x="17498" y="11459"/>
                    <a:pt x="17433" y="11428"/>
                    <a:pt x="17375" y="11386"/>
                  </a:cubicBezTo>
                  <a:cubicBezTo>
                    <a:pt x="17265" y="11309"/>
                    <a:pt x="17156" y="11226"/>
                    <a:pt x="17045" y="11149"/>
                  </a:cubicBezTo>
                  <a:cubicBezTo>
                    <a:pt x="16991" y="11112"/>
                    <a:pt x="16937" y="11073"/>
                    <a:pt x="16885" y="11032"/>
                  </a:cubicBezTo>
                  <a:cubicBezTo>
                    <a:pt x="16832" y="10993"/>
                    <a:pt x="16783" y="10950"/>
                    <a:pt x="16735" y="10906"/>
                  </a:cubicBezTo>
                  <a:cubicBezTo>
                    <a:pt x="16687" y="10859"/>
                    <a:pt x="16637" y="10811"/>
                    <a:pt x="16591" y="10761"/>
                  </a:cubicBezTo>
                  <a:cubicBezTo>
                    <a:pt x="16585" y="10754"/>
                    <a:pt x="16579" y="10748"/>
                    <a:pt x="16573" y="10740"/>
                  </a:cubicBezTo>
                  <a:cubicBezTo>
                    <a:pt x="16545" y="10758"/>
                    <a:pt x="16518" y="10773"/>
                    <a:pt x="16489" y="10790"/>
                  </a:cubicBezTo>
                  <a:cubicBezTo>
                    <a:pt x="16452" y="10811"/>
                    <a:pt x="16415" y="10831"/>
                    <a:pt x="16378" y="10852"/>
                  </a:cubicBezTo>
                  <a:cubicBezTo>
                    <a:pt x="16347" y="10869"/>
                    <a:pt x="16316" y="10886"/>
                    <a:pt x="16284" y="10900"/>
                  </a:cubicBezTo>
                  <a:cubicBezTo>
                    <a:pt x="16248" y="10917"/>
                    <a:pt x="16210" y="10933"/>
                    <a:pt x="16173" y="10947"/>
                  </a:cubicBezTo>
                  <a:cubicBezTo>
                    <a:pt x="16138" y="10959"/>
                    <a:pt x="16102" y="10971"/>
                    <a:pt x="16065" y="10981"/>
                  </a:cubicBezTo>
                  <a:cubicBezTo>
                    <a:pt x="16050" y="10986"/>
                    <a:pt x="16034" y="10989"/>
                    <a:pt x="16018" y="10993"/>
                  </a:cubicBezTo>
                  <a:cubicBezTo>
                    <a:pt x="16003" y="10996"/>
                    <a:pt x="15986" y="11000"/>
                    <a:pt x="15971" y="11004"/>
                  </a:cubicBezTo>
                  <a:lnTo>
                    <a:pt x="15885" y="11019"/>
                  </a:lnTo>
                  <a:cubicBezTo>
                    <a:pt x="15847" y="11026"/>
                    <a:pt x="15807" y="11032"/>
                    <a:pt x="15769" y="11041"/>
                  </a:cubicBezTo>
                  <a:cubicBezTo>
                    <a:pt x="15738" y="11047"/>
                    <a:pt x="15708" y="11053"/>
                    <a:pt x="15677" y="11058"/>
                  </a:cubicBezTo>
                  <a:cubicBezTo>
                    <a:pt x="15610" y="11068"/>
                    <a:pt x="15543" y="11076"/>
                    <a:pt x="15475" y="11081"/>
                  </a:cubicBezTo>
                  <a:cubicBezTo>
                    <a:pt x="15409" y="11084"/>
                    <a:pt x="15343" y="11087"/>
                    <a:pt x="15278" y="11087"/>
                  </a:cubicBezTo>
                  <a:cubicBezTo>
                    <a:pt x="15211" y="11087"/>
                    <a:pt x="15142" y="11087"/>
                    <a:pt x="15075" y="11082"/>
                  </a:cubicBezTo>
                  <a:cubicBezTo>
                    <a:pt x="15018" y="11078"/>
                    <a:pt x="14961" y="11073"/>
                    <a:pt x="14905" y="11067"/>
                  </a:cubicBezTo>
                  <a:lnTo>
                    <a:pt x="14905" y="11067"/>
                  </a:lnTo>
                  <a:lnTo>
                    <a:pt x="14907" y="11068"/>
                  </a:lnTo>
                  <a:cubicBezTo>
                    <a:pt x="14935" y="11117"/>
                    <a:pt x="14961" y="11169"/>
                    <a:pt x="14985" y="11220"/>
                  </a:cubicBezTo>
                  <a:cubicBezTo>
                    <a:pt x="15008" y="11272"/>
                    <a:pt x="15026" y="11325"/>
                    <a:pt x="15042" y="11377"/>
                  </a:cubicBezTo>
                  <a:cubicBezTo>
                    <a:pt x="15058" y="11432"/>
                    <a:pt x="15074" y="11486"/>
                    <a:pt x="15082" y="11541"/>
                  </a:cubicBezTo>
                  <a:cubicBezTo>
                    <a:pt x="15092" y="11610"/>
                    <a:pt x="15100" y="11680"/>
                    <a:pt x="15106" y="11749"/>
                  </a:cubicBezTo>
                  <a:cubicBezTo>
                    <a:pt x="15109" y="11784"/>
                    <a:pt x="15108" y="11817"/>
                    <a:pt x="15108" y="11852"/>
                  </a:cubicBezTo>
                  <a:cubicBezTo>
                    <a:pt x="15106" y="11884"/>
                    <a:pt x="15105" y="11917"/>
                    <a:pt x="15101" y="11948"/>
                  </a:cubicBezTo>
                  <a:cubicBezTo>
                    <a:pt x="15094" y="12013"/>
                    <a:pt x="15085" y="12079"/>
                    <a:pt x="15074" y="12144"/>
                  </a:cubicBezTo>
                  <a:cubicBezTo>
                    <a:pt x="15062" y="12209"/>
                    <a:pt x="15053" y="12275"/>
                    <a:pt x="15038" y="12340"/>
                  </a:cubicBezTo>
                  <a:cubicBezTo>
                    <a:pt x="15023" y="12402"/>
                    <a:pt x="15007" y="12465"/>
                    <a:pt x="14984" y="12524"/>
                  </a:cubicBezTo>
                  <a:cubicBezTo>
                    <a:pt x="14989" y="12528"/>
                    <a:pt x="14994" y="12531"/>
                    <a:pt x="14999" y="12534"/>
                  </a:cubicBezTo>
                  <a:cubicBezTo>
                    <a:pt x="15043" y="12567"/>
                    <a:pt x="15085" y="12598"/>
                    <a:pt x="15128" y="12631"/>
                  </a:cubicBezTo>
                  <a:cubicBezTo>
                    <a:pt x="15181" y="12672"/>
                    <a:pt x="15230" y="12718"/>
                    <a:pt x="15279" y="12763"/>
                  </a:cubicBezTo>
                  <a:cubicBezTo>
                    <a:pt x="15327" y="12806"/>
                    <a:pt x="15373" y="12853"/>
                    <a:pt x="15418" y="12899"/>
                  </a:cubicBezTo>
                  <a:cubicBezTo>
                    <a:pt x="15465" y="12949"/>
                    <a:pt x="15512" y="12997"/>
                    <a:pt x="15555" y="13050"/>
                  </a:cubicBezTo>
                  <a:cubicBezTo>
                    <a:pt x="15580" y="13081"/>
                    <a:pt x="15605" y="13112"/>
                    <a:pt x="15627" y="13143"/>
                  </a:cubicBezTo>
                  <a:cubicBezTo>
                    <a:pt x="15648" y="13171"/>
                    <a:pt x="15667" y="13199"/>
                    <a:pt x="15686" y="13228"/>
                  </a:cubicBezTo>
                  <a:cubicBezTo>
                    <a:pt x="15706" y="13258"/>
                    <a:pt x="15727" y="13289"/>
                    <a:pt x="15746" y="13321"/>
                  </a:cubicBezTo>
                  <a:cubicBezTo>
                    <a:pt x="15792" y="13307"/>
                    <a:pt x="15841" y="13297"/>
                    <a:pt x="15888" y="13286"/>
                  </a:cubicBezTo>
                  <a:cubicBezTo>
                    <a:pt x="15914" y="13281"/>
                    <a:pt x="15940" y="13275"/>
                    <a:pt x="15965" y="13271"/>
                  </a:cubicBezTo>
                  <a:cubicBezTo>
                    <a:pt x="15991" y="13267"/>
                    <a:pt x="16017" y="13262"/>
                    <a:pt x="16043" y="13260"/>
                  </a:cubicBezTo>
                  <a:cubicBezTo>
                    <a:pt x="16088" y="13255"/>
                    <a:pt x="16132" y="13253"/>
                    <a:pt x="16177" y="13251"/>
                  </a:cubicBezTo>
                  <a:cubicBezTo>
                    <a:pt x="16209" y="13250"/>
                    <a:pt x="16241" y="13250"/>
                    <a:pt x="16274" y="13250"/>
                  </a:cubicBezTo>
                  <a:cubicBezTo>
                    <a:pt x="16339" y="13250"/>
                    <a:pt x="16405" y="13253"/>
                    <a:pt x="16471" y="13258"/>
                  </a:cubicBezTo>
                  <a:cubicBezTo>
                    <a:pt x="16504" y="13261"/>
                    <a:pt x="16538" y="13264"/>
                    <a:pt x="16571" y="13269"/>
                  </a:cubicBezTo>
                  <a:cubicBezTo>
                    <a:pt x="16602" y="13272"/>
                    <a:pt x="16635" y="13275"/>
                    <a:pt x="16666" y="13280"/>
                  </a:cubicBezTo>
                  <a:cubicBezTo>
                    <a:pt x="16690" y="13285"/>
                    <a:pt x="16716" y="13289"/>
                    <a:pt x="16740" y="13295"/>
                  </a:cubicBezTo>
                  <a:cubicBezTo>
                    <a:pt x="16752" y="13297"/>
                    <a:pt x="16764" y="13298"/>
                    <a:pt x="16776" y="13301"/>
                  </a:cubicBezTo>
                  <a:cubicBezTo>
                    <a:pt x="16814" y="13311"/>
                    <a:pt x="16853" y="13320"/>
                    <a:pt x="16891" y="13331"/>
                  </a:cubicBezTo>
                  <a:cubicBezTo>
                    <a:pt x="16925" y="13339"/>
                    <a:pt x="16958" y="13352"/>
                    <a:pt x="16992" y="13364"/>
                  </a:cubicBezTo>
                  <a:cubicBezTo>
                    <a:pt x="17022" y="13374"/>
                    <a:pt x="17050" y="13385"/>
                    <a:pt x="17080" y="13398"/>
                  </a:cubicBezTo>
                  <a:cubicBezTo>
                    <a:pt x="17142" y="13424"/>
                    <a:pt x="17203" y="13450"/>
                    <a:pt x="17261" y="13481"/>
                  </a:cubicBezTo>
                  <a:cubicBezTo>
                    <a:pt x="17322" y="13513"/>
                    <a:pt x="17384" y="13547"/>
                    <a:pt x="17443" y="13585"/>
                  </a:cubicBezTo>
                  <a:cubicBezTo>
                    <a:pt x="17456" y="13592"/>
                    <a:pt x="17468" y="13600"/>
                    <a:pt x="17479" y="13609"/>
                  </a:cubicBezTo>
                  <a:cubicBezTo>
                    <a:pt x="17448" y="13596"/>
                    <a:pt x="17417" y="13585"/>
                    <a:pt x="17386" y="13573"/>
                  </a:cubicBezTo>
                  <a:cubicBezTo>
                    <a:pt x="17350" y="13560"/>
                    <a:pt x="17313" y="13549"/>
                    <a:pt x="17277" y="13539"/>
                  </a:cubicBezTo>
                  <a:cubicBezTo>
                    <a:pt x="17237" y="13528"/>
                    <a:pt x="17198" y="13516"/>
                    <a:pt x="17157" y="13503"/>
                  </a:cubicBezTo>
                  <a:cubicBezTo>
                    <a:pt x="17091" y="13482"/>
                    <a:pt x="17025" y="13462"/>
                    <a:pt x="16957" y="13447"/>
                  </a:cubicBezTo>
                  <a:cubicBezTo>
                    <a:pt x="16889" y="13434"/>
                    <a:pt x="16819" y="13425"/>
                    <a:pt x="16751" y="13413"/>
                  </a:cubicBezTo>
                  <a:cubicBezTo>
                    <a:pt x="16690" y="13403"/>
                    <a:pt x="16627" y="13399"/>
                    <a:pt x="16565" y="13396"/>
                  </a:cubicBezTo>
                  <a:cubicBezTo>
                    <a:pt x="16553" y="13395"/>
                    <a:pt x="16538" y="13394"/>
                    <a:pt x="16525" y="13393"/>
                  </a:cubicBezTo>
                  <a:cubicBezTo>
                    <a:pt x="16488" y="13390"/>
                    <a:pt x="16450" y="13387"/>
                    <a:pt x="16413" y="13383"/>
                  </a:cubicBezTo>
                  <a:cubicBezTo>
                    <a:pt x="16351" y="13380"/>
                    <a:pt x="16292" y="13379"/>
                    <a:pt x="16230" y="13379"/>
                  </a:cubicBezTo>
                  <a:cubicBezTo>
                    <a:pt x="16168" y="13379"/>
                    <a:pt x="16106" y="13383"/>
                    <a:pt x="16045" y="13389"/>
                  </a:cubicBezTo>
                  <a:cubicBezTo>
                    <a:pt x="16003" y="13395"/>
                    <a:pt x="15960" y="13403"/>
                    <a:pt x="15916" y="13411"/>
                  </a:cubicBezTo>
                  <a:cubicBezTo>
                    <a:pt x="15890" y="13418"/>
                    <a:pt x="15863" y="13425"/>
                    <a:pt x="15837" y="13431"/>
                  </a:cubicBezTo>
                  <a:cubicBezTo>
                    <a:pt x="15830" y="13432"/>
                    <a:pt x="15823" y="13434"/>
                    <a:pt x="15817" y="13435"/>
                  </a:cubicBezTo>
                  <a:lnTo>
                    <a:pt x="15786" y="13442"/>
                  </a:lnTo>
                  <a:cubicBezTo>
                    <a:pt x="15776" y="13445"/>
                    <a:pt x="15765" y="13449"/>
                    <a:pt x="15755" y="13451"/>
                  </a:cubicBezTo>
                  <a:cubicBezTo>
                    <a:pt x="15739" y="13457"/>
                    <a:pt x="15724" y="13461"/>
                    <a:pt x="15709" y="13466"/>
                  </a:cubicBezTo>
                  <a:cubicBezTo>
                    <a:pt x="15704" y="13467"/>
                    <a:pt x="15701" y="13468"/>
                    <a:pt x="15696" y="13470"/>
                  </a:cubicBezTo>
                  <a:cubicBezTo>
                    <a:pt x="15687" y="13451"/>
                    <a:pt x="15676" y="13435"/>
                    <a:pt x="15666" y="13416"/>
                  </a:cubicBezTo>
                  <a:cubicBezTo>
                    <a:pt x="15658" y="13403"/>
                    <a:pt x="15650" y="13390"/>
                    <a:pt x="15639" y="13377"/>
                  </a:cubicBezTo>
                  <a:lnTo>
                    <a:pt x="15627" y="13358"/>
                  </a:lnTo>
                  <a:cubicBezTo>
                    <a:pt x="15605" y="13321"/>
                    <a:pt x="15583" y="13287"/>
                    <a:pt x="15555" y="13255"/>
                  </a:cubicBezTo>
                  <a:cubicBezTo>
                    <a:pt x="15553" y="13253"/>
                    <a:pt x="15550" y="13250"/>
                    <a:pt x="15546" y="13248"/>
                  </a:cubicBezTo>
                  <a:cubicBezTo>
                    <a:pt x="15544" y="13246"/>
                    <a:pt x="15543" y="13245"/>
                    <a:pt x="15543" y="13243"/>
                  </a:cubicBezTo>
                  <a:cubicBezTo>
                    <a:pt x="15528" y="13222"/>
                    <a:pt x="15512" y="13200"/>
                    <a:pt x="15497" y="13178"/>
                  </a:cubicBezTo>
                  <a:cubicBezTo>
                    <a:pt x="15484" y="13161"/>
                    <a:pt x="15469" y="13145"/>
                    <a:pt x="15456" y="13127"/>
                  </a:cubicBezTo>
                  <a:cubicBezTo>
                    <a:pt x="15431" y="13099"/>
                    <a:pt x="15405" y="13070"/>
                    <a:pt x="15379" y="13042"/>
                  </a:cubicBezTo>
                  <a:cubicBezTo>
                    <a:pt x="15330" y="12988"/>
                    <a:pt x="15279" y="12934"/>
                    <a:pt x="15224" y="12884"/>
                  </a:cubicBezTo>
                  <a:cubicBezTo>
                    <a:pt x="15197" y="12858"/>
                    <a:pt x="15170" y="12830"/>
                    <a:pt x="15139" y="12804"/>
                  </a:cubicBezTo>
                  <a:cubicBezTo>
                    <a:pt x="15113" y="12782"/>
                    <a:pt x="15085" y="12759"/>
                    <a:pt x="15058" y="12737"/>
                  </a:cubicBezTo>
                  <a:cubicBezTo>
                    <a:pt x="15017" y="12704"/>
                    <a:pt x="14976" y="12673"/>
                    <a:pt x="14933" y="12642"/>
                  </a:cubicBezTo>
                  <a:lnTo>
                    <a:pt x="14932" y="12641"/>
                  </a:lnTo>
                  <a:cubicBezTo>
                    <a:pt x="14929" y="12640"/>
                    <a:pt x="14927" y="12637"/>
                    <a:pt x="14925" y="12635"/>
                  </a:cubicBezTo>
                  <a:cubicBezTo>
                    <a:pt x="14912" y="12622"/>
                    <a:pt x="14897" y="12610"/>
                    <a:pt x="14883" y="12599"/>
                  </a:cubicBezTo>
                  <a:cubicBezTo>
                    <a:pt x="14868" y="12588"/>
                    <a:pt x="14852" y="12574"/>
                    <a:pt x="14836" y="12564"/>
                  </a:cubicBezTo>
                  <a:cubicBezTo>
                    <a:pt x="14835" y="12564"/>
                    <a:pt x="14835" y="12563"/>
                    <a:pt x="14834" y="12563"/>
                  </a:cubicBezTo>
                  <a:cubicBezTo>
                    <a:pt x="14832" y="12562"/>
                    <a:pt x="14832" y="12562"/>
                    <a:pt x="14831" y="12562"/>
                  </a:cubicBezTo>
                  <a:cubicBezTo>
                    <a:pt x="14834" y="12555"/>
                    <a:pt x="14836" y="12547"/>
                    <a:pt x="14839" y="12541"/>
                  </a:cubicBezTo>
                  <a:cubicBezTo>
                    <a:pt x="14850" y="12518"/>
                    <a:pt x="14857" y="12493"/>
                    <a:pt x="14865" y="12469"/>
                  </a:cubicBezTo>
                  <a:cubicBezTo>
                    <a:pt x="14867" y="12462"/>
                    <a:pt x="14868" y="12456"/>
                    <a:pt x="14870" y="12449"/>
                  </a:cubicBezTo>
                  <a:cubicBezTo>
                    <a:pt x="14870" y="12448"/>
                    <a:pt x="14871" y="12445"/>
                    <a:pt x="14871" y="12444"/>
                  </a:cubicBezTo>
                  <a:cubicBezTo>
                    <a:pt x="14876" y="12435"/>
                    <a:pt x="14878" y="12426"/>
                    <a:pt x="14882" y="12417"/>
                  </a:cubicBezTo>
                  <a:cubicBezTo>
                    <a:pt x="14893" y="12379"/>
                    <a:pt x="14905" y="12341"/>
                    <a:pt x="14913" y="12302"/>
                  </a:cubicBezTo>
                  <a:cubicBezTo>
                    <a:pt x="14920" y="12264"/>
                    <a:pt x="14928" y="12224"/>
                    <a:pt x="14934" y="12185"/>
                  </a:cubicBezTo>
                  <a:cubicBezTo>
                    <a:pt x="14944" y="12132"/>
                    <a:pt x="14953" y="12079"/>
                    <a:pt x="14960" y="12025"/>
                  </a:cubicBezTo>
                  <a:cubicBezTo>
                    <a:pt x="14968" y="11971"/>
                    <a:pt x="14974" y="11915"/>
                    <a:pt x="14977" y="11860"/>
                  </a:cubicBezTo>
                  <a:cubicBezTo>
                    <a:pt x="14979" y="11830"/>
                    <a:pt x="14979" y="11799"/>
                    <a:pt x="14979" y="11769"/>
                  </a:cubicBezTo>
                  <a:cubicBezTo>
                    <a:pt x="14977" y="11741"/>
                    <a:pt x="14975" y="11713"/>
                    <a:pt x="14974" y="11686"/>
                  </a:cubicBezTo>
                  <a:lnTo>
                    <a:pt x="14974" y="11686"/>
                  </a:lnTo>
                  <a:cubicBezTo>
                    <a:pt x="14974" y="11687"/>
                    <a:pt x="14974" y="11687"/>
                    <a:pt x="14975" y="11688"/>
                  </a:cubicBezTo>
                  <a:lnTo>
                    <a:pt x="14975" y="11688"/>
                  </a:lnTo>
                  <a:cubicBezTo>
                    <a:pt x="14970" y="11654"/>
                    <a:pt x="14966" y="11619"/>
                    <a:pt x="14960" y="11585"/>
                  </a:cubicBezTo>
                  <a:cubicBezTo>
                    <a:pt x="14955" y="11556"/>
                    <a:pt x="14950" y="11527"/>
                    <a:pt x="14944" y="11497"/>
                  </a:cubicBezTo>
                  <a:cubicBezTo>
                    <a:pt x="14935" y="11466"/>
                    <a:pt x="14928" y="11435"/>
                    <a:pt x="14919" y="11404"/>
                  </a:cubicBezTo>
                  <a:cubicBezTo>
                    <a:pt x="14910" y="11375"/>
                    <a:pt x="14899" y="11346"/>
                    <a:pt x="14891" y="11316"/>
                  </a:cubicBezTo>
                  <a:cubicBezTo>
                    <a:pt x="14881" y="11293"/>
                    <a:pt x="14871" y="11268"/>
                    <a:pt x="14861" y="11244"/>
                  </a:cubicBezTo>
                  <a:cubicBezTo>
                    <a:pt x="14850" y="11218"/>
                    <a:pt x="14836" y="11194"/>
                    <a:pt x="14824" y="11169"/>
                  </a:cubicBezTo>
                  <a:cubicBezTo>
                    <a:pt x="14798" y="11123"/>
                    <a:pt x="14770" y="11079"/>
                    <a:pt x="14744" y="11036"/>
                  </a:cubicBezTo>
                  <a:cubicBezTo>
                    <a:pt x="14721" y="11031"/>
                    <a:pt x="14696" y="11029"/>
                    <a:pt x="14671" y="11025"/>
                  </a:cubicBezTo>
                  <a:cubicBezTo>
                    <a:pt x="14634" y="11020"/>
                    <a:pt x="14598" y="11014"/>
                    <a:pt x="14562" y="11007"/>
                  </a:cubicBezTo>
                  <a:cubicBezTo>
                    <a:pt x="14548" y="11005"/>
                    <a:pt x="14537" y="11001"/>
                    <a:pt x="14526" y="10999"/>
                  </a:cubicBezTo>
                  <a:cubicBezTo>
                    <a:pt x="14509" y="10995"/>
                    <a:pt x="14491" y="10993"/>
                    <a:pt x="14474" y="10988"/>
                  </a:cubicBezTo>
                  <a:lnTo>
                    <a:pt x="14393" y="10964"/>
                  </a:lnTo>
                  <a:cubicBezTo>
                    <a:pt x="14389" y="10963"/>
                    <a:pt x="14383" y="10962"/>
                    <a:pt x="14380" y="10959"/>
                  </a:cubicBezTo>
                  <a:cubicBezTo>
                    <a:pt x="14344" y="10947"/>
                    <a:pt x="14308" y="10934"/>
                    <a:pt x="14273" y="10921"/>
                  </a:cubicBezTo>
                  <a:cubicBezTo>
                    <a:pt x="14213" y="10898"/>
                    <a:pt x="14155" y="10877"/>
                    <a:pt x="14097" y="10854"/>
                  </a:cubicBezTo>
                  <a:cubicBezTo>
                    <a:pt x="13973" y="10803"/>
                    <a:pt x="13846" y="10751"/>
                    <a:pt x="13730" y="10681"/>
                  </a:cubicBezTo>
                  <a:cubicBezTo>
                    <a:pt x="13669" y="10644"/>
                    <a:pt x="13608" y="10608"/>
                    <a:pt x="13551" y="10568"/>
                  </a:cubicBezTo>
                  <a:cubicBezTo>
                    <a:pt x="13493" y="10529"/>
                    <a:pt x="13434" y="10489"/>
                    <a:pt x="13379" y="10447"/>
                  </a:cubicBezTo>
                  <a:cubicBezTo>
                    <a:pt x="13344" y="10422"/>
                    <a:pt x="13309" y="10395"/>
                    <a:pt x="13276" y="10367"/>
                  </a:cubicBezTo>
                  <a:cubicBezTo>
                    <a:pt x="13272" y="10377"/>
                    <a:pt x="13267" y="10387"/>
                    <a:pt x="13262" y="10397"/>
                  </a:cubicBezTo>
                  <a:cubicBezTo>
                    <a:pt x="13246" y="10423"/>
                    <a:pt x="13226" y="10447"/>
                    <a:pt x="13210" y="10472"/>
                  </a:cubicBezTo>
                  <a:cubicBezTo>
                    <a:pt x="13174" y="10521"/>
                    <a:pt x="13133" y="10567"/>
                    <a:pt x="13088" y="10612"/>
                  </a:cubicBezTo>
                  <a:cubicBezTo>
                    <a:pt x="13062" y="10639"/>
                    <a:pt x="13036" y="10666"/>
                    <a:pt x="13010" y="10695"/>
                  </a:cubicBezTo>
                  <a:cubicBezTo>
                    <a:pt x="12992" y="10716"/>
                    <a:pt x="12974" y="10737"/>
                    <a:pt x="12957" y="10759"/>
                  </a:cubicBezTo>
                  <a:cubicBezTo>
                    <a:pt x="12915" y="10810"/>
                    <a:pt x="12868" y="10856"/>
                    <a:pt x="12820" y="10901"/>
                  </a:cubicBezTo>
                  <a:cubicBezTo>
                    <a:pt x="12773" y="10945"/>
                    <a:pt x="12725" y="10988"/>
                    <a:pt x="12672" y="11024"/>
                  </a:cubicBezTo>
                  <a:cubicBezTo>
                    <a:pt x="12612" y="11063"/>
                    <a:pt x="12552" y="11097"/>
                    <a:pt x="12490" y="11129"/>
                  </a:cubicBezTo>
                  <a:cubicBezTo>
                    <a:pt x="12371" y="11191"/>
                    <a:pt x="12249" y="11243"/>
                    <a:pt x="12121" y="11285"/>
                  </a:cubicBezTo>
                  <a:cubicBezTo>
                    <a:pt x="11996" y="11329"/>
                    <a:pt x="11865" y="11347"/>
                    <a:pt x="11735" y="11373"/>
                  </a:cubicBezTo>
                  <a:cubicBezTo>
                    <a:pt x="11669" y="11387"/>
                    <a:pt x="11604" y="11401"/>
                    <a:pt x="11537" y="11408"/>
                  </a:cubicBezTo>
                  <a:cubicBezTo>
                    <a:pt x="11493" y="11414"/>
                    <a:pt x="11449" y="11416"/>
                    <a:pt x="11404" y="11416"/>
                  </a:cubicBezTo>
                  <a:cubicBezTo>
                    <a:pt x="11382" y="11416"/>
                    <a:pt x="11360" y="11415"/>
                    <a:pt x="11338" y="11414"/>
                  </a:cubicBezTo>
                  <a:cubicBezTo>
                    <a:pt x="11272" y="11413"/>
                    <a:pt x="11207" y="11409"/>
                    <a:pt x="11141" y="11407"/>
                  </a:cubicBezTo>
                  <a:cubicBezTo>
                    <a:pt x="11106" y="11406"/>
                    <a:pt x="11073" y="11404"/>
                    <a:pt x="11038" y="11402"/>
                  </a:cubicBezTo>
                  <a:lnTo>
                    <a:pt x="10933" y="11391"/>
                  </a:lnTo>
                  <a:cubicBezTo>
                    <a:pt x="10869" y="11381"/>
                    <a:pt x="10805" y="11370"/>
                    <a:pt x="10744" y="11355"/>
                  </a:cubicBezTo>
                  <a:cubicBezTo>
                    <a:pt x="10691" y="11344"/>
                    <a:pt x="10639" y="11329"/>
                    <a:pt x="10586" y="11313"/>
                  </a:cubicBezTo>
                  <a:cubicBezTo>
                    <a:pt x="10552" y="11403"/>
                    <a:pt x="10511" y="11490"/>
                    <a:pt x="10464" y="11573"/>
                  </a:cubicBezTo>
                  <a:cubicBezTo>
                    <a:pt x="10439" y="11615"/>
                    <a:pt x="10410" y="11656"/>
                    <a:pt x="10383" y="11695"/>
                  </a:cubicBezTo>
                  <a:cubicBezTo>
                    <a:pt x="10358" y="11731"/>
                    <a:pt x="10330" y="11767"/>
                    <a:pt x="10302" y="11803"/>
                  </a:cubicBezTo>
                  <a:cubicBezTo>
                    <a:pt x="10248" y="11874"/>
                    <a:pt x="10188" y="11943"/>
                    <a:pt x="10130" y="12010"/>
                  </a:cubicBezTo>
                  <a:lnTo>
                    <a:pt x="10053" y="12094"/>
                  </a:lnTo>
                  <a:cubicBezTo>
                    <a:pt x="10044" y="12105"/>
                    <a:pt x="10033" y="12114"/>
                    <a:pt x="10025" y="12123"/>
                  </a:cubicBezTo>
                  <a:cubicBezTo>
                    <a:pt x="10012" y="12136"/>
                    <a:pt x="10000" y="12147"/>
                    <a:pt x="9987" y="12159"/>
                  </a:cubicBezTo>
                  <a:cubicBezTo>
                    <a:pt x="9935" y="12203"/>
                    <a:pt x="9883" y="12245"/>
                    <a:pt x="9830" y="12286"/>
                  </a:cubicBezTo>
                  <a:cubicBezTo>
                    <a:pt x="9723" y="12368"/>
                    <a:pt x="9618" y="12451"/>
                    <a:pt x="9505" y="12526"/>
                  </a:cubicBezTo>
                  <a:cubicBezTo>
                    <a:pt x="9478" y="12543"/>
                    <a:pt x="9449" y="12560"/>
                    <a:pt x="9422" y="12575"/>
                  </a:cubicBezTo>
                  <a:cubicBezTo>
                    <a:pt x="9392" y="12591"/>
                    <a:pt x="9361" y="12608"/>
                    <a:pt x="9330" y="12621"/>
                  </a:cubicBezTo>
                  <a:cubicBezTo>
                    <a:pt x="9268" y="12647"/>
                    <a:pt x="9205" y="12668"/>
                    <a:pt x="9140" y="12687"/>
                  </a:cubicBezTo>
                  <a:cubicBezTo>
                    <a:pt x="9105" y="12697"/>
                    <a:pt x="9071" y="12706"/>
                    <a:pt x="9036" y="12713"/>
                  </a:cubicBezTo>
                  <a:cubicBezTo>
                    <a:pt x="9029" y="12735"/>
                    <a:pt x="9022" y="12758"/>
                    <a:pt x="9015" y="12780"/>
                  </a:cubicBezTo>
                  <a:cubicBezTo>
                    <a:pt x="9009" y="12800"/>
                    <a:pt x="8999" y="12820"/>
                    <a:pt x="8990" y="12838"/>
                  </a:cubicBezTo>
                  <a:cubicBezTo>
                    <a:pt x="8964" y="12895"/>
                    <a:pt x="8939" y="12954"/>
                    <a:pt x="8911" y="13009"/>
                  </a:cubicBezTo>
                  <a:cubicBezTo>
                    <a:pt x="8896" y="13039"/>
                    <a:pt x="8881" y="13068"/>
                    <a:pt x="8865" y="13096"/>
                  </a:cubicBezTo>
                  <a:cubicBezTo>
                    <a:pt x="8852" y="13121"/>
                    <a:pt x="8841" y="13145"/>
                    <a:pt x="8826" y="13168"/>
                  </a:cubicBezTo>
                  <a:cubicBezTo>
                    <a:pt x="8793" y="13224"/>
                    <a:pt x="8754" y="13277"/>
                    <a:pt x="8713" y="13328"/>
                  </a:cubicBezTo>
                  <a:cubicBezTo>
                    <a:pt x="8673" y="13378"/>
                    <a:pt x="8625" y="13424"/>
                    <a:pt x="8577" y="13467"/>
                  </a:cubicBezTo>
                  <a:cubicBezTo>
                    <a:pt x="8534" y="13507"/>
                    <a:pt x="8483" y="13539"/>
                    <a:pt x="8432" y="13569"/>
                  </a:cubicBezTo>
                  <a:cubicBezTo>
                    <a:pt x="8375" y="13604"/>
                    <a:pt x="8315" y="13637"/>
                    <a:pt x="8256" y="13668"/>
                  </a:cubicBezTo>
                  <a:cubicBezTo>
                    <a:pt x="8225" y="13685"/>
                    <a:pt x="8193" y="13699"/>
                    <a:pt x="8159" y="13709"/>
                  </a:cubicBezTo>
                  <a:cubicBezTo>
                    <a:pt x="8127" y="13720"/>
                    <a:pt x="8090" y="13723"/>
                    <a:pt x="8055" y="13726"/>
                  </a:cubicBezTo>
                  <a:cubicBezTo>
                    <a:pt x="8017" y="13731"/>
                    <a:pt x="7979" y="13733"/>
                    <a:pt x="7940" y="13733"/>
                  </a:cubicBezTo>
                  <a:cubicBezTo>
                    <a:pt x="7915" y="13733"/>
                    <a:pt x="7890" y="13732"/>
                    <a:pt x="7865" y="13731"/>
                  </a:cubicBezTo>
                  <a:cubicBezTo>
                    <a:pt x="7802" y="13730"/>
                    <a:pt x="7737" y="13724"/>
                    <a:pt x="7675" y="13716"/>
                  </a:cubicBezTo>
                  <a:cubicBezTo>
                    <a:pt x="7611" y="13708"/>
                    <a:pt x="7546" y="13700"/>
                    <a:pt x="7484" y="13682"/>
                  </a:cubicBezTo>
                  <a:cubicBezTo>
                    <a:pt x="7478" y="13680"/>
                    <a:pt x="7474" y="13678"/>
                    <a:pt x="7469" y="13677"/>
                  </a:cubicBezTo>
                  <a:cubicBezTo>
                    <a:pt x="7412" y="13659"/>
                    <a:pt x="7359" y="13637"/>
                    <a:pt x="7304" y="13615"/>
                  </a:cubicBezTo>
                  <a:cubicBezTo>
                    <a:pt x="7247" y="13591"/>
                    <a:pt x="7193" y="13566"/>
                    <a:pt x="7142" y="13533"/>
                  </a:cubicBezTo>
                  <a:cubicBezTo>
                    <a:pt x="7086" y="13497"/>
                    <a:pt x="7030" y="13458"/>
                    <a:pt x="6981" y="13415"/>
                  </a:cubicBezTo>
                  <a:cubicBezTo>
                    <a:pt x="6931" y="13374"/>
                    <a:pt x="6891" y="13328"/>
                    <a:pt x="6855" y="13275"/>
                  </a:cubicBezTo>
                  <a:cubicBezTo>
                    <a:pt x="6837" y="13250"/>
                    <a:pt x="6824" y="13223"/>
                    <a:pt x="6811" y="13194"/>
                  </a:cubicBezTo>
                  <a:cubicBezTo>
                    <a:pt x="6797" y="13168"/>
                    <a:pt x="6783" y="13140"/>
                    <a:pt x="6772" y="13110"/>
                  </a:cubicBezTo>
                  <a:cubicBezTo>
                    <a:pt x="6750" y="13053"/>
                    <a:pt x="6736" y="12993"/>
                    <a:pt x="6725" y="12933"/>
                  </a:cubicBezTo>
                  <a:cubicBezTo>
                    <a:pt x="6713" y="12928"/>
                    <a:pt x="6702" y="12920"/>
                    <a:pt x="6694" y="12908"/>
                  </a:cubicBezTo>
                  <a:cubicBezTo>
                    <a:pt x="6692" y="12903"/>
                    <a:pt x="6690" y="12900"/>
                    <a:pt x="6688" y="12898"/>
                  </a:cubicBezTo>
                  <a:cubicBezTo>
                    <a:pt x="6669" y="12873"/>
                    <a:pt x="6649" y="12849"/>
                    <a:pt x="6628" y="12826"/>
                  </a:cubicBezTo>
                  <a:cubicBezTo>
                    <a:pt x="6587" y="12782"/>
                    <a:pt x="6545" y="12740"/>
                    <a:pt x="6503" y="12699"/>
                  </a:cubicBezTo>
                  <a:cubicBezTo>
                    <a:pt x="6463" y="12661"/>
                    <a:pt x="6420" y="12625"/>
                    <a:pt x="6379" y="12589"/>
                  </a:cubicBezTo>
                  <a:cubicBezTo>
                    <a:pt x="6327" y="12546"/>
                    <a:pt x="6274" y="12506"/>
                    <a:pt x="6217" y="12470"/>
                  </a:cubicBezTo>
                  <a:cubicBezTo>
                    <a:pt x="6217" y="12470"/>
                    <a:pt x="6215" y="12469"/>
                    <a:pt x="6214" y="12469"/>
                  </a:cubicBezTo>
                  <a:cubicBezTo>
                    <a:pt x="6214" y="12469"/>
                    <a:pt x="6213" y="12467"/>
                    <a:pt x="6212" y="12467"/>
                  </a:cubicBezTo>
                  <a:cubicBezTo>
                    <a:pt x="6181" y="12449"/>
                    <a:pt x="6148" y="12433"/>
                    <a:pt x="6115" y="12417"/>
                  </a:cubicBezTo>
                  <a:lnTo>
                    <a:pt x="6116" y="12417"/>
                  </a:lnTo>
                  <a:cubicBezTo>
                    <a:pt x="6115" y="12415"/>
                    <a:pt x="6112" y="12415"/>
                    <a:pt x="6111" y="12414"/>
                  </a:cubicBezTo>
                  <a:cubicBezTo>
                    <a:pt x="6111" y="12414"/>
                    <a:pt x="6110" y="12414"/>
                    <a:pt x="6109" y="12413"/>
                  </a:cubicBezTo>
                  <a:cubicBezTo>
                    <a:pt x="6064" y="12394"/>
                    <a:pt x="6021" y="12378"/>
                    <a:pt x="5977" y="12364"/>
                  </a:cubicBezTo>
                  <a:cubicBezTo>
                    <a:pt x="5939" y="12352"/>
                    <a:pt x="5899" y="12341"/>
                    <a:pt x="5861" y="12332"/>
                  </a:cubicBezTo>
                  <a:cubicBezTo>
                    <a:pt x="5820" y="12322"/>
                    <a:pt x="5780" y="12314"/>
                    <a:pt x="5738" y="12305"/>
                  </a:cubicBezTo>
                  <a:cubicBezTo>
                    <a:pt x="5706" y="12300"/>
                    <a:pt x="5673" y="12295"/>
                    <a:pt x="5640" y="12289"/>
                  </a:cubicBezTo>
                  <a:cubicBezTo>
                    <a:pt x="5606" y="12285"/>
                    <a:pt x="5572" y="12283"/>
                    <a:pt x="5538" y="12280"/>
                  </a:cubicBezTo>
                  <a:cubicBezTo>
                    <a:pt x="5525" y="12280"/>
                    <a:pt x="5511" y="12280"/>
                    <a:pt x="5498" y="12280"/>
                  </a:cubicBezTo>
                  <a:cubicBezTo>
                    <a:pt x="5465" y="12280"/>
                    <a:pt x="5433" y="12280"/>
                    <a:pt x="5402" y="12281"/>
                  </a:cubicBezTo>
                  <a:cubicBezTo>
                    <a:pt x="5342" y="12286"/>
                    <a:pt x="5285" y="12300"/>
                    <a:pt x="5227" y="12311"/>
                  </a:cubicBezTo>
                  <a:cubicBezTo>
                    <a:pt x="5191" y="12319"/>
                    <a:pt x="5155" y="12328"/>
                    <a:pt x="5119" y="12341"/>
                  </a:cubicBezTo>
                  <a:cubicBezTo>
                    <a:pt x="5094" y="12350"/>
                    <a:pt x="5072" y="12361"/>
                    <a:pt x="5048" y="12372"/>
                  </a:cubicBezTo>
                  <a:cubicBezTo>
                    <a:pt x="4991" y="12402"/>
                    <a:pt x="4935" y="12435"/>
                    <a:pt x="4883" y="12471"/>
                  </a:cubicBezTo>
                  <a:lnTo>
                    <a:pt x="4882" y="12472"/>
                  </a:lnTo>
                  <a:lnTo>
                    <a:pt x="4881" y="12474"/>
                  </a:lnTo>
                  <a:lnTo>
                    <a:pt x="4878" y="12476"/>
                  </a:lnTo>
                  <a:lnTo>
                    <a:pt x="4877" y="12477"/>
                  </a:lnTo>
                  <a:cubicBezTo>
                    <a:pt x="4861" y="12490"/>
                    <a:pt x="4846" y="12501"/>
                    <a:pt x="4831" y="12512"/>
                  </a:cubicBezTo>
                  <a:cubicBezTo>
                    <a:pt x="4811" y="12532"/>
                    <a:pt x="4793" y="12554"/>
                    <a:pt x="4773" y="12575"/>
                  </a:cubicBezTo>
                  <a:cubicBezTo>
                    <a:pt x="4748" y="12609"/>
                    <a:pt x="4723" y="12642"/>
                    <a:pt x="4698" y="12677"/>
                  </a:cubicBezTo>
                  <a:lnTo>
                    <a:pt x="4625" y="12782"/>
                  </a:lnTo>
                  <a:lnTo>
                    <a:pt x="4624" y="12784"/>
                  </a:lnTo>
                  <a:lnTo>
                    <a:pt x="4623" y="12785"/>
                  </a:lnTo>
                  <a:cubicBezTo>
                    <a:pt x="4613" y="12800"/>
                    <a:pt x="4604" y="12815"/>
                    <a:pt x="4597" y="12831"/>
                  </a:cubicBezTo>
                  <a:cubicBezTo>
                    <a:pt x="4592" y="12844"/>
                    <a:pt x="4585" y="12858"/>
                    <a:pt x="4581" y="12873"/>
                  </a:cubicBezTo>
                  <a:cubicBezTo>
                    <a:pt x="4576" y="12889"/>
                    <a:pt x="4573" y="12905"/>
                    <a:pt x="4569" y="12921"/>
                  </a:cubicBezTo>
                  <a:cubicBezTo>
                    <a:pt x="4562" y="12977"/>
                    <a:pt x="4559" y="13031"/>
                    <a:pt x="4557" y="13086"/>
                  </a:cubicBezTo>
                  <a:lnTo>
                    <a:pt x="4557" y="13088"/>
                  </a:lnTo>
                  <a:lnTo>
                    <a:pt x="4557" y="13089"/>
                  </a:lnTo>
                  <a:cubicBezTo>
                    <a:pt x="4556" y="13127"/>
                    <a:pt x="4557" y="13167"/>
                    <a:pt x="4559" y="13205"/>
                  </a:cubicBezTo>
                  <a:cubicBezTo>
                    <a:pt x="4563" y="13234"/>
                    <a:pt x="4567" y="13261"/>
                    <a:pt x="4573" y="13287"/>
                  </a:cubicBezTo>
                  <a:lnTo>
                    <a:pt x="4573" y="13289"/>
                  </a:lnTo>
                  <a:cubicBezTo>
                    <a:pt x="4587" y="13342"/>
                    <a:pt x="4602" y="13393"/>
                    <a:pt x="4620" y="13442"/>
                  </a:cubicBezTo>
                  <a:cubicBezTo>
                    <a:pt x="4652" y="13530"/>
                    <a:pt x="4691" y="13617"/>
                    <a:pt x="4733" y="13700"/>
                  </a:cubicBezTo>
                  <a:cubicBezTo>
                    <a:pt x="4763" y="13756"/>
                    <a:pt x="4794" y="13812"/>
                    <a:pt x="4830" y="13864"/>
                  </a:cubicBezTo>
                  <a:cubicBezTo>
                    <a:pt x="4830" y="13864"/>
                    <a:pt x="4831" y="13865"/>
                    <a:pt x="4831" y="13867"/>
                  </a:cubicBezTo>
                  <a:cubicBezTo>
                    <a:pt x="4852" y="13895"/>
                    <a:pt x="4872" y="13922"/>
                    <a:pt x="4896" y="13948"/>
                  </a:cubicBezTo>
                  <a:lnTo>
                    <a:pt x="4898" y="13951"/>
                  </a:lnTo>
                  <a:cubicBezTo>
                    <a:pt x="4972" y="14029"/>
                    <a:pt x="5054" y="14101"/>
                    <a:pt x="5137" y="14169"/>
                  </a:cubicBezTo>
                  <a:cubicBezTo>
                    <a:pt x="5175" y="14200"/>
                    <a:pt x="5214" y="14230"/>
                    <a:pt x="5255" y="14254"/>
                  </a:cubicBezTo>
                  <a:cubicBezTo>
                    <a:pt x="5278" y="14267"/>
                    <a:pt x="5300" y="14280"/>
                    <a:pt x="5321" y="14292"/>
                  </a:cubicBezTo>
                  <a:cubicBezTo>
                    <a:pt x="5326" y="14297"/>
                    <a:pt x="5331" y="14299"/>
                    <a:pt x="5336" y="14302"/>
                  </a:cubicBezTo>
                  <a:cubicBezTo>
                    <a:pt x="5337" y="14303"/>
                    <a:pt x="5340" y="14304"/>
                    <a:pt x="5341" y="14306"/>
                  </a:cubicBezTo>
                  <a:cubicBezTo>
                    <a:pt x="5348" y="14311"/>
                    <a:pt x="5356" y="14318"/>
                    <a:pt x="5364" y="14323"/>
                  </a:cubicBezTo>
                  <a:cubicBezTo>
                    <a:pt x="5374" y="14332"/>
                    <a:pt x="5386" y="14337"/>
                    <a:pt x="5399" y="14342"/>
                  </a:cubicBezTo>
                  <a:cubicBezTo>
                    <a:pt x="5414" y="14348"/>
                    <a:pt x="5429" y="14354"/>
                    <a:pt x="5444" y="14359"/>
                  </a:cubicBezTo>
                  <a:cubicBezTo>
                    <a:pt x="5446" y="14360"/>
                    <a:pt x="5449" y="14360"/>
                    <a:pt x="5451" y="14361"/>
                  </a:cubicBezTo>
                  <a:cubicBezTo>
                    <a:pt x="5450" y="14373"/>
                    <a:pt x="5449" y="14385"/>
                    <a:pt x="5448" y="14397"/>
                  </a:cubicBezTo>
                  <a:cubicBezTo>
                    <a:pt x="5445" y="14419"/>
                    <a:pt x="5443" y="14441"/>
                    <a:pt x="5441" y="14463"/>
                  </a:cubicBezTo>
                  <a:cubicBezTo>
                    <a:pt x="5441" y="14468"/>
                    <a:pt x="5440" y="14473"/>
                    <a:pt x="5440" y="14477"/>
                  </a:cubicBezTo>
                  <a:cubicBezTo>
                    <a:pt x="5439" y="14477"/>
                    <a:pt x="5439" y="14477"/>
                    <a:pt x="5438" y="14476"/>
                  </a:cubicBezTo>
                  <a:lnTo>
                    <a:pt x="5423" y="14554"/>
                  </a:lnTo>
                  <a:cubicBezTo>
                    <a:pt x="5414" y="14602"/>
                    <a:pt x="5410" y="14653"/>
                    <a:pt x="5408" y="14703"/>
                  </a:cubicBezTo>
                  <a:lnTo>
                    <a:pt x="5408" y="14694"/>
                  </a:lnTo>
                  <a:cubicBezTo>
                    <a:pt x="5405" y="14750"/>
                    <a:pt x="5404" y="14803"/>
                    <a:pt x="5403" y="14858"/>
                  </a:cubicBezTo>
                  <a:cubicBezTo>
                    <a:pt x="5402" y="14907"/>
                    <a:pt x="5405" y="14956"/>
                    <a:pt x="5409" y="15005"/>
                  </a:cubicBezTo>
                  <a:cubicBezTo>
                    <a:pt x="5418" y="15072"/>
                    <a:pt x="5430" y="15140"/>
                    <a:pt x="5443" y="15207"/>
                  </a:cubicBezTo>
                  <a:cubicBezTo>
                    <a:pt x="5450" y="15245"/>
                    <a:pt x="5460" y="15282"/>
                    <a:pt x="5470" y="15318"/>
                  </a:cubicBezTo>
                  <a:cubicBezTo>
                    <a:pt x="5480" y="15357"/>
                    <a:pt x="5493" y="15396"/>
                    <a:pt x="5506" y="15434"/>
                  </a:cubicBezTo>
                  <a:cubicBezTo>
                    <a:pt x="5528" y="15500"/>
                    <a:pt x="5548" y="15567"/>
                    <a:pt x="5572" y="15633"/>
                  </a:cubicBezTo>
                  <a:cubicBezTo>
                    <a:pt x="5589" y="15679"/>
                    <a:pt x="5606" y="15723"/>
                    <a:pt x="5626" y="15767"/>
                  </a:cubicBezTo>
                  <a:cubicBezTo>
                    <a:pt x="5645" y="15811"/>
                    <a:pt x="5666" y="15852"/>
                    <a:pt x="5689" y="15895"/>
                  </a:cubicBezTo>
                  <a:cubicBezTo>
                    <a:pt x="5706" y="15924"/>
                    <a:pt x="5722" y="15954"/>
                    <a:pt x="5738" y="15985"/>
                  </a:cubicBezTo>
                  <a:cubicBezTo>
                    <a:pt x="5760" y="16031"/>
                    <a:pt x="5782" y="16079"/>
                    <a:pt x="5802" y="16127"/>
                  </a:cubicBezTo>
                  <a:cubicBezTo>
                    <a:pt x="5828" y="16184"/>
                    <a:pt x="5857" y="16239"/>
                    <a:pt x="5889" y="16294"/>
                  </a:cubicBezTo>
                  <a:cubicBezTo>
                    <a:pt x="5923" y="16351"/>
                    <a:pt x="5960" y="16408"/>
                    <a:pt x="5996" y="16464"/>
                  </a:cubicBezTo>
                  <a:cubicBezTo>
                    <a:pt x="6031" y="16518"/>
                    <a:pt x="6069" y="16571"/>
                    <a:pt x="6110" y="16621"/>
                  </a:cubicBezTo>
                  <a:cubicBezTo>
                    <a:pt x="6136" y="16654"/>
                    <a:pt x="6164" y="16686"/>
                    <a:pt x="6191" y="16717"/>
                  </a:cubicBezTo>
                  <a:cubicBezTo>
                    <a:pt x="6158" y="16690"/>
                    <a:pt x="6126" y="16661"/>
                    <a:pt x="6094" y="16634"/>
                  </a:cubicBezTo>
                  <a:cubicBezTo>
                    <a:pt x="6021" y="16568"/>
                    <a:pt x="5950" y="16497"/>
                    <a:pt x="5883" y="16425"/>
                  </a:cubicBezTo>
                  <a:cubicBezTo>
                    <a:pt x="5815" y="16351"/>
                    <a:pt x="5756" y="16270"/>
                    <a:pt x="5703" y="16184"/>
                  </a:cubicBezTo>
                  <a:cubicBezTo>
                    <a:pt x="5650" y="16097"/>
                    <a:pt x="5600" y="16007"/>
                    <a:pt x="5553" y="15917"/>
                  </a:cubicBezTo>
                  <a:cubicBezTo>
                    <a:pt x="5495" y="15804"/>
                    <a:pt x="5449" y="15687"/>
                    <a:pt x="5410" y="15567"/>
                  </a:cubicBezTo>
                  <a:cubicBezTo>
                    <a:pt x="5388" y="15500"/>
                    <a:pt x="5367" y="15433"/>
                    <a:pt x="5346" y="15366"/>
                  </a:cubicBezTo>
                  <a:cubicBezTo>
                    <a:pt x="5327" y="15302"/>
                    <a:pt x="5314" y="15237"/>
                    <a:pt x="5301" y="15171"/>
                  </a:cubicBezTo>
                  <a:cubicBezTo>
                    <a:pt x="5289" y="15111"/>
                    <a:pt x="5280" y="15049"/>
                    <a:pt x="5275" y="14987"/>
                  </a:cubicBezTo>
                  <a:cubicBezTo>
                    <a:pt x="5269" y="14917"/>
                    <a:pt x="5270" y="14848"/>
                    <a:pt x="5273" y="14778"/>
                  </a:cubicBezTo>
                  <a:cubicBezTo>
                    <a:pt x="5274" y="14716"/>
                    <a:pt x="5276" y="14653"/>
                    <a:pt x="5283" y="14591"/>
                  </a:cubicBezTo>
                  <a:cubicBezTo>
                    <a:pt x="5289" y="14536"/>
                    <a:pt x="5301" y="14482"/>
                    <a:pt x="5311" y="14430"/>
                  </a:cubicBezTo>
                  <a:cubicBezTo>
                    <a:pt x="5268" y="14410"/>
                    <a:pt x="5226" y="14389"/>
                    <a:pt x="5186" y="14364"/>
                  </a:cubicBezTo>
                  <a:cubicBezTo>
                    <a:pt x="5084" y="14302"/>
                    <a:pt x="4995" y="14220"/>
                    <a:pt x="4908" y="14141"/>
                  </a:cubicBezTo>
                  <a:cubicBezTo>
                    <a:pt x="4860" y="14096"/>
                    <a:pt x="4814" y="14051"/>
                    <a:pt x="4772" y="14003"/>
                  </a:cubicBezTo>
                  <a:cubicBezTo>
                    <a:pt x="4727" y="13948"/>
                    <a:pt x="4690" y="13890"/>
                    <a:pt x="4655" y="13829"/>
                  </a:cubicBezTo>
                  <a:cubicBezTo>
                    <a:pt x="4600" y="13735"/>
                    <a:pt x="4556" y="13636"/>
                    <a:pt x="4515" y="13534"/>
                  </a:cubicBezTo>
                  <a:cubicBezTo>
                    <a:pt x="4476" y="13436"/>
                    <a:pt x="4443" y="13333"/>
                    <a:pt x="4430" y="13229"/>
                  </a:cubicBezTo>
                  <a:cubicBezTo>
                    <a:pt x="4424" y="13169"/>
                    <a:pt x="4424" y="13109"/>
                    <a:pt x="4428" y="13048"/>
                  </a:cubicBezTo>
                  <a:cubicBezTo>
                    <a:pt x="4430" y="12997"/>
                    <a:pt x="4433" y="12945"/>
                    <a:pt x="4440" y="12894"/>
                  </a:cubicBezTo>
                  <a:cubicBezTo>
                    <a:pt x="4437" y="12892"/>
                    <a:pt x="4434" y="12888"/>
                    <a:pt x="4433" y="12884"/>
                  </a:cubicBezTo>
                  <a:lnTo>
                    <a:pt x="4432" y="12883"/>
                  </a:lnTo>
                  <a:cubicBezTo>
                    <a:pt x="4413" y="12859"/>
                    <a:pt x="4393" y="12837"/>
                    <a:pt x="4372" y="12816"/>
                  </a:cubicBezTo>
                  <a:cubicBezTo>
                    <a:pt x="4330" y="12776"/>
                    <a:pt x="4285" y="12738"/>
                    <a:pt x="4239" y="12702"/>
                  </a:cubicBezTo>
                  <a:cubicBezTo>
                    <a:pt x="4215" y="12684"/>
                    <a:pt x="4190" y="12667"/>
                    <a:pt x="4165" y="12651"/>
                  </a:cubicBezTo>
                  <a:cubicBezTo>
                    <a:pt x="4141" y="12637"/>
                    <a:pt x="4119" y="12626"/>
                    <a:pt x="4094" y="12615"/>
                  </a:cubicBezTo>
                  <a:cubicBezTo>
                    <a:pt x="4068" y="12604"/>
                    <a:pt x="4040" y="12595"/>
                    <a:pt x="4012" y="12588"/>
                  </a:cubicBezTo>
                  <a:cubicBezTo>
                    <a:pt x="4011" y="12588"/>
                    <a:pt x="4010" y="12586"/>
                    <a:pt x="4009" y="12586"/>
                  </a:cubicBezTo>
                  <a:cubicBezTo>
                    <a:pt x="4007" y="12586"/>
                    <a:pt x="4007" y="12586"/>
                    <a:pt x="4006" y="12585"/>
                  </a:cubicBezTo>
                  <a:cubicBezTo>
                    <a:pt x="3931" y="12554"/>
                    <a:pt x="3850" y="12542"/>
                    <a:pt x="3771" y="12527"/>
                  </a:cubicBezTo>
                  <a:cubicBezTo>
                    <a:pt x="3713" y="12515"/>
                    <a:pt x="3655" y="12502"/>
                    <a:pt x="3597" y="12490"/>
                  </a:cubicBezTo>
                  <a:cubicBezTo>
                    <a:pt x="3565" y="12482"/>
                    <a:pt x="3531" y="12479"/>
                    <a:pt x="3499" y="12475"/>
                  </a:cubicBezTo>
                  <a:cubicBezTo>
                    <a:pt x="3462" y="12470"/>
                    <a:pt x="3426" y="12466"/>
                    <a:pt x="3387" y="12461"/>
                  </a:cubicBezTo>
                  <a:cubicBezTo>
                    <a:pt x="3333" y="12451"/>
                    <a:pt x="3276" y="12441"/>
                    <a:pt x="3220" y="12438"/>
                  </a:cubicBezTo>
                  <a:cubicBezTo>
                    <a:pt x="3253" y="12428"/>
                    <a:pt x="3288" y="12420"/>
                    <a:pt x="3322" y="12414"/>
                  </a:cubicBezTo>
                  <a:cubicBezTo>
                    <a:pt x="3371" y="12406"/>
                    <a:pt x="3423" y="12401"/>
                    <a:pt x="3473" y="12401"/>
                  </a:cubicBezTo>
                  <a:cubicBezTo>
                    <a:pt x="3483" y="12401"/>
                    <a:pt x="3493" y="12402"/>
                    <a:pt x="3503" y="12402"/>
                  </a:cubicBezTo>
                  <a:cubicBezTo>
                    <a:pt x="3565" y="12404"/>
                    <a:pt x="3628" y="12408"/>
                    <a:pt x="3690" y="12409"/>
                  </a:cubicBezTo>
                  <a:cubicBezTo>
                    <a:pt x="3753" y="12410"/>
                    <a:pt x="3816" y="12417"/>
                    <a:pt x="3880" y="12426"/>
                  </a:cubicBezTo>
                  <a:cubicBezTo>
                    <a:pt x="3947" y="12436"/>
                    <a:pt x="4011" y="12450"/>
                    <a:pt x="4076" y="12469"/>
                  </a:cubicBezTo>
                  <a:cubicBezTo>
                    <a:pt x="4108" y="12477"/>
                    <a:pt x="4139" y="12490"/>
                    <a:pt x="4169" y="12503"/>
                  </a:cubicBezTo>
                  <a:cubicBezTo>
                    <a:pt x="4187" y="12512"/>
                    <a:pt x="4206" y="12523"/>
                    <a:pt x="4223" y="12533"/>
                  </a:cubicBezTo>
                  <a:cubicBezTo>
                    <a:pt x="4252" y="12548"/>
                    <a:pt x="4278" y="12568"/>
                    <a:pt x="4304" y="12586"/>
                  </a:cubicBezTo>
                  <a:cubicBezTo>
                    <a:pt x="4360" y="12626"/>
                    <a:pt x="4411" y="12671"/>
                    <a:pt x="4460" y="12718"/>
                  </a:cubicBezTo>
                  <a:cubicBezTo>
                    <a:pt x="4471" y="12728"/>
                    <a:pt x="4481" y="12739"/>
                    <a:pt x="4492" y="12751"/>
                  </a:cubicBezTo>
                  <a:cubicBezTo>
                    <a:pt x="4505" y="12727"/>
                    <a:pt x="4517" y="12704"/>
                    <a:pt x="4533" y="12682"/>
                  </a:cubicBezTo>
                  <a:cubicBezTo>
                    <a:pt x="4566" y="12634"/>
                    <a:pt x="4600" y="12586"/>
                    <a:pt x="4635" y="12539"/>
                  </a:cubicBezTo>
                  <a:cubicBezTo>
                    <a:pt x="4654" y="12515"/>
                    <a:pt x="4671" y="12492"/>
                    <a:pt x="4691" y="12469"/>
                  </a:cubicBezTo>
                  <a:cubicBezTo>
                    <a:pt x="4690" y="12466"/>
                    <a:pt x="4688" y="12464"/>
                    <a:pt x="4688" y="12461"/>
                  </a:cubicBezTo>
                  <a:cubicBezTo>
                    <a:pt x="4695" y="12457"/>
                    <a:pt x="4700" y="12454"/>
                    <a:pt x="4705" y="12448"/>
                  </a:cubicBezTo>
                  <a:cubicBezTo>
                    <a:pt x="4707" y="12445"/>
                    <a:pt x="4708" y="12443"/>
                    <a:pt x="4711" y="12440"/>
                  </a:cubicBezTo>
                  <a:lnTo>
                    <a:pt x="4711" y="12439"/>
                  </a:lnTo>
                  <a:cubicBezTo>
                    <a:pt x="4723" y="12428"/>
                    <a:pt x="4733" y="12414"/>
                    <a:pt x="4742" y="12399"/>
                  </a:cubicBezTo>
                  <a:cubicBezTo>
                    <a:pt x="4758" y="12373"/>
                    <a:pt x="4769" y="12345"/>
                    <a:pt x="4778" y="12315"/>
                  </a:cubicBezTo>
                  <a:cubicBezTo>
                    <a:pt x="4784" y="12289"/>
                    <a:pt x="4783" y="12264"/>
                    <a:pt x="4780" y="12238"/>
                  </a:cubicBezTo>
                  <a:cubicBezTo>
                    <a:pt x="4779" y="12228"/>
                    <a:pt x="4778" y="12217"/>
                    <a:pt x="4775" y="12206"/>
                  </a:cubicBezTo>
                  <a:cubicBezTo>
                    <a:pt x="4778" y="12185"/>
                    <a:pt x="4779" y="12166"/>
                    <a:pt x="4779" y="12145"/>
                  </a:cubicBezTo>
                  <a:cubicBezTo>
                    <a:pt x="4779" y="12101"/>
                    <a:pt x="4778" y="12057"/>
                    <a:pt x="4772" y="12012"/>
                  </a:cubicBezTo>
                  <a:cubicBezTo>
                    <a:pt x="4767" y="11974"/>
                    <a:pt x="4759" y="11935"/>
                    <a:pt x="4750" y="11897"/>
                  </a:cubicBezTo>
                  <a:lnTo>
                    <a:pt x="4750" y="11897"/>
                  </a:lnTo>
                  <a:cubicBezTo>
                    <a:pt x="4752" y="11899"/>
                    <a:pt x="4752" y="11902"/>
                    <a:pt x="4753" y="11904"/>
                  </a:cubicBezTo>
                  <a:cubicBezTo>
                    <a:pt x="4741" y="11862"/>
                    <a:pt x="4729" y="11820"/>
                    <a:pt x="4716" y="11778"/>
                  </a:cubicBezTo>
                  <a:cubicBezTo>
                    <a:pt x="4700" y="11734"/>
                    <a:pt x="4685" y="11692"/>
                    <a:pt x="4667" y="11650"/>
                  </a:cubicBezTo>
                  <a:cubicBezTo>
                    <a:pt x="4625" y="11552"/>
                    <a:pt x="4581" y="11455"/>
                    <a:pt x="4532" y="11360"/>
                  </a:cubicBezTo>
                  <a:cubicBezTo>
                    <a:pt x="4483" y="11278"/>
                    <a:pt x="4424" y="11203"/>
                    <a:pt x="4367" y="11128"/>
                  </a:cubicBezTo>
                  <a:cubicBezTo>
                    <a:pt x="4339" y="11091"/>
                    <a:pt x="4310" y="11053"/>
                    <a:pt x="4279" y="11019"/>
                  </a:cubicBezTo>
                  <a:cubicBezTo>
                    <a:pt x="4248" y="10983"/>
                    <a:pt x="4216" y="10948"/>
                    <a:pt x="4184" y="10913"/>
                  </a:cubicBezTo>
                  <a:cubicBezTo>
                    <a:pt x="4154" y="10883"/>
                    <a:pt x="4124" y="10855"/>
                    <a:pt x="4092" y="10828"/>
                  </a:cubicBezTo>
                  <a:cubicBezTo>
                    <a:pt x="4062" y="10802"/>
                    <a:pt x="4030" y="10778"/>
                    <a:pt x="3999" y="10753"/>
                  </a:cubicBezTo>
                  <a:cubicBezTo>
                    <a:pt x="3945" y="10715"/>
                    <a:pt x="3887" y="10680"/>
                    <a:pt x="3830" y="10644"/>
                  </a:cubicBezTo>
                  <a:lnTo>
                    <a:pt x="3830" y="10644"/>
                  </a:lnTo>
                  <a:lnTo>
                    <a:pt x="3831" y="10645"/>
                  </a:lnTo>
                  <a:cubicBezTo>
                    <a:pt x="3798" y="10627"/>
                    <a:pt x="3764" y="10607"/>
                    <a:pt x="3731" y="10591"/>
                  </a:cubicBezTo>
                  <a:cubicBezTo>
                    <a:pt x="3695" y="10571"/>
                    <a:pt x="3658" y="10555"/>
                    <a:pt x="3620" y="10537"/>
                  </a:cubicBezTo>
                  <a:cubicBezTo>
                    <a:pt x="3578" y="10521"/>
                    <a:pt x="3536" y="10504"/>
                    <a:pt x="3494" y="10489"/>
                  </a:cubicBezTo>
                  <a:cubicBezTo>
                    <a:pt x="3457" y="10474"/>
                    <a:pt x="3418" y="10463"/>
                    <a:pt x="3380" y="10451"/>
                  </a:cubicBezTo>
                  <a:cubicBezTo>
                    <a:pt x="3339" y="10441"/>
                    <a:pt x="3298" y="10432"/>
                    <a:pt x="3255" y="10426"/>
                  </a:cubicBezTo>
                  <a:cubicBezTo>
                    <a:pt x="3242" y="10416"/>
                    <a:pt x="3226" y="10413"/>
                    <a:pt x="3210" y="10411"/>
                  </a:cubicBezTo>
                  <a:lnTo>
                    <a:pt x="3207" y="10411"/>
                  </a:lnTo>
                  <a:cubicBezTo>
                    <a:pt x="3190" y="10408"/>
                    <a:pt x="3174" y="10405"/>
                    <a:pt x="3157" y="10402"/>
                  </a:cubicBezTo>
                  <a:cubicBezTo>
                    <a:pt x="3152" y="10401"/>
                    <a:pt x="3145" y="10401"/>
                    <a:pt x="3140" y="10400"/>
                  </a:cubicBezTo>
                  <a:cubicBezTo>
                    <a:pt x="3133" y="10397"/>
                    <a:pt x="3124" y="10396"/>
                    <a:pt x="3117" y="10393"/>
                  </a:cubicBezTo>
                  <a:cubicBezTo>
                    <a:pt x="3104" y="10391"/>
                    <a:pt x="3090" y="10390"/>
                    <a:pt x="3076" y="10390"/>
                  </a:cubicBezTo>
                  <a:lnTo>
                    <a:pt x="3071" y="10390"/>
                  </a:lnTo>
                  <a:cubicBezTo>
                    <a:pt x="3068" y="10374"/>
                    <a:pt x="3065" y="10360"/>
                    <a:pt x="3064" y="10344"/>
                  </a:cubicBezTo>
                  <a:cubicBezTo>
                    <a:pt x="3060" y="10315"/>
                    <a:pt x="3056" y="10287"/>
                    <a:pt x="3050" y="10258"/>
                  </a:cubicBezTo>
                  <a:lnTo>
                    <a:pt x="3052" y="10258"/>
                  </a:lnTo>
                  <a:cubicBezTo>
                    <a:pt x="3044" y="10212"/>
                    <a:pt x="3035" y="10165"/>
                    <a:pt x="3023" y="10118"/>
                  </a:cubicBezTo>
                  <a:cubicBezTo>
                    <a:pt x="3009" y="10068"/>
                    <a:pt x="2995" y="10018"/>
                    <a:pt x="2980" y="9967"/>
                  </a:cubicBezTo>
                  <a:cubicBezTo>
                    <a:pt x="2962" y="9904"/>
                    <a:pt x="2943" y="9839"/>
                    <a:pt x="2920" y="9778"/>
                  </a:cubicBezTo>
                  <a:cubicBezTo>
                    <a:pt x="2904" y="9740"/>
                    <a:pt x="2886" y="9705"/>
                    <a:pt x="2866" y="9672"/>
                  </a:cubicBezTo>
                  <a:cubicBezTo>
                    <a:pt x="2838" y="9623"/>
                    <a:pt x="2804" y="9577"/>
                    <a:pt x="2772" y="9530"/>
                  </a:cubicBezTo>
                  <a:cubicBezTo>
                    <a:pt x="2771" y="9529"/>
                    <a:pt x="2771" y="9529"/>
                    <a:pt x="2771" y="9528"/>
                  </a:cubicBezTo>
                  <a:lnTo>
                    <a:pt x="2770" y="9526"/>
                  </a:lnTo>
                  <a:cubicBezTo>
                    <a:pt x="2729" y="9473"/>
                    <a:pt x="2688" y="9422"/>
                    <a:pt x="2644" y="9370"/>
                  </a:cubicBezTo>
                  <a:cubicBezTo>
                    <a:pt x="2603" y="9321"/>
                    <a:pt x="2560" y="9275"/>
                    <a:pt x="2514" y="9230"/>
                  </a:cubicBezTo>
                  <a:cubicBezTo>
                    <a:pt x="2461" y="9178"/>
                    <a:pt x="2406" y="9126"/>
                    <a:pt x="2350" y="9077"/>
                  </a:cubicBezTo>
                  <a:lnTo>
                    <a:pt x="2350" y="9077"/>
                  </a:lnTo>
                  <a:cubicBezTo>
                    <a:pt x="2412" y="9102"/>
                    <a:pt x="2473" y="9130"/>
                    <a:pt x="2531" y="9161"/>
                  </a:cubicBezTo>
                  <a:cubicBezTo>
                    <a:pt x="2592" y="9194"/>
                    <a:pt x="2650" y="9235"/>
                    <a:pt x="2703" y="9277"/>
                  </a:cubicBezTo>
                  <a:lnTo>
                    <a:pt x="2703" y="9276"/>
                  </a:lnTo>
                  <a:lnTo>
                    <a:pt x="2704" y="9277"/>
                  </a:lnTo>
                  <a:cubicBezTo>
                    <a:pt x="2757" y="9323"/>
                    <a:pt x="2808" y="9374"/>
                    <a:pt x="2856" y="9428"/>
                  </a:cubicBezTo>
                  <a:cubicBezTo>
                    <a:pt x="2881" y="9462"/>
                    <a:pt x="2906" y="9495"/>
                    <a:pt x="2928" y="9529"/>
                  </a:cubicBezTo>
                  <a:cubicBezTo>
                    <a:pt x="2972" y="9590"/>
                    <a:pt x="3008" y="9655"/>
                    <a:pt x="3036" y="9722"/>
                  </a:cubicBezTo>
                  <a:cubicBezTo>
                    <a:pt x="3054" y="9765"/>
                    <a:pt x="3066" y="9809"/>
                    <a:pt x="3081" y="9853"/>
                  </a:cubicBezTo>
                  <a:cubicBezTo>
                    <a:pt x="3102" y="9917"/>
                    <a:pt x="3119" y="9982"/>
                    <a:pt x="3137" y="10046"/>
                  </a:cubicBezTo>
                  <a:cubicBezTo>
                    <a:pt x="3157" y="10123"/>
                    <a:pt x="3174" y="10202"/>
                    <a:pt x="3189" y="10282"/>
                  </a:cubicBezTo>
                  <a:cubicBezTo>
                    <a:pt x="3195" y="10283"/>
                    <a:pt x="3202" y="10284"/>
                    <a:pt x="3207" y="10286"/>
                  </a:cubicBezTo>
                  <a:cubicBezTo>
                    <a:pt x="3255" y="10295"/>
                    <a:pt x="3302" y="10302"/>
                    <a:pt x="3349" y="10312"/>
                  </a:cubicBezTo>
                  <a:cubicBezTo>
                    <a:pt x="3401" y="10322"/>
                    <a:pt x="3451" y="10338"/>
                    <a:pt x="3500" y="10354"/>
                  </a:cubicBezTo>
                  <a:cubicBezTo>
                    <a:pt x="3624" y="10396"/>
                    <a:pt x="3743" y="10448"/>
                    <a:pt x="3856" y="10511"/>
                  </a:cubicBezTo>
                  <a:cubicBezTo>
                    <a:pt x="3914" y="10545"/>
                    <a:pt x="3973" y="10578"/>
                    <a:pt x="4029" y="10617"/>
                  </a:cubicBezTo>
                  <a:cubicBezTo>
                    <a:pt x="4083" y="10651"/>
                    <a:pt x="4134" y="10691"/>
                    <a:pt x="4181" y="10732"/>
                  </a:cubicBezTo>
                  <a:cubicBezTo>
                    <a:pt x="4210" y="10758"/>
                    <a:pt x="4238" y="10784"/>
                    <a:pt x="4267" y="10811"/>
                  </a:cubicBezTo>
                  <a:cubicBezTo>
                    <a:pt x="4289" y="10833"/>
                    <a:pt x="4310" y="10856"/>
                    <a:pt x="4332" y="10880"/>
                  </a:cubicBezTo>
                  <a:cubicBezTo>
                    <a:pt x="4377" y="10927"/>
                    <a:pt x="4417" y="10979"/>
                    <a:pt x="4456" y="11030"/>
                  </a:cubicBezTo>
                  <a:cubicBezTo>
                    <a:pt x="4497" y="11083"/>
                    <a:pt x="4537" y="11136"/>
                    <a:pt x="4576" y="11190"/>
                  </a:cubicBezTo>
                  <a:cubicBezTo>
                    <a:pt x="4594" y="11215"/>
                    <a:pt x="4612" y="11238"/>
                    <a:pt x="4628" y="11264"/>
                  </a:cubicBezTo>
                  <a:cubicBezTo>
                    <a:pt x="4645" y="11294"/>
                    <a:pt x="4662" y="11321"/>
                    <a:pt x="4676" y="11354"/>
                  </a:cubicBezTo>
                  <a:cubicBezTo>
                    <a:pt x="4737" y="11479"/>
                    <a:pt x="4796" y="11605"/>
                    <a:pt x="4840" y="11738"/>
                  </a:cubicBezTo>
                  <a:cubicBezTo>
                    <a:pt x="4861" y="11799"/>
                    <a:pt x="4879" y="11862"/>
                    <a:pt x="4892" y="11925"/>
                  </a:cubicBezTo>
                  <a:cubicBezTo>
                    <a:pt x="4903" y="11982"/>
                    <a:pt x="4909" y="12042"/>
                    <a:pt x="4910" y="12101"/>
                  </a:cubicBezTo>
                  <a:cubicBezTo>
                    <a:pt x="4912" y="12160"/>
                    <a:pt x="4912" y="12219"/>
                    <a:pt x="4901" y="12279"/>
                  </a:cubicBezTo>
                  <a:cubicBezTo>
                    <a:pt x="4899" y="12289"/>
                    <a:pt x="4897" y="12299"/>
                    <a:pt x="4894" y="12309"/>
                  </a:cubicBezTo>
                  <a:cubicBezTo>
                    <a:pt x="4902" y="12304"/>
                    <a:pt x="4912" y="12300"/>
                    <a:pt x="4919" y="12295"/>
                  </a:cubicBezTo>
                  <a:cubicBezTo>
                    <a:pt x="4971" y="12264"/>
                    <a:pt x="5023" y="12235"/>
                    <a:pt x="5080" y="12216"/>
                  </a:cubicBezTo>
                  <a:cubicBezTo>
                    <a:pt x="5137" y="12197"/>
                    <a:pt x="5198" y="12183"/>
                    <a:pt x="5257" y="12172"/>
                  </a:cubicBezTo>
                  <a:cubicBezTo>
                    <a:pt x="5286" y="12166"/>
                    <a:pt x="5316" y="12160"/>
                    <a:pt x="5347" y="12156"/>
                  </a:cubicBezTo>
                  <a:cubicBezTo>
                    <a:pt x="5374" y="12152"/>
                    <a:pt x="5403" y="12151"/>
                    <a:pt x="5431" y="12151"/>
                  </a:cubicBezTo>
                  <a:cubicBezTo>
                    <a:pt x="5444" y="12151"/>
                    <a:pt x="5458" y="12151"/>
                    <a:pt x="5471" y="12151"/>
                  </a:cubicBezTo>
                  <a:cubicBezTo>
                    <a:pt x="5528" y="12151"/>
                    <a:pt x="5584" y="12153"/>
                    <a:pt x="5640" y="12160"/>
                  </a:cubicBezTo>
                  <a:cubicBezTo>
                    <a:pt x="5707" y="12168"/>
                    <a:pt x="5774" y="12178"/>
                    <a:pt x="5838" y="12196"/>
                  </a:cubicBezTo>
                  <a:cubicBezTo>
                    <a:pt x="5920" y="12214"/>
                    <a:pt x="6003" y="12235"/>
                    <a:pt x="6081" y="12265"/>
                  </a:cubicBezTo>
                  <a:cubicBezTo>
                    <a:pt x="6157" y="12294"/>
                    <a:pt x="6231" y="12328"/>
                    <a:pt x="6300" y="12373"/>
                  </a:cubicBezTo>
                  <a:cubicBezTo>
                    <a:pt x="6333" y="12394"/>
                    <a:pt x="6365" y="12415"/>
                    <a:pt x="6395" y="12440"/>
                  </a:cubicBezTo>
                  <a:cubicBezTo>
                    <a:pt x="6449" y="12484"/>
                    <a:pt x="6502" y="12527"/>
                    <a:pt x="6553" y="12573"/>
                  </a:cubicBezTo>
                  <a:cubicBezTo>
                    <a:pt x="6601" y="12619"/>
                    <a:pt x="6649" y="12665"/>
                    <a:pt x="6694" y="12714"/>
                  </a:cubicBezTo>
                  <a:cubicBezTo>
                    <a:pt x="6694" y="12714"/>
                    <a:pt x="6695" y="12715"/>
                    <a:pt x="6695" y="12717"/>
                  </a:cubicBezTo>
                  <a:cubicBezTo>
                    <a:pt x="6695" y="12663"/>
                    <a:pt x="6699" y="12609"/>
                    <a:pt x="6704" y="12557"/>
                  </a:cubicBezTo>
                  <a:cubicBezTo>
                    <a:pt x="6708" y="12526"/>
                    <a:pt x="6710" y="12496"/>
                    <a:pt x="6718" y="12465"/>
                  </a:cubicBezTo>
                  <a:cubicBezTo>
                    <a:pt x="6724" y="12436"/>
                    <a:pt x="6731" y="12409"/>
                    <a:pt x="6741" y="12382"/>
                  </a:cubicBezTo>
                  <a:cubicBezTo>
                    <a:pt x="6764" y="12321"/>
                    <a:pt x="6792" y="12264"/>
                    <a:pt x="6822" y="12208"/>
                  </a:cubicBezTo>
                  <a:cubicBezTo>
                    <a:pt x="6850" y="12155"/>
                    <a:pt x="6885" y="12106"/>
                    <a:pt x="6922" y="12059"/>
                  </a:cubicBezTo>
                  <a:cubicBezTo>
                    <a:pt x="6961" y="12012"/>
                    <a:pt x="7003" y="11965"/>
                    <a:pt x="7045" y="11919"/>
                  </a:cubicBezTo>
                  <a:cubicBezTo>
                    <a:pt x="7084" y="11876"/>
                    <a:pt x="7125" y="11832"/>
                    <a:pt x="7170" y="11794"/>
                  </a:cubicBezTo>
                  <a:cubicBezTo>
                    <a:pt x="7193" y="11774"/>
                    <a:pt x="7218" y="11757"/>
                    <a:pt x="7241" y="11739"/>
                  </a:cubicBezTo>
                  <a:cubicBezTo>
                    <a:pt x="7255" y="11729"/>
                    <a:pt x="7270" y="11721"/>
                    <a:pt x="7283" y="11710"/>
                  </a:cubicBezTo>
                  <a:lnTo>
                    <a:pt x="7283" y="11710"/>
                  </a:lnTo>
                  <a:cubicBezTo>
                    <a:pt x="7255" y="11749"/>
                    <a:pt x="7224" y="11786"/>
                    <a:pt x="7198" y="11826"/>
                  </a:cubicBezTo>
                  <a:cubicBezTo>
                    <a:pt x="7167" y="11868"/>
                    <a:pt x="7138" y="11913"/>
                    <a:pt x="7111" y="11959"/>
                  </a:cubicBezTo>
                  <a:cubicBezTo>
                    <a:pt x="7086" y="12002"/>
                    <a:pt x="7061" y="12046"/>
                    <a:pt x="7039" y="12089"/>
                  </a:cubicBezTo>
                  <a:cubicBezTo>
                    <a:pt x="7015" y="12129"/>
                    <a:pt x="6993" y="12172"/>
                    <a:pt x="6973" y="12213"/>
                  </a:cubicBezTo>
                  <a:cubicBezTo>
                    <a:pt x="6966" y="12222"/>
                    <a:pt x="6960" y="12230"/>
                    <a:pt x="6955" y="12239"/>
                  </a:cubicBezTo>
                  <a:lnTo>
                    <a:pt x="6951" y="12247"/>
                  </a:lnTo>
                  <a:cubicBezTo>
                    <a:pt x="6925" y="12291"/>
                    <a:pt x="6901" y="12340"/>
                    <a:pt x="6880" y="12387"/>
                  </a:cubicBezTo>
                  <a:cubicBezTo>
                    <a:pt x="6869" y="12413"/>
                    <a:pt x="6860" y="12440"/>
                    <a:pt x="6852" y="12466"/>
                  </a:cubicBezTo>
                  <a:cubicBezTo>
                    <a:pt x="6847" y="12488"/>
                    <a:pt x="6842" y="12508"/>
                    <a:pt x="6837" y="12531"/>
                  </a:cubicBezTo>
                  <a:cubicBezTo>
                    <a:pt x="6832" y="12589"/>
                    <a:pt x="6828" y="12648"/>
                    <a:pt x="6826" y="12707"/>
                  </a:cubicBezTo>
                  <a:cubicBezTo>
                    <a:pt x="6826" y="12739"/>
                    <a:pt x="6828" y="12770"/>
                    <a:pt x="6832" y="12802"/>
                  </a:cubicBezTo>
                  <a:cubicBezTo>
                    <a:pt x="6838" y="12859"/>
                    <a:pt x="6852" y="12915"/>
                    <a:pt x="6864" y="12971"/>
                  </a:cubicBezTo>
                  <a:cubicBezTo>
                    <a:pt x="6865" y="12972"/>
                    <a:pt x="6865" y="12973"/>
                    <a:pt x="6865" y="12975"/>
                  </a:cubicBezTo>
                  <a:cubicBezTo>
                    <a:pt x="6870" y="12997"/>
                    <a:pt x="6878" y="13019"/>
                    <a:pt x="6884" y="13042"/>
                  </a:cubicBezTo>
                  <a:cubicBezTo>
                    <a:pt x="6903" y="13090"/>
                    <a:pt x="6925" y="13138"/>
                    <a:pt x="6950" y="13184"/>
                  </a:cubicBezTo>
                  <a:cubicBezTo>
                    <a:pt x="6953" y="13191"/>
                    <a:pt x="6957" y="13199"/>
                    <a:pt x="6963" y="13205"/>
                  </a:cubicBezTo>
                  <a:cubicBezTo>
                    <a:pt x="6983" y="13233"/>
                    <a:pt x="7004" y="13258"/>
                    <a:pt x="7025" y="13282"/>
                  </a:cubicBezTo>
                  <a:cubicBezTo>
                    <a:pt x="7040" y="13297"/>
                    <a:pt x="7054" y="13310"/>
                    <a:pt x="7070" y="13322"/>
                  </a:cubicBezTo>
                  <a:cubicBezTo>
                    <a:pt x="7122" y="13364"/>
                    <a:pt x="7178" y="13404"/>
                    <a:pt x="7235" y="13441"/>
                  </a:cubicBezTo>
                  <a:cubicBezTo>
                    <a:pt x="7255" y="13452"/>
                    <a:pt x="7278" y="13465"/>
                    <a:pt x="7301" y="13475"/>
                  </a:cubicBezTo>
                  <a:cubicBezTo>
                    <a:pt x="7302" y="13476"/>
                    <a:pt x="7304" y="13476"/>
                    <a:pt x="7306" y="13477"/>
                  </a:cubicBezTo>
                  <a:lnTo>
                    <a:pt x="7307" y="13477"/>
                  </a:lnTo>
                  <a:cubicBezTo>
                    <a:pt x="7378" y="13508"/>
                    <a:pt x="7448" y="13538"/>
                    <a:pt x="7524" y="13561"/>
                  </a:cubicBezTo>
                  <a:cubicBezTo>
                    <a:pt x="7556" y="13569"/>
                    <a:pt x="7587" y="13575"/>
                    <a:pt x="7619" y="13580"/>
                  </a:cubicBezTo>
                  <a:cubicBezTo>
                    <a:pt x="7714" y="13595"/>
                    <a:pt x="7806" y="13604"/>
                    <a:pt x="7900" y="13605"/>
                  </a:cubicBezTo>
                  <a:cubicBezTo>
                    <a:pt x="7948" y="13605"/>
                    <a:pt x="7994" y="13605"/>
                    <a:pt x="8041" y="13600"/>
                  </a:cubicBezTo>
                  <a:cubicBezTo>
                    <a:pt x="8070" y="13597"/>
                    <a:pt x="8097" y="13592"/>
                    <a:pt x="8126" y="13587"/>
                  </a:cubicBezTo>
                  <a:cubicBezTo>
                    <a:pt x="8134" y="13585"/>
                    <a:pt x="8142" y="13581"/>
                    <a:pt x="8148" y="13579"/>
                  </a:cubicBezTo>
                  <a:cubicBezTo>
                    <a:pt x="8170" y="13569"/>
                    <a:pt x="8191" y="13558"/>
                    <a:pt x="8214" y="13545"/>
                  </a:cubicBezTo>
                  <a:cubicBezTo>
                    <a:pt x="8294" y="13501"/>
                    <a:pt x="8375" y="13457"/>
                    <a:pt x="8449" y="13404"/>
                  </a:cubicBezTo>
                  <a:cubicBezTo>
                    <a:pt x="8469" y="13389"/>
                    <a:pt x="8489" y="13373"/>
                    <a:pt x="8505" y="13358"/>
                  </a:cubicBezTo>
                  <a:cubicBezTo>
                    <a:pt x="8541" y="13322"/>
                    <a:pt x="8576" y="13287"/>
                    <a:pt x="8609" y="13251"/>
                  </a:cubicBezTo>
                  <a:cubicBezTo>
                    <a:pt x="8639" y="13214"/>
                    <a:pt x="8668" y="13177"/>
                    <a:pt x="8694" y="13137"/>
                  </a:cubicBezTo>
                  <a:cubicBezTo>
                    <a:pt x="8763" y="13021"/>
                    <a:pt x="8821" y="12897"/>
                    <a:pt x="8878" y="12773"/>
                  </a:cubicBezTo>
                  <a:cubicBezTo>
                    <a:pt x="8883" y="12760"/>
                    <a:pt x="8888" y="12748"/>
                    <a:pt x="8893" y="12733"/>
                  </a:cubicBezTo>
                  <a:lnTo>
                    <a:pt x="8887" y="12733"/>
                  </a:lnTo>
                  <a:cubicBezTo>
                    <a:pt x="8895" y="12722"/>
                    <a:pt x="8901" y="12712"/>
                    <a:pt x="8903" y="12696"/>
                  </a:cubicBezTo>
                  <a:lnTo>
                    <a:pt x="8903" y="12686"/>
                  </a:lnTo>
                  <a:cubicBezTo>
                    <a:pt x="8908" y="12676"/>
                    <a:pt x="8913" y="12667"/>
                    <a:pt x="8916" y="12658"/>
                  </a:cubicBezTo>
                  <a:lnTo>
                    <a:pt x="8916" y="12657"/>
                  </a:lnTo>
                  <a:cubicBezTo>
                    <a:pt x="8916" y="12656"/>
                    <a:pt x="8917" y="12655"/>
                    <a:pt x="8917" y="12653"/>
                  </a:cubicBezTo>
                  <a:cubicBezTo>
                    <a:pt x="8923" y="12635"/>
                    <a:pt x="8933" y="12617"/>
                    <a:pt x="8939" y="12598"/>
                  </a:cubicBezTo>
                  <a:cubicBezTo>
                    <a:pt x="8953" y="12595"/>
                    <a:pt x="8965" y="12591"/>
                    <a:pt x="8980" y="12588"/>
                  </a:cubicBezTo>
                  <a:cubicBezTo>
                    <a:pt x="9009" y="12580"/>
                    <a:pt x="9037" y="12574"/>
                    <a:pt x="9063" y="12567"/>
                  </a:cubicBezTo>
                  <a:lnTo>
                    <a:pt x="9063" y="12567"/>
                  </a:lnTo>
                  <a:cubicBezTo>
                    <a:pt x="9063" y="12568"/>
                    <a:pt x="9062" y="12570"/>
                    <a:pt x="9062" y="12572"/>
                  </a:cubicBezTo>
                  <a:cubicBezTo>
                    <a:pt x="9118" y="12558"/>
                    <a:pt x="9172" y="12541"/>
                    <a:pt x="9225" y="12522"/>
                  </a:cubicBezTo>
                  <a:cubicBezTo>
                    <a:pt x="9252" y="12510"/>
                    <a:pt x="9278" y="12500"/>
                    <a:pt x="9305" y="12488"/>
                  </a:cubicBezTo>
                  <a:cubicBezTo>
                    <a:pt x="9330" y="12476"/>
                    <a:pt x="9351" y="12465"/>
                    <a:pt x="9375" y="12451"/>
                  </a:cubicBezTo>
                  <a:lnTo>
                    <a:pt x="9375" y="12451"/>
                  </a:lnTo>
                  <a:lnTo>
                    <a:pt x="9367" y="12456"/>
                  </a:lnTo>
                  <a:cubicBezTo>
                    <a:pt x="9414" y="12429"/>
                    <a:pt x="9460" y="12398"/>
                    <a:pt x="9505" y="12366"/>
                  </a:cubicBezTo>
                  <a:cubicBezTo>
                    <a:pt x="9574" y="12315"/>
                    <a:pt x="9644" y="12263"/>
                    <a:pt x="9713" y="12209"/>
                  </a:cubicBezTo>
                  <a:cubicBezTo>
                    <a:pt x="9747" y="12185"/>
                    <a:pt x="9779" y="12159"/>
                    <a:pt x="9811" y="12134"/>
                  </a:cubicBezTo>
                  <a:cubicBezTo>
                    <a:pt x="9839" y="12110"/>
                    <a:pt x="9867" y="12087"/>
                    <a:pt x="9896" y="12062"/>
                  </a:cubicBezTo>
                  <a:cubicBezTo>
                    <a:pt x="9919" y="12041"/>
                    <a:pt x="9941" y="12020"/>
                    <a:pt x="9963" y="11996"/>
                  </a:cubicBezTo>
                  <a:cubicBezTo>
                    <a:pt x="9985" y="11974"/>
                    <a:pt x="10006" y="11950"/>
                    <a:pt x="10026" y="11927"/>
                  </a:cubicBezTo>
                  <a:cubicBezTo>
                    <a:pt x="10064" y="11883"/>
                    <a:pt x="10104" y="11837"/>
                    <a:pt x="10141" y="11794"/>
                  </a:cubicBezTo>
                  <a:cubicBezTo>
                    <a:pt x="10177" y="11750"/>
                    <a:pt x="10212" y="11706"/>
                    <a:pt x="10245" y="11661"/>
                  </a:cubicBezTo>
                  <a:cubicBezTo>
                    <a:pt x="10280" y="11612"/>
                    <a:pt x="10314" y="11564"/>
                    <a:pt x="10347" y="11514"/>
                  </a:cubicBezTo>
                  <a:cubicBezTo>
                    <a:pt x="10363" y="11489"/>
                    <a:pt x="10377" y="11463"/>
                    <a:pt x="10392" y="11435"/>
                  </a:cubicBezTo>
                  <a:cubicBezTo>
                    <a:pt x="10404" y="11411"/>
                    <a:pt x="10415" y="11385"/>
                    <a:pt x="10428" y="11361"/>
                  </a:cubicBezTo>
                  <a:cubicBezTo>
                    <a:pt x="10428" y="11360"/>
                    <a:pt x="10429" y="11360"/>
                    <a:pt x="10429" y="11358"/>
                  </a:cubicBezTo>
                  <a:lnTo>
                    <a:pt x="10429" y="11357"/>
                  </a:lnTo>
                  <a:lnTo>
                    <a:pt x="10429" y="11355"/>
                  </a:lnTo>
                  <a:lnTo>
                    <a:pt x="10460" y="11278"/>
                  </a:lnTo>
                  <a:lnTo>
                    <a:pt x="10459" y="11278"/>
                  </a:lnTo>
                  <a:cubicBezTo>
                    <a:pt x="10460" y="11274"/>
                    <a:pt x="10461" y="11269"/>
                    <a:pt x="10461" y="11265"/>
                  </a:cubicBezTo>
                  <a:cubicBezTo>
                    <a:pt x="10462" y="11258"/>
                    <a:pt x="10465" y="11253"/>
                    <a:pt x="10466" y="11247"/>
                  </a:cubicBezTo>
                  <a:lnTo>
                    <a:pt x="10466" y="11249"/>
                  </a:lnTo>
                  <a:cubicBezTo>
                    <a:pt x="10472" y="11229"/>
                    <a:pt x="10480" y="11208"/>
                    <a:pt x="10487" y="11187"/>
                  </a:cubicBezTo>
                  <a:cubicBezTo>
                    <a:pt x="10490" y="11180"/>
                    <a:pt x="10491" y="11172"/>
                    <a:pt x="10493" y="11166"/>
                  </a:cubicBezTo>
                  <a:cubicBezTo>
                    <a:pt x="10534" y="11174"/>
                    <a:pt x="10575" y="11181"/>
                    <a:pt x="10616" y="11190"/>
                  </a:cubicBezTo>
                  <a:lnTo>
                    <a:pt x="10617" y="11190"/>
                  </a:lnTo>
                  <a:cubicBezTo>
                    <a:pt x="10619" y="11190"/>
                    <a:pt x="10621" y="11191"/>
                    <a:pt x="10622" y="11191"/>
                  </a:cubicBezTo>
                  <a:lnTo>
                    <a:pt x="10625" y="11191"/>
                  </a:lnTo>
                  <a:cubicBezTo>
                    <a:pt x="10634" y="11192"/>
                    <a:pt x="10642" y="11196"/>
                    <a:pt x="10652" y="11197"/>
                  </a:cubicBezTo>
                  <a:cubicBezTo>
                    <a:pt x="10656" y="11198"/>
                    <a:pt x="10658" y="11200"/>
                    <a:pt x="10662" y="11200"/>
                  </a:cubicBezTo>
                  <a:cubicBezTo>
                    <a:pt x="10706" y="11212"/>
                    <a:pt x="10750" y="11223"/>
                    <a:pt x="10794" y="11233"/>
                  </a:cubicBezTo>
                  <a:cubicBezTo>
                    <a:pt x="10846" y="11243"/>
                    <a:pt x="10897" y="11252"/>
                    <a:pt x="10949" y="11259"/>
                  </a:cubicBezTo>
                  <a:cubicBezTo>
                    <a:pt x="10986" y="11265"/>
                    <a:pt x="11022" y="11270"/>
                    <a:pt x="11058" y="11273"/>
                  </a:cubicBezTo>
                  <a:cubicBezTo>
                    <a:pt x="11095" y="11275"/>
                    <a:pt x="11135" y="11277"/>
                    <a:pt x="11173" y="11278"/>
                  </a:cubicBezTo>
                  <a:cubicBezTo>
                    <a:pt x="11246" y="11280"/>
                    <a:pt x="11320" y="11284"/>
                    <a:pt x="11394" y="11285"/>
                  </a:cubicBezTo>
                  <a:cubicBezTo>
                    <a:pt x="11429" y="11285"/>
                    <a:pt x="11463" y="11283"/>
                    <a:pt x="11497" y="11282"/>
                  </a:cubicBezTo>
                  <a:cubicBezTo>
                    <a:pt x="11535" y="11278"/>
                    <a:pt x="11575" y="11273"/>
                    <a:pt x="11615" y="11265"/>
                  </a:cubicBezTo>
                  <a:cubicBezTo>
                    <a:pt x="11654" y="11257"/>
                    <a:pt x="11694" y="11248"/>
                    <a:pt x="11733" y="11242"/>
                  </a:cubicBezTo>
                  <a:cubicBezTo>
                    <a:pt x="11813" y="11226"/>
                    <a:pt x="11891" y="11212"/>
                    <a:pt x="11971" y="11196"/>
                  </a:cubicBezTo>
                  <a:cubicBezTo>
                    <a:pt x="12007" y="11185"/>
                    <a:pt x="12041" y="11176"/>
                    <a:pt x="12077" y="11165"/>
                  </a:cubicBezTo>
                  <a:cubicBezTo>
                    <a:pt x="12108" y="11154"/>
                    <a:pt x="12139" y="11144"/>
                    <a:pt x="12169" y="11133"/>
                  </a:cubicBezTo>
                  <a:lnTo>
                    <a:pt x="12170" y="11133"/>
                  </a:lnTo>
                  <a:cubicBezTo>
                    <a:pt x="12172" y="11133"/>
                    <a:pt x="12173" y="11130"/>
                    <a:pt x="12174" y="11130"/>
                  </a:cubicBezTo>
                  <a:cubicBezTo>
                    <a:pt x="12220" y="11112"/>
                    <a:pt x="12266" y="11094"/>
                    <a:pt x="12311" y="11074"/>
                  </a:cubicBezTo>
                  <a:cubicBezTo>
                    <a:pt x="12360" y="11051"/>
                    <a:pt x="12410" y="11026"/>
                    <a:pt x="12458" y="11000"/>
                  </a:cubicBezTo>
                  <a:cubicBezTo>
                    <a:pt x="12482" y="10988"/>
                    <a:pt x="12507" y="10974"/>
                    <a:pt x="12531" y="10959"/>
                  </a:cubicBezTo>
                  <a:cubicBezTo>
                    <a:pt x="12559" y="10944"/>
                    <a:pt x="12585" y="10927"/>
                    <a:pt x="12610" y="10909"/>
                  </a:cubicBezTo>
                  <a:lnTo>
                    <a:pt x="12610" y="10909"/>
                  </a:lnTo>
                  <a:lnTo>
                    <a:pt x="12608" y="10911"/>
                  </a:lnTo>
                  <a:cubicBezTo>
                    <a:pt x="12633" y="10891"/>
                    <a:pt x="12659" y="10870"/>
                    <a:pt x="12684" y="10850"/>
                  </a:cubicBezTo>
                  <a:cubicBezTo>
                    <a:pt x="12704" y="10831"/>
                    <a:pt x="12726" y="10813"/>
                    <a:pt x="12746" y="10793"/>
                  </a:cubicBezTo>
                  <a:cubicBezTo>
                    <a:pt x="12777" y="10763"/>
                    <a:pt x="12806" y="10733"/>
                    <a:pt x="12834" y="10701"/>
                  </a:cubicBezTo>
                  <a:cubicBezTo>
                    <a:pt x="12861" y="10671"/>
                    <a:pt x="12884" y="10640"/>
                    <a:pt x="12911" y="10611"/>
                  </a:cubicBezTo>
                  <a:cubicBezTo>
                    <a:pt x="12967" y="10549"/>
                    <a:pt x="13026" y="10491"/>
                    <a:pt x="13081" y="10428"/>
                  </a:cubicBezTo>
                  <a:cubicBezTo>
                    <a:pt x="13104" y="10398"/>
                    <a:pt x="13128" y="10369"/>
                    <a:pt x="13149" y="10336"/>
                  </a:cubicBezTo>
                  <a:lnTo>
                    <a:pt x="13149" y="10323"/>
                  </a:lnTo>
                  <a:cubicBezTo>
                    <a:pt x="13150" y="10308"/>
                    <a:pt x="13157" y="10295"/>
                    <a:pt x="13168" y="10284"/>
                  </a:cubicBezTo>
                  <a:cubicBezTo>
                    <a:pt x="13129" y="10252"/>
                    <a:pt x="13093" y="10220"/>
                    <a:pt x="13059" y="10186"/>
                  </a:cubicBezTo>
                  <a:cubicBezTo>
                    <a:pt x="13009" y="10139"/>
                    <a:pt x="12958" y="10088"/>
                    <a:pt x="12908" y="10040"/>
                  </a:cubicBezTo>
                  <a:cubicBezTo>
                    <a:pt x="12863" y="9994"/>
                    <a:pt x="12815" y="9949"/>
                    <a:pt x="12768" y="9904"/>
                  </a:cubicBezTo>
                  <a:cubicBezTo>
                    <a:pt x="12716" y="9853"/>
                    <a:pt x="12665" y="9799"/>
                    <a:pt x="12618" y="9745"/>
                  </a:cubicBezTo>
                  <a:cubicBezTo>
                    <a:pt x="12576" y="9696"/>
                    <a:pt x="12536" y="9649"/>
                    <a:pt x="12498" y="9598"/>
                  </a:cubicBezTo>
                  <a:cubicBezTo>
                    <a:pt x="12414" y="9492"/>
                    <a:pt x="12340" y="9376"/>
                    <a:pt x="12267" y="9262"/>
                  </a:cubicBezTo>
                  <a:lnTo>
                    <a:pt x="12167" y="9103"/>
                  </a:lnTo>
                  <a:cubicBezTo>
                    <a:pt x="12139" y="9059"/>
                    <a:pt x="12112" y="9017"/>
                    <a:pt x="12086" y="8973"/>
                  </a:cubicBezTo>
                  <a:cubicBezTo>
                    <a:pt x="11998" y="8952"/>
                    <a:pt x="11911" y="8930"/>
                    <a:pt x="11824" y="8907"/>
                  </a:cubicBezTo>
                  <a:cubicBezTo>
                    <a:pt x="11780" y="8895"/>
                    <a:pt x="11734" y="8881"/>
                    <a:pt x="11689" y="8868"/>
                  </a:cubicBezTo>
                  <a:cubicBezTo>
                    <a:pt x="11669" y="8862"/>
                    <a:pt x="11651" y="8857"/>
                    <a:pt x="11631" y="8849"/>
                  </a:cubicBezTo>
                  <a:cubicBezTo>
                    <a:pt x="11566" y="8827"/>
                    <a:pt x="11503" y="8800"/>
                    <a:pt x="11440" y="8772"/>
                  </a:cubicBezTo>
                  <a:cubicBezTo>
                    <a:pt x="11368" y="8741"/>
                    <a:pt x="11300" y="8704"/>
                    <a:pt x="11233" y="8667"/>
                  </a:cubicBezTo>
                  <a:cubicBezTo>
                    <a:pt x="11231" y="8689"/>
                    <a:pt x="11230" y="8710"/>
                    <a:pt x="11224" y="8733"/>
                  </a:cubicBezTo>
                  <a:cubicBezTo>
                    <a:pt x="11218" y="8764"/>
                    <a:pt x="11207" y="8795"/>
                    <a:pt x="11194" y="8823"/>
                  </a:cubicBezTo>
                  <a:cubicBezTo>
                    <a:pt x="11174" y="8874"/>
                    <a:pt x="11151" y="8921"/>
                    <a:pt x="11126" y="8968"/>
                  </a:cubicBezTo>
                  <a:cubicBezTo>
                    <a:pt x="11078" y="9063"/>
                    <a:pt x="11014" y="9148"/>
                    <a:pt x="10950" y="9231"/>
                  </a:cubicBezTo>
                  <a:cubicBezTo>
                    <a:pt x="10914" y="9277"/>
                    <a:pt x="10875" y="9321"/>
                    <a:pt x="10832" y="9361"/>
                  </a:cubicBezTo>
                  <a:cubicBezTo>
                    <a:pt x="10789" y="9402"/>
                    <a:pt x="10745" y="9443"/>
                    <a:pt x="10699" y="9483"/>
                  </a:cubicBezTo>
                  <a:cubicBezTo>
                    <a:pt x="10619" y="9555"/>
                    <a:pt x="10527" y="9611"/>
                    <a:pt x="10435" y="9668"/>
                  </a:cubicBezTo>
                  <a:cubicBezTo>
                    <a:pt x="10386" y="9698"/>
                    <a:pt x="10340" y="9731"/>
                    <a:pt x="10289" y="9760"/>
                  </a:cubicBezTo>
                  <a:cubicBezTo>
                    <a:pt x="10263" y="9775"/>
                    <a:pt x="10234" y="9789"/>
                    <a:pt x="10204" y="9799"/>
                  </a:cubicBezTo>
                  <a:cubicBezTo>
                    <a:pt x="10176" y="9809"/>
                    <a:pt x="10147" y="9817"/>
                    <a:pt x="10118" y="9823"/>
                  </a:cubicBezTo>
                  <a:cubicBezTo>
                    <a:pt x="10061" y="9834"/>
                    <a:pt x="10005" y="9843"/>
                    <a:pt x="9946" y="9853"/>
                  </a:cubicBezTo>
                  <a:cubicBezTo>
                    <a:pt x="9896" y="9861"/>
                    <a:pt x="9846" y="9874"/>
                    <a:pt x="9795" y="9881"/>
                  </a:cubicBezTo>
                  <a:cubicBezTo>
                    <a:pt x="9739" y="9889"/>
                    <a:pt x="9683" y="9895"/>
                    <a:pt x="9628" y="9899"/>
                  </a:cubicBezTo>
                  <a:cubicBezTo>
                    <a:pt x="9569" y="9904"/>
                    <a:pt x="9510" y="9910"/>
                    <a:pt x="9450" y="9911"/>
                  </a:cubicBezTo>
                  <a:cubicBezTo>
                    <a:pt x="9441" y="9911"/>
                    <a:pt x="9431" y="9911"/>
                    <a:pt x="9422" y="9911"/>
                  </a:cubicBezTo>
                  <a:cubicBezTo>
                    <a:pt x="9372" y="9911"/>
                    <a:pt x="9321" y="9909"/>
                    <a:pt x="9270" y="9902"/>
                  </a:cubicBezTo>
                  <a:cubicBezTo>
                    <a:pt x="9217" y="9896"/>
                    <a:pt x="9164" y="9889"/>
                    <a:pt x="9109" y="9882"/>
                  </a:cubicBezTo>
                  <a:cubicBezTo>
                    <a:pt x="9045" y="9875"/>
                    <a:pt x="8980" y="9868"/>
                    <a:pt x="8916" y="9856"/>
                  </a:cubicBezTo>
                  <a:cubicBezTo>
                    <a:pt x="8856" y="9845"/>
                    <a:pt x="8795" y="9833"/>
                    <a:pt x="8738" y="9817"/>
                  </a:cubicBezTo>
                  <a:cubicBezTo>
                    <a:pt x="8727" y="9813"/>
                    <a:pt x="8717" y="9810"/>
                    <a:pt x="8705" y="9806"/>
                  </a:cubicBezTo>
                  <a:cubicBezTo>
                    <a:pt x="8656" y="9791"/>
                    <a:pt x="8608" y="9773"/>
                    <a:pt x="8563" y="9753"/>
                  </a:cubicBezTo>
                  <a:cubicBezTo>
                    <a:pt x="8539" y="9742"/>
                    <a:pt x="8514" y="9731"/>
                    <a:pt x="8491" y="9720"/>
                  </a:cubicBezTo>
                  <a:cubicBezTo>
                    <a:pt x="8451" y="9765"/>
                    <a:pt x="8407" y="9806"/>
                    <a:pt x="8362" y="9845"/>
                  </a:cubicBezTo>
                  <a:cubicBezTo>
                    <a:pt x="8264" y="9930"/>
                    <a:pt x="8160" y="10008"/>
                    <a:pt x="8059" y="10087"/>
                  </a:cubicBezTo>
                  <a:cubicBezTo>
                    <a:pt x="8015" y="10122"/>
                    <a:pt x="7972" y="10157"/>
                    <a:pt x="7922" y="10184"/>
                  </a:cubicBezTo>
                  <a:cubicBezTo>
                    <a:pt x="7871" y="10212"/>
                    <a:pt x="7820" y="10236"/>
                    <a:pt x="7768" y="10261"/>
                  </a:cubicBezTo>
                  <a:cubicBezTo>
                    <a:pt x="7668" y="10307"/>
                    <a:pt x="7570" y="10360"/>
                    <a:pt x="7466" y="10400"/>
                  </a:cubicBezTo>
                  <a:cubicBezTo>
                    <a:pt x="7410" y="10420"/>
                    <a:pt x="7352" y="10438"/>
                    <a:pt x="7296" y="10457"/>
                  </a:cubicBezTo>
                  <a:cubicBezTo>
                    <a:pt x="7281" y="10462"/>
                    <a:pt x="7266" y="10465"/>
                    <a:pt x="7251" y="10470"/>
                  </a:cubicBezTo>
                  <a:cubicBezTo>
                    <a:pt x="7244" y="10472"/>
                    <a:pt x="7236" y="10475"/>
                    <a:pt x="7230" y="10477"/>
                  </a:cubicBezTo>
                  <a:cubicBezTo>
                    <a:pt x="7218" y="10480"/>
                    <a:pt x="7206" y="10483"/>
                    <a:pt x="7194" y="10486"/>
                  </a:cubicBezTo>
                  <a:cubicBezTo>
                    <a:pt x="7168" y="10494"/>
                    <a:pt x="7141" y="10500"/>
                    <a:pt x="7113" y="10508"/>
                  </a:cubicBezTo>
                  <a:cubicBezTo>
                    <a:pt x="7053" y="10524"/>
                    <a:pt x="6992" y="10536"/>
                    <a:pt x="6931" y="10545"/>
                  </a:cubicBezTo>
                  <a:cubicBezTo>
                    <a:pt x="6867" y="10555"/>
                    <a:pt x="6800" y="10565"/>
                    <a:pt x="6734" y="10567"/>
                  </a:cubicBezTo>
                  <a:cubicBezTo>
                    <a:pt x="6714" y="10568"/>
                    <a:pt x="6694" y="10568"/>
                    <a:pt x="6675" y="10568"/>
                  </a:cubicBezTo>
                  <a:cubicBezTo>
                    <a:pt x="6571" y="10568"/>
                    <a:pt x="6468" y="10559"/>
                    <a:pt x="6365" y="10546"/>
                  </a:cubicBezTo>
                  <a:cubicBezTo>
                    <a:pt x="6236" y="10531"/>
                    <a:pt x="6107" y="10508"/>
                    <a:pt x="5978" y="10494"/>
                  </a:cubicBezTo>
                  <a:lnTo>
                    <a:pt x="5897" y="10486"/>
                  </a:lnTo>
                  <a:cubicBezTo>
                    <a:pt x="5885" y="10484"/>
                    <a:pt x="5872" y="10483"/>
                    <a:pt x="5859" y="10482"/>
                  </a:cubicBezTo>
                  <a:cubicBezTo>
                    <a:pt x="5856" y="10482"/>
                    <a:pt x="5852" y="10482"/>
                    <a:pt x="5848" y="10480"/>
                  </a:cubicBezTo>
                  <a:cubicBezTo>
                    <a:pt x="5836" y="10480"/>
                    <a:pt x="5826" y="10478"/>
                    <a:pt x="5816" y="10477"/>
                  </a:cubicBezTo>
                  <a:cubicBezTo>
                    <a:pt x="5806" y="10475"/>
                    <a:pt x="5797" y="10475"/>
                    <a:pt x="5789" y="10474"/>
                  </a:cubicBezTo>
                  <a:cubicBezTo>
                    <a:pt x="5768" y="10472"/>
                    <a:pt x="5746" y="10468"/>
                    <a:pt x="5725" y="10464"/>
                  </a:cubicBezTo>
                  <a:cubicBezTo>
                    <a:pt x="5668" y="10452"/>
                    <a:pt x="5611" y="10438"/>
                    <a:pt x="5558" y="10420"/>
                  </a:cubicBezTo>
                  <a:cubicBezTo>
                    <a:pt x="5513" y="10406"/>
                    <a:pt x="5470" y="10391"/>
                    <a:pt x="5426" y="10374"/>
                  </a:cubicBezTo>
                  <a:cubicBezTo>
                    <a:pt x="5378" y="10355"/>
                    <a:pt x="5333" y="10336"/>
                    <a:pt x="5288" y="10312"/>
                  </a:cubicBezTo>
                  <a:lnTo>
                    <a:pt x="5160" y="10242"/>
                  </a:lnTo>
                  <a:cubicBezTo>
                    <a:pt x="5149" y="10233"/>
                    <a:pt x="5136" y="10224"/>
                    <a:pt x="5124" y="10216"/>
                  </a:cubicBezTo>
                  <a:cubicBezTo>
                    <a:pt x="5048" y="10162"/>
                    <a:pt x="4971" y="10111"/>
                    <a:pt x="4894" y="10055"/>
                  </a:cubicBezTo>
                  <a:cubicBezTo>
                    <a:pt x="4883" y="10045"/>
                    <a:pt x="4871" y="10035"/>
                    <a:pt x="4858" y="10024"/>
                  </a:cubicBezTo>
                  <a:cubicBezTo>
                    <a:pt x="4846" y="10014"/>
                    <a:pt x="4834" y="10000"/>
                    <a:pt x="4822" y="9989"/>
                  </a:cubicBezTo>
                  <a:cubicBezTo>
                    <a:pt x="4798" y="9964"/>
                    <a:pt x="4775" y="9938"/>
                    <a:pt x="4753" y="9913"/>
                  </a:cubicBezTo>
                  <a:lnTo>
                    <a:pt x="4726" y="9886"/>
                  </a:lnTo>
                  <a:lnTo>
                    <a:pt x="4726" y="9886"/>
                  </a:lnTo>
                  <a:cubicBezTo>
                    <a:pt x="4801" y="9936"/>
                    <a:pt x="4883" y="9978"/>
                    <a:pt x="4964" y="10019"/>
                  </a:cubicBezTo>
                  <a:cubicBezTo>
                    <a:pt x="5010" y="10042"/>
                    <a:pt x="5056" y="10061"/>
                    <a:pt x="5103" y="10082"/>
                  </a:cubicBezTo>
                  <a:cubicBezTo>
                    <a:pt x="5147" y="10102"/>
                    <a:pt x="5191" y="10121"/>
                    <a:pt x="5238" y="10139"/>
                  </a:cubicBezTo>
                  <a:lnTo>
                    <a:pt x="5239" y="10139"/>
                  </a:lnTo>
                  <a:lnTo>
                    <a:pt x="5324" y="10185"/>
                  </a:lnTo>
                  <a:cubicBezTo>
                    <a:pt x="5352" y="10201"/>
                    <a:pt x="5379" y="10215"/>
                    <a:pt x="5408" y="10228"/>
                  </a:cubicBezTo>
                  <a:cubicBezTo>
                    <a:pt x="5434" y="10240"/>
                    <a:pt x="5460" y="10250"/>
                    <a:pt x="5485" y="10258"/>
                  </a:cubicBezTo>
                  <a:cubicBezTo>
                    <a:pt x="5558" y="10284"/>
                    <a:pt x="5630" y="10308"/>
                    <a:pt x="5704" y="10326"/>
                  </a:cubicBezTo>
                  <a:cubicBezTo>
                    <a:pt x="5742" y="10335"/>
                    <a:pt x="5780" y="10341"/>
                    <a:pt x="5818" y="10346"/>
                  </a:cubicBezTo>
                  <a:lnTo>
                    <a:pt x="5846" y="10350"/>
                  </a:lnTo>
                  <a:cubicBezTo>
                    <a:pt x="5849" y="10350"/>
                    <a:pt x="5853" y="10350"/>
                    <a:pt x="5858" y="10351"/>
                  </a:cubicBezTo>
                  <a:cubicBezTo>
                    <a:pt x="5861" y="10351"/>
                    <a:pt x="5863" y="10351"/>
                    <a:pt x="5866" y="10353"/>
                  </a:cubicBezTo>
                  <a:lnTo>
                    <a:pt x="5863" y="10353"/>
                  </a:lnTo>
                  <a:cubicBezTo>
                    <a:pt x="5952" y="10362"/>
                    <a:pt x="6042" y="10370"/>
                    <a:pt x="6129" y="10382"/>
                  </a:cubicBezTo>
                  <a:cubicBezTo>
                    <a:pt x="6231" y="10397"/>
                    <a:pt x="6332" y="10412"/>
                    <a:pt x="6434" y="10424"/>
                  </a:cubicBezTo>
                  <a:cubicBezTo>
                    <a:pt x="6516" y="10433"/>
                    <a:pt x="6597" y="10438"/>
                    <a:pt x="6679" y="10438"/>
                  </a:cubicBezTo>
                  <a:cubicBezTo>
                    <a:pt x="6687" y="10438"/>
                    <a:pt x="6695" y="10438"/>
                    <a:pt x="6702" y="10438"/>
                  </a:cubicBezTo>
                  <a:cubicBezTo>
                    <a:pt x="6777" y="10437"/>
                    <a:pt x="6849" y="10427"/>
                    <a:pt x="6924" y="10416"/>
                  </a:cubicBezTo>
                  <a:cubicBezTo>
                    <a:pt x="6978" y="10407"/>
                    <a:pt x="7032" y="10396"/>
                    <a:pt x="7085" y="10382"/>
                  </a:cubicBezTo>
                  <a:cubicBezTo>
                    <a:pt x="7111" y="10376"/>
                    <a:pt x="7136" y="10370"/>
                    <a:pt x="7161" y="10364"/>
                  </a:cubicBezTo>
                  <a:cubicBezTo>
                    <a:pt x="7168" y="10362"/>
                    <a:pt x="7174" y="10360"/>
                    <a:pt x="7180" y="10357"/>
                  </a:cubicBezTo>
                  <a:lnTo>
                    <a:pt x="7196" y="10353"/>
                  </a:lnTo>
                  <a:cubicBezTo>
                    <a:pt x="7298" y="10323"/>
                    <a:pt x="7400" y="10291"/>
                    <a:pt x="7497" y="10248"/>
                  </a:cubicBezTo>
                  <a:cubicBezTo>
                    <a:pt x="7557" y="10220"/>
                    <a:pt x="7617" y="10189"/>
                    <a:pt x="7677" y="10160"/>
                  </a:cubicBezTo>
                  <a:cubicBezTo>
                    <a:pt x="7746" y="10129"/>
                    <a:pt x="7813" y="10099"/>
                    <a:pt x="7877" y="10060"/>
                  </a:cubicBezTo>
                  <a:cubicBezTo>
                    <a:pt x="7933" y="10023"/>
                    <a:pt x="7987" y="9980"/>
                    <a:pt x="8040" y="9938"/>
                  </a:cubicBezTo>
                  <a:cubicBezTo>
                    <a:pt x="8097" y="9892"/>
                    <a:pt x="8155" y="9846"/>
                    <a:pt x="8214" y="9801"/>
                  </a:cubicBezTo>
                  <a:lnTo>
                    <a:pt x="8215" y="9799"/>
                  </a:lnTo>
                  <a:lnTo>
                    <a:pt x="8215" y="9801"/>
                  </a:lnTo>
                  <a:lnTo>
                    <a:pt x="8216" y="9799"/>
                  </a:lnTo>
                  <a:cubicBezTo>
                    <a:pt x="8246" y="9773"/>
                    <a:pt x="8277" y="9750"/>
                    <a:pt x="8307" y="9722"/>
                  </a:cubicBezTo>
                  <a:cubicBezTo>
                    <a:pt x="8325" y="9706"/>
                    <a:pt x="8340" y="9690"/>
                    <a:pt x="8356" y="9673"/>
                  </a:cubicBezTo>
                  <a:cubicBezTo>
                    <a:pt x="8361" y="9670"/>
                    <a:pt x="8366" y="9668"/>
                    <a:pt x="8370" y="9665"/>
                  </a:cubicBezTo>
                  <a:lnTo>
                    <a:pt x="8369" y="9665"/>
                  </a:lnTo>
                  <a:cubicBezTo>
                    <a:pt x="8380" y="9658"/>
                    <a:pt x="8391" y="9646"/>
                    <a:pt x="8400" y="9637"/>
                  </a:cubicBezTo>
                  <a:cubicBezTo>
                    <a:pt x="8411" y="9626"/>
                    <a:pt x="8423" y="9616"/>
                    <a:pt x="8434" y="9603"/>
                  </a:cubicBezTo>
                  <a:cubicBezTo>
                    <a:pt x="8446" y="9592"/>
                    <a:pt x="8458" y="9581"/>
                    <a:pt x="8469" y="9570"/>
                  </a:cubicBezTo>
                  <a:cubicBezTo>
                    <a:pt x="8483" y="9577"/>
                    <a:pt x="8500" y="9586"/>
                    <a:pt x="8515" y="9593"/>
                  </a:cubicBezTo>
                  <a:lnTo>
                    <a:pt x="8555" y="9608"/>
                  </a:lnTo>
                  <a:lnTo>
                    <a:pt x="8573" y="9617"/>
                  </a:lnTo>
                  <a:lnTo>
                    <a:pt x="8572" y="9618"/>
                  </a:lnTo>
                  <a:cubicBezTo>
                    <a:pt x="8612" y="9636"/>
                    <a:pt x="8653" y="9654"/>
                    <a:pt x="8694" y="9669"/>
                  </a:cubicBezTo>
                  <a:cubicBezTo>
                    <a:pt x="8736" y="9685"/>
                    <a:pt x="8779" y="9696"/>
                    <a:pt x="8823" y="9706"/>
                  </a:cubicBezTo>
                  <a:cubicBezTo>
                    <a:pt x="8825" y="9706"/>
                    <a:pt x="8828" y="9708"/>
                    <a:pt x="8830" y="9708"/>
                  </a:cubicBezTo>
                  <a:cubicBezTo>
                    <a:pt x="8867" y="9716"/>
                    <a:pt x="8908" y="9725"/>
                    <a:pt x="8945" y="9732"/>
                  </a:cubicBezTo>
                  <a:cubicBezTo>
                    <a:pt x="8985" y="9740"/>
                    <a:pt x="9026" y="9746"/>
                    <a:pt x="9068" y="9750"/>
                  </a:cubicBezTo>
                  <a:cubicBezTo>
                    <a:pt x="9140" y="9757"/>
                    <a:pt x="9212" y="9768"/>
                    <a:pt x="9284" y="9777"/>
                  </a:cubicBezTo>
                  <a:lnTo>
                    <a:pt x="9282" y="9777"/>
                  </a:lnTo>
                  <a:cubicBezTo>
                    <a:pt x="9328" y="9781"/>
                    <a:pt x="9373" y="9783"/>
                    <a:pt x="9420" y="9783"/>
                  </a:cubicBezTo>
                  <a:cubicBezTo>
                    <a:pt x="9429" y="9783"/>
                    <a:pt x="9439" y="9783"/>
                    <a:pt x="9448" y="9783"/>
                  </a:cubicBezTo>
                  <a:cubicBezTo>
                    <a:pt x="9559" y="9779"/>
                    <a:pt x="9671" y="9768"/>
                    <a:pt x="9781" y="9753"/>
                  </a:cubicBezTo>
                  <a:cubicBezTo>
                    <a:pt x="9832" y="9745"/>
                    <a:pt x="9884" y="9734"/>
                    <a:pt x="9935" y="9725"/>
                  </a:cubicBezTo>
                  <a:cubicBezTo>
                    <a:pt x="9999" y="9714"/>
                    <a:pt x="10061" y="9705"/>
                    <a:pt x="10124" y="9690"/>
                  </a:cubicBezTo>
                  <a:cubicBezTo>
                    <a:pt x="10141" y="9685"/>
                    <a:pt x="10159" y="9678"/>
                    <a:pt x="10177" y="9672"/>
                  </a:cubicBezTo>
                  <a:cubicBezTo>
                    <a:pt x="10201" y="9662"/>
                    <a:pt x="10222" y="9650"/>
                    <a:pt x="10244" y="9638"/>
                  </a:cubicBezTo>
                  <a:cubicBezTo>
                    <a:pt x="10275" y="9619"/>
                    <a:pt x="10304" y="9600"/>
                    <a:pt x="10333" y="9581"/>
                  </a:cubicBezTo>
                  <a:cubicBezTo>
                    <a:pt x="10361" y="9564"/>
                    <a:pt x="10390" y="9546"/>
                    <a:pt x="10417" y="9530"/>
                  </a:cubicBezTo>
                  <a:cubicBezTo>
                    <a:pt x="10475" y="9494"/>
                    <a:pt x="10531" y="9456"/>
                    <a:pt x="10583" y="9414"/>
                  </a:cubicBezTo>
                  <a:cubicBezTo>
                    <a:pt x="10617" y="9386"/>
                    <a:pt x="10650" y="9355"/>
                    <a:pt x="10682" y="9327"/>
                  </a:cubicBezTo>
                  <a:cubicBezTo>
                    <a:pt x="10713" y="9297"/>
                    <a:pt x="10745" y="9268"/>
                    <a:pt x="10774" y="9237"/>
                  </a:cubicBezTo>
                  <a:cubicBezTo>
                    <a:pt x="10822" y="9185"/>
                    <a:pt x="10864" y="9132"/>
                    <a:pt x="10908" y="9076"/>
                  </a:cubicBezTo>
                  <a:cubicBezTo>
                    <a:pt x="10944" y="9025"/>
                    <a:pt x="10976" y="8977"/>
                    <a:pt x="11007" y="8922"/>
                  </a:cubicBezTo>
                  <a:cubicBezTo>
                    <a:pt x="11037" y="8865"/>
                    <a:pt x="11063" y="8809"/>
                    <a:pt x="11086" y="8749"/>
                  </a:cubicBezTo>
                  <a:cubicBezTo>
                    <a:pt x="11091" y="8735"/>
                    <a:pt x="11094" y="8723"/>
                    <a:pt x="11099" y="8708"/>
                  </a:cubicBezTo>
                  <a:lnTo>
                    <a:pt x="11099" y="8707"/>
                  </a:lnTo>
                  <a:lnTo>
                    <a:pt x="11099" y="8705"/>
                  </a:lnTo>
                  <a:cubicBezTo>
                    <a:pt x="11100" y="8702"/>
                    <a:pt x="11100" y="8697"/>
                    <a:pt x="11101" y="8694"/>
                  </a:cubicBezTo>
                  <a:cubicBezTo>
                    <a:pt x="11104" y="8672"/>
                    <a:pt x="11105" y="8652"/>
                    <a:pt x="11105" y="8630"/>
                  </a:cubicBezTo>
                  <a:cubicBezTo>
                    <a:pt x="11105" y="8618"/>
                    <a:pt x="11109" y="8606"/>
                    <a:pt x="11116" y="8597"/>
                  </a:cubicBezTo>
                  <a:cubicBezTo>
                    <a:pt x="11111" y="8595"/>
                    <a:pt x="11106" y="8591"/>
                    <a:pt x="11101" y="8589"/>
                  </a:cubicBezTo>
                  <a:cubicBezTo>
                    <a:pt x="10991" y="8523"/>
                    <a:pt x="10883" y="8458"/>
                    <a:pt x="10779" y="8384"/>
                  </a:cubicBezTo>
                  <a:cubicBezTo>
                    <a:pt x="10676" y="8312"/>
                    <a:pt x="10578" y="8236"/>
                    <a:pt x="10488" y="8151"/>
                  </a:cubicBezTo>
                  <a:cubicBezTo>
                    <a:pt x="10398" y="8064"/>
                    <a:pt x="10314" y="7973"/>
                    <a:pt x="10239" y="7871"/>
                  </a:cubicBezTo>
                  <a:cubicBezTo>
                    <a:pt x="10201" y="7820"/>
                    <a:pt x="10167" y="7765"/>
                    <a:pt x="10135" y="7709"/>
                  </a:cubicBezTo>
                  <a:cubicBezTo>
                    <a:pt x="10101" y="7653"/>
                    <a:pt x="10069" y="7596"/>
                    <a:pt x="10041" y="7537"/>
                  </a:cubicBezTo>
                  <a:cubicBezTo>
                    <a:pt x="9986" y="7423"/>
                    <a:pt x="9944" y="7304"/>
                    <a:pt x="9911" y="7181"/>
                  </a:cubicBezTo>
                  <a:cubicBezTo>
                    <a:pt x="9877" y="7056"/>
                    <a:pt x="9845" y="6929"/>
                    <a:pt x="9829" y="6800"/>
                  </a:cubicBezTo>
                  <a:cubicBezTo>
                    <a:pt x="9814" y="6679"/>
                    <a:pt x="9804" y="6556"/>
                    <a:pt x="9807" y="6433"/>
                  </a:cubicBezTo>
                  <a:cubicBezTo>
                    <a:pt x="9809" y="6370"/>
                    <a:pt x="9811" y="6308"/>
                    <a:pt x="9815" y="6244"/>
                  </a:cubicBezTo>
                  <a:cubicBezTo>
                    <a:pt x="9819" y="6180"/>
                    <a:pt x="9824" y="6117"/>
                    <a:pt x="9834" y="6053"/>
                  </a:cubicBezTo>
                  <a:cubicBezTo>
                    <a:pt x="9853" y="5927"/>
                    <a:pt x="9889" y="5803"/>
                    <a:pt x="9945" y="5689"/>
                  </a:cubicBezTo>
                  <a:cubicBezTo>
                    <a:pt x="10003" y="5568"/>
                    <a:pt x="10088" y="5465"/>
                    <a:pt x="10176" y="5367"/>
                  </a:cubicBezTo>
                  <a:cubicBezTo>
                    <a:pt x="10218" y="5319"/>
                    <a:pt x="10264" y="5274"/>
                    <a:pt x="10312" y="5233"/>
                  </a:cubicBezTo>
                  <a:cubicBezTo>
                    <a:pt x="10361" y="5191"/>
                    <a:pt x="10412" y="5154"/>
                    <a:pt x="10462" y="5117"/>
                  </a:cubicBezTo>
                  <a:cubicBezTo>
                    <a:pt x="10513" y="5081"/>
                    <a:pt x="10564" y="5042"/>
                    <a:pt x="10620" y="5014"/>
                  </a:cubicBezTo>
                  <a:cubicBezTo>
                    <a:pt x="10677" y="4984"/>
                    <a:pt x="10737" y="4957"/>
                    <a:pt x="10799" y="4937"/>
                  </a:cubicBezTo>
                  <a:cubicBezTo>
                    <a:pt x="10858" y="4920"/>
                    <a:pt x="10918" y="4905"/>
                    <a:pt x="10977" y="4890"/>
                  </a:cubicBezTo>
                  <a:cubicBezTo>
                    <a:pt x="11037" y="4875"/>
                    <a:pt x="11094" y="4858"/>
                    <a:pt x="11152" y="4837"/>
                  </a:cubicBezTo>
                  <a:cubicBezTo>
                    <a:pt x="11188" y="4824"/>
                    <a:pt x="11224" y="4808"/>
                    <a:pt x="11262" y="4794"/>
                  </a:cubicBezTo>
                  <a:cubicBezTo>
                    <a:pt x="11258" y="4788"/>
                    <a:pt x="11255" y="4782"/>
                    <a:pt x="11253" y="4775"/>
                  </a:cubicBezTo>
                  <a:cubicBezTo>
                    <a:pt x="11241" y="4751"/>
                    <a:pt x="11230" y="4725"/>
                    <a:pt x="11218" y="4699"/>
                  </a:cubicBezTo>
                  <a:cubicBezTo>
                    <a:pt x="11209" y="4678"/>
                    <a:pt x="11202" y="4657"/>
                    <a:pt x="11194" y="4636"/>
                  </a:cubicBezTo>
                  <a:cubicBezTo>
                    <a:pt x="11187" y="4617"/>
                    <a:pt x="11181" y="4598"/>
                    <a:pt x="11174" y="4579"/>
                  </a:cubicBezTo>
                  <a:cubicBezTo>
                    <a:pt x="11166" y="4552"/>
                    <a:pt x="11156" y="4526"/>
                    <a:pt x="11150" y="4499"/>
                  </a:cubicBezTo>
                  <a:cubicBezTo>
                    <a:pt x="11142" y="4472"/>
                    <a:pt x="11137" y="4443"/>
                    <a:pt x="11129" y="4415"/>
                  </a:cubicBezTo>
                  <a:cubicBezTo>
                    <a:pt x="11117" y="4368"/>
                    <a:pt x="11110" y="4318"/>
                    <a:pt x="11105" y="4271"/>
                  </a:cubicBezTo>
                  <a:lnTo>
                    <a:pt x="11104" y="4270"/>
                  </a:lnTo>
                  <a:cubicBezTo>
                    <a:pt x="11106" y="4250"/>
                    <a:pt x="11109" y="4231"/>
                    <a:pt x="11111" y="4210"/>
                  </a:cubicBezTo>
                  <a:cubicBezTo>
                    <a:pt x="11111" y="4209"/>
                    <a:pt x="11111" y="4205"/>
                    <a:pt x="11112" y="4204"/>
                  </a:cubicBezTo>
                  <a:cubicBezTo>
                    <a:pt x="11119" y="4165"/>
                    <a:pt x="11127" y="4126"/>
                    <a:pt x="11137" y="4087"/>
                  </a:cubicBezTo>
                  <a:lnTo>
                    <a:pt x="11137" y="4087"/>
                  </a:lnTo>
                  <a:cubicBezTo>
                    <a:pt x="11136" y="4090"/>
                    <a:pt x="11136" y="4092"/>
                    <a:pt x="11135" y="4095"/>
                  </a:cubicBezTo>
                  <a:cubicBezTo>
                    <a:pt x="11138" y="4077"/>
                    <a:pt x="11143" y="4060"/>
                    <a:pt x="11147" y="4044"/>
                  </a:cubicBezTo>
                  <a:cubicBezTo>
                    <a:pt x="11152" y="4028"/>
                    <a:pt x="11158" y="4014"/>
                    <a:pt x="11164" y="3998"/>
                  </a:cubicBezTo>
                  <a:cubicBezTo>
                    <a:pt x="11174" y="3981"/>
                    <a:pt x="11183" y="3962"/>
                    <a:pt x="11193" y="3946"/>
                  </a:cubicBezTo>
                  <a:cubicBezTo>
                    <a:pt x="11199" y="3937"/>
                    <a:pt x="11202" y="3930"/>
                    <a:pt x="11207" y="3921"/>
                  </a:cubicBezTo>
                  <a:cubicBezTo>
                    <a:pt x="11213" y="3930"/>
                    <a:pt x="11217" y="3942"/>
                    <a:pt x="11217" y="3955"/>
                  </a:cubicBezTo>
                  <a:cubicBezTo>
                    <a:pt x="11215" y="4001"/>
                    <a:pt x="11215" y="4048"/>
                    <a:pt x="11218" y="4095"/>
                  </a:cubicBezTo>
                  <a:lnTo>
                    <a:pt x="11225" y="4215"/>
                  </a:lnTo>
                  <a:lnTo>
                    <a:pt x="11224" y="4214"/>
                  </a:lnTo>
                  <a:lnTo>
                    <a:pt x="11224" y="4214"/>
                  </a:lnTo>
                  <a:cubicBezTo>
                    <a:pt x="11229" y="4242"/>
                    <a:pt x="11231" y="4271"/>
                    <a:pt x="11236" y="4298"/>
                  </a:cubicBezTo>
                  <a:cubicBezTo>
                    <a:pt x="11240" y="4323"/>
                    <a:pt x="11245" y="4350"/>
                    <a:pt x="11250" y="4376"/>
                  </a:cubicBezTo>
                  <a:lnTo>
                    <a:pt x="11250" y="4379"/>
                  </a:lnTo>
                  <a:lnTo>
                    <a:pt x="11250" y="4381"/>
                  </a:lnTo>
                  <a:cubicBezTo>
                    <a:pt x="11256" y="4410"/>
                    <a:pt x="11264" y="4440"/>
                    <a:pt x="11271" y="4467"/>
                  </a:cubicBezTo>
                  <a:lnTo>
                    <a:pt x="11298" y="4556"/>
                  </a:lnTo>
                  <a:cubicBezTo>
                    <a:pt x="11303" y="4570"/>
                    <a:pt x="11308" y="4582"/>
                    <a:pt x="11312" y="4597"/>
                  </a:cubicBezTo>
                  <a:cubicBezTo>
                    <a:pt x="11318" y="4612"/>
                    <a:pt x="11322" y="4628"/>
                    <a:pt x="11329" y="4642"/>
                  </a:cubicBezTo>
                  <a:cubicBezTo>
                    <a:pt x="11342" y="4669"/>
                    <a:pt x="11353" y="4696"/>
                    <a:pt x="11367" y="4724"/>
                  </a:cubicBezTo>
                  <a:cubicBezTo>
                    <a:pt x="11373" y="4735"/>
                    <a:pt x="11378" y="4747"/>
                    <a:pt x="11384" y="4757"/>
                  </a:cubicBezTo>
                  <a:cubicBezTo>
                    <a:pt x="11403" y="4752"/>
                    <a:pt x="11422" y="4748"/>
                    <a:pt x="11440" y="4746"/>
                  </a:cubicBezTo>
                  <a:cubicBezTo>
                    <a:pt x="11528" y="4729"/>
                    <a:pt x="11616" y="4723"/>
                    <a:pt x="11705" y="4723"/>
                  </a:cubicBezTo>
                  <a:cubicBezTo>
                    <a:pt x="11719" y="4723"/>
                    <a:pt x="11733" y="4724"/>
                    <a:pt x="11747" y="4724"/>
                  </a:cubicBezTo>
                  <a:cubicBezTo>
                    <a:pt x="11806" y="4724"/>
                    <a:pt x="11867" y="4727"/>
                    <a:pt x="11926" y="4730"/>
                  </a:cubicBezTo>
                  <a:cubicBezTo>
                    <a:pt x="11961" y="4737"/>
                    <a:pt x="11996" y="4746"/>
                    <a:pt x="12030" y="4751"/>
                  </a:cubicBezTo>
                  <a:cubicBezTo>
                    <a:pt x="12115" y="4765"/>
                    <a:pt x="12199" y="4781"/>
                    <a:pt x="12278" y="4808"/>
                  </a:cubicBezTo>
                  <a:cubicBezTo>
                    <a:pt x="12301" y="4818"/>
                    <a:pt x="12323" y="4828"/>
                    <a:pt x="12344" y="4835"/>
                  </a:cubicBezTo>
                  <a:cubicBezTo>
                    <a:pt x="12345" y="4837"/>
                    <a:pt x="12345" y="4837"/>
                    <a:pt x="12347" y="4837"/>
                  </a:cubicBezTo>
                  <a:lnTo>
                    <a:pt x="12354" y="4840"/>
                  </a:lnTo>
                  <a:cubicBezTo>
                    <a:pt x="12353" y="4839"/>
                    <a:pt x="12352" y="4839"/>
                    <a:pt x="12352" y="4838"/>
                  </a:cubicBezTo>
                  <a:lnTo>
                    <a:pt x="12352" y="4838"/>
                  </a:lnTo>
                  <a:cubicBezTo>
                    <a:pt x="12354" y="4839"/>
                    <a:pt x="12359" y="4843"/>
                    <a:pt x="12363" y="4844"/>
                  </a:cubicBezTo>
                  <a:cubicBezTo>
                    <a:pt x="12364" y="4845"/>
                    <a:pt x="12366" y="4846"/>
                    <a:pt x="12368" y="4846"/>
                  </a:cubicBezTo>
                  <a:cubicBezTo>
                    <a:pt x="12369" y="4846"/>
                    <a:pt x="12371" y="4848"/>
                    <a:pt x="12374" y="4849"/>
                  </a:cubicBezTo>
                  <a:lnTo>
                    <a:pt x="12375" y="4850"/>
                  </a:lnTo>
                  <a:cubicBezTo>
                    <a:pt x="12376" y="4851"/>
                    <a:pt x="12376" y="4851"/>
                    <a:pt x="12378" y="4851"/>
                  </a:cubicBezTo>
                  <a:cubicBezTo>
                    <a:pt x="12379" y="4853"/>
                    <a:pt x="12380" y="4853"/>
                    <a:pt x="12381" y="4853"/>
                  </a:cubicBezTo>
                  <a:lnTo>
                    <a:pt x="12383" y="4854"/>
                  </a:lnTo>
                  <a:cubicBezTo>
                    <a:pt x="12401" y="4863"/>
                    <a:pt x="12417" y="4874"/>
                    <a:pt x="12436" y="4885"/>
                  </a:cubicBezTo>
                  <a:cubicBezTo>
                    <a:pt x="12451" y="4896"/>
                    <a:pt x="12466" y="4908"/>
                    <a:pt x="12481" y="4920"/>
                  </a:cubicBezTo>
                  <a:cubicBezTo>
                    <a:pt x="12478" y="4920"/>
                    <a:pt x="12475" y="4921"/>
                    <a:pt x="12472" y="4921"/>
                  </a:cubicBezTo>
                  <a:cubicBezTo>
                    <a:pt x="12466" y="4921"/>
                    <a:pt x="12461" y="4920"/>
                    <a:pt x="12456" y="4918"/>
                  </a:cubicBezTo>
                  <a:cubicBezTo>
                    <a:pt x="12433" y="4912"/>
                    <a:pt x="12410" y="4907"/>
                    <a:pt x="12386" y="4901"/>
                  </a:cubicBezTo>
                  <a:lnTo>
                    <a:pt x="12385" y="4901"/>
                  </a:lnTo>
                  <a:lnTo>
                    <a:pt x="12323" y="4890"/>
                  </a:lnTo>
                  <a:cubicBezTo>
                    <a:pt x="12322" y="4890"/>
                    <a:pt x="12319" y="4890"/>
                    <a:pt x="12318" y="4889"/>
                  </a:cubicBezTo>
                  <a:cubicBezTo>
                    <a:pt x="12298" y="4886"/>
                    <a:pt x="12277" y="4885"/>
                    <a:pt x="12257" y="4882"/>
                  </a:cubicBezTo>
                  <a:cubicBezTo>
                    <a:pt x="12240" y="4881"/>
                    <a:pt x="12223" y="4879"/>
                    <a:pt x="12205" y="4877"/>
                  </a:cubicBezTo>
                  <a:cubicBezTo>
                    <a:pt x="12161" y="4875"/>
                    <a:pt x="12117" y="4870"/>
                    <a:pt x="12072" y="4866"/>
                  </a:cubicBezTo>
                  <a:lnTo>
                    <a:pt x="11824" y="4851"/>
                  </a:lnTo>
                  <a:lnTo>
                    <a:pt x="11828" y="4851"/>
                  </a:lnTo>
                  <a:cubicBezTo>
                    <a:pt x="11802" y="4850"/>
                    <a:pt x="11776" y="4850"/>
                    <a:pt x="11749" y="4850"/>
                  </a:cubicBezTo>
                  <a:cubicBezTo>
                    <a:pt x="11693" y="4850"/>
                    <a:pt x="11636" y="4851"/>
                    <a:pt x="11578" y="4855"/>
                  </a:cubicBezTo>
                  <a:cubicBezTo>
                    <a:pt x="11569" y="4856"/>
                    <a:pt x="11560" y="4858"/>
                    <a:pt x="11551" y="4858"/>
                  </a:cubicBezTo>
                  <a:cubicBezTo>
                    <a:pt x="11545" y="4857"/>
                    <a:pt x="11539" y="4856"/>
                    <a:pt x="11533" y="4856"/>
                  </a:cubicBezTo>
                  <a:cubicBezTo>
                    <a:pt x="11528" y="4856"/>
                    <a:pt x="11522" y="4857"/>
                    <a:pt x="11516" y="4858"/>
                  </a:cubicBezTo>
                  <a:cubicBezTo>
                    <a:pt x="11496" y="4859"/>
                    <a:pt x="11473" y="4863"/>
                    <a:pt x="11452" y="4866"/>
                  </a:cubicBezTo>
                  <a:cubicBezTo>
                    <a:pt x="11450" y="4866"/>
                    <a:pt x="11447" y="4868"/>
                    <a:pt x="11445" y="4868"/>
                  </a:cubicBezTo>
                  <a:cubicBezTo>
                    <a:pt x="11418" y="4874"/>
                    <a:pt x="11391" y="4881"/>
                    <a:pt x="11367" y="4891"/>
                  </a:cubicBezTo>
                  <a:cubicBezTo>
                    <a:pt x="11353" y="4896"/>
                    <a:pt x="11339" y="4901"/>
                    <a:pt x="11327" y="4908"/>
                  </a:cubicBezTo>
                  <a:cubicBezTo>
                    <a:pt x="11326" y="4907"/>
                    <a:pt x="11326" y="4905"/>
                    <a:pt x="11323" y="4905"/>
                  </a:cubicBezTo>
                  <a:cubicBezTo>
                    <a:pt x="11241" y="4936"/>
                    <a:pt x="11158" y="4972"/>
                    <a:pt x="11074" y="4994"/>
                  </a:cubicBezTo>
                  <a:cubicBezTo>
                    <a:pt x="10983" y="5020"/>
                    <a:pt x="10893" y="5040"/>
                    <a:pt x="10804" y="5070"/>
                  </a:cubicBezTo>
                  <a:cubicBezTo>
                    <a:pt x="10802" y="5070"/>
                    <a:pt x="10801" y="5070"/>
                    <a:pt x="10800" y="5071"/>
                  </a:cubicBezTo>
                  <a:cubicBezTo>
                    <a:pt x="10765" y="5083"/>
                    <a:pt x="10730" y="5098"/>
                    <a:pt x="10696" y="5114"/>
                  </a:cubicBezTo>
                  <a:cubicBezTo>
                    <a:pt x="10639" y="5145"/>
                    <a:pt x="10586" y="5183"/>
                    <a:pt x="10533" y="5219"/>
                  </a:cubicBezTo>
                  <a:lnTo>
                    <a:pt x="10534" y="5219"/>
                  </a:lnTo>
                  <a:cubicBezTo>
                    <a:pt x="10469" y="5266"/>
                    <a:pt x="10404" y="5315"/>
                    <a:pt x="10343" y="5370"/>
                  </a:cubicBezTo>
                  <a:lnTo>
                    <a:pt x="10341" y="5372"/>
                  </a:lnTo>
                  <a:cubicBezTo>
                    <a:pt x="10291" y="5420"/>
                    <a:pt x="10245" y="5473"/>
                    <a:pt x="10202" y="5526"/>
                  </a:cubicBezTo>
                  <a:cubicBezTo>
                    <a:pt x="10165" y="5571"/>
                    <a:pt x="10129" y="5618"/>
                    <a:pt x="10097" y="5666"/>
                  </a:cubicBezTo>
                  <a:cubicBezTo>
                    <a:pt x="10080" y="5694"/>
                    <a:pt x="10067" y="5720"/>
                    <a:pt x="10053" y="5747"/>
                  </a:cubicBezTo>
                  <a:cubicBezTo>
                    <a:pt x="10052" y="5748"/>
                    <a:pt x="10052" y="5748"/>
                    <a:pt x="10052" y="5749"/>
                  </a:cubicBezTo>
                  <a:lnTo>
                    <a:pt x="10052" y="5751"/>
                  </a:lnTo>
                  <a:cubicBezTo>
                    <a:pt x="10032" y="5794"/>
                    <a:pt x="10015" y="5839"/>
                    <a:pt x="9999" y="5886"/>
                  </a:cubicBezTo>
                  <a:cubicBezTo>
                    <a:pt x="9982" y="5942"/>
                    <a:pt x="9970" y="5996"/>
                    <a:pt x="9959" y="6052"/>
                  </a:cubicBezTo>
                  <a:cubicBezTo>
                    <a:pt x="9945" y="6150"/>
                    <a:pt x="9938" y="6248"/>
                    <a:pt x="9932" y="6346"/>
                  </a:cubicBezTo>
                  <a:cubicBezTo>
                    <a:pt x="9928" y="6452"/>
                    <a:pt x="9930" y="6558"/>
                    <a:pt x="9939" y="6664"/>
                  </a:cubicBezTo>
                  <a:lnTo>
                    <a:pt x="9939" y="6665"/>
                  </a:lnTo>
                  <a:cubicBezTo>
                    <a:pt x="9946" y="6755"/>
                    <a:pt x="9958" y="6843"/>
                    <a:pt x="9976" y="6930"/>
                  </a:cubicBezTo>
                  <a:cubicBezTo>
                    <a:pt x="10003" y="7054"/>
                    <a:pt x="10033" y="7178"/>
                    <a:pt x="10077" y="7299"/>
                  </a:cubicBezTo>
                  <a:cubicBezTo>
                    <a:pt x="10104" y="7374"/>
                    <a:pt x="10135" y="7449"/>
                    <a:pt x="10172" y="7521"/>
                  </a:cubicBezTo>
                  <a:cubicBezTo>
                    <a:pt x="10217" y="7605"/>
                    <a:pt x="10268" y="7689"/>
                    <a:pt x="10321" y="7769"/>
                  </a:cubicBezTo>
                  <a:cubicBezTo>
                    <a:pt x="10369" y="7835"/>
                    <a:pt x="10423" y="7898"/>
                    <a:pt x="10476" y="7959"/>
                  </a:cubicBezTo>
                  <a:cubicBezTo>
                    <a:pt x="10539" y="8026"/>
                    <a:pt x="10605" y="8089"/>
                    <a:pt x="10676" y="8147"/>
                  </a:cubicBezTo>
                  <a:cubicBezTo>
                    <a:pt x="10769" y="8222"/>
                    <a:pt x="10867" y="8293"/>
                    <a:pt x="10967" y="8356"/>
                  </a:cubicBezTo>
                  <a:cubicBezTo>
                    <a:pt x="11055" y="8410"/>
                    <a:pt x="11143" y="8463"/>
                    <a:pt x="11233" y="8516"/>
                  </a:cubicBezTo>
                  <a:cubicBezTo>
                    <a:pt x="11272" y="8540"/>
                    <a:pt x="11311" y="8565"/>
                    <a:pt x="11352" y="8586"/>
                  </a:cubicBezTo>
                  <a:cubicBezTo>
                    <a:pt x="11394" y="8607"/>
                    <a:pt x="11435" y="8627"/>
                    <a:pt x="11477" y="8646"/>
                  </a:cubicBezTo>
                  <a:cubicBezTo>
                    <a:pt x="11478" y="8646"/>
                    <a:pt x="11478" y="8648"/>
                    <a:pt x="11480" y="8648"/>
                  </a:cubicBezTo>
                  <a:cubicBezTo>
                    <a:pt x="11481" y="8648"/>
                    <a:pt x="11482" y="8649"/>
                    <a:pt x="11483" y="8649"/>
                  </a:cubicBezTo>
                  <a:cubicBezTo>
                    <a:pt x="11522" y="8664"/>
                    <a:pt x="11558" y="8682"/>
                    <a:pt x="11595" y="8695"/>
                  </a:cubicBezTo>
                  <a:cubicBezTo>
                    <a:pt x="11633" y="8710"/>
                    <a:pt x="11672" y="8724"/>
                    <a:pt x="11710" y="8736"/>
                  </a:cubicBezTo>
                  <a:cubicBezTo>
                    <a:pt x="11796" y="8762"/>
                    <a:pt x="11881" y="8786"/>
                    <a:pt x="11967" y="8807"/>
                  </a:cubicBezTo>
                  <a:cubicBezTo>
                    <a:pt x="11983" y="8817"/>
                    <a:pt x="12003" y="8819"/>
                    <a:pt x="12020" y="8823"/>
                  </a:cubicBezTo>
                  <a:cubicBezTo>
                    <a:pt x="12029" y="8824"/>
                    <a:pt x="12039" y="8827"/>
                    <a:pt x="12048" y="8828"/>
                  </a:cubicBezTo>
                  <a:cubicBezTo>
                    <a:pt x="12055" y="8829"/>
                    <a:pt x="12064" y="8831"/>
                    <a:pt x="12072" y="8832"/>
                  </a:cubicBezTo>
                  <a:cubicBezTo>
                    <a:pt x="12077" y="8833"/>
                    <a:pt x="12084" y="8833"/>
                    <a:pt x="12087" y="8834"/>
                  </a:cubicBezTo>
                  <a:cubicBezTo>
                    <a:pt x="12106" y="8837"/>
                    <a:pt x="12125" y="8839"/>
                    <a:pt x="12143" y="8842"/>
                  </a:cubicBezTo>
                  <a:cubicBezTo>
                    <a:pt x="12146" y="8845"/>
                    <a:pt x="12147" y="8848"/>
                    <a:pt x="12149" y="8852"/>
                  </a:cubicBezTo>
                  <a:cubicBezTo>
                    <a:pt x="12151" y="8853"/>
                    <a:pt x="12152" y="8855"/>
                    <a:pt x="12152" y="8857"/>
                  </a:cubicBezTo>
                  <a:cubicBezTo>
                    <a:pt x="12170" y="8885"/>
                    <a:pt x="12188" y="8912"/>
                    <a:pt x="12206" y="8941"/>
                  </a:cubicBezTo>
                  <a:cubicBezTo>
                    <a:pt x="12223" y="8963"/>
                    <a:pt x="12239" y="8987"/>
                    <a:pt x="12254" y="9010"/>
                  </a:cubicBezTo>
                  <a:cubicBezTo>
                    <a:pt x="12260" y="9018"/>
                    <a:pt x="12266" y="9027"/>
                    <a:pt x="12271" y="9035"/>
                  </a:cubicBezTo>
                  <a:lnTo>
                    <a:pt x="12278" y="9046"/>
                  </a:lnTo>
                  <a:cubicBezTo>
                    <a:pt x="12302" y="9082"/>
                    <a:pt x="12325" y="9120"/>
                    <a:pt x="12347" y="9156"/>
                  </a:cubicBezTo>
                  <a:cubicBezTo>
                    <a:pt x="12406" y="9250"/>
                    <a:pt x="12467" y="9343"/>
                    <a:pt x="12531" y="9435"/>
                  </a:cubicBezTo>
                  <a:cubicBezTo>
                    <a:pt x="12600" y="9528"/>
                    <a:pt x="12672" y="9616"/>
                    <a:pt x="12748" y="9701"/>
                  </a:cubicBezTo>
                  <a:cubicBezTo>
                    <a:pt x="12828" y="9787"/>
                    <a:pt x="12913" y="9866"/>
                    <a:pt x="12997" y="9948"/>
                  </a:cubicBezTo>
                  <a:cubicBezTo>
                    <a:pt x="13040" y="9989"/>
                    <a:pt x="13081" y="10031"/>
                    <a:pt x="13123" y="10073"/>
                  </a:cubicBezTo>
                  <a:cubicBezTo>
                    <a:pt x="13168" y="10114"/>
                    <a:pt x="13211" y="10154"/>
                    <a:pt x="13256" y="10194"/>
                  </a:cubicBezTo>
                  <a:cubicBezTo>
                    <a:pt x="13330" y="10255"/>
                    <a:pt x="13406" y="10312"/>
                    <a:pt x="13482" y="10369"/>
                  </a:cubicBezTo>
                  <a:cubicBezTo>
                    <a:pt x="13556" y="10423"/>
                    <a:pt x="13632" y="10473"/>
                    <a:pt x="13707" y="10521"/>
                  </a:cubicBezTo>
                  <a:cubicBezTo>
                    <a:pt x="13742" y="10542"/>
                    <a:pt x="13779" y="10563"/>
                    <a:pt x="13815" y="10584"/>
                  </a:cubicBezTo>
                  <a:cubicBezTo>
                    <a:pt x="13852" y="10604"/>
                    <a:pt x="13890" y="10624"/>
                    <a:pt x="13927" y="10643"/>
                  </a:cubicBezTo>
                  <a:lnTo>
                    <a:pt x="13928" y="10644"/>
                  </a:lnTo>
                  <a:cubicBezTo>
                    <a:pt x="13929" y="10644"/>
                    <a:pt x="13931" y="10645"/>
                    <a:pt x="13932" y="10645"/>
                  </a:cubicBezTo>
                  <a:cubicBezTo>
                    <a:pt x="14092" y="10718"/>
                    <a:pt x="14254" y="10780"/>
                    <a:pt x="14419" y="10838"/>
                  </a:cubicBezTo>
                  <a:cubicBezTo>
                    <a:pt x="14458" y="10849"/>
                    <a:pt x="14495" y="10860"/>
                    <a:pt x="14532" y="10869"/>
                  </a:cubicBezTo>
                  <a:cubicBezTo>
                    <a:pt x="14569" y="10878"/>
                    <a:pt x="14607" y="10886"/>
                    <a:pt x="14644" y="10891"/>
                  </a:cubicBezTo>
                  <a:cubicBezTo>
                    <a:pt x="14794" y="10913"/>
                    <a:pt x="14943" y="10931"/>
                    <a:pt x="15093" y="10942"/>
                  </a:cubicBezTo>
                  <a:cubicBezTo>
                    <a:pt x="15139" y="10944"/>
                    <a:pt x="15184" y="10945"/>
                    <a:pt x="15229" y="10945"/>
                  </a:cubicBezTo>
                  <a:cubicBezTo>
                    <a:pt x="15321" y="10945"/>
                    <a:pt x="15414" y="10941"/>
                    <a:pt x="15507" y="10934"/>
                  </a:cubicBezTo>
                  <a:cubicBezTo>
                    <a:pt x="15542" y="10931"/>
                    <a:pt x="15577" y="10928"/>
                    <a:pt x="15611" y="10923"/>
                  </a:cubicBezTo>
                  <a:cubicBezTo>
                    <a:pt x="15650" y="10918"/>
                    <a:pt x="15687" y="10912"/>
                    <a:pt x="15724" y="10903"/>
                  </a:cubicBezTo>
                  <a:cubicBezTo>
                    <a:pt x="15796" y="10890"/>
                    <a:pt x="15869" y="10877"/>
                    <a:pt x="15944" y="10862"/>
                  </a:cubicBezTo>
                  <a:cubicBezTo>
                    <a:pt x="15966" y="10857"/>
                    <a:pt x="15991" y="10854"/>
                    <a:pt x="16014" y="10846"/>
                  </a:cubicBezTo>
                  <a:cubicBezTo>
                    <a:pt x="16039" y="10838"/>
                    <a:pt x="16062" y="10831"/>
                    <a:pt x="16086" y="10825"/>
                  </a:cubicBezTo>
                  <a:cubicBezTo>
                    <a:pt x="16122" y="10811"/>
                    <a:pt x="16160" y="10798"/>
                    <a:pt x="16194" y="10782"/>
                  </a:cubicBezTo>
                  <a:cubicBezTo>
                    <a:pt x="16229" y="10766"/>
                    <a:pt x="16261" y="10749"/>
                    <a:pt x="16293" y="10732"/>
                  </a:cubicBezTo>
                  <a:cubicBezTo>
                    <a:pt x="16336" y="10709"/>
                    <a:pt x="16378" y="10686"/>
                    <a:pt x="16419" y="10661"/>
                  </a:cubicBezTo>
                  <a:cubicBezTo>
                    <a:pt x="16430" y="10660"/>
                    <a:pt x="16439" y="10658"/>
                    <a:pt x="16447" y="10654"/>
                  </a:cubicBezTo>
                  <a:cubicBezTo>
                    <a:pt x="16451" y="10651"/>
                    <a:pt x="16456" y="10649"/>
                    <a:pt x="16461" y="10645"/>
                  </a:cubicBezTo>
                  <a:cubicBezTo>
                    <a:pt x="16470" y="10643"/>
                    <a:pt x="16478" y="10639"/>
                    <a:pt x="16488" y="10634"/>
                  </a:cubicBezTo>
                  <a:cubicBezTo>
                    <a:pt x="16496" y="10630"/>
                    <a:pt x="16503" y="10625"/>
                    <a:pt x="16511" y="10620"/>
                  </a:cubicBezTo>
                  <a:cubicBezTo>
                    <a:pt x="16538" y="10603"/>
                    <a:pt x="16565" y="10586"/>
                    <a:pt x="16590" y="10566"/>
                  </a:cubicBezTo>
                  <a:cubicBezTo>
                    <a:pt x="16597" y="10573"/>
                    <a:pt x="16604" y="10581"/>
                    <a:pt x="16610" y="10589"/>
                  </a:cubicBezTo>
                  <a:cubicBezTo>
                    <a:pt x="16616" y="10594"/>
                    <a:pt x="16621" y="10601"/>
                    <a:pt x="16626" y="10606"/>
                  </a:cubicBezTo>
                  <a:cubicBezTo>
                    <a:pt x="16633" y="10615"/>
                    <a:pt x="16641" y="10624"/>
                    <a:pt x="16649" y="10632"/>
                  </a:cubicBezTo>
                  <a:cubicBezTo>
                    <a:pt x="16663" y="10648"/>
                    <a:pt x="16677" y="10664"/>
                    <a:pt x="16693" y="10680"/>
                  </a:cubicBezTo>
                  <a:cubicBezTo>
                    <a:pt x="16699" y="10686"/>
                    <a:pt x="16704" y="10692"/>
                    <a:pt x="16710" y="10699"/>
                  </a:cubicBezTo>
                  <a:cubicBezTo>
                    <a:pt x="16769" y="10756"/>
                    <a:pt x="16827" y="10813"/>
                    <a:pt x="16888" y="10866"/>
                  </a:cubicBezTo>
                  <a:lnTo>
                    <a:pt x="16884" y="10862"/>
                  </a:lnTo>
                  <a:lnTo>
                    <a:pt x="16884" y="10862"/>
                  </a:lnTo>
                  <a:cubicBezTo>
                    <a:pt x="16984" y="10944"/>
                    <a:pt x="17090" y="11017"/>
                    <a:pt x="17196" y="11091"/>
                  </a:cubicBezTo>
                  <a:cubicBezTo>
                    <a:pt x="17244" y="11124"/>
                    <a:pt x="17290" y="11160"/>
                    <a:pt x="17338" y="11196"/>
                  </a:cubicBezTo>
                  <a:cubicBezTo>
                    <a:pt x="17366" y="11216"/>
                    <a:pt x="17395" y="11237"/>
                    <a:pt x="17423" y="11256"/>
                  </a:cubicBezTo>
                  <a:cubicBezTo>
                    <a:pt x="17443" y="11272"/>
                    <a:pt x="17466" y="11284"/>
                    <a:pt x="17488" y="11299"/>
                  </a:cubicBezTo>
                  <a:lnTo>
                    <a:pt x="17489" y="11299"/>
                  </a:lnTo>
                  <a:cubicBezTo>
                    <a:pt x="17538" y="11325"/>
                    <a:pt x="17587" y="11349"/>
                    <a:pt x="17636" y="11372"/>
                  </a:cubicBezTo>
                  <a:cubicBezTo>
                    <a:pt x="17675" y="11391"/>
                    <a:pt x="17716" y="11407"/>
                    <a:pt x="17757" y="11422"/>
                  </a:cubicBezTo>
                  <a:cubicBezTo>
                    <a:pt x="17797" y="11433"/>
                    <a:pt x="17838" y="11440"/>
                    <a:pt x="17880" y="11449"/>
                  </a:cubicBezTo>
                  <a:cubicBezTo>
                    <a:pt x="17928" y="11458"/>
                    <a:pt x="17977" y="11466"/>
                    <a:pt x="18025" y="11470"/>
                  </a:cubicBezTo>
                  <a:cubicBezTo>
                    <a:pt x="18076" y="11475"/>
                    <a:pt x="18123" y="11478"/>
                    <a:pt x="18174" y="11479"/>
                  </a:cubicBezTo>
                  <a:cubicBezTo>
                    <a:pt x="18205" y="11480"/>
                    <a:pt x="18236" y="11480"/>
                    <a:pt x="18267" y="11480"/>
                  </a:cubicBezTo>
                  <a:cubicBezTo>
                    <a:pt x="18302" y="11480"/>
                    <a:pt x="18336" y="11479"/>
                    <a:pt x="18371" y="11476"/>
                  </a:cubicBezTo>
                  <a:cubicBezTo>
                    <a:pt x="18426" y="11469"/>
                    <a:pt x="18478" y="11460"/>
                    <a:pt x="18531" y="11449"/>
                  </a:cubicBezTo>
                  <a:cubicBezTo>
                    <a:pt x="18567" y="11439"/>
                    <a:pt x="18603" y="11430"/>
                    <a:pt x="18639" y="11418"/>
                  </a:cubicBezTo>
                  <a:cubicBezTo>
                    <a:pt x="18665" y="11408"/>
                    <a:pt x="18692" y="11398"/>
                    <a:pt x="18717" y="11385"/>
                  </a:cubicBezTo>
                  <a:cubicBezTo>
                    <a:pt x="18756" y="11365"/>
                    <a:pt x="18790" y="11341"/>
                    <a:pt x="18826" y="11318"/>
                  </a:cubicBezTo>
                  <a:cubicBezTo>
                    <a:pt x="18857" y="11295"/>
                    <a:pt x="18887" y="11270"/>
                    <a:pt x="18918" y="11246"/>
                  </a:cubicBezTo>
                  <a:cubicBezTo>
                    <a:pt x="18931" y="11234"/>
                    <a:pt x="18943" y="11223"/>
                    <a:pt x="18954" y="11211"/>
                  </a:cubicBezTo>
                  <a:cubicBezTo>
                    <a:pt x="18967" y="11198"/>
                    <a:pt x="18979" y="11184"/>
                    <a:pt x="18990" y="11171"/>
                  </a:cubicBezTo>
                  <a:cubicBezTo>
                    <a:pt x="19011" y="11145"/>
                    <a:pt x="19032" y="11119"/>
                    <a:pt x="19052" y="11092"/>
                  </a:cubicBezTo>
                  <a:cubicBezTo>
                    <a:pt x="19072" y="11062"/>
                    <a:pt x="19091" y="11035"/>
                    <a:pt x="19110" y="11005"/>
                  </a:cubicBezTo>
                  <a:cubicBezTo>
                    <a:pt x="19138" y="10959"/>
                    <a:pt x="19161" y="10912"/>
                    <a:pt x="19185" y="10864"/>
                  </a:cubicBezTo>
                  <a:cubicBezTo>
                    <a:pt x="19202" y="10820"/>
                    <a:pt x="19217" y="10777"/>
                    <a:pt x="19232" y="10730"/>
                  </a:cubicBezTo>
                  <a:cubicBezTo>
                    <a:pt x="19244" y="10686"/>
                    <a:pt x="19254" y="10643"/>
                    <a:pt x="19264" y="10598"/>
                  </a:cubicBezTo>
                  <a:cubicBezTo>
                    <a:pt x="19269" y="10562"/>
                    <a:pt x="19273" y="10527"/>
                    <a:pt x="19275" y="10491"/>
                  </a:cubicBezTo>
                  <a:cubicBezTo>
                    <a:pt x="19275" y="10452"/>
                    <a:pt x="19274" y="10415"/>
                    <a:pt x="19272" y="10376"/>
                  </a:cubicBezTo>
                  <a:cubicBezTo>
                    <a:pt x="19269" y="10345"/>
                    <a:pt x="19267" y="10313"/>
                    <a:pt x="19262" y="10281"/>
                  </a:cubicBezTo>
                  <a:lnTo>
                    <a:pt x="19246" y="10196"/>
                  </a:lnTo>
                  <a:lnTo>
                    <a:pt x="19246" y="10193"/>
                  </a:lnTo>
                  <a:cubicBezTo>
                    <a:pt x="19246" y="10191"/>
                    <a:pt x="19246" y="10191"/>
                    <a:pt x="19244" y="10190"/>
                  </a:cubicBezTo>
                  <a:lnTo>
                    <a:pt x="19244" y="10189"/>
                  </a:lnTo>
                  <a:cubicBezTo>
                    <a:pt x="19229" y="10128"/>
                    <a:pt x="19212" y="10071"/>
                    <a:pt x="19192" y="10013"/>
                  </a:cubicBezTo>
                  <a:cubicBezTo>
                    <a:pt x="19167" y="9946"/>
                    <a:pt x="19139" y="9880"/>
                    <a:pt x="19107" y="9815"/>
                  </a:cubicBezTo>
                  <a:cubicBezTo>
                    <a:pt x="19086" y="9777"/>
                    <a:pt x="19063" y="9737"/>
                    <a:pt x="19042" y="9699"/>
                  </a:cubicBezTo>
                  <a:cubicBezTo>
                    <a:pt x="19022" y="9665"/>
                    <a:pt x="19000" y="9633"/>
                    <a:pt x="18978" y="9600"/>
                  </a:cubicBezTo>
                  <a:cubicBezTo>
                    <a:pt x="18952" y="9564"/>
                    <a:pt x="18924" y="9529"/>
                    <a:pt x="18896" y="9494"/>
                  </a:cubicBezTo>
                  <a:lnTo>
                    <a:pt x="18838" y="9436"/>
                  </a:lnTo>
                  <a:cubicBezTo>
                    <a:pt x="18815" y="9416"/>
                    <a:pt x="18792" y="9400"/>
                    <a:pt x="18767" y="9381"/>
                  </a:cubicBezTo>
                  <a:cubicBezTo>
                    <a:pt x="18749" y="9369"/>
                    <a:pt x="18731" y="9358"/>
                    <a:pt x="18712" y="9347"/>
                  </a:cubicBezTo>
                  <a:cubicBezTo>
                    <a:pt x="18682" y="9330"/>
                    <a:pt x="18654" y="9314"/>
                    <a:pt x="18623" y="9301"/>
                  </a:cubicBezTo>
                  <a:cubicBezTo>
                    <a:pt x="18622" y="9301"/>
                    <a:pt x="18622" y="9299"/>
                    <a:pt x="18620" y="9299"/>
                  </a:cubicBezTo>
                  <a:cubicBezTo>
                    <a:pt x="18619" y="9299"/>
                    <a:pt x="18619" y="9299"/>
                    <a:pt x="18618" y="9298"/>
                  </a:cubicBezTo>
                  <a:cubicBezTo>
                    <a:pt x="18578" y="9281"/>
                    <a:pt x="18540" y="9266"/>
                    <a:pt x="18501" y="9249"/>
                  </a:cubicBezTo>
                  <a:cubicBezTo>
                    <a:pt x="18459" y="9234"/>
                    <a:pt x="18416" y="9218"/>
                    <a:pt x="18374" y="9205"/>
                  </a:cubicBezTo>
                  <a:cubicBezTo>
                    <a:pt x="18313" y="9188"/>
                    <a:pt x="18251" y="9172"/>
                    <a:pt x="18190" y="9154"/>
                  </a:cubicBezTo>
                  <a:cubicBezTo>
                    <a:pt x="18137" y="9141"/>
                    <a:pt x="18082" y="9130"/>
                    <a:pt x="18026" y="9120"/>
                  </a:cubicBezTo>
                  <a:cubicBezTo>
                    <a:pt x="17963" y="9110"/>
                    <a:pt x="17901" y="9101"/>
                    <a:pt x="17838" y="9092"/>
                  </a:cubicBezTo>
                  <a:cubicBezTo>
                    <a:pt x="17776" y="9085"/>
                    <a:pt x="17714" y="9081"/>
                    <a:pt x="17649" y="9077"/>
                  </a:cubicBezTo>
                  <a:cubicBezTo>
                    <a:pt x="17619" y="9076"/>
                    <a:pt x="17589" y="9076"/>
                    <a:pt x="17559" y="9076"/>
                  </a:cubicBezTo>
                  <a:cubicBezTo>
                    <a:pt x="17537" y="9076"/>
                    <a:pt x="17515" y="9076"/>
                    <a:pt x="17493" y="9077"/>
                  </a:cubicBezTo>
                  <a:cubicBezTo>
                    <a:pt x="17442" y="9080"/>
                    <a:pt x="17391" y="9082"/>
                    <a:pt x="17340" y="9086"/>
                  </a:cubicBezTo>
                  <a:cubicBezTo>
                    <a:pt x="17301" y="9091"/>
                    <a:pt x="17261" y="9095"/>
                    <a:pt x="17220" y="9102"/>
                  </a:cubicBezTo>
                  <a:cubicBezTo>
                    <a:pt x="17182" y="9107"/>
                    <a:pt x="17144" y="9116"/>
                    <a:pt x="17106" y="9123"/>
                  </a:cubicBezTo>
                  <a:cubicBezTo>
                    <a:pt x="17058" y="9137"/>
                    <a:pt x="17012" y="9149"/>
                    <a:pt x="16965" y="9165"/>
                  </a:cubicBezTo>
                  <a:cubicBezTo>
                    <a:pt x="16960" y="9167"/>
                    <a:pt x="16956" y="9168"/>
                    <a:pt x="16951" y="9170"/>
                  </a:cubicBezTo>
                  <a:cubicBezTo>
                    <a:pt x="16951" y="9172"/>
                    <a:pt x="16951" y="9174"/>
                    <a:pt x="16950" y="9175"/>
                  </a:cubicBezTo>
                  <a:cubicBezTo>
                    <a:pt x="16941" y="9177"/>
                    <a:pt x="16931" y="9179"/>
                    <a:pt x="16922" y="9180"/>
                  </a:cubicBezTo>
                  <a:lnTo>
                    <a:pt x="16917" y="9180"/>
                  </a:lnTo>
                  <a:cubicBezTo>
                    <a:pt x="16905" y="9183"/>
                    <a:pt x="16891" y="9184"/>
                    <a:pt x="16878" y="9185"/>
                  </a:cubicBezTo>
                  <a:cubicBezTo>
                    <a:pt x="16869" y="9187"/>
                    <a:pt x="16863" y="9188"/>
                    <a:pt x="16855" y="9189"/>
                  </a:cubicBezTo>
                  <a:cubicBezTo>
                    <a:pt x="16848" y="9190"/>
                    <a:pt x="16842" y="9192"/>
                    <a:pt x="16833" y="9194"/>
                  </a:cubicBezTo>
                  <a:cubicBezTo>
                    <a:pt x="16832" y="9194"/>
                    <a:pt x="16832" y="9194"/>
                    <a:pt x="16831" y="9196"/>
                  </a:cubicBezTo>
                  <a:lnTo>
                    <a:pt x="16823" y="9177"/>
                  </a:lnTo>
                  <a:cubicBezTo>
                    <a:pt x="16817" y="9162"/>
                    <a:pt x="16811" y="9147"/>
                    <a:pt x="16803" y="9133"/>
                  </a:cubicBezTo>
                  <a:cubicBezTo>
                    <a:pt x="16803" y="9132"/>
                    <a:pt x="16802" y="9132"/>
                    <a:pt x="16802" y="9130"/>
                  </a:cubicBezTo>
                  <a:cubicBezTo>
                    <a:pt x="16801" y="9126"/>
                    <a:pt x="16800" y="9123"/>
                    <a:pt x="16797" y="9120"/>
                  </a:cubicBezTo>
                  <a:cubicBezTo>
                    <a:pt x="16792" y="9110"/>
                    <a:pt x="16788" y="9097"/>
                    <a:pt x="16783" y="9087"/>
                  </a:cubicBezTo>
                  <a:cubicBezTo>
                    <a:pt x="16780" y="9080"/>
                    <a:pt x="16776" y="9071"/>
                    <a:pt x="16771" y="9064"/>
                  </a:cubicBezTo>
                  <a:cubicBezTo>
                    <a:pt x="16749" y="9017"/>
                    <a:pt x="16724" y="8971"/>
                    <a:pt x="16697" y="8926"/>
                  </a:cubicBezTo>
                  <a:cubicBezTo>
                    <a:pt x="16680" y="8901"/>
                    <a:pt x="16664" y="8879"/>
                    <a:pt x="16647" y="8855"/>
                  </a:cubicBezTo>
                  <a:cubicBezTo>
                    <a:pt x="16611" y="8816"/>
                    <a:pt x="16573" y="8780"/>
                    <a:pt x="16534" y="8743"/>
                  </a:cubicBezTo>
                  <a:cubicBezTo>
                    <a:pt x="16499" y="8714"/>
                    <a:pt x="16466" y="8684"/>
                    <a:pt x="16431" y="8656"/>
                  </a:cubicBezTo>
                  <a:cubicBezTo>
                    <a:pt x="16399" y="8628"/>
                    <a:pt x="16365" y="8602"/>
                    <a:pt x="16331" y="8578"/>
                  </a:cubicBezTo>
                  <a:lnTo>
                    <a:pt x="16114" y="8424"/>
                  </a:lnTo>
                  <a:cubicBezTo>
                    <a:pt x="16111" y="8422"/>
                    <a:pt x="16109" y="8420"/>
                    <a:pt x="16107" y="8418"/>
                  </a:cubicBezTo>
                  <a:lnTo>
                    <a:pt x="16107" y="8418"/>
                  </a:lnTo>
                  <a:lnTo>
                    <a:pt x="16110" y="8420"/>
                  </a:lnTo>
                  <a:cubicBezTo>
                    <a:pt x="16078" y="8399"/>
                    <a:pt x="16044" y="8378"/>
                    <a:pt x="16011" y="8360"/>
                  </a:cubicBezTo>
                  <a:cubicBezTo>
                    <a:pt x="15954" y="8332"/>
                    <a:pt x="15892" y="8310"/>
                    <a:pt x="15831" y="8286"/>
                  </a:cubicBezTo>
                  <a:cubicBezTo>
                    <a:pt x="15790" y="8272"/>
                    <a:pt x="15749" y="8261"/>
                    <a:pt x="15706" y="8250"/>
                  </a:cubicBezTo>
                  <a:cubicBezTo>
                    <a:pt x="15666" y="8240"/>
                    <a:pt x="15626" y="8231"/>
                    <a:pt x="15586" y="8222"/>
                  </a:cubicBezTo>
                  <a:cubicBezTo>
                    <a:pt x="15550" y="8215"/>
                    <a:pt x="15513" y="8208"/>
                    <a:pt x="15479" y="8202"/>
                  </a:cubicBezTo>
                  <a:cubicBezTo>
                    <a:pt x="15441" y="8197"/>
                    <a:pt x="15407" y="8191"/>
                    <a:pt x="15369" y="8187"/>
                  </a:cubicBezTo>
                  <a:lnTo>
                    <a:pt x="15368" y="8187"/>
                  </a:lnTo>
                  <a:cubicBezTo>
                    <a:pt x="15346" y="8185"/>
                    <a:pt x="15324" y="8183"/>
                    <a:pt x="15301" y="8183"/>
                  </a:cubicBezTo>
                  <a:cubicBezTo>
                    <a:pt x="15296" y="8183"/>
                    <a:pt x="15291" y="8183"/>
                    <a:pt x="15286" y="8183"/>
                  </a:cubicBezTo>
                  <a:lnTo>
                    <a:pt x="15197" y="8183"/>
                  </a:lnTo>
                  <a:cubicBezTo>
                    <a:pt x="15168" y="8184"/>
                    <a:pt x="15139" y="8187"/>
                    <a:pt x="15110" y="8189"/>
                  </a:cubicBezTo>
                  <a:cubicBezTo>
                    <a:pt x="15085" y="8189"/>
                    <a:pt x="15061" y="8189"/>
                    <a:pt x="15038" y="8191"/>
                  </a:cubicBezTo>
                  <a:cubicBezTo>
                    <a:pt x="15034" y="8191"/>
                    <a:pt x="15031" y="8190"/>
                    <a:pt x="15027" y="8190"/>
                  </a:cubicBezTo>
                  <a:cubicBezTo>
                    <a:pt x="15020" y="8190"/>
                    <a:pt x="15012" y="8192"/>
                    <a:pt x="15005" y="8192"/>
                  </a:cubicBezTo>
                  <a:cubicBezTo>
                    <a:pt x="15005" y="8192"/>
                    <a:pt x="15003" y="8192"/>
                    <a:pt x="15002" y="8193"/>
                  </a:cubicBezTo>
                  <a:lnTo>
                    <a:pt x="14992" y="8193"/>
                  </a:lnTo>
                  <a:cubicBezTo>
                    <a:pt x="14982" y="8194"/>
                    <a:pt x="14972" y="8194"/>
                    <a:pt x="14961" y="8197"/>
                  </a:cubicBezTo>
                  <a:cubicBezTo>
                    <a:pt x="14948" y="8198"/>
                    <a:pt x="14934" y="8199"/>
                    <a:pt x="14920" y="8202"/>
                  </a:cubicBezTo>
                  <a:cubicBezTo>
                    <a:pt x="14907" y="8203"/>
                    <a:pt x="14893" y="8204"/>
                    <a:pt x="14881" y="8207"/>
                  </a:cubicBezTo>
                  <a:cubicBezTo>
                    <a:pt x="14861" y="8210"/>
                    <a:pt x="14842" y="8213"/>
                    <a:pt x="14822" y="8217"/>
                  </a:cubicBezTo>
                  <a:lnTo>
                    <a:pt x="14822" y="8215"/>
                  </a:lnTo>
                  <a:cubicBezTo>
                    <a:pt x="14800" y="8219"/>
                    <a:pt x="14778" y="8223"/>
                    <a:pt x="14755" y="8227"/>
                  </a:cubicBezTo>
                  <a:cubicBezTo>
                    <a:pt x="14691" y="8238"/>
                    <a:pt x="14629" y="8253"/>
                    <a:pt x="14566" y="8269"/>
                  </a:cubicBezTo>
                  <a:cubicBezTo>
                    <a:pt x="14592" y="8244"/>
                    <a:pt x="14619" y="8222"/>
                    <a:pt x="14647" y="8200"/>
                  </a:cubicBezTo>
                  <a:cubicBezTo>
                    <a:pt x="14672" y="8181"/>
                    <a:pt x="14697" y="8162"/>
                    <a:pt x="14727" y="8151"/>
                  </a:cubicBezTo>
                  <a:cubicBezTo>
                    <a:pt x="14757" y="8138"/>
                    <a:pt x="14786" y="8125"/>
                    <a:pt x="14817" y="8116"/>
                  </a:cubicBezTo>
                  <a:cubicBezTo>
                    <a:pt x="14827" y="8114"/>
                    <a:pt x="14837" y="8110"/>
                    <a:pt x="14848" y="8107"/>
                  </a:cubicBezTo>
                  <a:cubicBezTo>
                    <a:pt x="14851" y="8089"/>
                    <a:pt x="14853" y="8073"/>
                    <a:pt x="14855" y="8054"/>
                  </a:cubicBezTo>
                  <a:cubicBezTo>
                    <a:pt x="14857" y="8009"/>
                    <a:pt x="14856" y="7964"/>
                    <a:pt x="14853" y="7919"/>
                  </a:cubicBezTo>
                  <a:cubicBezTo>
                    <a:pt x="14848" y="7872"/>
                    <a:pt x="14843" y="7827"/>
                    <a:pt x="14835" y="7781"/>
                  </a:cubicBezTo>
                  <a:cubicBezTo>
                    <a:pt x="14829" y="7746"/>
                    <a:pt x="14821" y="7711"/>
                    <a:pt x="14814" y="7677"/>
                  </a:cubicBezTo>
                  <a:cubicBezTo>
                    <a:pt x="14805" y="7646"/>
                    <a:pt x="14796" y="7619"/>
                    <a:pt x="14788" y="7588"/>
                  </a:cubicBezTo>
                  <a:cubicBezTo>
                    <a:pt x="14788" y="7586"/>
                    <a:pt x="14788" y="7586"/>
                    <a:pt x="14786" y="7585"/>
                  </a:cubicBezTo>
                  <a:cubicBezTo>
                    <a:pt x="14786" y="7584"/>
                    <a:pt x="14786" y="7584"/>
                    <a:pt x="14785" y="7582"/>
                  </a:cubicBezTo>
                  <a:cubicBezTo>
                    <a:pt x="14772" y="7544"/>
                    <a:pt x="14759" y="7511"/>
                    <a:pt x="14744" y="7475"/>
                  </a:cubicBezTo>
                  <a:cubicBezTo>
                    <a:pt x="14731" y="7444"/>
                    <a:pt x="14717" y="7413"/>
                    <a:pt x="14703" y="7383"/>
                  </a:cubicBezTo>
                  <a:cubicBezTo>
                    <a:pt x="14691" y="7361"/>
                    <a:pt x="14680" y="7338"/>
                    <a:pt x="14666" y="7315"/>
                  </a:cubicBezTo>
                  <a:lnTo>
                    <a:pt x="14667" y="7315"/>
                  </a:lnTo>
                  <a:cubicBezTo>
                    <a:pt x="14654" y="7294"/>
                    <a:pt x="14640" y="7270"/>
                    <a:pt x="14625" y="7249"/>
                  </a:cubicBezTo>
                  <a:cubicBezTo>
                    <a:pt x="14609" y="7227"/>
                    <a:pt x="14593" y="7204"/>
                    <a:pt x="14576" y="7182"/>
                  </a:cubicBezTo>
                  <a:cubicBezTo>
                    <a:pt x="14548" y="7151"/>
                    <a:pt x="14523" y="7120"/>
                    <a:pt x="14494" y="7090"/>
                  </a:cubicBezTo>
                  <a:cubicBezTo>
                    <a:pt x="14465" y="7062"/>
                    <a:pt x="14435" y="7033"/>
                    <a:pt x="14404" y="7007"/>
                  </a:cubicBezTo>
                  <a:lnTo>
                    <a:pt x="14401" y="7003"/>
                  </a:lnTo>
                  <a:cubicBezTo>
                    <a:pt x="14381" y="6986"/>
                    <a:pt x="14362" y="6968"/>
                    <a:pt x="14339" y="6953"/>
                  </a:cubicBezTo>
                  <a:cubicBezTo>
                    <a:pt x="14316" y="6935"/>
                    <a:pt x="14294" y="6918"/>
                    <a:pt x="14270" y="6901"/>
                  </a:cubicBezTo>
                  <a:cubicBezTo>
                    <a:pt x="14233" y="6876"/>
                    <a:pt x="14196" y="6851"/>
                    <a:pt x="14155" y="6826"/>
                  </a:cubicBezTo>
                  <a:cubicBezTo>
                    <a:pt x="14120" y="6804"/>
                    <a:pt x="14084" y="6786"/>
                    <a:pt x="14050" y="6767"/>
                  </a:cubicBezTo>
                  <a:cubicBezTo>
                    <a:pt x="14019" y="6753"/>
                    <a:pt x="13989" y="6738"/>
                    <a:pt x="13958" y="6726"/>
                  </a:cubicBezTo>
                  <a:lnTo>
                    <a:pt x="13869" y="6691"/>
                  </a:lnTo>
                  <a:cubicBezTo>
                    <a:pt x="13867" y="6690"/>
                    <a:pt x="13866" y="6690"/>
                    <a:pt x="13865" y="6690"/>
                  </a:cubicBezTo>
                  <a:cubicBezTo>
                    <a:pt x="13823" y="6675"/>
                    <a:pt x="13780" y="6660"/>
                    <a:pt x="13737" y="6649"/>
                  </a:cubicBezTo>
                  <a:cubicBezTo>
                    <a:pt x="13690" y="6635"/>
                    <a:pt x="13642" y="6624"/>
                    <a:pt x="13594" y="6612"/>
                  </a:cubicBezTo>
                  <a:cubicBezTo>
                    <a:pt x="13566" y="6607"/>
                    <a:pt x="13537" y="6600"/>
                    <a:pt x="13508" y="6597"/>
                  </a:cubicBezTo>
                  <a:cubicBezTo>
                    <a:pt x="13477" y="6593"/>
                    <a:pt x="13446" y="6589"/>
                    <a:pt x="13416" y="6585"/>
                  </a:cubicBezTo>
                  <a:cubicBezTo>
                    <a:pt x="13387" y="6584"/>
                    <a:pt x="13361" y="6581"/>
                    <a:pt x="13333" y="6578"/>
                  </a:cubicBezTo>
                  <a:cubicBezTo>
                    <a:pt x="13310" y="6576"/>
                    <a:pt x="13289" y="6576"/>
                    <a:pt x="13267" y="6576"/>
                  </a:cubicBezTo>
                  <a:cubicBezTo>
                    <a:pt x="13255" y="6576"/>
                    <a:pt x="13244" y="6576"/>
                    <a:pt x="13232" y="6576"/>
                  </a:cubicBezTo>
                  <a:cubicBezTo>
                    <a:pt x="13196" y="6576"/>
                    <a:pt x="13159" y="6578"/>
                    <a:pt x="13123" y="6578"/>
                  </a:cubicBezTo>
                  <a:cubicBezTo>
                    <a:pt x="12999" y="6585"/>
                    <a:pt x="12877" y="6592"/>
                    <a:pt x="12755" y="6598"/>
                  </a:cubicBezTo>
                  <a:cubicBezTo>
                    <a:pt x="12689" y="6602"/>
                    <a:pt x="12624" y="6607"/>
                    <a:pt x="12559" y="6612"/>
                  </a:cubicBezTo>
                  <a:cubicBezTo>
                    <a:pt x="12509" y="6616"/>
                    <a:pt x="12461" y="6623"/>
                    <a:pt x="12411" y="6631"/>
                  </a:cubicBezTo>
                  <a:cubicBezTo>
                    <a:pt x="12457" y="6610"/>
                    <a:pt x="12502" y="6592"/>
                    <a:pt x="12548" y="6573"/>
                  </a:cubicBezTo>
                  <a:cubicBezTo>
                    <a:pt x="12647" y="6540"/>
                    <a:pt x="12747" y="6510"/>
                    <a:pt x="12849" y="6489"/>
                  </a:cubicBezTo>
                  <a:cubicBezTo>
                    <a:pt x="12910" y="6475"/>
                    <a:pt x="12968" y="6465"/>
                    <a:pt x="13029" y="6455"/>
                  </a:cubicBezTo>
                  <a:cubicBezTo>
                    <a:pt x="13042" y="6455"/>
                    <a:pt x="13056" y="6453"/>
                    <a:pt x="13070" y="6453"/>
                  </a:cubicBezTo>
                  <a:cubicBezTo>
                    <a:pt x="13124" y="6450"/>
                    <a:pt x="13179" y="6447"/>
                    <a:pt x="13234" y="6447"/>
                  </a:cubicBezTo>
                  <a:cubicBezTo>
                    <a:pt x="13246" y="6447"/>
                    <a:pt x="13259" y="6447"/>
                    <a:pt x="13271" y="6447"/>
                  </a:cubicBezTo>
                  <a:cubicBezTo>
                    <a:pt x="13340" y="6448"/>
                    <a:pt x="13410" y="6453"/>
                    <a:pt x="13479" y="6463"/>
                  </a:cubicBezTo>
                  <a:cubicBezTo>
                    <a:pt x="13551" y="6471"/>
                    <a:pt x="13620" y="6485"/>
                    <a:pt x="13690" y="6501"/>
                  </a:cubicBezTo>
                  <a:cubicBezTo>
                    <a:pt x="13820" y="6531"/>
                    <a:pt x="13945" y="6577"/>
                    <a:pt x="14068" y="6631"/>
                  </a:cubicBezTo>
                  <a:cubicBezTo>
                    <a:pt x="14102" y="6645"/>
                    <a:pt x="14134" y="6662"/>
                    <a:pt x="14166" y="6679"/>
                  </a:cubicBezTo>
                  <a:cubicBezTo>
                    <a:pt x="14196" y="6695"/>
                    <a:pt x="14223" y="6713"/>
                    <a:pt x="14252" y="6729"/>
                  </a:cubicBezTo>
                  <a:cubicBezTo>
                    <a:pt x="14294" y="6755"/>
                    <a:pt x="14334" y="6784"/>
                    <a:pt x="14373" y="6812"/>
                  </a:cubicBezTo>
                  <a:cubicBezTo>
                    <a:pt x="14377" y="6806"/>
                    <a:pt x="14382" y="6803"/>
                    <a:pt x="14387" y="6799"/>
                  </a:cubicBezTo>
                  <a:cubicBezTo>
                    <a:pt x="14393" y="6795"/>
                    <a:pt x="14398" y="6793"/>
                    <a:pt x="14403" y="6790"/>
                  </a:cubicBezTo>
                  <a:cubicBezTo>
                    <a:pt x="14404" y="6789"/>
                    <a:pt x="14406" y="6789"/>
                    <a:pt x="14406" y="6789"/>
                  </a:cubicBezTo>
                  <a:lnTo>
                    <a:pt x="14407" y="6788"/>
                  </a:lnTo>
                  <a:cubicBezTo>
                    <a:pt x="14428" y="6773"/>
                    <a:pt x="14447" y="6758"/>
                    <a:pt x="14468" y="6742"/>
                  </a:cubicBezTo>
                  <a:cubicBezTo>
                    <a:pt x="14494" y="6722"/>
                    <a:pt x="14522" y="6702"/>
                    <a:pt x="14547" y="6681"/>
                  </a:cubicBezTo>
                  <a:cubicBezTo>
                    <a:pt x="14561" y="6669"/>
                    <a:pt x="14572" y="6657"/>
                    <a:pt x="14584" y="6644"/>
                  </a:cubicBezTo>
                  <a:cubicBezTo>
                    <a:pt x="14607" y="6619"/>
                    <a:pt x="14628" y="6592"/>
                    <a:pt x="14647" y="6563"/>
                  </a:cubicBezTo>
                  <a:cubicBezTo>
                    <a:pt x="14664" y="6538"/>
                    <a:pt x="14682" y="6514"/>
                    <a:pt x="14696" y="6489"/>
                  </a:cubicBezTo>
                  <a:cubicBezTo>
                    <a:pt x="14710" y="6463"/>
                    <a:pt x="14723" y="6435"/>
                    <a:pt x="14736" y="6409"/>
                  </a:cubicBezTo>
                  <a:cubicBezTo>
                    <a:pt x="14752" y="6377"/>
                    <a:pt x="14764" y="6345"/>
                    <a:pt x="14776" y="6311"/>
                  </a:cubicBezTo>
                  <a:cubicBezTo>
                    <a:pt x="14790" y="6270"/>
                    <a:pt x="14803" y="6227"/>
                    <a:pt x="14814" y="6184"/>
                  </a:cubicBezTo>
                  <a:lnTo>
                    <a:pt x="14814" y="6182"/>
                  </a:lnTo>
                  <a:cubicBezTo>
                    <a:pt x="14824" y="6135"/>
                    <a:pt x="14830" y="6087"/>
                    <a:pt x="14835" y="6040"/>
                  </a:cubicBezTo>
                  <a:cubicBezTo>
                    <a:pt x="14839" y="5983"/>
                    <a:pt x="14843" y="5926"/>
                    <a:pt x="14841" y="5869"/>
                  </a:cubicBezTo>
                  <a:cubicBezTo>
                    <a:pt x="14834" y="5774"/>
                    <a:pt x="14817" y="5682"/>
                    <a:pt x="14799" y="5591"/>
                  </a:cubicBezTo>
                  <a:lnTo>
                    <a:pt x="14799" y="5593"/>
                  </a:lnTo>
                  <a:cubicBezTo>
                    <a:pt x="14774" y="5468"/>
                    <a:pt x="14745" y="5343"/>
                    <a:pt x="14705" y="5221"/>
                  </a:cubicBezTo>
                  <a:cubicBezTo>
                    <a:pt x="14705" y="5221"/>
                    <a:pt x="14703" y="5220"/>
                    <a:pt x="14705" y="5220"/>
                  </a:cubicBezTo>
                  <a:lnTo>
                    <a:pt x="14703" y="5219"/>
                  </a:lnTo>
                  <a:cubicBezTo>
                    <a:pt x="14676" y="5143"/>
                    <a:pt x="14645" y="5068"/>
                    <a:pt x="14612" y="4994"/>
                  </a:cubicBezTo>
                  <a:cubicBezTo>
                    <a:pt x="14592" y="5013"/>
                    <a:pt x="14569" y="5029"/>
                    <a:pt x="14548" y="5046"/>
                  </a:cubicBezTo>
                  <a:cubicBezTo>
                    <a:pt x="14523" y="5066"/>
                    <a:pt x="14496" y="5086"/>
                    <a:pt x="14468" y="5103"/>
                  </a:cubicBezTo>
                  <a:cubicBezTo>
                    <a:pt x="14442" y="5118"/>
                    <a:pt x="14416" y="5135"/>
                    <a:pt x="14389" y="5149"/>
                  </a:cubicBezTo>
                  <a:cubicBezTo>
                    <a:pt x="14370" y="5159"/>
                    <a:pt x="14350" y="5170"/>
                    <a:pt x="14331" y="5178"/>
                  </a:cubicBezTo>
                  <a:cubicBezTo>
                    <a:pt x="14313" y="5185"/>
                    <a:pt x="14296" y="5193"/>
                    <a:pt x="14279" y="5200"/>
                  </a:cubicBezTo>
                  <a:cubicBezTo>
                    <a:pt x="14269" y="5204"/>
                    <a:pt x="14258" y="5209"/>
                    <a:pt x="14247" y="5212"/>
                  </a:cubicBezTo>
                  <a:cubicBezTo>
                    <a:pt x="14270" y="5191"/>
                    <a:pt x="14293" y="5171"/>
                    <a:pt x="14314" y="5149"/>
                  </a:cubicBezTo>
                  <a:cubicBezTo>
                    <a:pt x="14360" y="5104"/>
                    <a:pt x="14404" y="5057"/>
                    <a:pt x="14449" y="5011"/>
                  </a:cubicBezTo>
                  <a:cubicBezTo>
                    <a:pt x="14489" y="4972"/>
                    <a:pt x="14526" y="4928"/>
                    <a:pt x="14563" y="4887"/>
                  </a:cubicBezTo>
                  <a:cubicBezTo>
                    <a:pt x="14564" y="4885"/>
                    <a:pt x="14566" y="4885"/>
                    <a:pt x="14567" y="4882"/>
                  </a:cubicBezTo>
                  <a:cubicBezTo>
                    <a:pt x="14573" y="4875"/>
                    <a:pt x="14581" y="4866"/>
                    <a:pt x="14587" y="4859"/>
                  </a:cubicBezTo>
                  <a:cubicBezTo>
                    <a:pt x="14598" y="4845"/>
                    <a:pt x="14609" y="4830"/>
                    <a:pt x="14619" y="4815"/>
                  </a:cubicBezTo>
                  <a:cubicBezTo>
                    <a:pt x="14624" y="4807"/>
                    <a:pt x="14629" y="4798"/>
                    <a:pt x="14633" y="4791"/>
                  </a:cubicBezTo>
                  <a:lnTo>
                    <a:pt x="14636" y="4783"/>
                  </a:lnTo>
                  <a:lnTo>
                    <a:pt x="14644" y="4771"/>
                  </a:lnTo>
                  <a:lnTo>
                    <a:pt x="14645" y="4772"/>
                  </a:lnTo>
                  <a:cubicBezTo>
                    <a:pt x="14652" y="4766"/>
                    <a:pt x="14659" y="4758"/>
                    <a:pt x="14664" y="4750"/>
                  </a:cubicBezTo>
                  <a:cubicBezTo>
                    <a:pt x="14682" y="4725"/>
                    <a:pt x="14700" y="4700"/>
                    <a:pt x="14718" y="4674"/>
                  </a:cubicBezTo>
                  <a:cubicBezTo>
                    <a:pt x="14752" y="4627"/>
                    <a:pt x="14783" y="4577"/>
                    <a:pt x="14812" y="4528"/>
                  </a:cubicBezTo>
                  <a:cubicBezTo>
                    <a:pt x="14839" y="4481"/>
                    <a:pt x="14865" y="4433"/>
                    <a:pt x="14891" y="4385"/>
                  </a:cubicBezTo>
                  <a:cubicBezTo>
                    <a:pt x="14933" y="4298"/>
                    <a:pt x="14970" y="4209"/>
                    <a:pt x="15005" y="4117"/>
                  </a:cubicBezTo>
                  <a:cubicBezTo>
                    <a:pt x="15028" y="4044"/>
                    <a:pt x="15051" y="3971"/>
                    <a:pt x="15068" y="3894"/>
                  </a:cubicBezTo>
                  <a:cubicBezTo>
                    <a:pt x="15073" y="3862"/>
                    <a:pt x="15079" y="3831"/>
                    <a:pt x="15082" y="3798"/>
                  </a:cubicBezTo>
                  <a:cubicBezTo>
                    <a:pt x="15084" y="3764"/>
                    <a:pt x="15085" y="3731"/>
                    <a:pt x="15085" y="3697"/>
                  </a:cubicBezTo>
                  <a:cubicBezTo>
                    <a:pt x="15083" y="3657"/>
                    <a:pt x="15079" y="3618"/>
                    <a:pt x="15073" y="3579"/>
                  </a:cubicBezTo>
                  <a:cubicBezTo>
                    <a:pt x="15051" y="3450"/>
                    <a:pt x="15018" y="3322"/>
                    <a:pt x="14981" y="3199"/>
                  </a:cubicBezTo>
                  <a:cubicBezTo>
                    <a:pt x="14966" y="3153"/>
                    <a:pt x="14951" y="3109"/>
                    <a:pt x="14934" y="3064"/>
                  </a:cubicBezTo>
                  <a:cubicBezTo>
                    <a:pt x="14918" y="3022"/>
                    <a:pt x="14899" y="2980"/>
                    <a:pt x="14881" y="2936"/>
                  </a:cubicBezTo>
                  <a:cubicBezTo>
                    <a:pt x="14845" y="2853"/>
                    <a:pt x="14809" y="2768"/>
                    <a:pt x="14772" y="2684"/>
                  </a:cubicBezTo>
                  <a:cubicBezTo>
                    <a:pt x="14750" y="2635"/>
                    <a:pt x="14726" y="2589"/>
                    <a:pt x="14698" y="2543"/>
                  </a:cubicBezTo>
                  <a:cubicBezTo>
                    <a:pt x="14672" y="2502"/>
                    <a:pt x="14644" y="2464"/>
                    <a:pt x="14615" y="2425"/>
                  </a:cubicBezTo>
                  <a:cubicBezTo>
                    <a:pt x="14579" y="2384"/>
                    <a:pt x="14542" y="2346"/>
                    <a:pt x="14504" y="2310"/>
                  </a:cubicBezTo>
                  <a:cubicBezTo>
                    <a:pt x="14438" y="2250"/>
                    <a:pt x="14368" y="2195"/>
                    <a:pt x="14298" y="2144"/>
                  </a:cubicBezTo>
                  <a:cubicBezTo>
                    <a:pt x="14223" y="2092"/>
                    <a:pt x="14148" y="2047"/>
                    <a:pt x="14072" y="2000"/>
                  </a:cubicBezTo>
                  <a:cubicBezTo>
                    <a:pt x="13996" y="1954"/>
                    <a:pt x="13923" y="1908"/>
                    <a:pt x="13846" y="1866"/>
                  </a:cubicBezTo>
                  <a:cubicBezTo>
                    <a:pt x="13785" y="1836"/>
                    <a:pt x="13723" y="1811"/>
                    <a:pt x="13660" y="1788"/>
                  </a:cubicBezTo>
                  <a:cubicBezTo>
                    <a:pt x="13516" y="1738"/>
                    <a:pt x="13370" y="1700"/>
                    <a:pt x="13221" y="1666"/>
                  </a:cubicBezTo>
                  <a:cubicBezTo>
                    <a:pt x="13209" y="1664"/>
                    <a:pt x="13194" y="1662"/>
                    <a:pt x="13180" y="1660"/>
                  </a:cubicBezTo>
                  <a:cubicBezTo>
                    <a:pt x="13167" y="1660"/>
                    <a:pt x="13153" y="1659"/>
                    <a:pt x="13140" y="1659"/>
                  </a:cubicBezTo>
                  <a:cubicBezTo>
                    <a:pt x="13134" y="1659"/>
                    <a:pt x="13127" y="1660"/>
                    <a:pt x="13121" y="1660"/>
                  </a:cubicBezTo>
                  <a:cubicBezTo>
                    <a:pt x="13042" y="1664"/>
                    <a:pt x="12964" y="1666"/>
                    <a:pt x="12886" y="1671"/>
                  </a:cubicBezTo>
                  <a:cubicBezTo>
                    <a:pt x="12812" y="1675"/>
                    <a:pt x="12736" y="1679"/>
                    <a:pt x="12662" y="1688"/>
                  </a:cubicBezTo>
                  <a:cubicBezTo>
                    <a:pt x="12639" y="1692"/>
                    <a:pt x="12617" y="1697"/>
                    <a:pt x="12595" y="1703"/>
                  </a:cubicBezTo>
                  <a:cubicBezTo>
                    <a:pt x="12574" y="1710"/>
                    <a:pt x="12554" y="1718"/>
                    <a:pt x="12534" y="1727"/>
                  </a:cubicBezTo>
                  <a:cubicBezTo>
                    <a:pt x="12518" y="1734"/>
                    <a:pt x="12500" y="1742"/>
                    <a:pt x="12482" y="1750"/>
                  </a:cubicBezTo>
                  <a:cubicBezTo>
                    <a:pt x="12469" y="1757"/>
                    <a:pt x="12456" y="1762"/>
                    <a:pt x="12442" y="1768"/>
                  </a:cubicBezTo>
                  <a:cubicBezTo>
                    <a:pt x="12438" y="1768"/>
                    <a:pt x="12435" y="1769"/>
                    <a:pt x="12432" y="1769"/>
                  </a:cubicBezTo>
                  <a:cubicBezTo>
                    <a:pt x="12422" y="1772"/>
                    <a:pt x="12412" y="1778"/>
                    <a:pt x="12404" y="1781"/>
                  </a:cubicBezTo>
                  <a:cubicBezTo>
                    <a:pt x="12401" y="1783"/>
                    <a:pt x="12397" y="1785"/>
                    <a:pt x="12394" y="1786"/>
                  </a:cubicBezTo>
                  <a:cubicBezTo>
                    <a:pt x="12383" y="1791"/>
                    <a:pt x="12373" y="1798"/>
                    <a:pt x="12363" y="1803"/>
                  </a:cubicBezTo>
                  <a:cubicBezTo>
                    <a:pt x="12361" y="1803"/>
                    <a:pt x="12359" y="1804"/>
                    <a:pt x="12358" y="1805"/>
                  </a:cubicBezTo>
                  <a:cubicBezTo>
                    <a:pt x="12343" y="1811"/>
                    <a:pt x="12330" y="1817"/>
                    <a:pt x="12317" y="1825"/>
                  </a:cubicBezTo>
                  <a:lnTo>
                    <a:pt x="12282" y="1845"/>
                  </a:lnTo>
                  <a:cubicBezTo>
                    <a:pt x="12280" y="1846"/>
                    <a:pt x="12277" y="1847"/>
                    <a:pt x="12275" y="1850"/>
                  </a:cubicBezTo>
                  <a:cubicBezTo>
                    <a:pt x="12272" y="1847"/>
                    <a:pt x="12268" y="1846"/>
                    <a:pt x="12266" y="1843"/>
                  </a:cubicBezTo>
                  <a:cubicBezTo>
                    <a:pt x="12265" y="1841"/>
                    <a:pt x="12265" y="1841"/>
                    <a:pt x="12263" y="1841"/>
                  </a:cubicBezTo>
                  <a:cubicBezTo>
                    <a:pt x="12209" y="1812"/>
                    <a:pt x="12154" y="1786"/>
                    <a:pt x="12100" y="1762"/>
                  </a:cubicBezTo>
                  <a:cubicBezTo>
                    <a:pt x="12096" y="1760"/>
                    <a:pt x="12094" y="1759"/>
                    <a:pt x="12092" y="1759"/>
                  </a:cubicBezTo>
                  <a:cubicBezTo>
                    <a:pt x="12094" y="1760"/>
                    <a:pt x="12095" y="1760"/>
                    <a:pt x="12096" y="1762"/>
                  </a:cubicBezTo>
                  <a:cubicBezTo>
                    <a:pt x="12022" y="1732"/>
                    <a:pt x="11948" y="1702"/>
                    <a:pt x="11874" y="1672"/>
                  </a:cubicBezTo>
                  <a:cubicBezTo>
                    <a:pt x="11827" y="1656"/>
                    <a:pt x="11782" y="1639"/>
                    <a:pt x="11735" y="1623"/>
                  </a:cubicBezTo>
                  <a:cubicBezTo>
                    <a:pt x="11699" y="1609"/>
                    <a:pt x="11663" y="1598"/>
                    <a:pt x="11627" y="1587"/>
                  </a:cubicBezTo>
                  <a:cubicBezTo>
                    <a:pt x="11596" y="1577"/>
                    <a:pt x="11564" y="1569"/>
                    <a:pt x="11533" y="1561"/>
                  </a:cubicBezTo>
                  <a:cubicBezTo>
                    <a:pt x="11508" y="1554"/>
                    <a:pt x="11482" y="1548"/>
                    <a:pt x="11457" y="1543"/>
                  </a:cubicBezTo>
                  <a:cubicBezTo>
                    <a:pt x="11434" y="1538"/>
                    <a:pt x="11411" y="1533"/>
                    <a:pt x="11388" y="1531"/>
                  </a:cubicBezTo>
                  <a:cubicBezTo>
                    <a:pt x="11359" y="1527"/>
                    <a:pt x="11331" y="1523"/>
                    <a:pt x="11301" y="1517"/>
                  </a:cubicBezTo>
                  <a:cubicBezTo>
                    <a:pt x="11282" y="1516"/>
                    <a:pt x="11264" y="1515"/>
                    <a:pt x="11245" y="1514"/>
                  </a:cubicBezTo>
                  <a:cubicBezTo>
                    <a:pt x="11228" y="1512"/>
                    <a:pt x="11208" y="1510"/>
                    <a:pt x="11188" y="1509"/>
                  </a:cubicBezTo>
                  <a:cubicBezTo>
                    <a:pt x="11153" y="1507"/>
                    <a:pt x="11119" y="1507"/>
                    <a:pt x="11084" y="1506"/>
                  </a:cubicBezTo>
                  <a:lnTo>
                    <a:pt x="11080" y="1506"/>
                  </a:lnTo>
                  <a:cubicBezTo>
                    <a:pt x="11027" y="1507"/>
                    <a:pt x="10973" y="1510"/>
                    <a:pt x="10919" y="1512"/>
                  </a:cubicBezTo>
                  <a:cubicBezTo>
                    <a:pt x="10866" y="1516"/>
                    <a:pt x="10813" y="1522"/>
                    <a:pt x="10761" y="1528"/>
                  </a:cubicBezTo>
                  <a:cubicBezTo>
                    <a:pt x="10709" y="1536"/>
                    <a:pt x="10660" y="1542"/>
                    <a:pt x="10609" y="1553"/>
                  </a:cubicBezTo>
                  <a:cubicBezTo>
                    <a:pt x="10562" y="1562"/>
                    <a:pt x="10513" y="1573"/>
                    <a:pt x="10466" y="1585"/>
                  </a:cubicBezTo>
                  <a:cubicBezTo>
                    <a:pt x="10393" y="1605"/>
                    <a:pt x="10319" y="1626"/>
                    <a:pt x="10245" y="1651"/>
                  </a:cubicBezTo>
                  <a:cubicBezTo>
                    <a:pt x="10175" y="1675"/>
                    <a:pt x="10104" y="1700"/>
                    <a:pt x="10033" y="1727"/>
                  </a:cubicBezTo>
                  <a:cubicBezTo>
                    <a:pt x="9959" y="1758"/>
                    <a:pt x="9884" y="1793"/>
                    <a:pt x="9811" y="1826"/>
                  </a:cubicBezTo>
                  <a:cubicBezTo>
                    <a:pt x="9722" y="1866"/>
                    <a:pt x="9635" y="1910"/>
                    <a:pt x="9551" y="1956"/>
                  </a:cubicBezTo>
                  <a:cubicBezTo>
                    <a:pt x="9502" y="1984"/>
                    <a:pt x="9458" y="2011"/>
                    <a:pt x="9411" y="2039"/>
                  </a:cubicBezTo>
                  <a:cubicBezTo>
                    <a:pt x="9366" y="2068"/>
                    <a:pt x="9323" y="2098"/>
                    <a:pt x="9280" y="2129"/>
                  </a:cubicBezTo>
                  <a:cubicBezTo>
                    <a:pt x="9254" y="2150"/>
                    <a:pt x="9229" y="2171"/>
                    <a:pt x="9203" y="2192"/>
                  </a:cubicBezTo>
                  <a:cubicBezTo>
                    <a:pt x="9179" y="2213"/>
                    <a:pt x="9155" y="2235"/>
                    <a:pt x="9134" y="2257"/>
                  </a:cubicBezTo>
                  <a:cubicBezTo>
                    <a:pt x="9082" y="2307"/>
                    <a:pt x="9031" y="2359"/>
                    <a:pt x="8981" y="2409"/>
                  </a:cubicBezTo>
                  <a:cubicBezTo>
                    <a:pt x="8939" y="2453"/>
                    <a:pt x="8896" y="2497"/>
                    <a:pt x="8857" y="2544"/>
                  </a:cubicBezTo>
                  <a:cubicBezTo>
                    <a:pt x="8828" y="2582"/>
                    <a:pt x="8799" y="2622"/>
                    <a:pt x="8773" y="2663"/>
                  </a:cubicBezTo>
                  <a:lnTo>
                    <a:pt x="8773" y="2662"/>
                  </a:lnTo>
                  <a:cubicBezTo>
                    <a:pt x="8773" y="2663"/>
                    <a:pt x="8772" y="2663"/>
                    <a:pt x="8772" y="2665"/>
                  </a:cubicBezTo>
                  <a:cubicBezTo>
                    <a:pt x="8771" y="2666"/>
                    <a:pt x="8771" y="2667"/>
                    <a:pt x="8769" y="2668"/>
                  </a:cubicBezTo>
                  <a:lnTo>
                    <a:pt x="8768" y="2670"/>
                  </a:lnTo>
                  <a:cubicBezTo>
                    <a:pt x="8741" y="2719"/>
                    <a:pt x="8717" y="2769"/>
                    <a:pt x="8687" y="2817"/>
                  </a:cubicBezTo>
                  <a:cubicBezTo>
                    <a:pt x="8660" y="2861"/>
                    <a:pt x="8629" y="2903"/>
                    <a:pt x="8603" y="2947"/>
                  </a:cubicBezTo>
                  <a:cubicBezTo>
                    <a:pt x="8589" y="2969"/>
                    <a:pt x="8576" y="2993"/>
                    <a:pt x="8563" y="3016"/>
                  </a:cubicBezTo>
                  <a:cubicBezTo>
                    <a:pt x="8565" y="3017"/>
                    <a:pt x="8566" y="3017"/>
                    <a:pt x="8567" y="3019"/>
                  </a:cubicBezTo>
                  <a:cubicBezTo>
                    <a:pt x="8560" y="3027"/>
                    <a:pt x="8552" y="3038"/>
                    <a:pt x="8546" y="3048"/>
                  </a:cubicBezTo>
                  <a:cubicBezTo>
                    <a:pt x="8531" y="3080"/>
                    <a:pt x="8521" y="3114"/>
                    <a:pt x="8510" y="3148"/>
                  </a:cubicBezTo>
                  <a:lnTo>
                    <a:pt x="8475" y="3110"/>
                  </a:lnTo>
                  <a:cubicBezTo>
                    <a:pt x="8427" y="3062"/>
                    <a:pt x="8377" y="3014"/>
                    <a:pt x="8326" y="2969"/>
                  </a:cubicBezTo>
                  <a:cubicBezTo>
                    <a:pt x="8274" y="2924"/>
                    <a:pt x="8222" y="2882"/>
                    <a:pt x="8169" y="2837"/>
                  </a:cubicBezTo>
                  <a:cubicBezTo>
                    <a:pt x="8118" y="2799"/>
                    <a:pt x="8067" y="2760"/>
                    <a:pt x="8014" y="2723"/>
                  </a:cubicBezTo>
                  <a:cubicBezTo>
                    <a:pt x="7989" y="2706"/>
                    <a:pt x="7964" y="2688"/>
                    <a:pt x="7941" y="2672"/>
                  </a:cubicBezTo>
                  <a:cubicBezTo>
                    <a:pt x="7913" y="2656"/>
                    <a:pt x="7886" y="2639"/>
                    <a:pt x="7858" y="2622"/>
                  </a:cubicBezTo>
                  <a:cubicBezTo>
                    <a:pt x="7823" y="2603"/>
                    <a:pt x="7788" y="2582"/>
                    <a:pt x="7753" y="2565"/>
                  </a:cubicBezTo>
                  <a:lnTo>
                    <a:pt x="7649" y="2515"/>
                  </a:lnTo>
                  <a:lnTo>
                    <a:pt x="7649" y="2515"/>
                  </a:lnTo>
                  <a:cubicBezTo>
                    <a:pt x="7652" y="2516"/>
                    <a:pt x="7654" y="2517"/>
                    <a:pt x="7657" y="2517"/>
                  </a:cubicBezTo>
                  <a:cubicBezTo>
                    <a:pt x="7627" y="2505"/>
                    <a:pt x="7596" y="2492"/>
                    <a:pt x="7565" y="2479"/>
                  </a:cubicBezTo>
                  <a:cubicBezTo>
                    <a:pt x="7539" y="2469"/>
                    <a:pt x="7512" y="2460"/>
                    <a:pt x="7484" y="2449"/>
                  </a:cubicBezTo>
                  <a:cubicBezTo>
                    <a:pt x="7432" y="2430"/>
                    <a:pt x="7379" y="2414"/>
                    <a:pt x="7325" y="2398"/>
                  </a:cubicBezTo>
                  <a:cubicBezTo>
                    <a:pt x="7244" y="2374"/>
                    <a:pt x="7162" y="2352"/>
                    <a:pt x="7081" y="2333"/>
                  </a:cubicBezTo>
                  <a:cubicBezTo>
                    <a:pt x="7039" y="2322"/>
                    <a:pt x="6996" y="2314"/>
                    <a:pt x="6955" y="2305"/>
                  </a:cubicBezTo>
                  <a:cubicBezTo>
                    <a:pt x="6918" y="2297"/>
                    <a:pt x="6880" y="2292"/>
                    <a:pt x="6841" y="2286"/>
                  </a:cubicBezTo>
                  <a:lnTo>
                    <a:pt x="6841" y="2286"/>
                  </a:lnTo>
                  <a:cubicBezTo>
                    <a:pt x="6842" y="2286"/>
                    <a:pt x="6844" y="2286"/>
                    <a:pt x="6845" y="2286"/>
                  </a:cubicBezTo>
                  <a:lnTo>
                    <a:pt x="6845" y="2286"/>
                  </a:lnTo>
                  <a:cubicBezTo>
                    <a:pt x="6843" y="2286"/>
                    <a:pt x="6840" y="2285"/>
                    <a:pt x="6838" y="2285"/>
                  </a:cubicBezTo>
                  <a:cubicBezTo>
                    <a:pt x="6839" y="2285"/>
                    <a:pt x="6840" y="2286"/>
                    <a:pt x="6841" y="2286"/>
                  </a:cubicBezTo>
                  <a:lnTo>
                    <a:pt x="6841" y="2286"/>
                  </a:lnTo>
                  <a:cubicBezTo>
                    <a:pt x="6808" y="2283"/>
                    <a:pt x="6774" y="2278"/>
                    <a:pt x="6740" y="2275"/>
                  </a:cubicBezTo>
                  <a:cubicBezTo>
                    <a:pt x="6708" y="2274"/>
                    <a:pt x="6676" y="2273"/>
                    <a:pt x="6645" y="2271"/>
                  </a:cubicBezTo>
                  <a:cubicBezTo>
                    <a:pt x="6627" y="2271"/>
                    <a:pt x="6609" y="2270"/>
                    <a:pt x="6591" y="2270"/>
                  </a:cubicBezTo>
                  <a:cubicBezTo>
                    <a:pt x="6582" y="2270"/>
                    <a:pt x="6573" y="2270"/>
                    <a:pt x="6564" y="2271"/>
                  </a:cubicBezTo>
                  <a:cubicBezTo>
                    <a:pt x="6527" y="2273"/>
                    <a:pt x="6488" y="2275"/>
                    <a:pt x="6450" y="2278"/>
                  </a:cubicBezTo>
                  <a:cubicBezTo>
                    <a:pt x="6393" y="2283"/>
                    <a:pt x="6334" y="2289"/>
                    <a:pt x="6276" y="2297"/>
                  </a:cubicBezTo>
                  <a:cubicBezTo>
                    <a:pt x="6213" y="2305"/>
                    <a:pt x="6150" y="2314"/>
                    <a:pt x="6088" y="2324"/>
                  </a:cubicBezTo>
                  <a:cubicBezTo>
                    <a:pt x="6026" y="2335"/>
                    <a:pt x="5966" y="2348"/>
                    <a:pt x="5908" y="2363"/>
                  </a:cubicBezTo>
                  <a:cubicBezTo>
                    <a:pt x="5866" y="2376"/>
                    <a:pt x="5826" y="2389"/>
                    <a:pt x="5785" y="2403"/>
                  </a:cubicBezTo>
                  <a:cubicBezTo>
                    <a:pt x="5753" y="2417"/>
                    <a:pt x="5719" y="2431"/>
                    <a:pt x="5687" y="2446"/>
                  </a:cubicBezTo>
                  <a:cubicBezTo>
                    <a:pt x="5657" y="2461"/>
                    <a:pt x="5629" y="2476"/>
                    <a:pt x="5599" y="2493"/>
                  </a:cubicBezTo>
                  <a:cubicBezTo>
                    <a:pt x="5567" y="2512"/>
                    <a:pt x="5536" y="2531"/>
                    <a:pt x="5505" y="2552"/>
                  </a:cubicBezTo>
                  <a:cubicBezTo>
                    <a:pt x="5476" y="2570"/>
                    <a:pt x="5448" y="2591"/>
                    <a:pt x="5419" y="2611"/>
                  </a:cubicBezTo>
                  <a:cubicBezTo>
                    <a:pt x="5404" y="2625"/>
                    <a:pt x="5388" y="2636"/>
                    <a:pt x="5374" y="2650"/>
                  </a:cubicBezTo>
                  <a:cubicBezTo>
                    <a:pt x="5363" y="2661"/>
                    <a:pt x="5351" y="2671"/>
                    <a:pt x="5341" y="2683"/>
                  </a:cubicBezTo>
                  <a:cubicBezTo>
                    <a:pt x="5305" y="2722"/>
                    <a:pt x="5270" y="2760"/>
                    <a:pt x="5234" y="2799"/>
                  </a:cubicBezTo>
                  <a:cubicBezTo>
                    <a:pt x="5204" y="2831"/>
                    <a:pt x="5172" y="2863"/>
                    <a:pt x="5141" y="2895"/>
                  </a:cubicBezTo>
                  <a:cubicBezTo>
                    <a:pt x="5198" y="2920"/>
                    <a:pt x="5252" y="2949"/>
                    <a:pt x="5306" y="2977"/>
                  </a:cubicBezTo>
                  <a:cubicBezTo>
                    <a:pt x="5428" y="3043"/>
                    <a:pt x="5547" y="3110"/>
                    <a:pt x="5660" y="3189"/>
                  </a:cubicBezTo>
                  <a:cubicBezTo>
                    <a:pt x="5715" y="3229"/>
                    <a:pt x="5770" y="3267"/>
                    <a:pt x="5823" y="3311"/>
                  </a:cubicBezTo>
                  <a:cubicBezTo>
                    <a:pt x="5875" y="3353"/>
                    <a:pt x="5925" y="3395"/>
                    <a:pt x="5977" y="3437"/>
                  </a:cubicBezTo>
                  <a:cubicBezTo>
                    <a:pt x="6085" y="3529"/>
                    <a:pt x="6191" y="3625"/>
                    <a:pt x="6295" y="3721"/>
                  </a:cubicBezTo>
                  <a:cubicBezTo>
                    <a:pt x="6341" y="3765"/>
                    <a:pt x="6385" y="3808"/>
                    <a:pt x="6432" y="3852"/>
                  </a:cubicBezTo>
                  <a:cubicBezTo>
                    <a:pt x="6483" y="3896"/>
                    <a:pt x="6534" y="3941"/>
                    <a:pt x="6589" y="3983"/>
                  </a:cubicBezTo>
                  <a:cubicBezTo>
                    <a:pt x="6630" y="4022"/>
                    <a:pt x="6672" y="4058"/>
                    <a:pt x="6716" y="4092"/>
                  </a:cubicBezTo>
                  <a:cubicBezTo>
                    <a:pt x="6838" y="4194"/>
                    <a:pt x="6952" y="4306"/>
                    <a:pt x="7065" y="4416"/>
                  </a:cubicBezTo>
                  <a:cubicBezTo>
                    <a:pt x="7132" y="4481"/>
                    <a:pt x="7199" y="4545"/>
                    <a:pt x="7268" y="4607"/>
                  </a:cubicBezTo>
                  <a:cubicBezTo>
                    <a:pt x="7221" y="4587"/>
                    <a:pt x="7175" y="4564"/>
                    <a:pt x="7132" y="4536"/>
                  </a:cubicBezTo>
                  <a:lnTo>
                    <a:pt x="7061" y="4494"/>
                  </a:lnTo>
                  <a:cubicBezTo>
                    <a:pt x="7022" y="4468"/>
                    <a:pt x="6983" y="4441"/>
                    <a:pt x="6943" y="4414"/>
                  </a:cubicBezTo>
                  <a:cubicBezTo>
                    <a:pt x="6885" y="4374"/>
                    <a:pt x="6829" y="4330"/>
                    <a:pt x="6772" y="4286"/>
                  </a:cubicBezTo>
                  <a:cubicBezTo>
                    <a:pt x="6720" y="4246"/>
                    <a:pt x="6667" y="4205"/>
                    <a:pt x="6614" y="4165"/>
                  </a:cubicBezTo>
                  <a:cubicBezTo>
                    <a:pt x="6560" y="4123"/>
                    <a:pt x="6506" y="4082"/>
                    <a:pt x="6455" y="4039"/>
                  </a:cubicBezTo>
                  <a:cubicBezTo>
                    <a:pt x="6398" y="3992"/>
                    <a:pt x="6343" y="3943"/>
                    <a:pt x="6289" y="3891"/>
                  </a:cubicBezTo>
                  <a:cubicBezTo>
                    <a:pt x="6192" y="3801"/>
                    <a:pt x="6096" y="3709"/>
                    <a:pt x="5997" y="3622"/>
                  </a:cubicBezTo>
                  <a:cubicBezTo>
                    <a:pt x="5895" y="3534"/>
                    <a:pt x="5792" y="3446"/>
                    <a:pt x="5684" y="3363"/>
                  </a:cubicBezTo>
                  <a:lnTo>
                    <a:pt x="5684" y="3363"/>
                  </a:lnTo>
                  <a:cubicBezTo>
                    <a:pt x="5685" y="3363"/>
                    <a:pt x="5685" y="3363"/>
                    <a:pt x="5686" y="3363"/>
                  </a:cubicBezTo>
                  <a:cubicBezTo>
                    <a:pt x="5626" y="3320"/>
                    <a:pt x="5568" y="3276"/>
                    <a:pt x="5506" y="3238"/>
                  </a:cubicBezTo>
                  <a:cubicBezTo>
                    <a:pt x="5440" y="3197"/>
                    <a:pt x="5372" y="3156"/>
                    <a:pt x="5302" y="3119"/>
                  </a:cubicBezTo>
                  <a:cubicBezTo>
                    <a:pt x="5255" y="3094"/>
                    <a:pt x="5211" y="3069"/>
                    <a:pt x="5162" y="3047"/>
                  </a:cubicBezTo>
                  <a:cubicBezTo>
                    <a:pt x="5136" y="3033"/>
                    <a:pt x="5110" y="3019"/>
                    <a:pt x="5083" y="3009"/>
                  </a:cubicBezTo>
                  <a:cubicBezTo>
                    <a:pt x="5058" y="2998"/>
                    <a:pt x="5033" y="2988"/>
                    <a:pt x="5008" y="2977"/>
                  </a:cubicBezTo>
                  <a:cubicBezTo>
                    <a:pt x="4939" y="2951"/>
                    <a:pt x="4867" y="2925"/>
                    <a:pt x="4796" y="2900"/>
                  </a:cubicBezTo>
                  <a:cubicBezTo>
                    <a:pt x="4733" y="2879"/>
                    <a:pt x="4667" y="2861"/>
                    <a:pt x="4602" y="2843"/>
                  </a:cubicBezTo>
                  <a:lnTo>
                    <a:pt x="4598" y="2843"/>
                  </a:lnTo>
                  <a:cubicBezTo>
                    <a:pt x="4567" y="2836"/>
                    <a:pt x="4536" y="2827"/>
                    <a:pt x="4504" y="2823"/>
                  </a:cubicBezTo>
                  <a:cubicBezTo>
                    <a:pt x="4471" y="2818"/>
                    <a:pt x="4437" y="2815"/>
                    <a:pt x="4404" y="2810"/>
                  </a:cubicBezTo>
                  <a:cubicBezTo>
                    <a:pt x="4326" y="2801"/>
                    <a:pt x="4248" y="2794"/>
                    <a:pt x="4170" y="2789"/>
                  </a:cubicBezTo>
                  <a:cubicBezTo>
                    <a:pt x="4098" y="2784"/>
                    <a:pt x="4027" y="2784"/>
                    <a:pt x="3955" y="2782"/>
                  </a:cubicBezTo>
                  <a:cubicBezTo>
                    <a:pt x="3877" y="2786"/>
                    <a:pt x="3798" y="2789"/>
                    <a:pt x="3720" y="2797"/>
                  </a:cubicBezTo>
                  <a:cubicBezTo>
                    <a:pt x="3642" y="2806"/>
                    <a:pt x="3566" y="2816"/>
                    <a:pt x="3489" y="2827"/>
                  </a:cubicBezTo>
                  <a:cubicBezTo>
                    <a:pt x="3452" y="2833"/>
                    <a:pt x="3415" y="2840"/>
                    <a:pt x="3379" y="2846"/>
                  </a:cubicBezTo>
                  <a:cubicBezTo>
                    <a:pt x="3349" y="2851"/>
                    <a:pt x="3319" y="2857"/>
                    <a:pt x="3289" y="2863"/>
                  </a:cubicBezTo>
                  <a:cubicBezTo>
                    <a:pt x="3258" y="2869"/>
                    <a:pt x="3227" y="2877"/>
                    <a:pt x="3197" y="2885"/>
                  </a:cubicBezTo>
                  <a:cubicBezTo>
                    <a:pt x="3160" y="2895"/>
                    <a:pt x="3126" y="2904"/>
                    <a:pt x="3090" y="2915"/>
                  </a:cubicBezTo>
                  <a:cubicBezTo>
                    <a:pt x="3068" y="2923"/>
                    <a:pt x="3046" y="2929"/>
                    <a:pt x="3023" y="2936"/>
                  </a:cubicBezTo>
                  <a:cubicBezTo>
                    <a:pt x="3004" y="2944"/>
                    <a:pt x="2983" y="2949"/>
                    <a:pt x="2963" y="2957"/>
                  </a:cubicBezTo>
                  <a:cubicBezTo>
                    <a:pt x="2923" y="2973"/>
                    <a:pt x="2884" y="2990"/>
                    <a:pt x="2844" y="3006"/>
                  </a:cubicBezTo>
                  <a:lnTo>
                    <a:pt x="2843" y="3006"/>
                  </a:lnTo>
                  <a:cubicBezTo>
                    <a:pt x="2840" y="3006"/>
                    <a:pt x="2840" y="3007"/>
                    <a:pt x="2839" y="3007"/>
                  </a:cubicBezTo>
                  <a:cubicBezTo>
                    <a:pt x="2768" y="3039"/>
                    <a:pt x="2699" y="3071"/>
                    <a:pt x="2631" y="3105"/>
                  </a:cubicBezTo>
                  <a:cubicBezTo>
                    <a:pt x="2567" y="3136"/>
                    <a:pt x="2505" y="3171"/>
                    <a:pt x="2445" y="3205"/>
                  </a:cubicBezTo>
                  <a:cubicBezTo>
                    <a:pt x="2415" y="3223"/>
                    <a:pt x="2385" y="3241"/>
                    <a:pt x="2355" y="3258"/>
                  </a:cubicBezTo>
                  <a:cubicBezTo>
                    <a:pt x="2332" y="3274"/>
                    <a:pt x="2309" y="3290"/>
                    <a:pt x="2285" y="3306"/>
                  </a:cubicBezTo>
                  <a:cubicBezTo>
                    <a:pt x="2238" y="3338"/>
                    <a:pt x="2194" y="3374"/>
                    <a:pt x="2149" y="3408"/>
                  </a:cubicBezTo>
                  <a:lnTo>
                    <a:pt x="2149" y="3408"/>
                  </a:lnTo>
                  <a:cubicBezTo>
                    <a:pt x="2149" y="3408"/>
                    <a:pt x="2149" y="3408"/>
                    <a:pt x="2150" y="3408"/>
                  </a:cubicBezTo>
                  <a:lnTo>
                    <a:pt x="2150" y="3408"/>
                  </a:lnTo>
                  <a:cubicBezTo>
                    <a:pt x="2149" y="3408"/>
                    <a:pt x="2149" y="3409"/>
                    <a:pt x="2149" y="3409"/>
                  </a:cubicBezTo>
                  <a:lnTo>
                    <a:pt x="2149" y="3409"/>
                  </a:lnTo>
                  <a:cubicBezTo>
                    <a:pt x="2148" y="3409"/>
                    <a:pt x="2148" y="3410"/>
                    <a:pt x="2147" y="3410"/>
                  </a:cubicBezTo>
                  <a:cubicBezTo>
                    <a:pt x="2147" y="3410"/>
                    <a:pt x="2147" y="3410"/>
                    <a:pt x="2148" y="3410"/>
                  </a:cubicBezTo>
                  <a:lnTo>
                    <a:pt x="2148" y="3410"/>
                  </a:lnTo>
                  <a:cubicBezTo>
                    <a:pt x="2092" y="3458"/>
                    <a:pt x="2037" y="3505"/>
                    <a:pt x="1984" y="3558"/>
                  </a:cubicBezTo>
                  <a:lnTo>
                    <a:pt x="1984" y="3556"/>
                  </a:lnTo>
                  <a:cubicBezTo>
                    <a:pt x="1941" y="3601"/>
                    <a:pt x="1899" y="3651"/>
                    <a:pt x="1860" y="3700"/>
                  </a:cubicBezTo>
                  <a:cubicBezTo>
                    <a:pt x="1829" y="3743"/>
                    <a:pt x="1798" y="3786"/>
                    <a:pt x="1770" y="3831"/>
                  </a:cubicBezTo>
                  <a:cubicBezTo>
                    <a:pt x="1757" y="3852"/>
                    <a:pt x="1743" y="3870"/>
                    <a:pt x="1731" y="3891"/>
                  </a:cubicBezTo>
                  <a:cubicBezTo>
                    <a:pt x="1716" y="3919"/>
                    <a:pt x="1700" y="3945"/>
                    <a:pt x="1685" y="3971"/>
                  </a:cubicBezTo>
                  <a:cubicBezTo>
                    <a:pt x="1654" y="4029"/>
                    <a:pt x="1626" y="4090"/>
                    <a:pt x="1601" y="4152"/>
                  </a:cubicBezTo>
                  <a:cubicBezTo>
                    <a:pt x="1585" y="4195"/>
                    <a:pt x="1570" y="4240"/>
                    <a:pt x="1555" y="4285"/>
                  </a:cubicBezTo>
                  <a:cubicBezTo>
                    <a:pt x="1540" y="4330"/>
                    <a:pt x="1527" y="4375"/>
                    <a:pt x="1514" y="4420"/>
                  </a:cubicBezTo>
                  <a:cubicBezTo>
                    <a:pt x="1502" y="4473"/>
                    <a:pt x="1493" y="4528"/>
                    <a:pt x="1487" y="4581"/>
                  </a:cubicBezTo>
                  <a:cubicBezTo>
                    <a:pt x="1478" y="4673"/>
                    <a:pt x="1477" y="4765"/>
                    <a:pt x="1478" y="4856"/>
                  </a:cubicBezTo>
                  <a:cubicBezTo>
                    <a:pt x="1480" y="4871"/>
                    <a:pt x="1481" y="4889"/>
                    <a:pt x="1481" y="4905"/>
                  </a:cubicBezTo>
                  <a:cubicBezTo>
                    <a:pt x="1482" y="4922"/>
                    <a:pt x="1482" y="4937"/>
                    <a:pt x="1483" y="4954"/>
                  </a:cubicBezTo>
                  <a:cubicBezTo>
                    <a:pt x="1488" y="4983"/>
                    <a:pt x="1491" y="5013"/>
                    <a:pt x="1496" y="5042"/>
                  </a:cubicBezTo>
                  <a:cubicBezTo>
                    <a:pt x="1504" y="5098"/>
                    <a:pt x="1513" y="5154"/>
                    <a:pt x="1524" y="5211"/>
                  </a:cubicBezTo>
                  <a:cubicBezTo>
                    <a:pt x="1534" y="5262"/>
                    <a:pt x="1544" y="5312"/>
                    <a:pt x="1556" y="5362"/>
                  </a:cubicBezTo>
                  <a:cubicBezTo>
                    <a:pt x="1564" y="5384"/>
                    <a:pt x="1569" y="5407"/>
                    <a:pt x="1578" y="5431"/>
                  </a:cubicBezTo>
                  <a:cubicBezTo>
                    <a:pt x="1587" y="5453"/>
                    <a:pt x="1596" y="5475"/>
                    <a:pt x="1605" y="5499"/>
                  </a:cubicBezTo>
                  <a:cubicBezTo>
                    <a:pt x="1625" y="5541"/>
                    <a:pt x="1643" y="5584"/>
                    <a:pt x="1666" y="5625"/>
                  </a:cubicBezTo>
                  <a:cubicBezTo>
                    <a:pt x="1688" y="5668"/>
                    <a:pt x="1713" y="5709"/>
                    <a:pt x="1738" y="5751"/>
                  </a:cubicBezTo>
                  <a:cubicBezTo>
                    <a:pt x="1750" y="5768"/>
                    <a:pt x="1762" y="5788"/>
                    <a:pt x="1775" y="5805"/>
                  </a:cubicBezTo>
                  <a:lnTo>
                    <a:pt x="1814" y="5856"/>
                  </a:lnTo>
                  <a:cubicBezTo>
                    <a:pt x="1852" y="5902"/>
                    <a:pt x="1889" y="5949"/>
                    <a:pt x="1927" y="5995"/>
                  </a:cubicBezTo>
                  <a:cubicBezTo>
                    <a:pt x="1965" y="6040"/>
                    <a:pt x="2004" y="6081"/>
                    <a:pt x="2044" y="6122"/>
                  </a:cubicBezTo>
                  <a:cubicBezTo>
                    <a:pt x="2091" y="6166"/>
                    <a:pt x="2141" y="6210"/>
                    <a:pt x="2190" y="6251"/>
                  </a:cubicBezTo>
                  <a:cubicBezTo>
                    <a:pt x="2235" y="6287"/>
                    <a:pt x="2280" y="6321"/>
                    <a:pt x="2324" y="6356"/>
                  </a:cubicBezTo>
                  <a:lnTo>
                    <a:pt x="2323" y="6356"/>
                  </a:lnTo>
                  <a:cubicBezTo>
                    <a:pt x="2363" y="6385"/>
                    <a:pt x="2400" y="6413"/>
                    <a:pt x="2440" y="6439"/>
                  </a:cubicBezTo>
                  <a:cubicBezTo>
                    <a:pt x="2478" y="6464"/>
                    <a:pt x="2517" y="6489"/>
                    <a:pt x="2556" y="6510"/>
                  </a:cubicBezTo>
                  <a:cubicBezTo>
                    <a:pt x="2592" y="6530"/>
                    <a:pt x="2629" y="6547"/>
                    <a:pt x="2667" y="6564"/>
                  </a:cubicBezTo>
                  <a:cubicBezTo>
                    <a:pt x="2699" y="6579"/>
                    <a:pt x="2731" y="6593"/>
                    <a:pt x="2763" y="6607"/>
                  </a:cubicBezTo>
                  <a:cubicBezTo>
                    <a:pt x="2814" y="6626"/>
                    <a:pt x="2865" y="6645"/>
                    <a:pt x="2917" y="6661"/>
                  </a:cubicBezTo>
                  <a:cubicBezTo>
                    <a:pt x="2947" y="6670"/>
                    <a:pt x="2977" y="6679"/>
                    <a:pt x="3006" y="6687"/>
                  </a:cubicBezTo>
                  <a:cubicBezTo>
                    <a:pt x="3035" y="6693"/>
                    <a:pt x="3061" y="6701"/>
                    <a:pt x="3088" y="6707"/>
                  </a:cubicBezTo>
                  <a:cubicBezTo>
                    <a:pt x="3116" y="6714"/>
                    <a:pt x="3143" y="6719"/>
                    <a:pt x="3171" y="6724"/>
                  </a:cubicBezTo>
                  <a:cubicBezTo>
                    <a:pt x="3116" y="6729"/>
                    <a:pt x="3059" y="6731"/>
                    <a:pt x="3004" y="6732"/>
                  </a:cubicBezTo>
                  <a:lnTo>
                    <a:pt x="3003" y="6732"/>
                  </a:lnTo>
                  <a:cubicBezTo>
                    <a:pt x="3003" y="6732"/>
                    <a:pt x="3004" y="6732"/>
                    <a:pt x="3004" y="6731"/>
                  </a:cubicBezTo>
                  <a:lnTo>
                    <a:pt x="2974" y="6731"/>
                  </a:lnTo>
                  <a:cubicBezTo>
                    <a:pt x="2917" y="6729"/>
                    <a:pt x="2859" y="6726"/>
                    <a:pt x="2802" y="6719"/>
                  </a:cubicBezTo>
                  <a:cubicBezTo>
                    <a:pt x="2799" y="6719"/>
                    <a:pt x="2798" y="6719"/>
                    <a:pt x="2796" y="6718"/>
                  </a:cubicBezTo>
                  <a:cubicBezTo>
                    <a:pt x="2793" y="6718"/>
                    <a:pt x="2791" y="6718"/>
                    <a:pt x="2787" y="6717"/>
                  </a:cubicBezTo>
                  <a:lnTo>
                    <a:pt x="2781" y="6717"/>
                  </a:lnTo>
                  <a:cubicBezTo>
                    <a:pt x="2762" y="6712"/>
                    <a:pt x="2744" y="6707"/>
                    <a:pt x="2724" y="6701"/>
                  </a:cubicBezTo>
                  <a:lnTo>
                    <a:pt x="2724" y="6701"/>
                  </a:lnTo>
                  <a:cubicBezTo>
                    <a:pt x="2724" y="6701"/>
                    <a:pt x="2724" y="6701"/>
                    <a:pt x="2724" y="6701"/>
                  </a:cubicBezTo>
                  <a:cubicBezTo>
                    <a:pt x="2648" y="6674"/>
                    <a:pt x="2570" y="6652"/>
                    <a:pt x="2495" y="6625"/>
                  </a:cubicBezTo>
                  <a:cubicBezTo>
                    <a:pt x="2472" y="6613"/>
                    <a:pt x="2448" y="6600"/>
                    <a:pt x="2427" y="6585"/>
                  </a:cubicBezTo>
                  <a:cubicBezTo>
                    <a:pt x="2370" y="6547"/>
                    <a:pt x="2314" y="6510"/>
                    <a:pt x="2259" y="6470"/>
                  </a:cubicBezTo>
                  <a:cubicBezTo>
                    <a:pt x="2206" y="6432"/>
                    <a:pt x="2154" y="6392"/>
                    <a:pt x="2105" y="6350"/>
                  </a:cubicBezTo>
                  <a:cubicBezTo>
                    <a:pt x="2051" y="6306"/>
                    <a:pt x="1997" y="6262"/>
                    <a:pt x="1950" y="6212"/>
                  </a:cubicBezTo>
                  <a:cubicBezTo>
                    <a:pt x="1922" y="6185"/>
                    <a:pt x="1895" y="6156"/>
                    <a:pt x="1869" y="6128"/>
                  </a:cubicBezTo>
                  <a:cubicBezTo>
                    <a:pt x="1848" y="6104"/>
                    <a:pt x="1826" y="6079"/>
                    <a:pt x="1805" y="6053"/>
                  </a:cubicBezTo>
                  <a:cubicBezTo>
                    <a:pt x="1761" y="6001"/>
                    <a:pt x="1720" y="5949"/>
                    <a:pt x="1678" y="5896"/>
                  </a:cubicBezTo>
                  <a:cubicBezTo>
                    <a:pt x="1640" y="5846"/>
                    <a:pt x="1605" y="5792"/>
                    <a:pt x="1575" y="5735"/>
                  </a:cubicBezTo>
                  <a:cubicBezTo>
                    <a:pt x="1556" y="5700"/>
                    <a:pt x="1538" y="5665"/>
                    <a:pt x="1522" y="5629"/>
                  </a:cubicBezTo>
                  <a:cubicBezTo>
                    <a:pt x="1508" y="5602"/>
                    <a:pt x="1494" y="5573"/>
                    <a:pt x="1482" y="5545"/>
                  </a:cubicBezTo>
                  <a:cubicBezTo>
                    <a:pt x="1470" y="5511"/>
                    <a:pt x="1457" y="5479"/>
                    <a:pt x="1445" y="5446"/>
                  </a:cubicBezTo>
                  <a:cubicBezTo>
                    <a:pt x="1440" y="5429"/>
                    <a:pt x="1434" y="5412"/>
                    <a:pt x="1430" y="5396"/>
                  </a:cubicBezTo>
                  <a:cubicBezTo>
                    <a:pt x="1426" y="5379"/>
                    <a:pt x="1421" y="5364"/>
                    <a:pt x="1418" y="5346"/>
                  </a:cubicBezTo>
                  <a:cubicBezTo>
                    <a:pt x="1404" y="5284"/>
                    <a:pt x="1393" y="5220"/>
                    <a:pt x="1382" y="5157"/>
                  </a:cubicBezTo>
                  <a:cubicBezTo>
                    <a:pt x="1378" y="5134"/>
                    <a:pt x="1374" y="5112"/>
                    <a:pt x="1370" y="5088"/>
                  </a:cubicBezTo>
                  <a:cubicBezTo>
                    <a:pt x="1289" y="5108"/>
                    <a:pt x="1208" y="5126"/>
                    <a:pt x="1127" y="5150"/>
                  </a:cubicBezTo>
                  <a:cubicBezTo>
                    <a:pt x="1098" y="5160"/>
                    <a:pt x="1070" y="5173"/>
                    <a:pt x="1042" y="5184"/>
                  </a:cubicBezTo>
                  <a:cubicBezTo>
                    <a:pt x="990" y="5210"/>
                    <a:pt x="940" y="5238"/>
                    <a:pt x="892" y="5268"/>
                  </a:cubicBezTo>
                  <a:cubicBezTo>
                    <a:pt x="863" y="5286"/>
                    <a:pt x="837" y="5305"/>
                    <a:pt x="812" y="5326"/>
                  </a:cubicBezTo>
                  <a:cubicBezTo>
                    <a:pt x="791" y="5344"/>
                    <a:pt x="771" y="5364"/>
                    <a:pt x="754" y="5382"/>
                  </a:cubicBezTo>
                  <a:cubicBezTo>
                    <a:pt x="711" y="5432"/>
                    <a:pt x="672" y="5483"/>
                    <a:pt x="634" y="5536"/>
                  </a:cubicBezTo>
                  <a:cubicBezTo>
                    <a:pt x="632" y="5537"/>
                    <a:pt x="631" y="5539"/>
                    <a:pt x="630" y="5541"/>
                  </a:cubicBezTo>
                  <a:cubicBezTo>
                    <a:pt x="617" y="5562"/>
                    <a:pt x="601" y="5581"/>
                    <a:pt x="590" y="5602"/>
                  </a:cubicBezTo>
                  <a:cubicBezTo>
                    <a:pt x="577" y="5624"/>
                    <a:pt x="564" y="5645"/>
                    <a:pt x="553" y="5668"/>
                  </a:cubicBezTo>
                  <a:cubicBezTo>
                    <a:pt x="537" y="5699"/>
                    <a:pt x="522" y="5731"/>
                    <a:pt x="507" y="5762"/>
                  </a:cubicBezTo>
                  <a:cubicBezTo>
                    <a:pt x="492" y="5798"/>
                    <a:pt x="476" y="5833"/>
                    <a:pt x="460" y="5867"/>
                  </a:cubicBezTo>
                  <a:cubicBezTo>
                    <a:pt x="443" y="5902"/>
                    <a:pt x="428" y="5936"/>
                    <a:pt x="410" y="5969"/>
                  </a:cubicBezTo>
                  <a:cubicBezTo>
                    <a:pt x="465" y="5995"/>
                    <a:pt x="455" y="6023"/>
                    <a:pt x="443" y="6052"/>
                  </a:cubicBezTo>
                  <a:cubicBezTo>
                    <a:pt x="429" y="6094"/>
                    <a:pt x="417" y="6138"/>
                    <a:pt x="406" y="6181"/>
                  </a:cubicBezTo>
                  <a:cubicBezTo>
                    <a:pt x="396" y="6222"/>
                    <a:pt x="385" y="6264"/>
                    <a:pt x="376" y="6305"/>
                  </a:cubicBezTo>
                  <a:cubicBezTo>
                    <a:pt x="367" y="6345"/>
                    <a:pt x="361" y="6383"/>
                    <a:pt x="355" y="6424"/>
                  </a:cubicBezTo>
                  <a:cubicBezTo>
                    <a:pt x="346" y="6527"/>
                    <a:pt x="351" y="6631"/>
                    <a:pt x="351" y="6734"/>
                  </a:cubicBezTo>
                  <a:lnTo>
                    <a:pt x="351" y="6733"/>
                  </a:lnTo>
                  <a:cubicBezTo>
                    <a:pt x="352" y="6755"/>
                    <a:pt x="354" y="6778"/>
                    <a:pt x="354" y="6799"/>
                  </a:cubicBezTo>
                  <a:cubicBezTo>
                    <a:pt x="354" y="6817"/>
                    <a:pt x="356" y="6836"/>
                    <a:pt x="360" y="6855"/>
                  </a:cubicBezTo>
                  <a:cubicBezTo>
                    <a:pt x="363" y="6892"/>
                    <a:pt x="370" y="6927"/>
                    <a:pt x="375" y="6964"/>
                  </a:cubicBezTo>
                  <a:cubicBezTo>
                    <a:pt x="380" y="6989"/>
                    <a:pt x="383" y="7016"/>
                    <a:pt x="392" y="7041"/>
                  </a:cubicBezTo>
                  <a:cubicBezTo>
                    <a:pt x="398" y="7068"/>
                    <a:pt x="406" y="7093"/>
                    <a:pt x="412" y="7120"/>
                  </a:cubicBezTo>
                  <a:cubicBezTo>
                    <a:pt x="427" y="7162"/>
                    <a:pt x="439" y="7206"/>
                    <a:pt x="455" y="7248"/>
                  </a:cubicBezTo>
                  <a:cubicBezTo>
                    <a:pt x="468" y="7285"/>
                    <a:pt x="484" y="7321"/>
                    <a:pt x="500" y="7359"/>
                  </a:cubicBezTo>
                  <a:cubicBezTo>
                    <a:pt x="514" y="7386"/>
                    <a:pt x="526" y="7414"/>
                    <a:pt x="542" y="7440"/>
                  </a:cubicBezTo>
                  <a:cubicBezTo>
                    <a:pt x="558" y="7467"/>
                    <a:pt x="574" y="7495"/>
                    <a:pt x="590" y="7521"/>
                  </a:cubicBezTo>
                  <a:cubicBezTo>
                    <a:pt x="618" y="7562"/>
                    <a:pt x="644" y="7601"/>
                    <a:pt x="672" y="7640"/>
                  </a:cubicBezTo>
                  <a:cubicBezTo>
                    <a:pt x="700" y="7677"/>
                    <a:pt x="729" y="7714"/>
                    <a:pt x="758" y="7750"/>
                  </a:cubicBezTo>
                  <a:cubicBezTo>
                    <a:pt x="775" y="7769"/>
                    <a:pt x="793" y="7791"/>
                    <a:pt x="812" y="7810"/>
                  </a:cubicBezTo>
                  <a:cubicBezTo>
                    <a:pt x="832" y="7830"/>
                    <a:pt x="853" y="7849"/>
                    <a:pt x="874" y="7869"/>
                  </a:cubicBezTo>
                  <a:cubicBezTo>
                    <a:pt x="904" y="7898"/>
                    <a:pt x="935" y="7925"/>
                    <a:pt x="968" y="7951"/>
                  </a:cubicBezTo>
                  <a:cubicBezTo>
                    <a:pt x="1001" y="7978"/>
                    <a:pt x="1036" y="8004"/>
                    <a:pt x="1070" y="8028"/>
                  </a:cubicBezTo>
                  <a:lnTo>
                    <a:pt x="1072" y="8029"/>
                  </a:lnTo>
                  <a:lnTo>
                    <a:pt x="1073" y="8029"/>
                  </a:lnTo>
                  <a:cubicBezTo>
                    <a:pt x="1093" y="8044"/>
                    <a:pt x="1114" y="8058"/>
                    <a:pt x="1135" y="8071"/>
                  </a:cubicBezTo>
                  <a:cubicBezTo>
                    <a:pt x="1156" y="8084"/>
                    <a:pt x="1178" y="8096"/>
                    <a:pt x="1202" y="8111"/>
                  </a:cubicBezTo>
                  <a:cubicBezTo>
                    <a:pt x="1245" y="8135"/>
                    <a:pt x="1290" y="8156"/>
                    <a:pt x="1335" y="8178"/>
                  </a:cubicBezTo>
                  <a:cubicBezTo>
                    <a:pt x="1377" y="8199"/>
                    <a:pt x="1420" y="8215"/>
                    <a:pt x="1464" y="8233"/>
                  </a:cubicBezTo>
                  <a:cubicBezTo>
                    <a:pt x="1501" y="8244"/>
                    <a:pt x="1537" y="8255"/>
                    <a:pt x="1574" y="8266"/>
                  </a:cubicBezTo>
                  <a:cubicBezTo>
                    <a:pt x="1608" y="8275"/>
                    <a:pt x="1642" y="8284"/>
                    <a:pt x="1677" y="8293"/>
                  </a:cubicBezTo>
                  <a:lnTo>
                    <a:pt x="1678" y="8293"/>
                  </a:lnTo>
                  <a:cubicBezTo>
                    <a:pt x="1682" y="8295"/>
                    <a:pt x="1684" y="8295"/>
                    <a:pt x="1687" y="8295"/>
                  </a:cubicBezTo>
                  <a:cubicBezTo>
                    <a:pt x="1738" y="8306"/>
                    <a:pt x="1790" y="8320"/>
                    <a:pt x="1843" y="8328"/>
                  </a:cubicBezTo>
                  <a:cubicBezTo>
                    <a:pt x="1869" y="8332"/>
                    <a:pt x="1897" y="8338"/>
                    <a:pt x="1924" y="8341"/>
                  </a:cubicBezTo>
                  <a:cubicBezTo>
                    <a:pt x="1951" y="8343"/>
                    <a:pt x="1978" y="8347"/>
                    <a:pt x="2007" y="8349"/>
                  </a:cubicBezTo>
                  <a:cubicBezTo>
                    <a:pt x="2083" y="8355"/>
                    <a:pt x="2160" y="8360"/>
                    <a:pt x="2238" y="8360"/>
                  </a:cubicBezTo>
                  <a:cubicBezTo>
                    <a:pt x="2251" y="8360"/>
                    <a:pt x="2265" y="8360"/>
                    <a:pt x="2279" y="8360"/>
                  </a:cubicBezTo>
                  <a:cubicBezTo>
                    <a:pt x="2342" y="8358"/>
                    <a:pt x="2403" y="8349"/>
                    <a:pt x="2465" y="8341"/>
                  </a:cubicBezTo>
                  <a:cubicBezTo>
                    <a:pt x="2508" y="8333"/>
                    <a:pt x="2550" y="8326"/>
                    <a:pt x="2595" y="8317"/>
                  </a:cubicBezTo>
                  <a:cubicBezTo>
                    <a:pt x="2636" y="8310"/>
                    <a:pt x="2676" y="8300"/>
                    <a:pt x="2718" y="8291"/>
                  </a:cubicBezTo>
                  <a:cubicBezTo>
                    <a:pt x="2724" y="8289"/>
                    <a:pt x="2731" y="8287"/>
                    <a:pt x="2738" y="8286"/>
                  </a:cubicBezTo>
                  <a:lnTo>
                    <a:pt x="2738" y="8286"/>
                  </a:lnTo>
                  <a:cubicBezTo>
                    <a:pt x="2731" y="8289"/>
                    <a:pt x="2725" y="8291"/>
                    <a:pt x="2720" y="8296"/>
                  </a:cubicBezTo>
                  <a:cubicBezTo>
                    <a:pt x="2635" y="8332"/>
                    <a:pt x="2550" y="8365"/>
                    <a:pt x="2465" y="8395"/>
                  </a:cubicBezTo>
                  <a:cubicBezTo>
                    <a:pt x="2405" y="8413"/>
                    <a:pt x="2343" y="8426"/>
                    <a:pt x="2282" y="8437"/>
                  </a:cubicBezTo>
                  <a:lnTo>
                    <a:pt x="2282" y="8437"/>
                  </a:lnTo>
                  <a:cubicBezTo>
                    <a:pt x="2282" y="8437"/>
                    <a:pt x="2282" y="8437"/>
                    <a:pt x="2282" y="8436"/>
                  </a:cubicBezTo>
                  <a:lnTo>
                    <a:pt x="2282" y="8436"/>
                  </a:lnTo>
                  <a:cubicBezTo>
                    <a:pt x="2246" y="8442"/>
                    <a:pt x="2210" y="8447"/>
                    <a:pt x="2174" y="8451"/>
                  </a:cubicBezTo>
                  <a:cubicBezTo>
                    <a:pt x="2141" y="8456"/>
                    <a:pt x="2106" y="8457"/>
                    <a:pt x="2073" y="8460"/>
                  </a:cubicBezTo>
                  <a:lnTo>
                    <a:pt x="2069" y="8460"/>
                  </a:lnTo>
                  <a:cubicBezTo>
                    <a:pt x="2040" y="8461"/>
                    <a:pt x="2011" y="8462"/>
                    <a:pt x="1981" y="8462"/>
                  </a:cubicBezTo>
                  <a:cubicBezTo>
                    <a:pt x="1960" y="8462"/>
                    <a:pt x="1940" y="8462"/>
                    <a:pt x="1919" y="8463"/>
                  </a:cubicBezTo>
                  <a:cubicBezTo>
                    <a:pt x="1911" y="8463"/>
                    <a:pt x="1903" y="8465"/>
                    <a:pt x="1895" y="8465"/>
                  </a:cubicBezTo>
                  <a:cubicBezTo>
                    <a:pt x="1889" y="8463"/>
                    <a:pt x="1883" y="8462"/>
                    <a:pt x="1877" y="8462"/>
                  </a:cubicBezTo>
                  <a:cubicBezTo>
                    <a:pt x="1840" y="8457"/>
                    <a:pt x="1805" y="8450"/>
                    <a:pt x="1770" y="8442"/>
                  </a:cubicBezTo>
                  <a:cubicBezTo>
                    <a:pt x="1703" y="8429"/>
                    <a:pt x="1636" y="8413"/>
                    <a:pt x="1572" y="8396"/>
                  </a:cubicBezTo>
                  <a:cubicBezTo>
                    <a:pt x="1537" y="8387"/>
                    <a:pt x="1503" y="8378"/>
                    <a:pt x="1469" y="8367"/>
                  </a:cubicBezTo>
                  <a:cubicBezTo>
                    <a:pt x="1435" y="8356"/>
                    <a:pt x="1404" y="8344"/>
                    <a:pt x="1372" y="8332"/>
                  </a:cubicBezTo>
                  <a:cubicBezTo>
                    <a:pt x="1314" y="8310"/>
                    <a:pt x="1255" y="8282"/>
                    <a:pt x="1201" y="8253"/>
                  </a:cubicBezTo>
                  <a:cubicBezTo>
                    <a:pt x="1168" y="8236"/>
                    <a:pt x="1136" y="8219"/>
                    <a:pt x="1104" y="8200"/>
                  </a:cubicBezTo>
                  <a:cubicBezTo>
                    <a:pt x="1074" y="8182"/>
                    <a:pt x="1046" y="8164"/>
                    <a:pt x="1017" y="8145"/>
                  </a:cubicBezTo>
                  <a:cubicBezTo>
                    <a:pt x="987" y="8125"/>
                    <a:pt x="959" y="8104"/>
                    <a:pt x="930" y="8083"/>
                  </a:cubicBezTo>
                  <a:cubicBezTo>
                    <a:pt x="907" y="8064"/>
                    <a:pt x="883" y="8045"/>
                    <a:pt x="861" y="8026"/>
                  </a:cubicBezTo>
                  <a:cubicBezTo>
                    <a:pt x="835" y="8004"/>
                    <a:pt x="808" y="7982"/>
                    <a:pt x="785" y="7959"/>
                  </a:cubicBezTo>
                  <a:cubicBezTo>
                    <a:pt x="762" y="7936"/>
                    <a:pt x="738" y="7916"/>
                    <a:pt x="717" y="7892"/>
                  </a:cubicBezTo>
                  <a:cubicBezTo>
                    <a:pt x="693" y="7866"/>
                    <a:pt x="669" y="7840"/>
                    <a:pt x="646" y="7812"/>
                  </a:cubicBezTo>
                  <a:cubicBezTo>
                    <a:pt x="626" y="7786"/>
                    <a:pt x="605" y="7760"/>
                    <a:pt x="585" y="7733"/>
                  </a:cubicBezTo>
                  <a:lnTo>
                    <a:pt x="577" y="7722"/>
                  </a:lnTo>
                  <a:cubicBezTo>
                    <a:pt x="552" y="7743"/>
                    <a:pt x="525" y="7765"/>
                    <a:pt x="500" y="7789"/>
                  </a:cubicBezTo>
                  <a:cubicBezTo>
                    <a:pt x="474" y="7835"/>
                    <a:pt x="449" y="7882"/>
                    <a:pt x="423" y="7926"/>
                  </a:cubicBezTo>
                  <a:cubicBezTo>
                    <a:pt x="391" y="7982"/>
                    <a:pt x="352" y="8037"/>
                    <a:pt x="318" y="8090"/>
                  </a:cubicBezTo>
                  <a:lnTo>
                    <a:pt x="316" y="8091"/>
                  </a:lnTo>
                  <a:lnTo>
                    <a:pt x="316" y="8093"/>
                  </a:lnTo>
                  <a:cubicBezTo>
                    <a:pt x="316" y="8094"/>
                    <a:pt x="315" y="8094"/>
                    <a:pt x="315" y="8095"/>
                  </a:cubicBezTo>
                  <a:cubicBezTo>
                    <a:pt x="296" y="8130"/>
                    <a:pt x="275" y="8166"/>
                    <a:pt x="258" y="8203"/>
                  </a:cubicBezTo>
                  <a:lnTo>
                    <a:pt x="205" y="8318"/>
                  </a:lnTo>
                  <a:cubicBezTo>
                    <a:pt x="185" y="8365"/>
                    <a:pt x="163" y="8411"/>
                    <a:pt x="148" y="8460"/>
                  </a:cubicBezTo>
                  <a:cubicBezTo>
                    <a:pt x="133" y="8507"/>
                    <a:pt x="117" y="8555"/>
                    <a:pt x="102" y="8604"/>
                  </a:cubicBezTo>
                  <a:cubicBezTo>
                    <a:pt x="102" y="8602"/>
                    <a:pt x="103" y="8600"/>
                    <a:pt x="103" y="8597"/>
                  </a:cubicBezTo>
                  <a:lnTo>
                    <a:pt x="103" y="8597"/>
                  </a:lnTo>
                  <a:cubicBezTo>
                    <a:pt x="88" y="8648"/>
                    <a:pt x="73" y="8699"/>
                    <a:pt x="62" y="8750"/>
                  </a:cubicBezTo>
                  <a:cubicBezTo>
                    <a:pt x="52" y="8801"/>
                    <a:pt x="43" y="8853"/>
                    <a:pt x="34" y="8904"/>
                  </a:cubicBezTo>
                  <a:lnTo>
                    <a:pt x="34" y="8907"/>
                  </a:lnTo>
                  <a:cubicBezTo>
                    <a:pt x="14" y="9072"/>
                    <a:pt x="4" y="9237"/>
                    <a:pt x="0" y="9405"/>
                  </a:cubicBezTo>
                  <a:lnTo>
                    <a:pt x="0" y="9409"/>
                  </a:lnTo>
                  <a:lnTo>
                    <a:pt x="0" y="9411"/>
                  </a:lnTo>
                  <a:cubicBezTo>
                    <a:pt x="0" y="9468"/>
                    <a:pt x="1" y="9525"/>
                    <a:pt x="4" y="9581"/>
                  </a:cubicBezTo>
                  <a:cubicBezTo>
                    <a:pt x="5" y="9638"/>
                    <a:pt x="11" y="9694"/>
                    <a:pt x="16" y="9750"/>
                  </a:cubicBezTo>
                  <a:cubicBezTo>
                    <a:pt x="24" y="9797"/>
                    <a:pt x="32" y="9845"/>
                    <a:pt x="42" y="9894"/>
                  </a:cubicBezTo>
                  <a:cubicBezTo>
                    <a:pt x="52" y="9942"/>
                    <a:pt x="63" y="9989"/>
                    <a:pt x="77" y="10036"/>
                  </a:cubicBezTo>
                  <a:cubicBezTo>
                    <a:pt x="86" y="10070"/>
                    <a:pt x="94" y="10102"/>
                    <a:pt x="107" y="10134"/>
                  </a:cubicBezTo>
                  <a:cubicBezTo>
                    <a:pt x="118" y="10168"/>
                    <a:pt x="129" y="10200"/>
                    <a:pt x="141" y="10232"/>
                  </a:cubicBezTo>
                  <a:cubicBezTo>
                    <a:pt x="172" y="10305"/>
                    <a:pt x="206" y="10376"/>
                    <a:pt x="239" y="10449"/>
                  </a:cubicBezTo>
                  <a:cubicBezTo>
                    <a:pt x="272" y="10519"/>
                    <a:pt x="303" y="10586"/>
                    <a:pt x="337" y="10653"/>
                  </a:cubicBezTo>
                  <a:cubicBezTo>
                    <a:pt x="355" y="10684"/>
                    <a:pt x="375" y="10715"/>
                    <a:pt x="394" y="10743"/>
                  </a:cubicBezTo>
                  <a:cubicBezTo>
                    <a:pt x="412" y="10771"/>
                    <a:pt x="432" y="10797"/>
                    <a:pt x="450" y="10824"/>
                  </a:cubicBezTo>
                  <a:lnTo>
                    <a:pt x="452" y="10825"/>
                  </a:lnTo>
                  <a:lnTo>
                    <a:pt x="453" y="10826"/>
                  </a:lnTo>
                  <a:cubicBezTo>
                    <a:pt x="479" y="10859"/>
                    <a:pt x="506" y="10891"/>
                    <a:pt x="533" y="10922"/>
                  </a:cubicBezTo>
                  <a:lnTo>
                    <a:pt x="603" y="10999"/>
                  </a:lnTo>
                  <a:cubicBezTo>
                    <a:pt x="629" y="11024"/>
                    <a:pt x="656" y="11050"/>
                    <a:pt x="685" y="11074"/>
                  </a:cubicBezTo>
                  <a:cubicBezTo>
                    <a:pt x="716" y="11102"/>
                    <a:pt x="747" y="11125"/>
                    <a:pt x="779" y="11151"/>
                  </a:cubicBezTo>
                  <a:cubicBezTo>
                    <a:pt x="845" y="11202"/>
                    <a:pt x="912" y="11252"/>
                    <a:pt x="984" y="11298"/>
                  </a:cubicBezTo>
                  <a:cubicBezTo>
                    <a:pt x="985" y="11299"/>
                    <a:pt x="987" y="11300"/>
                    <a:pt x="989" y="11301"/>
                  </a:cubicBezTo>
                  <a:lnTo>
                    <a:pt x="987" y="11300"/>
                  </a:lnTo>
                  <a:lnTo>
                    <a:pt x="987" y="11300"/>
                  </a:lnTo>
                  <a:cubicBezTo>
                    <a:pt x="1021" y="11319"/>
                    <a:pt x="1054" y="11336"/>
                    <a:pt x="1090" y="11351"/>
                  </a:cubicBezTo>
                  <a:cubicBezTo>
                    <a:pt x="1114" y="11361"/>
                    <a:pt x="1139" y="11370"/>
                    <a:pt x="1162" y="11376"/>
                  </a:cubicBezTo>
                  <a:cubicBezTo>
                    <a:pt x="1206" y="11387"/>
                    <a:pt x="1248" y="11397"/>
                    <a:pt x="1290" y="11407"/>
                  </a:cubicBezTo>
                  <a:cubicBezTo>
                    <a:pt x="1289" y="11397"/>
                    <a:pt x="1289" y="11385"/>
                    <a:pt x="1289" y="11375"/>
                  </a:cubicBezTo>
                  <a:cubicBezTo>
                    <a:pt x="1289" y="11344"/>
                    <a:pt x="1290" y="11313"/>
                    <a:pt x="1290" y="11280"/>
                  </a:cubicBezTo>
                  <a:cubicBezTo>
                    <a:pt x="1290" y="11257"/>
                    <a:pt x="1290" y="11234"/>
                    <a:pt x="1289" y="11211"/>
                  </a:cubicBezTo>
                  <a:cubicBezTo>
                    <a:pt x="1289" y="11206"/>
                    <a:pt x="1289" y="11200"/>
                    <a:pt x="1290" y="11194"/>
                  </a:cubicBezTo>
                  <a:cubicBezTo>
                    <a:pt x="1296" y="11202"/>
                    <a:pt x="1300" y="11210"/>
                    <a:pt x="1304" y="11216"/>
                  </a:cubicBezTo>
                  <a:cubicBezTo>
                    <a:pt x="1319" y="11252"/>
                    <a:pt x="1333" y="11288"/>
                    <a:pt x="1347" y="11325"/>
                  </a:cubicBezTo>
                  <a:cubicBezTo>
                    <a:pt x="1362" y="11360"/>
                    <a:pt x="1374" y="11396"/>
                    <a:pt x="1384" y="11433"/>
                  </a:cubicBezTo>
                  <a:cubicBezTo>
                    <a:pt x="1387" y="11443"/>
                    <a:pt x="1392" y="11452"/>
                    <a:pt x="1394" y="11464"/>
                  </a:cubicBezTo>
                  <a:cubicBezTo>
                    <a:pt x="1397" y="11470"/>
                    <a:pt x="1399" y="11478"/>
                    <a:pt x="1400" y="11484"/>
                  </a:cubicBezTo>
                  <a:cubicBezTo>
                    <a:pt x="1410" y="11517"/>
                    <a:pt x="1420" y="11553"/>
                    <a:pt x="1431" y="11587"/>
                  </a:cubicBezTo>
                  <a:lnTo>
                    <a:pt x="1450" y="11652"/>
                  </a:lnTo>
                  <a:cubicBezTo>
                    <a:pt x="1453" y="11662"/>
                    <a:pt x="1455" y="11672"/>
                    <a:pt x="1456" y="11683"/>
                  </a:cubicBezTo>
                  <a:cubicBezTo>
                    <a:pt x="1469" y="11758"/>
                    <a:pt x="1486" y="11831"/>
                    <a:pt x="1503" y="11904"/>
                  </a:cubicBezTo>
                  <a:lnTo>
                    <a:pt x="1503" y="11904"/>
                  </a:lnTo>
                  <a:cubicBezTo>
                    <a:pt x="1503" y="11903"/>
                    <a:pt x="1502" y="11902"/>
                    <a:pt x="1502" y="11902"/>
                  </a:cubicBezTo>
                  <a:lnTo>
                    <a:pt x="1502" y="11902"/>
                  </a:lnTo>
                  <a:cubicBezTo>
                    <a:pt x="1527" y="11992"/>
                    <a:pt x="1549" y="12084"/>
                    <a:pt x="1577" y="12173"/>
                  </a:cubicBezTo>
                  <a:cubicBezTo>
                    <a:pt x="1593" y="12222"/>
                    <a:pt x="1608" y="12271"/>
                    <a:pt x="1625" y="12319"/>
                  </a:cubicBezTo>
                  <a:cubicBezTo>
                    <a:pt x="1639" y="12358"/>
                    <a:pt x="1655" y="12397"/>
                    <a:pt x="1668" y="12435"/>
                  </a:cubicBezTo>
                  <a:lnTo>
                    <a:pt x="1670" y="12436"/>
                  </a:lnTo>
                  <a:cubicBezTo>
                    <a:pt x="1670" y="12438"/>
                    <a:pt x="1671" y="12439"/>
                    <a:pt x="1671" y="12440"/>
                  </a:cubicBezTo>
                  <a:lnTo>
                    <a:pt x="1671" y="12441"/>
                  </a:lnTo>
                  <a:cubicBezTo>
                    <a:pt x="1718" y="12549"/>
                    <a:pt x="1765" y="12657"/>
                    <a:pt x="1820" y="12761"/>
                  </a:cubicBezTo>
                  <a:cubicBezTo>
                    <a:pt x="1874" y="12866"/>
                    <a:pt x="1926" y="12971"/>
                    <a:pt x="1985" y="13074"/>
                  </a:cubicBezTo>
                  <a:cubicBezTo>
                    <a:pt x="1998" y="13094"/>
                    <a:pt x="2012" y="13114"/>
                    <a:pt x="2026" y="13135"/>
                  </a:cubicBezTo>
                  <a:cubicBezTo>
                    <a:pt x="2068" y="13186"/>
                    <a:pt x="2110" y="13239"/>
                    <a:pt x="2152" y="13290"/>
                  </a:cubicBezTo>
                  <a:cubicBezTo>
                    <a:pt x="2198" y="13347"/>
                    <a:pt x="2245" y="13401"/>
                    <a:pt x="2297" y="13455"/>
                  </a:cubicBezTo>
                  <a:cubicBezTo>
                    <a:pt x="2322" y="13480"/>
                    <a:pt x="2347" y="13506"/>
                    <a:pt x="2374" y="13530"/>
                  </a:cubicBezTo>
                  <a:cubicBezTo>
                    <a:pt x="2403" y="13555"/>
                    <a:pt x="2430" y="13578"/>
                    <a:pt x="2458" y="13602"/>
                  </a:cubicBezTo>
                  <a:cubicBezTo>
                    <a:pt x="2504" y="13635"/>
                    <a:pt x="2550" y="13667"/>
                    <a:pt x="2596" y="13702"/>
                  </a:cubicBezTo>
                  <a:cubicBezTo>
                    <a:pt x="2641" y="13736"/>
                    <a:pt x="2687" y="13774"/>
                    <a:pt x="2733" y="13811"/>
                  </a:cubicBezTo>
                  <a:cubicBezTo>
                    <a:pt x="2831" y="13880"/>
                    <a:pt x="2932" y="13943"/>
                    <a:pt x="3035" y="14005"/>
                  </a:cubicBezTo>
                  <a:cubicBezTo>
                    <a:pt x="3071" y="14027"/>
                    <a:pt x="3108" y="14048"/>
                    <a:pt x="3146" y="14064"/>
                  </a:cubicBezTo>
                  <a:cubicBezTo>
                    <a:pt x="3165" y="14074"/>
                    <a:pt x="3185" y="14080"/>
                    <a:pt x="3205" y="14086"/>
                  </a:cubicBezTo>
                  <a:cubicBezTo>
                    <a:pt x="3206" y="14086"/>
                    <a:pt x="3209" y="14087"/>
                    <a:pt x="3210" y="14089"/>
                  </a:cubicBezTo>
                  <a:cubicBezTo>
                    <a:pt x="3213" y="14090"/>
                    <a:pt x="3215" y="14091"/>
                    <a:pt x="3219" y="14091"/>
                  </a:cubicBezTo>
                  <a:cubicBezTo>
                    <a:pt x="3235" y="14096"/>
                    <a:pt x="3250" y="14103"/>
                    <a:pt x="3265" y="14110"/>
                  </a:cubicBezTo>
                  <a:cubicBezTo>
                    <a:pt x="3277" y="14113"/>
                    <a:pt x="3290" y="14117"/>
                    <a:pt x="3303" y="14122"/>
                  </a:cubicBezTo>
                  <a:cubicBezTo>
                    <a:pt x="3316" y="14126"/>
                    <a:pt x="3328" y="14131"/>
                    <a:pt x="3340" y="14134"/>
                  </a:cubicBezTo>
                  <a:cubicBezTo>
                    <a:pt x="3342" y="14134"/>
                    <a:pt x="3342" y="14134"/>
                    <a:pt x="3343" y="14136"/>
                  </a:cubicBezTo>
                  <a:cubicBezTo>
                    <a:pt x="3339" y="14149"/>
                    <a:pt x="3337" y="14163"/>
                    <a:pt x="3334" y="14175"/>
                  </a:cubicBezTo>
                  <a:lnTo>
                    <a:pt x="3322" y="14230"/>
                  </a:lnTo>
                  <a:lnTo>
                    <a:pt x="3317" y="14230"/>
                  </a:lnTo>
                  <a:cubicBezTo>
                    <a:pt x="3311" y="14260"/>
                    <a:pt x="3304" y="14288"/>
                    <a:pt x="3299" y="14317"/>
                  </a:cubicBezTo>
                  <a:cubicBezTo>
                    <a:pt x="3293" y="14363"/>
                    <a:pt x="3286" y="14407"/>
                    <a:pt x="3280" y="14454"/>
                  </a:cubicBezTo>
                  <a:cubicBezTo>
                    <a:pt x="3276" y="14495"/>
                    <a:pt x="3272" y="14538"/>
                    <a:pt x="3271" y="14579"/>
                  </a:cubicBezTo>
                  <a:cubicBezTo>
                    <a:pt x="3270" y="14623"/>
                    <a:pt x="3270" y="14665"/>
                    <a:pt x="3270" y="14709"/>
                  </a:cubicBezTo>
                  <a:cubicBezTo>
                    <a:pt x="3271" y="14731"/>
                    <a:pt x="3272" y="14755"/>
                    <a:pt x="3275" y="14777"/>
                  </a:cubicBezTo>
                  <a:lnTo>
                    <a:pt x="3282" y="14846"/>
                  </a:lnTo>
                  <a:lnTo>
                    <a:pt x="3282" y="14850"/>
                  </a:lnTo>
                  <a:lnTo>
                    <a:pt x="3282" y="14853"/>
                  </a:lnTo>
                  <a:cubicBezTo>
                    <a:pt x="3296" y="14933"/>
                    <a:pt x="3311" y="15016"/>
                    <a:pt x="3327" y="15096"/>
                  </a:cubicBezTo>
                  <a:cubicBezTo>
                    <a:pt x="3343" y="15180"/>
                    <a:pt x="3368" y="15261"/>
                    <a:pt x="3391" y="15341"/>
                  </a:cubicBezTo>
                  <a:cubicBezTo>
                    <a:pt x="3423" y="15442"/>
                    <a:pt x="3457" y="15542"/>
                    <a:pt x="3498" y="15640"/>
                  </a:cubicBezTo>
                  <a:cubicBezTo>
                    <a:pt x="3561" y="15780"/>
                    <a:pt x="3629" y="15916"/>
                    <a:pt x="3706" y="16047"/>
                  </a:cubicBezTo>
                  <a:cubicBezTo>
                    <a:pt x="3748" y="16115"/>
                    <a:pt x="3793" y="16181"/>
                    <a:pt x="3840" y="16243"/>
                  </a:cubicBezTo>
                  <a:cubicBezTo>
                    <a:pt x="3865" y="16274"/>
                    <a:pt x="3891" y="16303"/>
                    <a:pt x="3920" y="16330"/>
                  </a:cubicBezTo>
                  <a:cubicBezTo>
                    <a:pt x="3987" y="16393"/>
                    <a:pt x="4057" y="16454"/>
                    <a:pt x="4132" y="16509"/>
                  </a:cubicBezTo>
                  <a:lnTo>
                    <a:pt x="4129" y="16509"/>
                  </a:lnTo>
                  <a:cubicBezTo>
                    <a:pt x="4170" y="16537"/>
                    <a:pt x="4210" y="16564"/>
                    <a:pt x="4251" y="16589"/>
                  </a:cubicBezTo>
                  <a:cubicBezTo>
                    <a:pt x="4250" y="16589"/>
                    <a:pt x="4248" y="16588"/>
                    <a:pt x="4246" y="16587"/>
                  </a:cubicBezTo>
                  <a:lnTo>
                    <a:pt x="4246" y="16587"/>
                  </a:lnTo>
                  <a:cubicBezTo>
                    <a:pt x="4274" y="16602"/>
                    <a:pt x="4304" y="16615"/>
                    <a:pt x="4333" y="16628"/>
                  </a:cubicBezTo>
                  <a:cubicBezTo>
                    <a:pt x="4381" y="16645"/>
                    <a:pt x="4432" y="16660"/>
                    <a:pt x="4482" y="16671"/>
                  </a:cubicBezTo>
                  <a:cubicBezTo>
                    <a:pt x="4479" y="16652"/>
                    <a:pt x="4477" y="16631"/>
                    <a:pt x="4475" y="16612"/>
                  </a:cubicBezTo>
                  <a:cubicBezTo>
                    <a:pt x="4469" y="16546"/>
                    <a:pt x="4464" y="16480"/>
                    <a:pt x="4464" y="16414"/>
                  </a:cubicBezTo>
                  <a:cubicBezTo>
                    <a:pt x="4464" y="16351"/>
                    <a:pt x="4473" y="16288"/>
                    <a:pt x="4479" y="16226"/>
                  </a:cubicBezTo>
                  <a:cubicBezTo>
                    <a:pt x="4482" y="16208"/>
                    <a:pt x="4483" y="16190"/>
                    <a:pt x="4484" y="16172"/>
                  </a:cubicBezTo>
                  <a:cubicBezTo>
                    <a:pt x="4495" y="16212"/>
                    <a:pt x="4506" y="16252"/>
                    <a:pt x="4516" y="16290"/>
                  </a:cubicBezTo>
                  <a:cubicBezTo>
                    <a:pt x="4530" y="16332"/>
                    <a:pt x="4544" y="16373"/>
                    <a:pt x="4556" y="16414"/>
                  </a:cubicBezTo>
                  <a:cubicBezTo>
                    <a:pt x="4567" y="16460"/>
                    <a:pt x="4576" y="16507"/>
                    <a:pt x="4587" y="16554"/>
                  </a:cubicBezTo>
                  <a:cubicBezTo>
                    <a:pt x="4594" y="16587"/>
                    <a:pt x="4601" y="16619"/>
                    <a:pt x="4607" y="16651"/>
                  </a:cubicBezTo>
                  <a:cubicBezTo>
                    <a:pt x="4607" y="16657"/>
                    <a:pt x="4607" y="16662"/>
                    <a:pt x="4608" y="16669"/>
                  </a:cubicBezTo>
                  <a:cubicBezTo>
                    <a:pt x="4609" y="16680"/>
                    <a:pt x="4612" y="16691"/>
                    <a:pt x="4613" y="16701"/>
                  </a:cubicBezTo>
                  <a:cubicBezTo>
                    <a:pt x="4614" y="16713"/>
                    <a:pt x="4618" y="16726"/>
                    <a:pt x="4620" y="16737"/>
                  </a:cubicBezTo>
                  <a:lnTo>
                    <a:pt x="4620" y="16739"/>
                  </a:lnTo>
                  <a:cubicBezTo>
                    <a:pt x="4622" y="16752"/>
                    <a:pt x="4624" y="16763"/>
                    <a:pt x="4627" y="16773"/>
                  </a:cubicBezTo>
                  <a:cubicBezTo>
                    <a:pt x="4630" y="16794"/>
                    <a:pt x="4634" y="16815"/>
                    <a:pt x="4639" y="16835"/>
                  </a:cubicBezTo>
                  <a:lnTo>
                    <a:pt x="4634" y="16835"/>
                  </a:lnTo>
                  <a:cubicBezTo>
                    <a:pt x="4653" y="16935"/>
                    <a:pt x="4674" y="17038"/>
                    <a:pt x="4701" y="17137"/>
                  </a:cubicBezTo>
                  <a:cubicBezTo>
                    <a:pt x="4736" y="17245"/>
                    <a:pt x="4778" y="17352"/>
                    <a:pt x="4823" y="17459"/>
                  </a:cubicBezTo>
                  <a:cubicBezTo>
                    <a:pt x="4854" y="17524"/>
                    <a:pt x="4887" y="17586"/>
                    <a:pt x="4919" y="17652"/>
                  </a:cubicBezTo>
                  <a:cubicBezTo>
                    <a:pt x="4953" y="17719"/>
                    <a:pt x="4986" y="17787"/>
                    <a:pt x="5025" y="17853"/>
                  </a:cubicBezTo>
                  <a:cubicBezTo>
                    <a:pt x="5060" y="17908"/>
                    <a:pt x="5096" y="17959"/>
                    <a:pt x="5136" y="18011"/>
                  </a:cubicBezTo>
                  <a:cubicBezTo>
                    <a:pt x="5139" y="18014"/>
                    <a:pt x="5141" y="18017"/>
                    <a:pt x="5145" y="18021"/>
                  </a:cubicBezTo>
                  <a:cubicBezTo>
                    <a:pt x="5146" y="18021"/>
                    <a:pt x="5149" y="18022"/>
                    <a:pt x="5150" y="18023"/>
                  </a:cubicBezTo>
                  <a:cubicBezTo>
                    <a:pt x="5160" y="18038"/>
                    <a:pt x="5171" y="18053"/>
                    <a:pt x="5182" y="18068"/>
                  </a:cubicBezTo>
                  <a:cubicBezTo>
                    <a:pt x="5184" y="18070"/>
                    <a:pt x="5186" y="18073"/>
                    <a:pt x="5189" y="18075"/>
                  </a:cubicBezTo>
                  <a:lnTo>
                    <a:pt x="5191" y="18078"/>
                  </a:lnTo>
                  <a:cubicBezTo>
                    <a:pt x="5203" y="18090"/>
                    <a:pt x="5213" y="18105"/>
                    <a:pt x="5225" y="18116"/>
                  </a:cubicBezTo>
                  <a:cubicBezTo>
                    <a:pt x="5229" y="18121"/>
                    <a:pt x="5232" y="18125"/>
                    <a:pt x="5234" y="18132"/>
                  </a:cubicBezTo>
                  <a:cubicBezTo>
                    <a:pt x="5236" y="18135"/>
                    <a:pt x="5237" y="18136"/>
                    <a:pt x="5238" y="18138"/>
                  </a:cubicBezTo>
                  <a:cubicBezTo>
                    <a:pt x="5246" y="18152"/>
                    <a:pt x="5257" y="18163"/>
                    <a:pt x="5270" y="18168"/>
                  </a:cubicBezTo>
                  <a:cubicBezTo>
                    <a:pt x="5298" y="18199"/>
                    <a:pt x="5324" y="18229"/>
                    <a:pt x="5352" y="18256"/>
                  </a:cubicBezTo>
                  <a:cubicBezTo>
                    <a:pt x="5398" y="18300"/>
                    <a:pt x="5444" y="18338"/>
                    <a:pt x="5494" y="18375"/>
                  </a:cubicBezTo>
                  <a:cubicBezTo>
                    <a:pt x="5548" y="18415"/>
                    <a:pt x="5604" y="18455"/>
                    <a:pt x="5664" y="18492"/>
                  </a:cubicBezTo>
                  <a:cubicBezTo>
                    <a:pt x="5695" y="18508"/>
                    <a:pt x="5726" y="18525"/>
                    <a:pt x="5758" y="18539"/>
                  </a:cubicBezTo>
                  <a:cubicBezTo>
                    <a:pt x="5790" y="18554"/>
                    <a:pt x="5822" y="18568"/>
                    <a:pt x="5856" y="18580"/>
                  </a:cubicBezTo>
                  <a:lnTo>
                    <a:pt x="5857" y="18580"/>
                  </a:lnTo>
                  <a:cubicBezTo>
                    <a:pt x="5857" y="18580"/>
                    <a:pt x="5857" y="18581"/>
                    <a:pt x="5858" y="18581"/>
                  </a:cubicBezTo>
                  <a:cubicBezTo>
                    <a:pt x="5858" y="18581"/>
                    <a:pt x="5858" y="18581"/>
                    <a:pt x="5858" y="18580"/>
                  </a:cubicBezTo>
                  <a:cubicBezTo>
                    <a:pt x="5924" y="18604"/>
                    <a:pt x="5990" y="18625"/>
                    <a:pt x="6057" y="18642"/>
                  </a:cubicBezTo>
                  <a:cubicBezTo>
                    <a:pt x="6128" y="18662"/>
                    <a:pt x="6201" y="18679"/>
                    <a:pt x="6273" y="18697"/>
                  </a:cubicBezTo>
                  <a:cubicBezTo>
                    <a:pt x="6272" y="18697"/>
                    <a:pt x="6271" y="18697"/>
                    <a:pt x="6271" y="18697"/>
                  </a:cubicBezTo>
                  <a:lnTo>
                    <a:pt x="6271" y="18697"/>
                  </a:lnTo>
                  <a:cubicBezTo>
                    <a:pt x="6321" y="18710"/>
                    <a:pt x="6370" y="18721"/>
                    <a:pt x="6420" y="18731"/>
                  </a:cubicBezTo>
                  <a:cubicBezTo>
                    <a:pt x="6472" y="18741"/>
                    <a:pt x="6523" y="18751"/>
                    <a:pt x="6574" y="18759"/>
                  </a:cubicBezTo>
                  <a:cubicBezTo>
                    <a:pt x="6626" y="18764"/>
                    <a:pt x="6676" y="18767"/>
                    <a:pt x="6728" y="18770"/>
                  </a:cubicBezTo>
                  <a:cubicBezTo>
                    <a:pt x="6779" y="18771"/>
                    <a:pt x="6828" y="18772"/>
                    <a:pt x="6878" y="18772"/>
                  </a:cubicBezTo>
                  <a:cubicBezTo>
                    <a:pt x="6897" y="18772"/>
                    <a:pt x="6916" y="18772"/>
                    <a:pt x="6935" y="18771"/>
                  </a:cubicBezTo>
                  <a:cubicBezTo>
                    <a:pt x="6954" y="18769"/>
                    <a:pt x="6973" y="18767"/>
                    <a:pt x="6992" y="18765"/>
                  </a:cubicBezTo>
                  <a:cubicBezTo>
                    <a:pt x="7029" y="18759"/>
                    <a:pt x="7069" y="18751"/>
                    <a:pt x="7107" y="18740"/>
                  </a:cubicBezTo>
                  <a:lnTo>
                    <a:pt x="7223" y="18709"/>
                  </a:lnTo>
                  <a:cubicBezTo>
                    <a:pt x="7225" y="18708"/>
                    <a:pt x="7229" y="18708"/>
                    <a:pt x="7231" y="18707"/>
                  </a:cubicBezTo>
                  <a:cubicBezTo>
                    <a:pt x="7276" y="18693"/>
                    <a:pt x="7320" y="18679"/>
                    <a:pt x="7364" y="18661"/>
                  </a:cubicBezTo>
                  <a:cubicBezTo>
                    <a:pt x="7382" y="18652"/>
                    <a:pt x="7400" y="18642"/>
                    <a:pt x="7418" y="18632"/>
                  </a:cubicBezTo>
                  <a:cubicBezTo>
                    <a:pt x="7430" y="18626"/>
                    <a:pt x="7440" y="18618"/>
                    <a:pt x="7450" y="18610"/>
                  </a:cubicBezTo>
                  <a:cubicBezTo>
                    <a:pt x="7462" y="18600"/>
                    <a:pt x="7475" y="18590"/>
                    <a:pt x="7487" y="18578"/>
                  </a:cubicBezTo>
                  <a:cubicBezTo>
                    <a:pt x="7498" y="18566"/>
                    <a:pt x="7508" y="18554"/>
                    <a:pt x="7519" y="18540"/>
                  </a:cubicBezTo>
                  <a:cubicBezTo>
                    <a:pt x="7485" y="18421"/>
                    <a:pt x="7466" y="18296"/>
                    <a:pt x="7456" y="18171"/>
                  </a:cubicBezTo>
                  <a:cubicBezTo>
                    <a:pt x="7445" y="18035"/>
                    <a:pt x="7434" y="17898"/>
                    <a:pt x="7435" y="17763"/>
                  </a:cubicBezTo>
                  <a:cubicBezTo>
                    <a:pt x="7435" y="17694"/>
                    <a:pt x="7435" y="17627"/>
                    <a:pt x="7439" y="17559"/>
                  </a:cubicBezTo>
                  <a:cubicBezTo>
                    <a:pt x="7440" y="17523"/>
                    <a:pt x="7441" y="17487"/>
                    <a:pt x="7445" y="17451"/>
                  </a:cubicBezTo>
                  <a:cubicBezTo>
                    <a:pt x="7449" y="17417"/>
                    <a:pt x="7450" y="17383"/>
                    <a:pt x="7456" y="17348"/>
                  </a:cubicBezTo>
                  <a:cubicBezTo>
                    <a:pt x="7461" y="17314"/>
                    <a:pt x="7466" y="17279"/>
                    <a:pt x="7472" y="17244"/>
                  </a:cubicBezTo>
                  <a:cubicBezTo>
                    <a:pt x="7478" y="17211"/>
                    <a:pt x="7485" y="17177"/>
                    <a:pt x="7492" y="17142"/>
                  </a:cubicBezTo>
                  <a:cubicBezTo>
                    <a:pt x="7504" y="17073"/>
                    <a:pt x="7523" y="17006"/>
                    <a:pt x="7540" y="16939"/>
                  </a:cubicBezTo>
                  <a:cubicBezTo>
                    <a:pt x="7549" y="16905"/>
                    <a:pt x="7563" y="16871"/>
                    <a:pt x="7574" y="16837"/>
                  </a:cubicBezTo>
                  <a:cubicBezTo>
                    <a:pt x="7584" y="16809"/>
                    <a:pt x="7596" y="16780"/>
                    <a:pt x="7607" y="16752"/>
                  </a:cubicBezTo>
                  <a:cubicBezTo>
                    <a:pt x="7633" y="16688"/>
                    <a:pt x="7662" y="16626"/>
                    <a:pt x="7693" y="16564"/>
                  </a:cubicBezTo>
                  <a:cubicBezTo>
                    <a:pt x="7724" y="16502"/>
                    <a:pt x="7756" y="16442"/>
                    <a:pt x="7788" y="16381"/>
                  </a:cubicBezTo>
                  <a:cubicBezTo>
                    <a:pt x="7821" y="16324"/>
                    <a:pt x="7857" y="16265"/>
                    <a:pt x="7900" y="16215"/>
                  </a:cubicBezTo>
                  <a:cubicBezTo>
                    <a:pt x="7920" y="16191"/>
                    <a:pt x="7940" y="16169"/>
                    <a:pt x="7961" y="16146"/>
                  </a:cubicBezTo>
                  <a:cubicBezTo>
                    <a:pt x="8013" y="16093"/>
                    <a:pt x="8067" y="16042"/>
                    <a:pt x="8122" y="15993"/>
                  </a:cubicBezTo>
                  <a:cubicBezTo>
                    <a:pt x="8170" y="15952"/>
                    <a:pt x="8220" y="15914"/>
                    <a:pt x="8273" y="15880"/>
                  </a:cubicBezTo>
                  <a:cubicBezTo>
                    <a:pt x="8333" y="15839"/>
                    <a:pt x="8391" y="15800"/>
                    <a:pt x="8450" y="15762"/>
                  </a:cubicBezTo>
                  <a:cubicBezTo>
                    <a:pt x="8478" y="15744"/>
                    <a:pt x="8512" y="15722"/>
                    <a:pt x="8546" y="15706"/>
                  </a:cubicBezTo>
                  <a:lnTo>
                    <a:pt x="8546" y="15706"/>
                  </a:lnTo>
                  <a:cubicBezTo>
                    <a:pt x="8536" y="15716"/>
                    <a:pt x="8528" y="15726"/>
                    <a:pt x="8517" y="15735"/>
                  </a:cubicBezTo>
                  <a:cubicBezTo>
                    <a:pt x="8498" y="15751"/>
                    <a:pt x="8477" y="15766"/>
                    <a:pt x="8458" y="15782"/>
                  </a:cubicBezTo>
                  <a:cubicBezTo>
                    <a:pt x="8417" y="15813"/>
                    <a:pt x="8380" y="15847"/>
                    <a:pt x="8344" y="15883"/>
                  </a:cubicBezTo>
                  <a:cubicBezTo>
                    <a:pt x="8272" y="15955"/>
                    <a:pt x="8204" y="16031"/>
                    <a:pt x="8141" y="16112"/>
                  </a:cubicBezTo>
                  <a:cubicBezTo>
                    <a:pt x="8108" y="16151"/>
                    <a:pt x="8076" y="16191"/>
                    <a:pt x="8046" y="16233"/>
                  </a:cubicBezTo>
                  <a:cubicBezTo>
                    <a:pt x="8029" y="16254"/>
                    <a:pt x="8013" y="16278"/>
                    <a:pt x="7997" y="16301"/>
                  </a:cubicBezTo>
                  <a:cubicBezTo>
                    <a:pt x="7987" y="16313"/>
                    <a:pt x="7978" y="16325"/>
                    <a:pt x="7968" y="16337"/>
                  </a:cubicBezTo>
                  <a:cubicBezTo>
                    <a:pt x="7950" y="16366"/>
                    <a:pt x="7931" y="16394"/>
                    <a:pt x="7914" y="16423"/>
                  </a:cubicBezTo>
                  <a:cubicBezTo>
                    <a:pt x="7872" y="16497"/>
                    <a:pt x="7832" y="16572"/>
                    <a:pt x="7795" y="16649"/>
                  </a:cubicBezTo>
                  <a:cubicBezTo>
                    <a:pt x="7760" y="16719"/>
                    <a:pt x="7730" y="16790"/>
                    <a:pt x="7702" y="16862"/>
                  </a:cubicBezTo>
                  <a:cubicBezTo>
                    <a:pt x="7702" y="16863"/>
                    <a:pt x="7702" y="16863"/>
                    <a:pt x="7700" y="16865"/>
                  </a:cubicBezTo>
                  <a:cubicBezTo>
                    <a:pt x="7695" y="16882"/>
                    <a:pt x="7689" y="16898"/>
                    <a:pt x="7684" y="16915"/>
                  </a:cubicBezTo>
                  <a:cubicBezTo>
                    <a:pt x="7678" y="16930"/>
                    <a:pt x="7673" y="16945"/>
                    <a:pt x="7668" y="16959"/>
                  </a:cubicBezTo>
                  <a:cubicBezTo>
                    <a:pt x="7659" y="16994"/>
                    <a:pt x="7651" y="17027"/>
                    <a:pt x="7640" y="17063"/>
                  </a:cubicBezTo>
                  <a:cubicBezTo>
                    <a:pt x="7626" y="17129"/>
                    <a:pt x="7609" y="17196"/>
                    <a:pt x="7599" y="17263"/>
                  </a:cubicBezTo>
                  <a:cubicBezTo>
                    <a:pt x="7594" y="17297"/>
                    <a:pt x="7586" y="17332"/>
                    <a:pt x="7584" y="17367"/>
                  </a:cubicBezTo>
                  <a:cubicBezTo>
                    <a:pt x="7580" y="17399"/>
                    <a:pt x="7576" y="17430"/>
                    <a:pt x="7573" y="17462"/>
                  </a:cubicBezTo>
                  <a:cubicBezTo>
                    <a:pt x="7569" y="17531"/>
                    <a:pt x="7565" y="17599"/>
                    <a:pt x="7564" y="17668"/>
                  </a:cubicBezTo>
                  <a:cubicBezTo>
                    <a:pt x="7561" y="17732"/>
                    <a:pt x="7564" y="17794"/>
                    <a:pt x="7565" y="17857"/>
                  </a:cubicBezTo>
                  <a:lnTo>
                    <a:pt x="7565" y="17858"/>
                  </a:lnTo>
                  <a:cubicBezTo>
                    <a:pt x="7568" y="17941"/>
                    <a:pt x="7574" y="18022"/>
                    <a:pt x="7580" y="18105"/>
                  </a:cubicBezTo>
                  <a:cubicBezTo>
                    <a:pt x="7585" y="18150"/>
                    <a:pt x="7589" y="18195"/>
                    <a:pt x="7594" y="18239"/>
                  </a:cubicBezTo>
                  <a:cubicBezTo>
                    <a:pt x="7597" y="18274"/>
                    <a:pt x="7602" y="18310"/>
                    <a:pt x="7607" y="18346"/>
                  </a:cubicBezTo>
                  <a:cubicBezTo>
                    <a:pt x="7617" y="18389"/>
                    <a:pt x="7625" y="18431"/>
                    <a:pt x="7636" y="18475"/>
                  </a:cubicBezTo>
                  <a:cubicBezTo>
                    <a:pt x="7646" y="18516"/>
                    <a:pt x="7658" y="18556"/>
                    <a:pt x="7671" y="18596"/>
                  </a:cubicBezTo>
                  <a:cubicBezTo>
                    <a:pt x="7672" y="18600"/>
                    <a:pt x="7673" y="18602"/>
                    <a:pt x="7673" y="18606"/>
                  </a:cubicBezTo>
                  <a:cubicBezTo>
                    <a:pt x="7677" y="18635"/>
                    <a:pt x="7682" y="18662"/>
                    <a:pt x="7685" y="18690"/>
                  </a:cubicBezTo>
                  <a:cubicBezTo>
                    <a:pt x="7694" y="18749"/>
                    <a:pt x="7705" y="18805"/>
                    <a:pt x="7719" y="18862"/>
                  </a:cubicBezTo>
                  <a:cubicBezTo>
                    <a:pt x="7731" y="18916"/>
                    <a:pt x="7747" y="18971"/>
                    <a:pt x="7761" y="19024"/>
                  </a:cubicBezTo>
                  <a:cubicBezTo>
                    <a:pt x="7761" y="19025"/>
                    <a:pt x="7762" y="19028"/>
                    <a:pt x="7762" y="19029"/>
                  </a:cubicBezTo>
                  <a:lnTo>
                    <a:pt x="7764" y="19030"/>
                  </a:lnTo>
                  <a:cubicBezTo>
                    <a:pt x="7765" y="19039"/>
                    <a:pt x="7767" y="19046"/>
                    <a:pt x="7770" y="19055"/>
                  </a:cubicBezTo>
                  <a:lnTo>
                    <a:pt x="7769" y="19054"/>
                  </a:lnTo>
                  <a:lnTo>
                    <a:pt x="7769" y="19054"/>
                  </a:lnTo>
                  <a:cubicBezTo>
                    <a:pt x="7770" y="19058"/>
                    <a:pt x="7770" y="19060"/>
                    <a:pt x="7771" y="19064"/>
                  </a:cubicBezTo>
                  <a:lnTo>
                    <a:pt x="7771" y="19066"/>
                  </a:lnTo>
                  <a:lnTo>
                    <a:pt x="7772" y="19067"/>
                  </a:lnTo>
                  <a:cubicBezTo>
                    <a:pt x="7772" y="19070"/>
                    <a:pt x="7774" y="19071"/>
                    <a:pt x="7774" y="19072"/>
                  </a:cubicBezTo>
                  <a:cubicBezTo>
                    <a:pt x="7774" y="19074"/>
                    <a:pt x="7775" y="19076"/>
                    <a:pt x="7775" y="19077"/>
                  </a:cubicBezTo>
                  <a:cubicBezTo>
                    <a:pt x="7777" y="19080"/>
                    <a:pt x="7777" y="19082"/>
                    <a:pt x="7777" y="19085"/>
                  </a:cubicBezTo>
                  <a:lnTo>
                    <a:pt x="7777" y="19086"/>
                  </a:lnTo>
                  <a:lnTo>
                    <a:pt x="7777" y="19087"/>
                  </a:lnTo>
                  <a:lnTo>
                    <a:pt x="7796" y="19165"/>
                  </a:lnTo>
                  <a:cubicBezTo>
                    <a:pt x="7791" y="19161"/>
                    <a:pt x="7787" y="19156"/>
                    <a:pt x="7783" y="19151"/>
                  </a:cubicBezTo>
                  <a:cubicBezTo>
                    <a:pt x="7755" y="19108"/>
                    <a:pt x="7728" y="19066"/>
                    <a:pt x="7704" y="19020"/>
                  </a:cubicBezTo>
                  <a:cubicBezTo>
                    <a:pt x="7677" y="18971"/>
                    <a:pt x="7654" y="18920"/>
                    <a:pt x="7631" y="18868"/>
                  </a:cubicBezTo>
                  <a:cubicBezTo>
                    <a:pt x="7602" y="18805"/>
                    <a:pt x="7579" y="18740"/>
                    <a:pt x="7560" y="18674"/>
                  </a:cubicBezTo>
                  <a:cubicBezTo>
                    <a:pt x="7543" y="18692"/>
                    <a:pt x="7524" y="18707"/>
                    <a:pt x="7503" y="18720"/>
                  </a:cubicBezTo>
                  <a:cubicBezTo>
                    <a:pt x="7447" y="18755"/>
                    <a:pt x="7390" y="18785"/>
                    <a:pt x="7327" y="18803"/>
                  </a:cubicBezTo>
                  <a:cubicBezTo>
                    <a:pt x="7261" y="18823"/>
                    <a:pt x="7197" y="18844"/>
                    <a:pt x="7130" y="18859"/>
                  </a:cubicBezTo>
                  <a:cubicBezTo>
                    <a:pt x="7065" y="18875"/>
                    <a:pt x="7003" y="18890"/>
                    <a:pt x="6935" y="18893"/>
                  </a:cubicBezTo>
                  <a:cubicBezTo>
                    <a:pt x="6910" y="18894"/>
                    <a:pt x="6885" y="18894"/>
                    <a:pt x="6860" y="18894"/>
                  </a:cubicBezTo>
                  <a:cubicBezTo>
                    <a:pt x="6814" y="18894"/>
                    <a:pt x="6769" y="18893"/>
                    <a:pt x="6723" y="18891"/>
                  </a:cubicBezTo>
                  <a:cubicBezTo>
                    <a:pt x="6661" y="18890"/>
                    <a:pt x="6599" y="18886"/>
                    <a:pt x="6537" y="18878"/>
                  </a:cubicBezTo>
                  <a:cubicBezTo>
                    <a:pt x="6465" y="18865"/>
                    <a:pt x="6393" y="18852"/>
                    <a:pt x="6321" y="18836"/>
                  </a:cubicBezTo>
                  <a:cubicBezTo>
                    <a:pt x="6259" y="18822"/>
                    <a:pt x="6199" y="18806"/>
                    <a:pt x="6138" y="18792"/>
                  </a:cubicBezTo>
                  <a:cubicBezTo>
                    <a:pt x="6071" y="18776"/>
                    <a:pt x="6004" y="18760"/>
                    <a:pt x="5939" y="18739"/>
                  </a:cubicBezTo>
                  <a:lnTo>
                    <a:pt x="5899" y="18728"/>
                  </a:lnTo>
                  <a:cubicBezTo>
                    <a:pt x="5880" y="18721"/>
                    <a:pt x="5861" y="18716"/>
                    <a:pt x="5842" y="18708"/>
                  </a:cubicBezTo>
                  <a:cubicBezTo>
                    <a:pt x="5811" y="18697"/>
                    <a:pt x="5780" y="18685"/>
                    <a:pt x="5749" y="18672"/>
                  </a:cubicBezTo>
                  <a:cubicBezTo>
                    <a:pt x="5693" y="18649"/>
                    <a:pt x="5637" y="18623"/>
                    <a:pt x="5585" y="18591"/>
                  </a:cubicBezTo>
                  <a:cubicBezTo>
                    <a:pt x="5475" y="18524"/>
                    <a:pt x="5371" y="18447"/>
                    <a:pt x="5276" y="18362"/>
                  </a:cubicBezTo>
                  <a:lnTo>
                    <a:pt x="5276" y="18362"/>
                  </a:lnTo>
                  <a:cubicBezTo>
                    <a:pt x="5310" y="18450"/>
                    <a:pt x="5348" y="18538"/>
                    <a:pt x="5388" y="18626"/>
                  </a:cubicBezTo>
                  <a:cubicBezTo>
                    <a:pt x="5426" y="18703"/>
                    <a:pt x="5471" y="18778"/>
                    <a:pt x="5517" y="18850"/>
                  </a:cubicBezTo>
                  <a:cubicBezTo>
                    <a:pt x="5536" y="18876"/>
                    <a:pt x="5554" y="18900"/>
                    <a:pt x="5573" y="18925"/>
                  </a:cubicBezTo>
                  <a:cubicBezTo>
                    <a:pt x="5595" y="18947"/>
                    <a:pt x="5616" y="18969"/>
                    <a:pt x="5637" y="18989"/>
                  </a:cubicBezTo>
                  <a:lnTo>
                    <a:pt x="5640" y="18992"/>
                  </a:lnTo>
                  <a:cubicBezTo>
                    <a:pt x="5689" y="19034"/>
                    <a:pt x="5739" y="19074"/>
                    <a:pt x="5789" y="19116"/>
                  </a:cubicBezTo>
                  <a:cubicBezTo>
                    <a:pt x="5836" y="19157"/>
                    <a:pt x="5883" y="19201"/>
                    <a:pt x="5929" y="19245"/>
                  </a:cubicBezTo>
                  <a:cubicBezTo>
                    <a:pt x="5931" y="19246"/>
                    <a:pt x="5933" y="19249"/>
                    <a:pt x="5935" y="19250"/>
                  </a:cubicBezTo>
                  <a:lnTo>
                    <a:pt x="5933" y="19247"/>
                  </a:lnTo>
                  <a:lnTo>
                    <a:pt x="5933" y="19247"/>
                  </a:lnTo>
                  <a:cubicBezTo>
                    <a:pt x="5956" y="19267"/>
                    <a:pt x="5981" y="19287"/>
                    <a:pt x="6006" y="19306"/>
                  </a:cubicBezTo>
                  <a:cubicBezTo>
                    <a:pt x="6048" y="19334"/>
                    <a:pt x="6093" y="19359"/>
                    <a:pt x="6137" y="19384"/>
                  </a:cubicBezTo>
                  <a:cubicBezTo>
                    <a:pt x="6176" y="19406"/>
                    <a:pt x="6213" y="19428"/>
                    <a:pt x="6253" y="19448"/>
                  </a:cubicBezTo>
                  <a:cubicBezTo>
                    <a:pt x="6310" y="19477"/>
                    <a:pt x="6369" y="19500"/>
                    <a:pt x="6429" y="19523"/>
                  </a:cubicBezTo>
                  <a:cubicBezTo>
                    <a:pt x="6489" y="19544"/>
                    <a:pt x="6548" y="19566"/>
                    <a:pt x="6609" y="19585"/>
                  </a:cubicBezTo>
                  <a:cubicBezTo>
                    <a:pt x="6673" y="19603"/>
                    <a:pt x="6738" y="19619"/>
                    <a:pt x="6803" y="19633"/>
                  </a:cubicBezTo>
                  <a:cubicBezTo>
                    <a:pt x="6864" y="19647"/>
                    <a:pt x="6926" y="19657"/>
                    <a:pt x="6988" y="19663"/>
                  </a:cubicBezTo>
                  <a:cubicBezTo>
                    <a:pt x="7039" y="19667"/>
                    <a:pt x="7090" y="19670"/>
                    <a:pt x="7141" y="19670"/>
                  </a:cubicBezTo>
                  <a:cubicBezTo>
                    <a:pt x="7157" y="19670"/>
                    <a:pt x="7173" y="19670"/>
                    <a:pt x="7189" y="19669"/>
                  </a:cubicBezTo>
                  <a:cubicBezTo>
                    <a:pt x="7240" y="19667"/>
                    <a:pt x="7290" y="19659"/>
                    <a:pt x="7340" y="19652"/>
                  </a:cubicBezTo>
                  <a:cubicBezTo>
                    <a:pt x="7340" y="19652"/>
                    <a:pt x="7341" y="19651"/>
                    <a:pt x="7342" y="19651"/>
                  </a:cubicBezTo>
                  <a:cubicBezTo>
                    <a:pt x="7342" y="19651"/>
                    <a:pt x="7343" y="19651"/>
                    <a:pt x="7343" y="19652"/>
                  </a:cubicBezTo>
                  <a:cubicBezTo>
                    <a:pt x="7343" y="19652"/>
                    <a:pt x="7344" y="19651"/>
                    <a:pt x="7344" y="19651"/>
                  </a:cubicBezTo>
                  <a:cubicBezTo>
                    <a:pt x="7344" y="19651"/>
                    <a:pt x="7345" y="19651"/>
                    <a:pt x="7345" y="19652"/>
                  </a:cubicBezTo>
                  <a:cubicBezTo>
                    <a:pt x="7347" y="19650"/>
                    <a:pt x="7348" y="19650"/>
                    <a:pt x="7349" y="19650"/>
                  </a:cubicBezTo>
                  <a:cubicBezTo>
                    <a:pt x="7390" y="19642"/>
                    <a:pt x="7431" y="19631"/>
                    <a:pt x="7471" y="19619"/>
                  </a:cubicBezTo>
                  <a:cubicBezTo>
                    <a:pt x="7488" y="19612"/>
                    <a:pt x="7504" y="19606"/>
                    <a:pt x="7520" y="19598"/>
                  </a:cubicBezTo>
                  <a:lnTo>
                    <a:pt x="7521" y="19597"/>
                  </a:lnTo>
                  <a:cubicBezTo>
                    <a:pt x="7535" y="19592"/>
                    <a:pt x="7549" y="19586"/>
                    <a:pt x="7562" y="19580"/>
                  </a:cubicBezTo>
                  <a:cubicBezTo>
                    <a:pt x="7566" y="19579"/>
                    <a:pt x="7570" y="19576"/>
                    <a:pt x="7574" y="19575"/>
                  </a:cubicBezTo>
                  <a:cubicBezTo>
                    <a:pt x="7587" y="19569"/>
                    <a:pt x="7601" y="19564"/>
                    <a:pt x="7613" y="19559"/>
                  </a:cubicBezTo>
                  <a:cubicBezTo>
                    <a:pt x="7628" y="19552"/>
                    <a:pt x="7641" y="19545"/>
                    <a:pt x="7654" y="19539"/>
                  </a:cubicBezTo>
                  <a:cubicBezTo>
                    <a:pt x="7660" y="19535"/>
                    <a:pt x="7665" y="19533"/>
                    <a:pt x="7672" y="19530"/>
                  </a:cubicBezTo>
                  <a:cubicBezTo>
                    <a:pt x="7675" y="19528"/>
                    <a:pt x="7680" y="19526"/>
                    <a:pt x="7685" y="19524"/>
                  </a:cubicBezTo>
                  <a:cubicBezTo>
                    <a:pt x="7706" y="19541"/>
                    <a:pt x="7730" y="19559"/>
                    <a:pt x="7753" y="19575"/>
                  </a:cubicBezTo>
                  <a:cubicBezTo>
                    <a:pt x="7787" y="19597"/>
                    <a:pt x="7822" y="19618"/>
                    <a:pt x="7856" y="19637"/>
                  </a:cubicBezTo>
                  <a:cubicBezTo>
                    <a:pt x="7935" y="19679"/>
                    <a:pt x="8018" y="19716"/>
                    <a:pt x="8102" y="19747"/>
                  </a:cubicBezTo>
                  <a:cubicBezTo>
                    <a:pt x="8127" y="19756"/>
                    <a:pt x="8154" y="19762"/>
                    <a:pt x="8183" y="19768"/>
                  </a:cubicBezTo>
                  <a:cubicBezTo>
                    <a:pt x="8236" y="19781"/>
                    <a:pt x="8289" y="19789"/>
                    <a:pt x="8345" y="19796"/>
                  </a:cubicBezTo>
                  <a:cubicBezTo>
                    <a:pt x="8346" y="19796"/>
                    <a:pt x="8349" y="19796"/>
                    <a:pt x="8350" y="19797"/>
                  </a:cubicBezTo>
                  <a:lnTo>
                    <a:pt x="8353" y="19797"/>
                  </a:lnTo>
                  <a:cubicBezTo>
                    <a:pt x="8375" y="19798"/>
                    <a:pt x="8396" y="19799"/>
                    <a:pt x="8417" y="19799"/>
                  </a:cubicBezTo>
                  <a:cubicBezTo>
                    <a:pt x="8426" y="19799"/>
                    <a:pt x="8435" y="19799"/>
                    <a:pt x="8444" y="19798"/>
                  </a:cubicBezTo>
                  <a:cubicBezTo>
                    <a:pt x="8480" y="19799"/>
                    <a:pt x="8516" y="19799"/>
                    <a:pt x="8552" y="19801"/>
                  </a:cubicBezTo>
                  <a:cubicBezTo>
                    <a:pt x="8561" y="19801"/>
                    <a:pt x="8571" y="19802"/>
                    <a:pt x="8581" y="19802"/>
                  </a:cubicBezTo>
                  <a:cubicBezTo>
                    <a:pt x="8642" y="19802"/>
                    <a:pt x="8704" y="19799"/>
                    <a:pt x="8764" y="19797"/>
                  </a:cubicBezTo>
                  <a:lnTo>
                    <a:pt x="8763" y="19797"/>
                  </a:lnTo>
                  <a:cubicBezTo>
                    <a:pt x="8811" y="19794"/>
                    <a:pt x="8859" y="19792"/>
                    <a:pt x="8906" y="19784"/>
                  </a:cubicBezTo>
                  <a:cubicBezTo>
                    <a:pt x="8971" y="19772"/>
                    <a:pt x="9036" y="19753"/>
                    <a:pt x="9099" y="19731"/>
                  </a:cubicBezTo>
                  <a:cubicBezTo>
                    <a:pt x="9140" y="19717"/>
                    <a:pt x="9181" y="19701"/>
                    <a:pt x="9221" y="19685"/>
                  </a:cubicBezTo>
                  <a:lnTo>
                    <a:pt x="9222" y="19684"/>
                  </a:lnTo>
                  <a:cubicBezTo>
                    <a:pt x="9253" y="19669"/>
                    <a:pt x="9282" y="19653"/>
                    <a:pt x="9311" y="19633"/>
                  </a:cubicBezTo>
                  <a:cubicBezTo>
                    <a:pt x="9360" y="19600"/>
                    <a:pt x="9406" y="19567"/>
                    <a:pt x="9454" y="19535"/>
                  </a:cubicBezTo>
                  <a:cubicBezTo>
                    <a:pt x="9502" y="19503"/>
                    <a:pt x="9552" y="19472"/>
                    <a:pt x="9600" y="19441"/>
                  </a:cubicBezTo>
                  <a:cubicBezTo>
                    <a:pt x="9662" y="19400"/>
                    <a:pt x="9722" y="19354"/>
                    <a:pt x="9779" y="19308"/>
                  </a:cubicBezTo>
                  <a:cubicBezTo>
                    <a:pt x="9826" y="19266"/>
                    <a:pt x="9874" y="19223"/>
                    <a:pt x="9918" y="19177"/>
                  </a:cubicBezTo>
                  <a:cubicBezTo>
                    <a:pt x="9922" y="19173"/>
                    <a:pt x="9924" y="19168"/>
                    <a:pt x="9928" y="19164"/>
                  </a:cubicBezTo>
                  <a:cubicBezTo>
                    <a:pt x="9944" y="19139"/>
                    <a:pt x="9960" y="19115"/>
                    <a:pt x="9977" y="19090"/>
                  </a:cubicBezTo>
                  <a:lnTo>
                    <a:pt x="9977" y="19089"/>
                  </a:lnTo>
                  <a:cubicBezTo>
                    <a:pt x="9963" y="19084"/>
                    <a:pt x="9949" y="19077"/>
                    <a:pt x="9934" y="19070"/>
                  </a:cubicBezTo>
                  <a:cubicBezTo>
                    <a:pt x="9894" y="19050"/>
                    <a:pt x="9856" y="19023"/>
                    <a:pt x="9822" y="18993"/>
                  </a:cubicBezTo>
                  <a:cubicBezTo>
                    <a:pt x="9775" y="18953"/>
                    <a:pt x="9731" y="18912"/>
                    <a:pt x="9692" y="18864"/>
                  </a:cubicBezTo>
                  <a:cubicBezTo>
                    <a:pt x="9681" y="18850"/>
                    <a:pt x="9667" y="18836"/>
                    <a:pt x="9657" y="18821"/>
                  </a:cubicBezTo>
                  <a:lnTo>
                    <a:pt x="9634" y="18786"/>
                  </a:lnTo>
                  <a:cubicBezTo>
                    <a:pt x="9619" y="18762"/>
                    <a:pt x="9604" y="18739"/>
                    <a:pt x="9590" y="18715"/>
                  </a:cubicBezTo>
                  <a:cubicBezTo>
                    <a:pt x="9533" y="18621"/>
                    <a:pt x="9505" y="18513"/>
                    <a:pt x="9486" y="18405"/>
                  </a:cubicBezTo>
                  <a:cubicBezTo>
                    <a:pt x="9463" y="18274"/>
                    <a:pt x="9450" y="18141"/>
                    <a:pt x="9455" y="18007"/>
                  </a:cubicBezTo>
                  <a:cubicBezTo>
                    <a:pt x="9456" y="17939"/>
                    <a:pt x="9468" y="17869"/>
                    <a:pt x="9476" y="17802"/>
                  </a:cubicBezTo>
                  <a:cubicBezTo>
                    <a:pt x="9486" y="17740"/>
                    <a:pt x="9504" y="17681"/>
                    <a:pt x="9522" y="17620"/>
                  </a:cubicBezTo>
                  <a:cubicBezTo>
                    <a:pt x="9540" y="17560"/>
                    <a:pt x="9563" y="17502"/>
                    <a:pt x="9588" y="17444"/>
                  </a:cubicBezTo>
                  <a:cubicBezTo>
                    <a:pt x="9614" y="17383"/>
                    <a:pt x="9640" y="17321"/>
                    <a:pt x="9674" y="17264"/>
                  </a:cubicBezTo>
                  <a:cubicBezTo>
                    <a:pt x="9691" y="17235"/>
                    <a:pt x="9710" y="17208"/>
                    <a:pt x="9729" y="17182"/>
                  </a:cubicBezTo>
                  <a:cubicBezTo>
                    <a:pt x="9749" y="17156"/>
                    <a:pt x="9768" y="17131"/>
                    <a:pt x="9789" y="17108"/>
                  </a:cubicBezTo>
                  <a:cubicBezTo>
                    <a:pt x="9812" y="17080"/>
                    <a:pt x="9835" y="17054"/>
                    <a:pt x="9860" y="17031"/>
                  </a:cubicBezTo>
                  <a:cubicBezTo>
                    <a:pt x="9881" y="17011"/>
                    <a:pt x="9902" y="16990"/>
                    <a:pt x="9922" y="16970"/>
                  </a:cubicBezTo>
                  <a:lnTo>
                    <a:pt x="9922" y="16970"/>
                  </a:lnTo>
                  <a:cubicBezTo>
                    <a:pt x="9913" y="16985"/>
                    <a:pt x="9904" y="17000"/>
                    <a:pt x="9897" y="17015"/>
                  </a:cubicBezTo>
                  <a:lnTo>
                    <a:pt x="9896" y="17016"/>
                  </a:lnTo>
                  <a:cubicBezTo>
                    <a:pt x="9858" y="17088"/>
                    <a:pt x="9822" y="17163"/>
                    <a:pt x="9793" y="17239"/>
                  </a:cubicBezTo>
                  <a:cubicBezTo>
                    <a:pt x="9765" y="17307"/>
                    <a:pt x="9734" y="17376"/>
                    <a:pt x="9713" y="17446"/>
                  </a:cubicBezTo>
                  <a:cubicBezTo>
                    <a:pt x="9705" y="17472"/>
                    <a:pt x="9697" y="17501"/>
                    <a:pt x="9691" y="17528"/>
                  </a:cubicBezTo>
                  <a:lnTo>
                    <a:pt x="9675" y="17567"/>
                  </a:lnTo>
                  <a:cubicBezTo>
                    <a:pt x="9674" y="17568"/>
                    <a:pt x="9674" y="17568"/>
                    <a:pt x="9674" y="17569"/>
                  </a:cubicBezTo>
                  <a:cubicBezTo>
                    <a:pt x="9674" y="17570"/>
                    <a:pt x="9672" y="17572"/>
                    <a:pt x="9672" y="17573"/>
                  </a:cubicBezTo>
                  <a:cubicBezTo>
                    <a:pt x="9650" y="17639"/>
                    <a:pt x="9629" y="17704"/>
                    <a:pt x="9612" y="17773"/>
                  </a:cubicBezTo>
                  <a:cubicBezTo>
                    <a:pt x="9600" y="17836"/>
                    <a:pt x="9593" y="17899"/>
                    <a:pt x="9587" y="17964"/>
                  </a:cubicBezTo>
                  <a:cubicBezTo>
                    <a:pt x="9584" y="17995"/>
                    <a:pt x="9581" y="18026"/>
                    <a:pt x="9583" y="18058"/>
                  </a:cubicBezTo>
                  <a:cubicBezTo>
                    <a:pt x="9583" y="18091"/>
                    <a:pt x="9584" y="18124"/>
                    <a:pt x="9585" y="18157"/>
                  </a:cubicBezTo>
                  <a:cubicBezTo>
                    <a:pt x="9593" y="18243"/>
                    <a:pt x="9603" y="18328"/>
                    <a:pt x="9619" y="18413"/>
                  </a:cubicBezTo>
                  <a:cubicBezTo>
                    <a:pt x="9626" y="18446"/>
                    <a:pt x="9634" y="18481"/>
                    <a:pt x="9644" y="18514"/>
                  </a:cubicBezTo>
                  <a:cubicBezTo>
                    <a:pt x="9650" y="18529"/>
                    <a:pt x="9654" y="18544"/>
                    <a:pt x="9660" y="18559"/>
                  </a:cubicBezTo>
                  <a:cubicBezTo>
                    <a:pt x="9666" y="18574"/>
                    <a:pt x="9672" y="18589"/>
                    <a:pt x="9680" y="18604"/>
                  </a:cubicBezTo>
                  <a:cubicBezTo>
                    <a:pt x="9696" y="18636"/>
                    <a:pt x="9713" y="18666"/>
                    <a:pt x="9731" y="18697"/>
                  </a:cubicBezTo>
                  <a:cubicBezTo>
                    <a:pt x="9741" y="18713"/>
                    <a:pt x="9752" y="18729"/>
                    <a:pt x="9763" y="18744"/>
                  </a:cubicBezTo>
                  <a:cubicBezTo>
                    <a:pt x="9773" y="18757"/>
                    <a:pt x="9785" y="18771"/>
                    <a:pt x="9795" y="18785"/>
                  </a:cubicBezTo>
                  <a:lnTo>
                    <a:pt x="9872" y="18865"/>
                  </a:lnTo>
                  <a:cubicBezTo>
                    <a:pt x="9898" y="18888"/>
                    <a:pt x="9924" y="18910"/>
                    <a:pt x="9951" y="18929"/>
                  </a:cubicBezTo>
                  <a:cubicBezTo>
                    <a:pt x="9965" y="18938"/>
                    <a:pt x="9980" y="18947"/>
                    <a:pt x="9995" y="18955"/>
                  </a:cubicBezTo>
                  <a:cubicBezTo>
                    <a:pt x="10012" y="18963"/>
                    <a:pt x="10028" y="18971"/>
                    <a:pt x="10047" y="18977"/>
                  </a:cubicBezTo>
                  <a:cubicBezTo>
                    <a:pt x="10092" y="18993"/>
                    <a:pt x="10139" y="19005"/>
                    <a:pt x="10186" y="19015"/>
                  </a:cubicBezTo>
                  <a:cubicBezTo>
                    <a:pt x="10186" y="19015"/>
                    <a:pt x="10186" y="19015"/>
                    <a:pt x="10186" y="19015"/>
                  </a:cubicBezTo>
                  <a:lnTo>
                    <a:pt x="10186" y="19015"/>
                  </a:lnTo>
                  <a:cubicBezTo>
                    <a:pt x="10225" y="19023"/>
                    <a:pt x="10261" y="19029"/>
                    <a:pt x="10300" y="19034"/>
                  </a:cubicBezTo>
                  <a:cubicBezTo>
                    <a:pt x="10325" y="19035"/>
                    <a:pt x="10351" y="19036"/>
                    <a:pt x="10376" y="19036"/>
                  </a:cubicBezTo>
                  <a:cubicBezTo>
                    <a:pt x="10387" y="19036"/>
                    <a:pt x="10398" y="19036"/>
                    <a:pt x="10408" y="19036"/>
                  </a:cubicBezTo>
                  <a:cubicBezTo>
                    <a:pt x="10428" y="19035"/>
                    <a:pt x="10446" y="19032"/>
                    <a:pt x="10466" y="19029"/>
                  </a:cubicBezTo>
                  <a:lnTo>
                    <a:pt x="10472" y="19029"/>
                  </a:lnTo>
                  <a:cubicBezTo>
                    <a:pt x="10496" y="19025"/>
                    <a:pt x="10517" y="19019"/>
                    <a:pt x="10541" y="19013"/>
                  </a:cubicBezTo>
                  <a:cubicBezTo>
                    <a:pt x="10574" y="19002"/>
                    <a:pt x="10606" y="18987"/>
                    <a:pt x="10639" y="18973"/>
                  </a:cubicBezTo>
                  <a:cubicBezTo>
                    <a:pt x="10653" y="18966"/>
                    <a:pt x="10670" y="18958"/>
                    <a:pt x="10686" y="18952"/>
                  </a:cubicBezTo>
                  <a:cubicBezTo>
                    <a:pt x="10701" y="18946"/>
                    <a:pt x="10718" y="18941"/>
                    <a:pt x="10733" y="18935"/>
                  </a:cubicBezTo>
                  <a:lnTo>
                    <a:pt x="10733" y="18911"/>
                  </a:lnTo>
                  <a:cubicBezTo>
                    <a:pt x="10734" y="18860"/>
                    <a:pt x="10744" y="18812"/>
                    <a:pt x="10751" y="18762"/>
                  </a:cubicBezTo>
                  <a:lnTo>
                    <a:pt x="10751" y="18762"/>
                  </a:lnTo>
                  <a:cubicBezTo>
                    <a:pt x="10751" y="18762"/>
                    <a:pt x="10751" y="18762"/>
                    <a:pt x="10751" y="18762"/>
                  </a:cubicBezTo>
                  <a:lnTo>
                    <a:pt x="10751" y="18762"/>
                  </a:lnTo>
                  <a:cubicBezTo>
                    <a:pt x="10759" y="18694"/>
                    <a:pt x="10764" y="18625"/>
                    <a:pt x="10774" y="18559"/>
                  </a:cubicBezTo>
                  <a:cubicBezTo>
                    <a:pt x="10784" y="18506"/>
                    <a:pt x="10796" y="18453"/>
                    <a:pt x="10811" y="18400"/>
                  </a:cubicBezTo>
                  <a:cubicBezTo>
                    <a:pt x="10818" y="18370"/>
                    <a:pt x="10828" y="18343"/>
                    <a:pt x="10841" y="18315"/>
                  </a:cubicBezTo>
                  <a:cubicBezTo>
                    <a:pt x="10835" y="18312"/>
                    <a:pt x="10828" y="18310"/>
                    <a:pt x="10823" y="18305"/>
                  </a:cubicBezTo>
                  <a:cubicBezTo>
                    <a:pt x="10807" y="18292"/>
                    <a:pt x="10791" y="18280"/>
                    <a:pt x="10774" y="18267"/>
                  </a:cubicBezTo>
                  <a:cubicBezTo>
                    <a:pt x="10761" y="18255"/>
                    <a:pt x="10749" y="18244"/>
                    <a:pt x="10735" y="18231"/>
                  </a:cubicBezTo>
                  <a:cubicBezTo>
                    <a:pt x="10708" y="18204"/>
                    <a:pt x="10683" y="18176"/>
                    <a:pt x="10660" y="18146"/>
                  </a:cubicBezTo>
                  <a:cubicBezTo>
                    <a:pt x="10644" y="18125"/>
                    <a:pt x="10627" y="18104"/>
                    <a:pt x="10613" y="18080"/>
                  </a:cubicBezTo>
                  <a:cubicBezTo>
                    <a:pt x="10598" y="18055"/>
                    <a:pt x="10585" y="18029"/>
                    <a:pt x="10572" y="18004"/>
                  </a:cubicBezTo>
                  <a:cubicBezTo>
                    <a:pt x="10557" y="17975"/>
                    <a:pt x="10542" y="17945"/>
                    <a:pt x="10531" y="17914"/>
                  </a:cubicBezTo>
                  <a:cubicBezTo>
                    <a:pt x="10515" y="17877"/>
                    <a:pt x="10501" y="17837"/>
                    <a:pt x="10490" y="17799"/>
                  </a:cubicBezTo>
                  <a:cubicBezTo>
                    <a:pt x="10475" y="17754"/>
                    <a:pt x="10467" y="17706"/>
                    <a:pt x="10465" y="17658"/>
                  </a:cubicBezTo>
                  <a:cubicBezTo>
                    <a:pt x="10462" y="17605"/>
                    <a:pt x="10464" y="17552"/>
                    <a:pt x="10467" y="17498"/>
                  </a:cubicBezTo>
                  <a:cubicBezTo>
                    <a:pt x="10472" y="17434"/>
                    <a:pt x="10487" y="17371"/>
                    <a:pt x="10505" y="17309"/>
                  </a:cubicBezTo>
                  <a:cubicBezTo>
                    <a:pt x="10524" y="17243"/>
                    <a:pt x="10543" y="17176"/>
                    <a:pt x="10569" y="17113"/>
                  </a:cubicBezTo>
                  <a:cubicBezTo>
                    <a:pt x="10617" y="16996"/>
                    <a:pt x="10682" y="16888"/>
                    <a:pt x="10756" y="16786"/>
                  </a:cubicBezTo>
                  <a:cubicBezTo>
                    <a:pt x="10794" y="16736"/>
                    <a:pt x="10832" y="16690"/>
                    <a:pt x="10874" y="16643"/>
                  </a:cubicBezTo>
                  <a:cubicBezTo>
                    <a:pt x="10909" y="16605"/>
                    <a:pt x="10944" y="16567"/>
                    <a:pt x="10981" y="16533"/>
                  </a:cubicBezTo>
                  <a:cubicBezTo>
                    <a:pt x="11026" y="16494"/>
                    <a:pt x="11075" y="16459"/>
                    <a:pt x="11126" y="16427"/>
                  </a:cubicBezTo>
                  <a:cubicBezTo>
                    <a:pt x="11172" y="16398"/>
                    <a:pt x="11217" y="16370"/>
                    <a:pt x="11264" y="16344"/>
                  </a:cubicBezTo>
                  <a:cubicBezTo>
                    <a:pt x="11368" y="16285"/>
                    <a:pt x="11477" y="16232"/>
                    <a:pt x="11594" y="16202"/>
                  </a:cubicBezTo>
                  <a:cubicBezTo>
                    <a:pt x="11649" y="16187"/>
                    <a:pt x="11705" y="16180"/>
                    <a:pt x="11761" y="16175"/>
                  </a:cubicBezTo>
                  <a:cubicBezTo>
                    <a:pt x="11826" y="16170"/>
                    <a:pt x="11889" y="16164"/>
                    <a:pt x="11952" y="16158"/>
                  </a:cubicBezTo>
                  <a:cubicBezTo>
                    <a:pt x="12023" y="16152"/>
                    <a:pt x="12094" y="16149"/>
                    <a:pt x="12165" y="16149"/>
                  </a:cubicBezTo>
                  <a:cubicBezTo>
                    <a:pt x="12225" y="16149"/>
                    <a:pt x="12284" y="16151"/>
                    <a:pt x="12343" y="16153"/>
                  </a:cubicBezTo>
                  <a:cubicBezTo>
                    <a:pt x="12409" y="16155"/>
                    <a:pt x="12476" y="16164"/>
                    <a:pt x="12541" y="16171"/>
                  </a:cubicBezTo>
                  <a:cubicBezTo>
                    <a:pt x="12607" y="16179"/>
                    <a:pt x="12674" y="16187"/>
                    <a:pt x="12740" y="16203"/>
                  </a:cubicBezTo>
                  <a:cubicBezTo>
                    <a:pt x="12869" y="16233"/>
                    <a:pt x="12998" y="16265"/>
                    <a:pt x="13126" y="16301"/>
                  </a:cubicBezTo>
                  <a:cubicBezTo>
                    <a:pt x="13190" y="16319"/>
                    <a:pt x="13256" y="16337"/>
                    <a:pt x="13318" y="16361"/>
                  </a:cubicBezTo>
                  <a:cubicBezTo>
                    <a:pt x="13382" y="16385"/>
                    <a:pt x="13447" y="16411"/>
                    <a:pt x="13511" y="16438"/>
                  </a:cubicBezTo>
                  <a:cubicBezTo>
                    <a:pt x="13571" y="16464"/>
                    <a:pt x="13629" y="16494"/>
                    <a:pt x="13686" y="16525"/>
                  </a:cubicBezTo>
                  <a:cubicBezTo>
                    <a:pt x="13746" y="16557"/>
                    <a:pt x="13804" y="16590"/>
                    <a:pt x="13860" y="16629"/>
                  </a:cubicBezTo>
                  <a:cubicBezTo>
                    <a:pt x="13964" y="16702"/>
                    <a:pt x="14068" y="16779"/>
                    <a:pt x="14170" y="16856"/>
                  </a:cubicBezTo>
                  <a:cubicBezTo>
                    <a:pt x="14182" y="16865"/>
                    <a:pt x="14194" y="16874"/>
                    <a:pt x="14206" y="16884"/>
                  </a:cubicBezTo>
                  <a:cubicBezTo>
                    <a:pt x="14197" y="16879"/>
                    <a:pt x="14187" y="16876"/>
                    <a:pt x="14179" y="16870"/>
                  </a:cubicBezTo>
                  <a:cubicBezTo>
                    <a:pt x="14115" y="16837"/>
                    <a:pt x="14052" y="16807"/>
                    <a:pt x="13986" y="16780"/>
                  </a:cubicBezTo>
                  <a:lnTo>
                    <a:pt x="13986" y="16780"/>
                  </a:lnTo>
                  <a:cubicBezTo>
                    <a:pt x="13988" y="16780"/>
                    <a:pt x="13990" y="16781"/>
                    <a:pt x="13991" y="16781"/>
                  </a:cubicBezTo>
                  <a:cubicBezTo>
                    <a:pt x="13923" y="16752"/>
                    <a:pt x="13854" y="16722"/>
                    <a:pt x="13785" y="16692"/>
                  </a:cubicBezTo>
                  <a:cubicBezTo>
                    <a:pt x="13784" y="16691"/>
                    <a:pt x="13782" y="16691"/>
                    <a:pt x="13779" y="16690"/>
                  </a:cubicBezTo>
                  <a:lnTo>
                    <a:pt x="13779" y="16690"/>
                  </a:lnTo>
                  <a:lnTo>
                    <a:pt x="13780" y="16691"/>
                  </a:lnTo>
                  <a:cubicBezTo>
                    <a:pt x="13690" y="16651"/>
                    <a:pt x="13601" y="16609"/>
                    <a:pt x="13506" y="16578"/>
                  </a:cubicBezTo>
                  <a:cubicBezTo>
                    <a:pt x="13494" y="16572"/>
                    <a:pt x="13479" y="16566"/>
                    <a:pt x="13467" y="16559"/>
                  </a:cubicBezTo>
                  <a:cubicBezTo>
                    <a:pt x="13403" y="16532"/>
                    <a:pt x="13339" y="16504"/>
                    <a:pt x="13273" y="16481"/>
                  </a:cubicBezTo>
                  <a:cubicBezTo>
                    <a:pt x="13209" y="16460"/>
                    <a:pt x="13142" y="16439"/>
                    <a:pt x="13075" y="16419"/>
                  </a:cubicBezTo>
                  <a:cubicBezTo>
                    <a:pt x="12989" y="16397"/>
                    <a:pt x="12904" y="16375"/>
                    <a:pt x="12818" y="16352"/>
                  </a:cubicBezTo>
                  <a:cubicBezTo>
                    <a:pt x="12773" y="16341"/>
                    <a:pt x="12730" y="16332"/>
                    <a:pt x="12685" y="16324"/>
                  </a:cubicBezTo>
                  <a:cubicBezTo>
                    <a:pt x="12639" y="16315"/>
                    <a:pt x="12596" y="16308"/>
                    <a:pt x="12549" y="16301"/>
                  </a:cubicBezTo>
                  <a:cubicBezTo>
                    <a:pt x="12497" y="16295"/>
                    <a:pt x="12442" y="16288"/>
                    <a:pt x="12389" y="16284"/>
                  </a:cubicBezTo>
                  <a:cubicBezTo>
                    <a:pt x="12327" y="16280"/>
                    <a:pt x="12266" y="16278"/>
                    <a:pt x="12204" y="16277"/>
                  </a:cubicBezTo>
                  <a:cubicBezTo>
                    <a:pt x="12123" y="16277"/>
                    <a:pt x="12044" y="16277"/>
                    <a:pt x="11963" y="16284"/>
                  </a:cubicBezTo>
                  <a:cubicBezTo>
                    <a:pt x="11885" y="16290"/>
                    <a:pt x="11807" y="16298"/>
                    <a:pt x="11730" y="16306"/>
                  </a:cubicBezTo>
                  <a:cubicBezTo>
                    <a:pt x="11694" y="16310"/>
                    <a:pt x="11658" y="16318"/>
                    <a:pt x="11622" y="16326"/>
                  </a:cubicBezTo>
                  <a:cubicBezTo>
                    <a:pt x="11596" y="16332"/>
                    <a:pt x="11569" y="16341"/>
                    <a:pt x="11543" y="16350"/>
                  </a:cubicBezTo>
                  <a:cubicBezTo>
                    <a:pt x="11471" y="16378"/>
                    <a:pt x="11401" y="16412"/>
                    <a:pt x="11333" y="16449"/>
                  </a:cubicBezTo>
                  <a:cubicBezTo>
                    <a:pt x="11260" y="16491"/>
                    <a:pt x="11186" y="16537"/>
                    <a:pt x="11116" y="16587"/>
                  </a:cubicBezTo>
                  <a:cubicBezTo>
                    <a:pt x="11091" y="16604"/>
                    <a:pt x="11070" y="16624"/>
                    <a:pt x="11048" y="16644"/>
                  </a:cubicBezTo>
                  <a:cubicBezTo>
                    <a:pt x="10992" y="16698"/>
                    <a:pt x="10941" y="16755"/>
                    <a:pt x="10892" y="16815"/>
                  </a:cubicBezTo>
                  <a:cubicBezTo>
                    <a:pt x="10847" y="16873"/>
                    <a:pt x="10805" y="16933"/>
                    <a:pt x="10766" y="16996"/>
                  </a:cubicBezTo>
                  <a:cubicBezTo>
                    <a:pt x="10739" y="17042"/>
                    <a:pt x="10717" y="17087"/>
                    <a:pt x="10696" y="17135"/>
                  </a:cubicBezTo>
                  <a:cubicBezTo>
                    <a:pt x="10666" y="17203"/>
                    <a:pt x="10644" y="17275"/>
                    <a:pt x="10624" y="17347"/>
                  </a:cubicBezTo>
                  <a:cubicBezTo>
                    <a:pt x="10611" y="17389"/>
                    <a:pt x="10603" y="17431"/>
                    <a:pt x="10595" y="17474"/>
                  </a:cubicBezTo>
                  <a:lnTo>
                    <a:pt x="10595" y="17475"/>
                  </a:lnTo>
                  <a:cubicBezTo>
                    <a:pt x="10590" y="17511"/>
                    <a:pt x="10589" y="17548"/>
                    <a:pt x="10588" y="17586"/>
                  </a:cubicBezTo>
                  <a:cubicBezTo>
                    <a:pt x="10588" y="17620"/>
                    <a:pt x="10589" y="17655"/>
                    <a:pt x="10591" y="17688"/>
                  </a:cubicBezTo>
                  <a:lnTo>
                    <a:pt x="10590" y="17687"/>
                  </a:lnTo>
                  <a:lnTo>
                    <a:pt x="10590" y="17687"/>
                  </a:lnTo>
                  <a:cubicBezTo>
                    <a:pt x="10590" y="17689"/>
                    <a:pt x="10591" y="17691"/>
                    <a:pt x="10591" y="17693"/>
                  </a:cubicBezTo>
                  <a:cubicBezTo>
                    <a:pt x="10594" y="17708"/>
                    <a:pt x="10596" y="17724"/>
                    <a:pt x="10600" y="17739"/>
                  </a:cubicBezTo>
                  <a:cubicBezTo>
                    <a:pt x="10613" y="17789"/>
                    <a:pt x="10632" y="17835"/>
                    <a:pt x="10651" y="17882"/>
                  </a:cubicBezTo>
                  <a:cubicBezTo>
                    <a:pt x="10666" y="17920"/>
                    <a:pt x="10686" y="17956"/>
                    <a:pt x="10704" y="17993"/>
                  </a:cubicBezTo>
                  <a:cubicBezTo>
                    <a:pt x="10715" y="18013"/>
                    <a:pt x="10728" y="18031"/>
                    <a:pt x="10740" y="18050"/>
                  </a:cubicBezTo>
                  <a:cubicBezTo>
                    <a:pt x="10759" y="18074"/>
                    <a:pt x="10777" y="18096"/>
                    <a:pt x="10797" y="18119"/>
                  </a:cubicBezTo>
                  <a:cubicBezTo>
                    <a:pt x="10817" y="18140"/>
                    <a:pt x="10837" y="18160"/>
                    <a:pt x="10859" y="18178"/>
                  </a:cubicBezTo>
                  <a:cubicBezTo>
                    <a:pt x="10868" y="18186"/>
                    <a:pt x="10879" y="18192"/>
                    <a:pt x="10888" y="18199"/>
                  </a:cubicBezTo>
                  <a:cubicBezTo>
                    <a:pt x="10889" y="18195"/>
                    <a:pt x="10892" y="18191"/>
                    <a:pt x="10893" y="18188"/>
                  </a:cubicBezTo>
                  <a:cubicBezTo>
                    <a:pt x="10906" y="18164"/>
                    <a:pt x="10921" y="18142"/>
                    <a:pt x="10936" y="18120"/>
                  </a:cubicBezTo>
                  <a:cubicBezTo>
                    <a:pt x="10973" y="18075"/>
                    <a:pt x="11012" y="18037"/>
                    <a:pt x="11052" y="17996"/>
                  </a:cubicBezTo>
                  <a:cubicBezTo>
                    <a:pt x="11091" y="17957"/>
                    <a:pt x="11132" y="17918"/>
                    <a:pt x="11177" y="17885"/>
                  </a:cubicBezTo>
                  <a:cubicBezTo>
                    <a:pt x="11235" y="17844"/>
                    <a:pt x="11297" y="17808"/>
                    <a:pt x="11362" y="17776"/>
                  </a:cubicBezTo>
                  <a:cubicBezTo>
                    <a:pt x="11446" y="17734"/>
                    <a:pt x="11536" y="17706"/>
                    <a:pt x="11627" y="17682"/>
                  </a:cubicBezTo>
                  <a:cubicBezTo>
                    <a:pt x="11678" y="17667"/>
                    <a:pt x="11733" y="17657"/>
                    <a:pt x="11786" y="17650"/>
                  </a:cubicBezTo>
                  <a:cubicBezTo>
                    <a:pt x="11843" y="17640"/>
                    <a:pt x="11899" y="17630"/>
                    <a:pt x="11956" y="17624"/>
                  </a:cubicBezTo>
                  <a:cubicBezTo>
                    <a:pt x="12017" y="17617"/>
                    <a:pt x="12079" y="17615"/>
                    <a:pt x="12139" y="17615"/>
                  </a:cubicBezTo>
                  <a:cubicBezTo>
                    <a:pt x="12163" y="17615"/>
                    <a:pt x="12188" y="17614"/>
                    <a:pt x="12212" y="17614"/>
                  </a:cubicBezTo>
                  <a:cubicBezTo>
                    <a:pt x="12249" y="17614"/>
                    <a:pt x="12286" y="17615"/>
                    <a:pt x="12322" y="17617"/>
                  </a:cubicBezTo>
                  <a:cubicBezTo>
                    <a:pt x="12389" y="17621"/>
                    <a:pt x="12452" y="17629"/>
                    <a:pt x="12516" y="17645"/>
                  </a:cubicBezTo>
                  <a:cubicBezTo>
                    <a:pt x="12534" y="17651"/>
                    <a:pt x="12554" y="17655"/>
                    <a:pt x="12571" y="17660"/>
                  </a:cubicBezTo>
                  <a:cubicBezTo>
                    <a:pt x="12590" y="17666"/>
                    <a:pt x="12609" y="17672"/>
                    <a:pt x="12627" y="17679"/>
                  </a:cubicBezTo>
                  <a:cubicBezTo>
                    <a:pt x="12654" y="17688"/>
                    <a:pt x="12680" y="17699"/>
                    <a:pt x="12705" y="17709"/>
                  </a:cubicBezTo>
                  <a:cubicBezTo>
                    <a:pt x="12768" y="17737"/>
                    <a:pt x="12830" y="17766"/>
                    <a:pt x="12892" y="17799"/>
                  </a:cubicBezTo>
                  <a:cubicBezTo>
                    <a:pt x="12922" y="17815"/>
                    <a:pt x="12951" y="17833"/>
                    <a:pt x="12978" y="17854"/>
                  </a:cubicBezTo>
                  <a:cubicBezTo>
                    <a:pt x="12982" y="17858"/>
                    <a:pt x="12987" y="17861"/>
                    <a:pt x="12992" y="17864"/>
                  </a:cubicBezTo>
                  <a:cubicBezTo>
                    <a:pt x="12975" y="17859"/>
                    <a:pt x="12959" y="17856"/>
                    <a:pt x="12943" y="17851"/>
                  </a:cubicBezTo>
                  <a:cubicBezTo>
                    <a:pt x="12896" y="17837"/>
                    <a:pt x="12850" y="17827"/>
                    <a:pt x="12803" y="17817"/>
                  </a:cubicBezTo>
                  <a:cubicBezTo>
                    <a:pt x="12784" y="17813"/>
                    <a:pt x="12765" y="17810"/>
                    <a:pt x="12746" y="17806"/>
                  </a:cubicBezTo>
                  <a:cubicBezTo>
                    <a:pt x="12731" y="17802"/>
                    <a:pt x="12717" y="17797"/>
                    <a:pt x="12703" y="17794"/>
                  </a:cubicBezTo>
                  <a:cubicBezTo>
                    <a:pt x="12647" y="17779"/>
                    <a:pt x="12587" y="17768"/>
                    <a:pt x="12528" y="17759"/>
                  </a:cubicBezTo>
                  <a:cubicBezTo>
                    <a:pt x="12487" y="17754"/>
                    <a:pt x="12442" y="17751"/>
                    <a:pt x="12400" y="17751"/>
                  </a:cubicBezTo>
                  <a:cubicBezTo>
                    <a:pt x="12342" y="17745"/>
                    <a:pt x="12285" y="17743"/>
                    <a:pt x="12227" y="17743"/>
                  </a:cubicBezTo>
                  <a:lnTo>
                    <a:pt x="12227" y="17743"/>
                  </a:lnTo>
                  <a:cubicBezTo>
                    <a:pt x="12134" y="17743"/>
                    <a:pt x="12039" y="17743"/>
                    <a:pt x="11946" y="17754"/>
                  </a:cubicBezTo>
                  <a:cubicBezTo>
                    <a:pt x="11854" y="17766"/>
                    <a:pt x="11762" y="17781"/>
                    <a:pt x="11671" y="17801"/>
                  </a:cubicBezTo>
                  <a:cubicBezTo>
                    <a:pt x="11609" y="17817"/>
                    <a:pt x="11549" y="17835"/>
                    <a:pt x="11491" y="17857"/>
                  </a:cubicBezTo>
                  <a:cubicBezTo>
                    <a:pt x="11444" y="17875"/>
                    <a:pt x="11399" y="17898"/>
                    <a:pt x="11354" y="17923"/>
                  </a:cubicBezTo>
                  <a:cubicBezTo>
                    <a:pt x="11313" y="17947"/>
                    <a:pt x="11272" y="17972"/>
                    <a:pt x="11233" y="18002"/>
                  </a:cubicBezTo>
                  <a:cubicBezTo>
                    <a:pt x="11233" y="18001"/>
                    <a:pt x="11233" y="18001"/>
                    <a:pt x="11233" y="18001"/>
                  </a:cubicBezTo>
                  <a:lnTo>
                    <a:pt x="11233" y="18001"/>
                  </a:lnTo>
                  <a:cubicBezTo>
                    <a:pt x="11207" y="18021"/>
                    <a:pt x="11186" y="18043"/>
                    <a:pt x="11162" y="18064"/>
                  </a:cubicBezTo>
                  <a:cubicBezTo>
                    <a:pt x="11138" y="18089"/>
                    <a:pt x="11112" y="18114"/>
                    <a:pt x="11088" y="18138"/>
                  </a:cubicBezTo>
                  <a:cubicBezTo>
                    <a:pt x="11070" y="18156"/>
                    <a:pt x="11053" y="18177"/>
                    <a:pt x="11037" y="18197"/>
                  </a:cubicBezTo>
                  <a:lnTo>
                    <a:pt x="11033" y="18199"/>
                  </a:lnTo>
                  <a:cubicBezTo>
                    <a:pt x="11033" y="18199"/>
                    <a:pt x="11033" y="18200"/>
                    <a:pt x="11032" y="18200"/>
                  </a:cubicBezTo>
                  <a:cubicBezTo>
                    <a:pt x="11023" y="18213"/>
                    <a:pt x="11014" y="18225"/>
                    <a:pt x="11007" y="18240"/>
                  </a:cubicBezTo>
                  <a:cubicBezTo>
                    <a:pt x="10985" y="18280"/>
                    <a:pt x="10966" y="18322"/>
                    <a:pt x="10950" y="18365"/>
                  </a:cubicBezTo>
                  <a:cubicBezTo>
                    <a:pt x="10940" y="18389"/>
                    <a:pt x="10931" y="18413"/>
                    <a:pt x="10925" y="18437"/>
                  </a:cubicBezTo>
                  <a:cubicBezTo>
                    <a:pt x="10910" y="18499"/>
                    <a:pt x="10894" y="18563"/>
                    <a:pt x="10887" y="18626"/>
                  </a:cubicBezTo>
                  <a:cubicBezTo>
                    <a:pt x="10882" y="18664"/>
                    <a:pt x="10879" y="18703"/>
                    <a:pt x="10875" y="18740"/>
                  </a:cubicBezTo>
                  <a:cubicBezTo>
                    <a:pt x="10871" y="18781"/>
                    <a:pt x="10864" y="18819"/>
                    <a:pt x="10859" y="18859"/>
                  </a:cubicBezTo>
                  <a:cubicBezTo>
                    <a:pt x="10859" y="18862"/>
                    <a:pt x="10858" y="18864"/>
                    <a:pt x="10858" y="18867"/>
                  </a:cubicBezTo>
                  <a:cubicBezTo>
                    <a:pt x="10856" y="18888"/>
                    <a:pt x="10854" y="18907"/>
                    <a:pt x="10854" y="18927"/>
                  </a:cubicBezTo>
                  <a:cubicBezTo>
                    <a:pt x="10854" y="18971"/>
                    <a:pt x="10857" y="19013"/>
                    <a:pt x="10862" y="19055"/>
                  </a:cubicBezTo>
                  <a:cubicBezTo>
                    <a:pt x="10867" y="19091"/>
                    <a:pt x="10875" y="19127"/>
                    <a:pt x="10883" y="19164"/>
                  </a:cubicBezTo>
                  <a:cubicBezTo>
                    <a:pt x="10892" y="19203"/>
                    <a:pt x="10899" y="19241"/>
                    <a:pt x="10909" y="19278"/>
                  </a:cubicBezTo>
                  <a:cubicBezTo>
                    <a:pt x="10918" y="19312"/>
                    <a:pt x="10931" y="19344"/>
                    <a:pt x="10944" y="19378"/>
                  </a:cubicBezTo>
                  <a:cubicBezTo>
                    <a:pt x="10956" y="19412"/>
                    <a:pt x="10967" y="19448"/>
                    <a:pt x="10981" y="19483"/>
                  </a:cubicBezTo>
                  <a:lnTo>
                    <a:pt x="10982" y="19485"/>
                  </a:lnTo>
                  <a:cubicBezTo>
                    <a:pt x="10987" y="19498"/>
                    <a:pt x="10993" y="19510"/>
                    <a:pt x="11000" y="19525"/>
                  </a:cubicBezTo>
                  <a:cubicBezTo>
                    <a:pt x="11002" y="19525"/>
                    <a:pt x="11003" y="19525"/>
                    <a:pt x="11004" y="19526"/>
                  </a:cubicBezTo>
                  <a:cubicBezTo>
                    <a:pt x="11006" y="19529"/>
                    <a:pt x="11007" y="19531"/>
                    <a:pt x="11007" y="19534"/>
                  </a:cubicBezTo>
                  <a:cubicBezTo>
                    <a:pt x="11008" y="19538"/>
                    <a:pt x="11008" y="19541"/>
                    <a:pt x="11009" y="19546"/>
                  </a:cubicBezTo>
                  <a:cubicBezTo>
                    <a:pt x="11011" y="19551"/>
                    <a:pt x="11011" y="19555"/>
                    <a:pt x="11012" y="19560"/>
                  </a:cubicBezTo>
                  <a:cubicBezTo>
                    <a:pt x="11022" y="19611"/>
                    <a:pt x="11042" y="19660"/>
                    <a:pt x="11060" y="19709"/>
                  </a:cubicBezTo>
                  <a:cubicBezTo>
                    <a:pt x="11070" y="19736"/>
                    <a:pt x="11080" y="19762"/>
                    <a:pt x="11090" y="19789"/>
                  </a:cubicBezTo>
                  <a:cubicBezTo>
                    <a:pt x="11093" y="19799"/>
                    <a:pt x="11096" y="19810"/>
                    <a:pt x="11100" y="19820"/>
                  </a:cubicBezTo>
                  <a:cubicBezTo>
                    <a:pt x="11107" y="19845"/>
                    <a:pt x="11115" y="19868"/>
                    <a:pt x="11122" y="19892"/>
                  </a:cubicBezTo>
                  <a:cubicBezTo>
                    <a:pt x="11127" y="19907"/>
                    <a:pt x="11132" y="19920"/>
                    <a:pt x="11137" y="19932"/>
                  </a:cubicBezTo>
                  <a:cubicBezTo>
                    <a:pt x="11135" y="19932"/>
                    <a:pt x="11133" y="19931"/>
                    <a:pt x="11131" y="19931"/>
                  </a:cubicBezTo>
                  <a:cubicBezTo>
                    <a:pt x="11136" y="19951"/>
                    <a:pt x="11141" y="19970"/>
                    <a:pt x="11146" y="19988"/>
                  </a:cubicBezTo>
                  <a:cubicBezTo>
                    <a:pt x="11161" y="20047"/>
                    <a:pt x="11173" y="20109"/>
                    <a:pt x="11177" y="20170"/>
                  </a:cubicBezTo>
                  <a:cubicBezTo>
                    <a:pt x="11179" y="20202"/>
                    <a:pt x="11179" y="20235"/>
                    <a:pt x="11176" y="20266"/>
                  </a:cubicBezTo>
                  <a:cubicBezTo>
                    <a:pt x="11172" y="20298"/>
                    <a:pt x="11166" y="20331"/>
                    <a:pt x="11155" y="20362"/>
                  </a:cubicBezTo>
                  <a:cubicBezTo>
                    <a:pt x="11136" y="20422"/>
                    <a:pt x="11114" y="20480"/>
                    <a:pt x="11084" y="20537"/>
                  </a:cubicBezTo>
                  <a:cubicBezTo>
                    <a:pt x="11054" y="20594"/>
                    <a:pt x="11017" y="20648"/>
                    <a:pt x="10980" y="20700"/>
                  </a:cubicBezTo>
                  <a:cubicBezTo>
                    <a:pt x="10943" y="20751"/>
                    <a:pt x="10896" y="20794"/>
                    <a:pt x="10848" y="20835"/>
                  </a:cubicBezTo>
                  <a:cubicBezTo>
                    <a:pt x="10796" y="20880"/>
                    <a:pt x="10739" y="20914"/>
                    <a:pt x="10685" y="20949"/>
                  </a:cubicBezTo>
                  <a:cubicBezTo>
                    <a:pt x="10572" y="21019"/>
                    <a:pt x="10454" y="21074"/>
                    <a:pt x="10339" y="21139"/>
                  </a:cubicBezTo>
                  <a:cubicBezTo>
                    <a:pt x="10222" y="21203"/>
                    <a:pt x="10108" y="21268"/>
                    <a:pt x="9994" y="21336"/>
                  </a:cubicBezTo>
                  <a:cubicBezTo>
                    <a:pt x="9820" y="21444"/>
                    <a:pt x="9646" y="21559"/>
                    <a:pt x="9486" y="21686"/>
                  </a:cubicBezTo>
                  <a:cubicBezTo>
                    <a:pt x="9340" y="21810"/>
                    <a:pt x="9205" y="21946"/>
                    <a:pt x="9072" y="22083"/>
                  </a:cubicBezTo>
                  <a:cubicBezTo>
                    <a:pt x="8979" y="22181"/>
                    <a:pt x="8888" y="22280"/>
                    <a:pt x="8797" y="22381"/>
                  </a:cubicBezTo>
                  <a:cubicBezTo>
                    <a:pt x="8746" y="22438"/>
                    <a:pt x="8693" y="22496"/>
                    <a:pt x="8643" y="22554"/>
                  </a:cubicBezTo>
                  <a:cubicBezTo>
                    <a:pt x="8598" y="22606"/>
                    <a:pt x="8557" y="22661"/>
                    <a:pt x="8515" y="22717"/>
                  </a:cubicBezTo>
                  <a:cubicBezTo>
                    <a:pt x="8444" y="22812"/>
                    <a:pt x="8375" y="22908"/>
                    <a:pt x="8307" y="23006"/>
                  </a:cubicBezTo>
                  <a:cubicBezTo>
                    <a:pt x="8238" y="23104"/>
                    <a:pt x="8174" y="23203"/>
                    <a:pt x="8109" y="23303"/>
                  </a:cubicBezTo>
                  <a:cubicBezTo>
                    <a:pt x="8036" y="23416"/>
                    <a:pt x="7966" y="23532"/>
                    <a:pt x="7891" y="23643"/>
                  </a:cubicBezTo>
                  <a:cubicBezTo>
                    <a:pt x="7817" y="23756"/>
                    <a:pt x="7740" y="23869"/>
                    <a:pt x="7667" y="23983"/>
                  </a:cubicBezTo>
                  <a:cubicBezTo>
                    <a:pt x="7593" y="24095"/>
                    <a:pt x="7528" y="24213"/>
                    <a:pt x="7458" y="24328"/>
                  </a:cubicBezTo>
                  <a:cubicBezTo>
                    <a:pt x="7391" y="24437"/>
                    <a:pt x="7325" y="24549"/>
                    <a:pt x="7262" y="24660"/>
                  </a:cubicBezTo>
                  <a:cubicBezTo>
                    <a:pt x="7175" y="24818"/>
                    <a:pt x="7092" y="24979"/>
                    <a:pt x="7009" y="25138"/>
                  </a:cubicBezTo>
                  <a:cubicBezTo>
                    <a:pt x="6946" y="25256"/>
                    <a:pt x="6880" y="25372"/>
                    <a:pt x="6818" y="25491"/>
                  </a:cubicBezTo>
                  <a:cubicBezTo>
                    <a:pt x="6754" y="25614"/>
                    <a:pt x="6690" y="25737"/>
                    <a:pt x="6628" y="25860"/>
                  </a:cubicBezTo>
                  <a:cubicBezTo>
                    <a:pt x="6569" y="25979"/>
                    <a:pt x="6511" y="26099"/>
                    <a:pt x="6457" y="26218"/>
                  </a:cubicBezTo>
                  <a:cubicBezTo>
                    <a:pt x="6429" y="26284"/>
                    <a:pt x="6398" y="26349"/>
                    <a:pt x="6368" y="26414"/>
                  </a:cubicBezTo>
                  <a:cubicBezTo>
                    <a:pt x="6353" y="26448"/>
                    <a:pt x="6338" y="26480"/>
                    <a:pt x="6326" y="26512"/>
                  </a:cubicBezTo>
                  <a:cubicBezTo>
                    <a:pt x="6313" y="26542"/>
                    <a:pt x="6302" y="26571"/>
                    <a:pt x="6291" y="26599"/>
                  </a:cubicBezTo>
                  <a:cubicBezTo>
                    <a:pt x="6256" y="26703"/>
                    <a:pt x="6225" y="26810"/>
                    <a:pt x="6197" y="26917"/>
                  </a:cubicBezTo>
                  <a:cubicBezTo>
                    <a:pt x="6167" y="27021"/>
                    <a:pt x="6138" y="27125"/>
                    <a:pt x="6112" y="27232"/>
                  </a:cubicBezTo>
                  <a:cubicBezTo>
                    <a:pt x="6081" y="27364"/>
                    <a:pt x="6052" y="27498"/>
                    <a:pt x="6023" y="27631"/>
                  </a:cubicBezTo>
                  <a:cubicBezTo>
                    <a:pt x="6009" y="27696"/>
                    <a:pt x="5993" y="27761"/>
                    <a:pt x="5982" y="27826"/>
                  </a:cubicBezTo>
                  <a:cubicBezTo>
                    <a:pt x="5971" y="27884"/>
                    <a:pt x="5962" y="27942"/>
                    <a:pt x="5956" y="28002"/>
                  </a:cubicBezTo>
                  <a:lnTo>
                    <a:pt x="5956" y="28003"/>
                  </a:lnTo>
                  <a:cubicBezTo>
                    <a:pt x="5952" y="28065"/>
                    <a:pt x="5949" y="28127"/>
                    <a:pt x="5950" y="28191"/>
                  </a:cubicBezTo>
                  <a:cubicBezTo>
                    <a:pt x="5951" y="28214"/>
                    <a:pt x="5954" y="28236"/>
                    <a:pt x="5957" y="28259"/>
                  </a:cubicBezTo>
                  <a:cubicBezTo>
                    <a:pt x="5960" y="28269"/>
                    <a:pt x="5961" y="28279"/>
                    <a:pt x="5964" y="28291"/>
                  </a:cubicBezTo>
                  <a:cubicBezTo>
                    <a:pt x="5971" y="28308"/>
                    <a:pt x="5976" y="28326"/>
                    <a:pt x="5983" y="28343"/>
                  </a:cubicBezTo>
                  <a:cubicBezTo>
                    <a:pt x="5990" y="28357"/>
                    <a:pt x="5996" y="28370"/>
                    <a:pt x="6004" y="28383"/>
                  </a:cubicBezTo>
                  <a:lnTo>
                    <a:pt x="6006" y="28384"/>
                  </a:lnTo>
                  <a:lnTo>
                    <a:pt x="6007" y="28385"/>
                  </a:lnTo>
                  <a:cubicBezTo>
                    <a:pt x="6018" y="28404"/>
                    <a:pt x="6031" y="28422"/>
                    <a:pt x="6044" y="28440"/>
                  </a:cubicBezTo>
                  <a:cubicBezTo>
                    <a:pt x="6053" y="28451"/>
                    <a:pt x="6062" y="28461"/>
                    <a:pt x="6073" y="28471"/>
                  </a:cubicBezTo>
                  <a:cubicBezTo>
                    <a:pt x="6078" y="28475"/>
                    <a:pt x="6081" y="28478"/>
                    <a:pt x="6086" y="28482"/>
                  </a:cubicBezTo>
                  <a:cubicBezTo>
                    <a:pt x="6091" y="28487"/>
                    <a:pt x="6096" y="28489"/>
                    <a:pt x="6101" y="28493"/>
                  </a:cubicBezTo>
                  <a:lnTo>
                    <a:pt x="6116" y="28501"/>
                  </a:lnTo>
                  <a:cubicBezTo>
                    <a:pt x="6133" y="28506"/>
                    <a:pt x="6148" y="28511"/>
                    <a:pt x="6166" y="28517"/>
                  </a:cubicBezTo>
                  <a:cubicBezTo>
                    <a:pt x="6182" y="28519"/>
                    <a:pt x="6198" y="28523"/>
                    <a:pt x="6214" y="28525"/>
                  </a:cubicBezTo>
                  <a:cubicBezTo>
                    <a:pt x="6230" y="28527"/>
                    <a:pt x="6245" y="28528"/>
                    <a:pt x="6261" y="28528"/>
                  </a:cubicBezTo>
                  <a:cubicBezTo>
                    <a:pt x="6266" y="28528"/>
                    <a:pt x="6271" y="28528"/>
                    <a:pt x="6276" y="28528"/>
                  </a:cubicBezTo>
                  <a:cubicBezTo>
                    <a:pt x="6291" y="28528"/>
                    <a:pt x="6307" y="28527"/>
                    <a:pt x="6322" y="28524"/>
                  </a:cubicBezTo>
                  <a:cubicBezTo>
                    <a:pt x="6331" y="28523"/>
                    <a:pt x="6338" y="28520"/>
                    <a:pt x="6347" y="28519"/>
                  </a:cubicBezTo>
                  <a:cubicBezTo>
                    <a:pt x="6360" y="28514"/>
                    <a:pt x="6373" y="28509"/>
                    <a:pt x="6385" y="28504"/>
                  </a:cubicBezTo>
                  <a:cubicBezTo>
                    <a:pt x="6398" y="28499"/>
                    <a:pt x="6408" y="28494"/>
                    <a:pt x="6418" y="28488"/>
                  </a:cubicBezTo>
                  <a:cubicBezTo>
                    <a:pt x="6425" y="28484"/>
                    <a:pt x="6430" y="28481"/>
                    <a:pt x="6435" y="28477"/>
                  </a:cubicBezTo>
                  <a:cubicBezTo>
                    <a:pt x="6449" y="28467"/>
                    <a:pt x="6462" y="28456"/>
                    <a:pt x="6473" y="28442"/>
                  </a:cubicBezTo>
                  <a:cubicBezTo>
                    <a:pt x="6480" y="28436"/>
                    <a:pt x="6487" y="28427"/>
                    <a:pt x="6493" y="28421"/>
                  </a:cubicBezTo>
                  <a:cubicBezTo>
                    <a:pt x="6511" y="28396"/>
                    <a:pt x="6527" y="28373"/>
                    <a:pt x="6542" y="28347"/>
                  </a:cubicBezTo>
                  <a:cubicBezTo>
                    <a:pt x="6566" y="28302"/>
                    <a:pt x="6589" y="28256"/>
                    <a:pt x="6610" y="28210"/>
                  </a:cubicBezTo>
                  <a:cubicBezTo>
                    <a:pt x="6630" y="28167"/>
                    <a:pt x="6646" y="28124"/>
                    <a:pt x="6663" y="28080"/>
                  </a:cubicBezTo>
                  <a:cubicBezTo>
                    <a:pt x="6730" y="27900"/>
                    <a:pt x="6793" y="27720"/>
                    <a:pt x="6868" y="27544"/>
                  </a:cubicBezTo>
                  <a:lnTo>
                    <a:pt x="7096" y="27000"/>
                  </a:lnTo>
                  <a:cubicBezTo>
                    <a:pt x="7151" y="26871"/>
                    <a:pt x="7211" y="26743"/>
                    <a:pt x="7271" y="26616"/>
                  </a:cubicBezTo>
                  <a:cubicBezTo>
                    <a:pt x="7329" y="26491"/>
                    <a:pt x="7384" y="26363"/>
                    <a:pt x="7442" y="26239"/>
                  </a:cubicBezTo>
                  <a:cubicBezTo>
                    <a:pt x="7560" y="25990"/>
                    <a:pt x="7685" y="25746"/>
                    <a:pt x="7819" y="25506"/>
                  </a:cubicBezTo>
                  <a:cubicBezTo>
                    <a:pt x="7886" y="25385"/>
                    <a:pt x="7956" y="25267"/>
                    <a:pt x="8025" y="25147"/>
                  </a:cubicBezTo>
                  <a:cubicBezTo>
                    <a:pt x="8095" y="25026"/>
                    <a:pt x="8165" y="24907"/>
                    <a:pt x="8233" y="24787"/>
                  </a:cubicBezTo>
                  <a:cubicBezTo>
                    <a:pt x="8302" y="24667"/>
                    <a:pt x="8372" y="24549"/>
                    <a:pt x="8446" y="24431"/>
                  </a:cubicBezTo>
                  <a:cubicBezTo>
                    <a:pt x="8521" y="24312"/>
                    <a:pt x="8599" y="24195"/>
                    <a:pt x="8681" y="24080"/>
                  </a:cubicBezTo>
                  <a:cubicBezTo>
                    <a:pt x="8761" y="23966"/>
                    <a:pt x="8844" y="23855"/>
                    <a:pt x="8931" y="23747"/>
                  </a:cubicBezTo>
                  <a:cubicBezTo>
                    <a:pt x="9021" y="23637"/>
                    <a:pt x="9110" y="23528"/>
                    <a:pt x="9200" y="23416"/>
                  </a:cubicBezTo>
                  <a:cubicBezTo>
                    <a:pt x="9284" y="23310"/>
                    <a:pt x="9375" y="23209"/>
                    <a:pt x="9471" y="23112"/>
                  </a:cubicBezTo>
                  <a:cubicBezTo>
                    <a:pt x="9566" y="23018"/>
                    <a:pt x="9661" y="22926"/>
                    <a:pt x="9764" y="22843"/>
                  </a:cubicBezTo>
                  <a:cubicBezTo>
                    <a:pt x="9765" y="22842"/>
                    <a:pt x="9768" y="22841"/>
                    <a:pt x="9769" y="22839"/>
                  </a:cubicBezTo>
                  <a:cubicBezTo>
                    <a:pt x="9779" y="22832"/>
                    <a:pt x="9786" y="22825"/>
                    <a:pt x="9795" y="22818"/>
                  </a:cubicBezTo>
                  <a:lnTo>
                    <a:pt x="9811" y="22807"/>
                  </a:lnTo>
                  <a:cubicBezTo>
                    <a:pt x="9814" y="22805"/>
                    <a:pt x="9815" y="22804"/>
                    <a:pt x="9816" y="22802"/>
                  </a:cubicBezTo>
                  <a:cubicBezTo>
                    <a:pt x="9822" y="22797"/>
                    <a:pt x="9830" y="22792"/>
                    <a:pt x="9836" y="22787"/>
                  </a:cubicBezTo>
                  <a:cubicBezTo>
                    <a:pt x="9837" y="22786"/>
                    <a:pt x="9839" y="22785"/>
                    <a:pt x="9842" y="22784"/>
                  </a:cubicBezTo>
                  <a:cubicBezTo>
                    <a:pt x="9846" y="22780"/>
                    <a:pt x="9850" y="22777"/>
                    <a:pt x="9853" y="22773"/>
                  </a:cubicBezTo>
                  <a:cubicBezTo>
                    <a:pt x="9961" y="22692"/>
                    <a:pt x="10073" y="22615"/>
                    <a:pt x="10191" y="22550"/>
                  </a:cubicBezTo>
                  <a:cubicBezTo>
                    <a:pt x="10250" y="22519"/>
                    <a:pt x="10310" y="22488"/>
                    <a:pt x="10371" y="22461"/>
                  </a:cubicBezTo>
                  <a:cubicBezTo>
                    <a:pt x="10438" y="22431"/>
                    <a:pt x="10506" y="22402"/>
                    <a:pt x="10574" y="22373"/>
                  </a:cubicBezTo>
                  <a:lnTo>
                    <a:pt x="10683" y="22331"/>
                  </a:lnTo>
                  <a:cubicBezTo>
                    <a:pt x="10715" y="22319"/>
                    <a:pt x="10748" y="22309"/>
                    <a:pt x="10780" y="22297"/>
                  </a:cubicBezTo>
                  <a:cubicBezTo>
                    <a:pt x="10842" y="22276"/>
                    <a:pt x="10904" y="22261"/>
                    <a:pt x="10966" y="22245"/>
                  </a:cubicBezTo>
                  <a:cubicBezTo>
                    <a:pt x="11037" y="22228"/>
                    <a:pt x="11105" y="22209"/>
                    <a:pt x="11174" y="22191"/>
                  </a:cubicBezTo>
                  <a:cubicBezTo>
                    <a:pt x="11236" y="22176"/>
                    <a:pt x="11298" y="22162"/>
                    <a:pt x="11362" y="22145"/>
                  </a:cubicBezTo>
                  <a:cubicBezTo>
                    <a:pt x="11413" y="22128"/>
                    <a:pt x="11465" y="22110"/>
                    <a:pt x="11516" y="22090"/>
                  </a:cubicBezTo>
                  <a:cubicBezTo>
                    <a:pt x="11597" y="22054"/>
                    <a:pt x="11674" y="22015"/>
                    <a:pt x="11752" y="21971"/>
                  </a:cubicBezTo>
                  <a:cubicBezTo>
                    <a:pt x="11817" y="21930"/>
                    <a:pt x="11879" y="21888"/>
                    <a:pt x="11940" y="21843"/>
                  </a:cubicBezTo>
                  <a:cubicBezTo>
                    <a:pt x="11981" y="21810"/>
                    <a:pt x="12020" y="21776"/>
                    <a:pt x="12059" y="21739"/>
                  </a:cubicBezTo>
                  <a:cubicBezTo>
                    <a:pt x="12095" y="21705"/>
                    <a:pt x="12131" y="21670"/>
                    <a:pt x="12165" y="21635"/>
                  </a:cubicBezTo>
                  <a:cubicBezTo>
                    <a:pt x="12188" y="21609"/>
                    <a:pt x="12213" y="21584"/>
                    <a:pt x="12234" y="21557"/>
                  </a:cubicBezTo>
                  <a:cubicBezTo>
                    <a:pt x="12256" y="21528"/>
                    <a:pt x="12278" y="21500"/>
                    <a:pt x="12301" y="21471"/>
                  </a:cubicBezTo>
                  <a:cubicBezTo>
                    <a:pt x="12317" y="21447"/>
                    <a:pt x="12335" y="21423"/>
                    <a:pt x="12352" y="21398"/>
                  </a:cubicBezTo>
                  <a:cubicBezTo>
                    <a:pt x="12368" y="21375"/>
                    <a:pt x="12381" y="21351"/>
                    <a:pt x="12396" y="21329"/>
                  </a:cubicBezTo>
                  <a:cubicBezTo>
                    <a:pt x="12410" y="21303"/>
                    <a:pt x="12422" y="21275"/>
                    <a:pt x="12433" y="21248"/>
                  </a:cubicBezTo>
                  <a:lnTo>
                    <a:pt x="12433" y="21247"/>
                  </a:lnTo>
                  <a:lnTo>
                    <a:pt x="12433" y="21246"/>
                  </a:lnTo>
                  <a:lnTo>
                    <a:pt x="12433" y="21244"/>
                  </a:lnTo>
                  <a:cubicBezTo>
                    <a:pt x="12440" y="21227"/>
                    <a:pt x="12446" y="21208"/>
                    <a:pt x="12451" y="21189"/>
                  </a:cubicBezTo>
                  <a:cubicBezTo>
                    <a:pt x="12451" y="21189"/>
                    <a:pt x="12451" y="21187"/>
                    <a:pt x="12452" y="21186"/>
                  </a:cubicBezTo>
                  <a:lnTo>
                    <a:pt x="12452" y="21185"/>
                  </a:lnTo>
                  <a:cubicBezTo>
                    <a:pt x="12457" y="21171"/>
                    <a:pt x="12459" y="21158"/>
                    <a:pt x="12463" y="21144"/>
                  </a:cubicBezTo>
                  <a:cubicBezTo>
                    <a:pt x="12469" y="21115"/>
                    <a:pt x="12473" y="21087"/>
                    <a:pt x="12477" y="21057"/>
                  </a:cubicBezTo>
                  <a:cubicBezTo>
                    <a:pt x="12477" y="21053"/>
                    <a:pt x="12477" y="21051"/>
                    <a:pt x="12478" y="21047"/>
                  </a:cubicBezTo>
                  <a:cubicBezTo>
                    <a:pt x="12476" y="21033"/>
                    <a:pt x="12477" y="21017"/>
                    <a:pt x="12483" y="21006"/>
                  </a:cubicBezTo>
                  <a:cubicBezTo>
                    <a:pt x="12459" y="20996"/>
                    <a:pt x="12436" y="20988"/>
                    <a:pt x="12412" y="20976"/>
                  </a:cubicBezTo>
                  <a:cubicBezTo>
                    <a:pt x="12365" y="20952"/>
                    <a:pt x="12318" y="20927"/>
                    <a:pt x="12273" y="20898"/>
                  </a:cubicBezTo>
                  <a:cubicBezTo>
                    <a:pt x="12268" y="20896"/>
                    <a:pt x="12265" y="20892"/>
                    <a:pt x="12261" y="20888"/>
                  </a:cubicBezTo>
                  <a:lnTo>
                    <a:pt x="12261" y="20888"/>
                  </a:lnTo>
                  <a:cubicBezTo>
                    <a:pt x="12292" y="20895"/>
                    <a:pt x="12323" y="20900"/>
                    <a:pt x="12355" y="20906"/>
                  </a:cubicBezTo>
                  <a:lnTo>
                    <a:pt x="12355" y="20906"/>
                  </a:lnTo>
                  <a:cubicBezTo>
                    <a:pt x="12355" y="20906"/>
                    <a:pt x="12355" y="20906"/>
                    <a:pt x="12354" y="20906"/>
                  </a:cubicBezTo>
                  <a:lnTo>
                    <a:pt x="12354" y="20906"/>
                  </a:lnTo>
                  <a:lnTo>
                    <a:pt x="12401" y="20913"/>
                  </a:lnTo>
                  <a:lnTo>
                    <a:pt x="12405" y="20913"/>
                  </a:lnTo>
                  <a:cubicBezTo>
                    <a:pt x="12451" y="20919"/>
                    <a:pt x="12498" y="20926"/>
                    <a:pt x="12544" y="20933"/>
                  </a:cubicBezTo>
                  <a:cubicBezTo>
                    <a:pt x="12590" y="20940"/>
                    <a:pt x="12634" y="20944"/>
                    <a:pt x="12680" y="20949"/>
                  </a:cubicBezTo>
                  <a:cubicBezTo>
                    <a:pt x="12727" y="20954"/>
                    <a:pt x="12777" y="20960"/>
                    <a:pt x="12824" y="20964"/>
                  </a:cubicBezTo>
                  <a:cubicBezTo>
                    <a:pt x="12838" y="20967"/>
                    <a:pt x="12851" y="20969"/>
                    <a:pt x="12865" y="20971"/>
                  </a:cubicBezTo>
                  <a:cubicBezTo>
                    <a:pt x="12913" y="20975"/>
                    <a:pt x="12958" y="20979"/>
                    <a:pt x="13006" y="20979"/>
                  </a:cubicBezTo>
                  <a:cubicBezTo>
                    <a:pt x="13067" y="20979"/>
                    <a:pt x="13127" y="20975"/>
                    <a:pt x="13186" y="20967"/>
                  </a:cubicBezTo>
                  <a:lnTo>
                    <a:pt x="13186" y="20967"/>
                  </a:lnTo>
                  <a:lnTo>
                    <a:pt x="13185" y="20969"/>
                  </a:lnTo>
                  <a:cubicBezTo>
                    <a:pt x="13221" y="20963"/>
                    <a:pt x="13256" y="20959"/>
                    <a:pt x="13293" y="20953"/>
                  </a:cubicBezTo>
                  <a:cubicBezTo>
                    <a:pt x="13329" y="20945"/>
                    <a:pt x="13366" y="20938"/>
                    <a:pt x="13402" y="20929"/>
                  </a:cubicBezTo>
                  <a:lnTo>
                    <a:pt x="13488" y="20907"/>
                  </a:lnTo>
                  <a:cubicBezTo>
                    <a:pt x="13519" y="20897"/>
                    <a:pt x="13547" y="20886"/>
                    <a:pt x="13577" y="20876"/>
                  </a:cubicBezTo>
                  <a:cubicBezTo>
                    <a:pt x="13675" y="20831"/>
                    <a:pt x="13772" y="20783"/>
                    <a:pt x="13866" y="20730"/>
                  </a:cubicBezTo>
                  <a:cubicBezTo>
                    <a:pt x="13900" y="20711"/>
                    <a:pt x="13934" y="20690"/>
                    <a:pt x="13967" y="20668"/>
                  </a:cubicBezTo>
                  <a:cubicBezTo>
                    <a:pt x="14002" y="20644"/>
                    <a:pt x="14035" y="20620"/>
                    <a:pt x="14068" y="20596"/>
                  </a:cubicBezTo>
                  <a:cubicBezTo>
                    <a:pt x="14083" y="20582"/>
                    <a:pt x="14100" y="20570"/>
                    <a:pt x="14114" y="20555"/>
                  </a:cubicBezTo>
                  <a:cubicBezTo>
                    <a:pt x="14128" y="20540"/>
                    <a:pt x="14141" y="20527"/>
                    <a:pt x="14155" y="20514"/>
                  </a:cubicBezTo>
                  <a:cubicBezTo>
                    <a:pt x="14196" y="20470"/>
                    <a:pt x="14236" y="20426"/>
                    <a:pt x="14274" y="20380"/>
                  </a:cubicBezTo>
                  <a:cubicBezTo>
                    <a:pt x="14309" y="20340"/>
                    <a:pt x="14341" y="20299"/>
                    <a:pt x="14373" y="20257"/>
                  </a:cubicBezTo>
                  <a:lnTo>
                    <a:pt x="14373" y="20256"/>
                  </a:lnTo>
                  <a:cubicBezTo>
                    <a:pt x="14392" y="20232"/>
                    <a:pt x="14408" y="20207"/>
                    <a:pt x="14427" y="20181"/>
                  </a:cubicBezTo>
                  <a:cubicBezTo>
                    <a:pt x="14444" y="20153"/>
                    <a:pt x="14461" y="20124"/>
                    <a:pt x="14478" y="20096"/>
                  </a:cubicBezTo>
                  <a:cubicBezTo>
                    <a:pt x="14500" y="20057"/>
                    <a:pt x="14521" y="20019"/>
                    <a:pt x="14542" y="19980"/>
                  </a:cubicBezTo>
                  <a:cubicBezTo>
                    <a:pt x="14563" y="19941"/>
                    <a:pt x="14583" y="19899"/>
                    <a:pt x="14600" y="19856"/>
                  </a:cubicBezTo>
                  <a:cubicBezTo>
                    <a:pt x="14605" y="19843"/>
                    <a:pt x="14610" y="19828"/>
                    <a:pt x="14615" y="19814"/>
                  </a:cubicBezTo>
                  <a:cubicBezTo>
                    <a:pt x="14620" y="19796"/>
                    <a:pt x="14624" y="19777"/>
                    <a:pt x="14626" y="19757"/>
                  </a:cubicBezTo>
                  <a:cubicBezTo>
                    <a:pt x="14629" y="19740"/>
                    <a:pt x="14630" y="19724"/>
                    <a:pt x="14631" y="19706"/>
                  </a:cubicBezTo>
                  <a:cubicBezTo>
                    <a:pt x="14631" y="19681"/>
                    <a:pt x="14631" y="19654"/>
                    <a:pt x="14630" y="19627"/>
                  </a:cubicBezTo>
                  <a:cubicBezTo>
                    <a:pt x="14630" y="19618"/>
                    <a:pt x="14631" y="19608"/>
                    <a:pt x="14634" y="19601"/>
                  </a:cubicBezTo>
                  <a:cubicBezTo>
                    <a:pt x="14541" y="19530"/>
                    <a:pt x="14445" y="19463"/>
                    <a:pt x="14361" y="19383"/>
                  </a:cubicBezTo>
                  <a:cubicBezTo>
                    <a:pt x="14270" y="19297"/>
                    <a:pt x="14175" y="19215"/>
                    <a:pt x="14096" y="19117"/>
                  </a:cubicBezTo>
                  <a:cubicBezTo>
                    <a:pt x="14058" y="19071"/>
                    <a:pt x="14025" y="19023"/>
                    <a:pt x="13994" y="18974"/>
                  </a:cubicBezTo>
                  <a:cubicBezTo>
                    <a:pt x="13963" y="18926"/>
                    <a:pt x="13932" y="18880"/>
                    <a:pt x="13902" y="18831"/>
                  </a:cubicBezTo>
                  <a:cubicBezTo>
                    <a:pt x="13871" y="18781"/>
                    <a:pt x="13850" y="18726"/>
                    <a:pt x="13829" y="18671"/>
                  </a:cubicBezTo>
                  <a:cubicBezTo>
                    <a:pt x="13814" y="18625"/>
                    <a:pt x="13800" y="18578"/>
                    <a:pt x="13783" y="18532"/>
                  </a:cubicBezTo>
                  <a:lnTo>
                    <a:pt x="13783" y="18532"/>
                  </a:lnTo>
                  <a:lnTo>
                    <a:pt x="13790" y="18543"/>
                  </a:lnTo>
                  <a:cubicBezTo>
                    <a:pt x="13810" y="18575"/>
                    <a:pt x="13829" y="18606"/>
                    <a:pt x="13850" y="18636"/>
                  </a:cubicBezTo>
                  <a:cubicBezTo>
                    <a:pt x="13895" y="18698"/>
                    <a:pt x="13944" y="18756"/>
                    <a:pt x="13993" y="18816"/>
                  </a:cubicBezTo>
                  <a:lnTo>
                    <a:pt x="13991" y="18814"/>
                  </a:lnTo>
                  <a:lnTo>
                    <a:pt x="13991" y="18814"/>
                  </a:lnTo>
                  <a:cubicBezTo>
                    <a:pt x="14048" y="18884"/>
                    <a:pt x="14108" y="18951"/>
                    <a:pt x="14170" y="19015"/>
                  </a:cubicBezTo>
                  <a:lnTo>
                    <a:pt x="14213" y="19059"/>
                  </a:lnTo>
                  <a:cubicBezTo>
                    <a:pt x="14232" y="19080"/>
                    <a:pt x="14251" y="19102"/>
                    <a:pt x="14270" y="19122"/>
                  </a:cubicBezTo>
                  <a:cubicBezTo>
                    <a:pt x="14272" y="19123"/>
                    <a:pt x="14274" y="19125"/>
                    <a:pt x="14274" y="19127"/>
                  </a:cubicBezTo>
                  <a:lnTo>
                    <a:pt x="14275" y="19128"/>
                  </a:lnTo>
                  <a:cubicBezTo>
                    <a:pt x="14318" y="19172"/>
                    <a:pt x="14365" y="19213"/>
                    <a:pt x="14408" y="19255"/>
                  </a:cubicBezTo>
                  <a:cubicBezTo>
                    <a:pt x="14452" y="19296"/>
                    <a:pt x="14495" y="19337"/>
                    <a:pt x="14541" y="19374"/>
                  </a:cubicBezTo>
                  <a:cubicBezTo>
                    <a:pt x="14585" y="19407"/>
                    <a:pt x="14630" y="19440"/>
                    <a:pt x="14672" y="19473"/>
                  </a:cubicBezTo>
                  <a:cubicBezTo>
                    <a:pt x="14721" y="19509"/>
                    <a:pt x="14768" y="19545"/>
                    <a:pt x="14819" y="19576"/>
                  </a:cubicBezTo>
                  <a:lnTo>
                    <a:pt x="14820" y="19577"/>
                  </a:lnTo>
                  <a:cubicBezTo>
                    <a:pt x="14821" y="19577"/>
                    <a:pt x="14821" y="19579"/>
                    <a:pt x="14822" y="19579"/>
                  </a:cubicBezTo>
                  <a:cubicBezTo>
                    <a:pt x="14914" y="19632"/>
                    <a:pt x="15010" y="19679"/>
                    <a:pt x="15105" y="19721"/>
                  </a:cubicBezTo>
                  <a:lnTo>
                    <a:pt x="15104" y="19720"/>
                  </a:lnTo>
                  <a:lnTo>
                    <a:pt x="15104" y="19720"/>
                  </a:lnTo>
                  <a:cubicBezTo>
                    <a:pt x="15139" y="19734"/>
                    <a:pt x="15175" y="19748"/>
                    <a:pt x="15211" y="19761"/>
                  </a:cubicBezTo>
                  <a:cubicBezTo>
                    <a:pt x="15238" y="19770"/>
                    <a:pt x="15264" y="19778"/>
                    <a:pt x="15290" y="19786"/>
                  </a:cubicBezTo>
                  <a:cubicBezTo>
                    <a:pt x="15330" y="19797"/>
                    <a:pt x="15368" y="19806"/>
                    <a:pt x="15408" y="19814"/>
                  </a:cubicBezTo>
                  <a:cubicBezTo>
                    <a:pt x="15412" y="19814"/>
                    <a:pt x="15414" y="19815"/>
                    <a:pt x="15418" y="19815"/>
                  </a:cubicBezTo>
                  <a:lnTo>
                    <a:pt x="15425" y="19815"/>
                  </a:lnTo>
                  <a:cubicBezTo>
                    <a:pt x="15428" y="19815"/>
                    <a:pt x="15431" y="19817"/>
                    <a:pt x="15434" y="19817"/>
                  </a:cubicBezTo>
                  <a:cubicBezTo>
                    <a:pt x="15475" y="19822"/>
                    <a:pt x="15516" y="19825"/>
                    <a:pt x="15559" y="19827"/>
                  </a:cubicBezTo>
                  <a:cubicBezTo>
                    <a:pt x="15609" y="19827"/>
                    <a:pt x="15660" y="19824"/>
                    <a:pt x="15709" y="19819"/>
                  </a:cubicBezTo>
                  <a:cubicBezTo>
                    <a:pt x="15737" y="19815"/>
                    <a:pt x="15765" y="19813"/>
                    <a:pt x="15792" y="19808"/>
                  </a:cubicBezTo>
                  <a:lnTo>
                    <a:pt x="15869" y="19792"/>
                  </a:lnTo>
                  <a:cubicBezTo>
                    <a:pt x="15926" y="19782"/>
                    <a:pt x="15983" y="19777"/>
                    <a:pt x="16040" y="19765"/>
                  </a:cubicBezTo>
                  <a:cubicBezTo>
                    <a:pt x="16069" y="19757"/>
                    <a:pt x="16095" y="19748"/>
                    <a:pt x="16124" y="19739"/>
                  </a:cubicBezTo>
                  <a:cubicBezTo>
                    <a:pt x="16147" y="19732"/>
                    <a:pt x="16171" y="19725"/>
                    <a:pt x="16193" y="19716"/>
                  </a:cubicBezTo>
                  <a:lnTo>
                    <a:pt x="16194" y="19716"/>
                  </a:lnTo>
                  <a:cubicBezTo>
                    <a:pt x="16197" y="19715"/>
                    <a:pt x="16198" y="19715"/>
                    <a:pt x="16199" y="19715"/>
                  </a:cubicBezTo>
                  <a:cubicBezTo>
                    <a:pt x="16219" y="19704"/>
                    <a:pt x="16239" y="19694"/>
                    <a:pt x="16258" y="19684"/>
                  </a:cubicBezTo>
                  <a:cubicBezTo>
                    <a:pt x="16277" y="19672"/>
                    <a:pt x="16296" y="19659"/>
                    <a:pt x="16313" y="19647"/>
                  </a:cubicBezTo>
                  <a:cubicBezTo>
                    <a:pt x="16334" y="19631"/>
                    <a:pt x="16354" y="19617"/>
                    <a:pt x="16375" y="19603"/>
                  </a:cubicBezTo>
                  <a:cubicBezTo>
                    <a:pt x="16374" y="19602"/>
                    <a:pt x="16374" y="19602"/>
                    <a:pt x="16374" y="19601"/>
                  </a:cubicBezTo>
                  <a:cubicBezTo>
                    <a:pt x="16384" y="19593"/>
                    <a:pt x="16394" y="19585"/>
                    <a:pt x="16404" y="19576"/>
                  </a:cubicBezTo>
                  <a:cubicBezTo>
                    <a:pt x="16413" y="19569"/>
                    <a:pt x="16421" y="19562"/>
                    <a:pt x="16430" y="19555"/>
                  </a:cubicBezTo>
                  <a:cubicBezTo>
                    <a:pt x="16435" y="19551"/>
                    <a:pt x="16440" y="19546"/>
                    <a:pt x="16445" y="19544"/>
                  </a:cubicBezTo>
                  <a:lnTo>
                    <a:pt x="16446" y="19544"/>
                  </a:lnTo>
                  <a:cubicBezTo>
                    <a:pt x="16447" y="19543"/>
                    <a:pt x="16449" y="19543"/>
                    <a:pt x="16450" y="19543"/>
                  </a:cubicBezTo>
                  <a:cubicBezTo>
                    <a:pt x="16455" y="19545"/>
                    <a:pt x="16460" y="19548"/>
                    <a:pt x="16463" y="19551"/>
                  </a:cubicBezTo>
                  <a:cubicBezTo>
                    <a:pt x="16468" y="19555"/>
                    <a:pt x="16475" y="19557"/>
                    <a:pt x="16481" y="19561"/>
                  </a:cubicBezTo>
                  <a:cubicBezTo>
                    <a:pt x="16482" y="19562"/>
                    <a:pt x="16482" y="19562"/>
                    <a:pt x="16483" y="19562"/>
                  </a:cubicBezTo>
                  <a:cubicBezTo>
                    <a:pt x="16497" y="19571"/>
                    <a:pt x="16508" y="19583"/>
                    <a:pt x="16520" y="19592"/>
                  </a:cubicBezTo>
                  <a:cubicBezTo>
                    <a:pt x="16523" y="19595"/>
                    <a:pt x="16525" y="19596"/>
                    <a:pt x="16528" y="19598"/>
                  </a:cubicBezTo>
                  <a:cubicBezTo>
                    <a:pt x="16542" y="19608"/>
                    <a:pt x="16558" y="19618"/>
                    <a:pt x="16571" y="19628"/>
                  </a:cubicBezTo>
                  <a:cubicBezTo>
                    <a:pt x="16573" y="19628"/>
                    <a:pt x="16573" y="19629"/>
                    <a:pt x="16574" y="19629"/>
                  </a:cubicBezTo>
                  <a:cubicBezTo>
                    <a:pt x="16580" y="19633"/>
                    <a:pt x="16589" y="19638"/>
                    <a:pt x="16596" y="19643"/>
                  </a:cubicBezTo>
                  <a:cubicBezTo>
                    <a:pt x="16599" y="19644"/>
                    <a:pt x="16600" y="19647"/>
                    <a:pt x="16602" y="19648"/>
                  </a:cubicBezTo>
                  <a:cubicBezTo>
                    <a:pt x="16601" y="19648"/>
                    <a:pt x="16601" y="19647"/>
                    <a:pt x="16600" y="19647"/>
                  </a:cubicBezTo>
                  <a:lnTo>
                    <a:pt x="16600" y="19647"/>
                  </a:lnTo>
                  <a:cubicBezTo>
                    <a:pt x="16608" y="19653"/>
                    <a:pt x="16616" y="19659"/>
                    <a:pt x="16623" y="19663"/>
                  </a:cubicBezTo>
                  <a:cubicBezTo>
                    <a:pt x="16628" y="19667"/>
                    <a:pt x="16633" y="19668"/>
                    <a:pt x="16640" y="19670"/>
                  </a:cubicBezTo>
                  <a:cubicBezTo>
                    <a:pt x="16657" y="19683"/>
                    <a:pt x="16674" y="19695"/>
                    <a:pt x="16692" y="19706"/>
                  </a:cubicBezTo>
                  <a:cubicBezTo>
                    <a:pt x="16740" y="19735"/>
                    <a:pt x="16791" y="19760"/>
                    <a:pt x="16842" y="19786"/>
                  </a:cubicBezTo>
                  <a:cubicBezTo>
                    <a:pt x="16893" y="19813"/>
                    <a:pt x="16945" y="19840"/>
                    <a:pt x="16997" y="19864"/>
                  </a:cubicBezTo>
                  <a:cubicBezTo>
                    <a:pt x="17050" y="19885"/>
                    <a:pt x="17102" y="19901"/>
                    <a:pt x="17156" y="19917"/>
                  </a:cubicBezTo>
                  <a:cubicBezTo>
                    <a:pt x="17234" y="19938"/>
                    <a:pt x="17309" y="19957"/>
                    <a:pt x="17389" y="19973"/>
                  </a:cubicBezTo>
                  <a:cubicBezTo>
                    <a:pt x="17468" y="19984"/>
                    <a:pt x="17546" y="19993"/>
                    <a:pt x="17627" y="20005"/>
                  </a:cubicBezTo>
                  <a:cubicBezTo>
                    <a:pt x="17667" y="20010"/>
                    <a:pt x="17708" y="20016"/>
                    <a:pt x="17750" y="20020"/>
                  </a:cubicBezTo>
                  <a:cubicBezTo>
                    <a:pt x="17787" y="20023"/>
                    <a:pt x="17824" y="20024"/>
                    <a:pt x="17861" y="20025"/>
                  </a:cubicBezTo>
                  <a:cubicBezTo>
                    <a:pt x="17921" y="20024"/>
                    <a:pt x="17980" y="20021"/>
                    <a:pt x="18041" y="20016"/>
                  </a:cubicBezTo>
                  <a:cubicBezTo>
                    <a:pt x="18072" y="20013"/>
                    <a:pt x="18103" y="20009"/>
                    <a:pt x="18133" y="20004"/>
                  </a:cubicBezTo>
                  <a:cubicBezTo>
                    <a:pt x="18165" y="19997"/>
                    <a:pt x="18197" y="19990"/>
                    <a:pt x="18228" y="19984"/>
                  </a:cubicBezTo>
                  <a:cubicBezTo>
                    <a:pt x="18294" y="19967"/>
                    <a:pt x="18357" y="19949"/>
                    <a:pt x="18423" y="19931"/>
                  </a:cubicBezTo>
                  <a:cubicBezTo>
                    <a:pt x="18488" y="19915"/>
                    <a:pt x="18551" y="19895"/>
                    <a:pt x="18615" y="19875"/>
                  </a:cubicBezTo>
                  <a:cubicBezTo>
                    <a:pt x="18751" y="19819"/>
                    <a:pt x="18881" y="19750"/>
                    <a:pt x="19011" y="19680"/>
                  </a:cubicBezTo>
                  <a:cubicBezTo>
                    <a:pt x="19042" y="19662"/>
                    <a:pt x="19073" y="19642"/>
                    <a:pt x="19103" y="19623"/>
                  </a:cubicBezTo>
                  <a:cubicBezTo>
                    <a:pt x="19144" y="19591"/>
                    <a:pt x="19180" y="19556"/>
                    <a:pt x="19217" y="19520"/>
                  </a:cubicBezTo>
                  <a:lnTo>
                    <a:pt x="19217" y="19521"/>
                  </a:lnTo>
                  <a:lnTo>
                    <a:pt x="19218" y="19520"/>
                  </a:lnTo>
                  <a:lnTo>
                    <a:pt x="19221" y="19518"/>
                  </a:lnTo>
                  <a:cubicBezTo>
                    <a:pt x="19246" y="19493"/>
                    <a:pt x="19270" y="19467"/>
                    <a:pt x="19294" y="19440"/>
                  </a:cubicBezTo>
                  <a:cubicBezTo>
                    <a:pt x="19318" y="19411"/>
                    <a:pt x="19341" y="19383"/>
                    <a:pt x="19365" y="19353"/>
                  </a:cubicBezTo>
                  <a:cubicBezTo>
                    <a:pt x="19381" y="19332"/>
                    <a:pt x="19397" y="19309"/>
                    <a:pt x="19411" y="19286"/>
                  </a:cubicBezTo>
                  <a:cubicBezTo>
                    <a:pt x="19422" y="19268"/>
                    <a:pt x="19430" y="19250"/>
                    <a:pt x="19439" y="19231"/>
                  </a:cubicBezTo>
                  <a:cubicBezTo>
                    <a:pt x="19440" y="19224"/>
                    <a:pt x="19443" y="19216"/>
                    <a:pt x="19447" y="19211"/>
                  </a:cubicBezTo>
                  <a:cubicBezTo>
                    <a:pt x="19439" y="19204"/>
                    <a:pt x="19432" y="19198"/>
                    <a:pt x="19423" y="19189"/>
                  </a:cubicBezTo>
                  <a:cubicBezTo>
                    <a:pt x="19373" y="19149"/>
                    <a:pt x="19327" y="19107"/>
                    <a:pt x="19285" y="19058"/>
                  </a:cubicBezTo>
                  <a:cubicBezTo>
                    <a:pt x="19206" y="18967"/>
                    <a:pt x="19140" y="18865"/>
                    <a:pt x="19086" y="18759"/>
                  </a:cubicBezTo>
                  <a:cubicBezTo>
                    <a:pt x="19056" y="18778"/>
                    <a:pt x="19025" y="18796"/>
                    <a:pt x="18993" y="18811"/>
                  </a:cubicBezTo>
                  <a:cubicBezTo>
                    <a:pt x="18897" y="18857"/>
                    <a:pt x="18799" y="18898"/>
                    <a:pt x="18699" y="18931"/>
                  </a:cubicBezTo>
                  <a:cubicBezTo>
                    <a:pt x="18656" y="18946"/>
                    <a:pt x="18612" y="18956"/>
                    <a:pt x="18567" y="18965"/>
                  </a:cubicBezTo>
                  <a:cubicBezTo>
                    <a:pt x="18521" y="18973"/>
                    <a:pt x="18475" y="18982"/>
                    <a:pt x="18429" y="18987"/>
                  </a:cubicBezTo>
                  <a:cubicBezTo>
                    <a:pt x="18399" y="18990"/>
                    <a:pt x="18370" y="18992"/>
                    <a:pt x="18340" y="18992"/>
                  </a:cubicBezTo>
                  <a:cubicBezTo>
                    <a:pt x="18306" y="18992"/>
                    <a:pt x="18272" y="18990"/>
                    <a:pt x="18237" y="18986"/>
                  </a:cubicBezTo>
                  <a:cubicBezTo>
                    <a:pt x="18181" y="18978"/>
                    <a:pt x="18124" y="18967"/>
                    <a:pt x="18070" y="18958"/>
                  </a:cubicBezTo>
                  <a:cubicBezTo>
                    <a:pt x="18010" y="18950"/>
                    <a:pt x="17949" y="18938"/>
                    <a:pt x="17891" y="18926"/>
                  </a:cubicBezTo>
                  <a:cubicBezTo>
                    <a:pt x="17864" y="18920"/>
                    <a:pt x="17837" y="18915"/>
                    <a:pt x="17810" y="18910"/>
                  </a:cubicBezTo>
                  <a:cubicBezTo>
                    <a:pt x="17788" y="18905"/>
                    <a:pt x="17765" y="18896"/>
                    <a:pt x="17741" y="18890"/>
                  </a:cubicBezTo>
                  <a:cubicBezTo>
                    <a:pt x="17722" y="18884"/>
                    <a:pt x="17704" y="18879"/>
                    <a:pt x="17686" y="18873"/>
                  </a:cubicBezTo>
                  <a:cubicBezTo>
                    <a:pt x="17684" y="18870"/>
                    <a:pt x="17681" y="18870"/>
                    <a:pt x="17677" y="18869"/>
                  </a:cubicBezTo>
                  <a:cubicBezTo>
                    <a:pt x="17668" y="18867"/>
                    <a:pt x="17658" y="18863"/>
                    <a:pt x="17649" y="18860"/>
                  </a:cubicBezTo>
                  <a:cubicBezTo>
                    <a:pt x="17580" y="18836"/>
                    <a:pt x="17513" y="18811"/>
                    <a:pt x="17447" y="18781"/>
                  </a:cubicBezTo>
                  <a:cubicBezTo>
                    <a:pt x="17390" y="18754"/>
                    <a:pt x="17332" y="18725"/>
                    <a:pt x="17278" y="18688"/>
                  </a:cubicBezTo>
                  <a:cubicBezTo>
                    <a:pt x="17275" y="18684"/>
                    <a:pt x="17270" y="18682"/>
                    <a:pt x="17266" y="18677"/>
                  </a:cubicBezTo>
                  <a:cubicBezTo>
                    <a:pt x="17262" y="18674"/>
                    <a:pt x="17257" y="18672"/>
                    <a:pt x="17255" y="18669"/>
                  </a:cubicBezTo>
                  <a:lnTo>
                    <a:pt x="17209" y="18631"/>
                  </a:lnTo>
                  <a:cubicBezTo>
                    <a:pt x="17205" y="18627"/>
                    <a:pt x="17201" y="18625"/>
                    <a:pt x="17198" y="18621"/>
                  </a:cubicBezTo>
                  <a:cubicBezTo>
                    <a:pt x="17198" y="18621"/>
                    <a:pt x="17196" y="18620"/>
                    <a:pt x="17194" y="18620"/>
                  </a:cubicBezTo>
                  <a:lnTo>
                    <a:pt x="17192" y="18617"/>
                  </a:lnTo>
                  <a:cubicBezTo>
                    <a:pt x="17167" y="18595"/>
                    <a:pt x="17142" y="18573"/>
                    <a:pt x="17117" y="18550"/>
                  </a:cubicBezTo>
                  <a:lnTo>
                    <a:pt x="17117" y="18550"/>
                  </a:lnTo>
                  <a:cubicBezTo>
                    <a:pt x="17221" y="18602"/>
                    <a:pt x="17332" y="18648"/>
                    <a:pt x="17441" y="18687"/>
                  </a:cubicBezTo>
                  <a:lnTo>
                    <a:pt x="17442" y="18687"/>
                  </a:lnTo>
                  <a:cubicBezTo>
                    <a:pt x="17442" y="18687"/>
                    <a:pt x="17443" y="18687"/>
                    <a:pt x="17443" y="18687"/>
                  </a:cubicBezTo>
                  <a:cubicBezTo>
                    <a:pt x="17443" y="18687"/>
                    <a:pt x="17443" y="18687"/>
                    <a:pt x="17443" y="18687"/>
                  </a:cubicBezTo>
                  <a:cubicBezTo>
                    <a:pt x="17452" y="18690"/>
                    <a:pt x="17462" y="18693"/>
                    <a:pt x="17471" y="18697"/>
                  </a:cubicBezTo>
                  <a:cubicBezTo>
                    <a:pt x="17497" y="18705"/>
                    <a:pt x="17521" y="18714"/>
                    <a:pt x="17546" y="18721"/>
                  </a:cubicBezTo>
                  <a:cubicBezTo>
                    <a:pt x="17575" y="18730"/>
                    <a:pt x="17603" y="18739"/>
                    <a:pt x="17632" y="18747"/>
                  </a:cubicBezTo>
                  <a:cubicBezTo>
                    <a:pt x="17690" y="18764"/>
                    <a:pt x="17750" y="18776"/>
                    <a:pt x="17809" y="18786"/>
                  </a:cubicBezTo>
                  <a:cubicBezTo>
                    <a:pt x="17861" y="18796"/>
                    <a:pt x="17916" y="18805"/>
                    <a:pt x="17970" y="18814"/>
                  </a:cubicBezTo>
                  <a:cubicBezTo>
                    <a:pt x="18009" y="18819"/>
                    <a:pt x="18047" y="18826"/>
                    <a:pt x="18085" y="18831"/>
                  </a:cubicBezTo>
                  <a:cubicBezTo>
                    <a:pt x="18134" y="18840"/>
                    <a:pt x="18183" y="18847"/>
                    <a:pt x="18232" y="18855"/>
                  </a:cubicBezTo>
                  <a:lnTo>
                    <a:pt x="18233" y="18855"/>
                  </a:lnTo>
                  <a:cubicBezTo>
                    <a:pt x="18268" y="18860"/>
                    <a:pt x="18303" y="18863"/>
                    <a:pt x="18338" y="18864"/>
                  </a:cubicBezTo>
                  <a:cubicBezTo>
                    <a:pt x="18365" y="18863"/>
                    <a:pt x="18392" y="18862"/>
                    <a:pt x="18421" y="18858"/>
                  </a:cubicBezTo>
                  <a:cubicBezTo>
                    <a:pt x="18483" y="18849"/>
                    <a:pt x="18546" y="18837"/>
                    <a:pt x="18609" y="18823"/>
                  </a:cubicBezTo>
                  <a:lnTo>
                    <a:pt x="18611" y="18823"/>
                  </a:lnTo>
                  <a:cubicBezTo>
                    <a:pt x="18668" y="18806"/>
                    <a:pt x="18726" y="18786"/>
                    <a:pt x="18780" y="18764"/>
                  </a:cubicBezTo>
                  <a:cubicBezTo>
                    <a:pt x="18815" y="18750"/>
                    <a:pt x="18850" y="18734"/>
                    <a:pt x="18885" y="18719"/>
                  </a:cubicBezTo>
                  <a:cubicBezTo>
                    <a:pt x="18911" y="18707"/>
                    <a:pt x="18937" y="18695"/>
                    <a:pt x="18962" y="18683"/>
                  </a:cubicBezTo>
                  <a:cubicBezTo>
                    <a:pt x="18995" y="18669"/>
                    <a:pt x="19030" y="18654"/>
                    <a:pt x="19063" y="18637"/>
                  </a:cubicBezTo>
                  <a:cubicBezTo>
                    <a:pt x="19166" y="18587"/>
                    <a:pt x="19263" y="18528"/>
                    <a:pt x="19355" y="18462"/>
                  </a:cubicBezTo>
                  <a:cubicBezTo>
                    <a:pt x="19382" y="18442"/>
                    <a:pt x="19409" y="18424"/>
                    <a:pt x="19438" y="18404"/>
                  </a:cubicBezTo>
                  <a:lnTo>
                    <a:pt x="19438" y="18404"/>
                  </a:lnTo>
                  <a:cubicBezTo>
                    <a:pt x="19434" y="18434"/>
                    <a:pt x="19409" y="18460"/>
                    <a:pt x="19391" y="18483"/>
                  </a:cubicBezTo>
                  <a:cubicBezTo>
                    <a:pt x="19371" y="18507"/>
                    <a:pt x="19352" y="18530"/>
                    <a:pt x="19334" y="18554"/>
                  </a:cubicBezTo>
                  <a:cubicBezTo>
                    <a:pt x="19309" y="18580"/>
                    <a:pt x="19287" y="18609"/>
                    <a:pt x="19260" y="18631"/>
                  </a:cubicBezTo>
                  <a:cubicBezTo>
                    <a:pt x="19238" y="18651"/>
                    <a:pt x="19215" y="18668"/>
                    <a:pt x="19191" y="18685"/>
                  </a:cubicBezTo>
                  <a:cubicBezTo>
                    <a:pt x="19206" y="18718"/>
                    <a:pt x="19222" y="18749"/>
                    <a:pt x="19241" y="18778"/>
                  </a:cubicBezTo>
                  <a:cubicBezTo>
                    <a:pt x="19274" y="18834"/>
                    <a:pt x="19313" y="18886"/>
                    <a:pt x="19351" y="18938"/>
                  </a:cubicBezTo>
                  <a:cubicBezTo>
                    <a:pt x="19373" y="18965"/>
                    <a:pt x="19397" y="18992"/>
                    <a:pt x="19423" y="19017"/>
                  </a:cubicBezTo>
                  <a:cubicBezTo>
                    <a:pt x="19469" y="19063"/>
                    <a:pt x="19520" y="19103"/>
                    <a:pt x="19568" y="19146"/>
                  </a:cubicBezTo>
                  <a:cubicBezTo>
                    <a:pt x="19619" y="19188"/>
                    <a:pt x="19667" y="19232"/>
                    <a:pt x="19721" y="19271"/>
                  </a:cubicBezTo>
                  <a:cubicBezTo>
                    <a:pt x="19755" y="19297"/>
                    <a:pt x="19790" y="19319"/>
                    <a:pt x="19825" y="19343"/>
                  </a:cubicBezTo>
                  <a:cubicBezTo>
                    <a:pt x="19826" y="19344"/>
                    <a:pt x="19827" y="19344"/>
                    <a:pt x="19829" y="19345"/>
                  </a:cubicBezTo>
                  <a:cubicBezTo>
                    <a:pt x="19879" y="19374"/>
                    <a:pt x="19930" y="19399"/>
                    <a:pt x="19984" y="19425"/>
                  </a:cubicBezTo>
                  <a:cubicBezTo>
                    <a:pt x="20032" y="19447"/>
                    <a:pt x="20082" y="19472"/>
                    <a:pt x="20131" y="19495"/>
                  </a:cubicBezTo>
                  <a:cubicBezTo>
                    <a:pt x="20192" y="19521"/>
                    <a:pt x="20255" y="19544"/>
                    <a:pt x="20320" y="19564"/>
                  </a:cubicBezTo>
                  <a:cubicBezTo>
                    <a:pt x="20381" y="19577"/>
                    <a:pt x="20439" y="19588"/>
                    <a:pt x="20501" y="19597"/>
                  </a:cubicBezTo>
                  <a:lnTo>
                    <a:pt x="20501" y="19597"/>
                  </a:lnTo>
                  <a:cubicBezTo>
                    <a:pt x="20500" y="19597"/>
                    <a:pt x="20499" y="19596"/>
                    <a:pt x="20498" y="19596"/>
                  </a:cubicBezTo>
                  <a:lnTo>
                    <a:pt x="20498" y="19596"/>
                  </a:lnTo>
                  <a:cubicBezTo>
                    <a:pt x="20525" y="19600"/>
                    <a:pt x="20553" y="19602"/>
                    <a:pt x="20579" y="19605"/>
                  </a:cubicBezTo>
                  <a:cubicBezTo>
                    <a:pt x="20603" y="19606"/>
                    <a:pt x="20625" y="19606"/>
                    <a:pt x="20647" y="19607"/>
                  </a:cubicBezTo>
                  <a:lnTo>
                    <a:pt x="20655" y="19607"/>
                  </a:lnTo>
                  <a:cubicBezTo>
                    <a:pt x="20654" y="19607"/>
                    <a:pt x="20654" y="19607"/>
                    <a:pt x="20654" y="19607"/>
                  </a:cubicBezTo>
                  <a:lnTo>
                    <a:pt x="20654" y="19607"/>
                  </a:lnTo>
                  <a:cubicBezTo>
                    <a:pt x="20710" y="19606"/>
                    <a:pt x="20764" y="19603"/>
                    <a:pt x="20820" y="19600"/>
                  </a:cubicBezTo>
                  <a:cubicBezTo>
                    <a:pt x="20858" y="19595"/>
                    <a:pt x="20897" y="19587"/>
                    <a:pt x="20934" y="19580"/>
                  </a:cubicBezTo>
                  <a:cubicBezTo>
                    <a:pt x="20962" y="19574"/>
                    <a:pt x="20991" y="19565"/>
                    <a:pt x="21018" y="19556"/>
                  </a:cubicBezTo>
                  <a:cubicBezTo>
                    <a:pt x="21045" y="19546"/>
                    <a:pt x="21073" y="19536"/>
                    <a:pt x="21099" y="19525"/>
                  </a:cubicBezTo>
                  <a:cubicBezTo>
                    <a:pt x="21125" y="19512"/>
                    <a:pt x="21153" y="19500"/>
                    <a:pt x="21181" y="19488"/>
                  </a:cubicBezTo>
                  <a:cubicBezTo>
                    <a:pt x="21207" y="19474"/>
                    <a:pt x="21231" y="19462"/>
                    <a:pt x="21256" y="19447"/>
                  </a:cubicBezTo>
                  <a:cubicBezTo>
                    <a:pt x="21284" y="19431"/>
                    <a:pt x="21311" y="19414"/>
                    <a:pt x="21337" y="19397"/>
                  </a:cubicBezTo>
                  <a:cubicBezTo>
                    <a:pt x="21359" y="19383"/>
                    <a:pt x="21379" y="19368"/>
                    <a:pt x="21400" y="19352"/>
                  </a:cubicBezTo>
                  <a:cubicBezTo>
                    <a:pt x="21432" y="19327"/>
                    <a:pt x="21465" y="19301"/>
                    <a:pt x="21493" y="19273"/>
                  </a:cubicBezTo>
                  <a:cubicBezTo>
                    <a:pt x="21522" y="19247"/>
                    <a:pt x="21550" y="19219"/>
                    <a:pt x="21576" y="19190"/>
                  </a:cubicBezTo>
                  <a:lnTo>
                    <a:pt x="21579" y="19188"/>
                  </a:lnTo>
                  <a:cubicBezTo>
                    <a:pt x="21609" y="19158"/>
                    <a:pt x="21638" y="19127"/>
                    <a:pt x="21667" y="19095"/>
                  </a:cubicBezTo>
                  <a:cubicBezTo>
                    <a:pt x="21695" y="19061"/>
                    <a:pt x="21724" y="19029"/>
                    <a:pt x="21751" y="18996"/>
                  </a:cubicBezTo>
                  <a:lnTo>
                    <a:pt x="21751" y="18996"/>
                  </a:lnTo>
                  <a:cubicBezTo>
                    <a:pt x="21751" y="18997"/>
                    <a:pt x="21750" y="18997"/>
                    <a:pt x="21750" y="18998"/>
                  </a:cubicBezTo>
                  <a:cubicBezTo>
                    <a:pt x="21798" y="18930"/>
                    <a:pt x="21845" y="18863"/>
                    <a:pt x="21891" y="18793"/>
                  </a:cubicBezTo>
                  <a:cubicBezTo>
                    <a:pt x="21941" y="18720"/>
                    <a:pt x="21993" y="18649"/>
                    <a:pt x="22040" y="18571"/>
                  </a:cubicBezTo>
                  <a:cubicBezTo>
                    <a:pt x="22041" y="18570"/>
                    <a:pt x="22041" y="18569"/>
                    <a:pt x="22043" y="18568"/>
                  </a:cubicBezTo>
                  <a:cubicBezTo>
                    <a:pt x="22059" y="18538"/>
                    <a:pt x="22075" y="18507"/>
                    <a:pt x="22087" y="18475"/>
                  </a:cubicBezTo>
                  <a:cubicBezTo>
                    <a:pt x="22112" y="18410"/>
                    <a:pt x="22136" y="18346"/>
                    <a:pt x="22156" y="18279"/>
                  </a:cubicBezTo>
                  <a:cubicBezTo>
                    <a:pt x="22163" y="18251"/>
                    <a:pt x="22169" y="18225"/>
                    <a:pt x="22175" y="18199"/>
                  </a:cubicBezTo>
                  <a:cubicBezTo>
                    <a:pt x="22175" y="18195"/>
                    <a:pt x="22177" y="18191"/>
                    <a:pt x="22177" y="18188"/>
                  </a:cubicBezTo>
                  <a:lnTo>
                    <a:pt x="22177" y="18188"/>
                  </a:lnTo>
                  <a:cubicBezTo>
                    <a:pt x="22174" y="18189"/>
                    <a:pt x="22172" y="18189"/>
                    <a:pt x="22170" y="18191"/>
                  </a:cubicBezTo>
                  <a:cubicBezTo>
                    <a:pt x="22118" y="18204"/>
                    <a:pt x="22069" y="18217"/>
                    <a:pt x="22017" y="18230"/>
                  </a:cubicBezTo>
                  <a:cubicBezTo>
                    <a:pt x="22008" y="18230"/>
                    <a:pt x="21999" y="18231"/>
                    <a:pt x="21991" y="18233"/>
                  </a:cubicBezTo>
                  <a:cubicBezTo>
                    <a:pt x="21969" y="18235"/>
                    <a:pt x="21946" y="18238"/>
                    <a:pt x="21924" y="18240"/>
                  </a:cubicBezTo>
                  <a:cubicBezTo>
                    <a:pt x="21917" y="18241"/>
                    <a:pt x="21911" y="18241"/>
                    <a:pt x="21905" y="18243"/>
                  </a:cubicBezTo>
                  <a:cubicBezTo>
                    <a:pt x="21901" y="18241"/>
                    <a:pt x="21898" y="18239"/>
                    <a:pt x="21895" y="18238"/>
                  </a:cubicBezTo>
                  <a:cubicBezTo>
                    <a:pt x="21906" y="18234"/>
                    <a:pt x="21915" y="18229"/>
                    <a:pt x="21925" y="18224"/>
                  </a:cubicBezTo>
                  <a:cubicBezTo>
                    <a:pt x="21960" y="18209"/>
                    <a:pt x="21993" y="18189"/>
                    <a:pt x="22027" y="18172"/>
                  </a:cubicBezTo>
                  <a:cubicBezTo>
                    <a:pt x="22061" y="18152"/>
                    <a:pt x="22096" y="18135"/>
                    <a:pt x="22132" y="18116"/>
                  </a:cubicBezTo>
                  <a:cubicBezTo>
                    <a:pt x="22151" y="18106"/>
                    <a:pt x="22170" y="18095"/>
                    <a:pt x="22189" y="18086"/>
                  </a:cubicBezTo>
                  <a:cubicBezTo>
                    <a:pt x="22206" y="18078"/>
                    <a:pt x="22223" y="18070"/>
                    <a:pt x="22240" y="18060"/>
                  </a:cubicBezTo>
                  <a:cubicBezTo>
                    <a:pt x="22241" y="18059"/>
                    <a:pt x="22242" y="18059"/>
                    <a:pt x="22245" y="18058"/>
                  </a:cubicBezTo>
                  <a:cubicBezTo>
                    <a:pt x="22246" y="18058"/>
                    <a:pt x="22247" y="18057"/>
                    <a:pt x="22250" y="18055"/>
                  </a:cubicBezTo>
                  <a:cubicBezTo>
                    <a:pt x="22285" y="18037"/>
                    <a:pt x="22319" y="18017"/>
                    <a:pt x="22352" y="17996"/>
                  </a:cubicBezTo>
                  <a:cubicBezTo>
                    <a:pt x="22385" y="17976"/>
                    <a:pt x="22419" y="17954"/>
                    <a:pt x="22451" y="17930"/>
                  </a:cubicBezTo>
                  <a:cubicBezTo>
                    <a:pt x="22467" y="17920"/>
                    <a:pt x="22482" y="17909"/>
                    <a:pt x="22497" y="17895"/>
                  </a:cubicBezTo>
                  <a:cubicBezTo>
                    <a:pt x="22524" y="17878"/>
                    <a:pt x="22548" y="17858"/>
                    <a:pt x="22575" y="17841"/>
                  </a:cubicBezTo>
                  <a:lnTo>
                    <a:pt x="22576" y="17838"/>
                  </a:lnTo>
                  <a:cubicBezTo>
                    <a:pt x="22617" y="17806"/>
                    <a:pt x="22654" y="17774"/>
                    <a:pt x="22690" y="17738"/>
                  </a:cubicBezTo>
                  <a:cubicBezTo>
                    <a:pt x="22721" y="17704"/>
                    <a:pt x="22752" y="17670"/>
                    <a:pt x="22781" y="17634"/>
                  </a:cubicBezTo>
                  <a:cubicBezTo>
                    <a:pt x="22806" y="17600"/>
                    <a:pt x="22833" y="17565"/>
                    <a:pt x="22859" y="17532"/>
                  </a:cubicBezTo>
                  <a:cubicBezTo>
                    <a:pt x="22892" y="17487"/>
                    <a:pt x="22925" y="17439"/>
                    <a:pt x="22954" y="17392"/>
                  </a:cubicBezTo>
                  <a:cubicBezTo>
                    <a:pt x="22980" y="17345"/>
                    <a:pt x="23008" y="17299"/>
                    <a:pt x="23030" y="17250"/>
                  </a:cubicBezTo>
                  <a:cubicBezTo>
                    <a:pt x="23052" y="17206"/>
                    <a:pt x="23075" y="17159"/>
                    <a:pt x="23093" y="17111"/>
                  </a:cubicBezTo>
                  <a:cubicBezTo>
                    <a:pt x="23126" y="17032"/>
                    <a:pt x="23153" y="16953"/>
                    <a:pt x="23176" y="16870"/>
                  </a:cubicBezTo>
                  <a:cubicBezTo>
                    <a:pt x="23183" y="16842"/>
                    <a:pt x="23186" y="16815"/>
                    <a:pt x="23191" y="16786"/>
                  </a:cubicBezTo>
                  <a:cubicBezTo>
                    <a:pt x="23195" y="16755"/>
                    <a:pt x="23196" y="16724"/>
                    <a:pt x="23197" y="16692"/>
                  </a:cubicBezTo>
                  <a:cubicBezTo>
                    <a:pt x="23197" y="16626"/>
                    <a:pt x="23195" y="16561"/>
                    <a:pt x="23186" y="16495"/>
                  </a:cubicBezTo>
                  <a:lnTo>
                    <a:pt x="23179" y="16448"/>
                  </a:lnTo>
                  <a:cubicBezTo>
                    <a:pt x="23137" y="16409"/>
                    <a:pt x="23095" y="16370"/>
                    <a:pt x="23055" y="16329"/>
                  </a:cubicBezTo>
                  <a:cubicBezTo>
                    <a:pt x="23010" y="16282"/>
                    <a:pt x="22964" y="16236"/>
                    <a:pt x="22922" y="16186"/>
                  </a:cubicBezTo>
                  <a:cubicBezTo>
                    <a:pt x="22877" y="16135"/>
                    <a:pt x="22833" y="16083"/>
                    <a:pt x="22793" y="16027"/>
                  </a:cubicBezTo>
                  <a:cubicBezTo>
                    <a:pt x="22716" y="15919"/>
                    <a:pt x="22642" y="15808"/>
                    <a:pt x="22574" y="15694"/>
                  </a:cubicBezTo>
                  <a:cubicBezTo>
                    <a:pt x="22509" y="15586"/>
                    <a:pt x="22450" y="15475"/>
                    <a:pt x="22404" y="15360"/>
                  </a:cubicBezTo>
                  <a:cubicBezTo>
                    <a:pt x="22368" y="15272"/>
                    <a:pt x="22333" y="15183"/>
                    <a:pt x="22316" y="15088"/>
                  </a:cubicBezTo>
                  <a:cubicBezTo>
                    <a:pt x="22307" y="15036"/>
                    <a:pt x="22299" y="14982"/>
                    <a:pt x="22294" y="14927"/>
                  </a:cubicBezTo>
                  <a:cubicBezTo>
                    <a:pt x="22241" y="14901"/>
                    <a:pt x="22192" y="14874"/>
                    <a:pt x="22146" y="14839"/>
                  </a:cubicBezTo>
                  <a:cubicBezTo>
                    <a:pt x="22091" y="14801"/>
                    <a:pt x="22041" y="14758"/>
                    <a:pt x="21991" y="14715"/>
                  </a:cubicBezTo>
                  <a:cubicBezTo>
                    <a:pt x="21945" y="14673"/>
                    <a:pt x="21901" y="14628"/>
                    <a:pt x="21860" y="14583"/>
                  </a:cubicBezTo>
                  <a:cubicBezTo>
                    <a:pt x="21818" y="14538"/>
                    <a:pt x="21780" y="14492"/>
                    <a:pt x="21744" y="14441"/>
                  </a:cubicBezTo>
                  <a:cubicBezTo>
                    <a:pt x="21705" y="14386"/>
                    <a:pt x="21669" y="14333"/>
                    <a:pt x="21637" y="14276"/>
                  </a:cubicBezTo>
                  <a:cubicBezTo>
                    <a:pt x="21604" y="14218"/>
                    <a:pt x="21571" y="14158"/>
                    <a:pt x="21542" y="14097"/>
                  </a:cubicBezTo>
                  <a:cubicBezTo>
                    <a:pt x="21514" y="14043"/>
                    <a:pt x="21492" y="13983"/>
                    <a:pt x="21471" y="13924"/>
                  </a:cubicBezTo>
                  <a:cubicBezTo>
                    <a:pt x="21426" y="13803"/>
                    <a:pt x="21394" y="13682"/>
                    <a:pt x="21363" y="13556"/>
                  </a:cubicBezTo>
                  <a:cubicBezTo>
                    <a:pt x="21348" y="13496"/>
                    <a:pt x="21337" y="13434"/>
                    <a:pt x="21329" y="13372"/>
                  </a:cubicBezTo>
                  <a:cubicBezTo>
                    <a:pt x="21321" y="13310"/>
                    <a:pt x="21317" y="13248"/>
                    <a:pt x="21312" y="13184"/>
                  </a:cubicBezTo>
                  <a:lnTo>
                    <a:pt x="21312" y="13181"/>
                  </a:lnTo>
                  <a:cubicBezTo>
                    <a:pt x="21308" y="13178"/>
                    <a:pt x="21306" y="13176"/>
                    <a:pt x="21303" y="13174"/>
                  </a:cubicBezTo>
                  <a:cubicBezTo>
                    <a:pt x="21282" y="13162"/>
                    <a:pt x="21262" y="13152"/>
                    <a:pt x="21241" y="13142"/>
                  </a:cubicBezTo>
                  <a:cubicBezTo>
                    <a:pt x="21240" y="13141"/>
                    <a:pt x="21239" y="13141"/>
                    <a:pt x="21238" y="13140"/>
                  </a:cubicBezTo>
                  <a:cubicBezTo>
                    <a:pt x="21236" y="13140"/>
                    <a:pt x="21236" y="13140"/>
                    <a:pt x="21235" y="13138"/>
                  </a:cubicBezTo>
                  <a:cubicBezTo>
                    <a:pt x="21178" y="13114"/>
                    <a:pt x="21120" y="13090"/>
                    <a:pt x="21066" y="13062"/>
                  </a:cubicBezTo>
                  <a:cubicBezTo>
                    <a:pt x="21037" y="13047"/>
                    <a:pt x="21007" y="13028"/>
                    <a:pt x="20977" y="13011"/>
                  </a:cubicBezTo>
                  <a:cubicBezTo>
                    <a:pt x="20946" y="12991"/>
                    <a:pt x="20916" y="12970"/>
                    <a:pt x="20887" y="12946"/>
                  </a:cubicBezTo>
                  <a:cubicBezTo>
                    <a:pt x="20836" y="12908"/>
                    <a:pt x="20786" y="12867"/>
                    <a:pt x="20737" y="12827"/>
                  </a:cubicBezTo>
                  <a:cubicBezTo>
                    <a:pt x="20686" y="12785"/>
                    <a:pt x="20635" y="12739"/>
                    <a:pt x="20586" y="12694"/>
                  </a:cubicBezTo>
                  <a:cubicBezTo>
                    <a:pt x="20563" y="12672"/>
                    <a:pt x="20539" y="12652"/>
                    <a:pt x="20519" y="12629"/>
                  </a:cubicBezTo>
                  <a:cubicBezTo>
                    <a:pt x="20498" y="12604"/>
                    <a:pt x="20477" y="12578"/>
                    <a:pt x="20457" y="12553"/>
                  </a:cubicBezTo>
                  <a:cubicBezTo>
                    <a:pt x="20436" y="12524"/>
                    <a:pt x="20415" y="12497"/>
                    <a:pt x="20398" y="12466"/>
                  </a:cubicBezTo>
                  <a:cubicBezTo>
                    <a:pt x="20379" y="12436"/>
                    <a:pt x="20363" y="12407"/>
                    <a:pt x="20348" y="12376"/>
                  </a:cubicBezTo>
                  <a:cubicBezTo>
                    <a:pt x="20292" y="12258"/>
                    <a:pt x="20239" y="12139"/>
                    <a:pt x="20188" y="12018"/>
                  </a:cubicBezTo>
                  <a:cubicBezTo>
                    <a:pt x="20163" y="11956"/>
                    <a:pt x="20139" y="11894"/>
                    <a:pt x="20114" y="11832"/>
                  </a:cubicBezTo>
                  <a:cubicBezTo>
                    <a:pt x="20090" y="11772"/>
                    <a:pt x="20072" y="11708"/>
                    <a:pt x="20054" y="11646"/>
                  </a:cubicBezTo>
                  <a:cubicBezTo>
                    <a:pt x="20038" y="11584"/>
                    <a:pt x="20022" y="11522"/>
                    <a:pt x="20007" y="11459"/>
                  </a:cubicBezTo>
                  <a:cubicBezTo>
                    <a:pt x="19992" y="11398"/>
                    <a:pt x="19982" y="11337"/>
                    <a:pt x="19972" y="11275"/>
                  </a:cubicBezTo>
                  <a:cubicBezTo>
                    <a:pt x="19972" y="11274"/>
                    <a:pt x="19971" y="11273"/>
                    <a:pt x="19971" y="11272"/>
                  </a:cubicBezTo>
                  <a:cubicBezTo>
                    <a:pt x="19970" y="11270"/>
                    <a:pt x="19970" y="11269"/>
                    <a:pt x="19970" y="11268"/>
                  </a:cubicBezTo>
                  <a:lnTo>
                    <a:pt x="19966" y="11265"/>
                  </a:lnTo>
                  <a:lnTo>
                    <a:pt x="19963" y="11262"/>
                  </a:lnTo>
                  <a:cubicBezTo>
                    <a:pt x="19948" y="11248"/>
                    <a:pt x="19929" y="11238"/>
                    <a:pt x="19913" y="11226"/>
                  </a:cubicBezTo>
                  <a:cubicBezTo>
                    <a:pt x="19897" y="11217"/>
                    <a:pt x="19882" y="11208"/>
                    <a:pt x="19866" y="11201"/>
                  </a:cubicBezTo>
                  <a:cubicBezTo>
                    <a:pt x="19800" y="11171"/>
                    <a:pt x="19734" y="11144"/>
                    <a:pt x="19669" y="11117"/>
                  </a:cubicBezTo>
                  <a:cubicBezTo>
                    <a:pt x="19687" y="11114"/>
                    <a:pt x="19706" y="11112"/>
                    <a:pt x="19724" y="11109"/>
                  </a:cubicBezTo>
                  <a:lnTo>
                    <a:pt x="19728" y="11109"/>
                  </a:lnTo>
                  <a:cubicBezTo>
                    <a:pt x="19736" y="11109"/>
                    <a:pt x="19744" y="11109"/>
                    <a:pt x="19750" y="11108"/>
                  </a:cubicBezTo>
                  <a:cubicBezTo>
                    <a:pt x="19793" y="11108"/>
                    <a:pt x="19832" y="11112"/>
                    <a:pt x="19876" y="11117"/>
                  </a:cubicBezTo>
                  <a:cubicBezTo>
                    <a:pt x="19881" y="11118"/>
                    <a:pt x="19886" y="11118"/>
                    <a:pt x="19891" y="11119"/>
                  </a:cubicBezTo>
                  <a:cubicBezTo>
                    <a:pt x="19908" y="11122"/>
                    <a:pt x="19924" y="11127"/>
                    <a:pt x="19941" y="11133"/>
                  </a:cubicBezTo>
                  <a:cubicBezTo>
                    <a:pt x="19959" y="11139"/>
                    <a:pt x="19975" y="11146"/>
                    <a:pt x="19992" y="11154"/>
                  </a:cubicBezTo>
                  <a:cubicBezTo>
                    <a:pt x="20006" y="11161"/>
                    <a:pt x="20017" y="11169"/>
                    <a:pt x="20028" y="11176"/>
                  </a:cubicBezTo>
                  <a:cubicBezTo>
                    <a:pt x="20028" y="11176"/>
                    <a:pt x="20030" y="11176"/>
                    <a:pt x="20030" y="11177"/>
                  </a:cubicBezTo>
                  <a:lnTo>
                    <a:pt x="20031" y="11179"/>
                  </a:lnTo>
                  <a:cubicBezTo>
                    <a:pt x="20051" y="11194"/>
                    <a:pt x="20070" y="11207"/>
                    <a:pt x="20089" y="11222"/>
                  </a:cubicBezTo>
                  <a:cubicBezTo>
                    <a:pt x="20097" y="11244"/>
                    <a:pt x="20101" y="11269"/>
                    <a:pt x="20105" y="11293"/>
                  </a:cubicBezTo>
                  <a:cubicBezTo>
                    <a:pt x="20113" y="11345"/>
                    <a:pt x="20124" y="11398"/>
                    <a:pt x="20136" y="11449"/>
                  </a:cubicBezTo>
                  <a:cubicBezTo>
                    <a:pt x="20163" y="11561"/>
                    <a:pt x="20192" y="11671"/>
                    <a:pt x="20230" y="11779"/>
                  </a:cubicBezTo>
                  <a:cubicBezTo>
                    <a:pt x="20269" y="11879"/>
                    <a:pt x="20310" y="11980"/>
                    <a:pt x="20352" y="12079"/>
                  </a:cubicBezTo>
                  <a:cubicBezTo>
                    <a:pt x="20395" y="12177"/>
                    <a:pt x="20439" y="12275"/>
                    <a:pt x="20488" y="12369"/>
                  </a:cubicBezTo>
                  <a:cubicBezTo>
                    <a:pt x="20502" y="12394"/>
                    <a:pt x="20518" y="12418"/>
                    <a:pt x="20534" y="12441"/>
                  </a:cubicBezTo>
                  <a:cubicBezTo>
                    <a:pt x="20563" y="12479"/>
                    <a:pt x="20591" y="12516"/>
                    <a:pt x="20622" y="12553"/>
                  </a:cubicBezTo>
                  <a:cubicBezTo>
                    <a:pt x="20676" y="12605"/>
                    <a:pt x="20734" y="12657"/>
                    <a:pt x="20791" y="12707"/>
                  </a:cubicBezTo>
                  <a:cubicBezTo>
                    <a:pt x="20867" y="12769"/>
                    <a:pt x="20944" y="12831"/>
                    <a:pt x="21022" y="12888"/>
                  </a:cubicBezTo>
                  <a:cubicBezTo>
                    <a:pt x="21058" y="12910"/>
                    <a:pt x="21096" y="12933"/>
                    <a:pt x="21136" y="12952"/>
                  </a:cubicBezTo>
                  <a:cubicBezTo>
                    <a:pt x="21163" y="12965"/>
                    <a:pt x="21191" y="12977"/>
                    <a:pt x="21218" y="12990"/>
                  </a:cubicBezTo>
                  <a:cubicBezTo>
                    <a:pt x="21230" y="12998"/>
                    <a:pt x="21245" y="13007"/>
                    <a:pt x="21260" y="13013"/>
                  </a:cubicBezTo>
                  <a:cubicBezTo>
                    <a:pt x="21303" y="13037"/>
                    <a:pt x="21347" y="13058"/>
                    <a:pt x="21393" y="13079"/>
                  </a:cubicBezTo>
                  <a:cubicBezTo>
                    <a:pt x="21398" y="13083"/>
                    <a:pt x="21401" y="13086"/>
                    <a:pt x="21405" y="13091"/>
                  </a:cubicBezTo>
                  <a:cubicBezTo>
                    <a:pt x="21410" y="13099"/>
                    <a:pt x="21414" y="13105"/>
                    <a:pt x="21418" y="13110"/>
                  </a:cubicBezTo>
                  <a:cubicBezTo>
                    <a:pt x="21419" y="13117"/>
                    <a:pt x="21421" y="13125"/>
                    <a:pt x="21424" y="13133"/>
                  </a:cubicBezTo>
                  <a:cubicBezTo>
                    <a:pt x="21426" y="13147"/>
                    <a:pt x="21429" y="13162"/>
                    <a:pt x="21431" y="13178"/>
                  </a:cubicBezTo>
                  <a:cubicBezTo>
                    <a:pt x="21435" y="13204"/>
                    <a:pt x="21439" y="13229"/>
                    <a:pt x="21444" y="13253"/>
                  </a:cubicBezTo>
                  <a:cubicBezTo>
                    <a:pt x="21444" y="13261"/>
                    <a:pt x="21445" y="13270"/>
                    <a:pt x="21445" y="13277"/>
                  </a:cubicBezTo>
                  <a:cubicBezTo>
                    <a:pt x="21453" y="13358"/>
                    <a:pt x="21465" y="13435"/>
                    <a:pt x="21481" y="13512"/>
                  </a:cubicBezTo>
                  <a:cubicBezTo>
                    <a:pt x="21482" y="13514"/>
                    <a:pt x="21482" y="13518"/>
                    <a:pt x="21483" y="13522"/>
                  </a:cubicBezTo>
                  <a:cubicBezTo>
                    <a:pt x="21498" y="13584"/>
                    <a:pt x="21513" y="13643"/>
                    <a:pt x="21532" y="13704"/>
                  </a:cubicBezTo>
                  <a:cubicBezTo>
                    <a:pt x="21550" y="13769"/>
                    <a:pt x="21571" y="13832"/>
                    <a:pt x="21595" y="13895"/>
                  </a:cubicBezTo>
                  <a:cubicBezTo>
                    <a:pt x="21610" y="13935"/>
                    <a:pt x="21627" y="13976"/>
                    <a:pt x="21643" y="14014"/>
                  </a:cubicBezTo>
                  <a:cubicBezTo>
                    <a:pt x="21659" y="14051"/>
                    <a:pt x="21679" y="14087"/>
                    <a:pt x="21698" y="14123"/>
                  </a:cubicBezTo>
                  <a:cubicBezTo>
                    <a:pt x="21721" y="14167"/>
                    <a:pt x="21746" y="14208"/>
                    <a:pt x="21770" y="14250"/>
                  </a:cubicBezTo>
                  <a:cubicBezTo>
                    <a:pt x="21795" y="14288"/>
                    <a:pt x="21821" y="14328"/>
                    <a:pt x="21847" y="14366"/>
                  </a:cubicBezTo>
                  <a:cubicBezTo>
                    <a:pt x="21862" y="14389"/>
                    <a:pt x="21878" y="14409"/>
                    <a:pt x="21894" y="14430"/>
                  </a:cubicBezTo>
                  <a:cubicBezTo>
                    <a:pt x="21909" y="14447"/>
                    <a:pt x="21922" y="14464"/>
                    <a:pt x="21938" y="14481"/>
                  </a:cubicBezTo>
                  <a:lnTo>
                    <a:pt x="21941" y="14483"/>
                  </a:lnTo>
                  <a:cubicBezTo>
                    <a:pt x="21941" y="14483"/>
                    <a:pt x="21942" y="14484"/>
                    <a:pt x="21942" y="14487"/>
                  </a:cubicBezTo>
                  <a:cubicBezTo>
                    <a:pt x="21967" y="14514"/>
                    <a:pt x="21994" y="14543"/>
                    <a:pt x="22022" y="14570"/>
                  </a:cubicBezTo>
                  <a:cubicBezTo>
                    <a:pt x="22051" y="14598"/>
                    <a:pt x="22081" y="14626"/>
                    <a:pt x="22111" y="14653"/>
                  </a:cubicBezTo>
                  <a:cubicBezTo>
                    <a:pt x="22163" y="14694"/>
                    <a:pt x="22214" y="14734"/>
                    <a:pt x="22270" y="14771"/>
                  </a:cubicBezTo>
                  <a:lnTo>
                    <a:pt x="22297" y="14787"/>
                  </a:lnTo>
                  <a:cubicBezTo>
                    <a:pt x="22299" y="14789"/>
                    <a:pt x="22302" y="14791"/>
                    <a:pt x="22304" y="14793"/>
                  </a:cubicBezTo>
                  <a:lnTo>
                    <a:pt x="22316" y="14801"/>
                  </a:lnTo>
                  <a:cubicBezTo>
                    <a:pt x="22322" y="14806"/>
                    <a:pt x="22329" y="14809"/>
                    <a:pt x="22337" y="14814"/>
                  </a:cubicBezTo>
                  <a:cubicBezTo>
                    <a:pt x="22356" y="14825"/>
                    <a:pt x="22378" y="14837"/>
                    <a:pt x="22399" y="14848"/>
                  </a:cubicBezTo>
                  <a:lnTo>
                    <a:pt x="22414" y="14855"/>
                  </a:lnTo>
                  <a:cubicBezTo>
                    <a:pt x="22415" y="14876"/>
                    <a:pt x="22417" y="14896"/>
                    <a:pt x="22421" y="14917"/>
                  </a:cubicBezTo>
                  <a:cubicBezTo>
                    <a:pt x="22425" y="14947"/>
                    <a:pt x="22428" y="14978"/>
                    <a:pt x="22435" y="15008"/>
                  </a:cubicBezTo>
                  <a:cubicBezTo>
                    <a:pt x="22433" y="15006"/>
                    <a:pt x="22432" y="15006"/>
                    <a:pt x="22432" y="15005"/>
                  </a:cubicBezTo>
                  <a:lnTo>
                    <a:pt x="22431" y="15004"/>
                  </a:lnTo>
                  <a:lnTo>
                    <a:pt x="22431" y="15004"/>
                  </a:lnTo>
                  <a:cubicBezTo>
                    <a:pt x="22435" y="15035"/>
                    <a:pt x="22441" y="15067"/>
                    <a:pt x="22447" y="15097"/>
                  </a:cubicBezTo>
                  <a:cubicBezTo>
                    <a:pt x="22462" y="15157"/>
                    <a:pt x="22483" y="15214"/>
                    <a:pt x="22505" y="15272"/>
                  </a:cubicBezTo>
                  <a:cubicBezTo>
                    <a:pt x="22534" y="15345"/>
                    <a:pt x="22567" y="15417"/>
                    <a:pt x="22603" y="15488"/>
                  </a:cubicBezTo>
                  <a:cubicBezTo>
                    <a:pt x="22685" y="15637"/>
                    <a:pt x="22777" y="15778"/>
                    <a:pt x="22872" y="15918"/>
                  </a:cubicBezTo>
                  <a:cubicBezTo>
                    <a:pt x="22905" y="15963"/>
                    <a:pt x="22939" y="16007"/>
                    <a:pt x="22974" y="16051"/>
                  </a:cubicBezTo>
                  <a:cubicBezTo>
                    <a:pt x="23006" y="16089"/>
                    <a:pt x="23041" y="16128"/>
                    <a:pt x="23075" y="16166"/>
                  </a:cubicBezTo>
                  <a:lnTo>
                    <a:pt x="23076" y="16167"/>
                  </a:lnTo>
                  <a:lnTo>
                    <a:pt x="23077" y="16169"/>
                  </a:lnTo>
                  <a:cubicBezTo>
                    <a:pt x="23179" y="16275"/>
                    <a:pt x="23287" y="16377"/>
                    <a:pt x="23401" y="16474"/>
                  </a:cubicBezTo>
                  <a:cubicBezTo>
                    <a:pt x="23441" y="16507"/>
                    <a:pt x="23482" y="16540"/>
                    <a:pt x="23524" y="16572"/>
                  </a:cubicBezTo>
                  <a:cubicBezTo>
                    <a:pt x="23562" y="16602"/>
                    <a:pt x="23601" y="16629"/>
                    <a:pt x="23642" y="16656"/>
                  </a:cubicBezTo>
                  <a:cubicBezTo>
                    <a:pt x="23696" y="16688"/>
                    <a:pt x="23752" y="16719"/>
                    <a:pt x="23809" y="16748"/>
                  </a:cubicBezTo>
                  <a:cubicBezTo>
                    <a:pt x="23845" y="16764"/>
                    <a:pt x="23881" y="16781"/>
                    <a:pt x="23918" y="16794"/>
                  </a:cubicBezTo>
                  <a:cubicBezTo>
                    <a:pt x="23955" y="16806"/>
                    <a:pt x="23991" y="16820"/>
                    <a:pt x="24030" y="16832"/>
                  </a:cubicBezTo>
                  <a:cubicBezTo>
                    <a:pt x="24050" y="16837"/>
                    <a:pt x="24071" y="16845"/>
                    <a:pt x="24091" y="16850"/>
                  </a:cubicBezTo>
                  <a:cubicBezTo>
                    <a:pt x="24110" y="16855"/>
                    <a:pt x="24131" y="16858"/>
                    <a:pt x="24151" y="16862"/>
                  </a:cubicBezTo>
                  <a:cubicBezTo>
                    <a:pt x="24174" y="16866"/>
                    <a:pt x="24196" y="16870"/>
                    <a:pt x="24216" y="16873"/>
                  </a:cubicBezTo>
                  <a:cubicBezTo>
                    <a:pt x="24239" y="16874"/>
                    <a:pt x="24262" y="16877"/>
                    <a:pt x="24283" y="16879"/>
                  </a:cubicBezTo>
                  <a:cubicBezTo>
                    <a:pt x="24306" y="16879"/>
                    <a:pt x="24328" y="16880"/>
                    <a:pt x="24351" y="16880"/>
                  </a:cubicBezTo>
                  <a:cubicBezTo>
                    <a:pt x="24475" y="16880"/>
                    <a:pt x="24601" y="16871"/>
                    <a:pt x="24724" y="16860"/>
                  </a:cubicBezTo>
                  <a:lnTo>
                    <a:pt x="24731" y="16860"/>
                  </a:lnTo>
                  <a:cubicBezTo>
                    <a:pt x="24776" y="16855"/>
                    <a:pt x="24821" y="16851"/>
                    <a:pt x="24867" y="16843"/>
                  </a:cubicBezTo>
                  <a:cubicBezTo>
                    <a:pt x="24918" y="16835"/>
                    <a:pt x="24966" y="16825"/>
                    <a:pt x="25016" y="16815"/>
                  </a:cubicBezTo>
                  <a:cubicBezTo>
                    <a:pt x="25039" y="16809"/>
                    <a:pt x="25063" y="16803"/>
                    <a:pt x="25087" y="16795"/>
                  </a:cubicBezTo>
                  <a:cubicBezTo>
                    <a:pt x="25111" y="16788"/>
                    <a:pt x="25136" y="16779"/>
                    <a:pt x="25160" y="16770"/>
                  </a:cubicBezTo>
                  <a:cubicBezTo>
                    <a:pt x="25213" y="16750"/>
                    <a:pt x="25265" y="16729"/>
                    <a:pt x="25315" y="16703"/>
                  </a:cubicBezTo>
                  <a:cubicBezTo>
                    <a:pt x="25337" y="16692"/>
                    <a:pt x="25358" y="16680"/>
                    <a:pt x="25377" y="16666"/>
                  </a:cubicBezTo>
                  <a:lnTo>
                    <a:pt x="25378" y="16665"/>
                  </a:lnTo>
                  <a:lnTo>
                    <a:pt x="25379" y="16665"/>
                  </a:lnTo>
                  <a:cubicBezTo>
                    <a:pt x="25398" y="16652"/>
                    <a:pt x="25414" y="16636"/>
                    <a:pt x="25431" y="16623"/>
                  </a:cubicBezTo>
                  <a:cubicBezTo>
                    <a:pt x="25455" y="16600"/>
                    <a:pt x="25475" y="16578"/>
                    <a:pt x="25496" y="16554"/>
                  </a:cubicBezTo>
                  <a:cubicBezTo>
                    <a:pt x="25508" y="16540"/>
                    <a:pt x="25521" y="16525"/>
                    <a:pt x="25532" y="16509"/>
                  </a:cubicBezTo>
                  <a:cubicBezTo>
                    <a:pt x="25481" y="16480"/>
                    <a:pt x="25433" y="16449"/>
                    <a:pt x="25382" y="16418"/>
                  </a:cubicBezTo>
                  <a:lnTo>
                    <a:pt x="25382" y="16418"/>
                  </a:lnTo>
                  <a:cubicBezTo>
                    <a:pt x="25408" y="16424"/>
                    <a:pt x="25434" y="16428"/>
                    <a:pt x="25460" y="16433"/>
                  </a:cubicBezTo>
                  <a:cubicBezTo>
                    <a:pt x="25527" y="16445"/>
                    <a:pt x="25593" y="16459"/>
                    <a:pt x="25660" y="16473"/>
                  </a:cubicBezTo>
                  <a:cubicBezTo>
                    <a:pt x="25706" y="16483"/>
                    <a:pt x="25753" y="16499"/>
                    <a:pt x="25799" y="16505"/>
                  </a:cubicBezTo>
                  <a:cubicBezTo>
                    <a:pt x="25826" y="16509"/>
                    <a:pt x="25853" y="16511"/>
                    <a:pt x="25879" y="16511"/>
                  </a:cubicBezTo>
                  <a:lnTo>
                    <a:pt x="25882" y="16511"/>
                  </a:lnTo>
                  <a:cubicBezTo>
                    <a:pt x="25894" y="16512"/>
                    <a:pt x="25906" y="16514"/>
                    <a:pt x="25919" y="16515"/>
                  </a:cubicBezTo>
                  <a:cubicBezTo>
                    <a:pt x="25981" y="16515"/>
                    <a:pt x="26043" y="16509"/>
                    <a:pt x="26105" y="16505"/>
                  </a:cubicBezTo>
                  <a:lnTo>
                    <a:pt x="26244" y="16494"/>
                  </a:lnTo>
                  <a:cubicBezTo>
                    <a:pt x="26328" y="16484"/>
                    <a:pt x="26411" y="16475"/>
                    <a:pt x="26493" y="16458"/>
                  </a:cubicBezTo>
                  <a:cubicBezTo>
                    <a:pt x="26517" y="16450"/>
                    <a:pt x="26538" y="16444"/>
                    <a:pt x="26561" y="16437"/>
                  </a:cubicBezTo>
                  <a:cubicBezTo>
                    <a:pt x="26582" y="16428"/>
                    <a:pt x="26604" y="16418"/>
                    <a:pt x="26623" y="16408"/>
                  </a:cubicBezTo>
                  <a:cubicBezTo>
                    <a:pt x="26646" y="16396"/>
                    <a:pt x="26667" y="16381"/>
                    <a:pt x="26688" y="16367"/>
                  </a:cubicBezTo>
                  <a:lnTo>
                    <a:pt x="26689" y="16366"/>
                  </a:lnTo>
                  <a:cubicBezTo>
                    <a:pt x="26690" y="16366"/>
                    <a:pt x="26692" y="16365"/>
                    <a:pt x="26692" y="16365"/>
                  </a:cubicBezTo>
                  <a:cubicBezTo>
                    <a:pt x="26695" y="16362"/>
                    <a:pt x="26699" y="16358"/>
                    <a:pt x="26703" y="16355"/>
                  </a:cubicBezTo>
                  <a:cubicBezTo>
                    <a:pt x="26711" y="16349"/>
                    <a:pt x="26720" y="16342"/>
                    <a:pt x="26729" y="16337"/>
                  </a:cubicBezTo>
                  <a:lnTo>
                    <a:pt x="26730" y="16337"/>
                  </a:lnTo>
                  <a:cubicBezTo>
                    <a:pt x="26731" y="16337"/>
                    <a:pt x="26731" y="16336"/>
                    <a:pt x="26733" y="16336"/>
                  </a:cubicBezTo>
                  <a:cubicBezTo>
                    <a:pt x="26813" y="16278"/>
                    <a:pt x="26890" y="16215"/>
                    <a:pt x="26963" y="16148"/>
                  </a:cubicBezTo>
                  <a:lnTo>
                    <a:pt x="26966" y="16145"/>
                  </a:lnTo>
                  <a:cubicBezTo>
                    <a:pt x="27004" y="16109"/>
                    <a:pt x="27040" y="16071"/>
                    <a:pt x="27074" y="16030"/>
                  </a:cubicBezTo>
                  <a:cubicBezTo>
                    <a:pt x="27091" y="16009"/>
                    <a:pt x="27111" y="15986"/>
                    <a:pt x="27127" y="15963"/>
                  </a:cubicBezTo>
                  <a:cubicBezTo>
                    <a:pt x="27144" y="15940"/>
                    <a:pt x="27159" y="15918"/>
                    <a:pt x="27174" y="15893"/>
                  </a:cubicBezTo>
                  <a:cubicBezTo>
                    <a:pt x="27189" y="15866"/>
                    <a:pt x="27204" y="15841"/>
                    <a:pt x="27218" y="15814"/>
                  </a:cubicBezTo>
                  <a:cubicBezTo>
                    <a:pt x="27244" y="15758"/>
                    <a:pt x="27267" y="15704"/>
                    <a:pt x="27286" y="15645"/>
                  </a:cubicBezTo>
                  <a:cubicBezTo>
                    <a:pt x="27292" y="15624"/>
                    <a:pt x="27297" y="15603"/>
                    <a:pt x="27302" y="15581"/>
                  </a:cubicBezTo>
                  <a:lnTo>
                    <a:pt x="27302" y="15578"/>
                  </a:lnTo>
                  <a:lnTo>
                    <a:pt x="27302" y="15576"/>
                  </a:lnTo>
                  <a:cubicBezTo>
                    <a:pt x="27306" y="15546"/>
                    <a:pt x="27309" y="15519"/>
                    <a:pt x="27312" y="15488"/>
                  </a:cubicBezTo>
                  <a:cubicBezTo>
                    <a:pt x="27312" y="15436"/>
                    <a:pt x="27309" y="15385"/>
                    <a:pt x="27309" y="15334"/>
                  </a:cubicBezTo>
                  <a:cubicBezTo>
                    <a:pt x="27309" y="15310"/>
                    <a:pt x="27311" y="15289"/>
                    <a:pt x="27316" y="15269"/>
                  </a:cubicBezTo>
                  <a:cubicBezTo>
                    <a:pt x="27313" y="15258"/>
                    <a:pt x="27312" y="15248"/>
                    <a:pt x="27313" y="15240"/>
                  </a:cubicBezTo>
                  <a:cubicBezTo>
                    <a:pt x="27292" y="15181"/>
                    <a:pt x="27272" y="15123"/>
                    <a:pt x="27256" y="15064"/>
                  </a:cubicBezTo>
                  <a:cubicBezTo>
                    <a:pt x="27239" y="14997"/>
                    <a:pt x="27221" y="14930"/>
                    <a:pt x="27208" y="14861"/>
                  </a:cubicBezTo>
                  <a:cubicBezTo>
                    <a:pt x="27193" y="14798"/>
                    <a:pt x="27180" y="14734"/>
                    <a:pt x="27167" y="14670"/>
                  </a:cubicBezTo>
                  <a:cubicBezTo>
                    <a:pt x="27157" y="14636"/>
                    <a:pt x="27149" y="14602"/>
                    <a:pt x="27139" y="14567"/>
                  </a:cubicBezTo>
                  <a:cubicBezTo>
                    <a:pt x="27127" y="14531"/>
                    <a:pt x="27116" y="14495"/>
                    <a:pt x="27102" y="14459"/>
                  </a:cubicBezTo>
                  <a:cubicBezTo>
                    <a:pt x="27086" y="14419"/>
                    <a:pt x="27071" y="14379"/>
                    <a:pt x="27053" y="14340"/>
                  </a:cubicBezTo>
                  <a:cubicBezTo>
                    <a:pt x="27038" y="14304"/>
                    <a:pt x="27019" y="14270"/>
                    <a:pt x="27003" y="14236"/>
                  </a:cubicBezTo>
                  <a:cubicBezTo>
                    <a:pt x="26971" y="14178"/>
                    <a:pt x="26935" y="14121"/>
                    <a:pt x="26898" y="14065"/>
                  </a:cubicBezTo>
                  <a:cubicBezTo>
                    <a:pt x="26898" y="14064"/>
                    <a:pt x="26896" y="14064"/>
                    <a:pt x="26896" y="14064"/>
                  </a:cubicBezTo>
                  <a:lnTo>
                    <a:pt x="26895" y="14063"/>
                  </a:lnTo>
                  <a:lnTo>
                    <a:pt x="26895" y="14061"/>
                  </a:lnTo>
                  <a:cubicBezTo>
                    <a:pt x="26876" y="14036"/>
                    <a:pt x="26858" y="14010"/>
                    <a:pt x="26838" y="13984"/>
                  </a:cubicBezTo>
                  <a:cubicBezTo>
                    <a:pt x="26822" y="13963"/>
                    <a:pt x="26802" y="13942"/>
                    <a:pt x="26785" y="13921"/>
                  </a:cubicBezTo>
                  <a:lnTo>
                    <a:pt x="26783" y="13920"/>
                  </a:lnTo>
                  <a:cubicBezTo>
                    <a:pt x="26783" y="13920"/>
                    <a:pt x="26782" y="13919"/>
                    <a:pt x="26781" y="13919"/>
                  </a:cubicBezTo>
                  <a:cubicBezTo>
                    <a:pt x="26781" y="13919"/>
                    <a:pt x="26780" y="13917"/>
                    <a:pt x="26780" y="13916"/>
                  </a:cubicBezTo>
                  <a:cubicBezTo>
                    <a:pt x="26699" y="13833"/>
                    <a:pt x="26616" y="13756"/>
                    <a:pt x="26528" y="13683"/>
                  </a:cubicBezTo>
                  <a:cubicBezTo>
                    <a:pt x="26456" y="13625"/>
                    <a:pt x="26378" y="13570"/>
                    <a:pt x="26300" y="13519"/>
                  </a:cubicBezTo>
                  <a:cubicBezTo>
                    <a:pt x="26265" y="13498"/>
                    <a:pt x="26230" y="13477"/>
                    <a:pt x="26193" y="13460"/>
                  </a:cubicBezTo>
                  <a:lnTo>
                    <a:pt x="26192" y="13460"/>
                  </a:lnTo>
                  <a:cubicBezTo>
                    <a:pt x="26184" y="13452"/>
                    <a:pt x="26177" y="13446"/>
                    <a:pt x="26168" y="13441"/>
                  </a:cubicBezTo>
                  <a:lnTo>
                    <a:pt x="26160" y="13437"/>
                  </a:lnTo>
                  <a:cubicBezTo>
                    <a:pt x="26145" y="13431"/>
                    <a:pt x="26130" y="13425"/>
                    <a:pt x="26112" y="13419"/>
                  </a:cubicBezTo>
                  <a:cubicBezTo>
                    <a:pt x="26109" y="13418"/>
                    <a:pt x="26104" y="13415"/>
                    <a:pt x="26100" y="13414"/>
                  </a:cubicBezTo>
                  <a:cubicBezTo>
                    <a:pt x="26076" y="13405"/>
                    <a:pt x="26053" y="13398"/>
                    <a:pt x="26029" y="13391"/>
                  </a:cubicBezTo>
                  <a:cubicBezTo>
                    <a:pt x="26027" y="13352"/>
                    <a:pt x="26026" y="13313"/>
                    <a:pt x="26023" y="13274"/>
                  </a:cubicBezTo>
                  <a:cubicBezTo>
                    <a:pt x="26021" y="13249"/>
                    <a:pt x="26018" y="13224"/>
                    <a:pt x="26014" y="13200"/>
                  </a:cubicBezTo>
                  <a:cubicBezTo>
                    <a:pt x="26012" y="13176"/>
                    <a:pt x="26007" y="13152"/>
                    <a:pt x="26003" y="13129"/>
                  </a:cubicBezTo>
                  <a:cubicBezTo>
                    <a:pt x="25996" y="13089"/>
                    <a:pt x="25987" y="13050"/>
                    <a:pt x="25980" y="13011"/>
                  </a:cubicBezTo>
                  <a:cubicBezTo>
                    <a:pt x="25980" y="13009"/>
                    <a:pt x="25978" y="13008"/>
                    <a:pt x="25978" y="13007"/>
                  </a:cubicBezTo>
                  <a:cubicBezTo>
                    <a:pt x="25957" y="12923"/>
                    <a:pt x="25935" y="12838"/>
                    <a:pt x="25911" y="12756"/>
                  </a:cubicBezTo>
                  <a:cubicBezTo>
                    <a:pt x="25889" y="12684"/>
                    <a:pt x="25863" y="12611"/>
                    <a:pt x="25837" y="12541"/>
                  </a:cubicBezTo>
                  <a:cubicBezTo>
                    <a:pt x="25830" y="12522"/>
                    <a:pt x="25822" y="12502"/>
                    <a:pt x="25813" y="12482"/>
                  </a:cubicBezTo>
                  <a:cubicBezTo>
                    <a:pt x="25801" y="12461"/>
                    <a:pt x="25791" y="12439"/>
                    <a:pt x="25780" y="12415"/>
                  </a:cubicBezTo>
                  <a:cubicBezTo>
                    <a:pt x="25764" y="12389"/>
                    <a:pt x="25750" y="12362"/>
                    <a:pt x="25734" y="12333"/>
                  </a:cubicBezTo>
                  <a:cubicBezTo>
                    <a:pt x="25719" y="12307"/>
                    <a:pt x="25702" y="12281"/>
                    <a:pt x="25687" y="12257"/>
                  </a:cubicBezTo>
                  <a:cubicBezTo>
                    <a:pt x="25657" y="12217"/>
                    <a:pt x="25626" y="12177"/>
                    <a:pt x="25594" y="12140"/>
                  </a:cubicBezTo>
                  <a:cubicBezTo>
                    <a:pt x="25566" y="12106"/>
                    <a:pt x="25537" y="12074"/>
                    <a:pt x="25507" y="12042"/>
                  </a:cubicBezTo>
                  <a:cubicBezTo>
                    <a:pt x="25413" y="11946"/>
                    <a:pt x="25315" y="11855"/>
                    <a:pt x="25213" y="11767"/>
                  </a:cubicBezTo>
                  <a:cubicBezTo>
                    <a:pt x="25185" y="11745"/>
                    <a:pt x="25156" y="11723"/>
                    <a:pt x="25127" y="11702"/>
                  </a:cubicBezTo>
                  <a:cubicBezTo>
                    <a:pt x="25093" y="11682"/>
                    <a:pt x="25058" y="11664"/>
                    <a:pt x="25025" y="11645"/>
                  </a:cubicBezTo>
                  <a:cubicBezTo>
                    <a:pt x="25022" y="11644"/>
                    <a:pt x="25020" y="11641"/>
                    <a:pt x="25017" y="11640"/>
                  </a:cubicBezTo>
                  <a:cubicBezTo>
                    <a:pt x="25016" y="11639"/>
                    <a:pt x="25014" y="11639"/>
                    <a:pt x="25012" y="11638"/>
                  </a:cubicBezTo>
                  <a:cubicBezTo>
                    <a:pt x="25011" y="11638"/>
                    <a:pt x="25009" y="11636"/>
                    <a:pt x="25007" y="11635"/>
                  </a:cubicBezTo>
                  <a:cubicBezTo>
                    <a:pt x="25006" y="11635"/>
                    <a:pt x="25005" y="11634"/>
                    <a:pt x="25002" y="11633"/>
                  </a:cubicBezTo>
                  <a:lnTo>
                    <a:pt x="24944" y="11609"/>
                  </a:lnTo>
                  <a:cubicBezTo>
                    <a:pt x="24939" y="11605"/>
                    <a:pt x="24932" y="11602"/>
                    <a:pt x="24927" y="11598"/>
                  </a:cubicBezTo>
                  <a:lnTo>
                    <a:pt x="24926" y="11598"/>
                  </a:lnTo>
                  <a:cubicBezTo>
                    <a:pt x="24916" y="11592"/>
                    <a:pt x="24906" y="11588"/>
                    <a:pt x="24893" y="11584"/>
                  </a:cubicBezTo>
                  <a:cubicBezTo>
                    <a:pt x="24891" y="11583"/>
                    <a:pt x="24887" y="11581"/>
                    <a:pt x="24883" y="11579"/>
                  </a:cubicBezTo>
                  <a:cubicBezTo>
                    <a:pt x="24879" y="11578"/>
                    <a:pt x="24875" y="11576"/>
                    <a:pt x="24869" y="11576"/>
                  </a:cubicBezTo>
                  <a:lnTo>
                    <a:pt x="24869" y="11573"/>
                  </a:lnTo>
                  <a:cubicBezTo>
                    <a:pt x="24865" y="11572"/>
                    <a:pt x="24862" y="11571"/>
                    <a:pt x="24858" y="11569"/>
                  </a:cubicBezTo>
                  <a:cubicBezTo>
                    <a:pt x="24858" y="11566"/>
                    <a:pt x="24858" y="11561"/>
                    <a:pt x="24857" y="11558"/>
                  </a:cubicBezTo>
                  <a:cubicBezTo>
                    <a:pt x="24856" y="11553"/>
                    <a:pt x="24855" y="11546"/>
                    <a:pt x="24853" y="11541"/>
                  </a:cubicBezTo>
                  <a:cubicBezTo>
                    <a:pt x="24853" y="11526"/>
                    <a:pt x="24850" y="11511"/>
                    <a:pt x="24846" y="11496"/>
                  </a:cubicBezTo>
                  <a:cubicBezTo>
                    <a:pt x="24842" y="11481"/>
                    <a:pt x="24836" y="11466"/>
                    <a:pt x="24831" y="11452"/>
                  </a:cubicBezTo>
                  <a:cubicBezTo>
                    <a:pt x="24827" y="11443"/>
                    <a:pt x="24825" y="11434"/>
                    <a:pt x="24821" y="11427"/>
                  </a:cubicBezTo>
                  <a:lnTo>
                    <a:pt x="24824" y="11427"/>
                  </a:lnTo>
                  <a:cubicBezTo>
                    <a:pt x="24812" y="11392"/>
                    <a:pt x="24799" y="11357"/>
                    <a:pt x="24788" y="11323"/>
                  </a:cubicBezTo>
                  <a:cubicBezTo>
                    <a:pt x="24759" y="11247"/>
                    <a:pt x="24728" y="11174"/>
                    <a:pt x="24697" y="11097"/>
                  </a:cubicBezTo>
                  <a:cubicBezTo>
                    <a:pt x="24683" y="11061"/>
                    <a:pt x="24669" y="11025"/>
                    <a:pt x="24654" y="10989"/>
                  </a:cubicBezTo>
                  <a:cubicBezTo>
                    <a:pt x="24635" y="10947"/>
                    <a:pt x="24616" y="10906"/>
                    <a:pt x="24597" y="10864"/>
                  </a:cubicBezTo>
                  <a:cubicBezTo>
                    <a:pt x="24587" y="10846"/>
                    <a:pt x="24577" y="10828"/>
                    <a:pt x="24566" y="10811"/>
                  </a:cubicBezTo>
                  <a:cubicBezTo>
                    <a:pt x="24554" y="10793"/>
                    <a:pt x="24542" y="10777"/>
                    <a:pt x="24531" y="10758"/>
                  </a:cubicBezTo>
                  <a:lnTo>
                    <a:pt x="24530" y="10757"/>
                  </a:lnTo>
                  <a:lnTo>
                    <a:pt x="24528" y="10756"/>
                  </a:lnTo>
                  <a:cubicBezTo>
                    <a:pt x="24476" y="10686"/>
                    <a:pt x="24424" y="10619"/>
                    <a:pt x="24367" y="10553"/>
                  </a:cubicBezTo>
                  <a:cubicBezTo>
                    <a:pt x="24313" y="10491"/>
                    <a:pt x="24260" y="10429"/>
                    <a:pt x="24203" y="10367"/>
                  </a:cubicBezTo>
                  <a:cubicBezTo>
                    <a:pt x="24202" y="10366"/>
                    <a:pt x="24202" y="10365"/>
                    <a:pt x="24201" y="10365"/>
                  </a:cubicBezTo>
                  <a:cubicBezTo>
                    <a:pt x="24200" y="10364"/>
                    <a:pt x="24200" y="10362"/>
                    <a:pt x="24199" y="10362"/>
                  </a:cubicBezTo>
                  <a:lnTo>
                    <a:pt x="24031" y="10184"/>
                  </a:lnTo>
                  <a:cubicBezTo>
                    <a:pt x="23999" y="10150"/>
                    <a:pt x="23967" y="10118"/>
                    <a:pt x="23932" y="10087"/>
                  </a:cubicBezTo>
                  <a:cubicBezTo>
                    <a:pt x="23843" y="10015"/>
                    <a:pt x="23748" y="9947"/>
                    <a:pt x="23650" y="9885"/>
                  </a:cubicBezTo>
                  <a:lnTo>
                    <a:pt x="23652" y="9885"/>
                  </a:lnTo>
                  <a:lnTo>
                    <a:pt x="23612" y="9861"/>
                  </a:lnTo>
                  <a:cubicBezTo>
                    <a:pt x="23575" y="9832"/>
                    <a:pt x="23535" y="9803"/>
                    <a:pt x="23495" y="9777"/>
                  </a:cubicBezTo>
                  <a:cubicBezTo>
                    <a:pt x="23394" y="9705"/>
                    <a:pt x="23287" y="9643"/>
                    <a:pt x="23179" y="9585"/>
                  </a:cubicBezTo>
                  <a:cubicBezTo>
                    <a:pt x="23142" y="9564"/>
                    <a:pt x="23103" y="9543"/>
                    <a:pt x="23064" y="9524"/>
                  </a:cubicBezTo>
                  <a:lnTo>
                    <a:pt x="23064" y="9524"/>
                  </a:lnTo>
                  <a:cubicBezTo>
                    <a:pt x="23161" y="9538"/>
                    <a:pt x="23255" y="9562"/>
                    <a:pt x="23347" y="9593"/>
                  </a:cubicBezTo>
                  <a:cubicBezTo>
                    <a:pt x="23400" y="9611"/>
                    <a:pt x="23451" y="9634"/>
                    <a:pt x="23502" y="9659"/>
                  </a:cubicBezTo>
                  <a:cubicBezTo>
                    <a:pt x="23548" y="9681"/>
                    <a:pt x="23593" y="9704"/>
                    <a:pt x="23638" y="9729"/>
                  </a:cubicBezTo>
                  <a:cubicBezTo>
                    <a:pt x="23677" y="9750"/>
                    <a:pt x="23715" y="9771"/>
                    <a:pt x="23751" y="9796"/>
                  </a:cubicBezTo>
                  <a:cubicBezTo>
                    <a:pt x="23753" y="9775"/>
                    <a:pt x="23755" y="9755"/>
                    <a:pt x="23755" y="9734"/>
                  </a:cubicBezTo>
                  <a:cubicBezTo>
                    <a:pt x="23755" y="9667"/>
                    <a:pt x="23753" y="9601"/>
                    <a:pt x="23747" y="9534"/>
                  </a:cubicBezTo>
                  <a:cubicBezTo>
                    <a:pt x="23745" y="9517"/>
                    <a:pt x="23743" y="9500"/>
                    <a:pt x="23740" y="9484"/>
                  </a:cubicBezTo>
                  <a:cubicBezTo>
                    <a:pt x="23741" y="9452"/>
                    <a:pt x="23743" y="9422"/>
                    <a:pt x="23741" y="9390"/>
                  </a:cubicBezTo>
                  <a:cubicBezTo>
                    <a:pt x="23739" y="9317"/>
                    <a:pt x="23736" y="9245"/>
                    <a:pt x="23731" y="9172"/>
                  </a:cubicBezTo>
                  <a:lnTo>
                    <a:pt x="23731" y="9174"/>
                  </a:lnTo>
                  <a:cubicBezTo>
                    <a:pt x="23731" y="9165"/>
                    <a:pt x="23730" y="9154"/>
                    <a:pt x="23730" y="9146"/>
                  </a:cubicBezTo>
                  <a:lnTo>
                    <a:pt x="23730" y="9146"/>
                  </a:lnTo>
                  <a:cubicBezTo>
                    <a:pt x="23752" y="9182"/>
                    <a:pt x="23774" y="9216"/>
                    <a:pt x="23795" y="9252"/>
                  </a:cubicBezTo>
                  <a:cubicBezTo>
                    <a:pt x="23830" y="9312"/>
                    <a:pt x="23854" y="9380"/>
                    <a:pt x="23865" y="9448"/>
                  </a:cubicBezTo>
                  <a:cubicBezTo>
                    <a:pt x="23876" y="9517"/>
                    <a:pt x="23881" y="9586"/>
                    <a:pt x="23882" y="9654"/>
                  </a:cubicBezTo>
                  <a:cubicBezTo>
                    <a:pt x="23884" y="9693"/>
                    <a:pt x="23884" y="9731"/>
                    <a:pt x="23881" y="9770"/>
                  </a:cubicBezTo>
                  <a:cubicBezTo>
                    <a:pt x="23880" y="9788"/>
                    <a:pt x="23879" y="9804"/>
                    <a:pt x="23877" y="9823"/>
                  </a:cubicBezTo>
                  <a:cubicBezTo>
                    <a:pt x="23875" y="9839"/>
                    <a:pt x="23873" y="9858"/>
                    <a:pt x="23866" y="9874"/>
                  </a:cubicBezTo>
                  <a:cubicBezTo>
                    <a:pt x="23866" y="9875"/>
                    <a:pt x="23866" y="9875"/>
                    <a:pt x="23865" y="9876"/>
                  </a:cubicBezTo>
                  <a:cubicBezTo>
                    <a:pt x="23881" y="9887"/>
                    <a:pt x="23897" y="9899"/>
                    <a:pt x="23913" y="9911"/>
                  </a:cubicBezTo>
                  <a:cubicBezTo>
                    <a:pt x="23962" y="9947"/>
                    <a:pt x="24012" y="9984"/>
                    <a:pt x="24057" y="10026"/>
                  </a:cubicBezTo>
                  <a:cubicBezTo>
                    <a:pt x="24100" y="10067"/>
                    <a:pt x="24138" y="10111"/>
                    <a:pt x="24177" y="10152"/>
                  </a:cubicBezTo>
                  <a:cubicBezTo>
                    <a:pt x="24213" y="10189"/>
                    <a:pt x="24248" y="10226"/>
                    <a:pt x="24283" y="10264"/>
                  </a:cubicBezTo>
                  <a:cubicBezTo>
                    <a:pt x="24321" y="10305"/>
                    <a:pt x="24360" y="10348"/>
                    <a:pt x="24396" y="10390"/>
                  </a:cubicBezTo>
                  <a:cubicBezTo>
                    <a:pt x="24439" y="10441"/>
                    <a:pt x="24485" y="10491"/>
                    <a:pt x="24527" y="10544"/>
                  </a:cubicBezTo>
                  <a:cubicBezTo>
                    <a:pt x="24568" y="10594"/>
                    <a:pt x="24608" y="10644"/>
                    <a:pt x="24644" y="10699"/>
                  </a:cubicBezTo>
                  <a:cubicBezTo>
                    <a:pt x="24681" y="10754"/>
                    <a:pt x="24716" y="10811"/>
                    <a:pt x="24743" y="10872"/>
                  </a:cubicBezTo>
                  <a:cubicBezTo>
                    <a:pt x="24769" y="10938"/>
                    <a:pt x="24795" y="11000"/>
                    <a:pt x="24821" y="11065"/>
                  </a:cubicBezTo>
                  <a:cubicBezTo>
                    <a:pt x="24867" y="11184"/>
                    <a:pt x="24917" y="11300"/>
                    <a:pt x="24956" y="11422"/>
                  </a:cubicBezTo>
                  <a:cubicBezTo>
                    <a:pt x="24963" y="11440"/>
                    <a:pt x="24970" y="11460"/>
                    <a:pt x="24974" y="11479"/>
                  </a:cubicBezTo>
                  <a:cubicBezTo>
                    <a:pt x="25011" y="11495"/>
                    <a:pt x="25047" y="11511"/>
                    <a:pt x="25083" y="11530"/>
                  </a:cubicBezTo>
                  <a:cubicBezTo>
                    <a:pt x="25120" y="11547"/>
                    <a:pt x="25156" y="11568"/>
                    <a:pt x="25191" y="11590"/>
                  </a:cubicBezTo>
                  <a:cubicBezTo>
                    <a:pt x="25223" y="11609"/>
                    <a:pt x="25253" y="11634"/>
                    <a:pt x="25281" y="11657"/>
                  </a:cubicBezTo>
                  <a:cubicBezTo>
                    <a:pt x="25346" y="11710"/>
                    <a:pt x="25407" y="11765"/>
                    <a:pt x="25467" y="11824"/>
                  </a:cubicBezTo>
                  <a:cubicBezTo>
                    <a:pt x="25523" y="11877"/>
                    <a:pt x="25579" y="11929"/>
                    <a:pt x="25630" y="11989"/>
                  </a:cubicBezTo>
                  <a:cubicBezTo>
                    <a:pt x="25673" y="12039"/>
                    <a:pt x="25718" y="12089"/>
                    <a:pt x="25759" y="12144"/>
                  </a:cubicBezTo>
                  <a:cubicBezTo>
                    <a:pt x="25782" y="12173"/>
                    <a:pt x="25802" y="12204"/>
                    <a:pt x="25823" y="12235"/>
                  </a:cubicBezTo>
                  <a:cubicBezTo>
                    <a:pt x="25841" y="12260"/>
                    <a:pt x="25853" y="12288"/>
                    <a:pt x="25867" y="12314"/>
                  </a:cubicBezTo>
                  <a:cubicBezTo>
                    <a:pt x="25899" y="12373"/>
                    <a:pt x="25933" y="12433"/>
                    <a:pt x="25956" y="12496"/>
                  </a:cubicBezTo>
                  <a:cubicBezTo>
                    <a:pt x="25980" y="12559"/>
                    <a:pt x="26002" y="12622"/>
                    <a:pt x="26023" y="12687"/>
                  </a:cubicBezTo>
                  <a:cubicBezTo>
                    <a:pt x="26043" y="12748"/>
                    <a:pt x="26060" y="12810"/>
                    <a:pt x="26076" y="12871"/>
                  </a:cubicBezTo>
                  <a:cubicBezTo>
                    <a:pt x="26085" y="12906"/>
                    <a:pt x="26094" y="12941"/>
                    <a:pt x="26102" y="12976"/>
                  </a:cubicBezTo>
                  <a:cubicBezTo>
                    <a:pt x="26110" y="13011"/>
                    <a:pt x="26116" y="13045"/>
                    <a:pt x="26124" y="13080"/>
                  </a:cubicBezTo>
                  <a:cubicBezTo>
                    <a:pt x="26131" y="13112"/>
                    <a:pt x="26136" y="13146"/>
                    <a:pt x="26141" y="13178"/>
                  </a:cubicBezTo>
                  <a:cubicBezTo>
                    <a:pt x="26143" y="13192"/>
                    <a:pt x="26145" y="13208"/>
                    <a:pt x="26146" y="13222"/>
                  </a:cubicBezTo>
                  <a:cubicBezTo>
                    <a:pt x="26148" y="13239"/>
                    <a:pt x="26151" y="13255"/>
                    <a:pt x="26151" y="13272"/>
                  </a:cubicBezTo>
                  <a:cubicBezTo>
                    <a:pt x="26152" y="13286"/>
                    <a:pt x="26152" y="13301"/>
                    <a:pt x="26153" y="13313"/>
                  </a:cubicBezTo>
                  <a:cubicBezTo>
                    <a:pt x="26155" y="13313"/>
                    <a:pt x="26158" y="13313"/>
                    <a:pt x="26160" y="13313"/>
                  </a:cubicBezTo>
                  <a:cubicBezTo>
                    <a:pt x="26167" y="13313"/>
                    <a:pt x="26175" y="13314"/>
                    <a:pt x="26182" y="13317"/>
                  </a:cubicBezTo>
                  <a:cubicBezTo>
                    <a:pt x="26256" y="13346"/>
                    <a:pt x="26326" y="13383"/>
                    <a:pt x="26391" y="13427"/>
                  </a:cubicBezTo>
                  <a:cubicBezTo>
                    <a:pt x="26456" y="13470"/>
                    <a:pt x="26519" y="13513"/>
                    <a:pt x="26579" y="13561"/>
                  </a:cubicBezTo>
                  <a:cubicBezTo>
                    <a:pt x="26679" y="13641"/>
                    <a:pt x="26775" y="13726"/>
                    <a:pt x="26862" y="13819"/>
                  </a:cubicBezTo>
                  <a:cubicBezTo>
                    <a:pt x="26951" y="13912"/>
                    <a:pt x="27027" y="14019"/>
                    <a:pt x="27089" y="14132"/>
                  </a:cubicBezTo>
                  <a:cubicBezTo>
                    <a:pt x="27122" y="14192"/>
                    <a:pt x="27153" y="14252"/>
                    <a:pt x="27180" y="14317"/>
                  </a:cubicBezTo>
                  <a:cubicBezTo>
                    <a:pt x="27195" y="14349"/>
                    <a:pt x="27206" y="14381"/>
                    <a:pt x="27219" y="14414"/>
                  </a:cubicBezTo>
                  <a:cubicBezTo>
                    <a:pt x="27230" y="14443"/>
                    <a:pt x="27242" y="14472"/>
                    <a:pt x="27250" y="14502"/>
                  </a:cubicBezTo>
                  <a:cubicBezTo>
                    <a:pt x="27287" y="14628"/>
                    <a:pt x="27313" y="14757"/>
                    <a:pt x="27340" y="14886"/>
                  </a:cubicBezTo>
                  <a:cubicBezTo>
                    <a:pt x="27342" y="14889"/>
                    <a:pt x="27342" y="14891"/>
                    <a:pt x="27343" y="14895"/>
                  </a:cubicBezTo>
                  <a:cubicBezTo>
                    <a:pt x="27365" y="14984"/>
                    <a:pt x="27386" y="15075"/>
                    <a:pt x="27417" y="15160"/>
                  </a:cubicBezTo>
                  <a:cubicBezTo>
                    <a:pt x="27436" y="15210"/>
                    <a:pt x="27456" y="15257"/>
                    <a:pt x="27478" y="15304"/>
                  </a:cubicBezTo>
                  <a:lnTo>
                    <a:pt x="27518" y="15366"/>
                  </a:lnTo>
                  <a:cubicBezTo>
                    <a:pt x="27520" y="15369"/>
                    <a:pt x="27521" y="15371"/>
                    <a:pt x="27524" y="15374"/>
                  </a:cubicBezTo>
                  <a:cubicBezTo>
                    <a:pt x="27528" y="15376"/>
                    <a:pt x="27530" y="15380"/>
                    <a:pt x="27534" y="15382"/>
                  </a:cubicBezTo>
                  <a:cubicBezTo>
                    <a:pt x="27536" y="15384"/>
                    <a:pt x="27539" y="15386"/>
                    <a:pt x="27541" y="15387"/>
                  </a:cubicBezTo>
                  <a:cubicBezTo>
                    <a:pt x="27556" y="15397"/>
                    <a:pt x="27570" y="15405"/>
                    <a:pt x="27585" y="15411"/>
                  </a:cubicBezTo>
                  <a:cubicBezTo>
                    <a:pt x="27616" y="15424"/>
                    <a:pt x="27644" y="15434"/>
                    <a:pt x="27677" y="15446"/>
                  </a:cubicBezTo>
                  <a:cubicBezTo>
                    <a:pt x="27708" y="15455"/>
                    <a:pt x="27737" y="15464"/>
                    <a:pt x="27767" y="15472"/>
                  </a:cubicBezTo>
                  <a:cubicBezTo>
                    <a:pt x="27799" y="15480"/>
                    <a:pt x="27832" y="15488"/>
                    <a:pt x="27865" y="15495"/>
                  </a:cubicBezTo>
                  <a:cubicBezTo>
                    <a:pt x="27868" y="15495"/>
                    <a:pt x="27869" y="15496"/>
                    <a:pt x="27872" y="15496"/>
                  </a:cubicBezTo>
                  <a:cubicBezTo>
                    <a:pt x="27907" y="15501"/>
                    <a:pt x="27942" y="15505"/>
                    <a:pt x="27977" y="15509"/>
                  </a:cubicBezTo>
                  <a:cubicBezTo>
                    <a:pt x="27998" y="15510"/>
                    <a:pt x="28018" y="15510"/>
                    <a:pt x="28038" y="15510"/>
                  </a:cubicBezTo>
                  <a:cubicBezTo>
                    <a:pt x="28053" y="15510"/>
                    <a:pt x="28068" y="15510"/>
                    <a:pt x="28083" y="15509"/>
                  </a:cubicBezTo>
                  <a:cubicBezTo>
                    <a:pt x="28118" y="15505"/>
                    <a:pt x="28152" y="15500"/>
                    <a:pt x="28185" y="15494"/>
                  </a:cubicBezTo>
                  <a:cubicBezTo>
                    <a:pt x="28186" y="15494"/>
                    <a:pt x="28188" y="15493"/>
                    <a:pt x="28189" y="15493"/>
                  </a:cubicBezTo>
                  <a:lnTo>
                    <a:pt x="28190" y="15491"/>
                  </a:lnTo>
                  <a:cubicBezTo>
                    <a:pt x="28191" y="15490"/>
                    <a:pt x="28191" y="15490"/>
                    <a:pt x="28191" y="15490"/>
                  </a:cubicBezTo>
                  <a:cubicBezTo>
                    <a:pt x="28191" y="15490"/>
                    <a:pt x="28191" y="15490"/>
                    <a:pt x="28191" y="15490"/>
                  </a:cubicBezTo>
                  <a:cubicBezTo>
                    <a:pt x="28210" y="15484"/>
                    <a:pt x="28230" y="15479"/>
                    <a:pt x="28247" y="15473"/>
                  </a:cubicBezTo>
                  <a:cubicBezTo>
                    <a:pt x="28273" y="15463"/>
                    <a:pt x="28300" y="15451"/>
                    <a:pt x="28325" y="15438"/>
                  </a:cubicBezTo>
                  <a:cubicBezTo>
                    <a:pt x="28348" y="15427"/>
                    <a:pt x="28370" y="15412"/>
                    <a:pt x="28391" y="15398"/>
                  </a:cubicBezTo>
                  <a:cubicBezTo>
                    <a:pt x="28412" y="15381"/>
                    <a:pt x="28433" y="15365"/>
                    <a:pt x="28453" y="15346"/>
                  </a:cubicBezTo>
                  <a:lnTo>
                    <a:pt x="28457" y="15343"/>
                  </a:lnTo>
                  <a:lnTo>
                    <a:pt x="28458" y="15341"/>
                  </a:lnTo>
                  <a:cubicBezTo>
                    <a:pt x="28494" y="15307"/>
                    <a:pt x="28531" y="15272"/>
                    <a:pt x="28563" y="15233"/>
                  </a:cubicBezTo>
                  <a:cubicBezTo>
                    <a:pt x="28607" y="15179"/>
                    <a:pt x="28649" y="15122"/>
                    <a:pt x="28687" y="15062"/>
                  </a:cubicBezTo>
                  <a:cubicBezTo>
                    <a:pt x="28699" y="15045"/>
                    <a:pt x="28709" y="15025"/>
                    <a:pt x="28718" y="15006"/>
                  </a:cubicBezTo>
                  <a:cubicBezTo>
                    <a:pt x="28735" y="14967"/>
                    <a:pt x="28751" y="14926"/>
                    <a:pt x="28763" y="14886"/>
                  </a:cubicBezTo>
                  <a:cubicBezTo>
                    <a:pt x="28767" y="14869"/>
                    <a:pt x="28771" y="14851"/>
                    <a:pt x="28775" y="14834"/>
                  </a:cubicBezTo>
                  <a:lnTo>
                    <a:pt x="28775" y="14834"/>
                  </a:lnTo>
                  <a:cubicBezTo>
                    <a:pt x="28775" y="14837"/>
                    <a:pt x="28773" y="14839"/>
                    <a:pt x="28773" y="14844"/>
                  </a:cubicBezTo>
                  <a:cubicBezTo>
                    <a:pt x="28780" y="14804"/>
                    <a:pt x="28788" y="14766"/>
                    <a:pt x="28792" y="14727"/>
                  </a:cubicBezTo>
                  <a:cubicBezTo>
                    <a:pt x="28795" y="14686"/>
                    <a:pt x="28799" y="14644"/>
                    <a:pt x="28800" y="14603"/>
                  </a:cubicBezTo>
                  <a:cubicBezTo>
                    <a:pt x="28800" y="14561"/>
                    <a:pt x="28802" y="14520"/>
                    <a:pt x="28800" y="14478"/>
                  </a:cubicBezTo>
                  <a:cubicBezTo>
                    <a:pt x="28799" y="14440"/>
                    <a:pt x="28797" y="14400"/>
                    <a:pt x="28793" y="14361"/>
                  </a:cubicBezTo>
                  <a:cubicBezTo>
                    <a:pt x="28789" y="14332"/>
                    <a:pt x="28787" y="14302"/>
                    <a:pt x="28780" y="14272"/>
                  </a:cubicBezTo>
                  <a:lnTo>
                    <a:pt x="28764" y="14190"/>
                  </a:lnTo>
                  <a:cubicBezTo>
                    <a:pt x="28752" y="14137"/>
                    <a:pt x="28737" y="14081"/>
                    <a:pt x="28721" y="14028"/>
                  </a:cubicBezTo>
                  <a:cubicBezTo>
                    <a:pt x="28704" y="13978"/>
                    <a:pt x="28687" y="13929"/>
                    <a:pt x="28669" y="13880"/>
                  </a:cubicBezTo>
                  <a:cubicBezTo>
                    <a:pt x="28658" y="13853"/>
                    <a:pt x="28648" y="13826"/>
                    <a:pt x="28634" y="13800"/>
                  </a:cubicBezTo>
                  <a:cubicBezTo>
                    <a:pt x="28622" y="13776"/>
                    <a:pt x="28609" y="13751"/>
                    <a:pt x="28598" y="13726"/>
                  </a:cubicBezTo>
                  <a:cubicBezTo>
                    <a:pt x="28584" y="13702"/>
                    <a:pt x="28571" y="13677"/>
                    <a:pt x="28556" y="13654"/>
                  </a:cubicBezTo>
                  <a:cubicBezTo>
                    <a:pt x="28541" y="13633"/>
                    <a:pt x="28527" y="13611"/>
                    <a:pt x="28514" y="13591"/>
                  </a:cubicBezTo>
                  <a:cubicBezTo>
                    <a:pt x="28489" y="13556"/>
                    <a:pt x="28463" y="13524"/>
                    <a:pt x="28434" y="13492"/>
                  </a:cubicBezTo>
                  <a:cubicBezTo>
                    <a:pt x="28395" y="13449"/>
                    <a:pt x="28350" y="13411"/>
                    <a:pt x="28305" y="13373"/>
                  </a:cubicBezTo>
                  <a:cubicBezTo>
                    <a:pt x="28276" y="13349"/>
                    <a:pt x="28245" y="13327"/>
                    <a:pt x="28214" y="13303"/>
                  </a:cubicBezTo>
                  <a:cubicBezTo>
                    <a:pt x="28185" y="13284"/>
                    <a:pt x="28158" y="13265"/>
                    <a:pt x="28130" y="13245"/>
                  </a:cubicBezTo>
                  <a:cubicBezTo>
                    <a:pt x="28111" y="13234"/>
                    <a:pt x="28091" y="13222"/>
                    <a:pt x="28071" y="13210"/>
                  </a:cubicBezTo>
                  <a:cubicBezTo>
                    <a:pt x="28067" y="13204"/>
                    <a:pt x="28061" y="13198"/>
                    <a:pt x="28054" y="13192"/>
                  </a:cubicBezTo>
                  <a:lnTo>
                    <a:pt x="28052" y="13192"/>
                  </a:lnTo>
                  <a:cubicBezTo>
                    <a:pt x="28050" y="13191"/>
                    <a:pt x="28049" y="13189"/>
                    <a:pt x="28046" y="13188"/>
                  </a:cubicBezTo>
                  <a:cubicBezTo>
                    <a:pt x="28044" y="13187"/>
                    <a:pt x="28041" y="13186"/>
                    <a:pt x="28040" y="13184"/>
                  </a:cubicBezTo>
                  <a:cubicBezTo>
                    <a:pt x="28014" y="13168"/>
                    <a:pt x="27988" y="13151"/>
                    <a:pt x="27963" y="13133"/>
                  </a:cubicBezTo>
                  <a:cubicBezTo>
                    <a:pt x="27961" y="13105"/>
                    <a:pt x="27959" y="13075"/>
                    <a:pt x="27956" y="13047"/>
                  </a:cubicBezTo>
                  <a:cubicBezTo>
                    <a:pt x="27953" y="13029"/>
                    <a:pt x="27947" y="13014"/>
                    <a:pt x="27939" y="12998"/>
                  </a:cubicBezTo>
                  <a:cubicBezTo>
                    <a:pt x="27941" y="12966"/>
                    <a:pt x="27941" y="12934"/>
                    <a:pt x="27939" y="12902"/>
                  </a:cubicBezTo>
                  <a:cubicBezTo>
                    <a:pt x="27939" y="12862"/>
                    <a:pt x="27935" y="12822"/>
                    <a:pt x="27931" y="12782"/>
                  </a:cubicBezTo>
                  <a:cubicBezTo>
                    <a:pt x="27922" y="12701"/>
                    <a:pt x="27912" y="12621"/>
                    <a:pt x="27894" y="12541"/>
                  </a:cubicBezTo>
                  <a:cubicBezTo>
                    <a:pt x="27869" y="12444"/>
                    <a:pt x="27835" y="12348"/>
                    <a:pt x="27802" y="12254"/>
                  </a:cubicBezTo>
                  <a:cubicBezTo>
                    <a:pt x="27786" y="12211"/>
                    <a:pt x="27768" y="12167"/>
                    <a:pt x="27751" y="12124"/>
                  </a:cubicBezTo>
                  <a:cubicBezTo>
                    <a:pt x="27731" y="12079"/>
                    <a:pt x="27709" y="12036"/>
                    <a:pt x="27689" y="11991"/>
                  </a:cubicBezTo>
                  <a:cubicBezTo>
                    <a:pt x="27665" y="11949"/>
                    <a:pt x="27643" y="11907"/>
                    <a:pt x="27619" y="11865"/>
                  </a:cubicBezTo>
                  <a:cubicBezTo>
                    <a:pt x="27595" y="11822"/>
                    <a:pt x="27567" y="11783"/>
                    <a:pt x="27540" y="11741"/>
                  </a:cubicBezTo>
                  <a:cubicBezTo>
                    <a:pt x="27526" y="11723"/>
                    <a:pt x="27513" y="11705"/>
                    <a:pt x="27499" y="11686"/>
                  </a:cubicBezTo>
                  <a:cubicBezTo>
                    <a:pt x="27476" y="11654"/>
                    <a:pt x="27450" y="11624"/>
                    <a:pt x="27423" y="11595"/>
                  </a:cubicBezTo>
                  <a:cubicBezTo>
                    <a:pt x="27371" y="11541"/>
                    <a:pt x="27314" y="11492"/>
                    <a:pt x="27260" y="11443"/>
                  </a:cubicBezTo>
                  <a:cubicBezTo>
                    <a:pt x="27239" y="11427"/>
                    <a:pt x="27218" y="11412"/>
                    <a:pt x="27196" y="11398"/>
                  </a:cubicBezTo>
                  <a:cubicBezTo>
                    <a:pt x="27041" y="11305"/>
                    <a:pt x="26885" y="11215"/>
                    <a:pt x="26723" y="11136"/>
                  </a:cubicBezTo>
                  <a:cubicBezTo>
                    <a:pt x="26689" y="11122"/>
                    <a:pt x="26656" y="11107"/>
                    <a:pt x="26621" y="11093"/>
                  </a:cubicBezTo>
                  <a:cubicBezTo>
                    <a:pt x="26585" y="11079"/>
                    <a:pt x="26550" y="11068"/>
                    <a:pt x="26513" y="11055"/>
                  </a:cubicBezTo>
                  <a:cubicBezTo>
                    <a:pt x="26465" y="11041"/>
                    <a:pt x="26414" y="11026"/>
                    <a:pt x="26364" y="11016"/>
                  </a:cubicBezTo>
                  <a:lnTo>
                    <a:pt x="26358" y="11016"/>
                  </a:lnTo>
                  <a:cubicBezTo>
                    <a:pt x="26354" y="11015"/>
                    <a:pt x="26352" y="11014"/>
                    <a:pt x="26348" y="11014"/>
                  </a:cubicBezTo>
                  <a:cubicBezTo>
                    <a:pt x="26333" y="11009"/>
                    <a:pt x="26316" y="11006"/>
                    <a:pt x="26298" y="11006"/>
                  </a:cubicBezTo>
                  <a:cubicBezTo>
                    <a:pt x="26293" y="11006"/>
                    <a:pt x="26287" y="11006"/>
                    <a:pt x="26283" y="11007"/>
                  </a:cubicBezTo>
                  <a:lnTo>
                    <a:pt x="26281" y="11007"/>
                  </a:lnTo>
                  <a:cubicBezTo>
                    <a:pt x="26277" y="11006"/>
                    <a:pt x="26273" y="11006"/>
                    <a:pt x="26269" y="11006"/>
                  </a:cubicBezTo>
                  <a:lnTo>
                    <a:pt x="26269" y="11005"/>
                  </a:lnTo>
                  <a:lnTo>
                    <a:pt x="26269" y="11001"/>
                  </a:lnTo>
                  <a:lnTo>
                    <a:pt x="26268" y="11001"/>
                  </a:lnTo>
                  <a:cubicBezTo>
                    <a:pt x="26265" y="10986"/>
                    <a:pt x="26263" y="10971"/>
                    <a:pt x="26260" y="10954"/>
                  </a:cubicBezTo>
                  <a:cubicBezTo>
                    <a:pt x="26259" y="10945"/>
                    <a:pt x="26255" y="10938"/>
                    <a:pt x="26254" y="10929"/>
                  </a:cubicBezTo>
                  <a:lnTo>
                    <a:pt x="26247" y="10907"/>
                  </a:lnTo>
                  <a:cubicBezTo>
                    <a:pt x="26244" y="10900"/>
                    <a:pt x="26242" y="10892"/>
                    <a:pt x="26239" y="10886"/>
                  </a:cubicBezTo>
                  <a:lnTo>
                    <a:pt x="26238" y="10885"/>
                  </a:lnTo>
                  <a:lnTo>
                    <a:pt x="26238" y="10883"/>
                  </a:lnTo>
                  <a:cubicBezTo>
                    <a:pt x="26224" y="10790"/>
                    <a:pt x="26209" y="10697"/>
                    <a:pt x="26188" y="10606"/>
                  </a:cubicBezTo>
                  <a:cubicBezTo>
                    <a:pt x="26152" y="10462"/>
                    <a:pt x="26106" y="10319"/>
                    <a:pt x="26053" y="10180"/>
                  </a:cubicBezTo>
                  <a:cubicBezTo>
                    <a:pt x="25996" y="10037"/>
                    <a:pt x="25928" y="9897"/>
                    <a:pt x="25856" y="9762"/>
                  </a:cubicBezTo>
                  <a:cubicBezTo>
                    <a:pt x="25789" y="9641"/>
                    <a:pt x="25707" y="9526"/>
                    <a:pt x="25628" y="9412"/>
                  </a:cubicBezTo>
                  <a:cubicBezTo>
                    <a:pt x="25551" y="9308"/>
                    <a:pt x="25470" y="9206"/>
                    <a:pt x="25389" y="9105"/>
                  </a:cubicBezTo>
                  <a:cubicBezTo>
                    <a:pt x="25346" y="9053"/>
                    <a:pt x="25304" y="8999"/>
                    <a:pt x="25263" y="8947"/>
                  </a:cubicBezTo>
                  <a:cubicBezTo>
                    <a:pt x="25225" y="8899"/>
                    <a:pt x="25186" y="8854"/>
                    <a:pt x="25146" y="8809"/>
                  </a:cubicBezTo>
                  <a:cubicBezTo>
                    <a:pt x="25107" y="8769"/>
                    <a:pt x="25063" y="8731"/>
                    <a:pt x="25021" y="8694"/>
                  </a:cubicBezTo>
                  <a:cubicBezTo>
                    <a:pt x="24994" y="8673"/>
                    <a:pt x="24969" y="8652"/>
                    <a:pt x="24940" y="8632"/>
                  </a:cubicBezTo>
                  <a:cubicBezTo>
                    <a:pt x="24910" y="8610"/>
                    <a:pt x="24878" y="8591"/>
                    <a:pt x="24849" y="8571"/>
                  </a:cubicBezTo>
                  <a:lnTo>
                    <a:pt x="24849" y="8571"/>
                  </a:lnTo>
                  <a:cubicBezTo>
                    <a:pt x="24851" y="8573"/>
                    <a:pt x="24852" y="8574"/>
                    <a:pt x="24855" y="8576"/>
                  </a:cubicBezTo>
                  <a:cubicBezTo>
                    <a:pt x="24777" y="8528"/>
                    <a:pt x="24694" y="8481"/>
                    <a:pt x="24612" y="8437"/>
                  </a:cubicBezTo>
                  <a:cubicBezTo>
                    <a:pt x="24536" y="8396"/>
                    <a:pt x="24458" y="8358"/>
                    <a:pt x="24379" y="8321"/>
                  </a:cubicBezTo>
                  <a:cubicBezTo>
                    <a:pt x="24304" y="8286"/>
                    <a:pt x="24228" y="8253"/>
                    <a:pt x="24150" y="8225"/>
                  </a:cubicBezTo>
                  <a:cubicBezTo>
                    <a:pt x="24096" y="8209"/>
                    <a:pt x="24044" y="8192"/>
                    <a:pt x="23989" y="8178"/>
                  </a:cubicBezTo>
                  <a:cubicBezTo>
                    <a:pt x="23935" y="8164"/>
                    <a:pt x="23880" y="8155"/>
                    <a:pt x="23824" y="8146"/>
                  </a:cubicBezTo>
                  <a:cubicBezTo>
                    <a:pt x="23748" y="8135"/>
                    <a:pt x="23670" y="8125"/>
                    <a:pt x="23594" y="8122"/>
                  </a:cubicBezTo>
                  <a:cubicBezTo>
                    <a:pt x="23564" y="8122"/>
                    <a:pt x="23535" y="8121"/>
                    <a:pt x="23506" y="8121"/>
                  </a:cubicBezTo>
                  <a:cubicBezTo>
                    <a:pt x="23423" y="8121"/>
                    <a:pt x="23340" y="8124"/>
                    <a:pt x="23257" y="8132"/>
                  </a:cubicBezTo>
                  <a:cubicBezTo>
                    <a:pt x="23221" y="8137"/>
                    <a:pt x="23187" y="8143"/>
                    <a:pt x="23152" y="8151"/>
                  </a:cubicBezTo>
                  <a:cubicBezTo>
                    <a:pt x="23101" y="8164"/>
                    <a:pt x="23050" y="8181"/>
                    <a:pt x="22999" y="8199"/>
                  </a:cubicBezTo>
                  <a:cubicBezTo>
                    <a:pt x="22949" y="8217"/>
                    <a:pt x="22897" y="8234"/>
                    <a:pt x="22848" y="8253"/>
                  </a:cubicBezTo>
                  <a:cubicBezTo>
                    <a:pt x="22781" y="8279"/>
                    <a:pt x="22715" y="8310"/>
                    <a:pt x="22652" y="8343"/>
                  </a:cubicBezTo>
                  <a:cubicBezTo>
                    <a:pt x="22604" y="8369"/>
                    <a:pt x="22555" y="8396"/>
                    <a:pt x="22508" y="8426"/>
                  </a:cubicBezTo>
                  <a:cubicBezTo>
                    <a:pt x="22465" y="8451"/>
                    <a:pt x="22424" y="8480"/>
                    <a:pt x="22381" y="8508"/>
                  </a:cubicBezTo>
                  <a:cubicBezTo>
                    <a:pt x="22301" y="8563"/>
                    <a:pt x="22216" y="8610"/>
                    <a:pt x="22138" y="8666"/>
                  </a:cubicBezTo>
                  <a:cubicBezTo>
                    <a:pt x="22104" y="8692"/>
                    <a:pt x="22069" y="8719"/>
                    <a:pt x="22038" y="8747"/>
                  </a:cubicBezTo>
                  <a:cubicBezTo>
                    <a:pt x="22017" y="8766"/>
                    <a:pt x="21997" y="8787"/>
                    <a:pt x="21978" y="8809"/>
                  </a:cubicBezTo>
                  <a:cubicBezTo>
                    <a:pt x="21962" y="8828"/>
                    <a:pt x="21948" y="8848"/>
                    <a:pt x="21935" y="8867"/>
                  </a:cubicBezTo>
                  <a:cubicBezTo>
                    <a:pt x="21917" y="8898"/>
                    <a:pt x="21899" y="8929"/>
                    <a:pt x="21884" y="8961"/>
                  </a:cubicBezTo>
                  <a:cubicBezTo>
                    <a:pt x="21884" y="8961"/>
                    <a:pt x="21884" y="8962"/>
                    <a:pt x="21883" y="8962"/>
                  </a:cubicBezTo>
                  <a:cubicBezTo>
                    <a:pt x="21857" y="9019"/>
                    <a:pt x="21832" y="9076"/>
                    <a:pt x="21813" y="9136"/>
                  </a:cubicBezTo>
                  <a:cubicBezTo>
                    <a:pt x="21796" y="9189"/>
                    <a:pt x="21783" y="9244"/>
                    <a:pt x="21767" y="9298"/>
                  </a:cubicBezTo>
                  <a:cubicBezTo>
                    <a:pt x="21756" y="9342"/>
                    <a:pt x="21745" y="9385"/>
                    <a:pt x="21735" y="9431"/>
                  </a:cubicBezTo>
                  <a:cubicBezTo>
                    <a:pt x="21719" y="9524"/>
                    <a:pt x="21714" y="9618"/>
                    <a:pt x="21708" y="9712"/>
                  </a:cubicBezTo>
                  <a:cubicBezTo>
                    <a:pt x="21704" y="9823"/>
                    <a:pt x="21707" y="9932"/>
                    <a:pt x="21709" y="10044"/>
                  </a:cubicBezTo>
                  <a:cubicBezTo>
                    <a:pt x="21711" y="10099"/>
                    <a:pt x="21716" y="10153"/>
                    <a:pt x="21720" y="10209"/>
                  </a:cubicBezTo>
                  <a:cubicBezTo>
                    <a:pt x="21724" y="10255"/>
                    <a:pt x="21726" y="10302"/>
                    <a:pt x="21730" y="10348"/>
                  </a:cubicBezTo>
                  <a:cubicBezTo>
                    <a:pt x="21731" y="10357"/>
                    <a:pt x="21731" y="10366"/>
                    <a:pt x="21733" y="10375"/>
                  </a:cubicBezTo>
                  <a:cubicBezTo>
                    <a:pt x="21739" y="10384"/>
                    <a:pt x="21745" y="10397"/>
                    <a:pt x="21745" y="10410"/>
                  </a:cubicBezTo>
                  <a:cubicBezTo>
                    <a:pt x="21747" y="10441"/>
                    <a:pt x="21751" y="10472"/>
                    <a:pt x="21756" y="10503"/>
                  </a:cubicBezTo>
                  <a:cubicBezTo>
                    <a:pt x="21760" y="10506"/>
                    <a:pt x="21765" y="10510"/>
                    <a:pt x="21769" y="10513"/>
                  </a:cubicBezTo>
                  <a:cubicBezTo>
                    <a:pt x="21871" y="10599"/>
                    <a:pt x="21975" y="10686"/>
                    <a:pt x="22071" y="10778"/>
                  </a:cubicBezTo>
                  <a:cubicBezTo>
                    <a:pt x="22116" y="10820"/>
                    <a:pt x="22158" y="10865"/>
                    <a:pt x="22200" y="10911"/>
                  </a:cubicBezTo>
                  <a:cubicBezTo>
                    <a:pt x="22227" y="10942"/>
                    <a:pt x="22252" y="10973"/>
                    <a:pt x="22280" y="11005"/>
                  </a:cubicBezTo>
                  <a:cubicBezTo>
                    <a:pt x="22298" y="11026"/>
                    <a:pt x="22314" y="11051"/>
                    <a:pt x="22333" y="11074"/>
                  </a:cubicBezTo>
                  <a:cubicBezTo>
                    <a:pt x="22373" y="11127"/>
                    <a:pt x="22409" y="11184"/>
                    <a:pt x="22445" y="11239"/>
                  </a:cubicBezTo>
                  <a:cubicBezTo>
                    <a:pt x="22478" y="11294"/>
                    <a:pt x="22513" y="11347"/>
                    <a:pt x="22544" y="11404"/>
                  </a:cubicBezTo>
                  <a:cubicBezTo>
                    <a:pt x="22611" y="11525"/>
                    <a:pt x="22672" y="11646"/>
                    <a:pt x="22734" y="11769"/>
                  </a:cubicBezTo>
                  <a:cubicBezTo>
                    <a:pt x="22797" y="11894"/>
                    <a:pt x="22860" y="12018"/>
                    <a:pt x="22916" y="12147"/>
                  </a:cubicBezTo>
                  <a:cubicBezTo>
                    <a:pt x="22942" y="12206"/>
                    <a:pt x="22964" y="12266"/>
                    <a:pt x="22985" y="12328"/>
                  </a:cubicBezTo>
                  <a:cubicBezTo>
                    <a:pt x="23008" y="12393"/>
                    <a:pt x="23030" y="12459"/>
                    <a:pt x="23049" y="12524"/>
                  </a:cubicBezTo>
                  <a:cubicBezTo>
                    <a:pt x="23066" y="12590"/>
                    <a:pt x="23083" y="12655"/>
                    <a:pt x="23101" y="12720"/>
                  </a:cubicBezTo>
                  <a:cubicBezTo>
                    <a:pt x="23106" y="12744"/>
                    <a:pt x="23112" y="12766"/>
                    <a:pt x="23117" y="12790"/>
                  </a:cubicBezTo>
                  <a:cubicBezTo>
                    <a:pt x="23145" y="12799"/>
                    <a:pt x="23174" y="12806"/>
                    <a:pt x="23204" y="12815"/>
                  </a:cubicBezTo>
                  <a:cubicBezTo>
                    <a:pt x="23266" y="12831"/>
                    <a:pt x="23329" y="12846"/>
                    <a:pt x="23392" y="12862"/>
                  </a:cubicBezTo>
                  <a:cubicBezTo>
                    <a:pt x="23455" y="12879"/>
                    <a:pt x="23516" y="12898"/>
                    <a:pt x="23578" y="12920"/>
                  </a:cubicBezTo>
                  <a:cubicBezTo>
                    <a:pt x="23638" y="12941"/>
                    <a:pt x="23696" y="12965"/>
                    <a:pt x="23752" y="12992"/>
                  </a:cubicBezTo>
                  <a:cubicBezTo>
                    <a:pt x="23783" y="13008"/>
                    <a:pt x="23813" y="13023"/>
                    <a:pt x="23842" y="13040"/>
                  </a:cubicBezTo>
                  <a:cubicBezTo>
                    <a:pt x="23867" y="13055"/>
                    <a:pt x="23893" y="13074"/>
                    <a:pt x="23918" y="13090"/>
                  </a:cubicBezTo>
                  <a:cubicBezTo>
                    <a:pt x="23974" y="13127"/>
                    <a:pt x="24025" y="13172"/>
                    <a:pt x="24077" y="13214"/>
                  </a:cubicBezTo>
                  <a:cubicBezTo>
                    <a:pt x="24125" y="13255"/>
                    <a:pt x="24175" y="13297"/>
                    <a:pt x="24221" y="13341"/>
                  </a:cubicBezTo>
                  <a:cubicBezTo>
                    <a:pt x="24320" y="13432"/>
                    <a:pt x="24416" y="13529"/>
                    <a:pt x="24499" y="13635"/>
                  </a:cubicBezTo>
                  <a:cubicBezTo>
                    <a:pt x="24582" y="13739"/>
                    <a:pt x="24650" y="13853"/>
                    <a:pt x="24712" y="13971"/>
                  </a:cubicBezTo>
                  <a:cubicBezTo>
                    <a:pt x="24776" y="14091"/>
                    <a:pt x="24836" y="14215"/>
                    <a:pt x="24883" y="14344"/>
                  </a:cubicBezTo>
                  <a:cubicBezTo>
                    <a:pt x="24896" y="14380"/>
                    <a:pt x="24909" y="14415"/>
                    <a:pt x="24922" y="14451"/>
                  </a:cubicBezTo>
                  <a:cubicBezTo>
                    <a:pt x="24956" y="14451"/>
                    <a:pt x="24989" y="14466"/>
                    <a:pt x="25020" y="14478"/>
                  </a:cubicBezTo>
                  <a:cubicBezTo>
                    <a:pt x="25044" y="14490"/>
                    <a:pt x="25070" y="14500"/>
                    <a:pt x="25094" y="14512"/>
                  </a:cubicBezTo>
                  <a:cubicBezTo>
                    <a:pt x="25111" y="14525"/>
                    <a:pt x="25126" y="14536"/>
                    <a:pt x="25144" y="14550"/>
                  </a:cubicBezTo>
                  <a:cubicBezTo>
                    <a:pt x="25171" y="14571"/>
                    <a:pt x="25198" y="14591"/>
                    <a:pt x="25223" y="14616"/>
                  </a:cubicBezTo>
                  <a:lnTo>
                    <a:pt x="25224" y="14617"/>
                  </a:lnTo>
                  <a:lnTo>
                    <a:pt x="25227" y="14618"/>
                  </a:lnTo>
                  <a:cubicBezTo>
                    <a:pt x="25257" y="14652"/>
                    <a:pt x="25286" y="14685"/>
                    <a:pt x="25310" y="14724"/>
                  </a:cubicBezTo>
                  <a:cubicBezTo>
                    <a:pt x="25311" y="14726"/>
                    <a:pt x="25312" y="14729"/>
                    <a:pt x="25315" y="14731"/>
                  </a:cubicBezTo>
                  <a:cubicBezTo>
                    <a:pt x="25327" y="14751"/>
                    <a:pt x="25337" y="14768"/>
                    <a:pt x="25346" y="14788"/>
                  </a:cubicBezTo>
                  <a:cubicBezTo>
                    <a:pt x="25359" y="14814"/>
                    <a:pt x="25369" y="14843"/>
                    <a:pt x="25379" y="14869"/>
                  </a:cubicBezTo>
                  <a:cubicBezTo>
                    <a:pt x="25389" y="14895"/>
                    <a:pt x="25397" y="14922"/>
                    <a:pt x="25402" y="14949"/>
                  </a:cubicBezTo>
                  <a:cubicBezTo>
                    <a:pt x="25381" y="14916"/>
                    <a:pt x="25359" y="14884"/>
                    <a:pt x="25335" y="14853"/>
                  </a:cubicBezTo>
                  <a:cubicBezTo>
                    <a:pt x="25326" y="14843"/>
                    <a:pt x="25315" y="14830"/>
                    <a:pt x="25305" y="14820"/>
                  </a:cubicBezTo>
                  <a:cubicBezTo>
                    <a:pt x="25296" y="14810"/>
                    <a:pt x="25286" y="14799"/>
                    <a:pt x="25276" y="14791"/>
                  </a:cubicBezTo>
                  <a:cubicBezTo>
                    <a:pt x="25264" y="14778"/>
                    <a:pt x="25252" y="14766"/>
                    <a:pt x="25238" y="14755"/>
                  </a:cubicBezTo>
                  <a:lnTo>
                    <a:pt x="25237" y="14753"/>
                  </a:lnTo>
                  <a:lnTo>
                    <a:pt x="25233" y="14750"/>
                  </a:lnTo>
                  <a:cubicBezTo>
                    <a:pt x="25218" y="14736"/>
                    <a:pt x="25203" y="14725"/>
                    <a:pt x="25187" y="14714"/>
                  </a:cubicBezTo>
                  <a:cubicBezTo>
                    <a:pt x="25150" y="14688"/>
                    <a:pt x="25110" y="14664"/>
                    <a:pt x="25069" y="14643"/>
                  </a:cubicBezTo>
                  <a:cubicBezTo>
                    <a:pt x="25036" y="14627"/>
                    <a:pt x="25002" y="14611"/>
                    <a:pt x="24969" y="14596"/>
                  </a:cubicBezTo>
                  <a:lnTo>
                    <a:pt x="24969" y="14596"/>
                  </a:lnTo>
                  <a:cubicBezTo>
                    <a:pt x="24970" y="14602"/>
                    <a:pt x="24972" y="14607"/>
                    <a:pt x="24974" y="14613"/>
                  </a:cubicBezTo>
                  <a:cubicBezTo>
                    <a:pt x="24979" y="14655"/>
                    <a:pt x="24982" y="14696"/>
                    <a:pt x="24987" y="14737"/>
                  </a:cubicBezTo>
                  <a:cubicBezTo>
                    <a:pt x="24994" y="14799"/>
                    <a:pt x="24994" y="14865"/>
                    <a:pt x="24990" y="14927"/>
                  </a:cubicBezTo>
                  <a:lnTo>
                    <a:pt x="24990" y="14928"/>
                  </a:lnTo>
                  <a:lnTo>
                    <a:pt x="24990" y="14931"/>
                  </a:lnTo>
                  <a:lnTo>
                    <a:pt x="24990" y="14932"/>
                  </a:lnTo>
                  <a:cubicBezTo>
                    <a:pt x="24990" y="14938"/>
                    <a:pt x="24990" y="14941"/>
                    <a:pt x="24989" y="14946"/>
                  </a:cubicBezTo>
                  <a:cubicBezTo>
                    <a:pt x="24989" y="14951"/>
                    <a:pt x="24989" y="14954"/>
                    <a:pt x="24987" y="14958"/>
                  </a:cubicBezTo>
                  <a:cubicBezTo>
                    <a:pt x="24981" y="15019"/>
                    <a:pt x="24970" y="15077"/>
                    <a:pt x="24954" y="15137"/>
                  </a:cubicBezTo>
                  <a:cubicBezTo>
                    <a:pt x="24930" y="15009"/>
                    <a:pt x="24907" y="14882"/>
                    <a:pt x="24878" y="14758"/>
                  </a:cubicBezTo>
                  <a:cubicBezTo>
                    <a:pt x="24862" y="14696"/>
                    <a:pt x="24846" y="14634"/>
                    <a:pt x="24826" y="14574"/>
                  </a:cubicBezTo>
                  <a:cubicBezTo>
                    <a:pt x="24804" y="14507"/>
                    <a:pt x="24780" y="14440"/>
                    <a:pt x="24757" y="14373"/>
                  </a:cubicBezTo>
                  <a:cubicBezTo>
                    <a:pt x="24744" y="14339"/>
                    <a:pt x="24731" y="14306"/>
                    <a:pt x="24717" y="14273"/>
                  </a:cubicBezTo>
                  <a:cubicBezTo>
                    <a:pt x="24702" y="14241"/>
                    <a:pt x="24688" y="14209"/>
                    <a:pt x="24672" y="14178"/>
                  </a:cubicBezTo>
                  <a:cubicBezTo>
                    <a:pt x="24647" y="14118"/>
                    <a:pt x="24615" y="14061"/>
                    <a:pt x="24585" y="14007"/>
                  </a:cubicBezTo>
                  <a:cubicBezTo>
                    <a:pt x="24562" y="13963"/>
                    <a:pt x="24538" y="13919"/>
                    <a:pt x="24511" y="13878"/>
                  </a:cubicBezTo>
                  <a:cubicBezTo>
                    <a:pt x="24485" y="13834"/>
                    <a:pt x="24456" y="13793"/>
                    <a:pt x="24427" y="13751"/>
                  </a:cubicBezTo>
                  <a:cubicBezTo>
                    <a:pt x="24401" y="13719"/>
                    <a:pt x="24376" y="13687"/>
                    <a:pt x="24349" y="13654"/>
                  </a:cubicBezTo>
                  <a:cubicBezTo>
                    <a:pt x="24320" y="13622"/>
                    <a:pt x="24293" y="13590"/>
                    <a:pt x="24263" y="13559"/>
                  </a:cubicBezTo>
                  <a:cubicBezTo>
                    <a:pt x="24213" y="13508"/>
                    <a:pt x="24165" y="13461"/>
                    <a:pt x="24113" y="13413"/>
                  </a:cubicBezTo>
                  <a:cubicBezTo>
                    <a:pt x="24060" y="13364"/>
                    <a:pt x="24006" y="13320"/>
                    <a:pt x="23950" y="13274"/>
                  </a:cubicBezTo>
                  <a:cubicBezTo>
                    <a:pt x="23902" y="13235"/>
                    <a:pt x="23854" y="13199"/>
                    <a:pt x="23803" y="13164"/>
                  </a:cubicBezTo>
                  <a:cubicBezTo>
                    <a:pt x="23767" y="13142"/>
                    <a:pt x="23731" y="13122"/>
                    <a:pt x="23694" y="13104"/>
                  </a:cubicBezTo>
                  <a:cubicBezTo>
                    <a:pt x="23692" y="13102"/>
                    <a:pt x="23692" y="13102"/>
                    <a:pt x="23691" y="13102"/>
                  </a:cubicBezTo>
                  <a:cubicBezTo>
                    <a:pt x="23650" y="13083"/>
                    <a:pt x="23607" y="13063"/>
                    <a:pt x="23563" y="13048"/>
                  </a:cubicBezTo>
                  <a:cubicBezTo>
                    <a:pt x="23521" y="13032"/>
                    <a:pt x="23477" y="13017"/>
                    <a:pt x="23433" y="13003"/>
                  </a:cubicBezTo>
                  <a:lnTo>
                    <a:pt x="23433" y="13003"/>
                  </a:lnTo>
                  <a:cubicBezTo>
                    <a:pt x="23434" y="13003"/>
                    <a:pt x="23435" y="13003"/>
                    <a:pt x="23436" y="13004"/>
                  </a:cubicBezTo>
                  <a:lnTo>
                    <a:pt x="23436" y="13004"/>
                  </a:lnTo>
                  <a:cubicBezTo>
                    <a:pt x="23397" y="12991"/>
                    <a:pt x="23357" y="12981"/>
                    <a:pt x="23317" y="12972"/>
                  </a:cubicBezTo>
                  <a:cubicBezTo>
                    <a:pt x="23273" y="12960"/>
                    <a:pt x="23230" y="12951"/>
                    <a:pt x="23187" y="12940"/>
                  </a:cubicBezTo>
                  <a:cubicBezTo>
                    <a:pt x="23172" y="12935"/>
                    <a:pt x="23155" y="12930"/>
                    <a:pt x="23139" y="12925"/>
                  </a:cubicBezTo>
                  <a:lnTo>
                    <a:pt x="23139" y="12925"/>
                  </a:lnTo>
                  <a:cubicBezTo>
                    <a:pt x="23141" y="12928"/>
                    <a:pt x="23141" y="12931"/>
                    <a:pt x="23141" y="12934"/>
                  </a:cubicBezTo>
                  <a:cubicBezTo>
                    <a:pt x="23137" y="12933"/>
                    <a:pt x="23132" y="12933"/>
                    <a:pt x="23127" y="12933"/>
                  </a:cubicBezTo>
                  <a:cubicBezTo>
                    <a:pt x="23103" y="12921"/>
                    <a:pt x="23076" y="12916"/>
                    <a:pt x="23049" y="12910"/>
                  </a:cubicBezTo>
                  <a:cubicBezTo>
                    <a:pt x="23038" y="12908"/>
                    <a:pt x="23025" y="12905"/>
                    <a:pt x="23014" y="12903"/>
                  </a:cubicBezTo>
                  <a:cubicBezTo>
                    <a:pt x="23013" y="12892"/>
                    <a:pt x="23010" y="12882"/>
                    <a:pt x="23008" y="12871"/>
                  </a:cubicBezTo>
                  <a:cubicBezTo>
                    <a:pt x="23004" y="12853"/>
                    <a:pt x="22998" y="12833"/>
                    <a:pt x="22993" y="12816"/>
                  </a:cubicBezTo>
                  <a:cubicBezTo>
                    <a:pt x="22989" y="12801"/>
                    <a:pt x="22986" y="12787"/>
                    <a:pt x="22981" y="12774"/>
                  </a:cubicBezTo>
                  <a:cubicBezTo>
                    <a:pt x="22981" y="12773"/>
                    <a:pt x="22981" y="12771"/>
                    <a:pt x="22979" y="12770"/>
                  </a:cubicBezTo>
                  <a:cubicBezTo>
                    <a:pt x="22978" y="12764"/>
                    <a:pt x="22976" y="12758"/>
                    <a:pt x="22973" y="12751"/>
                  </a:cubicBezTo>
                  <a:lnTo>
                    <a:pt x="22974" y="12751"/>
                  </a:lnTo>
                  <a:cubicBezTo>
                    <a:pt x="22957" y="12682"/>
                    <a:pt x="22940" y="12610"/>
                    <a:pt x="22919" y="12541"/>
                  </a:cubicBezTo>
                  <a:cubicBezTo>
                    <a:pt x="22905" y="12493"/>
                    <a:pt x="22890" y="12445"/>
                    <a:pt x="22874" y="12398"/>
                  </a:cubicBezTo>
                  <a:lnTo>
                    <a:pt x="22827" y="12270"/>
                  </a:lnTo>
                  <a:lnTo>
                    <a:pt x="22827" y="12270"/>
                  </a:lnTo>
                  <a:lnTo>
                    <a:pt x="22828" y="12271"/>
                  </a:lnTo>
                  <a:cubicBezTo>
                    <a:pt x="22802" y="12207"/>
                    <a:pt x="22776" y="12144"/>
                    <a:pt x="22746" y="12082"/>
                  </a:cubicBezTo>
                  <a:cubicBezTo>
                    <a:pt x="22714" y="12016"/>
                    <a:pt x="22682" y="11949"/>
                    <a:pt x="22648" y="11883"/>
                  </a:cubicBezTo>
                  <a:cubicBezTo>
                    <a:pt x="22587" y="11762"/>
                    <a:pt x="22528" y="11640"/>
                    <a:pt x="22463" y="11522"/>
                  </a:cubicBezTo>
                  <a:cubicBezTo>
                    <a:pt x="22462" y="11521"/>
                    <a:pt x="22462" y="11520"/>
                    <a:pt x="22461" y="11517"/>
                  </a:cubicBezTo>
                  <a:cubicBezTo>
                    <a:pt x="22427" y="11458"/>
                    <a:pt x="22393" y="11397"/>
                    <a:pt x="22354" y="11339"/>
                  </a:cubicBezTo>
                  <a:cubicBezTo>
                    <a:pt x="22315" y="11275"/>
                    <a:pt x="22274" y="11213"/>
                    <a:pt x="22230" y="11151"/>
                  </a:cubicBezTo>
                  <a:cubicBezTo>
                    <a:pt x="22208" y="11122"/>
                    <a:pt x="22186" y="11093"/>
                    <a:pt x="22163" y="11065"/>
                  </a:cubicBezTo>
                  <a:cubicBezTo>
                    <a:pt x="22138" y="11036"/>
                    <a:pt x="22115" y="11007"/>
                    <a:pt x="22089" y="10979"/>
                  </a:cubicBezTo>
                  <a:lnTo>
                    <a:pt x="22086" y="10976"/>
                  </a:lnTo>
                  <a:lnTo>
                    <a:pt x="22085" y="10975"/>
                  </a:lnTo>
                  <a:cubicBezTo>
                    <a:pt x="22017" y="10903"/>
                    <a:pt x="21949" y="10834"/>
                    <a:pt x="21874" y="10769"/>
                  </a:cubicBezTo>
                  <a:lnTo>
                    <a:pt x="21785" y="10692"/>
                  </a:lnTo>
                  <a:lnTo>
                    <a:pt x="21785" y="10694"/>
                  </a:lnTo>
                  <a:cubicBezTo>
                    <a:pt x="21782" y="10691"/>
                    <a:pt x="21780" y="10689"/>
                    <a:pt x="21776" y="10686"/>
                  </a:cubicBezTo>
                  <a:cubicBezTo>
                    <a:pt x="21768" y="10680"/>
                    <a:pt x="21761" y="10671"/>
                    <a:pt x="21754" y="10666"/>
                  </a:cubicBezTo>
                  <a:lnTo>
                    <a:pt x="21730" y="10648"/>
                  </a:lnTo>
                  <a:cubicBezTo>
                    <a:pt x="21715" y="10634"/>
                    <a:pt x="21698" y="10623"/>
                    <a:pt x="21682" y="10609"/>
                  </a:cubicBezTo>
                  <a:cubicBezTo>
                    <a:pt x="21667" y="10599"/>
                    <a:pt x="21652" y="10588"/>
                    <a:pt x="21635" y="10578"/>
                  </a:cubicBezTo>
                  <a:cubicBezTo>
                    <a:pt x="21634" y="10575"/>
                    <a:pt x="21634" y="10570"/>
                    <a:pt x="21632" y="10565"/>
                  </a:cubicBezTo>
                  <a:cubicBezTo>
                    <a:pt x="21605" y="10542"/>
                    <a:pt x="21578" y="10520"/>
                    <a:pt x="21550" y="10500"/>
                  </a:cubicBezTo>
                  <a:cubicBezTo>
                    <a:pt x="21518" y="10477"/>
                    <a:pt x="21486" y="10455"/>
                    <a:pt x="21450" y="10434"/>
                  </a:cubicBezTo>
                  <a:cubicBezTo>
                    <a:pt x="21425" y="10418"/>
                    <a:pt x="21400" y="10403"/>
                    <a:pt x="21374" y="10390"/>
                  </a:cubicBezTo>
                  <a:cubicBezTo>
                    <a:pt x="21348" y="10375"/>
                    <a:pt x="21322" y="10362"/>
                    <a:pt x="21297" y="10349"/>
                  </a:cubicBezTo>
                  <a:cubicBezTo>
                    <a:pt x="21216" y="10312"/>
                    <a:pt x="21135" y="10276"/>
                    <a:pt x="21051" y="10242"/>
                  </a:cubicBezTo>
                  <a:cubicBezTo>
                    <a:pt x="20972" y="10211"/>
                    <a:pt x="20892" y="10183"/>
                    <a:pt x="20812" y="10158"/>
                  </a:cubicBezTo>
                  <a:cubicBezTo>
                    <a:pt x="20752" y="10140"/>
                    <a:pt x="20690" y="10123"/>
                    <a:pt x="20628" y="10108"/>
                  </a:cubicBezTo>
                  <a:cubicBezTo>
                    <a:pt x="20597" y="10101"/>
                    <a:pt x="20564" y="10093"/>
                    <a:pt x="20532" y="10086"/>
                  </a:cubicBezTo>
                  <a:cubicBezTo>
                    <a:pt x="20516" y="10083"/>
                    <a:pt x="20502" y="10080"/>
                    <a:pt x="20487" y="10077"/>
                  </a:cubicBezTo>
                  <a:cubicBezTo>
                    <a:pt x="20465" y="10073"/>
                    <a:pt x="20442" y="10070"/>
                    <a:pt x="20423" y="10057"/>
                  </a:cubicBezTo>
                  <a:cubicBezTo>
                    <a:pt x="20376" y="10033"/>
                    <a:pt x="20344" y="9993"/>
                    <a:pt x="20313" y="9951"/>
                  </a:cubicBezTo>
                  <a:cubicBezTo>
                    <a:pt x="20295" y="9926"/>
                    <a:pt x="20277" y="9901"/>
                    <a:pt x="20260" y="9877"/>
                  </a:cubicBezTo>
                  <a:cubicBezTo>
                    <a:pt x="20258" y="9876"/>
                    <a:pt x="20258" y="9876"/>
                    <a:pt x="20258" y="9875"/>
                  </a:cubicBezTo>
                  <a:cubicBezTo>
                    <a:pt x="20244" y="9849"/>
                    <a:pt x="20232" y="9823"/>
                    <a:pt x="20217" y="9798"/>
                  </a:cubicBezTo>
                  <a:cubicBezTo>
                    <a:pt x="20181" y="9734"/>
                    <a:pt x="20141" y="9669"/>
                    <a:pt x="20103" y="9607"/>
                  </a:cubicBezTo>
                  <a:cubicBezTo>
                    <a:pt x="20091" y="9588"/>
                    <a:pt x="20079" y="9570"/>
                    <a:pt x="20068" y="9552"/>
                  </a:cubicBezTo>
                  <a:cubicBezTo>
                    <a:pt x="20046" y="9519"/>
                    <a:pt x="20022" y="9488"/>
                    <a:pt x="19999" y="9456"/>
                  </a:cubicBezTo>
                  <a:cubicBezTo>
                    <a:pt x="19964" y="9407"/>
                    <a:pt x="19931" y="9359"/>
                    <a:pt x="19893" y="9313"/>
                  </a:cubicBezTo>
                  <a:cubicBezTo>
                    <a:pt x="19858" y="9268"/>
                    <a:pt x="19817" y="9227"/>
                    <a:pt x="19780" y="9183"/>
                  </a:cubicBezTo>
                  <a:lnTo>
                    <a:pt x="19780" y="9183"/>
                  </a:lnTo>
                  <a:cubicBezTo>
                    <a:pt x="19780" y="9183"/>
                    <a:pt x="19780" y="9183"/>
                    <a:pt x="19780" y="9183"/>
                  </a:cubicBezTo>
                  <a:cubicBezTo>
                    <a:pt x="19780" y="9183"/>
                    <a:pt x="19779" y="9183"/>
                    <a:pt x="19779" y="9182"/>
                  </a:cubicBezTo>
                  <a:lnTo>
                    <a:pt x="19779" y="9182"/>
                  </a:lnTo>
                  <a:cubicBezTo>
                    <a:pt x="19779" y="9183"/>
                    <a:pt x="19779" y="9183"/>
                    <a:pt x="19780" y="9183"/>
                  </a:cubicBezTo>
                  <a:lnTo>
                    <a:pt x="19780" y="9183"/>
                  </a:lnTo>
                  <a:cubicBezTo>
                    <a:pt x="19779" y="9181"/>
                    <a:pt x="19777" y="9179"/>
                    <a:pt x="19776" y="9178"/>
                  </a:cubicBezTo>
                  <a:lnTo>
                    <a:pt x="19776" y="9178"/>
                  </a:lnTo>
                  <a:cubicBezTo>
                    <a:pt x="19777" y="9179"/>
                    <a:pt x="19778" y="9181"/>
                    <a:pt x="19779" y="9182"/>
                  </a:cubicBezTo>
                  <a:lnTo>
                    <a:pt x="19779" y="9182"/>
                  </a:lnTo>
                  <a:cubicBezTo>
                    <a:pt x="19778" y="9181"/>
                    <a:pt x="19776" y="9179"/>
                    <a:pt x="19774" y="9177"/>
                  </a:cubicBezTo>
                  <a:lnTo>
                    <a:pt x="19774" y="9177"/>
                  </a:lnTo>
                  <a:cubicBezTo>
                    <a:pt x="19775" y="9177"/>
                    <a:pt x="19775" y="9178"/>
                    <a:pt x="19776" y="9178"/>
                  </a:cubicBezTo>
                  <a:lnTo>
                    <a:pt x="19776" y="9178"/>
                  </a:lnTo>
                  <a:cubicBezTo>
                    <a:pt x="19774" y="9177"/>
                    <a:pt x="19773" y="9175"/>
                    <a:pt x="19772" y="9174"/>
                  </a:cubicBezTo>
                  <a:lnTo>
                    <a:pt x="19772" y="9174"/>
                  </a:lnTo>
                  <a:cubicBezTo>
                    <a:pt x="19805" y="9198"/>
                    <a:pt x="19840" y="9219"/>
                    <a:pt x="19870" y="9244"/>
                  </a:cubicBezTo>
                  <a:cubicBezTo>
                    <a:pt x="19902" y="9268"/>
                    <a:pt x="19933" y="9294"/>
                    <a:pt x="19964" y="9321"/>
                  </a:cubicBezTo>
                  <a:cubicBezTo>
                    <a:pt x="20021" y="9373"/>
                    <a:pt x="20076" y="9428"/>
                    <a:pt x="20127" y="9484"/>
                  </a:cubicBezTo>
                  <a:cubicBezTo>
                    <a:pt x="20231" y="9596"/>
                    <a:pt x="20310" y="9726"/>
                    <a:pt x="20397" y="9850"/>
                  </a:cubicBezTo>
                  <a:lnTo>
                    <a:pt x="20398" y="9851"/>
                  </a:lnTo>
                  <a:cubicBezTo>
                    <a:pt x="20399" y="9853"/>
                    <a:pt x="20399" y="9854"/>
                    <a:pt x="20401" y="9855"/>
                  </a:cubicBezTo>
                  <a:cubicBezTo>
                    <a:pt x="20417" y="9879"/>
                    <a:pt x="20435" y="9901"/>
                    <a:pt x="20455" y="9923"/>
                  </a:cubicBezTo>
                  <a:lnTo>
                    <a:pt x="20469" y="9938"/>
                  </a:lnTo>
                  <a:cubicBezTo>
                    <a:pt x="20471" y="9941"/>
                    <a:pt x="20474" y="9942"/>
                    <a:pt x="20476" y="9943"/>
                  </a:cubicBezTo>
                  <a:cubicBezTo>
                    <a:pt x="20478" y="9944"/>
                    <a:pt x="20478" y="9944"/>
                    <a:pt x="20479" y="9944"/>
                  </a:cubicBezTo>
                  <a:cubicBezTo>
                    <a:pt x="20484" y="9946"/>
                    <a:pt x="20489" y="9947"/>
                    <a:pt x="20492" y="9948"/>
                  </a:cubicBezTo>
                  <a:cubicBezTo>
                    <a:pt x="20573" y="9964"/>
                    <a:pt x="20654" y="9982"/>
                    <a:pt x="20733" y="10004"/>
                  </a:cubicBezTo>
                  <a:cubicBezTo>
                    <a:pt x="20814" y="10025"/>
                    <a:pt x="20893" y="10050"/>
                    <a:pt x="20971" y="10077"/>
                  </a:cubicBezTo>
                  <a:cubicBezTo>
                    <a:pt x="21052" y="10106"/>
                    <a:pt x="21132" y="10138"/>
                    <a:pt x="21211" y="10170"/>
                  </a:cubicBezTo>
                  <a:cubicBezTo>
                    <a:pt x="21248" y="10185"/>
                    <a:pt x="21285" y="10202"/>
                    <a:pt x="21321" y="10220"/>
                  </a:cubicBezTo>
                  <a:cubicBezTo>
                    <a:pt x="21357" y="10237"/>
                    <a:pt x="21392" y="10252"/>
                    <a:pt x="21425" y="10272"/>
                  </a:cubicBezTo>
                  <a:cubicBezTo>
                    <a:pt x="21484" y="10305"/>
                    <a:pt x="21542" y="10340"/>
                    <a:pt x="21598" y="10379"/>
                  </a:cubicBezTo>
                  <a:cubicBezTo>
                    <a:pt x="21593" y="10330"/>
                    <a:pt x="21590" y="10282"/>
                    <a:pt x="21586" y="10233"/>
                  </a:cubicBezTo>
                  <a:cubicBezTo>
                    <a:pt x="21580" y="10164"/>
                    <a:pt x="21575" y="10093"/>
                    <a:pt x="21574" y="10024"/>
                  </a:cubicBezTo>
                  <a:cubicBezTo>
                    <a:pt x="21570" y="9887"/>
                    <a:pt x="21570" y="9750"/>
                    <a:pt x="21579" y="9612"/>
                  </a:cubicBezTo>
                  <a:cubicBezTo>
                    <a:pt x="21586" y="9517"/>
                    <a:pt x="21595" y="9422"/>
                    <a:pt x="21620" y="9329"/>
                  </a:cubicBezTo>
                  <a:cubicBezTo>
                    <a:pt x="21621" y="9322"/>
                    <a:pt x="21622" y="9317"/>
                    <a:pt x="21625" y="9312"/>
                  </a:cubicBezTo>
                  <a:cubicBezTo>
                    <a:pt x="21615" y="9312"/>
                    <a:pt x="21604" y="9311"/>
                    <a:pt x="21594" y="9309"/>
                  </a:cubicBezTo>
                  <a:cubicBezTo>
                    <a:pt x="21565" y="9306"/>
                    <a:pt x="21537" y="9303"/>
                    <a:pt x="21510" y="9294"/>
                  </a:cubicBezTo>
                  <a:cubicBezTo>
                    <a:pt x="21500" y="9291"/>
                    <a:pt x="21490" y="9287"/>
                    <a:pt x="21479" y="9285"/>
                  </a:cubicBezTo>
                  <a:cubicBezTo>
                    <a:pt x="21466" y="9281"/>
                    <a:pt x="21454" y="9276"/>
                    <a:pt x="21441" y="9271"/>
                  </a:cubicBezTo>
                  <a:cubicBezTo>
                    <a:pt x="21383" y="9246"/>
                    <a:pt x="21330" y="9218"/>
                    <a:pt x="21275" y="9185"/>
                  </a:cubicBezTo>
                  <a:cubicBezTo>
                    <a:pt x="21224" y="9154"/>
                    <a:pt x="21175" y="9121"/>
                    <a:pt x="21124" y="9087"/>
                  </a:cubicBezTo>
                  <a:cubicBezTo>
                    <a:pt x="21073" y="9053"/>
                    <a:pt x="21025" y="9015"/>
                    <a:pt x="20979" y="8974"/>
                  </a:cubicBezTo>
                  <a:cubicBezTo>
                    <a:pt x="20932" y="8934"/>
                    <a:pt x="20887" y="8894"/>
                    <a:pt x="20843" y="8850"/>
                  </a:cubicBezTo>
                  <a:cubicBezTo>
                    <a:pt x="20759" y="8766"/>
                    <a:pt x="20676" y="8682"/>
                    <a:pt x="20597" y="8595"/>
                  </a:cubicBezTo>
                  <a:cubicBezTo>
                    <a:pt x="20553" y="8548"/>
                    <a:pt x="20515" y="8497"/>
                    <a:pt x="20481" y="8442"/>
                  </a:cubicBezTo>
                  <a:cubicBezTo>
                    <a:pt x="20466" y="8416"/>
                    <a:pt x="20449" y="8391"/>
                    <a:pt x="20435" y="8364"/>
                  </a:cubicBezTo>
                  <a:lnTo>
                    <a:pt x="20435" y="8364"/>
                  </a:lnTo>
                  <a:cubicBezTo>
                    <a:pt x="20445" y="8373"/>
                    <a:pt x="20456" y="8382"/>
                    <a:pt x="20468" y="8393"/>
                  </a:cubicBezTo>
                  <a:lnTo>
                    <a:pt x="20470" y="8395"/>
                  </a:lnTo>
                  <a:cubicBezTo>
                    <a:pt x="20471" y="8396"/>
                    <a:pt x="20473" y="8396"/>
                    <a:pt x="20474" y="8399"/>
                  </a:cubicBezTo>
                  <a:cubicBezTo>
                    <a:pt x="20501" y="8422"/>
                    <a:pt x="20528" y="8445"/>
                    <a:pt x="20554" y="8470"/>
                  </a:cubicBezTo>
                  <a:cubicBezTo>
                    <a:pt x="20567" y="8481"/>
                    <a:pt x="20578" y="8492"/>
                    <a:pt x="20592" y="8502"/>
                  </a:cubicBezTo>
                  <a:cubicBezTo>
                    <a:pt x="20626" y="8533"/>
                    <a:pt x="20661" y="8564"/>
                    <a:pt x="20695" y="8596"/>
                  </a:cubicBezTo>
                  <a:lnTo>
                    <a:pt x="20693" y="8596"/>
                  </a:lnTo>
                  <a:cubicBezTo>
                    <a:pt x="20695" y="8597"/>
                    <a:pt x="20697" y="8599"/>
                    <a:pt x="20697" y="8600"/>
                  </a:cubicBezTo>
                  <a:lnTo>
                    <a:pt x="20698" y="8601"/>
                  </a:lnTo>
                  <a:cubicBezTo>
                    <a:pt x="20711" y="8611"/>
                    <a:pt x="20722" y="8622"/>
                    <a:pt x="20733" y="8633"/>
                  </a:cubicBezTo>
                  <a:lnTo>
                    <a:pt x="20734" y="8635"/>
                  </a:lnTo>
                  <a:lnTo>
                    <a:pt x="20737" y="8637"/>
                  </a:lnTo>
                  <a:lnTo>
                    <a:pt x="20738" y="8638"/>
                  </a:lnTo>
                  <a:cubicBezTo>
                    <a:pt x="20776" y="8671"/>
                    <a:pt x="20816" y="8703"/>
                    <a:pt x="20856" y="8735"/>
                  </a:cubicBezTo>
                  <a:cubicBezTo>
                    <a:pt x="20892" y="8764"/>
                    <a:pt x="20927" y="8792"/>
                    <a:pt x="20963" y="8821"/>
                  </a:cubicBezTo>
                  <a:cubicBezTo>
                    <a:pt x="20965" y="8822"/>
                    <a:pt x="20969" y="8824"/>
                    <a:pt x="20970" y="8826"/>
                  </a:cubicBezTo>
                  <a:cubicBezTo>
                    <a:pt x="21007" y="8854"/>
                    <a:pt x="21043" y="8881"/>
                    <a:pt x="21080" y="8907"/>
                  </a:cubicBezTo>
                  <a:cubicBezTo>
                    <a:pt x="21095" y="8917"/>
                    <a:pt x="21113" y="8927"/>
                    <a:pt x="21128" y="8938"/>
                  </a:cubicBezTo>
                  <a:lnTo>
                    <a:pt x="21129" y="8940"/>
                  </a:lnTo>
                  <a:cubicBezTo>
                    <a:pt x="21203" y="8993"/>
                    <a:pt x="21280" y="9043"/>
                    <a:pt x="21358" y="9090"/>
                  </a:cubicBezTo>
                  <a:cubicBezTo>
                    <a:pt x="21390" y="9110"/>
                    <a:pt x="21422" y="9126"/>
                    <a:pt x="21457" y="9143"/>
                  </a:cubicBezTo>
                  <a:cubicBezTo>
                    <a:pt x="21488" y="9156"/>
                    <a:pt x="21519" y="9168"/>
                    <a:pt x="21550" y="9177"/>
                  </a:cubicBezTo>
                  <a:cubicBezTo>
                    <a:pt x="21563" y="9179"/>
                    <a:pt x="21574" y="9180"/>
                    <a:pt x="21587" y="9183"/>
                  </a:cubicBezTo>
                  <a:cubicBezTo>
                    <a:pt x="21611" y="9185"/>
                    <a:pt x="21635" y="9187"/>
                    <a:pt x="21658" y="9189"/>
                  </a:cubicBezTo>
                  <a:cubicBezTo>
                    <a:pt x="21669" y="9143"/>
                    <a:pt x="21683" y="9096"/>
                    <a:pt x="21699" y="9051"/>
                  </a:cubicBezTo>
                  <a:cubicBezTo>
                    <a:pt x="21719" y="8999"/>
                    <a:pt x="21741" y="8950"/>
                    <a:pt x="21764" y="8899"/>
                  </a:cubicBezTo>
                  <a:cubicBezTo>
                    <a:pt x="21790" y="8844"/>
                    <a:pt x="21821" y="8791"/>
                    <a:pt x="21858" y="8743"/>
                  </a:cubicBezTo>
                  <a:cubicBezTo>
                    <a:pt x="21927" y="8656"/>
                    <a:pt x="22015" y="8587"/>
                    <a:pt x="22107" y="8525"/>
                  </a:cubicBezTo>
                  <a:cubicBezTo>
                    <a:pt x="22152" y="8496"/>
                    <a:pt x="22198" y="8468"/>
                    <a:pt x="22244" y="8440"/>
                  </a:cubicBezTo>
                  <a:cubicBezTo>
                    <a:pt x="22290" y="8410"/>
                    <a:pt x="22335" y="8379"/>
                    <a:pt x="22381" y="8349"/>
                  </a:cubicBezTo>
                  <a:cubicBezTo>
                    <a:pt x="22478" y="8286"/>
                    <a:pt x="22579" y="8231"/>
                    <a:pt x="22684" y="8181"/>
                  </a:cubicBezTo>
                  <a:cubicBezTo>
                    <a:pt x="22741" y="8152"/>
                    <a:pt x="22803" y="8130"/>
                    <a:pt x="22864" y="8109"/>
                  </a:cubicBezTo>
                  <a:cubicBezTo>
                    <a:pt x="22927" y="8086"/>
                    <a:pt x="22989" y="8063"/>
                    <a:pt x="23052" y="8044"/>
                  </a:cubicBezTo>
                  <a:cubicBezTo>
                    <a:pt x="23112" y="8026"/>
                    <a:pt x="23171" y="8014"/>
                    <a:pt x="23232" y="8006"/>
                  </a:cubicBezTo>
                  <a:cubicBezTo>
                    <a:pt x="23263" y="8001"/>
                    <a:pt x="23295" y="8000"/>
                    <a:pt x="23328" y="7998"/>
                  </a:cubicBezTo>
                  <a:cubicBezTo>
                    <a:pt x="23361" y="7997"/>
                    <a:pt x="23393" y="7995"/>
                    <a:pt x="23427" y="7993"/>
                  </a:cubicBezTo>
                  <a:cubicBezTo>
                    <a:pt x="23444" y="7993"/>
                    <a:pt x="23460" y="7993"/>
                    <a:pt x="23477" y="7993"/>
                  </a:cubicBezTo>
                  <a:cubicBezTo>
                    <a:pt x="23585" y="7993"/>
                    <a:pt x="23692" y="7999"/>
                    <a:pt x="23798" y="8014"/>
                  </a:cubicBezTo>
                  <a:cubicBezTo>
                    <a:pt x="23841" y="8021"/>
                    <a:pt x="23883" y="8028"/>
                    <a:pt x="23927" y="8037"/>
                  </a:cubicBezTo>
                  <a:cubicBezTo>
                    <a:pt x="23926" y="8032"/>
                    <a:pt x="23926" y="8027"/>
                    <a:pt x="23927" y="8023"/>
                  </a:cubicBezTo>
                  <a:cubicBezTo>
                    <a:pt x="23928" y="8013"/>
                    <a:pt x="23928" y="8003"/>
                    <a:pt x="23928" y="7992"/>
                  </a:cubicBezTo>
                  <a:cubicBezTo>
                    <a:pt x="23929" y="7916"/>
                    <a:pt x="23922" y="7838"/>
                    <a:pt x="23916" y="7764"/>
                  </a:cubicBezTo>
                  <a:cubicBezTo>
                    <a:pt x="23914" y="7751"/>
                    <a:pt x="23913" y="7738"/>
                    <a:pt x="23912" y="7727"/>
                  </a:cubicBezTo>
                  <a:lnTo>
                    <a:pt x="23912" y="7719"/>
                  </a:lnTo>
                  <a:cubicBezTo>
                    <a:pt x="23906" y="7665"/>
                    <a:pt x="23900" y="7610"/>
                    <a:pt x="23891" y="7557"/>
                  </a:cubicBezTo>
                  <a:cubicBezTo>
                    <a:pt x="23883" y="7502"/>
                    <a:pt x="23873" y="7450"/>
                    <a:pt x="23862" y="7398"/>
                  </a:cubicBezTo>
                  <a:lnTo>
                    <a:pt x="23862" y="7397"/>
                  </a:lnTo>
                  <a:lnTo>
                    <a:pt x="23862" y="7395"/>
                  </a:lnTo>
                  <a:cubicBezTo>
                    <a:pt x="23846" y="7324"/>
                    <a:pt x="23825" y="7253"/>
                    <a:pt x="23803" y="7183"/>
                  </a:cubicBezTo>
                  <a:cubicBezTo>
                    <a:pt x="23783" y="7119"/>
                    <a:pt x="23761" y="7057"/>
                    <a:pt x="23736" y="6994"/>
                  </a:cubicBezTo>
                  <a:cubicBezTo>
                    <a:pt x="23717" y="6946"/>
                    <a:pt x="23699" y="6899"/>
                    <a:pt x="23679" y="6853"/>
                  </a:cubicBezTo>
                  <a:cubicBezTo>
                    <a:pt x="23659" y="6808"/>
                    <a:pt x="23637" y="6764"/>
                    <a:pt x="23615" y="6719"/>
                  </a:cubicBezTo>
                  <a:cubicBezTo>
                    <a:pt x="23576" y="6638"/>
                    <a:pt x="23534" y="6558"/>
                    <a:pt x="23491" y="6478"/>
                  </a:cubicBezTo>
                  <a:cubicBezTo>
                    <a:pt x="23467" y="6437"/>
                    <a:pt x="23443" y="6396"/>
                    <a:pt x="23419" y="6355"/>
                  </a:cubicBezTo>
                  <a:cubicBezTo>
                    <a:pt x="23394" y="6315"/>
                    <a:pt x="23368" y="6275"/>
                    <a:pt x="23342" y="6237"/>
                  </a:cubicBezTo>
                  <a:lnTo>
                    <a:pt x="23342" y="6237"/>
                  </a:lnTo>
                  <a:lnTo>
                    <a:pt x="23345" y="6241"/>
                  </a:lnTo>
                  <a:cubicBezTo>
                    <a:pt x="23292" y="6166"/>
                    <a:pt x="23236" y="6091"/>
                    <a:pt x="23175" y="6021"/>
                  </a:cubicBezTo>
                  <a:cubicBezTo>
                    <a:pt x="23112" y="5948"/>
                    <a:pt x="23049" y="5877"/>
                    <a:pt x="22983" y="5805"/>
                  </a:cubicBezTo>
                  <a:cubicBezTo>
                    <a:pt x="22922" y="5742"/>
                    <a:pt x="22863" y="5679"/>
                    <a:pt x="22800" y="5619"/>
                  </a:cubicBezTo>
                  <a:cubicBezTo>
                    <a:pt x="22765" y="5586"/>
                    <a:pt x="22731" y="5553"/>
                    <a:pt x="22695" y="5521"/>
                  </a:cubicBezTo>
                  <a:cubicBezTo>
                    <a:pt x="22666" y="5494"/>
                    <a:pt x="22636" y="5469"/>
                    <a:pt x="22606" y="5442"/>
                  </a:cubicBezTo>
                  <a:cubicBezTo>
                    <a:pt x="22559" y="5403"/>
                    <a:pt x="22511" y="5366"/>
                    <a:pt x="22461" y="5331"/>
                  </a:cubicBezTo>
                  <a:cubicBezTo>
                    <a:pt x="22409" y="5297"/>
                    <a:pt x="22357" y="5262"/>
                    <a:pt x="22302" y="5226"/>
                  </a:cubicBezTo>
                  <a:cubicBezTo>
                    <a:pt x="22193" y="5160"/>
                    <a:pt x="22085" y="5096"/>
                    <a:pt x="21976" y="5031"/>
                  </a:cubicBezTo>
                  <a:lnTo>
                    <a:pt x="21821" y="4939"/>
                  </a:lnTo>
                  <a:cubicBezTo>
                    <a:pt x="21812" y="4931"/>
                    <a:pt x="21800" y="4925"/>
                    <a:pt x="21790" y="4917"/>
                  </a:cubicBezTo>
                  <a:cubicBezTo>
                    <a:pt x="21787" y="4916"/>
                    <a:pt x="21785" y="4913"/>
                    <a:pt x="21782" y="4912"/>
                  </a:cubicBezTo>
                  <a:cubicBezTo>
                    <a:pt x="21766" y="4900"/>
                    <a:pt x="21750" y="4890"/>
                    <a:pt x="21733" y="4879"/>
                  </a:cubicBezTo>
                  <a:cubicBezTo>
                    <a:pt x="21713" y="4864"/>
                    <a:pt x="21692" y="4851"/>
                    <a:pt x="21671" y="4838"/>
                  </a:cubicBezTo>
                  <a:cubicBezTo>
                    <a:pt x="21673" y="4829"/>
                    <a:pt x="21676" y="4822"/>
                    <a:pt x="21679" y="4813"/>
                  </a:cubicBezTo>
                  <a:cubicBezTo>
                    <a:pt x="21689" y="4781"/>
                    <a:pt x="21697" y="4747"/>
                    <a:pt x="21704" y="4714"/>
                  </a:cubicBezTo>
                  <a:cubicBezTo>
                    <a:pt x="21705" y="4715"/>
                    <a:pt x="21707" y="4715"/>
                    <a:pt x="21708" y="4716"/>
                  </a:cubicBezTo>
                  <a:cubicBezTo>
                    <a:pt x="21726" y="4658"/>
                    <a:pt x="21745" y="4600"/>
                    <a:pt x="21762" y="4540"/>
                  </a:cubicBezTo>
                  <a:cubicBezTo>
                    <a:pt x="21787" y="4458"/>
                    <a:pt x="21813" y="4375"/>
                    <a:pt x="21840" y="4292"/>
                  </a:cubicBezTo>
                  <a:cubicBezTo>
                    <a:pt x="21857" y="4240"/>
                    <a:pt x="21873" y="4185"/>
                    <a:pt x="21884" y="4131"/>
                  </a:cubicBezTo>
                  <a:cubicBezTo>
                    <a:pt x="21896" y="4075"/>
                    <a:pt x="21909" y="4017"/>
                    <a:pt x="21920" y="3960"/>
                  </a:cubicBezTo>
                  <a:cubicBezTo>
                    <a:pt x="21921" y="3957"/>
                    <a:pt x="21921" y="3955"/>
                    <a:pt x="21921" y="3952"/>
                  </a:cubicBezTo>
                  <a:cubicBezTo>
                    <a:pt x="21930" y="3898"/>
                    <a:pt x="21938" y="3844"/>
                    <a:pt x="21940" y="3788"/>
                  </a:cubicBezTo>
                  <a:cubicBezTo>
                    <a:pt x="21942" y="3721"/>
                    <a:pt x="21942" y="3654"/>
                    <a:pt x="21942" y="3586"/>
                  </a:cubicBezTo>
                  <a:cubicBezTo>
                    <a:pt x="21941" y="3520"/>
                    <a:pt x="21937" y="3452"/>
                    <a:pt x="21931" y="3387"/>
                  </a:cubicBezTo>
                  <a:cubicBezTo>
                    <a:pt x="21924" y="3308"/>
                    <a:pt x="21915" y="3231"/>
                    <a:pt x="21901" y="3152"/>
                  </a:cubicBezTo>
                  <a:cubicBezTo>
                    <a:pt x="21889" y="3074"/>
                    <a:pt x="21874" y="2996"/>
                    <a:pt x="21857" y="2919"/>
                  </a:cubicBezTo>
                  <a:cubicBezTo>
                    <a:pt x="21838" y="2849"/>
                    <a:pt x="21819" y="2779"/>
                    <a:pt x="21797" y="2709"/>
                  </a:cubicBezTo>
                  <a:cubicBezTo>
                    <a:pt x="21777" y="2645"/>
                    <a:pt x="21755" y="2582"/>
                    <a:pt x="21730" y="2517"/>
                  </a:cubicBezTo>
                  <a:cubicBezTo>
                    <a:pt x="21715" y="2481"/>
                    <a:pt x="21700" y="2446"/>
                    <a:pt x="21685" y="2412"/>
                  </a:cubicBezTo>
                  <a:cubicBezTo>
                    <a:pt x="21669" y="2377"/>
                    <a:pt x="21652" y="2343"/>
                    <a:pt x="21635" y="2310"/>
                  </a:cubicBezTo>
                  <a:cubicBezTo>
                    <a:pt x="21610" y="2268"/>
                    <a:pt x="21585" y="2224"/>
                    <a:pt x="21559" y="2182"/>
                  </a:cubicBezTo>
                  <a:cubicBezTo>
                    <a:pt x="21535" y="2145"/>
                    <a:pt x="21512" y="2109"/>
                    <a:pt x="21488" y="2072"/>
                  </a:cubicBezTo>
                  <a:lnTo>
                    <a:pt x="21465" y="2041"/>
                  </a:lnTo>
                  <a:cubicBezTo>
                    <a:pt x="21457" y="2028"/>
                    <a:pt x="21449" y="2017"/>
                    <a:pt x="21439" y="2007"/>
                  </a:cubicBezTo>
                  <a:cubicBezTo>
                    <a:pt x="21424" y="1990"/>
                    <a:pt x="21409" y="1972"/>
                    <a:pt x="21395" y="1955"/>
                  </a:cubicBezTo>
                  <a:cubicBezTo>
                    <a:pt x="21359" y="1919"/>
                    <a:pt x="21324" y="1882"/>
                    <a:pt x="21285" y="1847"/>
                  </a:cubicBezTo>
                  <a:cubicBezTo>
                    <a:pt x="21245" y="1810"/>
                    <a:pt x="21204" y="1773"/>
                    <a:pt x="21161" y="1738"/>
                  </a:cubicBezTo>
                  <a:cubicBezTo>
                    <a:pt x="21140" y="1722"/>
                    <a:pt x="21119" y="1705"/>
                    <a:pt x="21095" y="1690"/>
                  </a:cubicBezTo>
                  <a:lnTo>
                    <a:pt x="21095" y="1690"/>
                  </a:lnTo>
                  <a:cubicBezTo>
                    <a:pt x="21107" y="1801"/>
                    <a:pt x="21115" y="1914"/>
                    <a:pt x="21110" y="2027"/>
                  </a:cubicBezTo>
                  <a:cubicBezTo>
                    <a:pt x="21105" y="2146"/>
                    <a:pt x="21088" y="2265"/>
                    <a:pt x="21062" y="2381"/>
                  </a:cubicBezTo>
                  <a:cubicBezTo>
                    <a:pt x="21048" y="2443"/>
                    <a:pt x="21034" y="2503"/>
                    <a:pt x="21014" y="2563"/>
                  </a:cubicBezTo>
                  <a:cubicBezTo>
                    <a:pt x="20993" y="2629"/>
                    <a:pt x="20971" y="2693"/>
                    <a:pt x="20947" y="2756"/>
                  </a:cubicBezTo>
                  <a:cubicBezTo>
                    <a:pt x="20900" y="2880"/>
                    <a:pt x="20852" y="3004"/>
                    <a:pt x="20797" y="3124"/>
                  </a:cubicBezTo>
                  <a:cubicBezTo>
                    <a:pt x="20765" y="3194"/>
                    <a:pt x="20733" y="3265"/>
                    <a:pt x="20701" y="3336"/>
                  </a:cubicBezTo>
                  <a:cubicBezTo>
                    <a:pt x="20672" y="3396"/>
                    <a:pt x="20642" y="3456"/>
                    <a:pt x="20611" y="3514"/>
                  </a:cubicBezTo>
                  <a:cubicBezTo>
                    <a:pt x="20596" y="3545"/>
                    <a:pt x="20579" y="3576"/>
                    <a:pt x="20563" y="3609"/>
                  </a:cubicBezTo>
                  <a:cubicBezTo>
                    <a:pt x="20550" y="3633"/>
                    <a:pt x="20537" y="3658"/>
                    <a:pt x="20523" y="3683"/>
                  </a:cubicBezTo>
                  <a:cubicBezTo>
                    <a:pt x="20502" y="3718"/>
                    <a:pt x="20484" y="3752"/>
                    <a:pt x="20462" y="3786"/>
                  </a:cubicBezTo>
                  <a:lnTo>
                    <a:pt x="20400" y="3879"/>
                  </a:lnTo>
                  <a:cubicBezTo>
                    <a:pt x="20364" y="3932"/>
                    <a:pt x="20325" y="3986"/>
                    <a:pt x="20285" y="4038"/>
                  </a:cubicBezTo>
                  <a:cubicBezTo>
                    <a:pt x="20239" y="4096"/>
                    <a:pt x="20192" y="4154"/>
                    <a:pt x="20146" y="4213"/>
                  </a:cubicBezTo>
                  <a:cubicBezTo>
                    <a:pt x="20108" y="4260"/>
                    <a:pt x="20069" y="4308"/>
                    <a:pt x="20027" y="4353"/>
                  </a:cubicBezTo>
                  <a:cubicBezTo>
                    <a:pt x="20002" y="4383"/>
                    <a:pt x="19976" y="4415"/>
                    <a:pt x="19948" y="4443"/>
                  </a:cubicBezTo>
                  <a:cubicBezTo>
                    <a:pt x="19922" y="4471"/>
                    <a:pt x="19894" y="4498"/>
                    <a:pt x="19868" y="4525"/>
                  </a:cubicBezTo>
                  <a:cubicBezTo>
                    <a:pt x="19776" y="4621"/>
                    <a:pt x="19672" y="4705"/>
                    <a:pt x="19571" y="4791"/>
                  </a:cubicBezTo>
                  <a:cubicBezTo>
                    <a:pt x="19537" y="4820"/>
                    <a:pt x="19502" y="4849"/>
                    <a:pt x="19469" y="4879"/>
                  </a:cubicBezTo>
                  <a:cubicBezTo>
                    <a:pt x="19542" y="4921"/>
                    <a:pt x="19610" y="4969"/>
                    <a:pt x="19671" y="5029"/>
                  </a:cubicBezTo>
                  <a:cubicBezTo>
                    <a:pt x="19736" y="5092"/>
                    <a:pt x="19798" y="5159"/>
                    <a:pt x="19858" y="5225"/>
                  </a:cubicBezTo>
                  <a:cubicBezTo>
                    <a:pt x="19919" y="5292"/>
                    <a:pt x="19976" y="5362"/>
                    <a:pt x="20025" y="5437"/>
                  </a:cubicBezTo>
                  <a:cubicBezTo>
                    <a:pt x="20072" y="5509"/>
                    <a:pt x="20111" y="5587"/>
                    <a:pt x="20149" y="5663"/>
                  </a:cubicBezTo>
                  <a:cubicBezTo>
                    <a:pt x="20168" y="5704"/>
                    <a:pt x="20186" y="5746"/>
                    <a:pt x="20202" y="5788"/>
                  </a:cubicBezTo>
                  <a:cubicBezTo>
                    <a:pt x="20217" y="5834"/>
                    <a:pt x="20234" y="5882"/>
                    <a:pt x="20245" y="5929"/>
                  </a:cubicBezTo>
                  <a:cubicBezTo>
                    <a:pt x="20263" y="5996"/>
                    <a:pt x="20278" y="6065"/>
                    <a:pt x="20290" y="6133"/>
                  </a:cubicBezTo>
                  <a:lnTo>
                    <a:pt x="20314" y="6128"/>
                  </a:lnTo>
                  <a:cubicBezTo>
                    <a:pt x="20373" y="6121"/>
                    <a:pt x="20432" y="6117"/>
                    <a:pt x="20491" y="6117"/>
                  </a:cubicBezTo>
                  <a:cubicBezTo>
                    <a:pt x="20544" y="6117"/>
                    <a:pt x="20598" y="6121"/>
                    <a:pt x="20651" y="6128"/>
                  </a:cubicBezTo>
                  <a:cubicBezTo>
                    <a:pt x="20706" y="6138"/>
                    <a:pt x="20761" y="6146"/>
                    <a:pt x="20817" y="6158"/>
                  </a:cubicBezTo>
                  <a:cubicBezTo>
                    <a:pt x="20878" y="6171"/>
                    <a:pt x="20939" y="6186"/>
                    <a:pt x="20996" y="6205"/>
                  </a:cubicBezTo>
                  <a:cubicBezTo>
                    <a:pt x="21055" y="6223"/>
                    <a:pt x="21116" y="6243"/>
                    <a:pt x="21176" y="6263"/>
                  </a:cubicBezTo>
                  <a:cubicBezTo>
                    <a:pt x="21233" y="6282"/>
                    <a:pt x="21289" y="6300"/>
                    <a:pt x="21342" y="6327"/>
                  </a:cubicBezTo>
                  <a:cubicBezTo>
                    <a:pt x="21395" y="6354"/>
                    <a:pt x="21444" y="6387"/>
                    <a:pt x="21492" y="6423"/>
                  </a:cubicBezTo>
                  <a:cubicBezTo>
                    <a:pt x="21542" y="6459"/>
                    <a:pt x="21590" y="6495"/>
                    <a:pt x="21640" y="6531"/>
                  </a:cubicBezTo>
                  <a:cubicBezTo>
                    <a:pt x="21718" y="6584"/>
                    <a:pt x="21796" y="6634"/>
                    <a:pt x="21871" y="6691"/>
                  </a:cubicBezTo>
                  <a:cubicBezTo>
                    <a:pt x="21945" y="6747"/>
                    <a:pt x="22014" y="6810"/>
                    <a:pt x="22075" y="6879"/>
                  </a:cubicBezTo>
                  <a:cubicBezTo>
                    <a:pt x="22137" y="6950"/>
                    <a:pt x="22189" y="7031"/>
                    <a:pt x="22236" y="7113"/>
                  </a:cubicBezTo>
                  <a:cubicBezTo>
                    <a:pt x="22251" y="7140"/>
                    <a:pt x="22266" y="7167"/>
                    <a:pt x="22279" y="7193"/>
                  </a:cubicBezTo>
                  <a:cubicBezTo>
                    <a:pt x="22255" y="7170"/>
                    <a:pt x="22234" y="7145"/>
                    <a:pt x="22210" y="7120"/>
                  </a:cubicBezTo>
                  <a:cubicBezTo>
                    <a:pt x="22164" y="7073"/>
                    <a:pt x="22114" y="7028"/>
                    <a:pt x="22063" y="6985"/>
                  </a:cubicBezTo>
                  <a:cubicBezTo>
                    <a:pt x="22017" y="6945"/>
                    <a:pt x="21965" y="6909"/>
                    <a:pt x="21916" y="6872"/>
                  </a:cubicBezTo>
                  <a:cubicBezTo>
                    <a:pt x="21828" y="6806"/>
                    <a:pt x="21739" y="6745"/>
                    <a:pt x="21651" y="6681"/>
                  </a:cubicBezTo>
                  <a:lnTo>
                    <a:pt x="21651" y="6681"/>
                  </a:lnTo>
                  <a:cubicBezTo>
                    <a:pt x="21652" y="6681"/>
                    <a:pt x="21652" y="6682"/>
                    <a:pt x="21653" y="6682"/>
                  </a:cubicBezTo>
                  <a:cubicBezTo>
                    <a:pt x="21594" y="6638"/>
                    <a:pt x="21536" y="6594"/>
                    <a:pt x="21472" y="6556"/>
                  </a:cubicBezTo>
                  <a:cubicBezTo>
                    <a:pt x="21449" y="6541"/>
                    <a:pt x="21426" y="6527"/>
                    <a:pt x="21401" y="6515"/>
                  </a:cubicBezTo>
                  <a:cubicBezTo>
                    <a:pt x="21394" y="6510"/>
                    <a:pt x="21386" y="6505"/>
                    <a:pt x="21378" y="6499"/>
                  </a:cubicBezTo>
                  <a:cubicBezTo>
                    <a:pt x="21348" y="6478"/>
                    <a:pt x="21318" y="6460"/>
                    <a:pt x="21287" y="6442"/>
                  </a:cubicBezTo>
                  <a:cubicBezTo>
                    <a:pt x="21267" y="6432"/>
                    <a:pt x="21245" y="6421"/>
                    <a:pt x="21223" y="6413"/>
                  </a:cubicBezTo>
                  <a:cubicBezTo>
                    <a:pt x="21153" y="6387"/>
                    <a:pt x="21084" y="6367"/>
                    <a:pt x="21013" y="6344"/>
                  </a:cubicBezTo>
                  <a:cubicBezTo>
                    <a:pt x="20949" y="6323"/>
                    <a:pt x="20884" y="6304"/>
                    <a:pt x="20818" y="6288"/>
                  </a:cubicBezTo>
                  <a:cubicBezTo>
                    <a:pt x="20740" y="6272"/>
                    <a:pt x="20662" y="6257"/>
                    <a:pt x="20583" y="6248"/>
                  </a:cubicBezTo>
                  <a:lnTo>
                    <a:pt x="20580" y="6248"/>
                  </a:lnTo>
                  <a:cubicBezTo>
                    <a:pt x="20546" y="6245"/>
                    <a:pt x="20512" y="6243"/>
                    <a:pt x="20477" y="6243"/>
                  </a:cubicBezTo>
                  <a:cubicBezTo>
                    <a:pt x="20461" y="6243"/>
                    <a:pt x="20445" y="6244"/>
                    <a:pt x="20430" y="6244"/>
                  </a:cubicBezTo>
                  <a:lnTo>
                    <a:pt x="20434" y="6244"/>
                  </a:lnTo>
                  <a:cubicBezTo>
                    <a:pt x="20424" y="6244"/>
                    <a:pt x="20413" y="6246"/>
                    <a:pt x="20403" y="6247"/>
                  </a:cubicBezTo>
                  <a:cubicBezTo>
                    <a:pt x="20394" y="6245"/>
                    <a:pt x="20384" y="6244"/>
                    <a:pt x="20375" y="6244"/>
                  </a:cubicBezTo>
                  <a:cubicBezTo>
                    <a:pt x="20358" y="6244"/>
                    <a:pt x="20340" y="6246"/>
                    <a:pt x="20324" y="6247"/>
                  </a:cubicBezTo>
                  <a:cubicBezTo>
                    <a:pt x="20317" y="6247"/>
                    <a:pt x="20314" y="6248"/>
                    <a:pt x="20309" y="6248"/>
                  </a:cubicBezTo>
                  <a:cubicBezTo>
                    <a:pt x="20277" y="6251"/>
                    <a:pt x="20244" y="6256"/>
                    <a:pt x="20212" y="6258"/>
                  </a:cubicBezTo>
                  <a:cubicBezTo>
                    <a:pt x="20203" y="6259"/>
                    <a:pt x="20192" y="6262"/>
                    <a:pt x="20184" y="6263"/>
                  </a:cubicBezTo>
                  <a:cubicBezTo>
                    <a:pt x="20180" y="6244"/>
                    <a:pt x="20176" y="6225"/>
                    <a:pt x="20172" y="6206"/>
                  </a:cubicBezTo>
                  <a:cubicBezTo>
                    <a:pt x="20172" y="6205"/>
                    <a:pt x="20172" y="6202"/>
                    <a:pt x="20171" y="6201"/>
                  </a:cubicBezTo>
                  <a:cubicBezTo>
                    <a:pt x="20167" y="6184"/>
                    <a:pt x="20164" y="6167"/>
                    <a:pt x="20158" y="6150"/>
                  </a:cubicBezTo>
                  <a:cubicBezTo>
                    <a:pt x="20159" y="6150"/>
                    <a:pt x="20159" y="6150"/>
                    <a:pt x="20160" y="6149"/>
                  </a:cubicBezTo>
                  <a:cubicBezTo>
                    <a:pt x="20154" y="6115"/>
                    <a:pt x="20148" y="6081"/>
                    <a:pt x="20140" y="6047"/>
                  </a:cubicBezTo>
                  <a:cubicBezTo>
                    <a:pt x="20134" y="6017"/>
                    <a:pt x="20127" y="5986"/>
                    <a:pt x="20119" y="5957"/>
                  </a:cubicBezTo>
                  <a:cubicBezTo>
                    <a:pt x="20113" y="5932"/>
                    <a:pt x="20105" y="5907"/>
                    <a:pt x="20099" y="5882"/>
                  </a:cubicBezTo>
                  <a:cubicBezTo>
                    <a:pt x="20091" y="5859"/>
                    <a:pt x="20084" y="5834"/>
                    <a:pt x="20074" y="5813"/>
                  </a:cubicBezTo>
                  <a:cubicBezTo>
                    <a:pt x="20066" y="5789"/>
                    <a:pt x="20055" y="5766"/>
                    <a:pt x="20045" y="5742"/>
                  </a:cubicBezTo>
                  <a:cubicBezTo>
                    <a:pt x="20007" y="5663"/>
                    <a:pt x="19967" y="5584"/>
                    <a:pt x="19921" y="5509"/>
                  </a:cubicBezTo>
                  <a:lnTo>
                    <a:pt x="19919" y="5508"/>
                  </a:lnTo>
                  <a:lnTo>
                    <a:pt x="19918" y="5506"/>
                  </a:lnTo>
                  <a:cubicBezTo>
                    <a:pt x="19916" y="5501"/>
                    <a:pt x="19911" y="5496"/>
                    <a:pt x="19908" y="5491"/>
                  </a:cubicBezTo>
                  <a:lnTo>
                    <a:pt x="19908" y="5491"/>
                  </a:lnTo>
                  <a:lnTo>
                    <a:pt x="19909" y="5493"/>
                  </a:lnTo>
                  <a:cubicBezTo>
                    <a:pt x="19878" y="5444"/>
                    <a:pt x="19842" y="5401"/>
                    <a:pt x="19805" y="5359"/>
                  </a:cubicBezTo>
                  <a:cubicBezTo>
                    <a:pt x="19764" y="5310"/>
                    <a:pt x="19722" y="5266"/>
                    <a:pt x="19680" y="5220"/>
                  </a:cubicBezTo>
                  <a:cubicBezTo>
                    <a:pt x="19636" y="5175"/>
                    <a:pt x="19594" y="5129"/>
                    <a:pt x="19547" y="5087"/>
                  </a:cubicBezTo>
                  <a:cubicBezTo>
                    <a:pt x="19522" y="5065"/>
                    <a:pt x="19496" y="5045"/>
                    <a:pt x="19468" y="5025"/>
                  </a:cubicBezTo>
                  <a:cubicBezTo>
                    <a:pt x="19455" y="5016"/>
                    <a:pt x="19443" y="5009"/>
                    <a:pt x="19431" y="5000"/>
                  </a:cubicBezTo>
                  <a:cubicBezTo>
                    <a:pt x="19421" y="4993"/>
                    <a:pt x="19410" y="4987"/>
                    <a:pt x="19400" y="4979"/>
                  </a:cubicBezTo>
                  <a:lnTo>
                    <a:pt x="19353" y="4948"/>
                  </a:lnTo>
                  <a:cubicBezTo>
                    <a:pt x="19320" y="4928"/>
                    <a:pt x="19289" y="4910"/>
                    <a:pt x="19257" y="4890"/>
                  </a:cubicBezTo>
                  <a:cubicBezTo>
                    <a:pt x="19277" y="4874"/>
                    <a:pt x="19295" y="4856"/>
                    <a:pt x="19314" y="4839"/>
                  </a:cubicBezTo>
                  <a:cubicBezTo>
                    <a:pt x="19325" y="4829"/>
                    <a:pt x="19336" y="4820"/>
                    <a:pt x="19346" y="4810"/>
                  </a:cubicBezTo>
                  <a:cubicBezTo>
                    <a:pt x="19365" y="4793"/>
                    <a:pt x="19382" y="4776"/>
                    <a:pt x="19400" y="4761"/>
                  </a:cubicBezTo>
                  <a:cubicBezTo>
                    <a:pt x="19410" y="4752"/>
                    <a:pt x="19421" y="4741"/>
                    <a:pt x="19431" y="4732"/>
                  </a:cubicBezTo>
                  <a:cubicBezTo>
                    <a:pt x="19477" y="4694"/>
                    <a:pt x="19522" y="4654"/>
                    <a:pt x="19568" y="4616"/>
                  </a:cubicBezTo>
                  <a:cubicBezTo>
                    <a:pt x="19597" y="4592"/>
                    <a:pt x="19624" y="4567"/>
                    <a:pt x="19653" y="4543"/>
                  </a:cubicBezTo>
                  <a:cubicBezTo>
                    <a:pt x="19676" y="4523"/>
                    <a:pt x="19700" y="4498"/>
                    <a:pt x="19723" y="4476"/>
                  </a:cubicBezTo>
                  <a:cubicBezTo>
                    <a:pt x="19768" y="4435"/>
                    <a:pt x="19810" y="4391"/>
                    <a:pt x="19851" y="4347"/>
                  </a:cubicBezTo>
                  <a:lnTo>
                    <a:pt x="19852" y="4345"/>
                  </a:lnTo>
                  <a:cubicBezTo>
                    <a:pt x="19852" y="4345"/>
                    <a:pt x="19853" y="4344"/>
                    <a:pt x="19853" y="4343"/>
                  </a:cubicBezTo>
                  <a:cubicBezTo>
                    <a:pt x="19927" y="4259"/>
                    <a:pt x="19999" y="4175"/>
                    <a:pt x="20069" y="4089"/>
                  </a:cubicBezTo>
                  <a:cubicBezTo>
                    <a:pt x="20109" y="4040"/>
                    <a:pt x="20147" y="3989"/>
                    <a:pt x="20187" y="3937"/>
                  </a:cubicBezTo>
                  <a:cubicBezTo>
                    <a:pt x="20219" y="3895"/>
                    <a:pt x="20249" y="3853"/>
                    <a:pt x="20280" y="3812"/>
                  </a:cubicBezTo>
                  <a:cubicBezTo>
                    <a:pt x="20301" y="3780"/>
                    <a:pt x="20322" y="3747"/>
                    <a:pt x="20343" y="3715"/>
                  </a:cubicBezTo>
                  <a:cubicBezTo>
                    <a:pt x="20363" y="3685"/>
                    <a:pt x="20379" y="3653"/>
                    <a:pt x="20398" y="3622"/>
                  </a:cubicBezTo>
                  <a:cubicBezTo>
                    <a:pt x="20430" y="3568"/>
                    <a:pt x="20460" y="3509"/>
                    <a:pt x="20490" y="3452"/>
                  </a:cubicBezTo>
                  <a:cubicBezTo>
                    <a:pt x="20557" y="3317"/>
                    <a:pt x="20624" y="3182"/>
                    <a:pt x="20683" y="3044"/>
                  </a:cubicBezTo>
                  <a:cubicBezTo>
                    <a:pt x="20745" y="2900"/>
                    <a:pt x="20802" y="2758"/>
                    <a:pt x="20854" y="2610"/>
                  </a:cubicBezTo>
                  <a:cubicBezTo>
                    <a:pt x="20871" y="2559"/>
                    <a:pt x="20888" y="2508"/>
                    <a:pt x="20902" y="2457"/>
                  </a:cubicBezTo>
                  <a:cubicBezTo>
                    <a:pt x="20916" y="2405"/>
                    <a:pt x="20928" y="2352"/>
                    <a:pt x="20940" y="2301"/>
                  </a:cubicBezTo>
                  <a:cubicBezTo>
                    <a:pt x="20955" y="2217"/>
                    <a:pt x="20966" y="2131"/>
                    <a:pt x="20973" y="2047"/>
                  </a:cubicBezTo>
                  <a:lnTo>
                    <a:pt x="20973" y="2046"/>
                  </a:lnTo>
                  <a:lnTo>
                    <a:pt x="20973" y="2042"/>
                  </a:lnTo>
                  <a:lnTo>
                    <a:pt x="20973" y="2041"/>
                  </a:lnTo>
                  <a:cubicBezTo>
                    <a:pt x="20977" y="1968"/>
                    <a:pt x="20977" y="1897"/>
                    <a:pt x="20972" y="1825"/>
                  </a:cubicBezTo>
                  <a:cubicBezTo>
                    <a:pt x="20964" y="1705"/>
                    <a:pt x="20950" y="1587"/>
                    <a:pt x="20928" y="1469"/>
                  </a:cubicBezTo>
                  <a:lnTo>
                    <a:pt x="20928" y="1469"/>
                  </a:lnTo>
                  <a:lnTo>
                    <a:pt x="20929" y="1470"/>
                  </a:lnTo>
                  <a:cubicBezTo>
                    <a:pt x="20919" y="1421"/>
                    <a:pt x="20908" y="1372"/>
                    <a:pt x="20890" y="1324"/>
                  </a:cubicBezTo>
                  <a:cubicBezTo>
                    <a:pt x="20878" y="1287"/>
                    <a:pt x="20861" y="1251"/>
                    <a:pt x="20846" y="1215"/>
                  </a:cubicBezTo>
                  <a:cubicBezTo>
                    <a:pt x="20802" y="1125"/>
                    <a:pt x="20754" y="1040"/>
                    <a:pt x="20702" y="954"/>
                  </a:cubicBezTo>
                  <a:lnTo>
                    <a:pt x="20702" y="954"/>
                  </a:lnTo>
                  <a:lnTo>
                    <a:pt x="20703" y="955"/>
                  </a:lnTo>
                  <a:cubicBezTo>
                    <a:pt x="20681" y="921"/>
                    <a:pt x="20656" y="887"/>
                    <a:pt x="20631" y="852"/>
                  </a:cubicBezTo>
                  <a:cubicBezTo>
                    <a:pt x="20609" y="821"/>
                    <a:pt x="20585" y="792"/>
                    <a:pt x="20562" y="761"/>
                  </a:cubicBezTo>
                  <a:cubicBezTo>
                    <a:pt x="20529" y="725"/>
                    <a:pt x="20496" y="686"/>
                    <a:pt x="20461" y="653"/>
                  </a:cubicBezTo>
                  <a:cubicBezTo>
                    <a:pt x="20424" y="617"/>
                    <a:pt x="20386" y="578"/>
                    <a:pt x="20348" y="544"/>
                  </a:cubicBezTo>
                  <a:cubicBezTo>
                    <a:pt x="20320" y="518"/>
                    <a:pt x="20292" y="494"/>
                    <a:pt x="20261" y="470"/>
                  </a:cubicBezTo>
                  <a:cubicBezTo>
                    <a:pt x="20234" y="448"/>
                    <a:pt x="20206" y="428"/>
                    <a:pt x="20177" y="408"/>
                  </a:cubicBezTo>
                  <a:cubicBezTo>
                    <a:pt x="20147" y="389"/>
                    <a:pt x="20119" y="370"/>
                    <a:pt x="20088" y="353"/>
                  </a:cubicBezTo>
                  <a:cubicBezTo>
                    <a:pt x="20057" y="335"/>
                    <a:pt x="20026" y="318"/>
                    <a:pt x="19995" y="302"/>
                  </a:cubicBezTo>
                  <a:cubicBezTo>
                    <a:pt x="19939" y="271"/>
                    <a:pt x="19881" y="242"/>
                    <a:pt x="19825" y="213"/>
                  </a:cubicBezTo>
                  <a:lnTo>
                    <a:pt x="19825" y="213"/>
                  </a:lnTo>
                  <a:cubicBezTo>
                    <a:pt x="19825" y="213"/>
                    <a:pt x="19826" y="213"/>
                    <a:pt x="19826" y="214"/>
                  </a:cubicBezTo>
                  <a:lnTo>
                    <a:pt x="19826" y="214"/>
                  </a:lnTo>
                  <a:cubicBezTo>
                    <a:pt x="19777" y="189"/>
                    <a:pt x="19728" y="164"/>
                    <a:pt x="19676" y="147"/>
                  </a:cubicBezTo>
                  <a:cubicBezTo>
                    <a:pt x="19608" y="124"/>
                    <a:pt x="19538" y="111"/>
                    <a:pt x="19470" y="93"/>
                  </a:cubicBezTo>
                  <a:cubicBezTo>
                    <a:pt x="19414" y="81"/>
                    <a:pt x="19360" y="66"/>
                    <a:pt x="19304" y="54"/>
                  </a:cubicBezTo>
                  <a:cubicBezTo>
                    <a:pt x="19267" y="46"/>
                    <a:pt x="19228" y="41"/>
                    <a:pt x="19189" y="36"/>
                  </a:cubicBezTo>
                  <a:cubicBezTo>
                    <a:pt x="19153" y="30"/>
                    <a:pt x="19115" y="26"/>
                    <a:pt x="19078" y="24"/>
                  </a:cubicBezTo>
                  <a:cubicBezTo>
                    <a:pt x="19005" y="16"/>
                    <a:pt x="18929" y="9"/>
                    <a:pt x="18855" y="4"/>
                  </a:cubicBezTo>
                  <a:cubicBezTo>
                    <a:pt x="18826" y="0"/>
                    <a:pt x="18797" y="0"/>
                    <a:pt x="18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4276944" y="2335784"/>
              <a:ext cx="487533" cy="272545"/>
            </a:xfrm>
            <a:custGeom>
              <a:avLst/>
              <a:gdLst/>
              <a:ahLst/>
              <a:cxnLst/>
              <a:rect l="l" t="t" r="r" b="b"/>
              <a:pathLst>
                <a:path w="7742" h="4328" extrusionOk="0">
                  <a:moveTo>
                    <a:pt x="6119" y="14"/>
                  </a:moveTo>
                  <a:cubicBezTo>
                    <a:pt x="6118" y="14"/>
                    <a:pt x="6118" y="14"/>
                    <a:pt x="6117" y="14"/>
                  </a:cubicBezTo>
                  <a:lnTo>
                    <a:pt x="6117" y="14"/>
                  </a:lnTo>
                  <a:cubicBezTo>
                    <a:pt x="6118" y="14"/>
                    <a:pt x="6118" y="14"/>
                    <a:pt x="6119" y="14"/>
                  </a:cubicBezTo>
                  <a:close/>
                  <a:moveTo>
                    <a:pt x="7398" y="220"/>
                  </a:moveTo>
                  <a:cubicBezTo>
                    <a:pt x="7398" y="221"/>
                    <a:pt x="7399" y="221"/>
                    <a:pt x="7400" y="221"/>
                  </a:cubicBezTo>
                  <a:cubicBezTo>
                    <a:pt x="7400" y="221"/>
                    <a:pt x="7398" y="220"/>
                    <a:pt x="7398" y="220"/>
                  </a:cubicBezTo>
                  <a:close/>
                  <a:moveTo>
                    <a:pt x="7647" y="1303"/>
                  </a:moveTo>
                  <a:lnTo>
                    <a:pt x="7647" y="1303"/>
                  </a:lnTo>
                  <a:cubicBezTo>
                    <a:pt x="7647" y="1303"/>
                    <a:pt x="7647" y="1304"/>
                    <a:pt x="7646" y="1304"/>
                  </a:cubicBezTo>
                  <a:lnTo>
                    <a:pt x="7646" y="1304"/>
                  </a:lnTo>
                  <a:cubicBezTo>
                    <a:pt x="7647" y="1304"/>
                    <a:pt x="7647" y="1303"/>
                    <a:pt x="7647" y="1303"/>
                  </a:cubicBezTo>
                  <a:close/>
                  <a:moveTo>
                    <a:pt x="6406" y="1"/>
                  </a:moveTo>
                  <a:cubicBezTo>
                    <a:pt x="6382" y="1"/>
                    <a:pt x="6358" y="1"/>
                    <a:pt x="6335" y="2"/>
                  </a:cubicBezTo>
                  <a:cubicBezTo>
                    <a:pt x="6261" y="3"/>
                    <a:pt x="6188" y="8"/>
                    <a:pt x="6115" y="15"/>
                  </a:cubicBezTo>
                  <a:lnTo>
                    <a:pt x="6115" y="15"/>
                  </a:lnTo>
                  <a:cubicBezTo>
                    <a:pt x="6116" y="15"/>
                    <a:pt x="6116" y="14"/>
                    <a:pt x="6117" y="14"/>
                  </a:cubicBezTo>
                  <a:lnTo>
                    <a:pt x="6117" y="14"/>
                  </a:lnTo>
                  <a:cubicBezTo>
                    <a:pt x="5984" y="31"/>
                    <a:pt x="5851" y="48"/>
                    <a:pt x="5719" y="79"/>
                  </a:cubicBezTo>
                  <a:cubicBezTo>
                    <a:pt x="5627" y="103"/>
                    <a:pt x="5537" y="136"/>
                    <a:pt x="5448" y="170"/>
                  </a:cubicBezTo>
                  <a:cubicBezTo>
                    <a:pt x="5387" y="195"/>
                    <a:pt x="5327" y="219"/>
                    <a:pt x="5271" y="250"/>
                  </a:cubicBezTo>
                  <a:lnTo>
                    <a:pt x="5270" y="251"/>
                  </a:lnTo>
                  <a:cubicBezTo>
                    <a:pt x="5249" y="265"/>
                    <a:pt x="5227" y="277"/>
                    <a:pt x="5208" y="292"/>
                  </a:cubicBezTo>
                  <a:lnTo>
                    <a:pt x="5209" y="293"/>
                  </a:lnTo>
                  <a:cubicBezTo>
                    <a:pt x="5197" y="298"/>
                    <a:pt x="5187" y="308"/>
                    <a:pt x="5177" y="317"/>
                  </a:cubicBezTo>
                  <a:cubicBezTo>
                    <a:pt x="5156" y="337"/>
                    <a:pt x="5135" y="354"/>
                    <a:pt x="5115" y="373"/>
                  </a:cubicBezTo>
                  <a:lnTo>
                    <a:pt x="5114" y="373"/>
                  </a:lnTo>
                  <a:lnTo>
                    <a:pt x="5113" y="371"/>
                  </a:lnTo>
                  <a:cubicBezTo>
                    <a:pt x="5111" y="371"/>
                    <a:pt x="5110" y="371"/>
                    <a:pt x="5109" y="370"/>
                  </a:cubicBezTo>
                  <a:cubicBezTo>
                    <a:pt x="5099" y="366"/>
                    <a:pt x="5089" y="361"/>
                    <a:pt x="5080" y="358"/>
                  </a:cubicBezTo>
                  <a:lnTo>
                    <a:pt x="5079" y="358"/>
                  </a:lnTo>
                  <a:cubicBezTo>
                    <a:pt x="5069" y="353"/>
                    <a:pt x="5061" y="349"/>
                    <a:pt x="5051" y="345"/>
                  </a:cubicBezTo>
                  <a:cubicBezTo>
                    <a:pt x="5023" y="335"/>
                    <a:pt x="4996" y="327"/>
                    <a:pt x="4968" y="318"/>
                  </a:cubicBezTo>
                  <a:lnTo>
                    <a:pt x="4966" y="318"/>
                  </a:lnTo>
                  <a:cubicBezTo>
                    <a:pt x="4961" y="316"/>
                    <a:pt x="4956" y="314"/>
                    <a:pt x="4951" y="313"/>
                  </a:cubicBezTo>
                  <a:cubicBezTo>
                    <a:pt x="4918" y="303"/>
                    <a:pt x="4884" y="296"/>
                    <a:pt x="4850" y="288"/>
                  </a:cubicBezTo>
                  <a:cubicBezTo>
                    <a:pt x="4765" y="278"/>
                    <a:pt x="4682" y="271"/>
                    <a:pt x="4599" y="263"/>
                  </a:cubicBezTo>
                  <a:cubicBezTo>
                    <a:pt x="4510" y="255"/>
                    <a:pt x="4422" y="246"/>
                    <a:pt x="4334" y="240"/>
                  </a:cubicBezTo>
                  <a:cubicBezTo>
                    <a:pt x="4309" y="239"/>
                    <a:pt x="4285" y="239"/>
                    <a:pt x="4261" y="237"/>
                  </a:cubicBezTo>
                  <a:cubicBezTo>
                    <a:pt x="4238" y="237"/>
                    <a:pt x="4217" y="239"/>
                    <a:pt x="4195" y="239"/>
                  </a:cubicBezTo>
                  <a:cubicBezTo>
                    <a:pt x="4174" y="239"/>
                    <a:pt x="4151" y="239"/>
                    <a:pt x="4129" y="241"/>
                  </a:cubicBezTo>
                  <a:lnTo>
                    <a:pt x="4052" y="249"/>
                  </a:lnTo>
                  <a:cubicBezTo>
                    <a:pt x="4017" y="254"/>
                    <a:pt x="3981" y="257"/>
                    <a:pt x="3947" y="265"/>
                  </a:cubicBezTo>
                  <a:cubicBezTo>
                    <a:pt x="3910" y="272"/>
                    <a:pt x="3874" y="278"/>
                    <a:pt x="3838" y="286"/>
                  </a:cubicBezTo>
                  <a:lnTo>
                    <a:pt x="3745" y="309"/>
                  </a:lnTo>
                  <a:cubicBezTo>
                    <a:pt x="3717" y="316"/>
                    <a:pt x="3690" y="327"/>
                    <a:pt x="3663" y="334"/>
                  </a:cubicBezTo>
                  <a:cubicBezTo>
                    <a:pt x="3608" y="349"/>
                    <a:pt x="3556" y="369"/>
                    <a:pt x="3505" y="389"/>
                  </a:cubicBezTo>
                  <a:cubicBezTo>
                    <a:pt x="3465" y="404"/>
                    <a:pt x="3425" y="419"/>
                    <a:pt x="3386" y="438"/>
                  </a:cubicBezTo>
                  <a:cubicBezTo>
                    <a:pt x="3346" y="458"/>
                    <a:pt x="3307" y="476"/>
                    <a:pt x="3267" y="495"/>
                  </a:cubicBezTo>
                  <a:cubicBezTo>
                    <a:pt x="3235" y="513"/>
                    <a:pt x="3201" y="530"/>
                    <a:pt x="3169" y="548"/>
                  </a:cubicBezTo>
                  <a:cubicBezTo>
                    <a:pt x="3137" y="566"/>
                    <a:pt x="3106" y="585"/>
                    <a:pt x="3074" y="603"/>
                  </a:cubicBezTo>
                  <a:cubicBezTo>
                    <a:pt x="3019" y="636"/>
                    <a:pt x="2964" y="670"/>
                    <a:pt x="2910" y="704"/>
                  </a:cubicBezTo>
                  <a:cubicBezTo>
                    <a:pt x="2853" y="740"/>
                    <a:pt x="2796" y="776"/>
                    <a:pt x="2740" y="813"/>
                  </a:cubicBezTo>
                  <a:cubicBezTo>
                    <a:pt x="2709" y="833"/>
                    <a:pt x="2678" y="853"/>
                    <a:pt x="2648" y="875"/>
                  </a:cubicBezTo>
                  <a:cubicBezTo>
                    <a:pt x="2621" y="892"/>
                    <a:pt x="2595" y="912"/>
                    <a:pt x="2569" y="931"/>
                  </a:cubicBezTo>
                  <a:lnTo>
                    <a:pt x="2567" y="932"/>
                  </a:lnTo>
                  <a:lnTo>
                    <a:pt x="2566" y="933"/>
                  </a:lnTo>
                  <a:cubicBezTo>
                    <a:pt x="2541" y="954"/>
                    <a:pt x="2514" y="974"/>
                    <a:pt x="2491" y="995"/>
                  </a:cubicBezTo>
                  <a:lnTo>
                    <a:pt x="2417" y="1061"/>
                  </a:lnTo>
                  <a:cubicBezTo>
                    <a:pt x="2364" y="1113"/>
                    <a:pt x="2311" y="1167"/>
                    <a:pt x="2260" y="1220"/>
                  </a:cubicBezTo>
                  <a:cubicBezTo>
                    <a:pt x="2231" y="1251"/>
                    <a:pt x="2203" y="1281"/>
                    <a:pt x="2175" y="1312"/>
                  </a:cubicBezTo>
                  <a:cubicBezTo>
                    <a:pt x="2149" y="1340"/>
                    <a:pt x="2126" y="1369"/>
                    <a:pt x="2101" y="1397"/>
                  </a:cubicBezTo>
                  <a:cubicBezTo>
                    <a:pt x="2076" y="1431"/>
                    <a:pt x="2053" y="1464"/>
                    <a:pt x="2028" y="1499"/>
                  </a:cubicBezTo>
                  <a:cubicBezTo>
                    <a:pt x="2023" y="1506"/>
                    <a:pt x="2018" y="1513"/>
                    <a:pt x="2013" y="1521"/>
                  </a:cubicBezTo>
                  <a:cubicBezTo>
                    <a:pt x="2012" y="1522"/>
                    <a:pt x="2009" y="1522"/>
                    <a:pt x="2008" y="1524"/>
                  </a:cubicBezTo>
                  <a:cubicBezTo>
                    <a:pt x="2001" y="1529"/>
                    <a:pt x="1993" y="1537"/>
                    <a:pt x="1987" y="1545"/>
                  </a:cubicBezTo>
                  <a:cubicBezTo>
                    <a:pt x="1983" y="1551"/>
                    <a:pt x="1979" y="1556"/>
                    <a:pt x="1976" y="1561"/>
                  </a:cubicBezTo>
                  <a:cubicBezTo>
                    <a:pt x="1952" y="1586"/>
                    <a:pt x="1930" y="1612"/>
                    <a:pt x="1908" y="1639"/>
                  </a:cubicBezTo>
                  <a:cubicBezTo>
                    <a:pt x="1903" y="1648"/>
                    <a:pt x="1898" y="1654"/>
                    <a:pt x="1893" y="1661"/>
                  </a:cubicBezTo>
                  <a:cubicBezTo>
                    <a:pt x="1890" y="1664"/>
                    <a:pt x="1889" y="1665"/>
                    <a:pt x="1888" y="1668"/>
                  </a:cubicBezTo>
                  <a:cubicBezTo>
                    <a:pt x="1883" y="1673"/>
                    <a:pt x="1878" y="1679"/>
                    <a:pt x="1873" y="1685"/>
                  </a:cubicBezTo>
                  <a:cubicBezTo>
                    <a:pt x="1868" y="1691"/>
                    <a:pt x="1863" y="1698"/>
                    <a:pt x="1858" y="1702"/>
                  </a:cubicBezTo>
                  <a:cubicBezTo>
                    <a:pt x="1857" y="1704"/>
                    <a:pt x="1855" y="1706"/>
                    <a:pt x="1854" y="1707"/>
                  </a:cubicBezTo>
                  <a:cubicBezTo>
                    <a:pt x="1846" y="1709"/>
                    <a:pt x="1839" y="1712"/>
                    <a:pt x="1832" y="1713"/>
                  </a:cubicBezTo>
                  <a:cubicBezTo>
                    <a:pt x="1824" y="1716"/>
                    <a:pt x="1815" y="1717"/>
                    <a:pt x="1806" y="1720"/>
                  </a:cubicBezTo>
                  <a:cubicBezTo>
                    <a:pt x="1790" y="1722"/>
                    <a:pt x="1771" y="1723"/>
                    <a:pt x="1755" y="1728"/>
                  </a:cubicBezTo>
                  <a:lnTo>
                    <a:pt x="1755" y="1727"/>
                  </a:lnTo>
                  <a:cubicBezTo>
                    <a:pt x="1721" y="1736"/>
                    <a:pt x="1687" y="1746"/>
                    <a:pt x="1653" y="1753"/>
                  </a:cubicBezTo>
                  <a:cubicBezTo>
                    <a:pt x="1612" y="1763"/>
                    <a:pt x="1573" y="1778"/>
                    <a:pt x="1533" y="1792"/>
                  </a:cubicBezTo>
                  <a:cubicBezTo>
                    <a:pt x="1491" y="1808"/>
                    <a:pt x="1450" y="1823"/>
                    <a:pt x="1409" y="1842"/>
                  </a:cubicBezTo>
                  <a:cubicBezTo>
                    <a:pt x="1367" y="1861"/>
                    <a:pt x="1325" y="1882"/>
                    <a:pt x="1284" y="1902"/>
                  </a:cubicBezTo>
                  <a:cubicBezTo>
                    <a:pt x="1212" y="1943"/>
                    <a:pt x="1141" y="1983"/>
                    <a:pt x="1072" y="2026"/>
                  </a:cubicBezTo>
                  <a:cubicBezTo>
                    <a:pt x="1002" y="2072"/>
                    <a:pt x="933" y="2115"/>
                    <a:pt x="866" y="2165"/>
                  </a:cubicBezTo>
                  <a:cubicBezTo>
                    <a:pt x="763" y="2246"/>
                    <a:pt x="665" y="2331"/>
                    <a:pt x="569" y="2422"/>
                  </a:cubicBezTo>
                  <a:cubicBezTo>
                    <a:pt x="568" y="2422"/>
                    <a:pt x="568" y="2423"/>
                    <a:pt x="568" y="2423"/>
                  </a:cubicBezTo>
                  <a:cubicBezTo>
                    <a:pt x="567" y="2423"/>
                    <a:pt x="565" y="2424"/>
                    <a:pt x="565" y="2424"/>
                  </a:cubicBezTo>
                  <a:lnTo>
                    <a:pt x="564" y="2425"/>
                  </a:lnTo>
                  <a:cubicBezTo>
                    <a:pt x="489" y="2500"/>
                    <a:pt x="419" y="2578"/>
                    <a:pt x="352" y="2659"/>
                  </a:cubicBezTo>
                  <a:lnTo>
                    <a:pt x="351" y="2660"/>
                  </a:lnTo>
                  <a:cubicBezTo>
                    <a:pt x="284" y="2744"/>
                    <a:pt x="223" y="2831"/>
                    <a:pt x="165" y="2923"/>
                  </a:cubicBezTo>
                  <a:cubicBezTo>
                    <a:pt x="155" y="2943"/>
                    <a:pt x="142" y="2961"/>
                    <a:pt x="133" y="2982"/>
                  </a:cubicBezTo>
                  <a:cubicBezTo>
                    <a:pt x="124" y="3002"/>
                    <a:pt x="116" y="3020"/>
                    <a:pt x="108" y="3038"/>
                  </a:cubicBezTo>
                  <a:cubicBezTo>
                    <a:pt x="95" y="3067"/>
                    <a:pt x="84" y="3094"/>
                    <a:pt x="73" y="3124"/>
                  </a:cubicBezTo>
                  <a:cubicBezTo>
                    <a:pt x="64" y="3151"/>
                    <a:pt x="56" y="3178"/>
                    <a:pt x="48" y="3204"/>
                  </a:cubicBezTo>
                  <a:cubicBezTo>
                    <a:pt x="30" y="3270"/>
                    <a:pt x="15" y="3335"/>
                    <a:pt x="2" y="3402"/>
                  </a:cubicBezTo>
                  <a:cubicBezTo>
                    <a:pt x="1" y="3403"/>
                    <a:pt x="1" y="3405"/>
                    <a:pt x="1" y="3407"/>
                  </a:cubicBezTo>
                  <a:cubicBezTo>
                    <a:pt x="1" y="3405"/>
                    <a:pt x="2" y="3404"/>
                    <a:pt x="2" y="3404"/>
                  </a:cubicBezTo>
                  <a:lnTo>
                    <a:pt x="2" y="3404"/>
                  </a:lnTo>
                  <a:cubicBezTo>
                    <a:pt x="1" y="3410"/>
                    <a:pt x="0" y="3416"/>
                    <a:pt x="0" y="3423"/>
                  </a:cubicBezTo>
                  <a:cubicBezTo>
                    <a:pt x="66" y="3441"/>
                    <a:pt x="129" y="3464"/>
                    <a:pt x="192" y="3488"/>
                  </a:cubicBezTo>
                  <a:cubicBezTo>
                    <a:pt x="309" y="3534"/>
                    <a:pt x="414" y="3599"/>
                    <a:pt x="520" y="3665"/>
                  </a:cubicBezTo>
                  <a:cubicBezTo>
                    <a:pt x="620" y="3728"/>
                    <a:pt x="724" y="3787"/>
                    <a:pt x="820" y="3859"/>
                  </a:cubicBezTo>
                  <a:cubicBezTo>
                    <a:pt x="869" y="3897"/>
                    <a:pt x="919" y="3935"/>
                    <a:pt x="965" y="3976"/>
                  </a:cubicBezTo>
                  <a:cubicBezTo>
                    <a:pt x="992" y="3997"/>
                    <a:pt x="1017" y="4022"/>
                    <a:pt x="1041" y="4047"/>
                  </a:cubicBezTo>
                  <a:cubicBezTo>
                    <a:pt x="1063" y="4069"/>
                    <a:pt x="1085" y="4090"/>
                    <a:pt x="1105" y="4115"/>
                  </a:cubicBezTo>
                  <a:cubicBezTo>
                    <a:pt x="1162" y="4181"/>
                    <a:pt x="1210" y="4252"/>
                    <a:pt x="1251" y="4328"/>
                  </a:cubicBezTo>
                  <a:cubicBezTo>
                    <a:pt x="1306" y="4298"/>
                    <a:pt x="1357" y="4265"/>
                    <a:pt x="1410" y="4234"/>
                  </a:cubicBezTo>
                  <a:cubicBezTo>
                    <a:pt x="1486" y="4189"/>
                    <a:pt x="1563" y="4147"/>
                    <a:pt x="1640" y="4107"/>
                  </a:cubicBezTo>
                  <a:cubicBezTo>
                    <a:pt x="1677" y="4086"/>
                    <a:pt x="1715" y="4070"/>
                    <a:pt x="1755" y="4053"/>
                  </a:cubicBezTo>
                  <a:cubicBezTo>
                    <a:pt x="1797" y="4035"/>
                    <a:pt x="1839" y="4016"/>
                    <a:pt x="1884" y="4002"/>
                  </a:cubicBezTo>
                  <a:cubicBezTo>
                    <a:pt x="1939" y="3983"/>
                    <a:pt x="1994" y="3966"/>
                    <a:pt x="2053" y="3956"/>
                  </a:cubicBezTo>
                  <a:cubicBezTo>
                    <a:pt x="2081" y="3951"/>
                    <a:pt x="2108" y="3947"/>
                    <a:pt x="2135" y="3944"/>
                  </a:cubicBezTo>
                  <a:cubicBezTo>
                    <a:pt x="2175" y="3937"/>
                    <a:pt x="2215" y="3930"/>
                    <a:pt x="2255" y="3925"/>
                  </a:cubicBezTo>
                  <a:cubicBezTo>
                    <a:pt x="2267" y="3923"/>
                    <a:pt x="2280" y="3920"/>
                    <a:pt x="2291" y="3918"/>
                  </a:cubicBezTo>
                  <a:cubicBezTo>
                    <a:pt x="2298" y="3898"/>
                    <a:pt x="2307" y="3878"/>
                    <a:pt x="2314" y="3858"/>
                  </a:cubicBezTo>
                  <a:cubicBezTo>
                    <a:pt x="2354" y="3755"/>
                    <a:pt x="2399" y="3655"/>
                    <a:pt x="2442" y="3553"/>
                  </a:cubicBezTo>
                  <a:cubicBezTo>
                    <a:pt x="2463" y="3503"/>
                    <a:pt x="2484" y="3455"/>
                    <a:pt x="2508" y="3407"/>
                  </a:cubicBezTo>
                  <a:cubicBezTo>
                    <a:pt x="2536" y="3350"/>
                    <a:pt x="2569" y="3295"/>
                    <a:pt x="2601" y="3239"/>
                  </a:cubicBezTo>
                  <a:cubicBezTo>
                    <a:pt x="2627" y="3197"/>
                    <a:pt x="2653" y="3152"/>
                    <a:pt x="2682" y="3110"/>
                  </a:cubicBezTo>
                  <a:cubicBezTo>
                    <a:pt x="2711" y="3064"/>
                    <a:pt x="2745" y="3021"/>
                    <a:pt x="2778" y="2979"/>
                  </a:cubicBezTo>
                  <a:cubicBezTo>
                    <a:pt x="2854" y="2883"/>
                    <a:pt x="2920" y="2784"/>
                    <a:pt x="2995" y="2690"/>
                  </a:cubicBezTo>
                  <a:cubicBezTo>
                    <a:pt x="3036" y="2639"/>
                    <a:pt x="3081" y="2588"/>
                    <a:pt x="3127" y="2541"/>
                  </a:cubicBezTo>
                  <a:cubicBezTo>
                    <a:pt x="3168" y="2500"/>
                    <a:pt x="3212" y="2463"/>
                    <a:pt x="3258" y="2427"/>
                  </a:cubicBezTo>
                  <a:cubicBezTo>
                    <a:pt x="3303" y="2391"/>
                    <a:pt x="3349" y="2358"/>
                    <a:pt x="3396" y="2328"/>
                  </a:cubicBezTo>
                  <a:cubicBezTo>
                    <a:pt x="3451" y="2293"/>
                    <a:pt x="3506" y="2261"/>
                    <a:pt x="3562" y="2227"/>
                  </a:cubicBezTo>
                  <a:cubicBezTo>
                    <a:pt x="3617" y="2191"/>
                    <a:pt x="3674" y="2155"/>
                    <a:pt x="3733" y="2127"/>
                  </a:cubicBezTo>
                  <a:cubicBezTo>
                    <a:pt x="3778" y="2106"/>
                    <a:pt x="3825" y="2085"/>
                    <a:pt x="3871" y="2062"/>
                  </a:cubicBezTo>
                  <a:cubicBezTo>
                    <a:pt x="3916" y="2041"/>
                    <a:pt x="3958" y="2016"/>
                    <a:pt x="3999" y="1990"/>
                  </a:cubicBezTo>
                  <a:cubicBezTo>
                    <a:pt x="4046" y="1962"/>
                    <a:pt x="4092" y="1938"/>
                    <a:pt x="4140" y="1915"/>
                  </a:cubicBezTo>
                  <a:cubicBezTo>
                    <a:pt x="4187" y="1891"/>
                    <a:pt x="4235" y="1865"/>
                    <a:pt x="4285" y="1848"/>
                  </a:cubicBezTo>
                  <a:cubicBezTo>
                    <a:pt x="4344" y="1827"/>
                    <a:pt x="4406" y="1815"/>
                    <a:pt x="4465" y="1798"/>
                  </a:cubicBezTo>
                  <a:cubicBezTo>
                    <a:pt x="4533" y="1779"/>
                    <a:pt x="4599" y="1757"/>
                    <a:pt x="4667" y="1740"/>
                  </a:cubicBezTo>
                  <a:cubicBezTo>
                    <a:pt x="4733" y="1724"/>
                    <a:pt x="4799" y="1712"/>
                    <a:pt x="4865" y="1700"/>
                  </a:cubicBezTo>
                  <a:cubicBezTo>
                    <a:pt x="4953" y="1684"/>
                    <a:pt x="5041" y="1660"/>
                    <a:pt x="5131" y="1655"/>
                  </a:cubicBezTo>
                  <a:cubicBezTo>
                    <a:pt x="5145" y="1654"/>
                    <a:pt x="5158" y="1653"/>
                    <a:pt x="5172" y="1653"/>
                  </a:cubicBezTo>
                  <a:cubicBezTo>
                    <a:pt x="5205" y="1653"/>
                    <a:pt x="5238" y="1656"/>
                    <a:pt x="5271" y="1659"/>
                  </a:cubicBezTo>
                  <a:cubicBezTo>
                    <a:pt x="5322" y="1664"/>
                    <a:pt x="5374" y="1668"/>
                    <a:pt x="5425" y="1673"/>
                  </a:cubicBezTo>
                  <a:cubicBezTo>
                    <a:pt x="5461" y="1676"/>
                    <a:pt x="5500" y="1681"/>
                    <a:pt x="5537" y="1685"/>
                  </a:cubicBezTo>
                  <a:cubicBezTo>
                    <a:pt x="5565" y="1687"/>
                    <a:pt x="5595" y="1690"/>
                    <a:pt x="5624" y="1695"/>
                  </a:cubicBezTo>
                  <a:cubicBezTo>
                    <a:pt x="5657" y="1701"/>
                    <a:pt x="5691" y="1706"/>
                    <a:pt x="5724" y="1715"/>
                  </a:cubicBezTo>
                  <a:cubicBezTo>
                    <a:pt x="5756" y="1722"/>
                    <a:pt x="5790" y="1731"/>
                    <a:pt x="5823" y="1738"/>
                  </a:cubicBezTo>
                  <a:cubicBezTo>
                    <a:pt x="5889" y="1756"/>
                    <a:pt x="5957" y="1772"/>
                    <a:pt x="6024" y="1788"/>
                  </a:cubicBezTo>
                  <a:cubicBezTo>
                    <a:pt x="6120" y="1812"/>
                    <a:pt x="6207" y="1856"/>
                    <a:pt x="6292" y="1901"/>
                  </a:cubicBezTo>
                  <a:cubicBezTo>
                    <a:pt x="6356" y="1933"/>
                    <a:pt x="6418" y="1966"/>
                    <a:pt x="6480" y="1999"/>
                  </a:cubicBezTo>
                  <a:cubicBezTo>
                    <a:pt x="6537" y="2030"/>
                    <a:pt x="6592" y="2064"/>
                    <a:pt x="6643" y="2102"/>
                  </a:cubicBezTo>
                  <a:cubicBezTo>
                    <a:pt x="6647" y="2100"/>
                    <a:pt x="6652" y="2099"/>
                    <a:pt x="6658" y="2098"/>
                  </a:cubicBezTo>
                  <a:cubicBezTo>
                    <a:pt x="6666" y="2096"/>
                    <a:pt x="6674" y="2095"/>
                    <a:pt x="6682" y="2092"/>
                  </a:cubicBezTo>
                  <a:cubicBezTo>
                    <a:pt x="6726" y="2081"/>
                    <a:pt x="6770" y="2067"/>
                    <a:pt x="6813" y="2054"/>
                  </a:cubicBezTo>
                  <a:cubicBezTo>
                    <a:pt x="6838" y="2046"/>
                    <a:pt x="6862" y="2040"/>
                    <a:pt x="6885" y="2031"/>
                  </a:cubicBezTo>
                  <a:cubicBezTo>
                    <a:pt x="6908" y="2022"/>
                    <a:pt x="6932" y="2014"/>
                    <a:pt x="6956" y="2005"/>
                  </a:cubicBezTo>
                  <a:cubicBezTo>
                    <a:pt x="6982" y="1994"/>
                    <a:pt x="7006" y="1983"/>
                    <a:pt x="7030" y="1970"/>
                  </a:cubicBezTo>
                  <a:cubicBezTo>
                    <a:pt x="7081" y="1938"/>
                    <a:pt x="7130" y="1906"/>
                    <a:pt x="7178" y="1870"/>
                  </a:cubicBezTo>
                  <a:cubicBezTo>
                    <a:pt x="7215" y="1843"/>
                    <a:pt x="7250" y="1813"/>
                    <a:pt x="7283" y="1781"/>
                  </a:cubicBezTo>
                  <a:cubicBezTo>
                    <a:pt x="7317" y="1746"/>
                    <a:pt x="7349" y="1712"/>
                    <a:pt x="7381" y="1675"/>
                  </a:cubicBezTo>
                  <a:cubicBezTo>
                    <a:pt x="7410" y="1643"/>
                    <a:pt x="7436" y="1611"/>
                    <a:pt x="7463" y="1579"/>
                  </a:cubicBezTo>
                  <a:lnTo>
                    <a:pt x="7536" y="1487"/>
                  </a:lnTo>
                  <a:cubicBezTo>
                    <a:pt x="7559" y="1456"/>
                    <a:pt x="7579" y="1425"/>
                    <a:pt x="7600" y="1394"/>
                  </a:cubicBezTo>
                  <a:cubicBezTo>
                    <a:pt x="7616" y="1363"/>
                    <a:pt x="7631" y="1334"/>
                    <a:pt x="7646" y="1304"/>
                  </a:cubicBezTo>
                  <a:lnTo>
                    <a:pt x="7646" y="1304"/>
                  </a:lnTo>
                  <a:cubicBezTo>
                    <a:pt x="7646" y="1305"/>
                    <a:pt x="7646" y="1306"/>
                    <a:pt x="7646" y="1307"/>
                  </a:cubicBezTo>
                  <a:cubicBezTo>
                    <a:pt x="7646" y="1306"/>
                    <a:pt x="7647" y="1304"/>
                    <a:pt x="7647" y="1303"/>
                  </a:cubicBezTo>
                  <a:lnTo>
                    <a:pt x="7647" y="1303"/>
                  </a:lnTo>
                  <a:cubicBezTo>
                    <a:pt x="7647" y="1303"/>
                    <a:pt x="7647" y="1303"/>
                    <a:pt x="7647" y="1303"/>
                  </a:cubicBezTo>
                  <a:lnTo>
                    <a:pt x="7647" y="1303"/>
                  </a:lnTo>
                  <a:cubicBezTo>
                    <a:pt x="7647" y="1303"/>
                    <a:pt x="7647" y="1303"/>
                    <a:pt x="7647" y="1303"/>
                  </a:cubicBezTo>
                  <a:lnTo>
                    <a:pt x="7647" y="1302"/>
                  </a:lnTo>
                  <a:lnTo>
                    <a:pt x="7647" y="1300"/>
                  </a:lnTo>
                  <a:cubicBezTo>
                    <a:pt x="7653" y="1286"/>
                    <a:pt x="7662" y="1272"/>
                    <a:pt x="7667" y="1256"/>
                  </a:cubicBezTo>
                  <a:cubicBezTo>
                    <a:pt x="7673" y="1240"/>
                    <a:pt x="7678" y="1221"/>
                    <a:pt x="7684" y="1205"/>
                  </a:cubicBezTo>
                  <a:cubicBezTo>
                    <a:pt x="7698" y="1154"/>
                    <a:pt x="7709" y="1106"/>
                    <a:pt x="7719" y="1055"/>
                  </a:cubicBezTo>
                  <a:cubicBezTo>
                    <a:pt x="7726" y="1010"/>
                    <a:pt x="7732" y="966"/>
                    <a:pt x="7735" y="921"/>
                  </a:cubicBezTo>
                  <a:cubicBezTo>
                    <a:pt x="7737" y="876"/>
                    <a:pt x="7740" y="831"/>
                    <a:pt x="7741" y="784"/>
                  </a:cubicBezTo>
                  <a:cubicBezTo>
                    <a:pt x="7741" y="766"/>
                    <a:pt x="7740" y="747"/>
                    <a:pt x="7739" y="728"/>
                  </a:cubicBezTo>
                  <a:cubicBezTo>
                    <a:pt x="7736" y="714"/>
                    <a:pt x="7733" y="699"/>
                    <a:pt x="7735" y="679"/>
                  </a:cubicBezTo>
                  <a:cubicBezTo>
                    <a:pt x="7728" y="658"/>
                    <a:pt x="7722" y="639"/>
                    <a:pt x="7715" y="621"/>
                  </a:cubicBezTo>
                  <a:cubicBezTo>
                    <a:pt x="7697" y="575"/>
                    <a:pt x="7676" y="533"/>
                    <a:pt x="7654" y="490"/>
                  </a:cubicBezTo>
                  <a:cubicBezTo>
                    <a:pt x="7644" y="472"/>
                    <a:pt x="7634" y="454"/>
                    <a:pt x="7621" y="437"/>
                  </a:cubicBezTo>
                  <a:cubicBezTo>
                    <a:pt x="7587" y="394"/>
                    <a:pt x="7552" y="350"/>
                    <a:pt x="7515" y="311"/>
                  </a:cubicBezTo>
                  <a:cubicBezTo>
                    <a:pt x="7503" y="298"/>
                    <a:pt x="7489" y="286"/>
                    <a:pt x="7475" y="273"/>
                  </a:cubicBezTo>
                  <a:cubicBezTo>
                    <a:pt x="7452" y="255"/>
                    <a:pt x="7428" y="240"/>
                    <a:pt x="7405" y="224"/>
                  </a:cubicBezTo>
                  <a:lnTo>
                    <a:pt x="7403" y="224"/>
                  </a:lnTo>
                  <a:cubicBezTo>
                    <a:pt x="7402" y="224"/>
                    <a:pt x="7402" y="224"/>
                    <a:pt x="7401" y="223"/>
                  </a:cubicBezTo>
                  <a:lnTo>
                    <a:pt x="7398" y="220"/>
                  </a:lnTo>
                  <a:lnTo>
                    <a:pt x="7398" y="220"/>
                  </a:lnTo>
                  <a:cubicBezTo>
                    <a:pt x="7398" y="220"/>
                    <a:pt x="7398" y="220"/>
                    <a:pt x="7398" y="220"/>
                  </a:cubicBezTo>
                  <a:lnTo>
                    <a:pt x="7398" y="220"/>
                  </a:lnTo>
                  <a:cubicBezTo>
                    <a:pt x="7355" y="195"/>
                    <a:pt x="7312" y="175"/>
                    <a:pt x="7267" y="154"/>
                  </a:cubicBezTo>
                  <a:cubicBezTo>
                    <a:pt x="7215" y="132"/>
                    <a:pt x="7163" y="106"/>
                    <a:pt x="7111" y="81"/>
                  </a:cubicBezTo>
                  <a:cubicBezTo>
                    <a:pt x="7083" y="69"/>
                    <a:pt x="7055" y="58"/>
                    <a:pt x="7026" y="49"/>
                  </a:cubicBezTo>
                  <a:cubicBezTo>
                    <a:pt x="6990" y="40"/>
                    <a:pt x="6956" y="32"/>
                    <a:pt x="6920" y="27"/>
                  </a:cubicBezTo>
                  <a:cubicBezTo>
                    <a:pt x="6802" y="10"/>
                    <a:pt x="6682" y="7"/>
                    <a:pt x="6564" y="3"/>
                  </a:cubicBezTo>
                  <a:cubicBezTo>
                    <a:pt x="6511" y="2"/>
                    <a:pt x="6458" y="1"/>
                    <a:pt x="6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088151" y="2249889"/>
              <a:ext cx="469334" cy="305102"/>
            </a:xfrm>
            <a:custGeom>
              <a:avLst/>
              <a:gdLst/>
              <a:ahLst/>
              <a:cxnLst/>
              <a:rect l="l" t="t" r="r" b="b"/>
              <a:pathLst>
                <a:path w="7453" h="4845" extrusionOk="0">
                  <a:moveTo>
                    <a:pt x="2947" y="0"/>
                  </a:moveTo>
                  <a:cubicBezTo>
                    <a:pt x="2881" y="0"/>
                    <a:pt x="2814" y="3"/>
                    <a:pt x="2749" y="8"/>
                  </a:cubicBezTo>
                  <a:cubicBezTo>
                    <a:pt x="2682" y="15"/>
                    <a:pt x="2615" y="26"/>
                    <a:pt x="2548" y="40"/>
                  </a:cubicBezTo>
                  <a:cubicBezTo>
                    <a:pt x="2450" y="64"/>
                    <a:pt x="2353" y="88"/>
                    <a:pt x="2255" y="114"/>
                  </a:cubicBezTo>
                  <a:cubicBezTo>
                    <a:pt x="2163" y="138"/>
                    <a:pt x="2070" y="160"/>
                    <a:pt x="1982" y="193"/>
                  </a:cubicBezTo>
                  <a:lnTo>
                    <a:pt x="1981" y="193"/>
                  </a:lnTo>
                  <a:cubicBezTo>
                    <a:pt x="1979" y="193"/>
                    <a:pt x="1977" y="194"/>
                    <a:pt x="1975" y="194"/>
                  </a:cubicBezTo>
                  <a:lnTo>
                    <a:pt x="1979" y="194"/>
                  </a:lnTo>
                  <a:cubicBezTo>
                    <a:pt x="1911" y="220"/>
                    <a:pt x="1848" y="248"/>
                    <a:pt x="1785" y="281"/>
                  </a:cubicBezTo>
                  <a:cubicBezTo>
                    <a:pt x="1723" y="313"/>
                    <a:pt x="1662" y="350"/>
                    <a:pt x="1600" y="384"/>
                  </a:cubicBezTo>
                  <a:cubicBezTo>
                    <a:pt x="1537" y="420"/>
                    <a:pt x="1472" y="456"/>
                    <a:pt x="1411" y="499"/>
                  </a:cubicBezTo>
                  <a:cubicBezTo>
                    <a:pt x="1392" y="513"/>
                    <a:pt x="1375" y="529"/>
                    <a:pt x="1357" y="544"/>
                  </a:cubicBezTo>
                  <a:cubicBezTo>
                    <a:pt x="1321" y="577"/>
                    <a:pt x="1284" y="609"/>
                    <a:pt x="1246" y="642"/>
                  </a:cubicBezTo>
                  <a:cubicBezTo>
                    <a:pt x="1199" y="685"/>
                    <a:pt x="1156" y="731"/>
                    <a:pt x="1114" y="778"/>
                  </a:cubicBezTo>
                  <a:cubicBezTo>
                    <a:pt x="1074" y="824"/>
                    <a:pt x="1033" y="867"/>
                    <a:pt x="995" y="912"/>
                  </a:cubicBezTo>
                  <a:cubicBezTo>
                    <a:pt x="966" y="948"/>
                    <a:pt x="940" y="983"/>
                    <a:pt x="914" y="1019"/>
                  </a:cubicBezTo>
                  <a:cubicBezTo>
                    <a:pt x="888" y="1055"/>
                    <a:pt x="862" y="1092"/>
                    <a:pt x="838" y="1128"/>
                  </a:cubicBezTo>
                  <a:cubicBezTo>
                    <a:pt x="812" y="1168"/>
                    <a:pt x="791" y="1210"/>
                    <a:pt x="768" y="1251"/>
                  </a:cubicBezTo>
                  <a:cubicBezTo>
                    <a:pt x="743" y="1294"/>
                    <a:pt x="718" y="1339"/>
                    <a:pt x="697" y="1385"/>
                  </a:cubicBezTo>
                  <a:cubicBezTo>
                    <a:pt x="687" y="1408"/>
                    <a:pt x="676" y="1432"/>
                    <a:pt x="667" y="1454"/>
                  </a:cubicBezTo>
                  <a:lnTo>
                    <a:pt x="663" y="1463"/>
                  </a:lnTo>
                  <a:cubicBezTo>
                    <a:pt x="665" y="1464"/>
                    <a:pt x="665" y="1466"/>
                    <a:pt x="665" y="1468"/>
                  </a:cubicBezTo>
                  <a:lnTo>
                    <a:pt x="665" y="1469"/>
                  </a:lnTo>
                  <a:cubicBezTo>
                    <a:pt x="657" y="1484"/>
                    <a:pt x="647" y="1502"/>
                    <a:pt x="645" y="1519"/>
                  </a:cubicBezTo>
                  <a:lnTo>
                    <a:pt x="645" y="1522"/>
                  </a:lnTo>
                  <a:cubicBezTo>
                    <a:pt x="644" y="1524"/>
                    <a:pt x="644" y="1524"/>
                    <a:pt x="644" y="1525"/>
                  </a:cubicBezTo>
                  <a:cubicBezTo>
                    <a:pt x="641" y="1537"/>
                    <a:pt x="637" y="1547"/>
                    <a:pt x="635" y="1559"/>
                  </a:cubicBezTo>
                  <a:cubicBezTo>
                    <a:pt x="616" y="1641"/>
                    <a:pt x="601" y="1723"/>
                    <a:pt x="593" y="1806"/>
                  </a:cubicBezTo>
                  <a:cubicBezTo>
                    <a:pt x="582" y="1930"/>
                    <a:pt x="573" y="2054"/>
                    <a:pt x="579" y="2178"/>
                  </a:cubicBezTo>
                  <a:cubicBezTo>
                    <a:pt x="583" y="2223"/>
                    <a:pt x="588" y="2270"/>
                    <a:pt x="595" y="2315"/>
                  </a:cubicBezTo>
                  <a:cubicBezTo>
                    <a:pt x="595" y="2317"/>
                    <a:pt x="595" y="2321"/>
                    <a:pt x="596" y="2324"/>
                  </a:cubicBezTo>
                  <a:cubicBezTo>
                    <a:pt x="598" y="2337"/>
                    <a:pt x="600" y="2348"/>
                    <a:pt x="601" y="2361"/>
                  </a:cubicBezTo>
                  <a:cubicBezTo>
                    <a:pt x="603" y="2368"/>
                    <a:pt x="603" y="2374"/>
                    <a:pt x="604" y="2381"/>
                  </a:cubicBezTo>
                  <a:cubicBezTo>
                    <a:pt x="605" y="2387"/>
                    <a:pt x="606" y="2392"/>
                    <a:pt x="608" y="2399"/>
                  </a:cubicBezTo>
                  <a:lnTo>
                    <a:pt x="608" y="2400"/>
                  </a:lnTo>
                  <a:cubicBezTo>
                    <a:pt x="609" y="2414"/>
                    <a:pt x="610" y="2430"/>
                    <a:pt x="613" y="2445"/>
                  </a:cubicBezTo>
                  <a:cubicBezTo>
                    <a:pt x="583" y="2466"/>
                    <a:pt x="554" y="2489"/>
                    <a:pt x="527" y="2512"/>
                  </a:cubicBezTo>
                  <a:cubicBezTo>
                    <a:pt x="521" y="2516"/>
                    <a:pt x="517" y="2520"/>
                    <a:pt x="512" y="2525"/>
                  </a:cubicBezTo>
                  <a:cubicBezTo>
                    <a:pt x="497" y="2538"/>
                    <a:pt x="482" y="2552"/>
                    <a:pt x="470" y="2567"/>
                  </a:cubicBezTo>
                  <a:lnTo>
                    <a:pt x="435" y="2601"/>
                  </a:lnTo>
                  <a:cubicBezTo>
                    <a:pt x="415" y="2624"/>
                    <a:pt x="397" y="2646"/>
                    <a:pt x="378" y="2670"/>
                  </a:cubicBezTo>
                  <a:cubicBezTo>
                    <a:pt x="361" y="2691"/>
                    <a:pt x="347" y="2712"/>
                    <a:pt x="332" y="2734"/>
                  </a:cubicBezTo>
                  <a:cubicBezTo>
                    <a:pt x="288" y="2800"/>
                    <a:pt x="245" y="2867"/>
                    <a:pt x="208" y="2936"/>
                  </a:cubicBezTo>
                  <a:cubicBezTo>
                    <a:pt x="182" y="2992"/>
                    <a:pt x="157" y="3048"/>
                    <a:pt x="135" y="3105"/>
                  </a:cubicBezTo>
                  <a:cubicBezTo>
                    <a:pt x="135" y="3106"/>
                    <a:pt x="135" y="3106"/>
                    <a:pt x="134" y="3110"/>
                  </a:cubicBezTo>
                  <a:cubicBezTo>
                    <a:pt x="119" y="3153"/>
                    <a:pt x="105" y="3198"/>
                    <a:pt x="90" y="3243"/>
                  </a:cubicBezTo>
                  <a:cubicBezTo>
                    <a:pt x="75" y="3287"/>
                    <a:pt x="59" y="3333"/>
                    <a:pt x="48" y="3379"/>
                  </a:cubicBezTo>
                  <a:cubicBezTo>
                    <a:pt x="32" y="3456"/>
                    <a:pt x="20" y="3534"/>
                    <a:pt x="12" y="3614"/>
                  </a:cubicBezTo>
                  <a:cubicBezTo>
                    <a:pt x="7" y="3662"/>
                    <a:pt x="4" y="3710"/>
                    <a:pt x="2" y="3760"/>
                  </a:cubicBezTo>
                  <a:cubicBezTo>
                    <a:pt x="1" y="3806"/>
                    <a:pt x="0" y="3853"/>
                    <a:pt x="1" y="3899"/>
                  </a:cubicBezTo>
                  <a:cubicBezTo>
                    <a:pt x="4" y="3936"/>
                    <a:pt x="10" y="3972"/>
                    <a:pt x="17" y="4008"/>
                  </a:cubicBezTo>
                  <a:cubicBezTo>
                    <a:pt x="26" y="4055"/>
                    <a:pt x="37" y="4101"/>
                    <a:pt x="52" y="4148"/>
                  </a:cubicBezTo>
                  <a:cubicBezTo>
                    <a:pt x="64" y="4189"/>
                    <a:pt x="74" y="4231"/>
                    <a:pt x="87" y="4272"/>
                  </a:cubicBezTo>
                  <a:lnTo>
                    <a:pt x="87" y="4273"/>
                  </a:lnTo>
                  <a:lnTo>
                    <a:pt x="87" y="4275"/>
                  </a:lnTo>
                  <a:cubicBezTo>
                    <a:pt x="87" y="4275"/>
                    <a:pt x="88" y="4276"/>
                    <a:pt x="88" y="4277"/>
                  </a:cubicBezTo>
                  <a:cubicBezTo>
                    <a:pt x="98" y="4309"/>
                    <a:pt x="113" y="4342"/>
                    <a:pt x="126" y="4373"/>
                  </a:cubicBezTo>
                  <a:cubicBezTo>
                    <a:pt x="151" y="4422"/>
                    <a:pt x="177" y="4472"/>
                    <a:pt x="207" y="4518"/>
                  </a:cubicBezTo>
                  <a:cubicBezTo>
                    <a:pt x="211" y="4523"/>
                    <a:pt x="213" y="4528"/>
                    <a:pt x="217" y="4533"/>
                  </a:cubicBezTo>
                  <a:cubicBezTo>
                    <a:pt x="221" y="4538"/>
                    <a:pt x="224" y="4543"/>
                    <a:pt x="226" y="4549"/>
                  </a:cubicBezTo>
                  <a:cubicBezTo>
                    <a:pt x="263" y="4545"/>
                    <a:pt x="300" y="4543"/>
                    <a:pt x="337" y="4540"/>
                  </a:cubicBezTo>
                  <a:cubicBezTo>
                    <a:pt x="383" y="4536"/>
                    <a:pt x="428" y="4535"/>
                    <a:pt x="474" y="4535"/>
                  </a:cubicBezTo>
                  <a:cubicBezTo>
                    <a:pt x="495" y="4535"/>
                    <a:pt x="516" y="4535"/>
                    <a:pt x="537" y="4536"/>
                  </a:cubicBezTo>
                  <a:cubicBezTo>
                    <a:pt x="603" y="4538"/>
                    <a:pt x="670" y="4540"/>
                    <a:pt x="734" y="4550"/>
                  </a:cubicBezTo>
                  <a:cubicBezTo>
                    <a:pt x="771" y="4555"/>
                    <a:pt x="807" y="4560"/>
                    <a:pt x="843" y="4567"/>
                  </a:cubicBezTo>
                  <a:cubicBezTo>
                    <a:pt x="879" y="4575"/>
                    <a:pt x="918" y="4581"/>
                    <a:pt x="952" y="4591"/>
                  </a:cubicBezTo>
                  <a:cubicBezTo>
                    <a:pt x="1019" y="4608"/>
                    <a:pt x="1088" y="4627"/>
                    <a:pt x="1153" y="4649"/>
                  </a:cubicBezTo>
                  <a:cubicBezTo>
                    <a:pt x="1284" y="4698"/>
                    <a:pt x="1414" y="4747"/>
                    <a:pt x="1543" y="4799"/>
                  </a:cubicBezTo>
                  <a:cubicBezTo>
                    <a:pt x="1554" y="4804"/>
                    <a:pt x="1566" y="4809"/>
                    <a:pt x="1576" y="4813"/>
                  </a:cubicBezTo>
                  <a:cubicBezTo>
                    <a:pt x="1570" y="4798"/>
                    <a:pt x="1565" y="4781"/>
                    <a:pt x="1560" y="4766"/>
                  </a:cubicBezTo>
                  <a:cubicBezTo>
                    <a:pt x="1545" y="4727"/>
                    <a:pt x="1533" y="4688"/>
                    <a:pt x="1518" y="4648"/>
                  </a:cubicBezTo>
                  <a:cubicBezTo>
                    <a:pt x="1499" y="4591"/>
                    <a:pt x="1472" y="4535"/>
                    <a:pt x="1462" y="4474"/>
                  </a:cubicBezTo>
                  <a:cubicBezTo>
                    <a:pt x="1455" y="4441"/>
                    <a:pt x="1452" y="4409"/>
                    <a:pt x="1449" y="4375"/>
                  </a:cubicBezTo>
                  <a:cubicBezTo>
                    <a:pt x="1445" y="4347"/>
                    <a:pt x="1441" y="4317"/>
                    <a:pt x="1441" y="4287"/>
                  </a:cubicBezTo>
                  <a:cubicBezTo>
                    <a:pt x="1440" y="4218"/>
                    <a:pt x="1445" y="4149"/>
                    <a:pt x="1452" y="4081"/>
                  </a:cubicBezTo>
                  <a:cubicBezTo>
                    <a:pt x="1459" y="4032"/>
                    <a:pt x="1472" y="3984"/>
                    <a:pt x="1482" y="3936"/>
                  </a:cubicBezTo>
                  <a:cubicBezTo>
                    <a:pt x="1492" y="3889"/>
                    <a:pt x="1502" y="3839"/>
                    <a:pt x="1512" y="3791"/>
                  </a:cubicBezTo>
                  <a:cubicBezTo>
                    <a:pt x="1522" y="3746"/>
                    <a:pt x="1534" y="3703"/>
                    <a:pt x="1548" y="3659"/>
                  </a:cubicBezTo>
                  <a:cubicBezTo>
                    <a:pt x="1585" y="3547"/>
                    <a:pt x="1627" y="3436"/>
                    <a:pt x="1688" y="3333"/>
                  </a:cubicBezTo>
                  <a:cubicBezTo>
                    <a:pt x="1717" y="3281"/>
                    <a:pt x="1752" y="3232"/>
                    <a:pt x="1787" y="3186"/>
                  </a:cubicBezTo>
                  <a:cubicBezTo>
                    <a:pt x="1829" y="3130"/>
                    <a:pt x="1873" y="3078"/>
                    <a:pt x="1919" y="3024"/>
                  </a:cubicBezTo>
                  <a:cubicBezTo>
                    <a:pt x="1961" y="2975"/>
                    <a:pt x="2006" y="2926"/>
                    <a:pt x="2056" y="2884"/>
                  </a:cubicBezTo>
                  <a:cubicBezTo>
                    <a:pt x="2084" y="2861"/>
                    <a:pt x="2111" y="2837"/>
                    <a:pt x="2139" y="2818"/>
                  </a:cubicBezTo>
                  <a:cubicBezTo>
                    <a:pt x="2167" y="2797"/>
                    <a:pt x="2197" y="2779"/>
                    <a:pt x="2228" y="2763"/>
                  </a:cubicBezTo>
                  <a:cubicBezTo>
                    <a:pt x="2259" y="2747"/>
                    <a:pt x="2290" y="2729"/>
                    <a:pt x="2323" y="2717"/>
                  </a:cubicBezTo>
                  <a:cubicBezTo>
                    <a:pt x="2384" y="2694"/>
                    <a:pt x="2446" y="2678"/>
                    <a:pt x="2509" y="2670"/>
                  </a:cubicBezTo>
                  <a:cubicBezTo>
                    <a:pt x="2529" y="2667"/>
                    <a:pt x="2546" y="2665"/>
                    <a:pt x="2565" y="2662"/>
                  </a:cubicBezTo>
                  <a:cubicBezTo>
                    <a:pt x="2561" y="2621"/>
                    <a:pt x="2559" y="2582"/>
                    <a:pt x="2555" y="2543"/>
                  </a:cubicBezTo>
                  <a:cubicBezTo>
                    <a:pt x="2551" y="2482"/>
                    <a:pt x="2559" y="2422"/>
                    <a:pt x="2569" y="2362"/>
                  </a:cubicBezTo>
                  <a:cubicBezTo>
                    <a:pt x="2579" y="2299"/>
                    <a:pt x="2592" y="2234"/>
                    <a:pt x="2605" y="2172"/>
                  </a:cubicBezTo>
                  <a:cubicBezTo>
                    <a:pt x="2618" y="2109"/>
                    <a:pt x="2639" y="2048"/>
                    <a:pt x="2667" y="1990"/>
                  </a:cubicBezTo>
                  <a:cubicBezTo>
                    <a:pt x="2695" y="1929"/>
                    <a:pt x="2725" y="1870"/>
                    <a:pt x="2757" y="1813"/>
                  </a:cubicBezTo>
                  <a:cubicBezTo>
                    <a:pt x="2782" y="1769"/>
                    <a:pt x="2809" y="1727"/>
                    <a:pt x="2842" y="1686"/>
                  </a:cubicBezTo>
                  <a:cubicBezTo>
                    <a:pt x="2874" y="1646"/>
                    <a:pt x="2906" y="1605"/>
                    <a:pt x="2942" y="1569"/>
                  </a:cubicBezTo>
                  <a:cubicBezTo>
                    <a:pt x="2953" y="1559"/>
                    <a:pt x="2964" y="1547"/>
                    <a:pt x="2977" y="1537"/>
                  </a:cubicBezTo>
                  <a:cubicBezTo>
                    <a:pt x="2980" y="1535"/>
                    <a:pt x="2984" y="1532"/>
                    <a:pt x="2989" y="1531"/>
                  </a:cubicBezTo>
                  <a:cubicBezTo>
                    <a:pt x="2990" y="1530"/>
                    <a:pt x="2990" y="1530"/>
                    <a:pt x="2992" y="1530"/>
                  </a:cubicBezTo>
                  <a:lnTo>
                    <a:pt x="2993" y="1528"/>
                  </a:lnTo>
                  <a:cubicBezTo>
                    <a:pt x="3004" y="1521"/>
                    <a:pt x="3018" y="1514"/>
                    <a:pt x="3030" y="1507"/>
                  </a:cubicBezTo>
                  <a:cubicBezTo>
                    <a:pt x="3031" y="1507"/>
                    <a:pt x="3031" y="1506"/>
                    <a:pt x="3033" y="1506"/>
                  </a:cubicBezTo>
                  <a:cubicBezTo>
                    <a:pt x="3034" y="1505"/>
                    <a:pt x="3036" y="1504"/>
                    <a:pt x="3038" y="1504"/>
                  </a:cubicBezTo>
                  <a:cubicBezTo>
                    <a:pt x="3039" y="1502"/>
                    <a:pt x="3042" y="1501"/>
                    <a:pt x="3044" y="1501"/>
                  </a:cubicBezTo>
                  <a:cubicBezTo>
                    <a:pt x="3045" y="1500"/>
                    <a:pt x="3046" y="1500"/>
                    <a:pt x="3047" y="1499"/>
                  </a:cubicBezTo>
                  <a:cubicBezTo>
                    <a:pt x="3049" y="1497"/>
                    <a:pt x="3051" y="1496"/>
                    <a:pt x="3054" y="1495"/>
                  </a:cubicBezTo>
                  <a:cubicBezTo>
                    <a:pt x="3057" y="1491"/>
                    <a:pt x="3060" y="1490"/>
                    <a:pt x="3064" y="1489"/>
                  </a:cubicBezTo>
                  <a:cubicBezTo>
                    <a:pt x="3103" y="1471"/>
                    <a:pt x="3145" y="1458"/>
                    <a:pt x="3186" y="1445"/>
                  </a:cubicBezTo>
                  <a:cubicBezTo>
                    <a:pt x="3257" y="1422"/>
                    <a:pt x="3330" y="1403"/>
                    <a:pt x="3406" y="1392"/>
                  </a:cubicBezTo>
                  <a:cubicBezTo>
                    <a:pt x="3411" y="1392"/>
                    <a:pt x="3416" y="1391"/>
                    <a:pt x="3421" y="1391"/>
                  </a:cubicBezTo>
                  <a:lnTo>
                    <a:pt x="3423" y="1391"/>
                  </a:lnTo>
                  <a:cubicBezTo>
                    <a:pt x="3408" y="1398"/>
                    <a:pt x="3394" y="1403"/>
                    <a:pt x="3380" y="1409"/>
                  </a:cubicBezTo>
                  <a:cubicBezTo>
                    <a:pt x="3343" y="1427"/>
                    <a:pt x="3305" y="1445"/>
                    <a:pt x="3271" y="1468"/>
                  </a:cubicBezTo>
                  <a:cubicBezTo>
                    <a:pt x="3210" y="1507"/>
                    <a:pt x="3153" y="1553"/>
                    <a:pt x="3096" y="1600"/>
                  </a:cubicBezTo>
                  <a:cubicBezTo>
                    <a:pt x="3067" y="1625"/>
                    <a:pt x="3040" y="1650"/>
                    <a:pt x="3015" y="1677"/>
                  </a:cubicBezTo>
                  <a:cubicBezTo>
                    <a:pt x="2977" y="1722"/>
                    <a:pt x="2938" y="1767"/>
                    <a:pt x="2905" y="1813"/>
                  </a:cubicBezTo>
                  <a:cubicBezTo>
                    <a:pt x="2881" y="1853"/>
                    <a:pt x="2856" y="1894"/>
                    <a:pt x="2834" y="1934"/>
                  </a:cubicBezTo>
                  <a:cubicBezTo>
                    <a:pt x="2804" y="1992"/>
                    <a:pt x="2777" y="2051"/>
                    <a:pt x="2753" y="2111"/>
                  </a:cubicBezTo>
                  <a:lnTo>
                    <a:pt x="2753" y="2113"/>
                  </a:lnTo>
                  <a:cubicBezTo>
                    <a:pt x="2753" y="2113"/>
                    <a:pt x="2752" y="2114"/>
                    <a:pt x="2753" y="2114"/>
                  </a:cubicBezTo>
                  <a:cubicBezTo>
                    <a:pt x="2745" y="2134"/>
                    <a:pt x="2739" y="2155"/>
                    <a:pt x="2734" y="2176"/>
                  </a:cubicBezTo>
                  <a:cubicBezTo>
                    <a:pt x="2711" y="2275"/>
                    <a:pt x="2691" y="2377"/>
                    <a:pt x="2680" y="2480"/>
                  </a:cubicBezTo>
                  <a:cubicBezTo>
                    <a:pt x="2680" y="2497"/>
                    <a:pt x="2679" y="2512"/>
                    <a:pt x="2680" y="2529"/>
                  </a:cubicBezTo>
                  <a:cubicBezTo>
                    <a:pt x="2682" y="2562"/>
                    <a:pt x="2684" y="2595"/>
                    <a:pt x="2688" y="2627"/>
                  </a:cubicBezTo>
                  <a:cubicBezTo>
                    <a:pt x="2688" y="2630"/>
                    <a:pt x="2688" y="2632"/>
                    <a:pt x="2689" y="2635"/>
                  </a:cubicBezTo>
                  <a:cubicBezTo>
                    <a:pt x="2685" y="2641"/>
                    <a:pt x="2685" y="2649"/>
                    <a:pt x="2685" y="2656"/>
                  </a:cubicBezTo>
                  <a:cubicBezTo>
                    <a:pt x="2685" y="2660"/>
                    <a:pt x="2688" y="2665"/>
                    <a:pt x="2688" y="2668"/>
                  </a:cubicBezTo>
                  <a:lnTo>
                    <a:pt x="2688" y="2670"/>
                  </a:lnTo>
                  <a:lnTo>
                    <a:pt x="2690" y="2679"/>
                  </a:lnTo>
                  <a:lnTo>
                    <a:pt x="2690" y="2679"/>
                  </a:lnTo>
                  <a:cubicBezTo>
                    <a:pt x="2690" y="2679"/>
                    <a:pt x="2690" y="2679"/>
                    <a:pt x="2690" y="2678"/>
                  </a:cubicBezTo>
                  <a:lnTo>
                    <a:pt x="2690" y="2678"/>
                  </a:lnTo>
                  <a:cubicBezTo>
                    <a:pt x="2690" y="2680"/>
                    <a:pt x="2690" y="2682"/>
                    <a:pt x="2691" y="2683"/>
                  </a:cubicBezTo>
                  <a:cubicBezTo>
                    <a:pt x="2693" y="2685"/>
                    <a:pt x="2693" y="2686"/>
                    <a:pt x="2693" y="2688"/>
                  </a:cubicBezTo>
                  <a:lnTo>
                    <a:pt x="2693" y="2689"/>
                  </a:lnTo>
                  <a:lnTo>
                    <a:pt x="2693" y="2692"/>
                  </a:lnTo>
                  <a:lnTo>
                    <a:pt x="2693" y="2693"/>
                  </a:lnTo>
                  <a:cubicBezTo>
                    <a:pt x="2699" y="2723"/>
                    <a:pt x="2701" y="2753"/>
                    <a:pt x="2708" y="2780"/>
                  </a:cubicBezTo>
                  <a:lnTo>
                    <a:pt x="2708" y="2783"/>
                  </a:lnTo>
                  <a:lnTo>
                    <a:pt x="2657" y="2783"/>
                  </a:lnTo>
                  <a:cubicBezTo>
                    <a:pt x="2639" y="2783"/>
                    <a:pt x="2623" y="2785"/>
                    <a:pt x="2606" y="2786"/>
                  </a:cubicBezTo>
                  <a:cubicBezTo>
                    <a:pt x="2600" y="2786"/>
                    <a:pt x="2593" y="2787"/>
                    <a:pt x="2585" y="2789"/>
                  </a:cubicBezTo>
                  <a:cubicBezTo>
                    <a:pt x="2576" y="2789"/>
                    <a:pt x="2566" y="2790"/>
                    <a:pt x="2556" y="2791"/>
                  </a:cubicBezTo>
                  <a:cubicBezTo>
                    <a:pt x="2538" y="2794"/>
                    <a:pt x="2518" y="2796"/>
                    <a:pt x="2500" y="2799"/>
                  </a:cubicBezTo>
                  <a:cubicBezTo>
                    <a:pt x="2499" y="2799"/>
                    <a:pt x="2497" y="2799"/>
                    <a:pt x="2495" y="2800"/>
                  </a:cubicBezTo>
                  <a:lnTo>
                    <a:pt x="2492" y="2800"/>
                  </a:lnTo>
                  <a:cubicBezTo>
                    <a:pt x="2463" y="2806"/>
                    <a:pt x="2432" y="2812"/>
                    <a:pt x="2402" y="2822"/>
                  </a:cubicBezTo>
                  <a:cubicBezTo>
                    <a:pt x="2381" y="2830"/>
                    <a:pt x="2360" y="2838"/>
                    <a:pt x="2338" y="2847"/>
                  </a:cubicBezTo>
                  <a:lnTo>
                    <a:pt x="2338" y="2847"/>
                  </a:lnTo>
                  <a:cubicBezTo>
                    <a:pt x="2339" y="2847"/>
                    <a:pt x="2339" y="2847"/>
                    <a:pt x="2339" y="2846"/>
                  </a:cubicBezTo>
                  <a:cubicBezTo>
                    <a:pt x="2338" y="2846"/>
                    <a:pt x="2338" y="2846"/>
                    <a:pt x="2337" y="2847"/>
                  </a:cubicBezTo>
                  <a:cubicBezTo>
                    <a:pt x="2337" y="2847"/>
                    <a:pt x="2338" y="2847"/>
                    <a:pt x="2338" y="2847"/>
                  </a:cubicBezTo>
                  <a:lnTo>
                    <a:pt x="2338" y="2847"/>
                  </a:lnTo>
                  <a:cubicBezTo>
                    <a:pt x="2337" y="2847"/>
                    <a:pt x="2336" y="2848"/>
                    <a:pt x="2334" y="2848"/>
                  </a:cubicBezTo>
                  <a:lnTo>
                    <a:pt x="2333" y="2851"/>
                  </a:lnTo>
                  <a:cubicBezTo>
                    <a:pt x="2301" y="2866"/>
                    <a:pt x="2270" y="2883"/>
                    <a:pt x="2239" y="2902"/>
                  </a:cubicBezTo>
                  <a:cubicBezTo>
                    <a:pt x="2215" y="2918"/>
                    <a:pt x="2193" y="2933"/>
                    <a:pt x="2173" y="2950"/>
                  </a:cubicBezTo>
                  <a:cubicBezTo>
                    <a:pt x="2151" y="2967"/>
                    <a:pt x="2128" y="2986"/>
                    <a:pt x="2108" y="3006"/>
                  </a:cubicBezTo>
                  <a:cubicBezTo>
                    <a:pt x="2087" y="3027"/>
                    <a:pt x="2068" y="3048"/>
                    <a:pt x="2048" y="3069"/>
                  </a:cubicBezTo>
                  <a:lnTo>
                    <a:pt x="2046" y="3070"/>
                  </a:lnTo>
                  <a:lnTo>
                    <a:pt x="2045" y="3072"/>
                  </a:lnTo>
                  <a:lnTo>
                    <a:pt x="2043" y="3075"/>
                  </a:lnTo>
                  <a:lnTo>
                    <a:pt x="2040" y="3076"/>
                  </a:lnTo>
                  <a:cubicBezTo>
                    <a:pt x="1972" y="3152"/>
                    <a:pt x="1906" y="3232"/>
                    <a:pt x="1846" y="3316"/>
                  </a:cubicBezTo>
                  <a:cubicBezTo>
                    <a:pt x="1821" y="3353"/>
                    <a:pt x="1797" y="3392"/>
                    <a:pt x="1775" y="3431"/>
                  </a:cubicBezTo>
                  <a:cubicBezTo>
                    <a:pt x="1744" y="3491"/>
                    <a:pt x="1719" y="3553"/>
                    <a:pt x="1694" y="3616"/>
                  </a:cubicBezTo>
                  <a:lnTo>
                    <a:pt x="1695" y="3615"/>
                  </a:lnTo>
                  <a:lnTo>
                    <a:pt x="1695" y="3615"/>
                  </a:lnTo>
                  <a:cubicBezTo>
                    <a:pt x="1672" y="3678"/>
                    <a:pt x="1650" y="3741"/>
                    <a:pt x="1635" y="3807"/>
                  </a:cubicBezTo>
                  <a:cubicBezTo>
                    <a:pt x="1626" y="3849"/>
                    <a:pt x="1617" y="3890"/>
                    <a:pt x="1610" y="3932"/>
                  </a:cubicBezTo>
                  <a:cubicBezTo>
                    <a:pt x="1602" y="3972"/>
                    <a:pt x="1592" y="4012"/>
                    <a:pt x="1583" y="4051"/>
                  </a:cubicBezTo>
                  <a:cubicBezTo>
                    <a:pt x="1575" y="4089"/>
                    <a:pt x="1571" y="4127"/>
                    <a:pt x="1569" y="4164"/>
                  </a:cubicBezTo>
                  <a:cubicBezTo>
                    <a:pt x="1566" y="4206"/>
                    <a:pt x="1564" y="4247"/>
                    <a:pt x="1565" y="4287"/>
                  </a:cubicBezTo>
                  <a:cubicBezTo>
                    <a:pt x="1569" y="4344"/>
                    <a:pt x="1575" y="4401"/>
                    <a:pt x="1584" y="4456"/>
                  </a:cubicBezTo>
                  <a:cubicBezTo>
                    <a:pt x="1586" y="4468"/>
                    <a:pt x="1590" y="4479"/>
                    <a:pt x="1594" y="4491"/>
                  </a:cubicBezTo>
                  <a:cubicBezTo>
                    <a:pt x="1610" y="4538"/>
                    <a:pt x="1628" y="4582"/>
                    <a:pt x="1642" y="4629"/>
                  </a:cubicBezTo>
                  <a:cubicBezTo>
                    <a:pt x="1653" y="4664"/>
                    <a:pt x="1667" y="4700"/>
                    <a:pt x="1679" y="4736"/>
                  </a:cubicBezTo>
                  <a:cubicBezTo>
                    <a:pt x="1690" y="4768"/>
                    <a:pt x="1704" y="4797"/>
                    <a:pt x="1717" y="4828"/>
                  </a:cubicBezTo>
                  <a:cubicBezTo>
                    <a:pt x="1720" y="4833"/>
                    <a:pt x="1721" y="4838"/>
                    <a:pt x="1721" y="4844"/>
                  </a:cubicBezTo>
                  <a:cubicBezTo>
                    <a:pt x="1725" y="4842"/>
                    <a:pt x="1728" y="4839"/>
                    <a:pt x="1731" y="4837"/>
                  </a:cubicBezTo>
                  <a:cubicBezTo>
                    <a:pt x="1762" y="4818"/>
                    <a:pt x="1797" y="4804"/>
                    <a:pt x="1831" y="4789"/>
                  </a:cubicBezTo>
                  <a:cubicBezTo>
                    <a:pt x="1854" y="4778"/>
                    <a:pt x="1875" y="4768"/>
                    <a:pt x="1899" y="4758"/>
                  </a:cubicBezTo>
                  <a:cubicBezTo>
                    <a:pt x="1953" y="4735"/>
                    <a:pt x="2010" y="4722"/>
                    <a:pt x="2068" y="4715"/>
                  </a:cubicBezTo>
                  <a:cubicBezTo>
                    <a:pt x="2126" y="4709"/>
                    <a:pt x="2185" y="4706"/>
                    <a:pt x="2245" y="4703"/>
                  </a:cubicBezTo>
                  <a:cubicBezTo>
                    <a:pt x="2308" y="4699"/>
                    <a:pt x="2373" y="4695"/>
                    <a:pt x="2436" y="4693"/>
                  </a:cubicBezTo>
                  <a:cubicBezTo>
                    <a:pt x="2471" y="4691"/>
                    <a:pt x="2508" y="4688"/>
                    <a:pt x="2544" y="4688"/>
                  </a:cubicBezTo>
                  <a:cubicBezTo>
                    <a:pt x="2572" y="4688"/>
                    <a:pt x="2600" y="4690"/>
                    <a:pt x="2627" y="4695"/>
                  </a:cubicBezTo>
                  <a:cubicBezTo>
                    <a:pt x="2693" y="4708"/>
                    <a:pt x="2756" y="4725"/>
                    <a:pt x="2822" y="4741"/>
                  </a:cubicBezTo>
                  <a:cubicBezTo>
                    <a:pt x="2834" y="4745"/>
                    <a:pt x="2849" y="4747"/>
                    <a:pt x="2861" y="4751"/>
                  </a:cubicBezTo>
                  <a:cubicBezTo>
                    <a:pt x="2861" y="4745"/>
                    <a:pt x="2863" y="4740"/>
                    <a:pt x="2864" y="4734"/>
                  </a:cubicBezTo>
                  <a:cubicBezTo>
                    <a:pt x="2871" y="4689"/>
                    <a:pt x="2881" y="4643"/>
                    <a:pt x="2892" y="4600"/>
                  </a:cubicBezTo>
                  <a:cubicBezTo>
                    <a:pt x="2900" y="4567"/>
                    <a:pt x="2909" y="4535"/>
                    <a:pt x="2920" y="4503"/>
                  </a:cubicBezTo>
                  <a:cubicBezTo>
                    <a:pt x="2928" y="4474"/>
                    <a:pt x="2936" y="4445"/>
                    <a:pt x="2948" y="4416"/>
                  </a:cubicBezTo>
                  <a:cubicBezTo>
                    <a:pt x="2962" y="4383"/>
                    <a:pt x="2974" y="4350"/>
                    <a:pt x="2990" y="4318"/>
                  </a:cubicBezTo>
                  <a:cubicBezTo>
                    <a:pt x="3005" y="4287"/>
                    <a:pt x="3021" y="4259"/>
                    <a:pt x="3038" y="4228"/>
                  </a:cubicBezTo>
                  <a:cubicBezTo>
                    <a:pt x="3052" y="4200"/>
                    <a:pt x="3070" y="4175"/>
                    <a:pt x="3087" y="4151"/>
                  </a:cubicBezTo>
                  <a:cubicBezTo>
                    <a:pt x="3107" y="4121"/>
                    <a:pt x="3127" y="4091"/>
                    <a:pt x="3148" y="4063"/>
                  </a:cubicBezTo>
                  <a:cubicBezTo>
                    <a:pt x="3186" y="4008"/>
                    <a:pt x="3227" y="3956"/>
                    <a:pt x="3272" y="3904"/>
                  </a:cubicBezTo>
                  <a:cubicBezTo>
                    <a:pt x="3356" y="3802"/>
                    <a:pt x="3449" y="3707"/>
                    <a:pt x="3547" y="3617"/>
                  </a:cubicBezTo>
                  <a:cubicBezTo>
                    <a:pt x="3596" y="3574"/>
                    <a:pt x="3644" y="3533"/>
                    <a:pt x="3695" y="3491"/>
                  </a:cubicBezTo>
                  <a:cubicBezTo>
                    <a:pt x="3722" y="3468"/>
                    <a:pt x="3748" y="3446"/>
                    <a:pt x="3777" y="3425"/>
                  </a:cubicBezTo>
                  <a:lnTo>
                    <a:pt x="3866" y="3363"/>
                  </a:lnTo>
                  <a:cubicBezTo>
                    <a:pt x="4088" y="3214"/>
                    <a:pt x="4323" y="3080"/>
                    <a:pt x="4579" y="3002"/>
                  </a:cubicBezTo>
                  <a:cubicBezTo>
                    <a:pt x="4639" y="2985"/>
                    <a:pt x="4701" y="2970"/>
                    <a:pt x="4762" y="2956"/>
                  </a:cubicBezTo>
                  <a:cubicBezTo>
                    <a:pt x="4777" y="2952"/>
                    <a:pt x="4794" y="2949"/>
                    <a:pt x="4809" y="2946"/>
                  </a:cubicBezTo>
                  <a:cubicBezTo>
                    <a:pt x="4834" y="2902"/>
                    <a:pt x="4860" y="2859"/>
                    <a:pt x="4888" y="2818"/>
                  </a:cubicBezTo>
                  <a:cubicBezTo>
                    <a:pt x="4920" y="2770"/>
                    <a:pt x="4953" y="2722"/>
                    <a:pt x="4990" y="2678"/>
                  </a:cubicBezTo>
                  <a:cubicBezTo>
                    <a:pt x="5026" y="2635"/>
                    <a:pt x="5063" y="2593"/>
                    <a:pt x="5102" y="2551"/>
                  </a:cubicBezTo>
                  <a:cubicBezTo>
                    <a:pt x="5147" y="2503"/>
                    <a:pt x="5193" y="2453"/>
                    <a:pt x="5242" y="2407"/>
                  </a:cubicBezTo>
                  <a:cubicBezTo>
                    <a:pt x="5268" y="2381"/>
                    <a:pt x="5293" y="2353"/>
                    <a:pt x="5320" y="2329"/>
                  </a:cubicBezTo>
                  <a:cubicBezTo>
                    <a:pt x="5345" y="2307"/>
                    <a:pt x="5369" y="2283"/>
                    <a:pt x="5394" y="2262"/>
                  </a:cubicBezTo>
                  <a:cubicBezTo>
                    <a:pt x="5423" y="2239"/>
                    <a:pt x="5450" y="2214"/>
                    <a:pt x="5481" y="2193"/>
                  </a:cubicBezTo>
                  <a:cubicBezTo>
                    <a:pt x="5511" y="2172"/>
                    <a:pt x="5541" y="2151"/>
                    <a:pt x="5570" y="2129"/>
                  </a:cubicBezTo>
                  <a:cubicBezTo>
                    <a:pt x="5629" y="2088"/>
                    <a:pt x="5689" y="2051"/>
                    <a:pt x="5749" y="2012"/>
                  </a:cubicBezTo>
                  <a:cubicBezTo>
                    <a:pt x="5804" y="1976"/>
                    <a:pt x="5858" y="1943"/>
                    <a:pt x="5913" y="1909"/>
                  </a:cubicBezTo>
                  <a:cubicBezTo>
                    <a:pt x="5970" y="1875"/>
                    <a:pt x="6028" y="1839"/>
                    <a:pt x="6088" y="1806"/>
                  </a:cubicBezTo>
                  <a:cubicBezTo>
                    <a:pt x="6122" y="1788"/>
                    <a:pt x="6158" y="1768"/>
                    <a:pt x="6194" y="1749"/>
                  </a:cubicBezTo>
                  <a:cubicBezTo>
                    <a:pt x="6227" y="1732"/>
                    <a:pt x="6260" y="1717"/>
                    <a:pt x="6292" y="1702"/>
                  </a:cubicBezTo>
                  <a:cubicBezTo>
                    <a:pt x="6321" y="1688"/>
                    <a:pt x="6351" y="1676"/>
                    <a:pt x="6379" y="1664"/>
                  </a:cubicBezTo>
                  <a:cubicBezTo>
                    <a:pt x="6406" y="1651"/>
                    <a:pt x="6432" y="1640"/>
                    <a:pt x="6459" y="1630"/>
                  </a:cubicBezTo>
                  <a:cubicBezTo>
                    <a:pt x="6496" y="1617"/>
                    <a:pt x="6530" y="1602"/>
                    <a:pt x="6566" y="1592"/>
                  </a:cubicBezTo>
                  <a:cubicBezTo>
                    <a:pt x="6604" y="1579"/>
                    <a:pt x="6641" y="1569"/>
                    <a:pt x="6677" y="1557"/>
                  </a:cubicBezTo>
                  <a:cubicBezTo>
                    <a:pt x="6713" y="1547"/>
                    <a:pt x="6751" y="1540"/>
                    <a:pt x="6787" y="1531"/>
                  </a:cubicBezTo>
                  <a:cubicBezTo>
                    <a:pt x="6818" y="1522"/>
                    <a:pt x="6849" y="1517"/>
                    <a:pt x="6880" y="1511"/>
                  </a:cubicBezTo>
                  <a:cubicBezTo>
                    <a:pt x="6945" y="1499"/>
                    <a:pt x="7010" y="1490"/>
                    <a:pt x="7076" y="1484"/>
                  </a:cubicBezTo>
                  <a:cubicBezTo>
                    <a:pt x="7113" y="1480"/>
                    <a:pt x="7151" y="1479"/>
                    <a:pt x="7188" y="1478"/>
                  </a:cubicBezTo>
                  <a:cubicBezTo>
                    <a:pt x="7214" y="1474"/>
                    <a:pt x="7238" y="1473"/>
                    <a:pt x="7261" y="1473"/>
                  </a:cubicBezTo>
                  <a:cubicBezTo>
                    <a:pt x="7271" y="1473"/>
                    <a:pt x="7281" y="1474"/>
                    <a:pt x="7291" y="1474"/>
                  </a:cubicBezTo>
                  <a:cubicBezTo>
                    <a:pt x="7345" y="1475"/>
                    <a:pt x="7400" y="1480"/>
                    <a:pt x="7452" y="1484"/>
                  </a:cubicBezTo>
                  <a:lnTo>
                    <a:pt x="7452" y="1483"/>
                  </a:lnTo>
                  <a:cubicBezTo>
                    <a:pt x="7452" y="1481"/>
                    <a:pt x="7451" y="1481"/>
                    <a:pt x="7451" y="1480"/>
                  </a:cubicBezTo>
                  <a:cubicBezTo>
                    <a:pt x="7432" y="1444"/>
                    <a:pt x="7410" y="1409"/>
                    <a:pt x="7388" y="1377"/>
                  </a:cubicBezTo>
                  <a:cubicBezTo>
                    <a:pt x="7366" y="1346"/>
                    <a:pt x="7343" y="1316"/>
                    <a:pt x="7318" y="1285"/>
                  </a:cubicBezTo>
                  <a:cubicBezTo>
                    <a:pt x="7297" y="1259"/>
                    <a:pt x="7274" y="1233"/>
                    <a:pt x="7251" y="1210"/>
                  </a:cubicBezTo>
                  <a:cubicBezTo>
                    <a:pt x="7226" y="1185"/>
                    <a:pt x="7204" y="1159"/>
                    <a:pt x="7179" y="1135"/>
                  </a:cubicBezTo>
                  <a:cubicBezTo>
                    <a:pt x="7148" y="1108"/>
                    <a:pt x="7118" y="1079"/>
                    <a:pt x="7086" y="1052"/>
                  </a:cubicBezTo>
                  <a:cubicBezTo>
                    <a:pt x="7033" y="1004"/>
                    <a:pt x="6979" y="958"/>
                    <a:pt x="6924" y="912"/>
                  </a:cubicBezTo>
                  <a:cubicBezTo>
                    <a:pt x="6893" y="887"/>
                    <a:pt x="6862" y="862"/>
                    <a:pt x="6829" y="839"/>
                  </a:cubicBezTo>
                  <a:cubicBezTo>
                    <a:pt x="6797" y="815"/>
                    <a:pt x="6765" y="794"/>
                    <a:pt x="6733" y="772"/>
                  </a:cubicBezTo>
                  <a:cubicBezTo>
                    <a:pt x="6692" y="746"/>
                    <a:pt x="6650" y="719"/>
                    <a:pt x="6605" y="697"/>
                  </a:cubicBezTo>
                  <a:cubicBezTo>
                    <a:pt x="6580" y="684"/>
                    <a:pt x="6555" y="670"/>
                    <a:pt x="6532" y="660"/>
                  </a:cubicBezTo>
                  <a:cubicBezTo>
                    <a:pt x="6507" y="649"/>
                    <a:pt x="6482" y="638"/>
                    <a:pt x="6459" y="628"/>
                  </a:cubicBezTo>
                  <a:cubicBezTo>
                    <a:pt x="6411" y="608"/>
                    <a:pt x="6365" y="590"/>
                    <a:pt x="6317" y="572"/>
                  </a:cubicBezTo>
                  <a:cubicBezTo>
                    <a:pt x="6277" y="556"/>
                    <a:pt x="6238" y="545"/>
                    <a:pt x="6196" y="532"/>
                  </a:cubicBezTo>
                  <a:cubicBezTo>
                    <a:pt x="6048" y="493"/>
                    <a:pt x="5895" y="468"/>
                    <a:pt x="5744" y="442"/>
                  </a:cubicBezTo>
                  <a:cubicBezTo>
                    <a:pt x="5683" y="433"/>
                    <a:pt x="5623" y="423"/>
                    <a:pt x="5563" y="418"/>
                  </a:cubicBezTo>
                  <a:cubicBezTo>
                    <a:pt x="5507" y="413"/>
                    <a:pt x="5453" y="411"/>
                    <a:pt x="5399" y="408"/>
                  </a:cubicBezTo>
                  <a:cubicBezTo>
                    <a:pt x="5372" y="407"/>
                    <a:pt x="5345" y="407"/>
                    <a:pt x="5319" y="407"/>
                  </a:cubicBezTo>
                  <a:cubicBezTo>
                    <a:pt x="5233" y="407"/>
                    <a:pt x="5146" y="410"/>
                    <a:pt x="5061" y="416"/>
                  </a:cubicBezTo>
                  <a:cubicBezTo>
                    <a:pt x="5035" y="420"/>
                    <a:pt x="5007" y="422"/>
                    <a:pt x="4982" y="426"/>
                  </a:cubicBezTo>
                  <a:cubicBezTo>
                    <a:pt x="4963" y="428"/>
                    <a:pt x="4943" y="434"/>
                    <a:pt x="4924" y="438"/>
                  </a:cubicBezTo>
                  <a:cubicBezTo>
                    <a:pt x="4860" y="453"/>
                    <a:pt x="4795" y="472"/>
                    <a:pt x="4732" y="493"/>
                  </a:cubicBezTo>
                  <a:cubicBezTo>
                    <a:pt x="4685" y="509"/>
                    <a:pt x="4640" y="525"/>
                    <a:pt x="4597" y="542"/>
                  </a:cubicBezTo>
                  <a:cubicBezTo>
                    <a:pt x="4595" y="542"/>
                    <a:pt x="4594" y="542"/>
                    <a:pt x="4594" y="544"/>
                  </a:cubicBezTo>
                  <a:cubicBezTo>
                    <a:pt x="4584" y="546"/>
                    <a:pt x="4575" y="550"/>
                    <a:pt x="4567" y="554"/>
                  </a:cubicBezTo>
                  <a:cubicBezTo>
                    <a:pt x="4566" y="555"/>
                    <a:pt x="4566" y="555"/>
                    <a:pt x="4564" y="555"/>
                  </a:cubicBezTo>
                  <a:cubicBezTo>
                    <a:pt x="4539" y="566"/>
                    <a:pt x="4516" y="580"/>
                    <a:pt x="4494" y="592"/>
                  </a:cubicBezTo>
                  <a:cubicBezTo>
                    <a:pt x="4485" y="596"/>
                    <a:pt x="4478" y="601"/>
                    <a:pt x="4470" y="606"/>
                  </a:cubicBezTo>
                  <a:cubicBezTo>
                    <a:pt x="4466" y="608"/>
                    <a:pt x="4463" y="609"/>
                    <a:pt x="4458" y="611"/>
                  </a:cubicBezTo>
                  <a:lnTo>
                    <a:pt x="4454" y="607"/>
                  </a:lnTo>
                  <a:lnTo>
                    <a:pt x="4453" y="606"/>
                  </a:lnTo>
                  <a:lnTo>
                    <a:pt x="4452" y="604"/>
                  </a:lnTo>
                  <a:lnTo>
                    <a:pt x="4447" y="599"/>
                  </a:lnTo>
                  <a:lnTo>
                    <a:pt x="4438" y="590"/>
                  </a:lnTo>
                  <a:cubicBezTo>
                    <a:pt x="4417" y="571"/>
                    <a:pt x="4398" y="551"/>
                    <a:pt x="4376" y="534"/>
                  </a:cubicBezTo>
                  <a:cubicBezTo>
                    <a:pt x="4365" y="523"/>
                    <a:pt x="4354" y="513"/>
                    <a:pt x="4342" y="503"/>
                  </a:cubicBezTo>
                  <a:cubicBezTo>
                    <a:pt x="4328" y="489"/>
                    <a:pt x="4313" y="478"/>
                    <a:pt x="4295" y="467"/>
                  </a:cubicBezTo>
                  <a:cubicBezTo>
                    <a:pt x="4272" y="448"/>
                    <a:pt x="4248" y="428"/>
                    <a:pt x="4223" y="410"/>
                  </a:cubicBezTo>
                  <a:cubicBezTo>
                    <a:pt x="4161" y="361"/>
                    <a:pt x="4099" y="313"/>
                    <a:pt x="4034" y="271"/>
                  </a:cubicBezTo>
                  <a:cubicBezTo>
                    <a:pt x="3962" y="225"/>
                    <a:pt x="3888" y="183"/>
                    <a:pt x="3810" y="147"/>
                  </a:cubicBezTo>
                  <a:cubicBezTo>
                    <a:pt x="3747" y="119"/>
                    <a:pt x="3684" y="96"/>
                    <a:pt x="3618" y="76"/>
                  </a:cubicBezTo>
                  <a:cubicBezTo>
                    <a:pt x="3563" y="60"/>
                    <a:pt x="3506" y="49"/>
                    <a:pt x="3449" y="38"/>
                  </a:cubicBezTo>
                  <a:cubicBezTo>
                    <a:pt x="3345" y="21"/>
                    <a:pt x="3241" y="7"/>
                    <a:pt x="3134" y="2"/>
                  </a:cubicBezTo>
                  <a:cubicBezTo>
                    <a:pt x="3071" y="0"/>
                    <a:pt x="3010" y="0"/>
                    <a:pt x="2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3843502" y="2343592"/>
              <a:ext cx="275064" cy="289359"/>
            </a:xfrm>
            <a:custGeom>
              <a:avLst/>
              <a:gdLst/>
              <a:ahLst/>
              <a:cxnLst/>
              <a:rect l="l" t="t" r="r" b="b"/>
              <a:pathLst>
                <a:path w="4368" h="4595" extrusionOk="0">
                  <a:moveTo>
                    <a:pt x="3646" y="0"/>
                  </a:moveTo>
                  <a:cubicBezTo>
                    <a:pt x="3629" y="0"/>
                    <a:pt x="3612" y="1"/>
                    <a:pt x="3595" y="1"/>
                  </a:cubicBezTo>
                  <a:cubicBezTo>
                    <a:pt x="3557" y="4"/>
                    <a:pt x="3520" y="9"/>
                    <a:pt x="3483" y="15"/>
                  </a:cubicBezTo>
                  <a:cubicBezTo>
                    <a:pt x="3415" y="29"/>
                    <a:pt x="3349" y="49"/>
                    <a:pt x="3282" y="69"/>
                  </a:cubicBezTo>
                  <a:cubicBezTo>
                    <a:pt x="3235" y="85"/>
                    <a:pt x="3189" y="100"/>
                    <a:pt x="3143" y="120"/>
                  </a:cubicBezTo>
                  <a:cubicBezTo>
                    <a:pt x="3106" y="136"/>
                    <a:pt x="3070" y="152"/>
                    <a:pt x="3035" y="169"/>
                  </a:cubicBezTo>
                  <a:cubicBezTo>
                    <a:pt x="3034" y="169"/>
                    <a:pt x="3033" y="170"/>
                    <a:pt x="3033" y="170"/>
                  </a:cubicBezTo>
                  <a:cubicBezTo>
                    <a:pt x="2940" y="215"/>
                    <a:pt x="2850" y="265"/>
                    <a:pt x="2764" y="319"/>
                  </a:cubicBezTo>
                  <a:cubicBezTo>
                    <a:pt x="2689" y="370"/>
                    <a:pt x="2620" y="426"/>
                    <a:pt x="2550" y="483"/>
                  </a:cubicBezTo>
                  <a:cubicBezTo>
                    <a:pt x="2550" y="482"/>
                    <a:pt x="2551" y="481"/>
                    <a:pt x="2553" y="479"/>
                  </a:cubicBezTo>
                  <a:lnTo>
                    <a:pt x="2553" y="479"/>
                  </a:lnTo>
                  <a:cubicBezTo>
                    <a:pt x="2492" y="533"/>
                    <a:pt x="2434" y="586"/>
                    <a:pt x="2380" y="646"/>
                  </a:cubicBezTo>
                  <a:cubicBezTo>
                    <a:pt x="2339" y="690"/>
                    <a:pt x="2301" y="737"/>
                    <a:pt x="2267" y="786"/>
                  </a:cubicBezTo>
                  <a:cubicBezTo>
                    <a:pt x="2235" y="832"/>
                    <a:pt x="2205" y="879"/>
                    <a:pt x="2174" y="923"/>
                  </a:cubicBezTo>
                  <a:cubicBezTo>
                    <a:pt x="2137" y="982"/>
                    <a:pt x="2101" y="1036"/>
                    <a:pt x="2069" y="1097"/>
                  </a:cubicBezTo>
                  <a:cubicBezTo>
                    <a:pt x="2043" y="1148"/>
                    <a:pt x="2021" y="1198"/>
                    <a:pt x="2001" y="1250"/>
                  </a:cubicBezTo>
                  <a:cubicBezTo>
                    <a:pt x="1992" y="1277"/>
                    <a:pt x="1982" y="1304"/>
                    <a:pt x="1975" y="1331"/>
                  </a:cubicBezTo>
                  <a:cubicBezTo>
                    <a:pt x="1971" y="1336"/>
                    <a:pt x="1970" y="1343"/>
                    <a:pt x="1967" y="1349"/>
                  </a:cubicBezTo>
                  <a:cubicBezTo>
                    <a:pt x="1966" y="1353"/>
                    <a:pt x="1966" y="1356"/>
                    <a:pt x="1965" y="1360"/>
                  </a:cubicBezTo>
                  <a:cubicBezTo>
                    <a:pt x="1962" y="1367"/>
                    <a:pt x="1960" y="1374"/>
                    <a:pt x="1960" y="1380"/>
                  </a:cubicBezTo>
                  <a:lnTo>
                    <a:pt x="1960" y="1381"/>
                  </a:lnTo>
                  <a:cubicBezTo>
                    <a:pt x="1960" y="1386"/>
                    <a:pt x="1957" y="1392"/>
                    <a:pt x="1960" y="1398"/>
                  </a:cubicBezTo>
                  <a:cubicBezTo>
                    <a:pt x="1960" y="1401"/>
                    <a:pt x="1960" y="1402"/>
                    <a:pt x="1957" y="1405"/>
                  </a:cubicBezTo>
                  <a:cubicBezTo>
                    <a:pt x="1952" y="1423"/>
                    <a:pt x="1947" y="1442"/>
                    <a:pt x="1945" y="1460"/>
                  </a:cubicBezTo>
                  <a:cubicBezTo>
                    <a:pt x="1941" y="1460"/>
                    <a:pt x="1939" y="1462"/>
                    <a:pt x="1936" y="1462"/>
                  </a:cubicBezTo>
                  <a:cubicBezTo>
                    <a:pt x="1935" y="1463"/>
                    <a:pt x="1932" y="1463"/>
                    <a:pt x="1931" y="1463"/>
                  </a:cubicBezTo>
                  <a:cubicBezTo>
                    <a:pt x="1919" y="1463"/>
                    <a:pt x="1909" y="1464"/>
                    <a:pt x="1899" y="1465"/>
                  </a:cubicBezTo>
                  <a:cubicBezTo>
                    <a:pt x="1893" y="1467"/>
                    <a:pt x="1888" y="1467"/>
                    <a:pt x="1883" y="1467"/>
                  </a:cubicBezTo>
                  <a:cubicBezTo>
                    <a:pt x="1879" y="1468"/>
                    <a:pt x="1874" y="1468"/>
                    <a:pt x="1870" y="1468"/>
                  </a:cubicBezTo>
                  <a:cubicBezTo>
                    <a:pt x="1846" y="1469"/>
                    <a:pt x="1822" y="1472"/>
                    <a:pt x="1800" y="1472"/>
                  </a:cubicBezTo>
                  <a:lnTo>
                    <a:pt x="1800" y="1471"/>
                  </a:lnTo>
                  <a:cubicBezTo>
                    <a:pt x="1791" y="1472"/>
                    <a:pt x="1782" y="1473"/>
                    <a:pt x="1775" y="1473"/>
                  </a:cubicBezTo>
                  <a:lnTo>
                    <a:pt x="1770" y="1473"/>
                  </a:lnTo>
                  <a:cubicBezTo>
                    <a:pt x="1766" y="1473"/>
                    <a:pt x="1760" y="1473"/>
                    <a:pt x="1756" y="1474"/>
                  </a:cubicBezTo>
                  <a:cubicBezTo>
                    <a:pt x="1736" y="1475"/>
                    <a:pt x="1717" y="1477"/>
                    <a:pt x="1697" y="1479"/>
                  </a:cubicBezTo>
                  <a:cubicBezTo>
                    <a:pt x="1655" y="1484"/>
                    <a:pt x="1612" y="1493"/>
                    <a:pt x="1570" y="1499"/>
                  </a:cubicBezTo>
                  <a:cubicBezTo>
                    <a:pt x="1537" y="1504"/>
                    <a:pt x="1505" y="1510"/>
                    <a:pt x="1472" y="1518"/>
                  </a:cubicBezTo>
                  <a:cubicBezTo>
                    <a:pt x="1445" y="1525"/>
                    <a:pt x="1416" y="1535"/>
                    <a:pt x="1389" y="1542"/>
                  </a:cubicBezTo>
                  <a:lnTo>
                    <a:pt x="1388" y="1544"/>
                  </a:lnTo>
                  <a:cubicBezTo>
                    <a:pt x="1387" y="1545"/>
                    <a:pt x="1385" y="1545"/>
                    <a:pt x="1385" y="1545"/>
                  </a:cubicBezTo>
                  <a:cubicBezTo>
                    <a:pt x="1357" y="1556"/>
                    <a:pt x="1328" y="1566"/>
                    <a:pt x="1301" y="1579"/>
                  </a:cubicBezTo>
                  <a:cubicBezTo>
                    <a:pt x="1235" y="1613"/>
                    <a:pt x="1171" y="1649"/>
                    <a:pt x="1108" y="1690"/>
                  </a:cubicBezTo>
                  <a:cubicBezTo>
                    <a:pt x="1069" y="1719"/>
                    <a:pt x="1031" y="1746"/>
                    <a:pt x="993" y="1776"/>
                  </a:cubicBezTo>
                  <a:cubicBezTo>
                    <a:pt x="961" y="1802"/>
                    <a:pt x="929" y="1829"/>
                    <a:pt x="897" y="1856"/>
                  </a:cubicBezTo>
                  <a:cubicBezTo>
                    <a:pt x="856" y="1892"/>
                    <a:pt x="817" y="1928"/>
                    <a:pt x="779" y="1966"/>
                  </a:cubicBezTo>
                  <a:cubicBezTo>
                    <a:pt x="743" y="2002"/>
                    <a:pt x="708" y="2039"/>
                    <a:pt x="673" y="2076"/>
                  </a:cubicBezTo>
                  <a:cubicBezTo>
                    <a:pt x="651" y="2100"/>
                    <a:pt x="629" y="2123"/>
                    <a:pt x="609" y="2148"/>
                  </a:cubicBezTo>
                  <a:cubicBezTo>
                    <a:pt x="587" y="2173"/>
                    <a:pt x="567" y="2198"/>
                    <a:pt x="547" y="2222"/>
                  </a:cubicBezTo>
                  <a:cubicBezTo>
                    <a:pt x="510" y="2268"/>
                    <a:pt x="474" y="2317"/>
                    <a:pt x="439" y="2366"/>
                  </a:cubicBezTo>
                  <a:cubicBezTo>
                    <a:pt x="401" y="2423"/>
                    <a:pt x="361" y="2482"/>
                    <a:pt x="324" y="2542"/>
                  </a:cubicBezTo>
                  <a:cubicBezTo>
                    <a:pt x="288" y="2602"/>
                    <a:pt x="254" y="2663"/>
                    <a:pt x="222" y="2723"/>
                  </a:cubicBezTo>
                  <a:cubicBezTo>
                    <a:pt x="212" y="2745"/>
                    <a:pt x="201" y="2766"/>
                    <a:pt x="192" y="2788"/>
                  </a:cubicBezTo>
                  <a:cubicBezTo>
                    <a:pt x="182" y="2808"/>
                    <a:pt x="175" y="2828"/>
                    <a:pt x="166" y="2849"/>
                  </a:cubicBezTo>
                  <a:cubicBezTo>
                    <a:pt x="144" y="2911"/>
                    <a:pt x="124" y="2972"/>
                    <a:pt x="105" y="3035"/>
                  </a:cubicBezTo>
                  <a:cubicBezTo>
                    <a:pt x="87" y="3103"/>
                    <a:pt x="71" y="3170"/>
                    <a:pt x="55" y="3237"/>
                  </a:cubicBezTo>
                  <a:cubicBezTo>
                    <a:pt x="55" y="3234"/>
                    <a:pt x="57" y="3230"/>
                    <a:pt x="57" y="3227"/>
                  </a:cubicBezTo>
                  <a:lnTo>
                    <a:pt x="57" y="3227"/>
                  </a:lnTo>
                  <a:cubicBezTo>
                    <a:pt x="45" y="3283"/>
                    <a:pt x="32" y="3339"/>
                    <a:pt x="25" y="3394"/>
                  </a:cubicBezTo>
                  <a:cubicBezTo>
                    <a:pt x="16" y="3444"/>
                    <a:pt x="10" y="3495"/>
                    <a:pt x="5" y="3545"/>
                  </a:cubicBezTo>
                  <a:cubicBezTo>
                    <a:pt x="2" y="3590"/>
                    <a:pt x="1" y="3634"/>
                    <a:pt x="2" y="3679"/>
                  </a:cubicBezTo>
                  <a:cubicBezTo>
                    <a:pt x="4" y="3697"/>
                    <a:pt x="6" y="3716"/>
                    <a:pt x="9" y="3732"/>
                  </a:cubicBezTo>
                  <a:lnTo>
                    <a:pt x="9" y="3734"/>
                  </a:lnTo>
                  <a:cubicBezTo>
                    <a:pt x="10" y="3736"/>
                    <a:pt x="10" y="3736"/>
                    <a:pt x="10" y="3737"/>
                  </a:cubicBezTo>
                  <a:lnTo>
                    <a:pt x="10" y="3738"/>
                  </a:lnTo>
                  <a:lnTo>
                    <a:pt x="10" y="3739"/>
                  </a:lnTo>
                  <a:cubicBezTo>
                    <a:pt x="15" y="3758"/>
                    <a:pt x="20" y="3775"/>
                    <a:pt x="25" y="3794"/>
                  </a:cubicBezTo>
                  <a:cubicBezTo>
                    <a:pt x="26" y="3803"/>
                    <a:pt x="26" y="3810"/>
                    <a:pt x="25" y="3820"/>
                  </a:cubicBezTo>
                  <a:cubicBezTo>
                    <a:pt x="31" y="3820"/>
                    <a:pt x="38" y="3821"/>
                    <a:pt x="45" y="3821"/>
                  </a:cubicBezTo>
                  <a:cubicBezTo>
                    <a:pt x="82" y="3825"/>
                    <a:pt x="119" y="3827"/>
                    <a:pt x="156" y="3832"/>
                  </a:cubicBezTo>
                  <a:cubicBezTo>
                    <a:pt x="190" y="3837"/>
                    <a:pt x="223" y="3841"/>
                    <a:pt x="257" y="3850"/>
                  </a:cubicBezTo>
                  <a:cubicBezTo>
                    <a:pt x="321" y="3862"/>
                    <a:pt x="387" y="3877"/>
                    <a:pt x="451" y="3893"/>
                  </a:cubicBezTo>
                  <a:cubicBezTo>
                    <a:pt x="520" y="3912"/>
                    <a:pt x="589" y="3928"/>
                    <a:pt x="656" y="3949"/>
                  </a:cubicBezTo>
                  <a:cubicBezTo>
                    <a:pt x="693" y="3961"/>
                    <a:pt x="732" y="3974"/>
                    <a:pt x="771" y="3985"/>
                  </a:cubicBezTo>
                  <a:cubicBezTo>
                    <a:pt x="805" y="3995"/>
                    <a:pt x="837" y="4010"/>
                    <a:pt x="871" y="4021"/>
                  </a:cubicBezTo>
                  <a:cubicBezTo>
                    <a:pt x="931" y="4042"/>
                    <a:pt x="989" y="4069"/>
                    <a:pt x="1047" y="4097"/>
                  </a:cubicBezTo>
                  <a:cubicBezTo>
                    <a:pt x="1108" y="4125"/>
                    <a:pt x="1167" y="4155"/>
                    <a:pt x="1224" y="4190"/>
                  </a:cubicBezTo>
                  <a:cubicBezTo>
                    <a:pt x="1256" y="4209"/>
                    <a:pt x="1291" y="4228"/>
                    <a:pt x="1322" y="4250"/>
                  </a:cubicBezTo>
                  <a:cubicBezTo>
                    <a:pt x="1354" y="4274"/>
                    <a:pt x="1388" y="4295"/>
                    <a:pt x="1420" y="4319"/>
                  </a:cubicBezTo>
                  <a:cubicBezTo>
                    <a:pt x="1472" y="4356"/>
                    <a:pt x="1524" y="4398"/>
                    <a:pt x="1575" y="4439"/>
                  </a:cubicBezTo>
                  <a:cubicBezTo>
                    <a:pt x="1627" y="4481"/>
                    <a:pt x="1678" y="4526"/>
                    <a:pt x="1728" y="4570"/>
                  </a:cubicBezTo>
                  <a:cubicBezTo>
                    <a:pt x="1738" y="4578"/>
                    <a:pt x="1746" y="4585"/>
                    <a:pt x="1755" y="4595"/>
                  </a:cubicBezTo>
                  <a:cubicBezTo>
                    <a:pt x="1770" y="4569"/>
                    <a:pt x="1784" y="4544"/>
                    <a:pt x="1800" y="4522"/>
                  </a:cubicBezTo>
                  <a:cubicBezTo>
                    <a:pt x="1821" y="4487"/>
                    <a:pt x="1846" y="4454"/>
                    <a:pt x="1867" y="4420"/>
                  </a:cubicBezTo>
                  <a:lnTo>
                    <a:pt x="1868" y="4419"/>
                  </a:lnTo>
                  <a:cubicBezTo>
                    <a:pt x="1868" y="4419"/>
                    <a:pt x="1869" y="4418"/>
                    <a:pt x="1870" y="4416"/>
                  </a:cubicBezTo>
                  <a:lnTo>
                    <a:pt x="1870" y="4416"/>
                  </a:lnTo>
                  <a:cubicBezTo>
                    <a:pt x="1870" y="4417"/>
                    <a:pt x="1870" y="4417"/>
                    <a:pt x="1870" y="4417"/>
                  </a:cubicBezTo>
                  <a:cubicBezTo>
                    <a:pt x="1872" y="4415"/>
                    <a:pt x="1872" y="4415"/>
                    <a:pt x="1872" y="4414"/>
                  </a:cubicBezTo>
                  <a:lnTo>
                    <a:pt x="1872" y="4414"/>
                  </a:lnTo>
                  <a:cubicBezTo>
                    <a:pt x="1871" y="4415"/>
                    <a:pt x="1871" y="4416"/>
                    <a:pt x="1870" y="4416"/>
                  </a:cubicBezTo>
                  <a:lnTo>
                    <a:pt x="1870" y="4416"/>
                  </a:lnTo>
                  <a:cubicBezTo>
                    <a:pt x="1893" y="4376"/>
                    <a:pt x="1913" y="4335"/>
                    <a:pt x="1936" y="4295"/>
                  </a:cubicBezTo>
                  <a:cubicBezTo>
                    <a:pt x="1962" y="4254"/>
                    <a:pt x="1987" y="4213"/>
                    <a:pt x="2017" y="4175"/>
                  </a:cubicBezTo>
                  <a:cubicBezTo>
                    <a:pt x="2045" y="4139"/>
                    <a:pt x="2074" y="4100"/>
                    <a:pt x="2106" y="4067"/>
                  </a:cubicBezTo>
                  <a:cubicBezTo>
                    <a:pt x="2142" y="4028"/>
                    <a:pt x="2179" y="3991"/>
                    <a:pt x="2218" y="3954"/>
                  </a:cubicBezTo>
                  <a:cubicBezTo>
                    <a:pt x="2254" y="3917"/>
                    <a:pt x="2291" y="3879"/>
                    <a:pt x="2328" y="3842"/>
                  </a:cubicBezTo>
                  <a:cubicBezTo>
                    <a:pt x="2364" y="3806"/>
                    <a:pt x="2401" y="3772"/>
                    <a:pt x="2441" y="3739"/>
                  </a:cubicBezTo>
                  <a:cubicBezTo>
                    <a:pt x="2486" y="3705"/>
                    <a:pt x="2529" y="3671"/>
                    <a:pt x="2575" y="3640"/>
                  </a:cubicBezTo>
                  <a:cubicBezTo>
                    <a:pt x="2582" y="3634"/>
                    <a:pt x="2591" y="3629"/>
                    <a:pt x="2601" y="3623"/>
                  </a:cubicBezTo>
                  <a:cubicBezTo>
                    <a:pt x="2592" y="3615"/>
                    <a:pt x="2585" y="3609"/>
                    <a:pt x="2576" y="3603"/>
                  </a:cubicBezTo>
                  <a:cubicBezTo>
                    <a:pt x="2554" y="3587"/>
                    <a:pt x="2533" y="3568"/>
                    <a:pt x="2514" y="3547"/>
                  </a:cubicBezTo>
                  <a:cubicBezTo>
                    <a:pt x="2473" y="3506"/>
                    <a:pt x="2434" y="3468"/>
                    <a:pt x="2396" y="3423"/>
                  </a:cubicBezTo>
                  <a:cubicBezTo>
                    <a:pt x="2368" y="3388"/>
                    <a:pt x="2342" y="3349"/>
                    <a:pt x="2314" y="3314"/>
                  </a:cubicBezTo>
                  <a:cubicBezTo>
                    <a:pt x="2286" y="3282"/>
                    <a:pt x="2259" y="3252"/>
                    <a:pt x="2233" y="3218"/>
                  </a:cubicBezTo>
                  <a:cubicBezTo>
                    <a:pt x="2207" y="3184"/>
                    <a:pt x="2183" y="3148"/>
                    <a:pt x="2158" y="3113"/>
                  </a:cubicBezTo>
                  <a:cubicBezTo>
                    <a:pt x="2131" y="3076"/>
                    <a:pt x="2104" y="3036"/>
                    <a:pt x="2085" y="2994"/>
                  </a:cubicBezTo>
                  <a:cubicBezTo>
                    <a:pt x="2069" y="2955"/>
                    <a:pt x="2058" y="2914"/>
                    <a:pt x="2043" y="2874"/>
                  </a:cubicBezTo>
                  <a:cubicBezTo>
                    <a:pt x="2043" y="2871"/>
                    <a:pt x="2042" y="2870"/>
                    <a:pt x="2042" y="2867"/>
                  </a:cubicBezTo>
                  <a:cubicBezTo>
                    <a:pt x="2038" y="2839"/>
                    <a:pt x="2035" y="2810"/>
                    <a:pt x="2033" y="2783"/>
                  </a:cubicBezTo>
                  <a:cubicBezTo>
                    <a:pt x="2030" y="2743"/>
                    <a:pt x="2025" y="2706"/>
                    <a:pt x="2022" y="2668"/>
                  </a:cubicBezTo>
                  <a:cubicBezTo>
                    <a:pt x="2022" y="2647"/>
                    <a:pt x="2024" y="2627"/>
                    <a:pt x="2024" y="2606"/>
                  </a:cubicBezTo>
                  <a:lnTo>
                    <a:pt x="2024" y="2614"/>
                  </a:lnTo>
                  <a:cubicBezTo>
                    <a:pt x="2025" y="2596"/>
                    <a:pt x="2027" y="2577"/>
                    <a:pt x="2029" y="2560"/>
                  </a:cubicBezTo>
                  <a:cubicBezTo>
                    <a:pt x="2035" y="2526"/>
                    <a:pt x="2042" y="2494"/>
                    <a:pt x="2049" y="2462"/>
                  </a:cubicBezTo>
                  <a:cubicBezTo>
                    <a:pt x="2056" y="2436"/>
                    <a:pt x="2063" y="2408"/>
                    <a:pt x="2070" y="2382"/>
                  </a:cubicBezTo>
                  <a:cubicBezTo>
                    <a:pt x="2075" y="2371"/>
                    <a:pt x="2079" y="2359"/>
                    <a:pt x="2084" y="2348"/>
                  </a:cubicBezTo>
                  <a:cubicBezTo>
                    <a:pt x="2091" y="2336"/>
                    <a:pt x="2097" y="2323"/>
                    <a:pt x="2104" y="2311"/>
                  </a:cubicBezTo>
                  <a:cubicBezTo>
                    <a:pt x="2105" y="2318"/>
                    <a:pt x="2106" y="2324"/>
                    <a:pt x="2106" y="2331"/>
                  </a:cubicBezTo>
                  <a:lnTo>
                    <a:pt x="2106" y="2451"/>
                  </a:lnTo>
                  <a:cubicBezTo>
                    <a:pt x="2106" y="2495"/>
                    <a:pt x="2105" y="2540"/>
                    <a:pt x="2106" y="2583"/>
                  </a:cubicBezTo>
                  <a:cubicBezTo>
                    <a:pt x="2107" y="2606"/>
                    <a:pt x="2111" y="2626"/>
                    <a:pt x="2114" y="2646"/>
                  </a:cubicBezTo>
                  <a:lnTo>
                    <a:pt x="2114" y="2648"/>
                  </a:lnTo>
                  <a:lnTo>
                    <a:pt x="2114" y="2649"/>
                  </a:lnTo>
                  <a:cubicBezTo>
                    <a:pt x="2123" y="2694"/>
                    <a:pt x="2136" y="2736"/>
                    <a:pt x="2148" y="2778"/>
                  </a:cubicBezTo>
                  <a:cubicBezTo>
                    <a:pt x="2159" y="2810"/>
                    <a:pt x="2169" y="2841"/>
                    <a:pt x="2181" y="2874"/>
                  </a:cubicBezTo>
                  <a:cubicBezTo>
                    <a:pt x="2190" y="2900"/>
                    <a:pt x="2198" y="2927"/>
                    <a:pt x="2209" y="2953"/>
                  </a:cubicBezTo>
                  <a:cubicBezTo>
                    <a:pt x="2219" y="2968"/>
                    <a:pt x="2228" y="2984"/>
                    <a:pt x="2238" y="2999"/>
                  </a:cubicBezTo>
                  <a:cubicBezTo>
                    <a:pt x="2260" y="3029"/>
                    <a:pt x="2282" y="3058"/>
                    <a:pt x="2302" y="3089"/>
                  </a:cubicBezTo>
                  <a:cubicBezTo>
                    <a:pt x="2321" y="3114"/>
                    <a:pt x="2337" y="3138"/>
                    <a:pt x="2355" y="3160"/>
                  </a:cubicBezTo>
                  <a:lnTo>
                    <a:pt x="2357" y="3161"/>
                  </a:lnTo>
                  <a:cubicBezTo>
                    <a:pt x="2385" y="3195"/>
                    <a:pt x="2416" y="3227"/>
                    <a:pt x="2441" y="3263"/>
                  </a:cubicBezTo>
                  <a:cubicBezTo>
                    <a:pt x="2458" y="3287"/>
                    <a:pt x="2476" y="3311"/>
                    <a:pt x="2493" y="3334"/>
                  </a:cubicBezTo>
                  <a:cubicBezTo>
                    <a:pt x="2493" y="3333"/>
                    <a:pt x="2493" y="3333"/>
                    <a:pt x="2493" y="3333"/>
                  </a:cubicBezTo>
                  <a:lnTo>
                    <a:pt x="2493" y="3333"/>
                  </a:lnTo>
                  <a:lnTo>
                    <a:pt x="2494" y="3335"/>
                  </a:lnTo>
                  <a:cubicBezTo>
                    <a:pt x="2496" y="3335"/>
                    <a:pt x="2496" y="3336"/>
                    <a:pt x="2497" y="3337"/>
                  </a:cubicBezTo>
                  <a:cubicBezTo>
                    <a:pt x="2517" y="3361"/>
                    <a:pt x="2537" y="3381"/>
                    <a:pt x="2558" y="3403"/>
                  </a:cubicBezTo>
                  <a:cubicBezTo>
                    <a:pt x="2580" y="3424"/>
                    <a:pt x="2600" y="3448"/>
                    <a:pt x="2622" y="3469"/>
                  </a:cubicBezTo>
                  <a:cubicBezTo>
                    <a:pt x="2639" y="3484"/>
                    <a:pt x="2656" y="3499"/>
                    <a:pt x="2674" y="3511"/>
                  </a:cubicBezTo>
                  <a:cubicBezTo>
                    <a:pt x="2689" y="3523"/>
                    <a:pt x="2705" y="3533"/>
                    <a:pt x="2716" y="3546"/>
                  </a:cubicBezTo>
                  <a:cubicBezTo>
                    <a:pt x="2833" y="3476"/>
                    <a:pt x="2953" y="3417"/>
                    <a:pt x="3077" y="3362"/>
                  </a:cubicBezTo>
                  <a:cubicBezTo>
                    <a:pt x="3131" y="3339"/>
                    <a:pt x="3182" y="3313"/>
                    <a:pt x="3235" y="3290"/>
                  </a:cubicBezTo>
                  <a:cubicBezTo>
                    <a:pt x="3294" y="3266"/>
                    <a:pt x="3355" y="3244"/>
                    <a:pt x="3416" y="3222"/>
                  </a:cubicBezTo>
                  <a:cubicBezTo>
                    <a:pt x="3483" y="3197"/>
                    <a:pt x="3551" y="3176"/>
                    <a:pt x="3619" y="3155"/>
                  </a:cubicBezTo>
                  <a:cubicBezTo>
                    <a:pt x="3684" y="3134"/>
                    <a:pt x="3751" y="3119"/>
                    <a:pt x="3817" y="3104"/>
                  </a:cubicBezTo>
                  <a:cubicBezTo>
                    <a:pt x="3867" y="3091"/>
                    <a:pt x="3920" y="3083"/>
                    <a:pt x="3972" y="3076"/>
                  </a:cubicBezTo>
                  <a:cubicBezTo>
                    <a:pt x="3960" y="3057"/>
                    <a:pt x="3951" y="3040"/>
                    <a:pt x="3941" y="3020"/>
                  </a:cubicBezTo>
                  <a:cubicBezTo>
                    <a:pt x="3922" y="2986"/>
                    <a:pt x="3903" y="2953"/>
                    <a:pt x="3889" y="2918"/>
                  </a:cubicBezTo>
                  <a:cubicBezTo>
                    <a:pt x="3876" y="2888"/>
                    <a:pt x="3864" y="2859"/>
                    <a:pt x="3853" y="2829"/>
                  </a:cubicBezTo>
                  <a:cubicBezTo>
                    <a:pt x="3839" y="2790"/>
                    <a:pt x="3831" y="2749"/>
                    <a:pt x="3819" y="2709"/>
                  </a:cubicBezTo>
                  <a:cubicBezTo>
                    <a:pt x="3809" y="2674"/>
                    <a:pt x="3796" y="2639"/>
                    <a:pt x="3788" y="2603"/>
                  </a:cubicBezTo>
                  <a:cubicBezTo>
                    <a:pt x="3778" y="2558"/>
                    <a:pt x="3769" y="2513"/>
                    <a:pt x="3763" y="2468"/>
                  </a:cubicBezTo>
                  <a:cubicBezTo>
                    <a:pt x="3756" y="2413"/>
                    <a:pt x="3757" y="2361"/>
                    <a:pt x="3758" y="2307"/>
                  </a:cubicBezTo>
                  <a:cubicBezTo>
                    <a:pt x="3760" y="2250"/>
                    <a:pt x="3762" y="2194"/>
                    <a:pt x="3767" y="2139"/>
                  </a:cubicBezTo>
                  <a:cubicBezTo>
                    <a:pt x="3772" y="2080"/>
                    <a:pt x="3777" y="2021"/>
                    <a:pt x="3787" y="1963"/>
                  </a:cubicBezTo>
                  <a:cubicBezTo>
                    <a:pt x="3793" y="1928"/>
                    <a:pt x="3799" y="1894"/>
                    <a:pt x="3808" y="1860"/>
                  </a:cubicBezTo>
                  <a:cubicBezTo>
                    <a:pt x="3815" y="1828"/>
                    <a:pt x="3825" y="1796"/>
                    <a:pt x="3836" y="1763"/>
                  </a:cubicBezTo>
                  <a:cubicBezTo>
                    <a:pt x="3853" y="1710"/>
                    <a:pt x="3870" y="1658"/>
                    <a:pt x="3887" y="1605"/>
                  </a:cubicBezTo>
                  <a:cubicBezTo>
                    <a:pt x="3907" y="1546"/>
                    <a:pt x="3931" y="1489"/>
                    <a:pt x="3954" y="1436"/>
                  </a:cubicBezTo>
                  <a:cubicBezTo>
                    <a:pt x="3970" y="1404"/>
                    <a:pt x="3985" y="1370"/>
                    <a:pt x="4004" y="1339"/>
                  </a:cubicBezTo>
                  <a:cubicBezTo>
                    <a:pt x="4024" y="1308"/>
                    <a:pt x="4041" y="1277"/>
                    <a:pt x="4061" y="1246"/>
                  </a:cubicBezTo>
                  <a:cubicBezTo>
                    <a:pt x="4093" y="1194"/>
                    <a:pt x="4129" y="1143"/>
                    <a:pt x="4166" y="1094"/>
                  </a:cubicBezTo>
                  <a:cubicBezTo>
                    <a:pt x="4204" y="1046"/>
                    <a:pt x="4243" y="998"/>
                    <a:pt x="4290" y="960"/>
                  </a:cubicBezTo>
                  <a:cubicBezTo>
                    <a:pt x="4314" y="940"/>
                    <a:pt x="4336" y="920"/>
                    <a:pt x="4361" y="901"/>
                  </a:cubicBezTo>
                  <a:cubicBezTo>
                    <a:pt x="4355" y="872"/>
                    <a:pt x="4351" y="843"/>
                    <a:pt x="4346" y="817"/>
                  </a:cubicBezTo>
                  <a:cubicBezTo>
                    <a:pt x="4338" y="761"/>
                    <a:pt x="4333" y="706"/>
                    <a:pt x="4331" y="652"/>
                  </a:cubicBezTo>
                  <a:cubicBezTo>
                    <a:pt x="4331" y="600"/>
                    <a:pt x="4333" y="548"/>
                    <a:pt x="4335" y="498"/>
                  </a:cubicBezTo>
                  <a:cubicBezTo>
                    <a:pt x="4339" y="396"/>
                    <a:pt x="4347" y="292"/>
                    <a:pt x="4364" y="192"/>
                  </a:cubicBezTo>
                  <a:cubicBezTo>
                    <a:pt x="4365" y="185"/>
                    <a:pt x="4366" y="178"/>
                    <a:pt x="4367" y="172"/>
                  </a:cubicBezTo>
                  <a:lnTo>
                    <a:pt x="4367" y="172"/>
                  </a:lnTo>
                  <a:cubicBezTo>
                    <a:pt x="4365" y="173"/>
                    <a:pt x="4361" y="173"/>
                    <a:pt x="4359" y="173"/>
                  </a:cubicBezTo>
                  <a:cubicBezTo>
                    <a:pt x="4334" y="172"/>
                    <a:pt x="4314" y="158"/>
                    <a:pt x="4303" y="138"/>
                  </a:cubicBezTo>
                  <a:cubicBezTo>
                    <a:pt x="4294" y="130"/>
                    <a:pt x="4284" y="122"/>
                    <a:pt x="4273" y="116"/>
                  </a:cubicBezTo>
                  <a:cubicBezTo>
                    <a:pt x="4254" y="101"/>
                    <a:pt x="4233" y="87"/>
                    <a:pt x="4211" y="76"/>
                  </a:cubicBezTo>
                  <a:cubicBezTo>
                    <a:pt x="4202" y="72"/>
                    <a:pt x="4192" y="66"/>
                    <a:pt x="4181" y="63"/>
                  </a:cubicBezTo>
                  <a:cubicBezTo>
                    <a:pt x="4148" y="51"/>
                    <a:pt x="4113" y="43"/>
                    <a:pt x="4078" y="33"/>
                  </a:cubicBezTo>
                  <a:cubicBezTo>
                    <a:pt x="4026" y="23"/>
                    <a:pt x="3973" y="13"/>
                    <a:pt x="3920" y="8"/>
                  </a:cubicBezTo>
                  <a:cubicBezTo>
                    <a:pt x="3866" y="3"/>
                    <a:pt x="3813" y="3"/>
                    <a:pt x="3760" y="2"/>
                  </a:cubicBezTo>
                  <a:cubicBezTo>
                    <a:pt x="3723" y="2"/>
                    <a:pt x="3684" y="0"/>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5210578" y="2736228"/>
              <a:ext cx="131613" cy="410644"/>
            </a:xfrm>
            <a:custGeom>
              <a:avLst/>
              <a:gdLst/>
              <a:ahLst/>
              <a:cxnLst/>
              <a:rect l="l" t="t" r="r" b="b"/>
              <a:pathLst>
                <a:path w="2090" h="6521" extrusionOk="0">
                  <a:moveTo>
                    <a:pt x="1882" y="2508"/>
                  </a:moveTo>
                  <a:cubicBezTo>
                    <a:pt x="1882" y="2510"/>
                    <a:pt x="1882" y="2511"/>
                    <a:pt x="1882" y="2512"/>
                  </a:cubicBezTo>
                  <a:lnTo>
                    <a:pt x="1882" y="2512"/>
                  </a:lnTo>
                  <a:cubicBezTo>
                    <a:pt x="1882" y="2511"/>
                    <a:pt x="1882" y="2510"/>
                    <a:pt x="1882" y="2508"/>
                  </a:cubicBezTo>
                  <a:close/>
                  <a:moveTo>
                    <a:pt x="186" y="1"/>
                  </a:moveTo>
                  <a:cubicBezTo>
                    <a:pt x="184" y="4"/>
                    <a:pt x="181" y="7"/>
                    <a:pt x="179" y="11"/>
                  </a:cubicBezTo>
                  <a:cubicBezTo>
                    <a:pt x="156" y="56"/>
                    <a:pt x="135" y="103"/>
                    <a:pt x="114" y="149"/>
                  </a:cubicBezTo>
                  <a:lnTo>
                    <a:pt x="114" y="148"/>
                  </a:lnTo>
                  <a:cubicBezTo>
                    <a:pt x="113" y="154"/>
                    <a:pt x="111" y="160"/>
                    <a:pt x="108" y="166"/>
                  </a:cubicBezTo>
                  <a:cubicBezTo>
                    <a:pt x="101" y="205"/>
                    <a:pt x="93" y="243"/>
                    <a:pt x="86" y="282"/>
                  </a:cubicBezTo>
                  <a:cubicBezTo>
                    <a:pt x="86" y="284"/>
                    <a:pt x="85" y="285"/>
                    <a:pt x="85" y="289"/>
                  </a:cubicBezTo>
                  <a:cubicBezTo>
                    <a:pt x="76" y="337"/>
                    <a:pt x="70" y="387"/>
                    <a:pt x="65" y="437"/>
                  </a:cubicBezTo>
                  <a:cubicBezTo>
                    <a:pt x="62" y="500"/>
                    <a:pt x="65" y="564"/>
                    <a:pt x="66" y="628"/>
                  </a:cubicBezTo>
                  <a:cubicBezTo>
                    <a:pt x="67" y="683"/>
                    <a:pt x="68" y="739"/>
                    <a:pt x="73" y="794"/>
                  </a:cubicBezTo>
                  <a:cubicBezTo>
                    <a:pt x="83" y="876"/>
                    <a:pt x="96" y="956"/>
                    <a:pt x="111" y="1038"/>
                  </a:cubicBezTo>
                  <a:cubicBezTo>
                    <a:pt x="123" y="1094"/>
                    <a:pt x="137" y="1147"/>
                    <a:pt x="154" y="1202"/>
                  </a:cubicBezTo>
                  <a:cubicBezTo>
                    <a:pt x="156" y="1209"/>
                    <a:pt x="159" y="1216"/>
                    <a:pt x="161" y="1224"/>
                  </a:cubicBezTo>
                  <a:cubicBezTo>
                    <a:pt x="220" y="1341"/>
                    <a:pt x="287" y="1455"/>
                    <a:pt x="362" y="1563"/>
                  </a:cubicBezTo>
                  <a:cubicBezTo>
                    <a:pt x="395" y="1611"/>
                    <a:pt x="428" y="1658"/>
                    <a:pt x="462" y="1704"/>
                  </a:cubicBezTo>
                  <a:cubicBezTo>
                    <a:pt x="496" y="1754"/>
                    <a:pt x="536" y="1799"/>
                    <a:pt x="577" y="1844"/>
                  </a:cubicBezTo>
                  <a:cubicBezTo>
                    <a:pt x="615" y="1889"/>
                    <a:pt x="655" y="1935"/>
                    <a:pt x="695" y="1980"/>
                  </a:cubicBezTo>
                  <a:cubicBezTo>
                    <a:pt x="738" y="2026"/>
                    <a:pt x="780" y="2074"/>
                    <a:pt x="826" y="2117"/>
                  </a:cubicBezTo>
                  <a:cubicBezTo>
                    <a:pt x="824" y="2116"/>
                    <a:pt x="823" y="2114"/>
                    <a:pt x="820" y="2112"/>
                  </a:cubicBezTo>
                  <a:lnTo>
                    <a:pt x="820" y="2112"/>
                  </a:lnTo>
                  <a:cubicBezTo>
                    <a:pt x="832" y="2122"/>
                    <a:pt x="843" y="2135"/>
                    <a:pt x="855" y="2145"/>
                  </a:cubicBezTo>
                  <a:cubicBezTo>
                    <a:pt x="883" y="2172"/>
                    <a:pt x="914" y="2198"/>
                    <a:pt x="944" y="2223"/>
                  </a:cubicBezTo>
                  <a:cubicBezTo>
                    <a:pt x="975" y="2246"/>
                    <a:pt x="1006" y="2270"/>
                    <a:pt x="1038" y="2292"/>
                  </a:cubicBezTo>
                  <a:cubicBezTo>
                    <a:pt x="1114" y="2343"/>
                    <a:pt x="1195" y="2390"/>
                    <a:pt x="1277" y="2431"/>
                  </a:cubicBezTo>
                  <a:cubicBezTo>
                    <a:pt x="1314" y="2450"/>
                    <a:pt x="1351" y="2465"/>
                    <a:pt x="1387" y="2481"/>
                  </a:cubicBezTo>
                  <a:cubicBezTo>
                    <a:pt x="1425" y="2497"/>
                    <a:pt x="1466" y="2513"/>
                    <a:pt x="1507" y="2527"/>
                  </a:cubicBezTo>
                  <a:cubicBezTo>
                    <a:pt x="1511" y="2528"/>
                    <a:pt x="1513" y="2528"/>
                    <a:pt x="1516" y="2529"/>
                  </a:cubicBezTo>
                  <a:cubicBezTo>
                    <a:pt x="1537" y="2535"/>
                    <a:pt x="1559" y="2539"/>
                    <a:pt x="1582" y="2545"/>
                  </a:cubicBezTo>
                  <a:cubicBezTo>
                    <a:pt x="1568" y="2590"/>
                    <a:pt x="1557" y="2635"/>
                    <a:pt x="1548" y="2682"/>
                  </a:cubicBezTo>
                  <a:cubicBezTo>
                    <a:pt x="1542" y="2714"/>
                    <a:pt x="1535" y="2745"/>
                    <a:pt x="1532" y="2777"/>
                  </a:cubicBezTo>
                  <a:cubicBezTo>
                    <a:pt x="1528" y="2816"/>
                    <a:pt x="1526" y="2853"/>
                    <a:pt x="1525" y="2891"/>
                  </a:cubicBezTo>
                  <a:cubicBezTo>
                    <a:pt x="1521" y="2961"/>
                    <a:pt x="1526" y="3031"/>
                    <a:pt x="1531" y="3100"/>
                  </a:cubicBezTo>
                  <a:cubicBezTo>
                    <a:pt x="1536" y="3167"/>
                    <a:pt x="1547" y="3234"/>
                    <a:pt x="1558" y="3299"/>
                  </a:cubicBezTo>
                  <a:cubicBezTo>
                    <a:pt x="1568" y="3368"/>
                    <a:pt x="1587" y="3433"/>
                    <a:pt x="1608" y="3499"/>
                  </a:cubicBezTo>
                  <a:cubicBezTo>
                    <a:pt x="1615" y="3528"/>
                    <a:pt x="1625" y="3555"/>
                    <a:pt x="1637" y="3582"/>
                  </a:cubicBezTo>
                  <a:cubicBezTo>
                    <a:pt x="1644" y="3598"/>
                    <a:pt x="1651" y="3616"/>
                    <a:pt x="1657" y="3632"/>
                  </a:cubicBezTo>
                  <a:cubicBezTo>
                    <a:pt x="1659" y="3636"/>
                    <a:pt x="1662" y="3638"/>
                    <a:pt x="1664" y="3643"/>
                  </a:cubicBezTo>
                  <a:lnTo>
                    <a:pt x="1662" y="3644"/>
                  </a:lnTo>
                  <a:cubicBezTo>
                    <a:pt x="1647" y="3659"/>
                    <a:pt x="1633" y="3675"/>
                    <a:pt x="1619" y="3690"/>
                  </a:cubicBezTo>
                  <a:lnTo>
                    <a:pt x="1618" y="3691"/>
                  </a:lnTo>
                  <a:cubicBezTo>
                    <a:pt x="1604" y="3703"/>
                    <a:pt x="1590" y="3715"/>
                    <a:pt x="1578" y="3726"/>
                  </a:cubicBezTo>
                  <a:cubicBezTo>
                    <a:pt x="1528" y="3768"/>
                    <a:pt x="1482" y="3813"/>
                    <a:pt x="1438" y="3860"/>
                  </a:cubicBezTo>
                  <a:cubicBezTo>
                    <a:pt x="1393" y="3908"/>
                    <a:pt x="1352" y="3959"/>
                    <a:pt x="1309" y="4009"/>
                  </a:cubicBezTo>
                  <a:cubicBezTo>
                    <a:pt x="1267" y="4056"/>
                    <a:pt x="1228" y="4107"/>
                    <a:pt x="1190" y="4158"/>
                  </a:cubicBezTo>
                  <a:cubicBezTo>
                    <a:pt x="1150" y="4210"/>
                    <a:pt x="1117" y="4266"/>
                    <a:pt x="1083" y="4321"/>
                  </a:cubicBezTo>
                  <a:cubicBezTo>
                    <a:pt x="1051" y="4375"/>
                    <a:pt x="1023" y="4431"/>
                    <a:pt x="995" y="4486"/>
                  </a:cubicBezTo>
                  <a:cubicBezTo>
                    <a:pt x="937" y="4606"/>
                    <a:pt x="880" y="4727"/>
                    <a:pt x="841" y="4855"/>
                  </a:cubicBezTo>
                  <a:cubicBezTo>
                    <a:pt x="823" y="4916"/>
                    <a:pt x="809" y="4978"/>
                    <a:pt x="799" y="5041"/>
                  </a:cubicBezTo>
                  <a:cubicBezTo>
                    <a:pt x="798" y="5042"/>
                    <a:pt x="794" y="5043"/>
                    <a:pt x="792" y="5045"/>
                  </a:cubicBezTo>
                  <a:cubicBezTo>
                    <a:pt x="737" y="5078"/>
                    <a:pt x="689" y="5122"/>
                    <a:pt x="644" y="5169"/>
                  </a:cubicBezTo>
                  <a:cubicBezTo>
                    <a:pt x="599" y="5215"/>
                    <a:pt x="560" y="5265"/>
                    <a:pt x="522" y="5315"/>
                  </a:cubicBezTo>
                  <a:cubicBezTo>
                    <a:pt x="484" y="5367"/>
                    <a:pt x="448" y="5418"/>
                    <a:pt x="413" y="5470"/>
                  </a:cubicBezTo>
                  <a:cubicBezTo>
                    <a:pt x="339" y="5580"/>
                    <a:pt x="263" y="5688"/>
                    <a:pt x="202" y="5806"/>
                  </a:cubicBezTo>
                  <a:cubicBezTo>
                    <a:pt x="140" y="5925"/>
                    <a:pt x="83" y="6051"/>
                    <a:pt x="42" y="6178"/>
                  </a:cubicBezTo>
                  <a:cubicBezTo>
                    <a:pt x="19" y="6249"/>
                    <a:pt x="12" y="6326"/>
                    <a:pt x="6" y="6399"/>
                  </a:cubicBezTo>
                  <a:cubicBezTo>
                    <a:pt x="2" y="6439"/>
                    <a:pt x="1" y="6481"/>
                    <a:pt x="1" y="6521"/>
                  </a:cubicBezTo>
                  <a:cubicBezTo>
                    <a:pt x="16" y="6503"/>
                    <a:pt x="32" y="6488"/>
                    <a:pt x="47" y="6472"/>
                  </a:cubicBezTo>
                  <a:cubicBezTo>
                    <a:pt x="62" y="6459"/>
                    <a:pt x="74" y="6444"/>
                    <a:pt x="88" y="6431"/>
                  </a:cubicBezTo>
                  <a:cubicBezTo>
                    <a:pt x="99" y="6407"/>
                    <a:pt x="112" y="6384"/>
                    <a:pt x="125" y="6359"/>
                  </a:cubicBezTo>
                  <a:cubicBezTo>
                    <a:pt x="167" y="6279"/>
                    <a:pt x="215" y="6202"/>
                    <a:pt x="262" y="6123"/>
                  </a:cubicBezTo>
                  <a:cubicBezTo>
                    <a:pt x="264" y="6119"/>
                    <a:pt x="267" y="6114"/>
                    <a:pt x="269" y="6110"/>
                  </a:cubicBezTo>
                  <a:cubicBezTo>
                    <a:pt x="278" y="6096"/>
                    <a:pt x="291" y="6084"/>
                    <a:pt x="305" y="6079"/>
                  </a:cubicBezTo>
                  <a:cubicBezTo>
                    <a:pt x="320" y="6052"/>
                    <a:pt x="334" y="6026"/>
                    <a:pt x="347" y="6001"/>
                  </a:cubicBezTo>
                  <a:cubicBezTo>
                    <a:pt x="370" y="5956"/>
                    <a:pt x="396" y="5914"/>
                    <a:pt x="422" y="5872"/>
                  </a:cubicBezTo>
                  <a:cubicBezTo>
                    <a:pt x="432" y="5853"/>
                    <a:pt x="444" y="5837"/>
                    <a:pt x="454" y="5820"/>
                  </a:cubicBezTo>
                  <a:cubicBezTo>
                    <a:pt x="455" y="5820"/>
                    <a:pt x="457" y="5820"/>
                    <a:pt x="458" y="5820"/>
                  </a:cubicBezTo>
                  <a:cubicBezTo>
                    <a:pt x="471" y="5820"/>
                    <a:pt x="485" y="5816"/>
                    <a:pt x="496" y="5806"/>
                  </a:cubicBezTo>
                  <a:cubicBezTo>
                    <a:pt x="544" y="5763"/>
                    <a:pt x="585" y="5712"/>
                    <a:pt x="626" y="5661"/>
                  </a:cubicBezTo>
                  <a:cubicBezTo>
                    <a:pt x="655" y="5626"/>
                    <a:pt x="683" y="5592"/>
                    <a:pt x="711" y="5557"/>
                  </a:cubicBezTo>
                  <a:cubicBezTo>
                    <a:pt x="721" y="5548"/>
                    <a:pt x="729" y="5538"/>
                    <a:pt x="740" y="5530"/>
                  </a:cubicBezTo>
                  <a:cubicBezTo>
                    <a:pt x="748" y="5533"/>
                    <a:pt x="756" y="5534"/>
                    <a:pt x="764" y="5534"/>
                  </a:cubicBezTo>
                  <a:cubicBezTo>
                    <a:pt x="775" y="5534"/>
                    <a:pt x="786" y="5531"/>
                    <a:pt x="795" y="5525"/>
                  </a:cubicBezTo>
                  <a:cubicBezTo>
                    <a:pt x="841" y="5492"/>
                    <a:pt x="881" y="5455"/>
                    <a:pt x="920" y="5419"/>
                  </a:cubicBezTo>
                  <a:cubicBezTo>
                    <a:pt x="949" y="5393"/>
                    <a:pt x="978" y="5368"/>
                    <a:pt x="1004" y="5341"/>
                  </a:cubicBezTo>
                  <a:cubicBezTo>
                    <a:pt x="1017" y="5327"/>
                    <a:pt x="1031" y="5314"/>
                    <a:pt x="1041" y="5299"/>
                  </a:cubicBezTo>
                  <a:cubicBezTo>
                    <a:pt x="1047" y="5290"/>
                    <a:pt x="1050" y="5280"/>
                    <a:pt x="1052" y="5270"/>
                  </a:cubicBezTo>
                  <a:cubicBezTo>
                    <a:pt x="1063" y="5254"/>
                    <a:pt x="1069" y="5237"/>
                    <a:pt x="1076" y="5218"/>
                  </a:cubicBezTo>
                  <a:cubicBezTo>
                    <a:pt x="1081" y="5205"/>
                    <a:pt x="1081" y="5191"/>
                    <a:pt x="1077" y="5177"/>
                  </a:cubicBezTo>
                  <a:cubicBezTo>
                    <a:pt x="1099" y="5120"/>
                    <a:pt x="1120" y="5065"/>
                    <a:pt x="1141" y="5008"/>
                  </a:cubicBezTo>
                  <a:cubicBezTo>
                    <a:pt x="1157" y="4969"/>
                    <a:pt x="1174" y="4928"/>
                    <a:pt x="1191" y="4888"/>
                  </a:cubicBezTo>
                  <a:cubicBezTo>
                    <a:pt x="1206" y="4853"/>
                    <a:pt x="1221" y="4818"/>
                    <a:pt x="1236" y="4783"/>
                  </a:cubicBezTo>
                  <a:cubicBezTo>
                    <a:pt x="1234" y="4783"/>
                    <a:pt x="1236" y="4781"/>
                    <a:pt x="1236" y="4781"/>
                  </a:cubicBezTo>
                  <a:cubicBezTo>
                    <a:pt x="1247" y="4757"/>
                    <a:pt x="1257" y="4733"/>
                    <a:pt x="1252" y="4707"/>
                  </a:cubicBezTo>
                  <a:cubicBezTo>
                    <a:pt x="1252" y="4706"/>
                    <a:pt x="1250" y="4702"/>
                    <a:pt x="1250" y="4701"/>
                  </a:cubicBezTo>
                  <a:cubicBezTo>
                    <a:pt x="1263" y="4675"/>
                    <a:pt x="1277" y="4647"/>
                    <a:pt x="1293" y="4621"/>
                  </a:cubicBezTo>
                  <a:cubicBezTo>
                    <a:pt x="1304" y="4603"/>
                    <a:pt x="1315" y="4584"/>
                    <a:pt x="1326" y="4566"/>
                  </a:cubicBezTo>
                  <a:cubicBezTo>
                    <a:pt x="1327" y="4566"/>
                    <a:pt x="1327" y="4564"/>
                    <a:pt x="1327" y="4564"/>
                  </a:cubicBezTo>
                  <a:cubicBezTo>
                    <a:pt x="1407" y="4446"/>
                    <a:pt x="1492" y="4331"/>
                    <a:pt x="1580" y="4219"/>
                  </a:cubicBezTo>
                  <a:cubicBezTo>
                    <a:pt x="1641" y="4145"/>
                    <a:pt x="1704" y="4074"/>
                    <a:pt x="1774" y="4010"/>
                  </a:cubicBezTo>
                  <a:cubicBezTo>
                    <a:pt x="1789" y="3997"/>
                    <a:pt x="1805" y="3983"/>
                    <a:pt x="1820" y="3970"/>
                  </a:cubicBezTo>
                  <a:cubicBezTo>
                    <a:pt x="1835" y="3957"/>
                    <a:pt x="1853" y="3944"/>
                    <a:pt x="1863" y="3926"/>
                  </a:cubicBezTo>
                  <a:cubicBezTo>
                    <a:pt x="1864" y="3922"/>
                    <a:pt x="1866" y="3919"/>
                    <a:pt x="1867" y="3916"/>
                  </a:cubicBezTo>
                  <a:cubicBezTo>
                    <a:pt x="1868" y="3915"/>
                    <a:pt x="1871" y="3913"/>
                    <a:pt x="1873" y="3911"/>
                  </a:cubicBezTo>
                  <a:cubicBezTo>
                    <a:pt x="1884" y="3903"/>
                    <a:pt x="1895" y="3895"/>
                    <a:pt x="1907" y="3889"/>
                  </a:cubicBezTo>
                  <a:cubicBezTo>
                    <a:pt x="1916" y="3892"/>
                    <a:pt x="1926" y="3896"/>
                    <a:pt x="1936" y="3896"/>
                  </a:cubicBezTo>
                  <a:cubicBezTo>
                    <a:pt x="1938" y="3896"/>
                    <a:pt x="1939" y="3896"/>
                    <a:pt x="1940" y="3895"/>
                  </a:cubicBezTo>
                  <a:cubicBezTo>
                    <a:pt x="1959" y="3895"/>
                    <a:pt x="1977" y="3887"/>
                    <a:pt x="1991" y="3871"/>
                  </a:cubicBezTo>
                  <a:cubicBezTo>
                    <a:pt x="2007" y="3856"/>
                    <a:pt x="2017" y="3833"/>
                    <a:pt x="2023" y="3812"/>
                  </a:cubicBezTo>
                  <a:cubicBezTo>
                    <a:pt x="2037" y="3801"/>
                    <a:pt x="2050" y="3789"/>
                    <a:pt x="2063" y="3776"/>
                  </a:cubicBezTo>
                  <a:cubicBezTo>
                    <a:pt x="2089" y="3745"/>
                    <a:pt x="2090" y="3698"/>
                    <a:pt x="2064" y="3667"/>
                  </a:cubicBezTo>
                  <a:cubicBezTo>
                    <a:pt x="2040" y="3638"/>
                    <a:pt x="2009" y="3622"/>
                    <a:pt x="1981" y="3601"/>
                  </a:cubicBezTo>
                  <a:cubicBezTo>
                    <a:pt x="1983" y="3592"/>
                    <a:pt x="1985" y="3583"/>
                    <a:pt x="1983" y="3572"/>
                  </a:cubicBezTo>
                  <a:cubicBezTo>
                    <a:pt x="1982" y="3564"/>
                    <a:pt x="1978" y="3556"/>
                    <a:pt x="1975" y="3547"/>
                  </a:cubicBezTo>
                  <a:cubicBezTo>
                    <a:pt x="1973" y="3545"/>
                    <a:pt x="1972" y="3540"/>
                    <a:pt x="1971" y="3538"/>
                  </a:cubicBezTo>
                  <a:cubicBezTo>
                    <a:pt x="1970" y="3533"/>
                    <a:pt x="1967" y="3526"/>
                    <a:pt x="1965" y="3521"/>
                  </a:cubicBezTo>
                  <a:cubicBezTo>
                    <a:pt x="1954" y="3493"/>
                    <a:pt x="1945" y="3467"/>
                    <a:pt x="1936" y="3438"/>
                  </a:cubicBezTo>
                  <a:cubicBezTo>
                    <a:pt x="1927" y="3411"/>
                    <a:pt x="1920" y="3384"/>
                    <a:pt x="1913" y="3355"/>
                  </a:cubicBezTo>
                  <a:cubicBezTo>
                    <a:pt x="1904" y="3307"/>
                    <a:pt x="1895" y="3258"/>
                    <a:pt x="1887" y="3209"/>
                  </a:cubicBezTo>
                  <a:cubicBezTo>
                    <a:pt x="1879" y="3162"/>
                    <a:pt x="1874" y="3113"/>
                    <a:pt x="1869" y="3066"/>
                  </a:cubicBezTo>
                  <a:lnTo>
                    <a:pt x="1869" y="3069"/>
                  </a:lnTo>
                  <a:cubicBezTo>
                    <a:pt x="1865" y="3027"/>
                    <a:pt x="1863" y="2986"/>
                    <a:pt x="1859" y="2943"/>
                  </a:cubicBezTo>
                  <a:cubicBezTo>
                    <a:pt x="1858" y="2902"/>
                    <a:pt x="1857" y="2860"/>
                    <a:pt x="1857" y="2819"/>
                  </a:cubicBezTo>
                  <a:lnTo>
                    <a:pt x="1857" y="2819"/>
                  </a:lnTo>
                  <a:cubicBezTo>
                    <a:pt x="1858" y="2772"/>
                    <a:pt x="1858" y="2723"/>
                    <a:pt x="1863" y="2675"/>
                  </a:cubicBezTo>
                  <a:cubicBezTo>
                    <a:pt x="1865" y="2647"/>
                    <a:pt x="1867" y="2618"/>
                    <a:pt x="1870" y="2591"/>
                  </a:cubicBezTo>
                  <a:cubicBezTo>
                    <a:pt x="1874" y="2564"/>
                    <a:pt x="1878" y="2538"/>
                    <a:pt x="1882" y="2512"/>
                  </a:cubicBezTo>
                  <a:lnTo>
                    <a:pt x="1882" y="2512"/>
                  </a:lnTo>
                  <a:cubicBezTo>
                    <a:pt x="1881" y="2512"/>
                    <a:pt x="1881" y="2513"/>
                    <a:pt x="1881" y="2513"/>
                  </a:cubicBezTo>
                  <a:lnTo>
                    <a:pt x="1881" y="2513"/>
                  </a:lnTo>
                  <a:cubicBezTo>
                    <a:pt x="1884" y="2494"/>
                    <a:pt x="1887" y="2476"/>
                    <a:pt x="1891" y="2457"/>
                  </a:cubicBezTo>
                  <a:cubicBezTo>
                    <a:pt x="1895" y="2431"/>
                    <a:pt x="1899" y="2406"/>
                    <a:pt x="1900" y="2380"/>
                  </a:cubicBezTo>
                  <a:cubicBezTo>
                    <a:pt x="1900" y="2352"/>
                    <a:pt x="1877" y="2326"/>
                    <a:pt x="1849" y="2321"/>
                  </a:cubicBezTo>
                  <a:cubicBezTo>
                    <a:pt x="1844" y="2319"/>
                    <a:pt x="1839" y="2319"/>
                    <a:pt x="1834" y="2319"/>
                  </a:cubicBezTo>
                  <a:cubicBezTo>
                    <a:pt x="1808" y="2319"/>
                    <a:pt x="1784" y="2336"/>
                    <a:pt x="1775" y="2360"/>
                  </a:cubicBezTo>
                  <a:cubicBezTo>
                    <a:pt x="1770" y="2373"/>
                    <a:pt x="1765" y="2386"/>
                    <a:pt x="1760" y="2399"/>
                  </a:cubicBezTo>
                  <a:cubicBezTo>
                    <a:pt x="1763" y="2388"/>
                    <a:pt x="1766" y="2377"/>
                    <a:pt x="1769" y="2365"/>
                  </a:cubicBezTo>
                  <a:lnTo>
                    <a:pt x="1769" y="2365"/>
                  </a:lnTo>
                  <a:cubicBezTo>
                    <a:pt x="1768" y="2366"/>
                    <a:pt x="1767" y="2366"/>
                    <a:pt x="1767" y="2367"/>
                  </a:cubicBezTo>
                  <a:lnTo>
                    <a:pt x="1767" y="2367"/>
                  </a:lnTo>
                  <a:cubicBezTo>
                    <a:pt x="1774" y="2337"/>
                    <a:pt x="1763" y="2308"/>
                    <a:pt x="1736" y="2293"/>
                  </a:cubicBezTo>
                  <a:cubicBezTo>
                    <a:pt x="1726" y="2288"/>
                    <a:pt x="1715" y="2285"/>
                    <a:pt x="1705" y="2285"/>
                  </a:cubicBezTo>
                  <a:cubicBezTo>
                    <a:pt x="1682" y="2285"/>
                    <a:pt x="1659" y="2297"/>
                    <a:pt x="1648" y="2319"/>
                  </a:cubicBezTo>
                  <a:cubicBezTo>
                    <a:pt x="1647" y="2322"/>
                    <a:pt x="1647" y="2323"/>
                    <a:pt x="1646" y="2326"/>
                  </a:cubicBezTo>
                  <a:lnTo>
                    <a:pt x="1611" y="2306"/>
                  </a:lnTo>
                  <a:cubicBezTo>
                    <a:pt x="1555" y="2274"/>
                    <a:pt x="1500" y="2239"/>
                    <a:pt x="1446" y="2204"/>
                  </a:cubicBezTo>
                  <a:cubicBezTo>
                    <a:pt x="1354" y="2146"/>
                    <a:pt x="1263" y="2085"/>
                    <a:pt x="1173" y="2022"/>
                  </a:cubicBezTo>
                  <a:lnTo>
                    <a:pt x="1175" y="2022"/>
                  </a:lnTo>
                  <a:cubicBezTo>
                    <a:pt x="1073" y="1950"/>
                    <a:pt x="977" y="1872"/>
                    <a:pt x="887" y="1786"/>
                  </a:cubicBezTo>
                  <a:cubicBezTo>
                    <a:pt x="832" y="1733"/>
                    <a:pt x="778" y="1678"/>
                    <a:pt x="727" y="1620"/>
                  </a:cubicBezTo>
                  <a:cubicBezTo>
                    <a:pt x="707" y="1596"/>
                    <a:pt x="687" y="1572"/>
                    <a:pt x="666" y="1549"/>
                  </a:cubicBezTo>
                  <a:cubicBezTo>
                    <a:pt x="665" y="1539"/>
                    <a:pt x="662" y="1531"/>
                    <a:pt x="659" y="1521"/>
                  </a:cubicBezTo>
                  <a:cubicBezTo>
                    <a:pt x="656" y="1511"/>
                    <a:pt x="650" y="1503"/>
                    <a:pt x="646" y="1496"/>
                  </a:cubicBezTo>
                  <a:cubicBezTo>
                    <a:pt x="643" y="1487"/>
                    <a:pt x="637" y="1476"/>
                    <a:pt x="631" y="1467"/>
                  </a:cubicBezTo>
                  <a:cubicBezTo>
                    <a:pt x="618" y="1440"/>
                    <a:pt x="602" y="1414"/>
                    <a:pt x="588" y="1388"/>
                  </a:cubicBezTo>
                  <a:cubicBezTo>
                    <a:pt x="552" y="1322"/>
                    <a:pt x="516" y="1258"/>
                    <a:pt x="481" y="1193"/>
                  </a:cubicBezTo>
                  <a:cubicBezTo>
                    <a:pt x="448" y="1131"/>
                    <a:pt x="413" y="1070"/>
                    <a:pt x="378" y="1008"/>
                  </a:cubicBezTo>
                  <a:cubicBezTo>
                    <a:pt x="361" y="979"/>
                    <a:pt x="341" y="949"/>
                    <a:pt x="324" y="918"/>
                  </a:cubicBezTo>
                  <a:cubicBezTo>
                    <a:pt x="315" y="903"/>
                    <a:pt x="305" y="887"/>
                    <a:pt x="296" y="873"/>
                  </a:cubicBezTo>
                  <a:cubicBezTo>
                    <a:pt x="295" y="873"/>
                    <a:pt x="295" y="872"/>
                    <a:pt x="295" y="872"/>
                  </a:cubicBezTo>
                  <a:lnTo>
                    <a:pt x="295" y="860"/>
                  </a:lnTo>
                  <a:cubicBezTo>
                    <a:pt x="286" y="804"/>
                    <a:pt x="274" y="747"/>
                    <a:pt x="264" y="691"/>
                  </a:cubicBezTo>
                  <a:cubicBezTo>
                    <a:pt x="253" y="628"/>
                    <a:pt x="241" y="566"/>
                    <a:pt x="230" y="502"/>
                  </a:cubicBezTo>
                  <a:cubicBezTo>
                    <a:pt x="219" y="445"/>
                    <a:pt x="209" y="391"/>
                    <a:pt x="197" y="334"/>
                  </a:cubicBezTo>
                  <a:cubicBezTo>
                    <a:pt x="196" y="326"/>
                    <a:pt x="195" y="320"/>
                    <a:pt x="193" y="311"/>
                  </a:cubicBezTo>
                  <a:cubicBezTo>
                    <a:pt x="193" y="303"/>
                    <a:pt x="192" y="293"/>
                    <a:pt x="191" y="282"/>
                  </a:cubicBezTo>
                  <a:cubicBezTo>
                    <a:pt x="197" y="274"/>
                    <a:pt x="202" y="268"/>
                    <a:pt x="205" y="258"/>
                  </a:cubicBezTo>
                  <a:lnTo>
                    <a:pt x="212" y="227"/>
                  </a:lnTo>
                  <a:cubicBezTo>
                    <a:pt x="218" y="193"/>
                    <a:pt x="223" y="160"/>
                    <a:pt x="223" y="124"/>
                  </a:cubicBezTo>
                  <a:cubicBezTo>
                    <a:pt x="223" y="108"/>
                    <a:pt x="222" y="91"/>
                    <a:pt x="219" y="74"/>
                  </a:cubicBezTo>
                  <a:cubicBezTo>
                    <a:pt x="218" y="62"/>
                    <a:pt x="215" y="48"/>
                    <a:pt x="210" y="36"/>
                  </a:cubicBezTo>
                  <a:cubicBezTo>
                    <a:pt x="205" y="25"/>
                    <a:pt x="202" y="16"/>
                    <a:pt x="195" y="9"/>
                  </a:cubicBezTo>
                  <a:cubicBezTo>
                    <a:pt x="192" y="6"/>
                    <a:pt x="189" y="4"/>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5215994" y="2754112"/>
              <a:ext cx="126" cy="441"/>
            </a:xfrm>
            <a:custGeom>
              <a:avLst/>
              <a:gdLst/>
              <a:ahLst/>
              <a:cxnLst/>
              <a:rect l="l" t="t" r="r" b="b"/>
              <a:pathLst>
                <a:path w="2" h="7" extrusionOk="0">
                  <a:moveTo>
                    <a:pt x="2" y="0"/>
                  </a:moveTo>
                  <a:cubicBezTo>
                    <a:pt x="2" y="1"/>
                    <a:pt x="0" y="5"/>
                    <a:pt x="0" y="6"/>
                  </a:cubicBezTo>
                  <a:lnTo>
                    <a:pt x="0" y="7"/>
                  </a:lnTo>
                  <a:cubicBezTo>
                    <a:pt x="0" y="6"/>
                    <a:pt x="2" y="4"/>
                    <a:pt x="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5264105" y="2870863"/>
              <a:ext cx="504" cy="441"/>
            </a:xfrm>
            <a:custGeom>
              <a:avLst/>
              <a:gdLst/>
              <a:ahLst/>
              <a:cxnLst/>
              <a:rect l="l" t="t" r="r" b="b"/>
              <a:pathLst>
                <a:path w="8" h="7" extrusionOk="0">
                  <a:moveTo>
                    <a:pt x="0" y="1"/>
                  </a:moveTo>
                  <a:lnTo>
                    <a:pt x="0" y="1"/>
                  </a:lnTo>
                  <a:cubicBezTo>
                    <a:pt x="1" y="3"/>
                    <a:pt x="4" y="5"/>
                    <a:pt x="6" y="6"/>
                  </a:cubicBezTo>
                  <a:lnTo>
                    <a:pt x="7" y="6"/>
                  </a:lnTo>
                  <a:cubicBezTo>
                    <a:pt x="5" y="5"/>
                    <a:pt x="2" y="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5221850" y="2736857"/>
              <a:ext cx="315" cy="630"/>
            </a:xfrm>
            <a:custGeom>
              <a:avLst/>
              <a:gdLst/>
              <a:ahLst/>
              <a:cxnLst/>
              <a:rect l="l" t="t" r="r" b="b"/>
              <a:pathLst>
                <a:path w="5" h="10" extrusionOk="0">
                  <a:moveTo>
                    <a:pt x="5" y="1"/>
                  </a:moveTo>
                  <a:cubicBezTo>
                    <a:pt x="4" y="2"/>
                    <a:pt x="3" y="3"/>
                    <a:pt x="2" y="4"/>
                  </a:cubicBezTo>
                  <a:lnTo>
                    <a:pt x="2" y="4"/>
                  </a:lnTo>
                  <a:cubicBezTo>
                    <a:pt x="2" y="4"/>
                    <a:pt x="2" y="4"/>
                    <a:pt x="2" y="4"/>
                  </a:cubicBezTo>
                  <a:cubicBezTo>
                    <a:pt x="2" y="4"/>
                    <a:pt x="5" y="2"/>
                    <a:pt x="5" y="1"/>
                  </a:cubicBezTo>
                  <a:close/>
                  <a:moveTo>
                    <a:pt x="2" y="4"/>
                  </a:moveTo>
                  <a:cubicBezTo>
                    <a:pt x="2" y="5"/>
                    <a:pt x="2" y="5"/>
                    <a:pt x="1" y="7"/>
                  </a:cubicBezTo>
                  <a:lnTo>
                    <a:pt x="1" y="7"/>
                  </a:lnTo>
                  <a:cubicBezTo>
                    <a:pt x="2" y="6"/>
                    <a:pt x="2" y="5"/>
                    <a:pt x="2" y="4"/>
                  </a:cubicBezTo>
                  <a:close/>
                  <a:moveTo>
                    <a:pt x="1" y="7"/>
                  </a:moveTo>
                  <a:lnTo>
                    <a:pt x="1" y="7"/>
                  </a:lnTo>
                  <a:cubicBezTo>
                    <a:pt x="1" y="7"/>
                    <a:pt x="1" y="8"/>
                    <a:pt x="0" y="9"/>
                  </a:cubicBezTo>
                  <a:cubicBezTo>
                    <a:pt x="1" y="8"/>
                    <a:pt x="1" y="7"/>
                    <a:pt x="1" y="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5215364" y="2786291"/>
              <a:ext cx="63" cy="567"/>
            </a:xfrm>
            <a:custGeom>
              <a:avLst/>
              <a:gdLst/>
              <a:ahLst/>
              <a:cxnLst/>
              <a:rect l="l" t="t" r="r" b="b"/>
              <a:pathLst>
                <a:path w="1" h="9" extrusionOk="0">
                  <a:moveTo>
                    <a:pt x="0" y="0"/>
                  </a:moveTo>
                  <a:cubicBezTo>
                    <a:pt x="0" y="0"/>
                    <a:pt x="0" y="1"/>
                    <a:pt x="0" y="0"/>
                  </a:cubicBezTo>
                  <a:lnTo>
                    <a:pt x="0" y="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5050690" y="2721240"/>
              <a:ext cx="178968" cy="207117"/>
            </a:xfrm>
            <a:custGeom>
              <a:avLst/>
              <a:gdLst/>
              <a:ahLst/>
              <a:cxnLst/>
              <a:rect l="l" t="t" r="r" b="b"/>
              <a:pathLst>
                <a:path w="2842" h="3289" extrusionOk="0">
                  <a:moveTo>
                    <a:pt x="2598" y="0"/>
                  </a:moveTo>
                  <a:cubicBezTo>
                    <a:pt x="2569" y="0"/>
                    <a:pt x="2539" y="5"/>
                    <a:pt x="2509" y="7"/>
                  </a:cubicBezTo>
                  <a:cubicBezTo>
                    <a:pt x="2476" y="13"/>
                    <a:pt x="2442" y="18"/>
                    <a:pt x="2409" y="25"/>
                  </a:cubicBezTo>
                  <a:cubicBezTo>
                    <a:pt x="2381" y="30"/>
                    <a:pt x="2354" y="35"/>
                    <a:pt x="2327" y="43"/>
                  </a:cubicBezTo>
                  <a:cubicBezTo>
                    <a:pt x="2297" y="52"/>
                    <a:pt x="2267" y="64"/>
                    <a:pt x="2240" y="77"/>
                  </a:cubicBezTo>
                  <a:cubicBezTo>
                    <a:pt x="2184" y="99"/>
                    <a:pt x="2132" y="130"/>
                    <a:pt x="2081" y="161"/>
                  </a:cubicBezTo>
                  <a:cubicBezTo>
                    <a:pt x="2025" y="195"/>
                    <a:pt x="1973" y="233"/>
                    <a:pt x="1925" y="276"/>
                  </a:cubicBezTo>
                  <a:cubicBezTo>
                    <a:pt x="1878" y="317"/>
                    <a:pt x="1831" y="357"/>
                    <a:pt x="1786" y="403"/>
                  </a:cubicBezTo>
                  <a:cubicBezTo>
                    <a:pt x="1744" y="445"/>
                    <a:pt x="1705" y="493"/>
                    <a:pt x="1668" y="542"/>
                  </a:cubicBezTo>
                  <a:cubicBezTo>
                    <a:pt x="1628" y="596"/>
                    <a:pt x="1590" y="652"/>
                    <a:pt x="1557" y="711"/>
                  </a:cubicBezTo>
                  <a:cubicBezTo>
                    <a:pt x="1521" y="775"/>
                    <a:pt x="1487" y="840"/>
                    <a:pt x="1456" y="905"/>
                  </a:cubicBezTo>
                  <a:cubicBezTo>
                    <a:pt x="1428" y="966"/>
                    <a:pt x="1408" y="1033"/>
                    <a:pt x="1388" y="1098"/>
                  </a:cubicBezTo>
                  <a:lnTo>
                    <a:pt x="1373" y="1156"/>
                  </a:lnTo>
                  <a:cubicBezTo>
                    <a:pt x="1348" y="1163"/>
                    <a:pt x="1324" y="1170"/>
                    <a:pt x="1300" y="1179"/>
                  </a:cubicBezTo>
                  <a:cubicBezTo>
                    <a:pt x="1254" y="1195"/>
                    <a:pt x="1208" y="1218"/>
                    <a:pt x="1163" y="1242"/>
                  </a:cubicBezTo>
                  <a:cubicBezTo>
                    <a:pt x="1108" y="1274"/>
                    <a:pt x="1054" y="1308"/>
                    <a:pt x="1000" y="1342"/>
                  </a:cubicBezTo>
                  <a:cubicBezTo>
                    <a:pt x="947" y="1375"/>
                    <a:pt x="899" y="1416"/>
                    <a:pt x="853" y="1460"/>
                  </a:cubicBezTo>
                  <a:cubicBezTo>
                    <a:pt x="809" y="1500"/>
                    <a:pt x="767" y="1543"/>
                    <a:pt x="724" y="1586"/>
                  </a:cubicBezTo>
                  <a:cubicBezTo>
                    <a:pt x="679" y="1632"/>
                    <a:pt x="635" y="1677"/>
                    <a:pt x="592" y="1726"/>
                  </a:cubicBezTo>
                  <a:cubicBezTo>
                    <a:pt x="511" y="1821"/>
                    <a:pt x="431" y="1916"/>
                    <a:pt x="359" y="2018"/>
                  </a:cubicBezTo>
                  <a:cubicBezTo>
                    <a:pt x="355" y="2023"/>
                    <a:pt x="352" y="2027"/>
                    <a:pt x="348" y="2032"/>
                  </a:cubicBezTo>
                  <a:cubicBezTo>
                    <a:pt x="348" y="2039"/>
                    <a:pt x="347" y="2048"/>
                    <a:pt x="343" y="2054"/>
                  </a:cubicBezTo>
                  <a:cubicBezTo>
                    <a:pt x="337" y="2066"/>
                    <a:pt x="326" y="2077"/>
                    <a:pt x="314" y="2084"/>
                  </a:cubicBezTo>
                  <a:cubicBezTo>
                    <a:pt x="295" y="2111"/>
                    <a:pt x="279" y="2138"/>
                    <a:pt x="260" y="2164"/>
                  </a:cubicBezTo>
                  <a:cubicBezTo>
                    <a:pt x="227" y="2218"/>
                    <a:pt x="197" y="2274"/>
                    <a:pt x="167" y="2331"/>
                  </a:cubicBezTo>
                  <a:cubicBezTo>
                    <a:pt x="154" y="2359"/>
                    <a:pt x="138" y="2389"/>
                    <a:pt x="124" y="2418"/>
                  </a:cubicBezTo>
                  <a:cubicBezTo>
                    <a:pt x="123" y="2421"/>
                    <a:pt x="122" y="2422"/>
                    <a:pt x="122" y="2423"/>
                  </a:cubicBezTo>
                  <a:cubicBezTo>
                    <a:pt x="98" y="2487"/>
                    <a:pt x="79" y="2552"/>
                    <a:pt x="61" y="2618"/>
                  </a:cubicBezTo>
                  <a:lnTo>
                    <a:pt x="61" y="2616"/>
                  </a:lnTo>
                  <a:cubicBezTo>
                    <a:pt x="61" y="2618"/>
                    <a:pt x="60" y="2622"/>
                    <a:pt x="60" y="2623"/>
                  </a:cubicBezTo>
                  <a:lnTo>
                    <a:pt x="60" y="2624"/>
                  </a:lnTo>
                  <a:cubicBezTo>
                    <a:pt x="51" y="2663"/>
                    <a:pt x="41" y="2702"/>
                    <a:pt x="34" y="2741"/>
                  </a:cubicBezTo>
                  <a:cubicBezTo>
                    <a:pt x="24" y="2804"/>
                    <a:pt x="11" y="2869"/>
                    <a:pt x="4" y="2932"/>
                  </a:cubicBezTo>
                  <a:cubicBezTo>
                    <a:pt x="1" y="2964"/>
                    <a:pt x="0" y="2996"/>
                    <a:pt x="0" y="3029"/>
                  </a:cubicBezTo>
                  <a:cubicBezTo>
                    <a:pt x="1" y="3089"/>
                    <a:pt x="2" y="3151"/>
                    <a:pt x="7" y="3212"/>
                  </a:cubicBezTo>
                  <a:cubicBezTo>
                    <a:pt x="10" y="3238"/>
                    <a:pt x="12" y="3263"/>
                    <a:pt x="16" y="3288"/>
                  </a:cubicBezTo>
                  <a:cubicBezTo>
                    <a:pt x="35" y="3226"/>
                    <a:pt x="53" y="3163"/>
                    <a:pt x="72" y="3099"/>
                  </a:cubicBezTo>
                  <a:cubicBezTo>
                    <a:pt x="83" y="3067"/>
                    <a:pt x="93" y="3036"/>
                    <a:pt x="103" y="3004"/>
                  </a:cubicBezTo>
                  <a:cubicBezTo>
                    <a:pt x="112" y="2978"/>
                    <a:pt x="123" y="2950"/>
                    <a:pt x="133" y="2923"/>
                  </a:cubicBezTo>
                  <a:cubicBezTo>
                    <a:pt x="153" y="2872"/>
                    <a:pt x="175" y="2824"/>
                    <a:pt x="196" y="2774"/>
                  </a:cubicBezTo>
                  <a:cubicBezTo>
                    <a:pt x="210" y="2745"/>
                    <a:pt x="226" y="2715"/>
                    <a:pt x="242" y="2686"/>
                  </a:cubicBezTo>
                  <a:cubicBezTo>
                    <a:pt x="253" y="2663"/>
                    <a:pt x="266" y="2640"/>
                    <a:pt x="279" y="2617"/>
                  </a:cubicBezTo>
                  <a:cubicBezTo>
                    <a:pt x="292" y="2595"/>
                    <a:pt x="308" y="2570"/>
                    <a:pt x="324" y="2548"/>
                  </a:cubicBezTo>
                  <a:cubicBezTo>
                    <a:pt x="341" y="2526"/>
                    <a:pt x="357" y="2500"/>
                    <a:pt x="383" y="2491"/>
                  </a:cubicBezTo>
                  <a:cubicBezTo>
                    <a:pt x="398" y="2463"/>
                    <a:pt x="414" y="2436"/>
                    <a:pt x="429" y="2407"/>
                  </a:cubicBezTo>
                  <a:cubicBezTo>
                    <a:pt x="524" y="2250"/>
                    <a:pt x="620" y="2095"/>
                    <a:pt x="728" y="1946"/>
                  </a:cubicBezTo>
                  <a:cubicBezTo>
                    <a:pt x="730" y="1946"/>
                    <a:pt x="732" y="1946"/>
                    <a:pt x="734" y="1946"/>
                  </a:cubicBezTo>
                  <a:cubicBezTo>
                    <a:pt x="739" y="1946"/>
                    <a:pt x="745" y="1945"/>
                    <a:pt x="749" y="1942"/>
                  </a:cubicBezTo>
                  <a:cubicBezTo>
                    <a:pt x="783" y="1932"/>
                    <a:pt x="812" y="1913"/>
                    <a:pt x="842" y="1896"/>
                  </a:cubicBezTo>
                  <a:cubicBezTo>
                    <a:pt x="871" y="1880"/>
                    <a:pt x="898" y="1863"/>
                    <a:pt x="925" y="1846"/>
                  </a:cubicBezTo>
                  <a:cubicBezTo>
                    <a:pt x="985" y="1806"/>
                    <a:pt x="1042" y="1762"/>
                    <a:pt x="1100" y="1720"/>
                  </a:cubicBezTo>
                  <a:cubicBezTo>
                    <a:pt x="1153" y="1681"/>
                    <a:pt x="1207" y="1642"/>
                    <a:pt x="1258" y="1602"/>
                  </a:cubicBezTo>
                  <a:cubicBezTo>
                    <a:pt x="1280" y="1585"/>
                    <a:pt x="1301" y="1568"/>
                    <a:pt x="1322" y="1549"/>
                  </a:cubicBezTo>
                  <a:cubicBezTo>
                    <a:pt x="1333" y="1539"/>
                    <a:pt x="1346" y="1529"/>
                    <a:pt x="1357" y="1517"/>
                  </a:cubicBezTo>
                  <a:cubicBezTo>
                    <a:pt x="1369" y="1506"/>
                    <a:pt x="1375" y="1490"/>
                    <a:pt x="1378" y="1473"/>
                  </a:cubicBezTo>
                  <a:cubicBezTo>
                    <a:pt x="1404" y="1472"/>
                    <a:pt x="1428" y="1455"/>
                    <a:pt x="1437" y="1431"/>
                  </a:cubicBezTo>
                  <a:cubicBezTo>
                    <a:pt x="1459" y="1377"/>
                    <a:pt x="1478" y="1321"/>
                    <a:pt x="1502" y="1269"/>
                  </a:cubicBezTo>
                  <a:lnTo>
                    <a:pt x="1502" y="1269"/>
                  </a:lnTo>
                  <a:cubicBezTo>
                    <a:pt x="1501" y="1269"/>
                    <a:pt x="1501" y="1269"/>
                    <a:pt x="1501" y="1269"/>
                  </a:cubicBezTo>
                  <a:lnTo>
                    <a:pt x="1501" y="1269"/>
                  </a:lnTo>
                  <a:cubicBezTo>
                    <a:pt x="1549" y="1155"/>
                    <a:pt x="1604" y="1039"/>
                    <a:pt x="1666" y="931"/>
                  </a:cubicBezTo>
                  <a:cubicBezTo>
                    <a:pt x="1687" y="894"/>
                    <a:pt x="1712" y="858"/>
                    <a:pt x="1736" y="822"/>
                  </a:cubicBezTo>
                  <a:cubicBezTo>
                    <a:pt x="1740" y="822"/>
                    <a:pt x="1743" y="823"/>
                    <a:pt x="1747" y="823"/>
                  </a:cubicBezTo>
                  <a:cubicBezTo>
                    <a:pt x="1768" y="823"/>
                    <a:pt x="1788" y="813"/>
                    <a:pt x="1800" y="795"/>
                  </a:cubicBezTo>
                  <a:cubicBezTo>
                    <a:pt x="1818" y="766"/>
                    <a:pt x="1838" y="739"/>
                    <a:pt x="1859" y="712"/>
                  </a:cubicBezTo>
                  <a:cubicBezTo>
                    <a:pt x="1888" y="680"/>
                    <a:pt x="1914" y="646"/>
                    <a:pt x="1942" y="614"/>
                  </a:cubicBezTo>
                  <a:cubicBezTo>
                    <a:pt x="1971" y="582"/>
                    <a:pt x="2001" y="551"/>
                    <a:pt x="2032" y="520"/>
                  </a:cubicBezTo>
                  <a:cubicBezTo>
                    <a:pt x="2059" y="495"/>
                    <a:pt x="2087" y="471"/>
                    <a:pt x="2117" y="449"/>
                  </a:cubicBezTo>
                  <a:cubicBezTo>
                    <a:pt x="2163" y="417"/>
                    <a:pt x="2211" y="389"/>
                    <a:pt x="2260" y="361"/>
                  </a:cubicBezTo>
                  <a:lnTo>
                    <a:pt x="2260" y="361"/>
                  </a:lnTo>
                  <a:lnTo>
                    <a:pt x="2252" y="366"/>
                  </a:lnTo>
                  <a:cubicBezTo>
                    <a:pt x="2329" y="324"/>
                    <a:pt x="2407" y="281"/>
                    <a:pt x="2483" y="238"/>
                  </a:cubicBezTo>
                  <a:cubicBezTo>
                    <a:pt x="2511" y="223"/>
                    <a:pt x="2537" y="211"/>
                    <a:pt x="2565" y="198"/>
                  </a:cubicBezTo>
                  <a:lnTo>
                    <a:pt x="2588" y="191"/>
                  </a:lnTo>
                  <a:cubicBezTo>
                    <a:pt x="2594" y="190"/>
                    <a:pt x="2597" y="190"/>
                    <a:pt x="2602" y="188"/>
                  </a:cubicBezTo>
                  <a:lnTo>
                    <a:pt x="2606" y="188"/>
                  </a:lnTo>
                  <a:cubicBezTo>
                    <a:pt x="2611" y="190"/>
                    <a:pt x="2617" y="190"/>
                    <a:pt x="2624" y="190"/>
                  </a:cubicBezTo>
                  <a:cubicBezTo>
                    <a:pt x="2637" y="188"/>
                    <a:pt x="2651" y="183"/>
                    <a:pt x="2662" y="175"/>
                  </a:cubicBezTo>
                  <a:cubicBezTo>
                    <a:pt x="2668" y="168"/>
                    <a:pt x="2674" y="161"/>
                    <a:pt x="2678" y="152"/>
                  </a:cubicBezTo>
                  <a:cubicBezTo>
                    <a:pt x="2680" y="153"/>
                    <a:pt x="2682" y="154"/>
                    <a:pt x="2684" y="154"/>
                  </a:cubicBezTo>
                  <a:lnTo>
                    <a:pt x="2684" y="154"/>
                  </a:lnTo>
                  <a:cubicBezTo>
                    <a:pt x="2688" y="156"/>
                    <a:pt x="2692" y="157"/>
                    <a:pt x="2695" y="160"/>
                  </a:cubicBezTo>
                  <a:cubicBezTo>
                    <a:pt x="2715" y="175"/>
                    <a:pt x="2735" y="193"/>
                    <a:pt x="2762" y="195"/>
                  </a:cubicBezTo>
                  <a:cubicBezTo>
                    <a:pt x="2763" y="195"/>
                    <a:pt x="2765" y="195"/>
                    <a:pt x="2767" y="195"/>
                  </a:cubicBezTo>
                  <a:cubicBezTo>
                    <a:pt x="2791" y="195"/>
                    <a:pt x="2814" y="181"/>
                    <a:pt x="2826" y="155"/>
                  </a:cubicBezTo>
                  <a:cubicBezTo>
                    <a:pt x="2841" y="124"/>
                    <a:pt x="2828" y="84"/>
                    <a:pt x="2797" y="68"/>
                  </a:cubicBezTo>
                  <a:cubicBezTo>
                    <a:pt x="2795" y="67"/>
                    <a:pt x="2793" y="67"/>
                    <a:pt x="2791" y="66"/>
                  </a:cubicBezTo>
                  <a:cubicBezTo>
                    <a:pt x="2770" y="52"/>
                    <a:pt x="2751" y="38"/>
                    <a:pt x="2729" y="30"/>
                  </a:cubicBezTo>
                  <a:cubicBezTo>
                    <a:pt x="2688" y="15"/>
                    <a:pt x="2650" y="2"/>
                    <a:pt x="2607" y="0"/>
                  </a:cubicBezTo>
                  <a:cubicBezTo>
                    <a:pt x="2604" y="0"/>
                    <a:pt x="2601" y="0"/>
                    <a:pt x="2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5051005" y="2923635"/>
              <a:ext cx="63" cy="567"/>
            </a:xfrm>
            <a:custGeom>
              <a:avLst/>
              <a:gdLst/>
              <a:ahLst/>
              <a:cxnLst/>
              <a:rect l="l" t="t" r="r" b="b"/>
              <a:pathLst>
                <a:path w="1" h="9" extrusionOk="0">
                  <a:moveTo>
                    <a:pt x="0" y="1"/>
                  </a:moveTo>
                  <a:lnTo>
                    <a:pt x="0" y="2"/>
                  </a:lnTo>
                  <a:lnTo>
                    <a:pt x="0" y="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a:off x="5050879" y="2905750"/>
              <a:ext cx="63" cy="567"/>
            </a:xfrm>
            <a:custGeom>
              <a:avLst/>
              <a:gdLst/>
              <a:ahLst/>
              <a:cxnLst/>
              <a:rect l="l" t="t" r="r" b="b"/>
              <a:pathLst>
                <a:path w="1" h="9" extrusionOk="0">
                  <a:moveTo>
                    <a:pt x="0" y="0"/>
                  </a:moveTo>
                  <a:lnTo>
                    <a:pt x="0" y="7"/>
                  </a:lnTo>
                  <a:lnTo>
                    <a:pt x="0" y="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a:off x="5404157" y="2695862"/>
              <a:ext cx="378" cy="189"/>
            </a:xfrm>
            <a:custGeom>
              <a:avLst/>
              <a:gdLst/>
              <a:ahLst/>
              <a:cxnLst/>
              <a:rect l="l" t="t" r="r" b="b"/>
              <a:pathLst>
                <a:path w="6" h="3" extrusionOk="0">
                  <a:moveTo>
                    <a:pt x="0" y="1"/>
                  </a:moveTo>
                  <a:cubicBezTo>
                    <a:pt x="1" y="2"/>
                    <a:pt x="4" y="3"/>
                    <a:pt x="5" y="3"/>
                  </a:cubicBezTo>
                  <a:cubicBezTo>
                    <a:pt x="4" y="2"/>
                    <a:pt x="1" y="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a:off x="5347544" y="3062364"/>
              <a:ext cx="9194" cy="8186"/>
            </a:xfrm>
            <a:custGeom>
              <a:avLst/>
              <a:gdLst/>
              <a:ahLst/>
              <a:cxnLst/>
              <a:rect l="l" t="t" r="r" b="b"/>
              <a:pathLst>
                <a:path w="146" h="130" extrusionOk="0">
                  <a:moveTo>
                    <a:pt x="74" y="0"/>
                  </a:moveTo>
                  <a:cubicBezTo>
                    <a:pt x="46" y="0"/>
                    <a:pt x="21" y="18"/>
                    <a:pt x="12" y="45"/>
                  </a:cubicBezTo>
                  <a:cubicBezTo>
                    <a:pt x="0" y="79"/>
                    <a:pt x="19" y="116"/>
                    <a:pt x="53" y="126"/>
                  </a:cubicBezTo>
                  <a:cubicBezTo>
                    <a:pt x="59" y="128"/>
                    <a:pt x="66" y="129"/>
                    <a:pt x="72" y="129"/>
                  </a:cubicBezTo>
                  <a:cubicBezTo>
                    <a:pt x="99" y="129"/>
                    <a:pt x="124" y="112"/>
                    <a:pt x="134" y="85"/>
                  </a:cubicBezTo>
                  <a:cubicBezTo>
                    <a:pt x="146" y="52"/>
                    <a:pt x="126" y="14"/>
                    <a:pt x="93" y="3"/>
                  </a:cubicBezTo>
                  <a:cubicBezTo>
                    <a:pt x="87" y="1"/>
                    <a:pt x="80"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5356801" y="3049013"/>
              <a:ext cx="9194" cy="8186"/>
            </a:xfrm>
            <a:custGeom>
              <a:avLst/>
              <a:gdLst/>
              <a:ahLst/>
              <a:cxnLst/>
              <a:rect l="l" t="t" r="r" b="b"/>
              <a:pathLst>
                <a:path w="146" h="130" extrusionOk="0">
                  <a:moveTo>
                    <a:pt x="74" y="1"/>
                  </a:moveTo>
                  <a:cubicBezTo>
                    <a:pt x="47" y="1"/>
                    <a:pt x="21" y="18"/>
                    <a:pt x="11" y="45"/>
                  </a:cubicBezTo>
                  <a:cubicBezTo>
                    <a:pt x="1" y="78"/>
                    <a:pt x="20" y="115"/>
                    <a:pt x="52" y="127"/>
                  </a:cubicBezTo>
                  <a:cubicBezTo>
                    <a:pt x="59" y="128"/>
                    <a:pt x="65" y="129"/>
                    <a:pt x="72" y="129"/>
                  </a:cubicBezTo>
                  <a:cubicBezTo>
                    <a:pt x="99" y="129"/>
                    <a:pt x="125" y="112"/>
                    <a:pt x="134" y="85"/>
                  </a:cubicBezTo>
                  <a:cubicBezTo>
                    <a:pt x="145" y="52"/>
                    <a:pt x="127" y="14"/>
                    <a:pt x="93" y="4"/>
                  </a:cubicBezTo>
                  <a:cubicBezTo>
                    <a:pt x="86" y="2"/>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5410580" y="2843785"/>
              <a:ext cx="9194" cy="8123"/>
            </a:xfrm>
            <a:custGeom>
              <a:avLst/>
              <a:gdLst/>
              <a:ahLst/>
              <a:cxnLst/>
              <a:rect l="l" t="t" r="r" b="b"/>
              <a:pathLst>
                <a:path w="146" h="129" extrusionOk="0">
                  <a:moveTo>
                    <a:pt x="73" y="0"/>
                  </a:moveTo>
                  <a:cubicBezTo>
                    <a:pt x="46" y="0"/>
                    <a:pt x="21" y="18"/>
                    <a:pt x="12" y="45"/>
                  </a:cubicBezTo>
                  <a:cubicBezTo>
                    <a:pt x="0" y="78"/>
                    <a:pt x="19" y="115"/>
                    <a:pt x="53" y="125"/>
                  </a:cubicBezTo>
                  <a:cubicBezTo>
                    <a:pt x="59" y="127"/>
                    <a:pt x="66" y="128"/>
                    <a:pt x="72" y="128"/>
                  </a:cubicBezTo>
                  <a:cubicBezTo>
                    <a:pt x="99" y="128"/>
                    <a:pt x="124" y="112"/>
                    <a:pt x="134" y="84"/>
                  </a:cubicBezTo>
                  <a:cubicBezTo>
                    <a:pt x="146" y="51"/>
                    <a:pt x="126" y="14"/>
                    <a:pt x="93" y="4"/>
                  </a:cubicBezTo>
                  <a:cubicBezTo>
                    <a:pt x="87" y="1"/>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1"/>
            <p:cNvSpPr/>
            <p:nvPr/>
          </p:nvSpPr>
          <p:spPr>
            <a:xfrm>
              <a:off x="5273425" y="2679930"/>
              <a:ext cx="9257" cy="8186"/>
            </a:xfrm>
            <a:custGeom>
              <a:avLst/>
              <a:gdLst/>
              <a:ahLst/>
              <a:cxnLst/>
              <a:rect l="l" t="t" r="r" b="b"/>
              <a:pathLst>
                <a:path w="147" h="130" extrusionOk="0">
                  <a:moveTo>
                    <a:pt x="74" y="0"/>
                  </a:moveTo>
                  <a:cubicBezTo>
                    <a:pt x="47" y="0"/>
                    <a:pt x="21" y="17"/>
                    <a:pt x="12" y="44"/>
                  </a:cubicBezTo>
                  <a:cubicBezTo>
                    <a:pt x="1" y="78"/>
                    <a:pt x="19" y="115"/>
                    <a:pt x="53" y="126"/>
                  </a:cubicBezTo>
                  <a:cubicBezTo>
                    <a:pt x="60" y="128"/>
                    <a:pt x="67" y="129"/>
                    <a:pt x="74" y="129"/>
                  </a:cubicBezTo>
                  <a:cubicBezTo>
                    <a:pt x="101" y="129"/>
                    <a:pt x="127" y="112"/>
                    <a:pt x="135" y="85"/>
                  </a:cubicBezTo>
                  <a:cubicBezTo>
                    <a:pt x="146" y="52"/>
                    <a:pt x="127" y="13"/>
                    <a:pt x="94" y="3"/>
                  </a:cubicBezTo>
                  <a:cubicBezTo>
                    <a:pt x="87" y="1"/>
                    <a:pt x="81"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1"/>
            <p:cNvSpPr/>
            <p:nvPr/>
          </p:nvSpPr>
          <p:spPr>
            <a:xfrm>
              <a:off x="5270969" y="2663935"/>
              <a:ext cx="9257" cy="8123"/>
            </a:xfrm>
            <a:custGeom>
              <a:avLst/>
              <a:gdLst/>
              <a:ahLst/>
              <a:cxnLst/>
              <a:rect l="l" t="t" r="r" b="b"/>
              <a:pathLst>
                <a:path w="147" h="129" extrusionOk="0">
                  <a:moveTo>
                    <a:pt x="75" y="0"/>
                  </a:moveTo>
                  <a:cubicBezTo>
                    <a:pt x="48" y="0"/>
                    <a:pt x="22" y="18"/>
                    <a:pt x="12" y="44"/>
                  </a:cubicBezTo>
                  <a:cubicBezTo>
                    <a:pt x="1" y="78"/>
                    <a:pt x="20" y="116"/>
                    <a:pt x="53" y="126"/>
                  </a:cubicBezTo>
                  <a:cubicBezTo>
                    <a:pt x="60" y="128"/>
                    <a:pt x="66" y="129"/>
                    <a:pt x="72" y="129"/>
                  </a:cubicBezTo>
                  <a:cubicBezTo>
                    <a:pt x="100" y="129"/>
                    <a:pt x="126" y="111"/>
                    <a:pt x="135" y="85"/>
                  </a:cubicBezTo>
                  <a:cubicBezTo>
                    <a:pt x="146" y="51"/>
                    <a:pt x="127" y="13"/>
                    <a:pt x="93" y="3"/>
                  </a:cubicBezTo>
                  <a:cubicBezTo>
                    <a:pt x="87" y="1"/>
                    <a:pt x="81"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1"/>
            <p:cNvSpPr/>
            <p:nvPr/>
          </p:nvSpPr>
          <p:spPr>
            <a:xfrm>
              <a:off x="5258563" y="2675270"/>
              <a:ext cx="9194" cy="8186"/>
            </a:xfrm>
            <a:custGeom>
              <a:avLst/>
              <a:gdLst/>
              <a:ahLst/>
              <a:cxnLst/>
              <a:rect l="l" t="t" r="r" b="b"/>
              <a:pathLst>
                <a:path w="146" h="130" extrusionOk="0">
                  <a:moveTo>
                    <a:pt x="74" y="1"/>
                  </a:moveTo>
                  <a:cubicBezTo>
                    <a:pt x="47" y="1"/>
                    <a:pt x="21" y="18"/>
                    <a:pt x="12" y="45"/>
                  </a:cubicBezTo>
                  <a:cubicBezTo>
                    <a:pt x="0" y="79"/>
                    <a:pt x="20" y="116"/>
                    <a:pt x="53" y="127"/>
                  </a:cubicBezTo>
                  <a:cubicBezTo>
                    <a:pt x="59" y="128"/>
                    <a:pt x="66" y="129"/>
                    <a:pt x="72" y="129"/>
                  </a:cubicBezTo>
                  <a:cubicBezTo>
                    <a:pt x="100" y="129"/>
                    <a:pt x="125" y="112"/>
                    <a:pt x="135" y="85"/>
                  </a:cubicBezTo>
                  <a:cubicBezTo>
                    <a:pt x="146" y="51"/>
                    <a:pt x="126" y="14"/>
                    <a:pt x="93" y="4"/>
                  </a:cubicBezTo>
                  <a:cubicBezTo>
                    <a:pt x="87" y="2"/>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1"/>
            <p:cNvSpPr/>
            <p:nvPr/>
          </p:nvSpPr>
          <p:spPr>
            <a:xfrm>
              <a:off x="4867943" y="3022817"/>
              <a:ext cx="288981" cy="398175"/>
            </a:xfrm>
            <a:custGeom>
              <a:avLst/>
              <a:gdLst/>
              <a:ahLst/>
              <a:cxnLst/>
              <a:rect l="l" t="t" r="r" b="b"/>
              <a:pathLst>
                <a:path w="4589" h="6323" extrusionOk="0">
                  <a:moveTo>
                    <a:pt x="1844" y="2166"/>
                  </a:moveTo>
                  <a:cubicBezTo>
                    <a:pt x="1844" y="2167"/>
                    <a:pt x="1844" y="2167"/>
                    <a:pt x="1844" y="2168"/>
                  </a:cubicBezTo>
                  <a:cubicBezTo>
                    <a:pt x="1844" y="2167"/>
                    <a:pt x="1844" y="2167"/>
                    <a:pt x="1844" y="2166"/>
                  </a:cubicBezTo>
                  <a:close/>
                  <a:moveTo>
                    <a:pt x="2473" y="2738"/>
                  </a:moveTo>
                  <a:cubicBezTo>
                    <a:pt x="2473" y="2738"/>
                    <a:pt x="2474" y="2739"/>
                    <a:pt x="2475" y="2740"/>
                  </a:cubicBezTo>
                  <a:cubicBezTo>
                    <a:pt x="2474" y="2739"/>
                    <a:pt x="2473" y="2739"/>
                    <a:pt x="2473" y="2738"/>
                  </a:cubicBezTo>
                  <a:close/>
                  <a:moveTo>
                    <a:pt x="2891" y="3326"/>
                  </a:moveTo>
                  <a:lnTo>
                    <a:pt x="2891" y="3326"/>
                  </a:lnTo>
                  <a:cubicBezTo>
                    <a:pt x="2891" y="3327"/>
                    <a:pt x="2891" y="3328"/>
                    <a:pt x="2892" y="3328"/>
                  </a:cubicBezTo>
                  <a:cubicBezTo>
                    <a:pt x="2891" y="3327"/>
                    <a:pt x="2891" y="3326"/>
                    <a:pt x="2891" y="3326"/>
                  </a:cubicBezTo>
                  <a:close/>
                  <a:moveTo>
                    <a:pt x="4588" y="6253"/>
                  </a:moveTo>
                  <a:lnTo>
                    <a:pt x="4588" y="6253"/>
                  </a:lnTo>
                  <a:cubicBezTo>
                    <a:pt x="4588" y="6254"/>
                    <a:pt x="4588" y="6256"/>
                    <a:pt x="4588" y="6258"/>
                  </a:cubicBezTo>
                  <a:cubicBezTo>
                    <a:pt x="4588" y="6256"/>
                    <a:pt x="4588" y="6254"/>
                    <a:pt x="4588" y="6253"/>
                  </a:cubicBezTo>
                  <a:close/>
                  <a:moveTo>
                    <a:pt x="703" y="1"/>
                  </a:moveTo>
                  <a:lnTo>
                    <a:pt x="703" y="1"/>
                  </a:lnTo>
                  <a:cubicBezTo>
                    <a:pt x="704" y="16"/>
                    <a:pt x="707" y="33"/>
                    <a:pt x="709" y="48"/>
                  </a:cubicBezTo>
                  <a:cubicBezTo>
                    <a:pt x="713" y="73"/>
                    <a:pt x="715" y="97"/>
                    <a:pt x="718" y="120"/>
                  </a:cubicBezTo>
                  <a:cubicBezTo>
                    <a:pt x="719" y="143"/>
                    <a:pt x="723" y="162"/>
                    <a:pt x="718" y="182"/>
                  </a:cubicBezTo>
                  <a:cubicBezTo>
                    <a:pt x="717" y="191"/>
                    <a:pt x="713" y="200"/>
                    <a:pt x="708" y="206"/>
                  </a:cubicBezTo>
                  <a:lnTo>
                    <a:pt x="708" y="215"/>
                  </a:lnTo>
                  <a:cubicBezTo>
                    <a:pt x="717" y="228"/>
                    <a:pt x="726" y="242"/>
                    <a:pt x="734" y="255"/>
                  </a:cubicBezTo>
                  <a:cubicBezTo>
                    <a:pt x="749" y="284"/>
                    <a:pt x="765" y="311"/>
                    <a:pt x="777" y="341"/>
                  </a:cubicBezTo>
                  <a:cubicBezTo>
                    <a:pt x="787" y="363"/>
                    <a:pt x="795" y="387"/>
                    <a:pt x="802" y="409"/>
                  </a:cubicBezTo>
                  <a:cubicBezTo>
                    <a:pt x="805" y="422"/>
                    <a:pt x="807" y="434"/>
                    <a:pt x="810" y="448"/>
                  </a:cubicBezTo>
                  <a:cubicBezTo>
                    <a:pt x="812" y="471"/>
                    <a:pt x="813" y="495"/>
                    <a:pt x="813" y="520"/>
                  </a:cubicBezTo>
                  <a:lnTo>
                    <a:pt x="813" y="526"/>
                  </a:lnTo>
                  <a:cubicBezTo>
                    <a:pt x="784" y="512"/>
                    <a:pt x="756" y="499"/>
                    <a:pt x="726" y="486"/>
                  </a:cubicBezTo>
                  <a:cubicBezTo>
                    <a:pt x="695" y="473"/>
                    <a:pt x="664" y="461"/>
                    <a:pt x="632" y="451"/>
                  </a:cubicBezTo>
                  <a:cubicBezTo>
                    <a:pt x="570" y="429"/>
                    <a:pt x="507" y="413"/>
                    <a:pt x="442" y="397"/>
                  </a:cubicBezTo>
                  <a:cubicBezTo>
                    <a:pt x="377" y="383"/>
                    <a:pt x="310" y="375"/>
                    <a:pt x="243" y="367"/>
                  </a:cubicBezTo>
                  <a:cubicBezTo>
                    <a:pt x="215" y="365"/>
                    <a:pt x="187" y="362"/>
                    <a:pt x="160" y="361"/>
                  </a:cubicBezTo>
                  <a:cubicBezTo>
                    <a:pt x="143" y="363"/>
                    <a:pt x="125" y="367"/>
                    <a:pt x="108" y="370"/>
                  </a:cubicBezTo>
                  <a:cubicBezTo>
                    <a:pt x="72" y="375"/>
                    <a:pt x="36" y="378"/>
                    <a:pt x="0" y="382"/>
                  </a:cubicBezTo>
                  <a:cubicBezTo>
                    <a:pt x="3" y="383"/>
                    <a:pt x="7" y="383"/>
                    <a:pt x="11" y="384"/>
                  </a:cubicBezTo>
                  <a:cubicBezTo>
                    <a:pt x="34" y="389"/>
                    <a:pt x="57" y="394"/>
                    <a:pt x="78" y="406"/>
                  </a:cubicBezTo>
                  <a:cubicBezTo>
                    <a:pt x="93" y="415"/>
                    <a:pt x="108" y="427"/>
                    <a:pt x="122" y="438"/>
                  </a:cubicBezTo>
                  <a:cubicBezTo>
                    <a:pt x="165" y="456"/>
                    <a:pt x="209" y="477"/>
                    <a:pt x="250" y="499"/>
                  </a:cubicBezTo>
                  <a:cubicBezTo>
                    <a:pt x="272" y="501"/>
                    <a:pt x="294" y="506"/>
                    <a:pt x="316" y="510"/>
                  </a:cubicBezTo>
                  <a:cubicBezTo>
                    <a:pt x="323" y="521"/>
                    <a:pt x="336" y="531"/>
                    <a:pt x="349" y="535"/>
                  </a:cubicBezTo>
                  <a:cubicBezTo>
                    <a:pt x="379" y="542"/>
                    <a:pt x="409" y="549"/>
                    <a:pt x="437" y="558"/>
                  </a:cubicBezTo>
                  <a:cubicBezTo>
                    <a:pt x="462" y="566"/>
                    <a:pt x="488" y="575"/>
                    <a:pt x="514" y="584"/>
                  </a:cubicBezTo>
                  <a:cubicBezTo>
                    <a:pt x="539" y="594"/>
                    <a:pt x="564" y="604"/>
                    <a:pt x="586" y="615"/>
                  </a:cubicBezTo>
                  <a:cubicBezTo>
                    <a:pt x="614" y="626"/>
                    <a:pt x="640" y="641"/>
                    <a:pt x="666" y="654"/>
                  </a:cubicBezTo>
                  <a:cubicBezTo>
                    <a:pt x="694" y="669"/>
                    <a:pt x="723" y="685"/>
                    <a:pt x="749" y="700"/>
                  </a:cubicBezTo>
                  <a:cubicBezTo>
                    <a:pt x="765" y="708"/>
                    <a:pt x="777" y="718"/>
                    <a:pt x="791" y="727"/>
                  </a:cubicBezTo>
                  <a:cubicBezTo>
                    <a:pt x="803" y="735"/>
                    <a:pt x="815" y="744"/>
                    <a:pt x="828" y="752"/>
                  </a:cubicBezTo>
                  <a:cubicBezTo>
                    <a:pt x="852" y="769"/>
                    <a:pt x="874" y="785"/>
                    <a:pt x="898" y="804"/>
                  </a:cubicBezTo>
                  <a:cubicBezTo>
                    <a:pt x="920" y="820"/>
                    <a:pt x="941" y="841"/>
                    <a:pt x="963" y="858"/>
                  </a:cubicBezTo>
                  <a:cubicBezTo>
                    <a:pt x="1018" y="910"/>
                    <a:pt x="1071" y="962"/>
                    <a:pt x="1126" y="1016"/>
                  </a:cubicBezTo>
                  <a:cubicBezTo>
                    <a:pt x="1180" y="1070"/>
                    <a:pt x="1231" y="1126"/>
                    <a:pt x="1283" y="1182"/>
                  </a:cubicBezTo>
                  <a:cubicBezTo>
                    <a:pt x="1285" y="1185"/>
                    <a:pt x="1287" y="1187"/>
                    <a:pt x="1288" y="1189"/>
                  </a:cubicBezTo>
                  <a:cubicBezTo>
                    <a:pt x="1290" y="1192"/>
                    <a:pt x="1291" y="1193"/>
                    <a:pt x="1292" y="1194"/>
                  </a:cubicBezTo>
                  <a:cubicBezTo>
                    <a:pt x="1295" y="1198"/>
                    <a:pt x="1298" y="1202"/>
                    <a:pt x="1301" y="1204"/>
                  </a:cubicBezTo>
                  <a:cubicBezTo>
                    <a:pt x="1306" y="1209"/>
                    <a:pt x="1308" y="1213"/>
                    <a:pt x="1312" y="1217"/>
                  </a:cubicBezTo>
                  <a:cubicBezTo>
                    <a:pt x="1318" y="1225"/>
                    <a:pt x="1324" y="1234"/>
                    <a:pt x="1331" y="1240"/>
                  </a:cubicBezTo>
                  <a:cubicBezTo>
                    <a:pt x="1333" y="1243"/>
                    <a:pt x="1334" y="1245"/>
                    <a:pt x="1337" y="1247"/>
                  </a:cubicBezTo>
                  <a:lnTo>
                    <a:pt x="1337" y="1247"/>
                  </a:lnTo>
                  <a:cubicBezTo>
                    <a:pt x="1337" y="1247"/>
                    <a:pt x="1337" y="1247"/>
                    <a:pt x="1337" y="1247"/>
                  </a:cubicBezTo>
                  <a:lnTo>
                    <a:pt x="1337" y="1247"/>
                  </a:lnTo>
                  <a:lnTo>
                    <a:pt x="1338" y="1248"/>
                  </a:lnTo>
                  <a:cubicBezTo>
                    <a:pt x="1337" y="1248"/>
                    <a:pt x="1337" y="1248"/>
                    <a:pt x="1337" y="1247"/>
                  </a:cubicBezTo>
                  <a:lnTo>
                    <a:pt x="1337" y="1247"/>
                  </a:lnTo>
                  <a:cubicBezTo>
                    <a:pt x="1338" y="1247"/>
                    <a:pt x="1338" y="1248"/>
                    <a:pt x="1339" y="1249"/>
                  </a:cubicBezTo>
                  <a:cubicBezTo>
                    <a:pt x="1340" y="1249"/>
                    <a:pt x="1340" y="1251"/>
                    <a:pt x="1342" y="1253"/>
                  </a:cubicBezTo>
                  <a:lnTo>
                    <a:pt x="1340" y="1251"/>
                  </a:lnTo>
                  <a:lnTo>
                    <a:pt x="1340" y="1251"/>
                  </a:lnTo>
                  <a:cubicBezTo>
                    <a:pt x="1374" y="1291"/>
                    <a:pt x="1404" y="1335"/>
                    <a:pt x="1435" y="1377"/>
                  </a:cubicBezTo>
                  <a:lnTo>
                    <a:pt x="1430" y="1369"/>
                  </a:lnTo>
                  <a:lnTo>
                    <a:pt x="1430" y="1369"/>
                  </a:lnTo>
                  <a:cubicBezTo>
                    <a:pt x="1492" y="1470"/>
                    <a:pt x="1550" y="1574"/>
                    <a:pt x="1613" y="1674"/>
                  </a:cubicBezTo>
                  <a:cubicBezTo>
                    <a:pt x="1662" y="1751"/>
                    <a:pt x="1706" y="1829"/>
                    <a:pt x="1747" y="1910"/>
                  </a:cubicBezTo>
                  <a:cubicBezTo>
                    <a:pt x="1749" y="1913"/>
                    <a:pt x="1750" y="1916"/>
                    <a:pt x="1751" y="1919"/>
                  </a:cubicBezTo>
                  <a:cubicBezTo>
                    <a:pt x="1770" y="1961"/>
                    <a:pt x="1787" y="2003"/>
                    <a:pt x="1802" y="2044"/>
                  </a:cubicBezTo>
                  <a:cubicBezTo>
                    <a:pt x="1817" y="2085"/>
                    <a:pt x="1829" y="2125"/>
                    <a:pt x="1844" y="2166"/>
                  </a:cubicBezTo>
                  <a:lnTo>
                    <a:pt x="1844" y="2166"/>
                  </a:lnTo>
                  <a:cubicBezTo>
                    <a:pt x="1850" y="2188"/>
                    <a:pt x="1856" y="2212"/>
                    <a:pt x="1864" y="2235"/>
                  </a:cubicBezTo>
                  <a:cubicBezTo>
                    <a:pt x="1873" y="2264"/>
                    <a:pt x="1879" y="2292"/>
                    <a:pt x="1890" y="2319"/>
                  </a:cubicBezTo>
                  <a:cubicBezTo>
                    <a:pt x="1896" y="2338"/>
                    <a:pt x="1911" y="2352"/>
                    <a:pt x="1928" y="2357"/>
                  </a:cubicBezTo>
                  <a:cubicBezTo>
                    <a:pt x="1934" y="2358"/>
                    <a:pt x="1939" y="2359"/>
                    <a:pt x="1945" y="2359"/>
                  </a:cubicBezTo>
                  <a:cubicBezTo>
                    <a:pt x="1953" y="2359"/>
                    <a:pt x="1961" y="2357"/>
                    <a:pt x="1969" y="2355"/>
                  </a:cubicBezTo>
                  <a:cubicBezTo>
                    <a:pt x="1971" y="2364"/>
                    <a:pt x="1972" y="2371"/>
                    <a:pt x="1973" y="2381"/>
                  </a:cubicBezTo>
                  <a:lnTo>
                    <a:pt x="1973" y="2391"/>
                  </a:lnTo>
                  <a:cubicBezTo>
                    <a:pt x="1972" y="2420"/>
                    <a:pt x="1993" y="2446"/>
                    <a:pt x="2020" y="2454"/>
                  </a:cubicBezTo>
                  <a:cubicBezTo>
                    <a:pt x="2025" y="2456"/>
                    <a:pt x="2031" y="2457"/>
                    <a:pt x="2036" y="2457"/>
                  </a:cubicBezTo>
                  <a:cubicBezTo>
                    <a:pt x="2060" y="2457"/>
                    <a:pt x="2080" y="2443"/>
                    <a:pt x="2091" y="2426"/>
                  </a:cubicBezTo>
                  <a:cubicBezTo>
                    <a:pt x="2133" y="2457"/>
                    <a:pt x="2174" y="2488"/>
                    <a:pt x="2215" y="2519"/>
                  </a:cubicBezTo>
                  <a:cubicBezTo>
                    <a:pt x="2303" y="2585"/>
                    <a:pt x="2387" y="2661"/>
                    <a:pt x="2469" y="2735"/>
                  </a:cubicBezTo>
                  <a:lnTo>
                    <a:pt x="2469" y="2735"/>
                  </a:lnTo>
                  <a:cubicBezTo>
                    <a:pt x="2469" y="2735"/>
                    <a:pt x="2469" y="2735"/>
                    <a:pt x="2469" y="2735"/>
                  </a:cubicBezTo>
                  <a:lnTo>
                    <a:pt x="2469" y="2735"/>
                  </a:lnTo>
                  <a:cubicBezTo>
                    <a:pt x="2488" y="2754"/>
                    <a:pt x="2509" y="2773"/>
                    <a:pt x="2529" y="2792"/>
                  </a:cubicBezTo>
                  <a:cubicBezTo>
                    <a:pt x="2549" y="2819"/>
                    <a:pt x="2571" y="2845"/>
                    <a:pt x="2591" y="2871"/>
                  </a:cubicBezTo>
                  <a:cubicBezTo>
                    <a:pt x="2621" y="2907"/>
                    <a:pt x="2649" y="2946"/>
                    <a:pt x="2678" y="2983"/>
                  </a:cubicBezTo>
                  <a:cubicBezTo>
                    <a:pt x="2722" y="3041"/>
                    <a:pt x="2764" y="3101"/>
                    <a:pt x="2804" y="3162"/>
                  </a:cubicBezTo>
                  <a:cubicBezTo>
                    <a:pt x="2807" y="3167"/>
                    <a:pt x="2809" y="3170"/>
                    <a:pt x="2812" y="3174"/>
                  </a:cubicBezTo>
                  <a:cubicBezTo>
                    <a:pt x="2840" y="3224"/>
                    <a:pt x="2866" y="3274"/>
                    <a:pt x="2891" y="3326"/>
                  </a:cubicBezTo>
                  <a:lnTo>
                    <a:pt x="2891" y="3326"/>
                  </a:lnTo>
                  <a:cubicBezTo>
                    <a:pt x="2891" y="3325"/>
                    <a:pt x="2891" y="3325"/>
                    <a:pt x="2891" y="3325"/>
                  </a:cubicBezTo>
                  <a:lnTo>
                    <a:pt x="2891" y="3325"/>
                  </a:lnTo>
                  <a:cubicBezTo>
                    <a:pt x="2907" y="3361"/>
                    <a:pt x="2923" y="3399"/>
                    <a:pt x="2937" y="3435"/>
                  </a:cubicBezTo>
                  <a:cubicBezTo>
                    <a:pt x="2934" y="3445"/>
                    <a:pt x="2934" y="3457"/>
                    <a:pt x="2937" y="3467"/>
                  </a:cubicBezTo>
                  <a:cubicBezTo>
                    <a:pt x="2964" y="3562"/>
                    <a:pt x="2990" y="3657"/>
                    <a:pt x="3014" y="3753"/>
                  </a:cubicBezTo>
                  <a:cubicBezTo>
                    <a:pt x="3036" y="3845"/>
                    <a:pt x="3060" y="3937"/>
                    <a:pt x="3078" y="4030"/>
                  </a:cubicBezTo>
                  <a:cubicBezTo>
                    <a:pt x="3082" y="4056"/>
                    <a:pt x="3087" y="4082"/>
                    <a:pt x="3089" y="4109"/>
                  </a:cubicBezTo>
                  <a:cubicBezTo>
                    <a:pt x="3086" y="4123"/>
                    <a:pt x="3086" y="4137"/>
                    <a:pt x="3091" y="4149"/>
                  </a:cubicBezTo>
                  <a:cubicBezTo>
                    <a:pt x="3094" y="4158"/>
                    <a:pt x="3097" y="4166"/>
                    <a:pt x="3103" y="4174"/>
                  </a:cubicBezTo>
                  <a:cubicBezTo>
                    <a:pt x="3116" y="4191"/>
                    <a:pt x="3136" y="4201"/>
                    <a:pt x="3156" y="4201"/>
                  </a:cubicBezTo>
                  <a:cubicBezTo>
                    <a:pt x="3161" y="4201"/>
                    <a:pt x="3166" y="4200"/>
                    <a:pt x="3170" y="4199"/>
                  </a:cubicBezTo>
                  <a:cubicBezTo>
                    <a:pt x="3170" y="4197"/>
                    <a:pt x="3171" y="4197"/>
                    <a:pt x="3174" y="4197"/>
                  </a:cubicBezTo>
                  <a:cubicBezTo>
                    <a:pt x="3163" y="4217"/>
                    <a:pt x="3164" y="4242"/>
                    <a:pt x="3179" y="4263"/>
                  </a:cubicBezTo>
                  <a:cubicBezTo>
                    <a:pt x="3186" y="4274"/>
                    <a:pt x="3197" y="4283"/>
                    <a:pt x="3211" y="4287"/>
                  </a:cubicBezTo>
                  <a:cubicBezTo>
                    <a:pt x="3217" y="4289"/>
                    <a:pt x="3223" y="4290"/>
                    <a:pt x="3230" y="4290"/>
                  </a:cubicBezTo>
                  <a:cubicBezTo>
                    <a:pt x="3243" y="4290"/>
                    <a:pt x="3256" y="4286"/>
                    <a:pt x="3267" y="4277"/>
                  </a:cubicBezTo>
                  <a:cubicBezTo>
                    <a:pt x="3269" y="4274"/>
                    <a:pt x="3274" y="4272"/>
                    <a:pt x="3277" y="4269"/>
                  </a:cubicBezTo>
                  <a:cubicBezTo>
                    <a:pt x="3279" y="4267"/>
                    <a:pt x="3279" y="4263"/>
                    <a:pt x="3282" y="4261"/>
                  </a:cubicBezTo>
                  <a:cubicBezTo>
                    <a:pt x="3316" y="4287"/>
                    <a:pt x="3351" y="4313"/>
                    <a:pt x="3386" y="4339"/>
                  </a:cubicBezTo>
                  <a:cubicBezTo>
                    <a:pt x="3443" y="4383"/>
                    <a:pt x="3501" y="4426"/>
                    <a:pt x="3557" y="4469"/>
                  </a:cubicBezTo>
                  <a:cubicBezTo>
                    <a:pt x="3613" y="4512"/>
                    <a:pt x="3666" y="4556"/>
                    <a:pt x="3718" y="4601"/>
                  </a:cubicBezTo>
                  <a:cubicBezTo>
                    <a:pt x="3749" y="4627"/>
                    <a:pt x="3779" y="4655"/>
                    <a:pt x="3808" y="4685"/>
                  </a:cubicBezTo>
                  <a:cubicBezTo>
                    <a:pt x="3829" y="4708"/>
                    <a:pt x="3847" y="4733"/>
                    <a:pt x="3866" y="4761"/>
                  </a:cubicBezTo>
                  <a:cubicBezTo>
                    <a:pt x="3865" y="4758"/>
                    <a:pt x="3862" y="4756"/>
                    <a:pt x="3861" y="4753"/>
                  </a:cubicBezTo>
                  <a:lnTo>
                    <a:pt x="3861" y="4753"/>
                  </a:lnTo>
                  <a:cubicBezTo>
                    <a:pt x="3913" y="4830"/>
                    <a:pt x="3964" y="4909"/>
                    <a:pt x="4007" y="4991"/>
                  </a:cubicBezTo>
                  <a:cubicBezTo>
                    <a:pt x="4046" y="5068"/>
                    <a:pt x="4083" y="5144"/>
                    <a:pt x="4121" y="5219"/>
                  </a:cubicBezTo>
                  <a:lnTo>
                    <a:pt x="4118" y="5211"/>
                  </a:lnTo>
                  <a:lnTo>
                    <a:pt x="4118" y="5211"/>
                  </a:lnTo>
                  <a:cubicBezTo>
                    <a:pt x="4139" y="5254"/>
                    <a:pt x="4159" y="5298"/>
                    <a:pt x="4178" y="5340"/>
                  </a:cubicBezTo>
                  <a:cubicBezTo>
                    <a:pt x="4198" y="5386"/>
                    <a:pt x="4222" y="5430"/>
                    <a:pt x="4240" y="5477"/>
                  </a:cubicBezTo>
                  <a:cubicBezTo>
                    <a:pt x="4247" y="5500"/>
                    <a:pt x="4253" y="5525"/>
                    <a:pt x="4258" y="5548"/>
                  </a:cubicBezTo>
                  <a:cubicBezTo>
                    <a:pt x="4258" y="5544"/>
                    <a:pt x="4257" y="5542"/>
                    <a:pt x="4257" y="5538"/>
                  </a:cubicBezTo>
                  <a:lnTo>
                    <a:pt x="4257" y="5538"/>
                  </a:lnTo>
                  <a:cubicBezTo>
                    <a:pt x="4269" y="5609"/>
                    <a:pt x="4283" y="5677"/>
                    <a:pt x="4295" y="5747"/>
                  </a:cubicBezTo>
                  <a:cubicBezTo>
                    <a:pt x="4306" y="5804"/>
                    <a:pt x="4314" y="5860"/>
                    <a:pt x="4321" y="5917"/>
                  </a:cubicBezTo>
                  <a:cubicBezTo>
                    <a:pt x="4329" y="5976"/>
                    <a:pt x="4336" y="6036"/>
                    <a:pt x="4343" y="6095"/>
                  </a:cubicBezTo>
                  <a:cubicBezTo>
                    <a:pt x="4348" y="6135"/>
                    <a:pt x="4348" y="6176"/>
                    <a:pt x="4356" y="6214"/>
                  </a:cubicBezTo>
                  <a:cubicBezTo>
                    <a:pt x="4363" y="6246"/>
                    <a:pt x="4387" y="6271"/>
                    <a:pt x="4419" y="6271"/>
                  </a:cubicBezTo>
                  <a:cubicBezTo>
                    <a:pt x="4422" y="6271"/>
                    <a:pt x="4425" y="6271"/>
                    <a:pt x="4428" y="6270"/>
                  </a:cubicBezTo>
                  <a:cubicBezTo>
                    <a:pt x="4439" y="6269"/>
                    <a:pt x="4449" y="6265"/>
                    <a:pt x="4458" y="6259"/>
                  </a:cubicBezTo>
                  <a:cubicBezTo>
                    <a:pt x="4459" y="6261"/>
                    <a:pt x="4459" y="6265"/>
                    <a:pt x="4459" y="6268"/>
                  </a:cubicBezTo>
                  <a:cubicBezTo>
                    <a:pt x="4461" y="6292"/>
                    <a:pt x="4481" y="6312"/>
                    <a:pt x="4505" y="6321"/>
                  </a:cubicBezTo>
                  <a:cubicBezTo>
                    <a:pt x="4511" y="6322"/>
                    <a:pt x="4516" y="6323"/>
                    <a:pt x="4522" y="6323"/>
                  </a:cubicBezTo>
                  <a:cubicBezTo>
                    <a:pt x="4556" y="6323"/>
                    <a:pt x="4584" y="6296"/>
                    <a:pt x="4587" y="6263"/>
                  </a:cubicBezTo>
                  <a:cubicBezTo>
                    <a:pt x="4588" y="6259"/>
                    <a:pt x="4587" y="6254"/>
                    <a:pt x="4587" y="6249"/>
                  </a:cubicBezTo>
                  <a:lnTo>
                    <a:pt x="4587" y="6249"/>
                  </a:lnTo>
                  <a:cubicBezTo>
                    <a:pt x="4588" y="6251"/>
                    <a:pt x="4588" y="6252"/>
                    <a:pt x="4588" y="6253"/>
                  </a:cubicBezTo>
                  <a:lnTo>
                    <a:pt x="4588" y="6253"/>
                  </a:lnTo>
                  <a:cubicBezTo>
                    <a:pt x="4585" y="6195"/>
                    <a:pt x="4582" y="6138"/>
                    <a:pt x="4578" y="6080"/>
                  </a:cubicBezTo>
                  <a:cubicBezTo>
                    <a:pt x="4574" y="6016"/>
                    <a:pt x="4572" y="5950"/>
                    <a:pt x="4564" y="5886"/>
                  </a:cubicBezTo>
                  <a:cubicBezTo>
                    <a:pt x="4559" y="5855"/>
                    <a:pt x="4556" y="5822"/>
                    <a:pt x="4552" y="5791"/>
                  </a:cubicBezTo>
                  <a:cubicBezTo>
                    <a:pt x="4547" y="5758"/>
                    <a:pt x="4543" y="5724"/>
                    <a:pt x="4537" y="5691"/>
                  </a:cubicBezTo>
                  <a:cubicBezTo>
                    <a:pt x="4523" y="5629"/>
                    <a:pt x="4507" y="5568"/>
                    <a:pt x="4487" y="5510"/>
                  </a:cubicBezTo>
                  <a:cubicBezTo>
                    <a:pt x="4467" y="5445"/>
                    <a:pt x="4444" y="5381"/>
                    <a:pt x="4420" y="5317"/>
                  </a:cubicBezTo>
                  <a:cubicBezTo>
                    <a:pt x="4409" y="5286"/>
                    <a:pt x="4397" y="5254"/>
                    <a:pt x="4384" y="5223"/>
                  </a:cubicBezTo>
                  <a:cubicBezTo>
                    <a:pt x="4372" y="5191"/>
                    <a:pt x="4356" y="5159"/>
                    <a:pt x="4341" y="5126"/>
                  </a:cubicBezTo>
                  <a:cubicBezTo>
                    <a:pt x="4285" y="5007"/>
                    <a:pt x="4223" y="4892"/>
                    <a:pt x="4149" y="4785"/>
                  </a:cubicBezTo>
                  <a:cubicBezTo>
                    <a:pt x="4114" y="4736"/>
                    <a:pt x="4078" y="4684"/>
                    <a:pt x="4038" y="4634"/>
                  </a:cubicBezTo>
                  <a:cubicBezTo>
                    <a:pt x="4001" y="4588"/>
                    <a:pt x="3963" y="4542"/>
                    <a:pt x="3920" y="4498"/>
                  </a:cubicBezTo>
                  <a:cubicBezTo>
                    <a:pt x="3878" y="4454"/>
                    <a:pt x="3835" y="4416"/>
                    <a:pt x="3790" y="4375"/>
                  </a:cubicBezTo>
                  <a:cubicBezTo>
                    <a:pt x="3747" y="4338"/>
                    <a:pt x="3705" y="4299"/>
                    <a:pt x="3661" y="4263"/>
                  </a:cubicBezTo>
                  <a:cubicBezTo>
                    <a:pt x="3619" y="4230"/>
                    <a:pt x="3574" y="4201"/>
                    <a:pt x="3527" y="4175"/>
                  </a:cubicBezTo>
                  <a:cubicBezTo>
                    <a:pt x="3479" y="4148"/>
                    <a:pt x="3433" y="4119"/>
                    <a:pt x="3383" y="4093"/>
                  </a:cubicBezTo>
                  <a:cubicBezTo>
                    <a:pt x="3357" y="4078"/>
                    <a:pt x="3331" y="4068"/>
                    <a:pt x="3306" y="4056"/>
                  </a:cubicBezTo>
                  <a:cubicBezTo>
                    <a:pt x="3304" y="4021"/>
                    <a:pt x="3299" y="3985"/>
                    <a:pt x="3295" y="3951"/>
                  </a:cubicBezTo>
                  <a:cubicBezTo>
                    <a:pt x="3288" y="3884"/>
                    <a:pt x="3277" y="3817"/>
                    <a:pt x="3261" y="3751"/>
                  </a:cubicBezTo>
                  <a:cubicBezTo>
                    <a:pt x="3247" y="3688"/>
                    <a:pt x="3226" y="3627"/>
                    <a:pt x="3207" y="3565"/>
                  </a:cubicBezTo>
                  <a:cubicBezTo>
                    <a:pt x="3189" y="3504"/>
                    <a:pt x="3168" y="3443"/>
                    <a:pt x="3148" y="3385"/>
                  </a:cubicBezTo>
                  <a:cubicBezTo>
                    <a:pt x="3125" y="3322"/>
                    <a:pt x="3098" y="3261"/>
                    <a:pt x="3070" y="3200"/>
                  </a:cubicBezTo>
                  <a:cubicBezTo>
                    <a:pt x="3011" y="3080"/>
                    <a:pt x="2936" y="2969"/>
                    <a:pt x="2860" y="2859"/>
                  </a:cubicBezTo>
                  <a:cubicBezTo>
                    <a:pt x="2805" y="2783"/>
                    <a:pt x="2743" y="2713"/>
                    <a:pt x="2680" y="2644"/>
                  </a:cubicBezTo>
                  <a:cubicBezTo>
                    <a:pt x="2648" y="2610"/>
                    <a:pt x="2611" y="2580"/>
                    <a:pt x="2575" y="2551"/>
                  </a:cubicBezTo>
                  <a:cubicBezTo>
                    <a:pt x="2540" y="2524"/>
                    <a:pt x="2505" y="2497"/>
                    <a:pt x="2472" y="2470"/>
                  </a:cubicBezTo>
                  <a:cubicBezTo>
                    <a:pt x="2397" y="2411"/>
                    <a:pt x="2320" y="2359"/>
                    <a:pt x="2241" y="2311"/>
                  </a:cubicBezTo>
                  <a:cubicBezTo>
                    <a:pt x="2203" y="2288"/>
                    <a:pt x="2164" y="2265"/>
                    <a:pt x="2123" y="2245"/>
                  </a:cubicBezTo>
                  <a:cubicBezTo>
                    <a:pt x="2111" y="2239"/>
                    <a:pt x="2096" y="2234"/>
                    <a:pt x="2082" y="2228"/>
                  </a:cubicBezTo>
                  <a:cubicBezTo>
                    <a:pt x="2082" y="2224"/>
                    <a:pt x="2081" y="2220"/>
                    <a:pt x="2081" y="2215"/>
                  </a:cubicBezTo>
                  <a:cubicBezTo>
                    <a:pt x="2069" y="2146"/>
                    <a:pt x="2051" y="2078"/>
                    <a:pt x="2033" y="2011"/>
                  </a:cubicBezTo>
                  <a:cubicBezTo>
                    <a:pt x="2016" y="1950"/>
                    <a:pt x="1995" y="1890"/>
                    <a:pt x="1973" y="1833"/>
                  </a:cubicBezTo>
                  <a:cubicBezTo>
                    <a:pt x="1951" y="1771"/>
                    <a:pt x="1926" y="1710"/>
                    <a:pt x="1896" y="1652"/>
                  </a:cubicBezTo>
                  <a:cubicBezTo>
                    <a:pt x="1866" y="1594"/>
                    <a:pt x="1833" y="1536"/>
                    <a:pt x="1801" y="1480"/>
                  </a:cubicBezTo>
                  <a:cubicBezTo>
                    <a:pt x="1766" y="1418"/>
                    <a:pt x="1729" y="1358"/>
                    <a:pt x="1688" y="1299"/>
                  </a:cubicBezTo>
                  <a:cubicBezTo>
                    <a:pt x="1652" y="1244"/>
                    <a:pt x="1613" y="1193"/>
                    <a:pt x="1575" y="1141"/>
                  </a:cubicBezTo>
                  <a:cubicBezTo>
                    <a:pt x="1534" y="1088"/>
                    <a:pt x="1489" y="1039"/>
                    <a:pt x="1445" y="990"/>
                  </a:cubicBezTo>
                  <a:cubicBezTo>
                    <a:pt x="1398" y="941"/>
                    <a:pt x="1350" y="893"/>
                    <a:pt x="1300" y="848"/>
                  </a:cubicBezTo>
                  <a:cubicBezTo>
                    <a:pt x="1252" y="806"/>
                    <a:pt x="1204" y="762"/>
                    <a:pt x="1154" y="722"/>
                  </a:cubicBezTo>
                  <a:cubicBezTo>
                    <a:pt x="1104" y="682"/>
                    <a:pt x="1049" y="649"/>
                    <a:pt x="993" y="618"/>
                  </a:cubicBezTo>
                  <a:lnTo>
                    <a:pt x="993" y="589"/>
                  </a:lnTo>
                  <a:cubicBezTo>
                    <a:pt x="991" y="528"/>
                    <a:pt x="982" y="469"/>
                    <a:pt x="960" y="413"/>
                  </a:cubicBezTo>
                  <a:cubicBezTo>
                    <a:pt x="942" y="367"/>
                    <a:pt x="927" y="324"/>
                    <a:pt x="908" y="280"/>
                  </a:cubicBezTo>
                  <a:cubicBezTo>
                    <a:pt x="870" y="195"/>
                    <a:pt x="812" y="115"/>
                    <a:pt x="749" y="46"/>
                  </a:cubicBezTo>
                  <a:cubicBezTo>
                    <a:pt x="735" y="31"/>
                    <a:pt x="719" y="15"/>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1"/>
            <p:cNvSpPr/>
            <p:nvPr/>
          </p:nvSpPr>
          <p:spPr>
            <a:xfrm>
              <a:off x="5156925" y="3417026"/>
              <a:ext cx="126" cy="252"/>
            </a:xfrm>
            <a:custGeom>
              <a:avLst/>
              <a:gdLst/>
              <a:ahLst/>
              <a:cxnLst/>
              <a:rect l="l" t="t" r="r" b="b"/>
              <a:pathLst>
                <a:path w="2" h="4" extrusionOk="0">
                  <a:moveTo>
                    <a:pt x="1" y="1"/>
                  </a:moveTo>
                  <a:cubicBezTo>
                    <a:pt x="1" y="1"/>
                    <a:pt x="0" y="3"/>
                    <a:pt x="1" y="4"/>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1"/>
            <p:cNvSpPr/>
            <p:nvPr/>
          </p:nvSpPr>
          <p:spPr>
            <a:xfrm>
              <a:off x="5156925" y="3417215"/>
              <a:ext cx="63" cy="378"/>
            </a:xfrm>
            <a:custGeom>
              <a:avLst/>
              <a:gdLst/>
              <a:ahLst/>
              <a:cxnLst/>
              <a:rect l="l" t="t" r="r" b="b"/>
              <a:pathLst>
                <a:path w="1" h="6" extrusionOk="0">
                  <a:moveTo>
                    <a:pt x="0" y="5"/>
                  </a:moveTo>
                  <a:lnTo>
                    <a:pt x="0" y="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1"/>
            <p:cNvSpPr/>
            <p:nvPr/>
          </p:nvSpPr>
          <p:spPr>
            <a:xfrm>
              <a:off x="4678899" y="3041205"/>
              <a:ext cx="189" cy="189"/>
            </a:xfrm>
            <a:custGeom>
              <a:avLst/>
              <a:gdLst/>
              <a:ahLst/>
              <a:cxnLst/>
              <a:rect l="l" t="t" r="r" b="b"/>
              <a:pathLst>
                <a:path w="3" h="3" extrusionOk="0">
                  <a:moveTo>
                    <a:pt x="2" y="3"/>
                  </a:moveTo>
                  <a:cubicBezTo>
                    <a:pt x="2" y="3"/>
                    <a:pt x="1" y="3"/>
                    <a:pt x="2" y="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1"/>
            <p:cNvSpPr/>
            <p:nvPr/>
          </p:nvSpPr>
          <p:spPr>
            <a:xfrm>
              <a:off x="4772603" y="2454235"/>
              <a:ext cx="259069" cy="265555"/>
            </a:xfrm>
            <a:custGeom>
              <a:avLst/>
              <a:gdLst/>
              <a:ahLst/>
              <a:cxnLst/>
              <a:rect l="l" t="t" r="r" b="b"/>
              <a:pathLst>
                <a:path w="4114" h="4217" extrusionOk="0">
                  <a:moveTo>
                    <a:pt x="485" y="444"/>
                  </a:moveTo>
                  <a:lnTo>
                    <a:pt x="485" y="444"/>
                  </a:lnTo>
                  <a:cubicBezTo>
                    <a:pt x="486" y="445"/>
                    <a:pt x="487" y="446"/>
                    <a:pt x="488" y="447"/>
                  </a:cubicBezTo>
                  <a:lnTo>
                    <a:pt x="488" y="447"/>
                  </a:lnTo>
                  <a:cubicBezTo>
                    <a:pt x="487" y="446"/>
                    <a:pt x="486" y="445"/>
                    <a:pt x="485" y="444"/>
                  </a:cubicBezTo>
                  <a:close/>
                  <a:moveTo>
                    <a:pt x="488" y="447"/>
                  </a:moveTo>
                  <a:lnTo>
                    <a:pt x="488" y="447"/>
                  </a:lnTo>
                  <a:cubicBezTo>
                    <a:pt x="489" y="447"/>
                    <a:pt x="490" y="448"/>
                    <a:pt x="490" y="449"/>
                  </a:cubicBezTo>
                  <a:cubicBezTo>
                    <a:pt x="490" y="448"/>
                    <a:pt x="489" y="447"/>
                    <a:pt x="488" y="447"/>
                  </a:cubicBezTo>
                  <a:close/>
                  <a:moveTo>
                    <a:pt x="1006" y="755"/>
                  </a:moveTo>
                  <a:cubicBezTo>
                    <a:pt x="1007" y="755"/>
                    <a:pt x="1008" y="756"/>
                    <a:pt x="1008" y="756"/>
                  </a:cubicBezTo>
                  <a:lnTo>
                    <a:pt x="1008" y="756"/>
                  </a:lnTo>
                  <a:cubicBezTo>
                    <a:pt x="1008" y="755"/>
                    <a:pt x="1007" y="755"/>
                    <a:pt x="1006" y="755"/>
                  </a:cubicBezTo>
                  <a:close/>
                  <a:moveTo>
                    <a:pt x="2493" y="908"/>
                  </a:moveTo>
                  <a:cubicBezTo>
                    <a:pt x="2494" y="909"/>
                    <a:pt x="2495" y="910"/>
                    <a:pt x="2495" y="912"/>
                  </a:cubicBezTo>
                  <a:lnTo>
                    <a:pt x="2495" y="912"/>
                  </a:lnTo>
                  <a:cubicBezTo>
                    <a:pt x="2495" y="910"/>
                    <a:pt x="2494" y="909"/>
                    <a:pt x="2493" y="908"/>
                  </a:cubicBezTo>
                  <a:close/>
                  <a:moveTo>
                    <a:pt x="2495" y="912"/>
                  </a:moveTo>
                  <a:lnTo>
                    <a:pt x="2495" y="912"/>
                  </a:lnTo>
                  <a:cubicBezTo>
                    <a:pt x="2495" y="912"/>
                    <a:pt x="2496" y="912"/>
                    <a:pt x="2496" y="912"/>
                  </a:cubicBezTo>
                  <a:cubicBezTo>
                    <a:pt x="2496" y="912"/>
                    <a:pt x="2495" y="912"/>
                    <a:pt x="2495" y="912"/>
                  </a:cubicBezTo>
                  <a:close/>
                  <a:moveTo>
                    <a:pt x="0" y="1"/>
                  </a:moveTo>
                  <a:lnTo>
                    <a:pt x="0" y="1"/>
                  </a:lnTo>
                  <a:cubicBezTo>
                    <a:pt x="9" y="27"/>
                    <a:pt x="20" y="52"/>
                    <a:pt x="29" y="77"/>
                  </a:cubicBezTo>
                  <a:cubicBezTo>
                    <a:pt x="51" y="134"/>
                    <a:pt x="81" y="188"/>
                    <a:pt x="113" y="239"/>
                  </a:cubicBezTo>
                  <a:cubicBezTo>
                    <a:pt x="148" y="295"/>
                    <a:pt x="183" y="350"/>
                    <a:pt x="220" y="403"/>
                  </a:cubicBezTo>
                  <a:cubicBezTo>
                    <a:pt x="256" y="455"/>
                    <a:pt x="296" y="502"/>
                    <a:pt x="338" y="551"/>
                  </a:cubicBezTo>
                  <a:cubicBezTo>
                    <a:pt x="381" y="599"/>
                    <a:pt x="425" y="651"/>
                    <a:pt x="472" y="697"/>
                  </a:cubicBezTo>
                  <a:cubicBezTo>
                    <a:pt x="516" y="744"/>
                    <a:pt x="565" y="786"/>
                    <a:pt x="616" y="825"/>
                  </a:cubicBezTo>
                  <a:cubicBezTo>
                    <a:pt x="671" y="868"/>
                    <a:pt x="730" y="907"/>
                    <a:pt x="790" y="941"/>
                  </a:cubicBezTo>
                  <a:cubicBezTo>
                    <a:pt x="818" y="955"/>
                    <a:pt x="845" y="969"/>
                    <a:pt x="872" y="981"/>
                  </a:cubicBezTo>
                  <a:cubicBezTo>
                    <a:pt x="903" y="996"/>
                    <a:pt x="934" y="1008"/>
                    <a:pt x="965" y="1021"/>
                  </a:cubicBezTo>
                  <a:cubicBezTo>
                    <a:pt x="1024" y="1044"/>
                    <a:pt x="1081" y="1068"/>
                    <a:pt x="1140" y="1089"/>
                  </a:cubicBezTo>
                  <a:cubicBezTo>
                    <a:pt x="1149" y="1093"/>
                    <a:pt x="1156" y="1095"/>
                    <a:pt x="1165" y="1098"/>
                  </a:cubicBezTo>
                  <a:cubicBezTo>
                    <a:pt x="1215" y="1113"/>
                    <a:pt x="1266" y="1125"/>
                    <a:pt x="1316" y="1136"/>
                  </a:cubicBezTo>
                  <a:cubicBezTo>
                    <a:pt x="1373" y="1150"/>
                    <a:pt x="1430" y="1162"/>
                    <a:pt x="1488" y="1171"/>
                  </a:cubicBezTo>
                  <a:cubicBezTo>
                    <a:pt x="1546" y="1181"/>
                    <a:pt x="1605" y="1187"/>
                    <a:pt x="1662" y="1196"/>
                  </a:cubicBezTo>
                  <a:cubicBezTo>
                    <a:pt x="1696" y="1201"/>
                    <a:pt x="1731" y="1206"/>
                    <a:pt x="1764" y="1209"/>
                  </a:cubicBezTo>
                  <a:cubicBezTo>
                    <a:pt x="1793" y="1213"/>
                    <a:pt x="1821" y="1214"/>
                    <a:pt x="1850" y="1218"/>
                  </a:cubicBezTo>
                  <a:cubicBezTo>
                    <a:pt x="1858" y="1218"/>
                    <a:pt x="1868" y="1218"/>
                    <a:pt x="1877" y="1218"/>
                  </a:cubicBezTo>
                  <a:cubicBezTo>
                    <a:pt x="1895" y="1218"/>
                    <a:pt x="1914" y="1218"/>
                    <a:pt x="1932" y="1218"/>
                  </a:cubicBezTo>
                  <a:cubicBezTo>
                    <a:pt x="1961" y="1218"/>
                    <a:pt x="1992" y="1217"/>
                    <a:pt x="2023" y="1217"/>
                  </a:cubicBezTo>
                  <a:cubicBezTo>
                    <a:pt x="2084" y="1214"/>
                    <a:pt x="2144" y="1213"/>
                    <a:pt x="2204" y="1208"/>
                  </a:cubicBezTo>
                  <a:cubicBezTo>
                    <a:pt x="2232" y="1206"/>
                    <a:pt x="2260" y="1204"/>
                    <a:pt x="2289" y="1202"/>
                  </a:cubicBezTo>
                  <a:cubicBezTo>
                    <a:pt x="2305" y="1201"/>
                    <a:pt x="2319" y="1199"/>
                    <a:pt x="2333" y="1198"/>
                  </a:cubicBezTo>
                  <a:lnTo>
                    <a:pt x="2333" y="1198"/>
                  </a:lnTo>
                  <a:cubicBezTo>
                    <a:pt x="2321" y="1225"/>
                    <a:pt x="2311" y="1253"/>
                    <a:pt x="2299" y="1279"/>
                  </a:cubicBezTo>
                  <a:cubicBezTo>
                    <a:pt x="2274" y="1332"/>
                    <a:pt x="2248" y="1383"/>
                    <a:pt x="2221" y="1434"/>
                  </a:cubicBezTo>
                  <a:cubicBezTo>
                    <a:pt x="2202" y="1469"/>
                    <a:pt x="2183" y="1503"/>
                    <a:pt x="2164" y="1537"/>
                  </a:cubicBezTo>
                  <a:cubicBezTo>
                    <a:pt x="2146" y="1544"/>
                    <a:pt x="2130" y="1559"/>
                    <a:pt x="2125" y="1580"/>
                  </a:cubicBezTo>
                  <a:cubicBezTo>
                    <a:pt x="2124" y="1585"/>
                    <a:pt x="2123" y="1589"/>
                    <a:pt x="2123" y="1594"/>
                  </a:cubicBezTo>
                  <a:cubicBezTo>
                    <a:pt x="2115" y="1601"/>
                    <a:pt x="2108" y="1609"/>
                    <a:pt x="2099" y="1616"/>
                  </a:cubicBezTo>
                  <a:cubicBezTo>
                    <a:pt x="2099" y="1616"/>
                    <a:pt x="2100" y="1616"/>
                    <a:pt x="2100" y="1616"/>
                  </a:cubicBezTo>
                  <a:lnTo>
                    <a:pt x="2100" y="1616"/>
                  </a:lnTo>
                  <a:cubicBezTo>
                    <a:pt x="2074" y="1639"/>
                    <a:pt x="2047" y="1663"/>
                    <a:pt x="2018" y="1684"/>
                  </a:cubicBezTo>
                  <a:cubicBezTo>
                    <a:pt x="1984" y="1710"/>
                    <a:pt x="1949" y="1736"/>
                    <a:pt x="1912" y="1761"/>
                  </a:cubicBezTo>
                  <a:cubicBezTo>
                    <a:pt x="1875" y="1787"/>
                    <a:pt x="1836" y="1812"/>
                    <a:pt x="1796" y="1837"/>
                  </a:cubicBezTo>
                  <a:cubicBezTo>
                    <a:pt x="1782" y="1846"/>
                    <a:pt x="1767" y="1854"/>
                    <a:pt x="1753" y="1863"/>
                  </a:cubicBezTo>
                  <a:cubicBezTo>
                    <a:pt x="1749" y="1868"/>
                    <a:pt x="1746" y="1872"/>
                    <a:pt x="1742" y="1875"/>
                  </a:cubicBezTo>
                  <a:cubicBezTo>
                    <a:pt x="1702" y="1914"/>
                    <a:pt x="1656" y="1946"/>
                    <a:pt x="1608" y="1975"/>
                  </a:cubicBezTo>
                  <a:cubicBezTo>
                    <a:pt x="1569" y="1998"/>
                    <a:pt x="1531" y="2018"/>
                    <a:pt x="1491" y="2040"/>
                  </a:cubicBezTo>
                  <a:cubicBezTo>
                    <a:pt x="1427" y="2075"/>
                    <a:pt x="1361" y="2106"/>
                    <a:pt x="1294" y="2132"/>
                  </a:cubicBezTo>
                  <a:cubicBezTo>
                    <a:pt x="1308" y="2132"/>
                    <a:pt x="1319" y="2133"/>
                    <a:pt x="1331" y="2133"/>
                  </a:cubicBezTo>
                  <a:cubicBezTo>
                    <a:pt x="1344" y="2134"/>
                    <a:pt x="1357" y="2134"/>
                    <a:pt x="1370" y="2134"/>
                  </a:cubicBezTo>
                  <a:cubicBezTo>
                    <a:pt x="1421" y="2134"/>
                    <a:pt x="1471" y="2129"/>
                    <a:pt x="1521" y="2123"/>
                  </a:cubicBezTo>
                  <a:cubicBezTo>
                    <a:pt x="1577" y="2116"/>
                    <a:pt x="1633" y="2105"/>
                    <a:pt x="1685" y="2090"/>
                  </a:cubicBezTo>
                  <a:cubicBezTo>
                    <a:pt x="1737" y="2074"/>
                    <a:pt x="1789" y="2056"/>
                    <a:pt x="1839" y="2037"/>
                  </a:cubicBezTo>
                  <a:cubicBezTo>
                    <a:pt x="1949" y="1997"/>
                    <a:pt x="2048" y="1939"/>
                    <a:pt x="2141" y="1869"/>
                  </a:cubicBezTo>
                  <a:cubicBezTo>
                    <a:pt x="2186" y="1834"/>
                    <a:pt x="2227" y="1792"/>
                    <a:pt x="2265" y="1749"/>
                  </a:cubicBezTo>
                  <a:cubicBezTo>
                    <a:pt x="2309" y="1702"/>
                    <a:pt x="2348" y="1652"/>
                    <a:pt x="2388" y="1604"/>
                  </a:cubicBezTo>
                  <a:cubicBezTo>
                    <a:pt x="2405" y="1583"/>
                    <a:pt x="2423" y="1560"/>
                    <a:pt x="2439" y="1538"/>
                  </a:cubicBezTo>
                  <a:cubicBezTo>
                    <a:pt x="2456" y="1514"/>
                    <a:pt x="2472" y="1488"/>
                    <a:pt x="2487" y="1461"/>
                  </a:cubicBezTo>
                  <a:cubicBezTo>
                    <a:pt x="2490" y="1457"/>
                    <a:pt x="2491" y="1454"/>
                    <a:pt x="2495" y="1450"/>
                  </a:cubicBezTo>
                  <a:cubicBezTo>
                    <a:pt x="2517" y="1493"/>
                    <a:pt x="2542" y="1536"/>
                    <a:pt x="2567" y="1579"/>
                  </a:cubicBezTo>
                  <a:cubicBezTo>
                    <a:pt x="2598" y="1632"/>
                    <a:pt x="2635" y="1686"/>
                    <a:pt x="2675" y="1736"/>
                  </a:cubicBezTo>
                  <a:cubicBezTo>
                    <a:pt x="2714" y="1787"/>
                    <a:pt x="2756" y="1838"/>
                    <a:pt x="2797" y="1888"/>
                  </a:cubicBezTo>
                  <a:cubicBezTo>
                    <a:pt x="2837" y="1936"/>
                    <a:pt x="2879" y="1981"/>
                    <a:pt x="2923" y="2027"/>
                  </a:cubicBezTo>
                  <a:cubicBezTo>
                    <a:pt x="2966" y="2071"/>
                    <a:pt x="3008" y="2117"/>
                    <a:pt x="3053" y="2162"/>
                  </a:cubicBezTo>
                  <a:cubicBezTo>
                    <a:pt x="3099" y="2208"/>
                    <a:pt x="3147" y="2254"/>
                    <a:pt x="3197" y="2296"/>
                  </a:cubicBezTo>
                  <a:cubicBezTo>
                    <a:pt x="3250" y="2341"/>
                    <a:pt x="3302" y="2386"/>
                    <a:pt x="3358" y="2426"/>
                  </a:cubicBezTo>
                  <a:cubicBezTo>
                    <a:pt x="3393" y="2452"/>
                    <a:pt x="3430" y="2476"/>
                    <a:pt x="3466" y="2499"/>
                  </a:cubicBezTo>
                  <a:cubicBezTo>
                    <a:pt x="3506" y="2527"/>
                    <a:pt x="3548" y="2554"/>
                    <a:pt x="3592" y="2576"/>
                  </a:cubicBezTo>
                  <a:cubicBezTo>
                    <a:pt x="3615" y="2586"/>
                    <a:pt x="3638" y="2595"/>
                    <a:pt x="3662" y="2606"/>
                  </a:cubicBezTo>
                  <a:cubicBezTo>
                    <a:pt x="3645" y="2623"/>
                    <a:pt x="3628" y="2643"/>
                    <a:pt x="3611" y="2662"/>
                  </a:cubicBezTo>
                  <a:cubicBezTo>
                    <a:pt x="3571" y="2710"/>
                    <a:pt x="3533" y="2759"/>
                    <a:pt x="3492" y="2807"/>
                  </a:cubicBezTo>
                  <a:cubicBezTo>
                    <a:pt x="3457" y="2848"/>
                    <a:pt x="3423" y="2889"/>
                    <a:pt x="3390" y="2933"/>
                  </a:cubicBezTo>
                  <a:cubicBezTo>
                    <a:pt x="3362" y="2974"/>
                    <a:pt x="3334" y="3017"/>
                    <a:pt x="3306" y="3059"/>
                  </a:cubicBezTo>
                  <a:cubicBezTo>
                    <a:pt x="3279" y="3098"/>
                    <a:pt x="3254" y="3138"/>
                    <a:pt x="3229" y="3179"/>
                  </a:cubicBezTo>
                  <a:cubicBezTo>
                    <a:pt x="3201" y="3229"/>
                    <a:pt x="3176" y="3277"/>
                    <a:pt x="3150" y="3328"/>
                  </a:cubicBezTo>
                  <a:cubicBezTo>
                    <a:pt x="3127" y="3370"/>
                    <a:pt x="3106" y="3413"/>
                    <a:pt x="3088" y="3458"/>
                  </a:cubicBezTo>
                  <a:cubicBezTo>
                    <a:pt x="3054" y="3536"/>
                    <a:pt x="3026" y="3619"/>
                    <a:pt x="3003" y="3704"/>
                  </a:cubicBezTo>
                  <a:cubicBezTo>
                    <a:pt x="2987" y="3771"/>
                    <a:pt x="2966" y="3836"/>
                    <a:pt x="2956" y="3905"/>
                  </a:cubicBezTo>
                  <a:cubicBezTo>
                    <a:pt x="2954" y="3923"/>
                    <a:pt x="2949" y="3944"/>
                    <a:pt x="2950" y="3963"/>
                  </a:cubicBezTo>
                  <a:cubicBezTo>
                    <a:pt x="2951" y="3982"/>
                    <a:pt x="2961" y="4000"/>
                    <a:pt x="2971" y="4015"/>
                  </a:cubicBezTo>
                  <a:cubicBezTo>
                    <a:pt x="2985" y="4034"/>
                    <a:pt x="2997" y="4051"/>
                    <a:pt x="3012" y="4068"/>
                  </a:cubicBezTo>
                  <a:cubicBezTo>
                    <a:pt x="3033" y="4097"/>
                    <a:pt x="3054" y="4127"/>
                    <a:pt x="3072" y="4158"/>
                  </a:cubicBezTo>
                  <a:cubicBezTo>
                    <a:pt x="3075" y="4163"/>
                    <a:pt x="3078" y="4166"/>
                    <a:pt x="3080" y="4171"/>
                  </a:cubicBezTo>
                  <a:cubicBezTo>
                    <a:pt x="3081" y="4175"/>
                    <a:pt x="3083" y="4178"/>
                    <a:pt x="3084" y="4180"/>
                  </a:cubicBezTo>
                  <a:cubicBezTo>
                    <a:pt x="3091" y="4196"/>
                    <a:pt x="3105" y="4209"/>
                    <a:pt x="3122" y="4214"/>
                  </a:cubicBezTo>
                  <a:cubicBezTo>
                    <a:pt x="3127" y="4215"/>
                    <a:pt x="3132" y="4217"/>
                    <a:pt x="3137" y="4217"/>
                  </a:cubicBezTo>
                  <a:cubicBezTo>
                    <a:pt x="3158" y="4217"/>
                    <a:pt x="3179" y="4211"/>
                    <a:pt x="3192" y="4195"/>
                  </a:cubicBezTo>
                  <a:cubicBezTo>
                    <a:pt x="3205" y="4178"/>
                    <a:pt x="3209" y="4159"/>
                    <a:pt x="3211" y="4137"/>
                  </a:cubicBezTo>
                  <a:cubicBezTo>
                    <a:pt x="3218" y="4096"/>
                    <a:pt x="3223" y="4054"/>
                    <a:pt x="3228" y="4013"/>
                  </a:cubicBezTo>
                  <a:cubicBezTo>
                    <a:pt x="3239" y="3932"/>
                    <a:pt x="3250" y="3850"/>
                    <a:pt x="3270" y="3771"/>
                  </a:cubicBezTo>
                  <a:cubicBezTo>
                    <a:pt x="3291" y="3688"/>
                    <a:pt x="3317" y="3608"/>
                    <a:pt x="3348" y="3530"/>
                  </a:cubicBezTo>
                  <a:lnTo>
                    <a:pt x="3348" y="3530"/>
                  </a:lnTo>
                  <a:cubicBezTo>
                    <a:pt x="3351" y="3523"/>
                    <a:pt x="3353" y="3514"/>
                    <a:pt x="3357" y="3508"/>
                  </a:cubicBezTo>
                  <a:cubicBezTo>
                    <a:pt x="3379" y="3468"/>
                    <a:pt x="3400" y="3430"/>
                    <a:pt x="3421" y="3391"/>
                  </a:cubicBezTo>
                  <a:lnTo>
                    <a:pt x="3421" y="3391"/>
                  </a:lnTo>
                  <a:cubicBezTo>
                    <a:pt x="3420" y="3392"/>
                    <a:pt x="3419" y="3395"/>
                    <a:pt x="3417" y="3397"/>
                  </a:cubicBezTo>
                  <a:cubicBezTo>
                    <a:pt x="3442" y="3354"/>
                    <a:pt x="3467" y="3309"/>
                    <a:pt x="3489" y="3266"/>
                  </a:cubicBezTo>
                  <a:cubicBezTo>
                    <a:pt x="3492" y="3261"/>
                    <a:pt x="3495" y="3257"/>
                    <a:pt x="3498" y="3253"/>
                  </a:cubicBezTo>
                  <a:cubicBezTo>
                    <a:pt x="3517" y="3226"/>
                    <a:pt x="3536" y="3199"/>
                    <a:pt x="3554" y="3172"/>
                  </a:cubicBezTo>
                  <a:cubicBezTo>
                    <a:pt x="3593" y="3116"/>
                    <a:pt x="3633" y="3060"/>
                    <a:pt x="3672" y="3003"/>
                  </a:cubicBezTo>
                  <a:cubicBezTo>
                    <a:pt x="3715" y="2940"/>
                    <a:pt x="3760" y="2879"/>
                    <a:pt x="3804" y="2818"/>
                  </a:cubicBezTo>
                  <a:cubicBezTo>
                    <a:pt x="3854" y="2756"/>
                    <a:pt x="3904" y="2695"/>
                    <a:pt x="3959" y="2640"/>
                  </a:cubicBezTo>
                  <a:cubicBezTo>
                    <a:pt x="3978" y="2621"/>
                    <a:pt x="3996" y="2605"/>
                    <a:pt x="4015" y="2589"/>
                  </a:cubicBezTo>
                  <a:cubicBezTo>
                    <a:pt x="4025" y="2583"/>
                    <a:pt x="4034" y="2576"/>
                    <a:pt x="4045" y="2569"/>
                  </a:cubicBezTo>
                  <a:cubicBezTo>
                    <a:pt x="4053" y="2565"/>
                    <a:pt x="4059" y="2562"/>
                    <a:pt x="4065" y="2559"/>
                  </a:cubicBezTo>
                  <a:cubicBezTo>
                    <a:pt x="4066" y="2558"/>
                    <a:pt x="4066" y="2558"/>
                    <a:pt x="4064" y="2554"/>
                  </a:cubicBezTo>
                  <a:cubicBezTo>
                    <a:pt x="4086" y="2548"/>
                    <a:pt x="4102" y="2527"/>
                    <a:pt x="4107" y="2504"/>
                  </a:cubicBezTo>
                  <a:cubicBezTo>
                    <a:pt x="4114" y="2464"/>
                    <a:pt x="4082" y="2429"/>
                    <a:pt x="4043" y="2429"/>
                  </a:cubicBezTo>
                  <a:cubicBezTo>
                    <a:pt x="4038" y="2429"/>
                    <a:pt x="4034" y="2429"/>
                    <a:pt x="4030" y="2430"/>
                  </a:cubicBezTo>
                  <a:cubicBezTo>
                    <a:pt x="4020" y="2431"/>
                    <a:pt x="4008" y="2435"/>
                    <a:pt x="3998" y="2440"/>
                  </a:cubicBezTo>
                  <a:cubicBezTo>
                    <a:pt x="3997" y="2426"/>
                    <a:pt x="3992" y="2414"/>
                    <a:pt x="3983" y="2403"/>
                  </a:cubicBezTo>
                  <a:cubicBezTo>
                    <a:pt x="3970" y="2389"/>
                    <a:pt x="3952" y="2382"/>
                    <a:pt x="3934" y="2382"/>
                  </a:cubicBezTo>
                  <a:cubicBezTo>
                    <a:pt x="3927" y="2382"/>
                    <a:pt x="3921" y="2383"/>
                    <a:pt x="3915" y="2385"/>
                  </a:cubicBezTo>
                  <a:lnTo>
                    <a:pt x="3888" y="2373"/>
                  </a:lnTo>
                  <a:cubicBezTo>
                    <a:pt x="3849" y="2357"/>
                    <a:pt x="3807" y="2342"/>
                    <a:pt x="3767" y="2328"/>
                  </a:cubicBezTo>
                  <a:cubicBezTo>
                    <a:pt x="3740" y="2318"/>
                    <a:pt x="3714" y="2306"/>
                    <a:pt x="3689" y="2293"/>
                  </a:cubicBezTo>
                  <a:cubicBezTo>
                    <a:pt x="3679" y="2290"/>
                    <a:pt x="3672" y="2285"/>
                    <a:pt x="3664" y="2279"/>
                  </a:cubicBezTo>
                  <a:cubicBezTo>
                    <a:pt x="3666" y="2279"/>
                    <a:pt x="3666" y="2280"/>
                    <a:pt x="3667" y="2280"/>
                  </a:cubicBezTo>
                  <a:cubicBezTo>
                    <a:pt x="3666" y="2279"/>
                    <a:pt x="3664" y="2279"/>
                    <a:pt x="3663" y="2277"/>
                  </a:cubicBezTo>
                  <a:cubicBezTo>
                    <a:pt x="3662" y="2277"/>
                    <a:pt x="3661" y="2276"/>
                    <a:pt x="3660" y="2276"/>
                  </a:cubicBezTo>
                  <a:lnTo>
                    <a:pt x="3660" y="2276"/>
                  </a:lnTo>
                  <a:cubicBezTo>
                    <a:pt x="3630" y="2255"/>
                    <a:pt x="3605" y="2233"/>
                    <a:pt x="3578" y="2209"/>
                  </a:cubicBezTo>
                  <a:lnTo>
                    <a:pt x="3578" y="2209"/>
                  </a:lnTo>
                  <a:lnTo>
                    <a:pt x="3580" y="2212"/>
                  </a:lnTo>
                  <a:cubicBezTo>
                    <a:pt x="3578" y="2210"/>
                    <a:pt x="3576" y="2209"/>
                    <a:pt x="3575" y="2208"/>
                  </a:cubicBezTo>
                  <a:cubicBezTo>
                    <a:pt x="3511" y="2148"/>
                    <a:pt x="3449" y="2089"/>
                    <a:pt x="3388" y="2027"/>
                  </a:cubicBezTo>
                  <a:cubicBezTo>
                    <a:pt x="3328" y="1966"/>
                    <a:pt x="3269" y="1906"/>
                    <a:pt x="3209" y="1847"/>
                  </a:cubicBezTo>
                  <a:cubicBezTo>
                    <a:pt x="3145" y="1782"/>
                    <a:pt x="3080" y="1717"/>
                    <a:pt x="3016" y="1650"/>
                  </a:cubicBezTo>
                  <a:cubicBezTo>
                    <a:pt x="2957" y="1590"/>
                    <a:pt x="2904" y="1526"/>
                    <a:pt x="2849" y="1463"/>
                  </a:cubicBezTo>
                  <a:lnTo>
                    <a:pt x="2849" y="1463"/>
                  </a:lnTo>
                  <a:cubicBezTo>
                    <a:pt x="2818" y="1424"/>
                    <a:pt x="2786" y="1386"/>
                    <a:pt x="2756" y="1346"/>
                  </a:cubicBezTo>
                  <a:cubicBezTo>
                    <a:pt x="2724" y="1301"/>
                    <a:pt x="2693" y="1259"/>
                    <a:pt x="2663" y="1213"/>
                  </a:cubicBezTo>
                  <a:cubicBezTo>
                    <a:pt x="2645" y="1186"/>
                    <a:pt x="2629" y="1157"/>
                    <a:pt x="2610" y="1129"/>
                  </a:cubicBezTo>
                  <a:cubicBezTo>
                    <a:pt x="2595" y="1103"/>
                    <a:pt x="2580" y="1075"/>
                    <a:pt x="2567" y="1049"/>
                  </a:cubicBezTo>
                  <a:cubicBezTo>
                    <a:pt x="2539" y="1002"/>
                    <a:pt x="2516" y="954"/>
                    <a:pt x="2492" y="907"/>
                  </a:cubicBezTo>
                  <a:lnTo>
                    <a:pt x="2492" y="907"/>
                  </a:lnTo>
                  <a:cubicBezTo>
                    <a:pt x="2493" y="907"/>
                    <a:pt x="2493" y="907"/>
                    <a:pt x="2493" y="908"/>
                  </a:cubicBezTo>
                  <a:lnTo>
                    <a:pt x="2493" y="908"/>
                  </a:lnTo>
                  <a:cubicBezTo>
                    <a:pt x="2485" y="890"/>
                    <a:pt x="2476" y="873"/>
                    <a:pt x="2466" y="856"/>
                  </a:cubicBezTo>
                  <a:cubicBezTo>
                    <a:pt x="2455" y="839"/>
                    <a:pt x="2435" y="830"/>
                    <a:pt x="2415" y="830"/>
                  </a:cubicBezTo>
                  <a:cubicBezTo>
                    <a:pt x="2407" y="830"/>
                    <a:pt x="2399" y="832"/>
                    <a:pt x="2391" y="835"/>
                  </a:cubicBezTo>
                  <a:cubicBezTo>
                    <a:pt x="2362" y="846"/>
                    <a:pt x="2350" y="873"/>
                    <a:pt x="2352" y="902"/>
                  </a:cubicBezTo>
                  <a:cubicBezTo>
                    <a:pt x="2343" y="903"/>
                    <a:pt x="2336" y="905"/>
                    <a:pt x="2329" y="909"/>
                  </a:cubicBezTo>
                  <a:cubicBezTo>
                    <a:pt x="2320" y="905"/>
                    <a:pt x="2311" y="903"/>
                    <a:pt x="2302" y="903"/>
                  </a:cubicBezTo>
                  <a:cubicBezTo>
                    <a:pt x="2285" y="903"/>
                    <a:pt x="2269" y="904"/>
                    <a:pt x="2252" y="905"/>
                  </a:cubicBezTo>
                  <a:cubicBezTo>
                    <a:pt x="2232" y="907"/>
                    <a:pt x="2214" y="908"/>
                    <a:pt x="2196" y="909"/>
                  </a:cubicBezTo>
                  <a:cubicBezTo>
                    <a:pt x="2152" y="912"/>
                    <a:pt x="2108" y="915"/>
                    <a:pt x="2063" y="919"/>
                  </a:cubicBezTo>
                  <a:cubicBezTo>
                    <a:pt x="2028" y="922"/>
                    <a:pt x="1994" y="925"/>
                    <a:pt x="1959" y="929"/>
                  </a:cubicBezTo>
                  <a:cubicBezTo>
                    <a:pt x="1948" y="928"/>
                    <a:pt x="1935" y="928"/>
                    <a:pt x="1924" y="928"/>
                  </a:cubicBezTo>
                  <a:cubicBezTo>
                    <a:pt x="1867" y="925"/>
                    <a:pt x="1811" y="922"/>
                    <a:pt x="1755" y="918"/>
                  </a:cubicBezTo>
                  <a:lnTo>
                    <a:pt x="1751" y="918"/>
                  </a:lnTo>
                  <a:cubicBezTo>
                    <a:pt x="1708" y="913"/>
                    <a:pt x="1666" y="909"/>
                    <a:pt x="1624" y="904"/>
                  </a:cubicBezTo>
                  <a:cubicBezTo>
                    <a:pt x="1587" y="900"/>
                    <a:pt x="1550" y="893"/>
                    <a:pt x="1514" y="887"/>
                  </a:cubicBezTo>
                  <a:cubicBezTo>
                    <a:pt x="1476" y="881"/>
                    <a:pt x="1440" y="874"/>
                    <a:pt x="1404" y="867"/>
                  </a:cubicBezTo>
                  <a:lnTo>
                    <a:pt x="1269" y="836"/>
                  </a:lnTo>
                  <a:cubicBezTo>
                    <a:pt x="1223" y="822"/>
                    <a:pt x="1180" y="811"/>
                    <a:pt x="1134" y="799"/>
                  </a:cubicBezTo>
                  <a:cubicBezTo>
                    <a:pt x="1117" y="793"/>
                    <a:pt x="1099" y="786"/>
                    <a:pt x="1082" y="780"/>
                  </a:cubicBezTo>
                  <a:cubicBezTo>
                    <a:pt x="1058" y="773"/>
                    <a:pt x="1032" y="764"/>
                    <a:pt x="1008" y="756"/>
                  </a:cubicBezTo>
                  <a:lnTo>
                    <a:pt x="1008" y="756"/>
                  </a:lnTo>
                  <a:cubicBezTo>
                    <a:pt x="1009" y="756"/>
                    <a:pt x="1009" y="757"/>
                    <a:pt x="1010" y="757"/>
                  </a:cubicBezTo>
                  <a:lnTo>
                    <a:pt x="1010" y="757"/>
                  </a:lnTo>
                  <a:cubicBezTo>
                    <a:pt x="956" y="736"/>
                    <a:pt x="901" y="716"/>
                    <a:pt x="846" y="692"/>
                  </a:cubicBezTo>
                  <a:cubicBezTo>
                    <a:pt x="829" y="685"/>
                    <a:pt x="809" y="677"/>
                    <a:pt x="792" y="670"/>
                  </a:cubicBezTo>
                  <a:cubicBezTo>
                    <a:pt x="746" y="641"/>
                    <a:pt x="702" y="611"/>
                    <a:pt x="659" y="582"/>
                  </a:cubicBezTo>
                  <a:cubicBezTo>
                    <a:pt x="656" y="580"/>
                    <a:pt x="655" y="579"/>
                    <a:pt x="654" y="578"/>
                  </a:cubicBezTo>
                  <a:lnTo>
                    <a:pt x="654" y="578"/>
                  </a:lnTo>
                  <a:cubicBezTo>
                    <a:pt x="626" y="558"/>
                    <a:pt x="600" y="538"/>
                    <a:pt x="572" y="517"/>
                  </a:cubicBezTo>
                  <a:cubicBezTo>
                    <a:pt x="541" y="494"/>
                    <a:pt x="513" y="468"/>
                    <a:pt x="484" y="444"/>
                  </a:cubicBezTo>
                  <a:lnTo>
                    <a:pt x="484" y="444"/>
                  </a:lnTo>
                  <a:cubicBezTo>
                    <a:pt x="485" y="444"/>
                    <a:pt x="485" y="444"/>
                    <a:pt x="485" y="444"/>
                  </a:cubicBezTo>
                  <a:lnTo>
                    <a:pt x="485" y="444"/>
                  </a:lnTo>
                  <a:cubicBezTo>
                    <a:pt x="441" y="403"/>
                    <a:pt x="399" y="360"/>
                    <a:pt x="359" y="315"/>
                  </a:cubicBezTo>
                  <a:lnTo>
                    <a:pt x="344" y="295"/>
                  </a:lnTo>
                  <a:cubicBezTo>
                    <a:pt x="312" y="283"/>
                    <a:pt x="282" y="259"/>
                    <a:pt x="255" y="237"/>
                  </a:cubicBezTo>
                  <a:cubicBezTo>
                    <a:pt x="232" y="219"/>
                    <a:pt x="212" y="201"/>
                    <a:pt x="190" y="181"/>
                  </a:cubicBezTo>
                  <a:cubicBezTo>
                    <a:pt x="162" y="156"/>
                    <a:pt x="134" y="129"/>
                    <a:pt x="108" y="103"/>
                  </a:cubicBezTo>
                  <a:cubicBezTo>
                    <a:pt x="74" y="69"/>
                    <a:pt x="38" y="36"/>
                    <a:pt x="3" y="4"/>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1"/>
            <p:cNvSpPr/>
            <p:nvPr/>
          </p:nvSpPr>
          <p:spPr>
            <a:xfrm>
              <a:off x="5247921" y="3218221"/>
              <a:ext cx="9131" cy="8186"/>
            </a:xfrm>
            <a:custGeom>
              <a:avLst/>
              <a:gdLst/>
              <a:ahLst/>
              <a:cxnLst/>
              <a:rect l="l" t="t" r="r" b="b"/>
              <a:pathLst>
                <a:path w="145" h="130" extrusionOk="0">
                  <a:moveTo>
                    <a:pt x="73" y="1"/>
                  </a:moveTo>
                  <a:cubicBezTo>
                    <a:pt x="47" y="1"/>
                    <a:pt x="23" y="14"/>
                    <a:pt x="12" y="41"/>
                  </a:cubicBezTo>
                  <a:cubicBezTo>
                    <a:pt x="0" y="74"/>
                    <a:pt x="16" y="116"/>
                    <a:pt x="50" y="126"/>
                  </a:cubicBezTo>
                  <a:cubicBezTo>
                    <a:pt x="57" y="128"/>
                    <a:pt x="64" y="129"/>
                    <a:pt x="72" y="129"/>
                  </a:cubicBezTo>
                  <a:cubicBezTo>
                    <a:pt x="98" y="129"/>
                    <a:pt x="123" y="115"/>
                    <a:pt x="133" y="88"/>
                  </a:cubicBezTo>
                  <a:cubicBezTo>
                    <a:pt x="145" y="56"/>
                    <a:pt x="129" y="14"/>
                    <a:pt x="96" y="4"/>
                  </a:cubicBezTo>
                  <a:cubicBezTo>
                    <a:pt x="88" y="2"/>
                    <a:pt x="81"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1"/>
            <p:cNvSpPr/>
            <p:nvPr/>
          </p:nvSpPr>
          <p:spPr>
            <a:xfrm>
              <a:off x="5187215" y="3023761"/>
              <a:ext cx="9131" cy="8123"/>
            </a:xfrm>
            <a:custGeom>
              <a:avLst/>
              <a:gdLst/>
              <a:ahLst/>
              <a:cxnLst/>
              <a:rect l="l" t="t" r="r" b="b"/>
              <a:pathLst>
                <a:path w="145" h="129" extrusionOk="0">
                  <a:moveTo>
                    <a:pt x="73" y="1"/>
                  </a:moveTo>
                  <a:cubicBezTo>
                    <a:pt x="47" y="1"/>
                    <a:pt x="22" y="14"/>
                    <a:pt x="13" y="41"/>
                  </a:cubicBezTo>
                  <a:cubicBezTo>
                    <a:pt x="0" y="73"/>
                    <a:pt x="16" y="115"/>
                    <a:pt x="50" y="125"/>
                  </a:cubicBezTo>
                  <a:cubicBezTo>
                    <a:pt x="57" y="127"/>
                    <a:pt x="65" y="129"/>
                    <a:pt x="73" y="129"/>
                  </a:cubicBezTo>
                  <a:cubicBezTo>
                    <a:pt x="98" y="129"/>
                    <a:pt x="122" y="115"/>
                    <a:pt x="133" y="88"/>
                  </a:cubicBezTo>
                  <a:cubicBezTo>
                    <a:pt x="145" y="56"/>
                    <a:pt x="129" y="15"/>
                    <a:pt x="96" y="4"/>
                  </a:cubicBezTo>
                  <a:cubicBezTo>
                    <a:pt x="89" y="2"/>
                    <a:pt x="81"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1"/>
            <p:cNvSpPr/>
            <p:nvPr/>
          </p:nvSpPr>
          <p:spPr>
            <a:xfrm>
              <a:off x="5195969" y="3008963"/>
              <a:ext cx="9194" cy="8186"/>
            </a:xfrm>
            <a:custGeom>
              <a:avLst/>
              <a:gdLst/>
              <a:ahLst/>
              <a:cxnLst/>
              <a:rect l="l" t="t" r="r" b="b"/>
              <a:pathLst>
                <a:path w="146" h="130" extrusionOk="0">
                  <a:moveTo>
                    <a:pt x="73" y="1"/>
                  </a:moveTo>
                  <a:cubicBezTo>
                    <a:pt x="47" y="1"/>
                    <a:pt x="23" y="14"/>
                    <a:pt x="13" y="41"/>
                  </a:cubicBezTo>
                  <a:cubicBezTo>
                    <a:pt x="1" y="72"/>
                    <a:pt x="16" y="113"/>
                    <a:pt x="50" y="126"/>
                  </a:cubicBezTo>
                  <a:cubicBezTo>
                    <a:pt x="57" y="128"/>
                    <a:pt x="65" y="129"/>
                    <a:pt x="72" y="129"/>
                  </a:cubicBezTo>
                  <a:cubicBezTo>
                    <a:pt x="99" y="129"/>
                    <a:pt x="124" y="115"/>
                    <a:pt x="134" y="88"/>
                  </a:cubicBezTo>
                  <a:cubicBezTo>
                    <a:pt x="145" y="56"/>
                    <a:pt x="130" y="14"/>
                    <a:pt x="97" y="4"/>
                  </a:cubicBezTo>
                  <a:cubicBezTo>
                    <a:pt x="89" y="2"/>
                    <a:pt x="81"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1"/>
            <p:cNvSpPr/>
            <p:nvPr/>
          </p:nvSpPr>
          <p:spPr>
            <a:xfrm>
              <a:off x="5181800" y="3008333"/>
              <a:ext cx="9194" cy="8123"/>
            </a:xfrm>
            <a:custGeom>
              <a:avLst/>
              <a:gdLst/>
              <a:ahLst/>
              <a:cxnLst/>
              <a:rect l="l" t="t" r="r" b="b"/>
              <a:pathLst>
                <a:path w="146" h="129" extrusionOk="0">
                  <a:moveTo>
                    <a:pt x="73" y="0"/>
                  </a:moveTo>
                  <a:cubicBezTo>
                    <a:pt x="47" y="0"/>
                    <a:pt x="22" y="14"/>
                    <a:pt x="12" y="41"/>
                  </a:cubicBezTo>
                  <a:cubicBezTo>
                    <a:pt x="1" y="72"/>
                    <a:pt x="16" y="115"/>
                    <a:pt x="49" y="125"/>
                  </a:cubicBezTo>
                  <a:cubicBezTo>
                    <a:pt x="57" y="128"/>
                    <a:pt x="64" y="129"/>
                    <a:pt x="72" y="129"/>
                  </a:cubicBezTo>
                  <a:cubicBezTo>
                    <a:pt x="98" y="129"/>
                    <a:pt x="123" y="115"/>
                    <a:pt x="133" y="87"/>
                  </a:cubicBezTo>
                  <a:cubicBezTo>
                    <a:pt x="145" y="56"/>
                    <a:pt x="130" y="15"/>
                    <a:pt x="96" y="4"/>
                  </a:cubicBezTo>
                  <a:cubicBezTo>
                    <a:pt x="88" y="1"/>
                    <a:pt x="81"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1"/>
            <p:cNvSpPr/>
            <p:nvPr/>
          </p:nvSpPr>
          <p:spPr>
            <a:xfrm>
              <a:off x="5181296" y="2817211"/>
              <a:ext cx="9194" cy="8060"/>
            </a:xfrm>
            <a:custGeom>
              <a:avLst/>
              <a:gdLst/>
              <a:ahLst/>
              <a:cxnLst/>
              <a:rect l="l" t="t" r="r" b="b"/>
              <a:pathLst>
                <a:path w="146" h="128" extrusionOk="0">
                  <a:moveTo>
                    <a:pt x="73" y="0"/>
                  </a:moveTo>
                  <a:cubicBezTo>
                    <a:pt x="47" y="0"/>
                    <a:pt x="22" y="14"/>
                    <a:pt x="12" y="41"/>
                  </a:cubicBezTo>
                  <a:cubicBezTo>
                    <a:pt x="0" y="73"/>
                    <a:pt x="16" y="114"/>
                    <a:pt x="50" y="124"/>
                  </a:cubicBezTo>
                  <a:cubicBezTo>
                    <a:pt x="57" y="127"/>
                    <a:pt x="65" y="128"/>
                    <a:pt x="73" y="128"/>
                  </a:cubicBezTo>
                  <a:cubicBezTo>
                    <a:pt x="99" y="128"/>
                    <a:pt x="123" y="114"/>
                    <a:pt x="134" y="87"/>
                  </a:cubicBezTo>
                  <a:cubicBezTo>
                    <a:pt x="146" y="56"/>
                    <a:pt x="130" y="15"/>
                    <a:pt x="96" y="4"/>
                  </a:cubicBezTo>
                  <a:cubicBezTo>
                    <a:pt x="89" y="1"/>
                    <a:pt x="81"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1"/>
            <p:cNvSpPr/>
            <p:nvPr/>
          </p:nvSpPr>
          <p:spPr>
            <a:xfrm>
              <a:off x="4982302" y="2920675"/>
              <a:ext cx="9131" cy="8123"/>
            </a:xfrm>
            <a:custGeom>
              <a:avLst/>
              <a:gdLst/>
              <a:ahLst/>
              <a:cxnLst/>
              <a:rect l="l" t="t" r="r" b="b"/>
              <a:pathLst>
                <a:path w="145" h="129" extrusionOk="0">
                  <a:moveTo>
                    <a:pt x="73" y="0"/>
                  </a:moveTo>
                  <a:cubicBezTo>
                    <a:pt x="47" y="0"/>
                    <a:pt x="21" y="14"/>
                    <a:pt x="12" y="42"/>
                  </a:cubicBezTo>
                  <a:cubicBezTo>
                    <a:pt x="0" y="74"/>
                    <a:pt x="16" y="115"/>
                    <a:pt x="49" y="125"/>
                  </a:cubicBezTo>
                  <a:cubicBezTo>
                    <a:pt x="56" y="128"/>
                    <a:pt x="64" y="129"/>
                    <a:pt x="71" y="129"/>
                  </a:cubicBezTo>
                  <a:cubicBezTo>
                    <a:pt x="97" y="129"/>
                    <a:pt x="121" y="115"/>
                    <a:pt x="133" y="88"/>
                  </a:cubicBezTo>
                  <a:cubicBezTo>
                    <a:pt x="145" y="55"/>
                    <a:pt x="129" y="14"/>
                    <a:pt x="95" y="4"/>
                  </a:cubicBezTo>
                  <a:cubicBezTo>
                    <a:pt x="88" y="1"/>
                    <a:pt x="81"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1"/>
            <p:cNvSpPr/>
            <p:nvPr/>
          </p:nvSpPr>
          <p:spPr>
            <a:xfrm>
              <a:off x="4980413" y="2907577"/>
              <a:ext cx="9131" cy="8186"/>
            </a:xfrm>
            <a:custGeom>
              <a:avLst/>
              <a:gdLst/>
              <a:ahLst/>
              <a:cxnLst/>
              <a:rect l="l" t="t" r="r" b="b"/>
              <a:pathLst>
                <a:path w="145" h="130" extrusionOk="0">
                  <a:moveTo>
                    <a:pt x="73" y="1"/>
                  </a:moveTo>
                  <a:cubicBezTo>
                    <a:pt x="47" y="1"/>
                    <a:pt x="22" y="15"/>
                    <a:pt x="12" y="41"/>
                  </a:cubicBezTo>
                  <a:cubicBezTo>
                    <a:pt x="1" y="74"/>
                    <a:pt x="16" y="116"/>
                    <a:pt x="49" y="126"/>
                  </a:cubicBezTo>
                  <a:cubicBezTo>
                    <a:pt x="56" y="128"/>
                    <a:pt x="64" y="129"/>
                    <a:pt x="71" y="129"/>
                  </a:cubicBezTo>
                  <a:cubicBezTo>
                    <a:pt x="98" y="129"/>
                    <a:pt x="122" y="115"/>
                    <a:pt x="134" y="88"/>
                  </a:cubicBezTo>
                  <a:cubicBezTo>
                    <a:pt x="145" y="56"/>
                    <a:pt x="130" y="14"/>
                    <a:pt x="95" y="4"/>
                  </a:cubicBezTo>
                  <a:cubicBezTo>
                    <a:pt x="88" y="2"/>
                    <a:pt x="81"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1"/>
            <p:cNvSpPr/>
            <p:nvPr/>
          </p:nvSpPr>
          <p:spPr>
            <a:xfrm>
              <a:off x="5090804" y="2664942"/>
              <a:ext cx="9194" cy="8123"/>
            </a:xfrm>
            <a:custGeom>
              <a:avLst/>
              <a:gdLst/>
              <a:ahLst/>
              <a:cxnLst/>
              <a:rect l="l" t="t" r="r" b="b"/>
              <a:pathLst>
                <a:path w="146" h="129" extrusionOk="0">
                  <a:moveTo>
                    <a:pt x="74" y="0"/>
                  </a:moveTo>
                  <a:cubicBezTo>
                    <a:pt x="47" y="0"/>
                    <a:pt x="22" y="14"/>
                    <a:pt x="12" y="42"/>
                  </a:cubicBezTo>
                  <a:cubicBezTo>
                    <a:pt x="1" y="74"/>
                    <a:pt x="16" y="115"/>
                    <a:pt x="49" y="125"/>
                  </a:cubicBezTo>
                  <a:cubicBezTo>
                    <a:pt x="57" y="128"/>
                    <a:pt x="64" y="129"/>
                    <a:pt x="72" y="129"/>
                  </a:cubicBezTo>
                  <a:cubicBezTo>
                    <a:pt x="98" y="129"/>
                    <a:pt x="123" y="115"/>
                    <a:pt x="133" y="88"/>
                  </a:cubicBezTo>
                  <a:cubicBezTo>
                    <a:pt x="145" y="55"/>
                    <a:pt x="130" y="14"/>
                    <a:pt x="96" y="4"/>
                  </a:cubicBezTo>
                  <a:cubicBezTo>
                    <a:pt x="89" y="1"/>
                    <a:pt x="81"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1"/>
            <p:cNvSpPr/>
            <p:nvPr/>
          </p:nvSpPr>
          <p:spPr>
            <a:xfrm>
              <a:off x="4864732" y="2736920"/>
              <a:ext cx="9131" cy="8060"/>
            </a:xfrm>
            <a:custGeom>
              <a:avLst/>
              <a:gdLst/>
              <a:ahLst/>
              <a:cxnLst/>
              <a:rect l="l" t="t" r="r" b="b"/>
              <a:pathLst>
                <a:path w="145" h="128" extrusionOk="0">
                  <a:moveTo>
                    <a:pt x="73" y="1"/>
                  </a:moveTo>
                  <a:cubicBezTo>
                    <a:pt x="47" y="1"/>
                    <a:pt x="22" y="15"/>
                    <a:pt x="12" y="41"/>
                  </a:cubicBezTo>
                  <a:cubicBezTo>
                    <a:pt x="1" y="72"/>
                    <a:pt x="16" y="113"/>
                    <a:pt x="49" y="124"/>
                  </a:cubicBezTo>
                  <a:cubicBezTo>
                    <a:pt x="56" y="126"/>
                    <a:pt x="64" y="127"/>
                    <a:pt x="71" y="127"/>
                  </a:cubicBezTo>
                  <a:cubicBezTo>
                    <a:pt x="97" y="127"/>
                    <a:pt x="122" y="113"/>
                    <a:pt x="132" y="87"/>
                  </a:cubicBezTo>
                  <a:cubicBezTo>
                    <a:pt x="144" y="56"/>
                    <a:pt x="127" y="14"/>
                    <a:pt x="94" y="4"/>
                  </a:cubicBezTo>
                  <a:cubicBezTo>
                    <a:pt x="87" y="2"/>
                    <a:pt x="80"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1"/>
            <p:cNvSpPr/>
            <p:nvPr/>
          </p:nvSpPr>
          <p:spPr>
            <a:xfrm>
              <a:off x="4858623" y="2725963"/>
              <a:ext cx="9068" cy="7998"/>
            </a:xfrm>
            <a:custGeom>
              <a:avLst/>
              <a:gdLst/>
              <a:ahLst/>
              <a:cxnLst/>
              <a:rect l="l" t="t" r="r" b="b"/>
              <a:pathLst>
                <a:path w="144" h="127" extrusionOk="0">
                  <a:moveTo>
                    <a:pt x="73" y="0"/>
                  </a:moveTo>
                  <a:cubicBezTo>
                    <a:pt x="47" y="0"/>
                    <a:pt x="22" y="15"/>
                    <a:pt x="12" y="41"/>
                  </a:cubicBezTo>
                  <a:cubicBezTo>
                    <a:pt x="1" y="74"/>
                    <a:pt x="16" y="113"/>
                    <a:pt x="50" y="123"/>
                  </a:cubicBezTo>
                  <a:cubicBezTo>
                    <a:pt x="57" y="126"/>
                    <a:pt x="65" y="127"/>
                    <a:pt x="72" y="127"/>
                  </a:cubicBezTo>
                  <a:cubicBezTo>
                    <a:pt x="98" y="127"/>
                    <a:pt x="122" y="113"/>
                    <a:pt x="133" y="86"/>
                  </a:cubicBezTo>
                  <a:cubicBezTo>
                    <a:pt x="144" y="55"/>
                    <a:pt x="129" y="14"/>
                    <a:pt x="94" y="4"/>
                  </a:cubicBezTo>
                  <a:cubicBezTo>
                    <a:pt x="87" y="1"/>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1"/>
            <p:cNvSpPr/>
            <p:nvPr/>
          </p:nvSpPr>
          <p:spPr>
            <a:xfrm>
              <a:off x="4851633" y="2734275"/>
              <a:ext cx="9068" cy="7998"/>
            </a:xfrm>
            <a:custGeom>
              <a:avLst/>
              <a:gdLst/>
              <a:ahLst/>
              <a:cxnLst/>
              <a:rect l="l" t="t" r="r" b="b"/>
              <a:pathLst>
                <a:path w="144" h="127" extrusionOk="0">
                  <a:moveTo>
                    <a:pt x="72" y="0"/>
                  </a:moveTo>
                  <a:cubicBezTo>
                    <a:pt x="46" y="0"/>
                    <a:pt x="22" y="14"/>
                    <a:pt x="12" y="41"/>
                  </a:cubicBezTo>
                  <a:cubicBezTo>
                    <a:pt x="0" y="72"/>
                    <a:pt x="17" y="113"/>
                    <a:pt x="50" y="123"/>
                  </a:cubicBezTo>
                  <a:cubicBezTo>
                    <a:pt x="57" y="126"/>
                    <a:pt x="64" y="127"/>
                    <a:pt x="72" y="127"/>
                  </a:cubicBezTo>
                  <a:cubicBezTo>
                    <a:pt x="98" y="127"/>
                    <a:pt x="122" y="112"/>
                    <a:pt x="132" y="86"/>
                  </a:cubicBezTo>
                  <a:cubicBezTo>
                    <a:pt x="144" y="55"/>
                    <a:pt x="128" y="14"/>
                    <a:pt x="95" y="4"/>
                  </a:cubicBezTo>
                  <a:cubicBezTo>
                    <a:pt x="88" y="2"/>
                    <a:pt x="80"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1"/>
            <p:cNvSpPr/>
            <p:nvPr/>
          </p:nvSpPr>
          <p:spPr>
            <a:xfrm>
              <a:off x="4834505" y="2550080"/>
              <a:ext cx="9131" cy="8060"/>
            </a:xfrm>
            <a:custGeom>
              <a:avLst/>
              <a:gdLst/>
              <a:ahLst/>
              <a:cxnLst/>
              <a:rect l="l" t="t" r="r" b="b"/>
              <a:pathLst>
                <a:path w="145" h="128" extrusionOk="0">
                  <a:moveTo>
                    <a:pt x="73" y="1"/>
                  </a:moveTo>
                  <a:cubicBezTo>
                    <a:pt x="47" y="1"/>
                    <a:pt x="23" y="15"/>
                    <a:pt x="12" y="41"/>
                  </a:cubicBezTo>
                  <a:cubicBezTo>
                    <a:pt x="1" y="72"/>
                    <a:pt x="16" y="113"/>
                    <a:pt x="49" y="124"/>
                  </a:cubicBezTo>
                  <a:cubicBezTo>
                    <a:pt x="56" y="126"/>
                    <a:pt x="64" y="127"/>
                    <a:pt x="71" y="127"/>
                  </a:cubicBezTo>
                  <a:cubicBezTo>
                    <a:pt x="98" y="127"/>
                    <a:pt x="122" y="113"/>
                    <a:pt x="132" y="87"/>
                  </a:cubicBezTo>
                  <a:cubicBezTo>
                    <a:pt x="144" y="56"/>
                    <a:pt x="129" y="14"/>
                    <a:pt x="95" y="4"/>
                  </a:cubicBezTo>
                  <a:cubicBezTo>
                    <a:pt x="88" y="2"/>
                    <a:pt x="80"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1"/>
            <p:cNvSpPr/>
            <p:nvPr/>
          </p:nvSpPr>
          <p:spPr>
            <a:xfrm>
              <a:off x="4863976" y="2450772"/>
              <a:ext cx="9068" cy="8123"/>
            </a:xfrm>
            <a:custGeom>
              <a:avLst/>
              <a:gdLst/>
              <a:ahLst/>
              <a:cxnLst/>
              <a:rect l="l" t="t" r="r" b="b"/>
              <a:pathLst>
                <a:path w="144" h="129" extrusionOk="0">
                  <a:moveTo>
                    <a:pt x="73" y="1"/>
                  </a:moveTo>
                  <a:cubicBezTo>
                    <a:pt x="47" y="1"/>
                    <a:pt x="22" y="16"/>
                    <a:pt x="13" y="42"/>
                  </a:cubicBezTo>
                  <a:cubicBezTo>
                    <a:pt x="0" y="73"/>
                    <a:pt x="17" y="115"/>
                    <a:pt x="50" y="125"/>
                  </a:cubicBezTo>
                  <a:cubicBezTo>
                    <a:pt x="57" y="127"/>
                    <a:pt x="64" y="128"/>
                    <a:pt x="72" y="128"/>
                  </a:cubicBezTo>
                  <a:cubicBezTo>
                    <a:pt x="98" y="128"/>
                    <a:pt x="123" y="114"/>
                    <a:pt x="132" y="87"/>
                  </a:cubicBezTo>
                  <a:cubicBezTo>
                    <a:pt x="144" y="56"/>
                    <a:pt x="128" y="15"/>
                    <a:pt x="95" y="4"/>
                  </a:cubicBezTo>
                  <a:cubicBezTo>
                    <a:pt x="88" y="2"/>
                    <a:pt x="81"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1"/>
            <p:cNvSpPr/>
            <p:nvPr/>
          </p:nvSpPr>
          <p:spPr>
            <a:xfrm>
              <a:off x="4851570" y="2447812"/>
              <a:ext cx="9068" cy="7998"/>
            </a:xfrm>
            <a:custGeom>
              <a:avLst/>
              <a:gdLst/>
              <a:ahLst/>
              <a:cxnLst/>
              <a:rect l="l" t="t" r="r" b="b"/>
              <a:pathLst>
                <a:path w="144" h="127" extrusionOk="0">
                  <a:moveTo>
                    <a:pt x="73" y="0"/>
                  </a:moveTo>
                  <a:cubicBezTo>
                    <a:pt x="47" y="0"/>
                    <a:pt x="22" y="15"/>
                    <a:pt x="12" y="41"/>
                  </a:cubicBezTo>
                  <a:cubicBezTo>
                    <a:pt x="0" y="72"/>
                    <a:pt x="16" y="113"/>
                    <a:pt x="50" y="123"/>
                  </a:cubicBezTo>
                  <a:cubicBezTo>
                    <a:pt x="57" y="126"/>
                    <a:pt x="64" y="127"/>
                    <a:pt x="72" y="127"/>
                  </a:cubicBezTo>
                  <a:cubicBezTo>
                    <a:pt x="98" y="127"/>
                    <a:pt x="123" y="113"/>
                    <a:pt x="132" y="86"/>
                  </a:cubicBezTo>
                  <a:cubicBezTo>
                    <a:pt x="144" y="55"/>
                    <a:pt x="128" y="14"/>
                    <a:pt x="95" y="4"/>
                  </a:cubicBezTo>
                  <a:cubicBezTo>
                    <a:pt x="88" y="2"/>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p:nvPr/>
          </p:nvSpPr>
          <p:spPr>
            <a:xfrm>
              <a:off x="5057932" y="2537108"/>
              <a:ext cx="9131" cy="7998"/>
            </a:xfrm>
            <a:custGeom>
              <a:avLst/>
              <a:gdLst/>
              <a:ahLst/>
              <a:cxnLst/>
              <a:rect l="l" t="t" r="r" b="b"/>
              <a:pathLst>
                <a:path w="145" h="127" extrusionOk="0">
                  <a:moveTo>
                    <a:pt x="74" y="0"/>
                  </a:moveTo>
                  <a:cubicBezTo>
                    <a:pt x="47" y="0"/>
                    <a:pt x="23" y="15"/>
                    <a:pt x="13" y="41"/>
                  </a:cubicBezTo>
                  <a:cubicBezTo>
                    <a:pt x="1" y="72"/>
                    <a:pt x="17" y="113"/>
                    <a:pt x="50" y="123"/>
                  </a:cubicBezTo>
                  <a:cubicBezTo>
                    <a:pt x="58" y="126"/>
                    <a:pt x="65" y="127"/>
                    <a:pt x="72" y="127"/>
                  </a:cubicBezTo>
                  <a:cubicBezTo>
                    <a:pt x="99" y="127"/>
                    <a:pt x="124" y="112"/>
                    <a:pt x="133" y="86"/>
                  </a:cubicBezTo>
                  <a:cubicBezTo>
                    <a:pt x="144" y="55"/>
                    <a:pt x="129" y="14"/>
                    <a:pt x="96" y="4"/>
                  </a:cubicBezTo>
                  <a:cubicBezTo>
                    <a:pt x="88" y="1"/>
                    <a:pt x="81"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1"/>
            <p:cNvSpPr/>
            <p:nvPr/>
          </p:nvSpPr>
          <p:spPr>
            <a:xfrm>
              <a:off x="4718194" y="2759150"/>
              <a:ext cx="9068" cy="8123"/>
            </a:xfrm>
            <a:custGeom>
              <a:avLst/>
              <a:gdLst/>
              <a:ahLst/>
              <a:cxnLst/>
              <a:rect l="l" t="t" r="r" b="b"/>
              <a:pathLst>
                <a:path w="144" h="129" extrusionOk="0">
                  <a:moveTo>
                    <a:pt x="73" y="0"/>
                  </a:moveTo>
                  <a:cubicBezTo>
                    <a:pt x="45" y="0"/>
                    <a:pt x="19" y="17"/>
                    <a:pt x="11" y="44"/>
                  </a:cubicBezTo>
                  <a:cubicBezTo>
                    <a:pt x="0" y="78"/>
                    <a:pt x="20" y="115"/>
                    <a:pt x="52" y="126"/>
                  </a:cubicBezTo>
                  <a:cubicBezTo>
                    <a:pt x="58" y="128"/>
                    <a:pt x="65" y="129"/>
                    <a:pt x="71" y="129"/>
                  </a:cubicBezTo>
                  <a:cubicBezTo>
                    <a:pt x="98" y="129"/>
                    <a:pt x="124" y="111"/>
                    <a:pt x="133" y="85"/>
                  </a:cubicBezTo>
                  <a:cubicBezTo>
                    <a:pt x="144" y="50"/>
                    <a:pt x="125" y="13"/>
                    <a:pt x="92" y="3"/>
                  </a:cubicBezTo>
                  <a:cubicBezTo>
                    <a:pt x="86" y="1"/>
                    <a:pt x="79"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1"/>
            <p:cNvSpPr/>
            <p:nvPr/>
          </p:nvSpPr>
          <p:spPr>
            <a:xfrm>
              <a:off x="4788346" y="2934529"/>
              <a:ext cx="9131" cy="8123"/>
            </a:xfrm>
            <a:custGeom>
              <a:avLst/>
              <a:gdLst/>
              <a:ahLst/>
              <a:cxnLst/>
              <a:rect l="l" t="t" r="r" b="b"/>
              <a:pathLst>
                <a:path w="145" h="129" extrusionOk="0">
                  <a:moveTo>
                    <a:pt x="73" y="0"/>
                  </a:moveTo>
                  <a:cubicBezTo>
                    <a:pt x="45" y="0"/>
                    <a:pt x="20" y="17"/>
                    <a:pt x="11" y="45"/>
                  </a:cubicBezTo>
                  <a:cubicBezTo>
                    <a:pt x="1" y="78"/>
                    <a:pt x="19" y="116"/>
                    <a:pt x="53" y="125"/>
                  </a:cubicBezTo>
                  <a:cubicBezTo>
                    <a:pt x="59" y="127"/>
                    <a:pt x="65" y="128"/>
                    <a:pt x="72" y="128"/>
                  </a:cubicBezTo>
                  <a:cubicBezTo>
                    <a:pt x="99" y="128"/>
                    <a:pt x="125" y="111"/>
                    <a:pt x="134" y="84"/>
                  </a:cubicBezTo>
                  <a:cubicBezTo>
                    <a:pt x="144" y="51"/>
                    <a:pt x="126" y="14"/>
                    <a:pt x="93" y="3"/>
                  </a:cubicBezTo>
                  <a:cubicBezTo>
                    <a:pt x="86" y="1"/>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1"/>
            <p:cNvSpPr/>
            <p:nvPr/>
          </p:nvSpPr>
          <p:spPr>
            <a:xfrm>
              <a:off x="4778774" y="2943030"/>
              <a:ext cx="9068" cy="8186"/>
            </a:xfrm>
            <a:custGeom>
              <a:avLst/>
              <a:gdLst/>
              <a:ahLst/>
              <a:cxnLst/>
              <a:rect l="l" t="t" r="r" b="b"/>
              <a:pathLst>
                <a:path w="144" h="130" extrusionOk="0">
                  <a:moveTo>
                    <a:pt x="73" y="1"/>
                  </a:moveTo>
                  <a:cubicBezTo>
                    <a:pt x="46" y="1"/>
                    <a:pt x="19" y="18"/>
                    <a:pt x="11" y="45"/>
                  </a:cubicBezTo>
                  <a:cubicBezTo>
                    <a:pt x="0" y="78"/>
                    <a:pt x="19" y="116"/>
                    <a:pt x="52" y="126"/>
                  </a:cubicBezTo>
                  <a:cubicBezTo>
                    <a:pt x="58" y="129"/>
                    <a:pt x="65" y="130"/>
                    <a:pt x="72" y="130"/>
                  </a:cubicBezTo>
                  <a:cubicBezTo>
                    <a:pt x="99" y="130"/>
                    <a:pt x="125" y="112"/>
                    <a:pt x="133" y="85"/>
                  </a:cubicBezTo>
                  <a:cubicBezTo>
                    <a:pt x="144" y="51"/>
                    <a:pt x="126" y="14"/>
                    <a:pt x="92" y="4"/>
                  </a:cubicBezTo>
                  <a:cubicBezTo>
                    <a:pt x="86" y="2"/>
                    <a:pt x="80"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a:off x="4610448" y="2827097"/>
              <a:ext cx="9068" cy="8186"/>
            </a:xfrm>
            <a:custGeom>
              <a:avLst/>
              <a:gdLst/>
              <a:ahLst/>
              <a:cxnLst/>
              <a:rect l="l" t="t" r="r" b="b"/>
              <a:pathLst>
                <a:path w="144" h="130" extrusionOk="0">
                  <a:moveTo>
                    <a:pt x="72" y="0"/>
                  </a:moveTo>
                  <a:cubicBezTo>
                    <a:pt x="44" y="0"/>
                    <a:pt x="17" y="22"/>
                    <a:pt x="10" y="49"/>
                  </a:cubicBezTo>
                  <a:cubicBezTo>
                    <a:pt x="0" y="84"/>
                    <a:pt x="23" y="117"/>
                    <a:pt x="56" y="127"/>
                  </a:cubicBezTo>
                  <a:cubicBezTo>
                    <a:pt x="61" y="129"/>
                    <a:pt x="67" y="130"/>
                    <a:pt x="72" y="130"/>
                  </a:cubicBezTo>
                  <a:cubicBezTo>
                    <a:pt x="100" y="130"/>
                    <a:pt x="128" y="109"/>
                    <a:pt x="135" y="81"/>
                  </a:cubicBezTo>
                  <a:cubicBezTo>
                    <a:pt x="144" y="47"/>
                    <a:pt x="122" y="13"/>
                    <a:pt x="88" y="2"/>
                  </a:cubicBezTo>
                  <a:cubicBezTo>
                    <a:pt x="83" y="1"/>
                    <a:pt x="78"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a:off x="4602198" y="2818344"/>
              <a:ext cx="9068" cy="8312"/>
            </a:xfrm>
            <a:custGeom>
              <a:avLst/>
              <a:gdLst/>
              <a:ahLst/>
              <a:cxnLst/>
              <a:rect l="l" t="t" r="r" b="b"/>
              <a:pathLst>
                <a:path w="144" h="132" extrusionOk="0">
                  <a:moveTo>
                    <a:pt x="72" y="1"/>
                  </a:moveTo>
                  <a:cubicBezTo>
                    <a:pt x="43" y="1"/>
                    <a:pt x="17" y="23"/>
                    <a:pt x="10" y="50"/>
                  </a:cubicBezTo>
                  <a:cubicBezTo>
                    <a:pt x="0" y="85"/>
                    <a:pt x="22" y="119"/>
                    <a:pt x="56" y="129"/>
                  </a:cubicBezTo>
                  <a:cubicBezTo>
                    <a:pt x="61" y="130"/>
                    <a:pt x="66" y="131"/>
                    <a:pt x="71" y="131"/>
                  </a:cubicBezTo>
                  <a:cubicBezTo>
                    <a:pt x="99" y="131"/>
                    <a:pt x="127" y="110"/>
                    <a:pt x="134" y="83"/>
                  </a:cubicBezTo>
                  <a:cubicBezTo>
                    <a:pt x="144" y="48"/>
                    <a:pt x="121" y="13"/>
                    <a:pt x="88" y="3"/>
                  </a:cubicBezTo>
                  <a:cubicBezTo>
                    <a:pt x="83" y="2"/>
                    <a:pt x="77"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4597727" y="2834402"/>
              <a:ext cx="9068" cy="8249"/>
            </a:xfrm>
            <a:custGeom>
              <a:avLst/>
              <a:gdLst/>
              <a:ahLst/>
              <a:cxnLst/>
              <a:rect l="l" t="t" r="r" b="b"/>
              <a:pathLst>
                <a:path w="144" h="131" extrusionOk="0">
                  <a:moveTo>
                    <a:pt x="72" y="1"/>
                  </a:moveTo>
                  <a:cubicBezTo>
                    <a:pt x="44" y="1"/>
                    <a:pt x="17" y="22"/>
                    <a:pt x="9" y="49"/>
                  </a:cubicBezTo>
                  <a:cubicBezTo>
                    <a:pt x="0" y="84"/>
                    <a:pt x="22" y="118"/>
                    <a:pt x="56" y="128"/>
                  </a:cubicBezTo>
                  <a:cubicBezTo>
                    <a:pt x="61" y="130"/>
                    <a:pt x="66" y="130"/>
                    <a:pt x="71" y="130"/>
                  </a:cubicBezTo>
                  <a:cubicBezTo>
                    <a:pt x="100" y="130"/>
                    <a:pt x="126" y="108"/>
                    <a:pt x="134" y="81"/>
                  </a:cubicBezTo>
                  <a:cubicBezTo>
                    <a:pt x="144" y="46"/>
                    <a:pt x="122" y="12"/>
                    <a:pt x="88" y="3"/>
                  </a:cubicBezTo>
                  <a:cubicBezTo>
                    <a:pt x="83" y="1"/>
                    <a:pt x="77"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4693446" y="2561604"/>
              <a:ext cx="9005" cy="8249"/>
            </a:xfrm>
            <a:custGeom>
              <a:avLst/>
              <a:gdLst/>
              <a:ahLst/>
              <a:cxnLst/>
              <a:rect l="l" t="t" r="r" b="b"/>
              <a:pathLst>
                <a:path w="143" h="131" extrusionOk="0">
                  <a:moveTo>
                    <a:pt x="72" y="0"/>
                  </a:moveTo>
                  <a:cubicBezTo>
                    <a:pt x="43" y="0"/>
                    <a:pt x="16" y="22"/>
                    <a:pt x="8" y="49"/>
                  </a:cubicBezTo>
                  <a:cubicBezTo>
                    <a:pt x="0" y="84"/>
                    <a:pt x="22" y="117"/>
                    <a:pt x="55" y="128"/>
                  </a:cubicBezTo>
                  <a:cubicBezTo>
                    <a:pt x="60" y="129"/>
                    <a:pt x="66" y="130"/>
                    <a:pt x="71" y="130"/>
                  </a:cubicBezTo>
                  <a:cubicBezTo>
                    <a:pt x="100" y="130"/>
                    <a:pt x="127" y="109"/>
                    <a:pt x="134" y="81"/>
                  </a:cubicBezTo>
                  <a:cubicBezTo>
                    <a:pt x="143" y="45"/>
                    <a:pt x="121" y="13"/>
                    <a:pt x="88" y="3"/>
                  </a:cubicBezTo>
                  <a:cubicBezTo>
                    <a:pt x="83" y="1"/>
                    <a:pt x="77"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4689982" y="2549639"/>
              <a:ext cx="9068" cy="8312"/>
            </a:xfrm>
            <a:custGeom>
              <a:avLst/>
              <a:gdLst/>
              <a:ahLst/>
              <a:cxnLst/>
              <a:rect l="l" t="t" r="r" b="b"/>
              <a:pathLst>
                <a:path w="144" h="132" extrusionOk="0">
                  <a:moveTo>
                    <a:pt x="71" y="0"/>
                  </a:moveTo>
                  <a:cubicBezTo>
                    <a:pt x="44" y="0"/>
                    <a:pt x="18" y="22"/>
                    <a:pt x="10" y="49"/>
                  </a:cubicBezTo>
                  <a:cubicBezTo>
                    <a:pt x="1" y="84"/>
                    <a:pt x="22" y="118"/>
                    <a:pt x="56" y="129"/>
                  </a:cubicBezTo>
                  <a:cubicBezTo>
                    <a:pt x="61" y="130"/>
                    <a:pt x="67" y="131"/>
                    <a:pt x="72" y="131"/>
                  </a:cubicBezTo>
                  <a:cubicBezTo>
                    <a:pt x="100" y="131"/>
                    <a:pt x="127" y="109"/>
                    <a:pt x="135" y="82"/>
                  </a:cubicBezTo>
                  <a:cubicBezTo>
                    <a:pt x="144" y="47"/>
                    <a:pt x="122" y="13"/>
                    <a:pt x="88" y="3"/>
                  </a:cubicBezTo>
                  <a:cubicBezTo>
                    <a:pt x="83" y="1"/>
                    <a:pt x="77"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a:off x="4505724" y="2567083"/>
              <a:ext cx="9131" cy="8186"/>
            </a:xfrm>
            <a:custGeom>
              <a:avLst/>
              <a:gdLst/>
              <a:ahLst/>
              <a:cxnLst/>
              <a:rect l="l" t="t" r="r" b="b"/>
              <a:pathLst>
                <a:path w="145" h="130" extrusionOk="0">
                  <a:moveTo>
                    <a:pt x="73" y="0"/>
                  </a:moveTo>
                  <a:cubicBezTo>
                    <a:pt x="45" y="0"/>
                    <a:pt x="18" y="22"/>
                    <a:pt x="10" y="49"/>
                  </a:cubicBezTo>
                  <a:cubicBezTo>
                    <a:pt x="1" y="84"/>
                    <a:pt x="22" y="117"/>
                    <a:pt x="57" y="127"/>
                  </a:cubicBezTo>
                  <a:cubicBezTo>
                    <a:pt x="62" y="129"/>
                    <a:pt x="67" y="130"/>
                    <a:pt x="72" y="130"/>
                  </a:cubicBezTo>
                  <a:cubicBezTo>
                    <a:pt x="100" y="130"/>
                    <a:pt x="127" y="108"/>
                    <a:pt x="135" y="81"/>
                  </a:cubicBezTo>
                  <a:cubicBezTo>
                    <a:pt x="144" y="46"/>
                    <a:pt x="122" y="13"/>
                    <a:pt x="89" y="2"/>
                  </a:cubicBezTo>
                  <a:cubicBezTo>
                    <a:pt x="83" y="1"/>
                    <a:pt x="78"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a:off x="5013221" y="3480062"/>
              <a:ext cx="14421" cy="17129"/>
            </a:xfrm>
            <a:custGeom>
              <a:avLst/>
              <a:gdLst/>
              <a:ahLst/>
              <a:cxnLst/>
              <a:rect l="l" t="t" r="r" b="b"/>
              <a:pathLst>
                <a:path w="229" h="272" extrusionOk="0">
                  <a:moveTo>
                    <a:pt x="1" y="1"/>
                  </a:moveTo>
                  <a:cubicBezTo>
                    <a:pt x="1" y="4"/>
                    <a:pt x="2" y="6"/>
                    <a:pt x="2" y="9"/>
                  </a:cubicBezTo>
                  <a:cubicBezTo>
                    <a:pt x="9" y="44"/>
                    <a:pt x="16" y="78"/>
                    <a:pt x="24" y="112"/>
                  </a:cubicBezTo>
                  <a:cubicBezTo>
                    <a:pt x="35" y="147"/>
                    <a:pt x="48" y="181"/>
                    <a:pt x="61" y="217"/>
                  </a:cubicBezTo>
                  <a:cubicBezTo>
                    <a:pt x="69" y="235"/>
                    <a:pt x="76" y="252"/>
                    <a:pt x="84" y="269"/>
                  </a:cubicBezTo>
                  <a:cubicBezTo>
                    <a:pt x="90" y="271"/>
                    <a:pt x="97" y="272"/>
                    <a:pt x="104" y="272"/>
                  </a:cubicBezTo>
                  <a:cubicBezTo>
                    <a:pt x="117" y="272"/>
                    <a:pt x="130" y="269"/>
                    <a:pt x="140" y="262"/>
                  </a:cubicBezTo>
                  <a:cubicBezTo>
                    <a:pt x="152" y="254"/>
                    <a:pt x="162" y="241"/>
                    <a:pt x="166" y="228"/>
                  </a:cubicBezTo>
                  <a:cubicBezTo>
                    <a:pt x="174" y="228"/>
                    <a:pt x="183" y="226"/>
                    <a:pt x="192" y="222"/>
                  </a:cubicBezTo>
                  <a:cubicBezTo>
                    <a:pt x="215" y="210"/>
                    <a:pt x="229" y="185"/>
                    <a:pt x="228" y="159"/>
                  </a:cubicBezTo>
                  <a:cubicBezTo>
                    <a:pt x="226" y="130"/>
                    <a:pt x="204" y="107"/>
                    <a:pt x="178" y="101"/>
                  </a:cubicBezTo>
                  <a:cubicBezTo>
                    <a:pt x="177" y="101"/>
                    <a:pt x="177" y="99"/>
                    <a:pt x="176" y="98"/>
                  </a:cubicBezTo>
                  <a:cubicBezTo>
                    <a:pt x="172" y="93"/>
                    <a:pt x="169" y="88"/>
                    <a:pt x="167" y="82"/>
                  </a:cubicBezTo>
                  <a:cubicBezTo>
                    <a:pt x="125" y="63"/>
                    <a:pt x="82" y="41"/>
                    <a:pt x="38" y="18"/>
                  </a:cubicBezTo>
                  <a:cubicBezTo>
                    <a:pt x="24" y="13"/>
                    <a:pt x="13" y="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a:off x="5016937" y="3493664"/>
              <a:ext cx="315" cy="567"/>
            </a:xfrm>
            <a:custGeom>
              <a:avLst/>
              <a:gdLst/>
              <a:ahLst/>
              <a:cxnLst/>
              <a:rect l="l" t="t" r="r" b="b"/>
              <a:pathLst>
                <a:path w="5" h="9" extrusionOk="0">
                  <a:moveTo>
                    <a:pt x="0" y="1"/>
                  </a:moveTo>
                  <a:cubicBezTo>
                    <a:pt x="0" y="1"/>
                    <a:pt x="0" y="1"/>
                    <a:pt x="1" y="1"/>
                  </a:cubicBezTo>
                  <a:lnTo>
                    <a:pt x="1" y="1"/>
                  </a:lnTo>
                  <a:lnTo>
                    <a:pt x="0" y="1"/>
                  </a:lnTo>
                  <a:close/>
                  <a:moveTo>
                    <a:pt x="1" y="1"/>
                  </a:moveTo>
                  <a:lnTo>
                    <a:pt x="5" y="9"/>
                  </a:lnTo>
                  <a:cubicBezTo>
                    <a:pt x="4" y="6"/>
                    <a:pt x="4" y="5"/>
                    <a:pt x="2" y="2"/>
                  </a:cubicBezTo>
                  <a:cubicBezTo>
                    <a:pt x="1" y="2"/>
                    <a:pt x="1" y="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a:off x="4658307" y="3149329"/>
              <a:ext cx="225127" cy="357684"/>
            </a:xfrm>
            <a:custGeom>
              <a:avLst/>
              <a:gdLst/>
              <a:ahLst/>
              <a:cxnLst/>
              <a:rect l="l" t="t" r="r" b="b"/>
              <a:pathLst>
                <a:path w="3575" h="5680" extrusionOk="0">
                  <a:moveTo>
                    <a:pt x="12" y="30"/>
                  </a:moveTo>
                  <a:lnTo>
                    <a:pt x="12" y="30"/>
                  </a:lnTo>
                  <a:cubicBezTo>
                    <a:pt x="13" y="32"/>
                    <a:pt x="14" y="34"/>
                    <a:pt x="16" y="35"/>
                  </a:cubicBezTo>
                  <a:lnTo>
                    <a:pt x="16" y="35"/>
                  </a:lnTo>
                  <a:cubicBezTo>
                    <a:pt x="15" y="34"/>
                    <a:pt x="13" y="32"/>
                    <a:pt x="12" y="30"/>
                  </a:cubicBezTo>
                  <a:close/>
                  <a:moveTo>
                    <a:pt x="130" y="0"/>
                  </a:moveTo>
                  <a:cubicBezTo>
                    <a:pt x="120" y="6"/>
                    <a:pt x="110" y="9"/>
                    <a:pt x="98" y="9"/>
                  </a:cubicBezTo>
                  <a:cubicBezTo>
                    <a:pt x="96" y="9"/>
                    <a:pt x="93" y="9"/>
                    <a:pt x="90" y="8"/>
                  </a:cubicBezTo>
                  <a:cubicBezTo>
                    <a:pt x="76" y="5"/>
                    <a:pt x="63" y="4"/>
                    <a:pt x="49" y="2"/>
                  </a:cubicBezTo>
                  <a:lnTo>
                    <a:pt x="23" y="9"/>
                  </a:lnTo>
                  <a:cubicBezTo>
                    <a:pt x="14" y="12"/>
                    <a:pt x="7" y="13"/>
                    <a:pt x="1" y="13"/>
                  </a:cubicBezTo>
                  <a:cubicBezTo>
                    <a:pt x="7" y="21"/>
                    <a:pt x="12" y="29"/>
                    <a:pt x="17" y="36"/>
                  </a:cubicBezTo>
                  <a:cubicBezTo>
                    <a:pt x="17" y="36"/>
                    <a:pt x="16" y="36"/>
                    <a:pt x="16" y="35"/>
                  </a:cubicBezTo>
                  <a:lnTo>
                    <a:pt x="16" y="35"/>
                  </a:lnTo>
                  <a:cubicBezTo>
                    <a:pt x="31" y="59"/>
                    <a:pt x="45" y="85"/>
                    <a:pt x="59" y="110"/>
                  </a:cubicBezTo>
                  <a:cubicBezTo>
                    <a:pt x="80" y="157"/>
                    <a:pt x="99" y="204"/>
                    <a:pt x="117" y="252"/>
                  </a:cubicBezTo>
                  <a:cubicBezTo>
                    <a:pt x="117" y="251"/>
                    <a:pt x="116" y="250"/>
                    <a:pt x="116" y="248"/>
                  </a:cubicBezTo>
                  <a:lnTo>
                    <a:pt x="116" y="248"/>
                  </a:lnTo>
                  <a:cubicBezTo>
                    <a:pt x="132" y="297"/>
                    <a:pt x="145" y="346"/>
                    <a:pt x="157" y="396"/>
                  </a:cubicBezTo>
                  <a:cubicBezTo>
                    <a:pt x="182" y="518"/>
                    <a:pt x="194" y="642"/>
                    <a:pt x="221" y="763"/>
                  </a:cubicBezTo>
                  <a:cubicBezTo>
                    <a:pt x="249" y="890"/>
                    <a:pt x="274" y="1016"/>
                    <a:pt x="323" y="1134"/>
                  </a:cubicBezTo>
                  <a:cubicBezTo>
                    <a:pt x="348" y="1192"/>
                    <a:pt x="372" y="1249"/>
                    <a:pt x="399" y="1305"/>
                  </a:cubicBezTo>
                  <a:cubicBezTo>
                    <a:pt x="425" y="1360"/>
                    <a:pt x="451" y="1416"/>
                    <a:pt x="483" y="1468"/>
                  </a:cubicBezTo>
                  <a:cubicBezTo>
                    <a:pt x="520" y="1524"/>
                    <a:pt x="559" y="1581"/>
                    <a:pt x="601" y="1635"/>
                  </a:cubicBezTo>
                  <a:cubicBezTo>
                    <a:pt x="620" y="1661"/>
                    <a:pt x="642" y="1685"/>
                    <a:pt x="663" y="1711"/>
                  </a:cubicBezTo>
                  <a:lnTo>
                    <a:pt x="730" y="1788"/>
                  </a:lnTo>
                  <a:cubicBezTo>
                    <a:pt x="780" y="1847"/>
                    <a:pt x="830" y="1904"/>
                    <a:pt x="886" y="1956"/>
                  </a:cubicBezTo>
                  <a:cubicBezTo>
                    <a:pt x="941" y="2005"/>
                    <a:pt x="1000" y="2049"/>
                    <a:pt x="1059" y="2094"/>
                  </a:cubicBezTo>
                  <a:cubicBezTo>
                    <a:pt x="1118" y="2139"/>
                    <a:pt x="1177" y="2185"/>
                    <a:pt x="1241" y="2223"/>
                  </a:cubicBezTo>
                  <a:cubicBezTo>
                    <a:pt x="1275" y="2243"/>
                    <a:pt x="1308" y="2260"/>
                    <a:pt x="1344" y="2279"/>
                  </a:cubicBezTo>
                  <a:cubicBezTo>
                    <a:pt x="1356" y="2286"/>
                    <a:pt x="1371" y="2290"/>
                    <a:pt x="1386" y="2296"/>
                  </a:cubicBezTo>
                  <a:lnTo>
                    <a:pt x="1382" y="2324"/>
                  </a:lnTo>
                  <a:cubicBezTo>
                    <a:pt x="1380" y="2347"/>
                    <a:pt x="1381" y="2371"/>
                    <a:pt x="1382" y="2394"/>
                  </a:cubicBezTo>
                  <a:cubicBezTo>
                    <a:pt x="1386" y="2453"/>
                    <a:pt x="1391" y="2511"/>
                    <a:pt x="1397" y="2569"/>
                  </a:cubicBezTo>
                  <a:cubicBezTo>
                    <a:pt x="1401" y="2599"/>
                    <a:pt x="1404" y="2626"/>
                    <a:pt x="1411" y="2655"/>
                  </a:cubicBezTo>
                  <a:cubicBezTo>
                    <a:pt x="1417" y="2687"/>
                    <a:pt x="1426" y="2719"/>
                    <a:pt x="1433" y="2753"/>
                  </a:cubicBezTo>
                  <a:cubicBezTo>
                    <a:pt x="1441" y="2781"/>
                    <a:pt x="1447" y="2810"/>
                    <a:pt x="1454" y="2838"/>
                  </a:cubicBezTo>
                  <a:cubicBezTo>
                    <a:pt x="1462" y="2868"/>
                    <a:pt x="1473" y="2898"/>
                    <a:pt x="1483" y="2926"/>
                  </a:cubicBezTo>
                  <a:cubicBezTo>
                    <a:pt x="1504" y="2982"/>
                    <a:pt x="1520" y="3042"/>
                    <a:pt x="1544" y="3098"/>
                  </a:cubicBezTo>
                  <a:cubicBezTo>
                    <a:pt x="1570" y="3157"/>
                    <a:pt x="1603" y="3214"/>
                    <a:pt x="1642" y="3277"/>
                  </a:cubicBezTo>
                  <a:cubicBezTo>
                    <a:pt x="1671" y="3329"/>
                    <a:pt x="1704" y="3381"/>
                    <a:pt x="1736" y="3431"/>
                  </a:cubicBezTo>
                  <a:cubicBezTo>
                    <a:pt x="1772" y="3487"/>
                    <a:pt x="1810" y="3538"/>
                    <a:pt x="1855" y="3585"/>
                  </a:cubicBezTo>
                  <a:cubicBezTo>
                    <a:pt x="1902" y="3633"/>
                    <a:pt x="1955" y="3674"/>
                    <a:pt x="2004" y="3719"/>
                  </a:cubicBezTo>
                  <a:lnTo>
                    <a:pt x="2005" y="3720"/>
                  </a:lnTo>
                  <a:lnTo>
                    <a:pt x="2006" y="3720"/>
                  </a:lnTo>
                  <a:cubicBezTo>
                    <a:pt x="2035" y="3745"/>
                    <a:pt x="2062" y="3772"/>
                    <a:pt x="2091" y="3798"/>
                  </a:cubicBezTo>
                  <a:cubicBezTo>
                    <a:pt x="2120" y="3827"/>
                    <a:pt x="2154" y="3849"/>
                    <a:pt x="2189" y="3873"/>
                  </a:cubicBezTo>
                  <a:lnTo>
                    <a:pt x="2187" y="3871"/>
                  </a:lnTo>
                  <a:lnTo>
                    <a:pt x="2187" y="3871"/>
                  </a:lnTo>
                  <a:cubicBezTo>
                    <a:pt x="2236" y="3905"/>
                    <a:pt x="2284" y="3940"/>
                    <a:pt x="2335" y="3969"/>
                  </a:cubicBezTo>
                  <a:cubicBezTo>
                    <a:pt x="2335" y="3971"/>
                    <a:pt x="2336" y="3971"/>
                    <a:pt x="2336" y="3971"/>
                  </a:cubicBezTo>
                  <a:cubicBezTo>
                    <a:pt x="2346" y="3979"/>
                    <a:pt x="2354" y="3989"/>
                    <a:pt x="2362" y="3998"/>
                  </a:cubicBezTo>
                  <a:cubicBezTo>
                    <a:pt x="2366" y="4003"/>
                    <a:pt x="2371" y="4007"/>
                    <a:pt x="2376" y="4010"/>
                  </a:cubicBezTo>
                  <a:cubicBezTo>
                    <a:pt x="2385" y="4050"/>
                    <a:pt x="2393" y="4090"/>
                    <a:pt x="2405" y="4128"/>
                  </a:cubicBezTo>
                  <a:cubicBezTo>
                    <a:pt x="2416" y="4162"/>
                    <a:pt x="2426" y="4195"/>
                    <a:pt x="2437" y="4229"/>
                  </a:cubicBezTo>
                  <a:cubicBezTo>
                    <a:pt x="2439" y="4234"/>
                    <a:pt x="2442" y="4237"/>
                    <a:pt x="2443" y="4243"/>
                  </a:cubicBezTo>
                  <a:cubicBezTo>
                    <a:pt x="2450" y="4263"/>
                    <a:pt x="2455" y="4284"/>
                    <a:pt x="2463" y="4304"/>
                  </a:cubicBezTo>
                  <a:cubicBezTo>
                    <a:pt x="2486" y="4366"/>
                    <a:pt x="2512" y="4427"/>
                    <a:pt x="2540" y="4488"/>
                  </a:cubicBezTo>
                  <a:cubicBezTo>
                    <a:pt x="2565" y="4546"/>
                    <a:pt x="2596" y="4601"/>
                    <a:pt x="2625" y="4655"/>
                  </a:cubicBezTo>
                  <a:cubicBezTo>
                    <a:pt x="2690" y="4774"/>
                    <a:pt x="2757" y="4893"/>
                    <a:pt x="2841" y="5000"/>
                  </a:cubicBezTo>
                  <a:cubicBezTo>
                    <a:pt x="2881" y="5052"/>
                    <a:pt x="2924" y="5101"/>
                    <a:pt x="2965" y="5153"/>
                  </a:cubicBezTo>
                  <a:cubicBezTo>
                    <a:pt x="3005" y="5204"/>
                    <a:pt x="3040" y="5258"/>
                    <a:pt x="3079" y="5310"/>
                  </a:cubicBezTo>
                  <a:cubicBezTo>
                    <a:pt x="3131" y="5377"/>
                    <a:pt x="3193" y="5438"/>
                    <a:pt x="3255" y="5495"/>
                  </a:cubicBezTo>
                  <a:cubicBezTo>
                    <a:pt x="3286" y="5525"/>
                    <a:pt x="3319" y="5553"/>
                    <a:pt x="3352" y="5582"/>
                  </a:cubicBezTo>
                  <a:cubicBezTo>
                    <a:pt x="3374" y="5600"/>
                    <a:pt x="3397" y="5618"/>
                    <a:pt x="3422" y="5634"/>
                  </a:cubicBezTo>
                  <a:cubicBezTo>
                    <a:pt x="3427" y="5651"/>
                    <a:pt x="3439" y="5667"/>
                    <a:pt x="3456" y="5674"/>
                  </a:cubicBezTo>
                  <a:cubicBezTo>
                    <a:pt x="3459" y="5675"/>
                    <a:pt x="3461" y="5675"/>
                    <a:pt x="3464" y="5676"/>
                  </a:cubicBezTo>
                  <a:cubicBezTo>
                    <a:pt x="3468" y="5678"/>
                    <a:pt x="3472" y="5679"/>
                    <a:pt x="3476" y="5679"/>
                  </a:cubicBezTo>
                  <a:cubicBezTo>
                    <a:pt x="3477" y="5679"/>
                    <a:pt x="3479" y="5679"/>
                    <a:pt x="3481" y="5679"/>
                  </a:cubicBezTo>
                  <a:cubicBezTo>
                    <a:pt x="3506" y="5679"/>
                    <a:pt x="3527" y="5666"/>
                    <a:pt x="3539" y="5645"/>
                  </a:cubicBezTo>
                  <a:cubicBezTo>
                    <a:pt x="3548" y="5638"/>
                    <a:pt x="3556" y="5627"/>
                    <a:pt x="3559" y="5614"/>
                  </a:cubicBezTo>
                  <a:cubicBezTo>
                    <a:pt x="3564" y="5596"/>
                    <a:pt x="3558" y="5573"/>
                    <a:pt x="3546" y="5557"/>
                  </a:cubicBezTo>
                  <a:cubicBezTo>
                    <a:pt x="3559" y="5547"/>
                    <a:pt x="3570" y="5534"/>
                    <a:pt x="3573" y="5515"/>
                  </a:cubicBezTo>
                  <a:cubicBezTo>
                    <a:pt x="3575" y="5495"/>
                    <a:pt x="3572" y="5482"/>
                    <a:pt x="3563" y="5464"/>
                  </a:cubicBezTo>
                  <a:cubicBezTo>
                    <a:pt x="3559" y="5458"/>
                    <a:pt x="3554" y="5451"/>
                    <a:pt x="3551" y="5444"/>
                  </a:cubicBezTo>
                  <a:cubicBezTo>
                    <a:pt x="3547" y="5437"/>
                    <a:pt x="3542" y="5427"/>
                    <a:pt x="3538" y="5420"/>
                  </a:cubicBezTo>
                  <a:cubicBezTo>
                    <a:pt x="3525" y="5397"/>
                    <a:pt x="3512" y="5375"/>
                    <a:pt x="3499" y="5353"/>
                  </a:cubicBezTo>
                  <a:cubicBezTo>
                    <a:pt x="3499" y="5351"/>
                    <a:pt x="3497" y="5351"/>
                    <a:pt x="3497" y="5350"/>
                  </a:cubicBezTo>
                  <a:cubicBezTo>
                    <a:pt x="3491" y="5335"/>
                    <a:pt x="3485" y="5324"/>
                    <a:pt x="3476" y="5310"/>
                  </a:cubicBezTo>
                  <a:cubicBezTo>
                    <a:pt x="3472" y="5304"/>
                    <a:pt x="3469" y="5301"/>
                    <a:pt x="3465" y="5296"/>
                  </a:cubicBezTo>
                  <a:cubicBezTo>
                    <a:pt x="3440" y="5254"/>
                    <a:pt x="3414" y="5212"/>
                    <a:pt x="3387" y="5172"/>
                  </a:cubicBezTo>
                  <a:cubicBezTo>
                    <a:pt x="3370" y="5148"/>
                    <a:pt x="3355" y="5123"/>
                    <a:pt x="3336" y="5099"/>
                  </a:cubicBezTo>
                  <a:cubicBezTo>
                    <a:pt x="3316" y="5070"/>
                    <a:pt x="3294" y="5040"/>
                    <a:pt x="3272" y="5012"/>
                  </a:cubicBezTo>
                  <a:cubicBezTo>
                    <a:pt x="3250" y="4984"/>
                    <a:pt x="3227" y="4956"/>
                    <a:pt x="3203" y="4928"/>
                  </a:cubicBezTo>
                  <a:cubicBezTo>
                    <a:pt x="3191" y="4911"/>
                    <a:pt x="3176" y="4895"/>
                    <a:pt x="3162" y="4879"/>
                  </a:cubicBezTo>
                  <a:cubicBezTo>
                    <a:pt x="3151" y="4868"/>
                    <a:pt x="3139" y="4853"/>
                    <a:pt x="3126" y="4843"/>
                  </a:cubicBezTo>
                  <a:cubicBezTo>
                    <a:pt x="3116" y="4835"/>
                    <a:pt x="3104" y="4829"/>
                    <a:pt x="3094" y="4822"/>
                  </a:cubicBezTo>
                  <a:cubicBezTo>
                    <a:pt x="3067" y="4772"/>
                    <a:pt x="3038" y="4724"/>
                    <a:pt x="3010" y="4677"/>
                  </a:cubicBezTo>
                  <a:lnTo>
                    <a:pt x="2952" y="4580"/>
                  </a:lnTo>
                  <a:cubicBezTo>
                    <a:pt x="2921" y="4533"/>
                    <a:pt x="2893" y="4479"/>
                    <a:pt x="2851" y="4440"/>
                  </a:cubicBezTo>
                  <a:cubicBezTo>
                    <a:pt x="2840" y="4427"/>
                    <a:pt x="2824" y="4421"/>
                    <a:pt x="2809" y="4420"/>
                  </a:cubicBezTo>
                  <a:cubicBezTo>
                    <a:pt x="2800" y="4398"/>
                    <a:pt x="2792" y="4375"/>
                    <a:pt x="2784" y="4353"/>
                  </a:cubicBezTo>
                  <a:cubicBezTo>
                    <a:pt x="2789" y="4347"/>
                    <a:pt x="2795" y="4340"/>
                    <a:pt x="2798" y="4332"/>
                  </a:cubicBezTo>
                  <a:cubicBezTo>
                    <a:pt x="2804" y="4317"/>
                    <a:pt x="2806" y="4302"/>
                    <a:pt x="2803" y="4286"/>
                  </a:cubicBezTo>
                  <a:cubicBezTo>
                    <a:pt x="2798" y="4268"/>
                    <a:pt x="2788" y="4256"/>
                    <a:pt x="2776" y="4243"/>
                  </a:cubicBezTo>
                  <a:lnTo>
                    <a:pt x="2776" y="4243"/>
                  </a:lnTo>
                  <a:cubicBezTo>
                    <a:pt x="2759" y="4221"/>
                    <a:pt x="2740" y="4199"/>
                    <a:pt x="2722" y="4178"/>
                  </a:cubicBezTo>
                  <a:cubicBezTo>
                    <a:pt x="2692" y="4057"/>
                    <a:pt x="2661" y="3937"/>
                    <a:pt x="2622" y="3819"/>
                  </a:cubicBezTo>
                  <a:cubicBezTo>
                    <a:pt x="2615" y="3802"/>
                    <a:pt x="2600" y="3788"/>
                    <a:pt x="2582" y="3783"/>
                  </a:cubicBezTo>
                  <a:lnTo>
                    <a:pt x="2579" y="3781"/>
                  </a:lnTo>
                  <a:cubicBezTo>
                    <a:pt x="2577" y="3777"/>
                    <a:pt x="2573" y="3773"/>
                    <a:pt x="2569" y="3770"/>
                  </a:cubicBezTo>
                  <a:cubicBezTo>
                    <a:pt x="2547" y="3739"/>
                    <a:pt x="2521" y="3709"/>
                    <a:pt x="2495" y="3680"/>
                  </a:cubicBezTo>
                  <a:cubicBezTo>
                    <a:pt x="2465" y="3649"/>
                    <a:pt x="2433" y="3621"/>
                    <a:pt x="2401" y="3594"/>
                  </a:cubicBezTo>
                  <a:cubicBezTo>
                    <a:pt x="2371" y="3570"/>
                    <a:pt x="2340" y="3546"/>
                    <a:pt x="2307" y="3528"/>
                  </a:cubicBezTo>
                  <a:cubicBezTo>
                    <a:pt x="2298" y="3524"/>
                    <a:pt x="2289" y="3522"/>
                    <a:pt x="2280" y="3520"/>
                  </a:cubicBezTo>
                  <a:cubicBezTo>
                    <a:pt x="2254" y="3492"/>
                    <a:pt x="2228" y="3462"/>
                    <a:pt x="2204" y="3435"/>
                  </a:cubicBezTo>
                  <a:lnTo>
                    <a:pt x="2204" y="3435"/>
                  </a:lnTo>
                  <a:lnTo>
                    <a:pt x="2205" y="3436"/>
                  </a:lnTo>
                  <a:cubicBezTo>
                    <a:pt x="2171" y="3395"/>
                    <a:pt x="2137" y="3357"/>
                    <a:pt x="2104" y="3316"/>
                  </a:cubicBezTo>
                  <a:cubicBezTo>
                    <a:pt x="2088" y="3295"/>
                    <a:pt x="2071" y="3272"/>
                    <a:pt x="2055" y="3252"/>
                  </a:cubicBezTo>
                  <a:cubicBezTo>
                    <a:pt x="2053" y="3251"/>
                    <a:pt x="2052" y="3249"/>
                    <a:pt x="2050" y="3247"/>
                  </a:cubicBezTo>
                  <a:cubicBezTo>
                    <a:pt x="2025" y="3205"/>
                    <a:pt x="1996" y="3167"/>
                    <a:pt x="1968" y="3128"/>
                  </a:cubicBezTo>
                  <a:cubicBezTo>
                    <a:pt x="1958" y="3116"/>
                    <a:pt x="1944" y="3106"/>
                    <a:pt x="1929" y="3104"/>
                  </a:cubicBezTo>
                  <a:cubicBezTo>
                    <a:pt x="1923" y="3091"/>
                    <a:pt x="1915" y="3079"/>
                    <a:pt x="1908" y="3066"/>
                  </a:cubicBezTo>
                  <a:cubicBezTo>
                    <a:pt x="1887" y="3024"/>
                    <a:pt x="1866" y="2981"/>
                    <a:pt x="1844" y="2938"/>
                  </a:cubicBezTo>
                  <a:lnTo>
                    <a:pt x="1844" y="2938"/>
                  </a:lnTo>
                  <a:cubicBezTo>
                    <a:pt x="1829" y="2902"/>
                    <a:pt x="1814" y="2866"/>
                    <a:pt x="1800" y="2832"/>
                  </a:cubicBezTo>
                  <a:cubicBezTo>
                    <a:pt x="1794" y="2804"/>
                    <a:pt x="1788" y="2776"/>
                    <a:pt x="1783" y="2749"/>
                  </a:cubicBezTo>
                  <a:lnTo>
                    <a:pt x="1783" y="2750"/>
                  </a:lnTo>
                  <a:cubicBezTo>
                    <a:pt x="1763" y="2649"/>
                    <a:pt x="1742" y="2548"/>
                    <a:pt x="1720" y="2446"/>
                  </a:cubicBezTo>
                  <a:cubicBezTo>
                    <a:pt x="1711" y="2403"/>
                    <a:pt x="1701" y="2357"/>
                    <a:pt x="1690" y="2314"/>
                  </a:cubicBezTo>
                  <a:cubicBezTo>
                    <a:pt x="1678" y="2259"/>
                    <a:pt x="1663" y="2203"/>
                    <a:pt x="1648" y="2151"/>
                  </a:cubicBezTo>
                  <a:cubicBezTo>
                    <a:pt x="1645" y="2143"/>
                    <a:pt x="1642" y="2136"/>
                    <a:pt x="1637" y="2130"/>
                  </a:cubicBezTo>
                  <a:cubicBezTo>
                    <a:pt x="1639" y="2110"/>
                    <a:pt x="1634" y="2092"/>
                    <a:pt x="1619" y="2076"/>
                  </a:cubicBezTo>
                  <a:cubicBezTo>
                    <a:pt x="1607" y="2062"/>
                    <a:pt x="1591" y="2052"/>
                    <a:pt x="1576" y="2041"/>
                  </a:cubicBezTo>
                  <a:cubicBezTo>
                    <a:pt x="1552" y="2026"/>
                    <a:pt x="1530" y="2010"/>
                    <a:pt x="1509" y="1995"/>
                  </a:cubicBezTo>
                  <a:cubicBezTo>
                    <a:pt x="1506" y="1992"/>
                    <a:pt x="1504" y="1988"/>
                    <a:pt x="1500" y="1986"/>
                  </a:cubicBezTo>
                  <a:cubicBezTo>
                    <a:pt x="1454" y="1935"/>
                    <a:pt x="1404" y="1890"/>
                    <a:pt x="1351" y="1847"/>
                  </a:cubicBezTo>
                  <a:cubicBezTo>
                    <a:pt x="1307" y="1812"/>
                    <a:pt x="1260" y="1783"/>
                    <a:pt x="1210" y="1755"/>
                  </a:cubicBezTo>
                  <a:cubicBezTo>
                    <a:pt x="1191" y="1744"/>
                    <a:pt x="1170" y="1735"/>
                    <a:pt x="1149" y="1727"/>
                  </a:cubicBezTo>
                  <a:cubicBezTo>
                    <a:pt x="1134" y="1721"/>
                    <a:pt x="1121" y="1717"/>
                    <a:pt x="1105" y="1714"/>
                  </a:cubicBezTo>
                  <a:cubicBezTo>
                    <a:pt x="1102" y="1712"/>
                    <a:pt x="1098" y="1711"/>
                    <a:pt x="1096" y="1708"/>
                  </a:cubicBezTo>
                  <a:cubicBezTo>
                    <a:pt x="1090" y="1704"/>
                    <a:pt x="1085" y="1701"/>
                    <a:pt x="1077" y="1697"/>
                  </a:cubicBezTo>
                  <a:cubicBezTo>
                    <a:pt x="1048" y="1671"/>
                    <a:pt x="1013" y="1649"/>
                    <a:pt x="978" y="1630"/>
                  </a:cubicBezTo>
                  <a:cubicBezTo>
                    <a:pt x="969" y="1624"/>
                    <a:pt x="959" y="1620"/>
                    <a:pt x="948" y="1616"/>
                  </a:cubicBezTo>
                  <a:cubicBezTo>
                    <a:pt x="923" y="1587"/>
                    <a:pt x="899" y="1558"/>
                    <a:pt x="874" y="1530"/>
                  </a:cubicBezTo>
                  <a:cubicBezTo>
                    <a:pt x="835" y="1482"/>
                    <a:pt x="795" y="1434"/>
                    <a:pt x="760" y="1383"/>
                  </a:cubicBezTo>
                  <a:cubicBezTo>
                    <a:pt x="747" y="1363"/>
                    <a:pt x="737" y="1345"/>
                    <a:pt x="725" y="1324"/>
                  </a:cubicBezTo>
                  <a:cubicBezTo>
                    <a:pt x="665" y="1200"/>
                    <a:pt x="617" y="1071"/>
                    <a:pt x="565" y="943"/>
                  </a:cubicBezTo>
                  <a:cubicBezTo>
                    <a:pt x="540" y="878"/>
                    <a:pt x="511" y="816"/>
                    <a:pt x="484" y="752"/>
                  </a:cubicBezTo>
                  <a:cubicBezTo>
                    <a:pt x="471" y="718"/>
                    <a:pt x="457" y="684"/>
                    <a:pt x="443" y="650"/>
                  </a:cubicBezTo>
                  <a:cubicBezTo>
                    <a:pt x="439" y="640"/>
                    <a:pt x="435" y="629"/>
                    <a:pt x="431" y="618"/>
                  </a:cubicBezTo>
                  <a:cubicBezTo>
                    <a:pt x="431" y="612"/>
                    <a:pt x="428" y="607"/>
                    <a:pt x="426" y="602"/>
                  </a:cubicBezTo>
                  <a:cubicBezTo>
                    <a:pt x="422" y="591"/>
                    <a:pt x="420" y="581"/>
                    <a:pt x="416" y="571"/>
                  </a:cubicBezTo>
                  <a:cubicBezTo>
                    <a:pt x="416" y="568"/>
                    <a:pt x="415" y="567"/>
                    <a:pt x="415" y="566"/>
                  </a:cubicBezTo>
                  <a:cubicBezTo>
                    <a:pt x="415" y="565"/>
                    <a:pt x="413" y="562"/>
                    <a:pt x="413" y="561"/>
                  </a:cubicBezTo>
                  <a:cubicBezTo>
                    <a:pt x="405" y="535"/>
                    <a:pt x="399" y="508"/>
                    <a:pt x="391" y="480"/>
                  </a:cubicBezTo>
                  <a:cubicBezTo>
                    <a:pt x="391" y="479"/>
                    <a:pt x="390" y="477"/>
                    <a:pt x="390" y="474"/>
                  </a:cubicBezTo>
                  <a:cubicBezTo>
                    <a:pt x="401" y="461"/>
                    <a:pt x="407" y="443"/>
                    <a:pt x="405" y="425"/>
                  </a:cubicBezTo>
                  <a:cubicBezTo>
                    <a:pt x="404" y="412"/>
                    <a:pt x="399" y="399"/>
                    <a:pt x="396" y="387"/>
                  </a:cubicBezTo>
                  <a:cubicBezTo>
                    <a:pt x="394" y="375"/>
                    <a:pt x="390" y="361"/>
                    <a:pt x="388" y="349"/>
                  </a:cubicBezTo>
                  <a:cubicBezTo>
                    <a:pt x="383" y="328"/>
                    <a:pt x="378" y="307"/>
                    <a:pt x="372" y="286"/>
                  </a:cubicBezTo>
                  <a:cubicBezTo>
                    <a:pt x="363" y="246"/>
                    <a:pt x="354" y="204"/>
                    <a:pt x="345" y="164"/>
                  </a:cubicBezTo>
                  <a:cubicBezTo>
                    <a:pt x="345" y="162"/>
                    <a:pt x="344" y="160"/>
                    <a:pt x="344" y="158"/>
                  </a:cubicBezTo>
                  <a:cubicBezTo>
                    <a:pt x="344" y="155"/>
                    <a:pt x="343" y="154"/>
                    <a:pt x="343" y="152"/>
                  </a:cubicBezTo>
                  <a:cubicBezTo>
                    <a:pt x="338" y="123"/>
                    <a:pt x="314" y="100"/>
                    <a:pt x="286" y="97"/>
                  </a:cubicBezTo>
                  <a:cubicBezTo>
                    <a:pt x="282" y="91"/>
                    <a:pt x="278" y="86"/>
                    <a:pt x="274" y="81"/>
                  </a:cubicBezTo>
                  <a:cubicBezTo>
                    <a:pt x="261" y="64"/>
                    <a:pt x="241" y="55"/>
                    <a:pt x="222" y="55"/>
                  </a:cubicBezTo>
                  <a:cubicBezTo>
                    <a:pt x="210" y="55"/>
                    <a:pt x="197" y="59"/>
                    <a:pt x="187" y="67"/>
                  </a:cubicBezTo>
                  <a:cubicBezTo>
                    <a:pt x="185" y="69"/>
                    <a:pt x="184" y="71"/>
                    <a:pt x="183" y="72"/>
                  </a:cubicBezTo>
                  <a:cubicBezTo>
                    <a:pt x="171" y="50"/>
                    <a:pt x="162" y="26"/>
                    <a:pt x="149" y="4"/>
                  </a:cubicBezTo>
                  <a:cubicBezTo>
                    <a:pt x="143" y="4"/>
                    <a:pt x="140" y="3"/>
                    <a:pt x="135" y="2"/>
                  </a:cubicBezTo>
                  <a:cubicBezTo>
                    <a:pt x="133" y="2"/>
                    <a:pt x="13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1"/>
            <p:cNvSpPr/>
            <p:nvPr/>
          </p:nvSpPr>
          <p:spPr>
            <a:xfrm>
              <a:off x="4757237" y="3277416"/>
              <a:ext cx="126" cy="189"/>
            </a:xfrm>
            <a:custGeom>
              <a:avLst/>
              <a:gdLst/>
              <a:ahLst/>
              <a:cxnLst/>
              <a:rect l="l" t="t" r="r" b="b"/>
              <a:pathLst>
                <a:path w="2" h="3" extrusionOk="0">
                  <a:moveTo>
                    <a:pt x="1" y="0"/>
                  </a:moveTo>
                  <a:cubicBezTo>
                    <a:pt x="1" y="0"/>
                    <a:pt x="1" y="2"/>
                    <a:pt x="2" y="2"/>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a:off x="5110955" y="3223322"/>
              <a:ext cx="9194" cy="8249"/>
            </a:xfrm>
            <a:custGeom>
              <a:avLst/>
              <a:gdLst/>
              <a:ahLst/>
              <a:cxnLst/>
              <a:rect l="l" t="t" r="r" b="b"/>
              <a:pathLst>
                <a:path w="146" h="131" extrusionOk="0">
                  <a:moveTo>
                    <a:pt x="73" y="1"/>
                  </a:moveTo>
                  <a:cubicBezTo>
                    <a:pt x="46" y="1"/>
                    <a:pt x="20" y="18"/>
                    <a:pt x="11" y="46"/>
                  </a:cubicBezTo>
                  <a:cubicBezTo>
                    <a:pt x="1" y="79"/>
                    <a:pt x="19" y="117"/>
                    <a:pt x="53" y="127"/>
                  </a:cubicBezTo>
                  <a:cubicBezTo>
                    <a:pt x="60" y="129"/>
                    <a:pt x="66" y="130"/>
                    <a:pt x="72" y="130"/>
                  </a:cubicBezTo>
                  <a:cubicBezTo>
                    <a:pt x="99" y="130"/>
                    <a:pt x="125" y="113"/>
                    <a:pt x="135" y="84"/>
                  </a:cubicBezTo>
                  <a:cubicBezTo>
                    <a:pt x="145" y="51"/>
                    <a:pt x="126" y="14"/>
                    <a:pt x="92" y="4"/>
                  </a:cubicBezTo>
                  <a:cubicBezTo>
                    <a:pt x="85"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5102580" y="3212113"/>
              <a:ext cx="9194" cy="8186"/>
            </a:xfrm>
            <a:custGeom>
              <a:avLst/>
              <a:gdLst/>
              <a:ahLst/>
              <a:cxnLst/>
              <a:rect l="l" t="t" r="r" b="b"/>
              <a:pathLst>
                <a:path w="146" h="130" extrusionOk="0">
                  <a:moveTo>
                    <a:pt x="73" y="0"/>
                  </a:moveTo>
                  <a:cubicBezTo>
                    <a:pt x="45" y="0"/>
                    <a:pt x="19" y="18"/>
                    <a:pt x="11" y="45"/>
                  </a:cubicBezTo>
                  <a:cubicBezTo>
                    <a:pt x="1" y="79"/>
                    <a:pt x="18" y="117"/>
                    <a:pt x="53" y="127"/>
                  </a:cubicBezTo>
                  <a:cubicBezTo>
                    <a:pt x="59" y="129"/>
                    <a:pt x="66" y="130"/>
                    <a:pt x="72" y="130"/>
                  </a:cubicBezTo>
                  <a:cubicBezTo>
                    <a:pt x="100" y="130"/>
                    <a:pt x="126" y="112"/>
                    <a:pt x="135" y="85"/>
                  </a:cubicBezTo>
                  <a:cubicBezTo>
                    <a:pt x="145" y="50"/>
                    <a:pt x="126" y="13"/>
                    <a:pt x="93" y="3"/>
                  </a:cubicBezTo>
                  <a:cubicBezTo>
                    <a:pt x="86" y="1"/>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a:off x="4950501" y="3020865"/>
              <a:ext cx="9194" cy="8186"/>
            </a:xfrm>
            <a:custGeom>
              <a:avLst/>
              <a:gdLst/>
              <a:ahLst/>
              <a:cxnLst/>
              <a:rect l="l" t="t" r="r" b="b"/>
              <a:pathLst>
                <a:path w="146" h="130" extrusionOk="0">
                  <a:moveTo>
                    <a:pt x="73" y="1"/>
                  </a:moveTo>
                  <a:cubicBezTo>
                    <a:pt x="45" y="1"/>
                    <a:pt x="19" y="19"/>
                    <a:pt x="11" y="46"/>
                  </a:cubicBezTo>
                  <a:cubicBezTo>
                    <a:pt x="1" y="79"/>
                    <a:pt x="20" y="117"/>
                    <a:pt x="53" y="127"/>
                  </a:cubicBezTo>
                  <a:cubicBezTo>
                    <a:pt x="60" y="129"/>
                    <a:pt x="67" y="130"/>
                    <a:pt x="73" y="130"/>
                  </a:cubicBezTo>
                  <a:cubicBezTo>
                    <a:pt x="101" y="130"/>
                    <a:pt x="127" y="112"/>
                    <a:pt x="135" y="84"/>
                  </a:cubicBezTo>
                  <a:cubicBezTo>
                    <a:pt x="145" y="51"/>
                    <a:pt x="126" y="14"/>
                    <a:pt x="93" y="4"/>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1"/>
            <p:cNvSpPr/>
            <p:nvPr/>
          </p:nvSpPr>
          <p:spPr>
            <a:xfrm>
              <a:off x="4880034" y="3093157"/>
              <a:ext cx="9131" cy="8249"/>
            </a:xfrm>
            <a:custGeom>
              <a:avLst/>
              <a:gdLst/>
              <a:ahLst/>
              <a:cxnLst/>
              <a:rect l="l" t="t" r="r" b="b"/>
              <a:pathLst>
                <a:path w="145" h="131" extrusionOk="0">
                  <a:moveTo>
                    <a:pt x="73" y="1"/>
                  </a:moveTo>
                  <a:cubicBezTo>
                    <a:pt x="45" y="1"/>
                    <a:pt x="19" y="19"/>
                    <a:pt x="10" y="46"/>
                  </a:cubicBezTo>
                  <a:cubicBezTo>
                    <a:pt x="0" y="80"/>
                    <a:pt x="20" y="117"/>
                    <a:pt x="53" y="127"/>
                  </a:cubicBezTo>
                  <a:cubicBezTo>
                    <a:pt x="59" y="129"/>
                    <a:pt x="65" y="130"/>
                    <a:pt x="71" y="130"/>
                  </a:cubicBezTo>
                  <a:cubicBezTo>
                    <a:pt x="99" y="130"/>
                    <a:pt x="126" y="112"/>
                    <a:pt x="134" y="85"/>
                  </a:cubicBezTo>
                  <a:cubicBezTo>
                    <a:pt x="145" y="51"/>
                    <a:pt x="125" y="14"/>
                    <a:pt x="91" y="3"/>
                  </a:cubicBezTo>
                  <a:cubicBezTo>
                    <a:pt x="85"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4869770" y="3085601"/>
              <a:ext cx="9131" cy="8249"/>
            </a:xfrm>
            <a:custGeom>
              <a:avLst/>
              <a:gdLst/>
              <a:ahLst/>
              <a:cxnLst/>
              <a:rect l="l" t="t" r="r" b="b"/>
              <a:pathLst>
                <a:path w="145" h="131" extrusionOk="0">
                  <a:moveTo>
                    <a:pt x="74" y="1"/>
                  </a:moveTo>
                  <a:cubicBezTo>
                    <a:pt x="46" y="1"/>
                    <a:pt x="19" y="19"/>
                    <a:pt x="10" y="46"/>
                  </a:cubicBezTo>
                  <a:cubicBezTo>
                    <a:pt x="0" y="80"/>
                    <a:pt x="20" y="116"/>
                    <a:pt x="54" y="128"/>
                  </a:cubicBezTo>
                  <a:cubicBezTo>
                    <a:pt x="60" y="129"/>
                    <a:pt x="66" y="130"/>
                    <a:pt x="72" y="130"/>
                  </a:cubicBezTo>
                  <a:cubicBezTo>
                    <a:pt x="99" y="130"/>
                    <a:pt x="126" y="112"/>
                    <a:pt x="134" y="85"/>
                  </a:cubicBezTo>
                  <a:cubicBezTo>
                    <a:pt x="145" y="51"/>
                    <a:pt x="126" y="14"/>
                    <a:pt x="92" y="4"/>
                  </a:cubicBezTo>
                  <a:cubicBezTo>
                    <a:pt x="86" y="2"/>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a:off x="4867754" y="3099706"/>
              <a:ext cx="9131" cy="8249"/>
            </a:xfrm>
            <a:custGeom>
              <a:avLst/>
              <a:gdLst/>
              <a:ahLst/>
              <a:cxnLst/>
              <a:rect l="l" t="t" r="r" b="b"/>
              <a:pathLst>
                <a:path w="145" h="131" extrusionOk="0">
                  <a:moveTo>
                    <a:pt x="73" y="1"/>
                  </a:moveTo>
                  <a:cubicBezTo>
                    <a:pt x="45" y="1"/>
                    <a:pt x="19" y="19"/>
                    <a:pt x="10" y="47"/>
                  </a:cubicBezTo>
                  <a:cubicBezTo>
                    <a:pt x="0" y="80"/>
                    <a:pt x="20" y="117"/>
                    <a:pt x="53" y="128"/>
                  </a:cubicBezTo>
                  <a:cubicBezTo>
                    <a:pt x="59" y="129"/>
                    <a:pt x="65" y="130"/>
                    <a:pt x="72" y="130"/>
                  </a:cubicBezTo>
                  <a:cubicBezTo>
                    <a:pt x="100" y="130"/>
                    <a:pt x="126" y="113"/>
                    <a:pt x="134" y="85"/>
                  </a:cubicBezTo>
                  <a:cubicBezTo>
                    <a:pt x="145" y="52"/>
                    <a:pt x="125" y="14"/>
                    <a:pt x="92" y="4"/>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4966496" y="3251156"/>
              <a:ext cx="9194" cy="8186"/>
            </a:xfrm>
            <a:custGeom>
              <a:avLst/>
              <a:gdLst/>
              <a:ahLst/>
              <a:cxnLst/>
              <a:rect l="l" t="t" r="r" b="b"/>
              <a:pathLst>
                <a:path w="146" h="130" extrusionOk="0">
                  <a:moveTo>
                    <a:pt x="74" y="0"/>
                  </a:moveTo>
                  <a:cubicBezTo>
                    <a:pt x="46" y="0"/>
                    <a:pt x="20" y="19"/>
                    <a:pt x="11" y="47"/>
                  </a:cubicBezTo>
                  <a:cubicBezTo>
                    <a:pt x="1" y="80"/>
                    <a:pt x="20" y="117"/>
                    <a:pt x="53" y="127"/>
                  </a:cubicBezTo>
                  <a:cubicBezTo>
                    <a:pt x="60" y="129"/>
                    <a:pt x="66" y="130"/>
                    <a:pt x="72" y="130"/>
                  </a:cubicBezTo>
                  <a:cubicBezTo>
                    <a:pt x="100" y="130"/>
                    <a:pt x="126" y="112"/>
                    <a:pt x="135" y="85"/>
                  </a:cubicBezTo>
                  <a:cubicBezTo>
                    <a:pt x="145" y="52"/>
                    <a:pt x="126" y="14"/>
                    <a:pt x="93" y="3"/>
                  </a:cubicBezTo>
                  <a:cubicBezTo>
                    <a:pt x="86" y="1"/>
                    <a:pt x="80"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p:nvPr/>
          </p:nvSpPr>
          <p:spPr>
            <a:xfrm>
              <a:off x="4995589" y="3439067"/>
              <a:ext cx="9194" cy="8186"/>
            </a:xfrm>
            <a:custGeom>
              <a:avLst/>
              <a:gdLst/>
              <a:ahLst/>
              <a:cxnLst/>
              <a:rect l="l" t="t" r="r" b="b"/>
              <a:pathLst>
                <a:path w="146" h="130" extrusionOk="0">
                  <a:moveTo>
                    <a:pt x="71" y="0"/>
                  </a:moveTo>
                  <a:cubicBezTo>
                    <a:pt x="45" y="0"/>
                    <a:pt x="20" y="18"/>
                    <a:pt x="10" y="46"/>
                  </a:cubicBezTo>
                  <a:cubicBezTo>
                    <a:pt x="1" y="79"/>
                    <a:pt x="20" y="116"/>
                    <a:pt x="54" y="127"/>
                  </a:cubicBezTo>
                  <a:cubicBezTo>
                    <a:pt x="60" y="129"/>
                    <a:pt x="66" y="129"/>
                    <a:pt x="72" y="129"/>
                  </a:cubicBezTo>
                  <a:cubicBezTo>
                    <a:pt x="100" y="129"/>
                    <a:pt x="127" y="112"/>
                    <a:pt x="135" y="84"/>
                  </a:cubicBezTo>
                  <a:cubicBezTo>
                    <a:pt x="145" y="51"/>
                    <a:pt x="126" y="13"/>
                    <a:pt x="92" y="4"/>
                  </a:cubicBezTo>
                  <a:cubicBezTo>
                    <a:pt x="85" y="1"/>
                    <a:pt x="78"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1"/>
            <p:cNvSpPr/>
            <p:nvPr/>
          </p:nvSpPr>
          <p:spPr>
            <a:xfrm>
              <a:off x="4982743" y="3439822"/>
              <a:ext cx="9194" cy="8186"/>
            </a:xfrm>
            <a:custGeom>
              <a:avLst/>
              <a:gdLst/>
              <a:ahLst/>
              <a:cxnLst/>
              <a:rect l="l" t="t" r="r" b="b"/>
              <a:pathLst>
                <a:path w="146" h="130" extrusionOk="0">
                  <a:moveTo>
                    <a:pt x="74" y="0"/>
                  </a:moveTo>
                  <a:cubicBezTo>
                    <a:pt x="46" y="0"/>
                    <a:pt x="19" y="18"/>
                    <a:pt x="11" y="45"/>
                  </a:cubicBezTo>
                  <a:cubicBezTo>
                    <a:pt x="1" y="78"/>
                    <a:pt x="20" y="117"/>
                    <a:pt x="53" y="127"/>
                  </a:cubicBezTo>
                  <a:cubicBezTo>
                    <a:pt x="59" y="129"/>
                    <a:pt x="66" y="130"/>
                    <a:pt x="72" y="130"/>
                  </a:cubicBezTo>
                  <a:cubicBezTo>
                    <a:pt x="100" y="130"/>
                    <a:pt x="126" y="112"/>
                    <a:pt x="135" y="84"/>
                  </a:cubicBezTo>
                  <a:cubicBezTo>
                    <a:pt x="145" y="51"/>
                    <a:pt x="126" y="13"/>
                    <a:pt x="93" y="3"/>
                  </a:cubicBezTo>
                  <a:cubicBezTo>
                    <a:pt x="86" y="1"/>
                    <a:pt x="80"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1"/>
            <p:cNvSpPr/>
            <p:nvPr/>
          </p:nvSpPr>
          <p:spPr>
            <a:xfrm>
              <a:off x="4843573" y="3338247"/>
              <a:ext cx="9131" cy="8186"/>
            </a:xfrm>
            <a:custGeom>
              <a:avLst/>
              <a:gdLst/>
              <a:ahLst/>
              <a:cxnLst/>
              <a:rect l="l" t="t" r="r" b="b"/>
              <a:pathLst>
                <a:path w="145" h="130" extrusionOk="0">
                  <a:moveTo>
                    <a:pt x="73" y="0"/>
                  </a:moveTo>
                  <a:cubicBezTo>
                    <a:pt x="45" y="0"/>
                    <a:pt x="19" y="19"/>
                    <a:pt x="10" y="46"/>
                  </a:cubicBezTo>
                  <a:cubicBezTo>
                    <a:pt x="0" y="79"/>
                    <a:pt x="19" y="117"/>
                    <a:pt x="53" y="127"/>
                  </a:cubicBezTo>
                  <a:cubicBezTo>
                    <a:pt x="59" y="129"/>
                    <a:pt x="65" y="130"/>
                    <a:pt x="71" y="130"/>
                  </a:cubicBezTo>
                  <a:cubicBezTo>
                    <a:pt x="98" y="130"/>
                    <a:pt x="124" y="112"/>
                    <a:pt x="134" y="85"/>
                  </a:cubicBezTo>
                  <a:cubicBezTo>
                    <a:pt x="145" y="50"/>
                    <a:pt x="125" y="13"/>
                    <a:pt x="91" y="3"/>
                  </a:cubicBezTo>
                  <a:cubicBezTo>
                    <a:pt x="85" y="1"/>
                    <a:pt x="79"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p:nvPr/>
          </p:nvSpPr>
          <p:spPr>
            <a:xfrm>
              <a:off x="4832049" y="3330439"/>
              <a:ext cx="9131" cy="8249"/>
            </a:xfrm>
            <a:custGeom>
              <a:avLst/>
              <a:gdLst/>
              <a:ahLst/>
              <a:cxnLst/>
              <a:rect l="l" t="t" r="r" b="b"/>
              <a:pathLst>
                <a:path w="145" h="131" extrusionOk="0">
                  <a:moveTo>
                    <a:pt x="74" y="1"/>
                  </a:moveTo>
                  <a:cubicBezTo>
                    <a:pt x="46" y="1"/>
                    <a:pt x="19" y="19"/>
                    <a:pt x="11" y="47"/>
                  </a:cubicBezTo>
                  <a:cubicBezTo>
                    <a:pt x="0" y="80"/>
                    <a:pt x="20" y="117"/>
                    <a:pt x="53" y="127"/>
                  </a:cubicBezTo>
                  <a:cubicBezTo>
                    <a:pt x="60" y="130"/>
                    <a:pt x="66" y="131"/>
                    <a:pt x="73" y="131"/>
                  </a:cubicBezTo>
                  <a:cubicBezTo>
                    <a:pt x="101" y="131"/>
                    <a:pt x="126" y="111"/>
                    <a:pt x="135" y="85"/>
                  </a:cubicBezTo>
                  <a:cubicBezTo>
                    <a:pt x="145" y="52"/>
                    <a:pt x="125" y="14"/>
                    <a:pt x="92" y="3"/>
                  </a:cubicBezTo>
                  <a:cubicBezTo>
                    <a:pt x="86" y="1"/>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1"/>
            <p:cNvSpPr/>
            <p:nvPr/>
          </p:nvSpPr>
          <p:spPr>
            <a:xfrm>
              <a:off x="4847666" y="3324519"/>
              <a:ext cx="9131" cy="8186"/>
            </a:xfrm>
            <a:custGeom>
              <a:avLst/>
              <a:gdLst/>
              <a:ahLst/>
              <a:cxnLst/>
              <a:rect l="l" t="t" r="r" b="b"/>
              <a:pathLst>
                <a:path w="145" h="130" extrusionOk="0">
                  <a:moveTo>
                    <a:pt x="73" y="1"/>
                  </a:moveTo>
                  <a:cubicBezTo>
                    <a:pt x="45" y="1"/>
                    <a:pt x="19" y="19"/>
                    <a:pt x="10" y="46"/>
                  </a:cubicBezTo>
                  <a:cubicBezTo>
                    <a:pt x="0" y="81"/>
                    <a:pt x="20" y="117"/>
                    <a:pt x="54" y="127"/>
                  </a:cubicBezTo>
                  <a:cubicBezTo>
                    <a:pt x="60" y="129"/>
                    <a:pt x="66" y="130"/>
                    <a:pt x="72" y="130"/>
                  </a:cubicBezTo>
                  <a:cubicBezTo>
                    <a:pt x="99" y="130"/>
                    <a:pt x="126" y="112"/>
                    <a:pt x="134" y="85"/>
                  </a:cubicBezTo>
                  <a:cubicBezTo>
                    <a:pt x="145" y="51"/>
                    <a:pt x="126" y="14"/>
                    <a:pt x="92" y="3"/>
                  </a:cubicBezTo>
                  <a:cubicBezTo>
                    <a:pt x="86" y="2"/>
                    <a:pt x="80"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1"/>
            <p:cNvSpPr/>
            <p:nvPr/>
          </p:nvSpPr>
          <p:spPr>
            <a:xfrm>
              <a:off x="4765927" y="3170110"/>
              <a:ext cx="9194" cy="8186"/>
            </a:xfrm>
            <a:custGeom>
              <a:avLst/>
              <a:gdLst/>
              <a:ahLst/>
              <a:cxnLst/>
              <a:rect l="l" t="t" r="r" b="b"/>
              <a:pathLst>
                <a:path w="146" h="130" extrusionOk="0">
                  <a:moveTo>
                    <a:pt x="74" y="1"/>
                  </a:moveTo>
                  <a:cubicBezTo>
                    <a:pt x="46" y="1"/>
                    <a:pt x="20" y="19"/>
                    <a:pt x="11" y="46"/>
                  </a:cubicBezTo>
                  <a:cubicBezTo>
                    <a:pt x="1" y="80"/>
                    <a:pt x="20" y="116"/>
                    <a:pt x="54" y="127"/>
                  </a:cubicBezTo>
                  <a:cubicBezTo>
                    <a:pt x="60" y="129"/>
                    <a:pt x="66" y="130"/>
                    <a:pt x="72" y="130"/>
                  </a:cubicBezTo>
                  <a:cubicBezTo>
                    <a:pt x="100" y="130"/>
                    <a:pt x="127" y="112"/>
                    <a:pt x="135" y="85"/>
                  </a:cubicBezTo>
                  <a:cubicBezTo>
                    <a:pt x="145" y="51"/>
                    <a:pt x="126" y="14"/>
                    <a:pt x="93" y="3"/>
                  </a:cubicBezTo>
                  <a:cubicBezTo>
                    <a:pt x="87" y="1"/>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a:off x="4621090" y="3213435"/>
              <a:ext cx="9194" cy="8249"/>
            </a:xfrm>
            <a:custGeom>
              <a:avLst/>
              <a:gdLst/>
              <a:ahLst/>
              <a:cxnLst/>
              <a:rect l="l" t="t" r="r" b="b"/>
              <a:pathLst>
                <a:path w="146" h="131" extrusionOk="0">
                  <a:moveTo>
                    <a:pt x="74" y="1"/>
                  </a:moveTo>
                  <a:cubicBezTo>
                    <a:pt x="46" y="1"/>
                    <a:pt x="19" y="19"/>
                    <a:pt x="11" y="47"/>
                  </a:cubicBezTo>
                  <a:cubicBezTo>
                    <a:pt x="1" y="80"/>
                    <a:pt x="20" y="116"/>
                    <a:pt x="53" y="128"/>
                  </a:cubicBezTo>
                  <a:cubicBezTo>
                    <a:pt x="60" y="129"/>
                    <a:pt x="66" y="130"/>
                    <a:pt x="72" y="130"/>
                  </a:cubicBezTo>
                  <a:cubicBezTo>
                    <a:pt x="100" y="130"/>
                    <a:pt x="126" y="113"/>
                    <a:pt x="135" y="85"/>
                  </a:cubicBezTo>
                  <a:cubicBezTo>
                    <a:pt x="145" y="50"/>
                    <a:pt x="125" y="14"/>
                    <a:pt x="92" y="4"/>
                  </a:cubicBezTo>
                  <a:cubicBezTo>
                    <a:pt x="86" y="2"/>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a:off x="4625624" y="3227037"/>
              <a:ext cx="9194" cy="8186"/>
            </a:xfrm>
            <a:custGeom>
              <a:avLst/>
              <a:gdLst/>
              <a:ahLst/>
              <a:cxnLst/>
              <a:rect l="l" t="t" r="r" b="b"/>
              <a:pathLst>
                <a:path w="146" h="130" extrusionOk="0">
                  <a:moveTo>
                    <a:pt x="74" y="1"/>
                  </a:moveTo>
                  <a:cubicBezTo>
                    <a:pt x="46" y="1"/>
                    <a:pt x="20" y="19"/>
                    <a:pt x="11" y="46"/>
                  </a:cubicBezTo>
                  <a:cubicBezTo>
                    <a:pt x="1" y="80"/>
                    <a:pt x="20" y="117"/>
                    <a:pt x="53" y="127"/>
                  </a:cubicBezTo>
                  <a:cubicBezTo>
                    <a:pt x="60" y="129"/>
                    <a:pt x="66" y="130"/>
                    <a:pt x="72" y="130"/>
                  </a:cubicBezTo>
                  <a:cubicBezTo>
                    <a:pt x="100" y="130"/>
                    <a:pt x="126" y="112"/>
                    <a:pt x="135" y="85"/>
                  </a:cubicBezTo>
                  <a:cubicBezTo>
                    <a:pt x="145" y="51"/>
                    <a:pt x="126" y="14"/>
                    <a:pt x="93" y="3"/>
                  </a:cubicBezTo>
                  <a:cubicBezTo>
                    <a:pt x="87" y="2"/>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4709756" y="3356572"/>
              <a:ext cx="9131" cy="8186"/>
            </a:xfrm>
            <a:custGeom>
              <a:avLst/>
              <a:gdLst/>
              <a:ahLst/>
              <a:cxnLst/>
              <a:rect l="l" t="t" r="r" b="b"/>
              <a:pathLst>
                <a:path w="145" h="130" extrusionOk="0">
                  <a:moveTo>
                    <a:pt x="73" y="0"/>
                  </a:moveTo>
                  <a:cubicBezTo>
                    <a:pt x="45" y="0"/>
                    <a:pt x="19" y="18"/>
                    <a:pt x="11" y="45"/>
                  </a:cubicBezTo>
                  <a:cubicBezTo>
                    <a:pt x="0" y="78"/>
                    <a:pt x="20" y="117"/>
                    <a:pt x="53" y="127"/>
                  </a:cubicBezTo>
                  <a:cubicBezTo>
                    <a:pt x="59" y="129"/>
                    <a:pt x="65" y="130"/>
                    <a:pt x="71" y="130"/>
                  </a:cubicBezTo>
                  <a:cubicBezTo>
                    <a:pt x="100" y="130"/>
                    <a:pt x="126" y="112"/>
                    <a:pt x="134" y="84"/>
                  </a:cubicBezTo>
                  <a:cubicBezTo>
                    <a:pt x="145" y="51"/>
                    <a:pt x="125" y="13"/>
                    <a:pt x="92" y="3"/>
                  </a:cubicBezTo>
                  <a:cubicBezTo>
                    <a:pt x="86" y="1"/>
                    <a:pt x="79"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4205785" y="2758583"/>
              <a:ext cx="378" cy="378"/>
            </a:xfrm>
            <a:custGeom>
              <a:avLst/>
              <a:gdLst/>
              <a:ahLst/>
              <a:cxnLst/>
              <a:rect l="l" t="t" r="r" b="b"/>
              <a:pathLst>
                <a:path w="6" h="6" extrusionOk="0">
                  <a:moveTo>
                    <a:pt x="0" y="1"/>
                  </a:moveTo>
                  <a:cubicBezTo>
                    <a:pt x="0" y="2"/>
                    <a:pt x="1" y="3"/>
                    <a:pt x="2" y="6"/>
                  </a:cubicBezTo>
                  <a:lnTo>
                    <a:pt x="5" y="6"/>
                  </a:lnTo>
                  <a:cubicBezTo>
                    <a:pt x="4" y="3"/>
                    <a:pt x="1" y="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a:off x="4421025" y="2734716"/>
              <a:ext cx="9131" cy="8186"/>
            </a:xfrm>
            <a:custGeom>
              <a:avLst/>
              <a:gdLst/>
              <a:ahLst/>
              <a:cxnLst/>
              <a:rect l="l" t="t" r="r" b="b"/>
              <a:pathLst>
                <a:path w="145" h="130" extrusionOk="0">
                  <a:moveTo>
                    <a:pt x="74" y="0"/>
                  </a:moveTo>
                  <a:cubicBezTo>
                    <a:pt x="46" y="0"/>
                    <a:pt x="19" y="18"/>
                    <a:pt x="10" y="45"/>
                  </a:cubicBezTo>
                  <a:cubicBezTo>
                    <a:pt x="0" y="79"/>
                    <a:pt x="19" y="115"/>
                    <a:pt x="54" y="127"/>
                  </a:cubicBezTo>
                  <a:cubicBezTo>
                    <a:pt x="60" y="129"/>
                    <a:pt x="66" y="130"/>
                    <a:pt x="72" y="130"/>
                  </a:cubicBezTo>
                  <a:cubicBezTo>
                    <a:pt x="99" y="130"/>
                    <a:pt x="126" y="112"/>
                    <a:pt x="134" y="85"/>
                  </a:cubicBezTo>
                  <a:cubicBezTo>
                    <a:pt x="145" y="50"/>
                    <a:pt x="126" y="13"/>
                    <a:pt x="92" y="3"/>
                  </a:cubicBezTo>
                  <a:cubicBezTo>
                    <a:pt x="86" y="1"/>
                    <a:pt x="80"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a:off x="4421214" y="2750774"/>
              <a:ext cx="9131" cy="8186"/>
            </a:xfrm>
            <a:custGeom>
              <a:avLst/>
              <a:gdLst/>
              <a:ahLst/>
              <a:cxnLst/>
              <a:rect l="l" t="t" r="r" b="b"/>
              <a:pathLst>
                <a:path w="145" h="130" extrusionOk="0">
                  <a:moveTo>
                    <a:pt x="73" y="0"/>
                  </a:moveTo>
                  <a:cubicBezTo>
                    <a:pt x="45" y="0"/>
                    <a:pt x="19" y="18"/>
                    <a:pt x="11" y="46"/>
                  </a:cubicBezTo>
                  <a:cubicBezTo>
                    <a:pt x="0" y="79"/>
                    <a:pt x="20" y="116"/>
                    <a:pt x="53" y="127"/>
                  </a:cubicBezTo>
                  <a:cubicBezTo>
                    <a:pt x="59" y="129"/>
                    <a:pt x="66" y="130"/>
                    <a:pt x="72" y="130"/>
                  </a:cubicBezTo>
                  <a:cubicBezTo>
                    <a:pt x="100" y="130"/>
                    <a:pt x="126" y="112"/>
                    <a:pt x="134" y="84"/>
                  </a:cubicBezTo>
                  <a:cubicBezTo>
                    <a:pt x="145" y="50"/>
                    <a:pt x="125" y="15"/>
                    <a:pt x="92" y="3"/>
                  </a:cubicBezTo>
                  <a:cubicBezTo>
                    <a:pt x="86" y="1"/>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a:off x="3836134" y="2344537"/>
              <a:ext cx="283817" cy="288855"/>
            </a:xfrm>
            <a:custGeom>
              <a:avLst/>
              <a:gdLst/>
              <a:ahLst/>
              <a:cxnLst/>
              <a:rect l="l" t="t" r="r" b="b"/>
              <a:pathLst>
                <a:path w="4507" h="4587" extrusionOk="0">
                  <a:moveTo>
                    <a:pt x="1361" y="3906"/>
                  </a:moveTo>
                  <a:lnTo>
                    <a:pt x="1361" y="3906"/>
                  </a:lnTo>
                  <a:cubicBezTo>
                    <a:pt x="1362" y="3906"/>
                    <a:pt x="1362" y="3906"/>
                    <a:pt x="1363" y="3907"/>
                  </a:cubicBezTo>
                  <a:lnTo>
                    <a:pt x="1363" y="3907"/>
                  </a:lnTo>
                  <a:cubicBezTo>
                    <a:pt x="1362" y="3906"/>
                    <a:pt x="1362" y="3906"/>
                    <a:pt x="1361" y="3906"/>
                  </a:cubicBezTo>
                  <a:close/>
                  <a:moveTo>
                    <a:pt x="876" y="4021"/>
                  </a:moveTo>
                  <a:cubicBezTo>
                    <a:pt x="877" y="4021"/>
                    <a:pt x="877" y="4021"/>
                    <a:pt x="877" y="4021"/>
                  </a:cubicBezTo>
                  <a:cubicBezTo>
                    <a:pt x="877" y="4021"/>
                    <a:pt x="877" y="4021"/>
                    <a:pt x="876" y="4021"/>
                  </a:cubicBezTo>
                  <a:close/>
                  <a:moveTo>
                    <a:pt x="4309" y="0"/>
                  </a:moveTo>
                  <a:cubicBezTo>
                    <a:pt x="4280" y="0"/>
                    <a:pt x="4253" y="20"/>
                    <a:pt x="4246" y="49"/>
                  </a:cubicBezTo>
                  <a:cubicBezTo>
                    <a:pt x="4236" y="91"/>
                    <a:pt x="4224" y="132"/>
                    <a:pt x="4219" y="173"/>
                  </a:cubicBezTo>
                  <a:cubicBezTo>
                    <a:pt x="4213" y="219"/>
                    <a:pt x="4209" y="262"/>
                    <a:pt x="4205" y="306"/>
                  </a:cubicBezTo>
                  <a:cubicBezTo>
                    <a:pt x="4198" y="395"/>
                    <a:pt x="4208" y="483"/>
                    <a:pt x="4215" y="571"/>
                  </a:cubicBezTo>
                  <a:cubicBezTo>
                    <a:pt x="4219" y="619"/>
                    <a:pt x="4220" y="669"/>
                    <a:pt x="4228" y="715"/>
                  </a:cubicBezTo>
                  <a:cubicBezTo>
                    <a:pt x="4233" y="756"/>
                    <a:pt x="4242" y="798"/>
                    <a:pt x="4251" y="839"/>
                  </a:cubicBezTo>
                  <a:cubicBezTo>
                    <a:pt x="4221" y="869"/>
                    <a:pt x="4193" y="898"/>
                    <a:pt x="4163" y="928"/>
                  </a:cubicBezTo>
                  <a:cubicBezTo>
                    <a:pt x="4120" y="973"/>
                    <a:pt x="4081" y="1020"/>
                    <a:pt x="4042" y="1070"/>
                  </a:cubicBezTo>
                  <a:cubicBezTo>
                    <a:pt x="4004" y="1118"/>
                    <a:pt x="3972" y="1173"/>
                    <a:pt x="3940" y="1226"/>
                  </a:cubicBezTo>
                  <a:cubicBezTo>
                    <a:pt x="3903" y="1285"/>
                    <a:pt x="3865" y="1343"/>
                    <a:pt x="3832" y="1403"/>
                  </a:cubicBezTo>
                  <a:cubicBezTo>
                    <a:pt x="3801" y="1459"/>
                    <a:pt x="3779" y="1519"/>
                    <a:pt x="3757" y="1579"/>
                  </a:cubicBezTo>
                  <a:cubicBezTo>
                    <a:pt x="3733" y="1643"/>
                    <a:pt x="3714" y="1708"/>
                    <a:pt x="3697" y="1774"/>
                  </a:cubicBezTo>
                  <a:cubicBezTo>
                    <a:pt x="3681" y="1832"/>
                    <a:pt x="3667" y="1891"/>
                    <a:pt x="3655" y="1950"/>
                  </a:cubicBezTo>
                  <a:cubicBezTo>
                    <a:pt x="3645" y="2006"/>
                    <a:pt x="3638" y="2062"/>
                    <a:pt x="3637" y="2118"/>
                  </a:cubicBezTo>
                  <a:cubicBezTo>
                    <a:pt x="3636" y="2172"/>
                    <a:pt x="3638" y="2226"/>
                    <a:pt x="3641" y="2279"/>
                  </a:cubicBezTo>
                  <a:cubicBezTo>
                    <a:pt x="3646" y="2373"/>
                    <a:pt x="3657" y="2466"/>
                    <a:pt x="3672" y="2559"/>
                  </a:cubicBezTo>
                  <a:lnTo>
                    <a:pt x="3707" y="2764"/>
                  </a:lnTo>
                  <a:cubicBezTo>
                    <a:pt x="3709" y="2778"/>
                    <a:pt x="3712" y="2789"/>
                    <a:pt x="3714" y="2802"/>
                  </a:cubicBezTo>
                  <a:lnTo>
                    <a:pt x="3713" y="2802"/>
                  </a:lnTo>
                  <a:cubicBezTo>
                    <a:pt x="3673" y="2814"/>
                    <a:pt x="3632" y="2825"/>
                    <a:pt x="3591" y="2840"/>
                  </a:cubicBezTo>
                  <a:cubicBezTo>
                    <a:pt x="3533" y="2858"/>
                    <a:pt x="3475" y="2883"/>
                    <a:pt x="3416" y="2907"/>
                  </a:cubicBezTo>
                  <a:cubicBezTo>
                    <a:pt x="3353" y="2931"/>
                    <a:pt x="3289" y="2955"/>
                    <a:pt x="3225" y="2979"/>
                  </a:cubicBezTo>
                  <a:cubicBezTo>
                    <a:pt x="3165" y="3002"/>
                    <a:pt x="3105" y="3029"/>
                    <a:pt x="3048" y="3058"/>
                  </a:cubicBezTo>
                  <a:cubicBezTo>
                    <a:pt x="2992" y="3085"/>
                    <a:pt x="2936" y="3113"/>
                    <a:pt x="2883" y="3142"/>
                  </a:cubicBezTo>
                  <a:cubicBezTo>
                    <a:pt x="2826" y="3173"/>
                    <a:pt x="2771" y="3207"/>
                    <a:pt x="2717" y="3242"/>
                  </a:cubicBezTo>
                  <a:cubicBezTo>
                    <a:pt x="2661" y="3278"/>
                    <a:pt x="2606" y="3320"/>
                    <a:pt x="2553" y="3361"/>
                  </a:cubicBezTo>
                  <a:cubicBezTo>
                    <a:pt x="2549" y="3363"/>
                    <a:pt x="2547" y="3366"/>
                    <a:pt x="2544" y="3368"/>
                  </a:cubicBezTo>
                  <a:cubicBezTo>
                    <a:pt x="2525" y="3341"/>
                    <a:pt x="2505" y="3317"/>
                    <a:pt x="2484" y="3291"/>
                  </a:cubicBezTo>
                  <a:cubicBezTo>
                    <a:pt x="2458" y="3259"/>
                    <a:pt x="2433" y="3228"/>
                    <a:pt x="2407" y="3197"/>
                  </a:cubicBezTo>
                  <a:cubicBezTo>
                    <a:pt x="2397" y="3187"/>
                    <a:pt x="2388" y="3177"/>
                    <a:pt x="2381" y="3167"/>
                  </a:cubicBezTo>
                  <a:cubicBezTo>
                    <a:pt x="2379" y="3166"/>
                    <a:pt x="2381" y="3165"/>
                    <a:pt x="2379" y="3163"/>
                  </a:cubicBezTo>
                  <a:cubicBezTo>
                    <a:pt x="2357" y="3119"/>
                    <a:pt x="2336" y="3073"/>
                    <a:pt x="2314" y="3028"/>
                  </a:cubicBezTo>
                  <a:cubicBezTo>
                    <a:pt x="2304" y="3008"/>
                    <a:pt x="2294" y="2987"/>
                    <a:pt x="2285" y="2969"/>
                  </a:cubicBezTo>
                  <a:cubicBezTo>
                    <a:pt x="2273" y="2941"/>
                    <a:pt x="2260" y="2913"/>
                    <a:pt x="2242" y="2889"/>
                  </a:cubicBezTo>
                  <a:cubicBezTo>
                    <a:pt x="2231" y="2876"/>
                    <a:pt x="2216" y="2871"/>
                    <a:pt x="2198" y="2868"/>
                  </a:cubicBezTo>
                  <a:cubicBezTo>
                    <a:pt x="2195" y="2835"/>
                    <a:pt x="2190" y="2800"/>
                    <a:pt x="2187" y="2764"/>
                  </a:cubicBezTo>
                  <a:cubicBezTo>
                    <a:pt x="2186" y="2727"/>
                    <a:pt x="2183" y="2691"/>
                    <a:pt x="2185" y="2655"/>
                  </a:cubicBezTo>
                  <a:cubicBezTo>
                    <a:pt x="2185" y="2640"/>
                    <a:pt x="2187" y="2623"/>
                    <a:pt x="2190" y="2606"/>
                  </a:cubicBezTo>
                  <a:lnTo>
                    <a:pt x="2190" y="2605"/>
                  </a:lnTo>
                  <a:lnTo>
                    <a:pt x="2190" y="2604"/>
                  </a:lnTo>
                  <a:cubicBezTo>
                    <a:pt x="2192" y="2592"/>
                    <a:pt x="2195" y="2579"/>
                    <a:pt x="2198" y="2567"/>
                  </a:cubicBezTo>
                  <a:cubicBezTo>
                    <a:pt x="2201" y="2558"/>
                    <a:pt x="2203" y="2551"/>
                    <a:pt x="2208" y="2542"/>
                  </a:cubicBezTo>
                  <a:cubicBezTo>
                    <a:pt x="2208" y="2518"/>
                    <a:pt x="2209" y="2495"/>
                    <a:pt x="2209" y="2471"/>
                  </a:cubicBezTo>
                  <a:lnTo>
                    <a:pt x="2209" y="2470"/>
                  </a:lnTo>
                  <a:cubicBezTo>
                    <a:pt x="2209" y="2459"/>
                    <a:pt x="2211" y="2448"/>
                    <a:pt x="2211" y="2435"/>
                  </a:cubicBezTo>
                  <a:cubicBezTo>
                    <a:pt x="2209" y="2429"/>
                    <a:pt x="2209" y="2422"/>
                    <a:pt x="2209" y="2415"/>
                  </a:cubicBezTo>
                  <a:lnTo>
                    <a:pt x="2209" y="2408"/>
                  </a:lnTo>
                  <a:cubicBezTo>
                    <a:pt x="2208" y="2371"/>
                    <a:pt x="2208" y="2334"/>
                    <a:pt x="2209" y="2296"/>
                  </a:cubicBezTo>
                  <a:lnTo>
                    <a:pt x="2209" y="2291"/>
                  </a:lnTo>
                  <a:cubicBezTo>
                    <a:pt x="2209" y="2283"/>
                    <a:pt x="2211" y="2273"/>
                    <a:pt x="2211" y="2263"/>
                  </a:cubicBezTo>
                  <a:lnTo>
                    <a:pt x="2211" y="2263"/>
                  </a:lnTo>
                  <a:cubicBezTo>
                    <a:pt x="2196" y="2279"/>
                    <a:pt x="2182" y="2298"/>
                    <a:pt x="2169" y="2315"/>
                  </a:cubicBezTo>
                  <a:cubicBezTo>
                    <a:pt x="2142" y="2350"/>
                    <a:pt x="2118" y="2387"/>
                    <a:pt x="2097" y="2427"/>
                  </a:cubicBezTo>
                  <a:cubicBezTo>
                    <a:pt x="2079" y="2460"/>
                    <a:pt x="2067" y="2496"/>
                    <a:pt x="2054" y="2532"/>
                  </a:cubicBezTo>
                  <a:cubicBezTo>
                    <a:pt x="2035" y="2593"/>
                    <a:pt x="2026" y="2656"/>
                    <a:pt x="2016" y="2719"/>
                  </a:cubicBezTo>
                  <a:cubicBezTo>
                    <a:pt x="2006" y="2780"/>
                    <a:pt x="2001" y="2841"/>
                    <a:pt x="2004" y="2902"/>
                  </a:cubicBezTo>
                  <a:cubicBezTo>
                    <a:pt x="2007" y="2979"/>
                    <a:pt x="2030" y="3052"/>
                    <a:pt x="2057" y="3125"/>
                  </a:cubicBezTo>
                  <a:cubicBezTo>
                    <a:pt x="2080" y="3183"/>
                    <a:pt x="2105" y="3242"/>
                    <a:pt x="2135" y="3299"/>
                  </a:cubicBezTo>
                  <a:cubicBezTo>
                    <a:pt x="2164" y="3353"/>
                    <a:pt x="2196" y="3405"/>
                    <a:pt x="2233" y="3455"/>
                  </a:cubicBezTo>
                  <a:cubicBezTo>
                    <a:pt x="2262" y="3492"/>
                    <a:pt x="2295" y="3527"/>
                    <a:pt x="2329" y="3562"/>
                  </a:cubicBezTo>
                  <a:cubicBezTo>
                    <a:pt x="2306" y="3583"/>
                    <a:pt x="2283" y="3605"/>
                    <a:pt x="2259" y="3625"/>
                  </a:cubicBezTo>
                  <a:cubicBezTo>
                    <a:pt x="2214" y="3666"/>
                    <a:pt x="2167" y="3709"/>
                    <a:pt x="2126" y="3754"/>
                  </a:cubicBezTo>
                  <a:cubicBezTo>
                    <a:pt x="2038" y="3852"/>
                    <a:pt x="1955" y="3952"/>
                    <a:pt x="1875" y="4056"/>
                  </a:cubicBezTo>
                  <a:cubicBezTo>
                    <a:pt x="1846" y="4092"/>
                    <a:pt x="1824" y="4130"/>
                    <a:pt x="1800" y="4167"/>
                  </a:cubicBezTo>
                  <a:cubicBezTo>
                    <a:pt x="1796" y="4164"/>
                    <a:pt x="1793" y="4161"/>
                    <a:pt x="1789" y="4158"/>
                  </a:cubicBezTo>
                  <a:cubicBezTo>
                    <a:pt x="1746" y="4126"/>
                    <a:pt x="1701" y="4095"/>
                    <a:pt x="1655" y="4066"/>
                  </a:cubicBezTo>
                  <a:cubicBezTo>
                    <a:pt x="1609" y="4038"/>
                    <a:pt x="1563" y="4009"/>
                    <a:pt x="1515" y="3982"/>
                  </a:cubicBezTo>
                  <a:cubicBezTo>
                    <a:pt x="1465" y="3955"/>
                    <a:pt x="1415" y="3930"/>
                    <a:pt x="1363" y="3907"/>
                  </a:cubicBezTo>
                  <a:lnTo>
                    <a:pt x="1363" y="3907"/>
                  </a:lnTo>
                  <a:cubicBezTo>
                    <a:pt x="1363" y="3907"/>
                    <a:pt x="1364" y="3907"/>
                    <a:pt x="1364" y="3907"/>
                  </a:cubicBezTo>
                  <a:lnTo>
                    <a:pt x="1364" y="3907"/>
                  </a:lnTo>
                  <a:cubicBezTo>
                    <a:pt x="1315" y="3885"/>
                    <a:pt x="1268" y="3862"/>
                    <a:pt x="1222" y="3839"/>
                  </a:cubicBezTo>
                  <a:cubicBezTo>
                    <a:pt x="1171" y="3813"/>
                    <a:pt x="1122" y="3787"/>
                    <a:pt x="1068" y="3766"/>
                  </a:cubicBezTo>
                  <a:cubicBezTo>
                    <a:pt x="965" y="3723"/>
                    <a:pt x="856" y="3692"/>
                    <a:pt x="747" y="3663"/>
                  </a:cubicBezTo>
                  <a:cubicBezTo>
                    <a:pt x="633" y="3634"/>
                    <a:pt x="518" y="3604"/>
                    <a:pt x="402" y="3581"/>
                  </a:cubicBezTo>
                  <a:cubicBezTo>
                    <a:pt x="293" y="3560"/>
                    <a:pt x="185" y="3550"/>
                    <a:pt x="74" y="3543"/>
                  </a:cubicBezTo>
                  <a:cubicBezTo>
                    <a:pt x="73" y="3542"/>
                    <a:pt x="71" y="3542"/>
                    <a:pt x="69" y="3542"/>
                  </a:cubicBezTo>
                  <a:cubicBezTo>
                    <a:pt x="36" y="3542"/>
                    <a:pt x="7" y="3567"/>
                    <a:pt x="4" y="3600"/>
                  </a:cubicBezTo>
                  <a:cubicBezTo>
                    <a:pt x="0" y="3634"/>
                    <a:pt x="28" y="3667"/>
                    <a:pt x="62" y="3671"/>
                  </a:cubicBezTo>
                  <a:cubicBezTo>
                    <a:pt x="70" y="3672"/>
                    <a:pt x="80" y="3673"/>
                    <a:pt x="87" y="3673"/>
                  </a:cubicBezTo>
                  <a:cubicBezTo>
                    <a:pt x="70" y="3697"/>
                    <a:pt x="69" y="3733"/>
                    <a:pt x="88" y="3754"/>
                  </a:cubicBezTo>
                  <a:cubicBezTo>
                    <a:pt x="85" y="3761"/>
                    <a:pt x="81" y="3771"/>
                    <a:pt x="81" y="3780"/>
                  </a:cubicBezTo>
                  <a:lnTo>
                    <a:pt x="81" y="3782"/>
                  </a:lnTo>
                  <a:cubicBezTo>
                    <a:pt x="78" y="3817"/>
                    <a:pt x="102" y="3848"/>
                    <a:pt x="138" y="3852"/>
                  </a:cubicBezTo>
                  <a:cubicBezTo>
                    <a:pt x="144" y="3853"/>
                    <a:pt x="151" y="3853"/>
                    <a:pt x="157" y="3853"/>
                  </a:cubicBezTo>
                  <a:cubicBezTo>
                    <a:pt x="172" y="3853"/>
                    <a:pt x="187" y="3852"/>
                    <a:pt x="201" y="3851"/>
                  </a:cubicBezTo>
                  <a:lnTo>
                    <a:pt x="263" y="3847"/>
                  </a:lnTo>
                  <a:cubicBezTo>
                    <a:pt x="293" y="3846"/>
                    <a:pt x="323" y="3846"/>
                    <a:pt x="353" y="3846"/>
                  </a:cubicBezTo>
                  <a:cubicBezTo>
                    <a:pt x="407" y="3856"/>
                    <a:pt x="461" y="3869"/>
                    <a:pt x="514" y="3884"/>
                  </a:cubicBezTo>
                  <a:cubicBezTo>
                    <a:pt x="573" y="3903"/>
                    <a:pt x="632" y="3920"/>
                    <a:pt x="690" y="3941"/>
                  </a:cubicBezTo>
                  <a:cubicBezTo>
                    <a:pt x="717" y="3951"/>
                    <a:pt x="747" y="3961"/>
                    <a:pt x="774" y="3973"/>
                  </a:cubicBezTo>
                  <a:cubicBezTo>
                    <a:pt x="807" y="3988"/>
                    <a:pt x="839" y="4003"/>
                    <a:pt x="871" y="4017"/>
                  </a:cubicBezTo>
                  <a:lnTo>
                    <a:pt x="870" y="4017"/>
                  </a:lnTo>
                  <a:cubicBezTo>
                    <a:pt x="870" y="4018"/>
                    <a:pt x="871" y="4018"/>
                    <a:pt x="871" y="4018"/>
                  </a:cubicBezTo>
                  <a:cubicBezTo>
                    <a:pt x="874" y="4019"/>
                    <a:pt x="875" y="4019"/>
                    <a:pt x="876" y="4021"/>
                  </a:cubicBezTo>
                  <a:lnTo>
                    <a:pt x="876" y="4021"/>
                  </a:lnTo>
                  <a:cubicBezTo>
                    <a:pt x="876" y="4020"/>
                    <a:pt x="876" y="4020"/>
                    <a:pt x="876" y="4020"/>
                  </a:cubicBezTo>
                  <a:lnTo>
                    <a:pt x="876" y="4020"/>
                  </a:lnTo>
                  <a:cubicBezTo>
                    <a:pt x="984" y="4073"/>
                    <a:pt x="1092" y="4126"/>
                    <a:pt x="1199" y="4179"/>
                  </a:cubicBezTo>
                  <a:cubicBezTo>
                    <a:pt x="1299" y="4230"/>
                    <a:pt x="1396" y="4287"/>
                    <a:pt x="1490" y="4344"/>
                  </a:cubicBezTo>
                  <a:cubicBezTo>
                    <a:pt x="1535" y="4373"/>
                    <a:pt x="1578" y="4400"/>
                    <a:pt x="1619" y="4430"/>
                  </a:cubicBezTo>
                  <a:cubicBezTo>
                    <a:pt x="1641" y="4445"/>
                    <a:pt x="1661" y="4461"/>
                    <a:pt x="1681" y="4477"/>
                  </a:cubicBezTo>
                  <a:cubicBezTo>
                    <a:pt x="1692" y="4498"/>
                    <a:pt x="1708" y="4518"/>
                    <a:pt x="1726" y="4533"/>
                  </a:cubicBezTo>
                  <a:cubicBezTo>
                    <a:pt x="1737" y="4544"/>
                    <a:pt x="1749" y="4555"/>
                    <a:pt x="1764" y="4560"/>
                  </a:cubicBezTo>
                  <a:lnTo>
                    <a:pt x="1765" y="4561"/>
                  </a:lnTo>
                  <a:cubicBezTo>
                    <a:pt x="1772" y="4574"/>
                    <a:pt x="1784" y="4581"/>
                    <a:pt x="1798" y="4585"/>
                  </a:cubicBezTo>
                  <a:cubicBezTo>
                    <a:pt x="1803" y="4586"/>
                    <a:pt x="1809" y="4587"/>
                    <a:pt x="1815" y="4587"/>
                  </a:cubicBezTo>
                  <a:cubicBezTo>
                    <a:pt x="1836" y="4587"/>
                    <a:pt x="1853" y="4579"/>
                    <a:pt x="1866" y="4563"/>
                  </a:cubicBezTo>
                  <a:lnTo>
                    <a:pt x="1924" y="4493"/>
                  </a:lnTo>
                  <a:cubicBezTo>
                    <a:pt x="1932" y="4497"/>
                    <a:pt x="1941" y="4499"/>
                    <a:pt x="1950" y="4499"/>
                  </a:cubicBezTo>
                  <a:cubicBezTo>
                    <a:pt x="1958" y="4499"/>
                    <a:pt x="1966" y="4498"/>
                    <a:pt x="1974" y="4494"/>
                  </a:cubicBezTo>
                  <a:cubicBezTo>
                    <a:pt x="1996" y="4487"/>
                    <a:pt x="2013" y="4477"/>
                    <a:pt x="2026" y="4457"/>
                  </a:cubicBezTo>
                  <a:cubicBezTo>
                    <a:pt x="2038" y="4437"/>
                    <a:pt x="2053" y="4420"/>
                    <a:pt x="2067" y="4400"/>
                  </a:cubicBezTo>
                  <a:cubicBezTo>
                    <a:pt x="2087" y="4375"/>
                    <a:pt x="2104" y="4350"/>
                    <a:pt x="2123" y="4324"/>
                  </a:cubicBezTo>
                  <a:lnTo>
                    <a:pt x="2123" y="4326"/>
                  </a:lnTo>
                  <a:cubicBezTo>
                    <a:pt x="2126" y="4321"/>
                    <a:pt x="2129" y="4316"/>
                    <a:pt x="2133" y="4310"/>
                  </a:cubicBezTo>
                  <a:cubicBezTo>
                    <a:pt x="2144" y="4299"/>
                    <a:pt x="2151" y="4285"/>
                    <a:pt x="2160" y="4271"/>
                  </a:cubicBezTo>
                  <a:cubicBezTo>
                    <a:pt x="2167" y="4261"/>
                    <a:pt x="2177" y="4250"/>
                    <a:pt x="2183" y="4238"/>
                  </a:cubicBezTo>
                  <a:cubicBezTo>
                    <a:pt x="2185" y="4236"/>
                    <a:pt x="2185" y="4235"/>
                    <a:pt x="2186" y="4234"/>
                  </a:cubicBezTo>
                  <a:lnTo>
                    <a:pt x="2187" y="4233"/>
                  </a:lnTo>
                  <a:cubicBezTo>
                    <a:pt x="2188" y="4231"/>
                    <a:pt x="2188" y="4230"/>
                    <a:pt x="2190" y="4229"/>
                  </a:cubicBezTo>
                  <a:lnTo>
                    <a:pt x="2248" y="4140"/>
                  </a:lnTo>
                  <a:cubicBezTo>
                    <a:pt x="2262" y="4117"/>
                    <a:pt x="2275" y="4096"/>
                    <a:pt x="2289" y="4074"/>
                  </a:cubicBezTo>
                  <a:cubicBezTo>
                    <a:pt x="2302" y="4054"/>
                    <a:pt x="2314" y="4034"/>
                    <a:pt x="2324" y="4013"/>
                  </a:cubicBezTo>
                  <a:cubicBezTo>
                    <a:pt x="2332" y="3997"/>
                    <a:pt x="2340" y="3980"/>
                    <a:pt x="2346" y="3962"/>
                  </a:cubicBezTo>
                  <a:lnTo>
                    <a:pt x="2412" y="3877"/>
                  </a:lnTo>
                  <a:cubicBezTo>
                    <a:pt x="2412" y="3875"/>
                    <a:pt x="2412" y="3875"/>
                    <a:pt x="2413" y="3874"/>
                  </a:cubicBezTo>
                  <a:lnTo>
                    <a:pt x="2433" y="3863"/>
                  </a:lnTo>
                  <a:cubicBezTo>
                    <a:pt x="2453" y="3852"/>
                    <a:pt x="2474" y="3839"/>
                    <a:pt x="2494" y="3827"/>
                  </a:cubicBezTo>
                  <a:lnTo>
                    <a:pt x="2579" y="3778"/>
                  </a:lnTo>
                  <a:cubicBezTo>
                    <a:pt x="2647" y="3737"/>
                    <a:pt x="2714" y="3693"/>
                    <a:pt x="2781" y="3650"/>
                  </a:cubicBezTo>
                  <a:cubicBezTo>
                    <a:pt x="2846" y="3609"/>
                    <a:pt x="2908" y="3564"/>
                    <a:pt x="2971" y="3521"/>
                  </a:cubicBezTo>
                  <a:cubicBezTo>
                    <a:pt x="3018" y="3489"/>
                    <a:pt x="3065" y="3455"/>
                    <a:pt x="3109" y="3417"/>
                  </a:cubicBezTo>
                  <a:cubicBezTo>
                    <a:pt x="3125" y="3402"/>
                    <a:pt x="3142" y="3387"/>
                    <a:pt x="3157" y="3372"/>
                  </a:cubicBezTo>
                  <a:cubicBezTo>
                    <a:pt x="3166" y="3365"/>
                    <a:pt x="3176" y="3355"/>
                    <a:pt x="3182" y="3344"/>
                  </a:cubicBezTo>
                  <a:cubicBezTo>
                    <a:pt x="3189" y="3341"/>
                    <a:pt x="3196" y="3337"/>
                    <a:pt x="3203" y="3335"/>
                  </a:cubicBezTo>
                  <a:cubicBezTo>
                    <a:pt x="3285" y="3301"/>
                    <a:pt x="3368" y="3269"/>
                    <a:pt x="3449" y="3237"/>
                  </a:cubicBezTo>
                  <a:cubicBezTo>
                    <a:pt x="3481" y="3224"/>
                    <a:pt x="3514" y="3211"/>
                    <a:pt x="3547" y="3198"/>
                  </a:cubicBezTo>
                  <a:cubicBezTo>
                    <a:pt x="3554" y="3213"/>
                    <a:pt x="3568" y="3227"/>
                    <a:pt x="3584" y="3232"/>
                  </a:cubicBezTo>
                  <a:cubicBezTo>
                    <a:pt x="3584" y="3233"/>
                    <a:pt x="3585" y="3233"/>
                    <a:pt x="3586" y="3233"/>
                  </a:cubicBezTo>
                  <a:cubicBezTo>
                    <a:pt x="3596" y="3235"/>
                    <a:pt x="3605" y="3237"/>
                    <a:pt x="3615" y="3237"/>
                  </a:cubicBezTo>
                  <a:cubicBezTo>
                    <a:pt x="3645" y="3237"/>
                    <a:pt x="3674" y="3226"/>
                    <a:pt x="3702" y="3217"/>
                  </a:cubicBezTo>
                  <a:cubicBezTo>
                    <a:pt x="3736" y="3203"/>
                    <a:pt x="3769" y="3185"/>
                    <a:pt x="3802" y="3166"/>
                  </a:cubicBezTo>
                  <a:cubicBezTo>
                    <a:pt x="3808" y="3162"/>
                    <a:pt x="3816" y="3159"/>
                    <a:pt x="3824" y="3156"/>
                  </a:cubicBezTo>
                  <a:cubicBezTo>
                    <a:pt x="3846" y="3148"/>
                    <a:pt x="3869" y="3141"/>
                    <a:pt x="3891" y="3136"/>
                  </a:cubicBezTo>
                  <a:cubicBezTo>
                    <a:pt x="3904" y="3134"/>
                    <a:pt x="3917" y="3131"/>
                    <a:pt x="3931" y="3130"/>
                  </a:cubicBezTo>
                  <a:lnTo>
                    <a:pt x="3935" y="3130"/>
                  </a:lnTo>
                  <a:cubicBezTo>
                    <a:pt x="3966" y="3128"/>
                    <a:pt x="3991" y="3104"/>
                    <a:pt x="3997" y="3074"/>
                  </a:cubicBezTo>
                  <a:cubicBezTo>
                    <a:pt x="4063" y="3066"/>
                    <a:pt x="4130" y="3057"/>
                    <a:pt x="4193" y="3043"/>
                  </a:cubicBezTo>
                  <a:lnTo>
                    <a:pt x="4195" y="3043"/>
                  </a:lnTo>
                  <a:lnTo>
                    <a:pt x="4194" y="3042"/>
                  </a:lnTo>
                  <a:cubicBezTo>
                    <a:pt x="4173" y="3036"/>
                    <a:pt x="4152" y="3029"/>
                    <a:pt x="4131" y="3018"/>
                  </a:cubicBezTo>
                  <a:cubicBezTo>
                    <a:pt x="4110" y="3008"/>
                    <a:pt x="4092" y="2984"/>
                    <a:pt x="4095" y="2959"/>
                  </a:cubicBezTo>
                  <a:cubicBezTo>
                    <a:pt x="4096" y="2944"/>
                    <a:pt x="4097" y="2931"/>
                    <a:pt x="4105" y="2918"/>
                  </a:cubicBezTo>
                  <a:cubicBezTo>
                    <a:pt x="4105" y="2917"/>
                    <a:pt x="4104" y="2915"/>
                    <a:pt x="4104" y="2913"/>
                  </a:cubicBezTo>
                  <a:cubicBezTo>
                    <a:pt x="4074" y="2871"/>
                    <a:pt x="4058" y="2816"/>
                    <a:pt x="4050" y="2764"/>
                  </a:cubicBezTo>
                  <a:lnTo>
                    <a:pt x="4046" y="2738"/>
                  </a:lnTo>
                  <a:cubicBezTo>
                    <a:pt x="4022" y="2740"/>
                    <a:pt x="3997" y="2743"/>
                    <a:pt x="3972" y="2747"/>
                  </a:cubicBezTo>
                  <a:cubicBezTo>
                    <a:pt x="3967" y="2748"/>
                    <a:pt x="3961" y="2748"/>
                    <a:pt x="3956" y="2749"/>
                  </a:cubicBezTo>
                  <a:cubicBezTo>
                    <a:pt x="3948" y="2722"/>
                    <a:pt x="3941" y="2693"/>
                    <a:pt x="3935" y="2665"/>
                  </a:cubicBezTo>
                  <a:cubicBezTo>
                    <a:pt x="3935" y="2662"/>
                    <a:pt x="3934" y="2660"/>
                    <a:pt x="3934" y="2657"/>
                  </a:cubicBezTo>
                  <a:lnTo>
                    <a:pt x="3934" y="2659"/>
                  </a:lnTo>
                  <a:cubicBezTo>
                    <a:pt x="3913" y="2559"/>
                    <a:pt x="3895" y="2460"/>
                    <a:pt x="3886" y="2358"/>
                  </a:cubicBezTo>
                  <a:cubicBezTo>
                    <a:pt x="3883" y="2290"/>
                    <a:pt x="3883" y="2222"/>
                    <a:pt x="3884" y="2154"/>
                  </a:cubicBezTo>
                  <a:cubicBezTo>
                    <a:pt x="3886" y="2107"/>
                    <a:pt x="3889" y="2061"/>
                    <a:pt x="3895" y="2014"/>
                  </a:cubicBezTo>
                  <a:lnTo>
                    <a:pt x="3899" y="1986"/>
                  </a:lnTo>
                  <a:cubicBezTo>
                    <a:pt x="3916" y="1978"/>
                    <a:pt x="3930" y="1964"/>
                    <a:pt x="3934" y="1944"/>
                  </a:cubicBezTo>
                  <a:cubicBezTo>
                    <a:pt x="3941" y="1909"/>
                    <a:pt x="3948" y="1876"/>
                    <a:pt x="3956" y="1841"/>
                  </a:cubicBezTo>
                  <a:cubicBezTo>
                    <a:pt x="3962" y="1811"/>
                    <a:pt x="3971" y="1782"/>
                    <a:pt x="3978" y="1752"/>
                  </a:cubicBezTo>
                  <a:cubicBezTo>
                    <a:pt x="4002" y="1685"/>
                    <a:pt x="4027" y="1620"/>
                    <a:pt x="4056" y="1556"/>
                  </a:cubicBezTo>
                  <a:cubicBezTo>
                    <a:pt x="4084" y="1495"/>
                    <a:pt x="4112" y="1436"/>
                    <a:pt x="4142" y="1377"/>
                  </a:cubicBezTo>
                  <a:cubicBezTo>
                    <a:pt x="4158" y="1345"/>
                    <a:pt x="4175" y="1314"/>
                    <a:pt x="4193" y="1282"/>
                  </a:cubicBezTo>
                  <a:cubicBezTo>
                    <a:pt x="4210" y="1252"/>
                    <a:pt x="4228" y="1223"/>
                    <a:pt x="4246" y="1195"/>
                  </a:cubicBezTo>
                  <a:cubicBezTo>
                    <a:pt x="4277" y="1148"/>
                    <a:pt x="4309" y="1102"/>
                    <a:pt x="4340" y="1056"/>
                  </a:cubicBezTo>
                  <a:cubicBezTo>
                    <a:pt x="4348" y="1059"/>
                    <a:pt x="4357" y="1061"/>
                    <a:pt x="4366" y="1061"/>
                  </a:cubicBezTo>
                  <a:cubicBezTo>
                    <a:pt x="4383" y="1061"/>
                    <a:pt x="4400" y="1054"/>
                    <a:pt x="4412" y="1041"/>
                  </a:cubicBezTo>
                  <a:cubicBezTo>
                    <a:pt x="4432" y="1021"/>
                    <a:pt x="4435" y="995"/>
                    <a:pt x="4438" y="969"/>
                  </a:cubicBezTo>
                  <a:cubicBezTo>
                    <a:pt x="4441" y="956"/>
                    <a:pt x="4442" y="943"/>
                    <a:pt x="4442" y="929"/>
                  </a:cubicBezTo>
                  <a:lnTo>
                    <a:pt x="4450" y="921"/>
                  </a:lnTo>
                  <a:cubicBezTo>
                    <a:pt x="4466" y="906"/>
                    <a:pt x="4479" y="889"/>
                    <a:pt x="4487" y="869"/>
                  </a:cubicBezTo>
                  <a:cubicBezTo>
                    <a:pt x="4492" y="853"/>
                    <a:pt x="4499" y="836"/>
                    <a:pt x="4502" y="818"/>
                  </a:cubicBezTo>
                  <a:cubicBezTo>
                    <a:pt x="4507" y="793"/>
                    <a:pt x="4505" y="768"/>
                    <a:pt x="4505" y="742"/>
                  </a:cubicBezTo>
                  <a:cubicBezTo>
                    <a:pt x="4505" y="706"/>
                    <a:pt x="4503" y="670"/>
                    <a:pt x="4500" y="633"/>
                  </a:cubicBezTo>
                  <a:cubicBezTo>
                    <a:pt x="4499" y="591"/>
                    <a:pt x="4497" y="549"/>
                    <a:pt x="4494" y="505"/>
                  </a:cubicBezTo>
                  <a:lnTo>
                    <a:pt x="4494" y="360"/>
                  </a:lnTo>
                  <a:cubicBezTo>
                    <a:pt x="4494" y="323"/>
                    <a:pt x="4497" y="287"/>
                    <a:pt x="4494" y="250"/>
                  </a:cubicBezTo>
                  <a:cubicBezTo>
                    <a:pt x="4494" y="231"/>
                    <a:pt x="4491" y="215"/>
                    <a:pt x="4487" y="198"/>
                  </a:cubicBezTo>
                  <a:cubicBezTo>
                    <a:pt x="4484" y="186"/>
                    <a:pt x="4476" y="175"/>
                    <a:pt x="4468" y="167"/>
                  </a:cubicBezTo>
                  <a:lnTo>
                    <a:pt x="4461" y="160"/>
                  </a:lnTo>
                  <a:cubicBezTo>
                    <a:pt x="4455" y="141"/>
                    <a:pt x="4445" y="122"/>
                    <a:pt x="4429" y="107"/>
                  </a:cubicBezTo>
                  <a:cubicBezTo>
                    <a:pt x="4419" y="97"/>
                    <a:pt x="4405" y="87"/>
                    <a:pt x="4390" y="84"/>
                  </a:cubicBezTo>
                  <a:cubicBezTo>
                    <a:pt x="4384" y="82"/>
                    <a:pt x="4378" y="81"/>
                    <a:pt x="4370" y="81"/>
                  </a:cubicBezTo>
                  <a:cubicBezTo>
                    <a:pt x="4371" y="80"/>
                    <a:pt x="4371" y="80"/>
                    <a:pt x="4371" y="79"/>
                  </a:cubicBezTo>
                  <a:cubicBezTo>
                    <a:pt x="4379" y="45"/>
                    <a:pt x="4358" y="9"/>
                    <a:pt x="4323" y="2"/>
                  </a:cubicBezTo>
                  <a:cubicBezTo>
                    <a:pt x="4318" y="1"/>
                    <a:pt x="4314" y="0"/>
                    <a:pt x="43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1"/>
            <p:cNvSpPr/>
            <p:nvPr/>
          </p:nvSpPr>
          <p:spPr>
            <a:xfrm>
              <a:off x="4316806" y="2521427"/>
              <a:ext cx="9005" cy="8249"/>
            </a:xfrm>
            <a:custGeom>
              <a:avLst/>
              <a:gdLst/>
              <a:ahLst/>
              <a:cxnLst/>
              <a:rect l="l" t="t" r="r" b="b"/>
              <a:pathLst>
                <a:path w="143" h="131" extrusionOk="0">
                  <a:moveTo>
                    <a:pt x="72" y="1"/>
                  </a:moveTo>
                  <a:cubicBezTo>
                    <a:pt x="44" y="1"/>
                    <a:pt x="17" y="22"/>
                    <a:pt x="9" y="48"/>
                  </a:cubicBezTo>
                  <a:cubicBezTo>
                    <a:pt x="1" y="83"/>
                    <a:pt x="21" y="118"/>
                    <a:pt x="54" y="128"/>
                  </a:cubicBezTo>
                  <a:cubicBezTo>
                    <a:pt x="60" y="130"/>
                    <a:pt x="66" y="130"/>
                    <a:pt x="71" y="130"/>
                  </a:cubicBezTo>
                  <a:cubicBezTo>
                    <a:pt x="100" y="130"/>
                    <a:pt x="127" y="109"/>
                    <a:pt x="133" y="82"/>
                  </a:cubicBezTo>
                  <a:cubicBezTo>
                    <a:pt x="142" y="47"/>
                    <a:pt x="122" y="14"/>
                    <a:pt x="89" y="3"/>
                  </a:cubicBezTo>
                  <a:cubicBezTo>
                    <a:pt x="83" y="1"/>
                    <a:pt x="77"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1"/>
            <p:cNvSpPr/>
            <p:nvPr/>
          </p:nvSpPr>
          <p:spPr>
            <a:xfrm>
              <a:off x="4326944" y="2515067"/>
              <a:ext cx="9005" cy="8249"/>
            </a:xfrm>
            <a:custGeom>
              <a:avLst/>
              <a:gdLst/>
              <a:ahLst/>
              <a:cxnLst/>
              <a:rect l="l" t="t" r="r" b="b"/>
              <a:pathLst>
                <a:path w="143" h="131" extrusionOk="0">
                  <a:moveTo>
                    <a:pt x="70" y="1"/>
                  </a:moveTo>
                  <a:cubicBezTo>
                    <a:pt x="43" y="1"/>
                    <a:pt x="17" y="21"/>
                    <a:pt x="10" y="49"/>
                  </a:cubicBezTo>
                  <a:cubicBezTo>
                    <a:pt x="1" y="84"/>
                    <a:pt x="21" y="117"/>
                    <a:pt x="54" y="128"/>
                  </a:cubicBezTo>
                  <a:cubicBezTo>
                    <a:pt x="60" y="129"/>
                    <a:pt x="66" y="130"/>
                    <a:pt x="71" y="130"/>
                  </a:cubicBezTo>
                  <a:cubicBezTo>
                    <a:pt x="100" y="130"/>
                    <a:pt x="126" y="110"/>
                    <a:pt x="134" y="82"/>
                  </a:cubicBezTo>
                  <a:cubicBezTo>
                    <a:pt x="142" y="48"/>
                    <a:pt x="122" y="14"/>
                    <a:pt x="89" y="4"/>
                  </a:cubicBezTo>
                  <a:cubicBezTo>
                    <a:pt x="82" y="2"/>
                    <a:pt x="76"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a:off x="4506291" y="2387988"/>
              <a:ext cx="8942" cy="8186"/>
            </a:xfrm>
            <a:custGeom>
              <a:avLst/>
              <a:gdLst/>
              <a:ahLst/>
              <a:cxnLst/>
              <a:rect l="l" t="t" r="r" b="b"/>
              <a:pathLst>
                <a:path w="142" h="130" extrusionOk="0">
                  <a:moveTo>
                    <a:pt x="71" y="1"/>
                  </a:moveTo>
                  <a:cubicBezTo>
                    <a:pt x="43" y="1"/>
                    <a:pt x="16" y="21"/>
                    <a:pt x="8" y="49"/>
                  </a:cubicBezTo>
                  <a:cubicBezTo>
                    <a:pt x="0" y="83"/>
                    <a:pt x="21" y="117"/>
                    <a:pt x="54" y="127"/>
                  </a:cubicBezTo>
                  <a:cubicBezTo>
                    <a:pt x="59" y="129"/>
                    <a:pt x="65" y="130"/>
                    <a:pt x="70" y="130"/>
                  </a:cubicBezTo>
                  <a:cubicBezTo>
                    <a:pt x="99" y="130"/>
                    <a:pt x="125" y="109"/>
                    <a:pt x="132" y="82"/>
                  </a:cubicBezTo>
                  <a:cubicBezTo>
                    <a:pt x="141" y="47"/>
                    <a:pt x="121" y="14"/>
                    <a:pt x="88" y="3"/>
                  </a:cubicBezTo>
                  <a:cubicBezTo>
                    <a:pt x="82" y="2"/>
                    <a:pt x="76" y="1"/>
                    <a:pt x="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a:off x="4496404" y="2393530"/>
              <a:ext cx="9005" cy="8186"/>
            </a:xfrm>
            <a:custGeom>
              <a:avLst/>
              <a:gdLst/>
              <a:ahLst/>
              <a:cxnLst/>
              <a:rect l="l" t="t" r="r" b="b"/>
              <a:pathLst>
                <a:path w="143" h="130" extrusionOk="0">
                  <a:moveTo>
                    <a:pt x="71" y="0"/>
                  </a:moveTo>
                  <a:cubicBezTo>
                    <a:pt x="44" y="0"/>
                    <a:pt x="17" y="21"/>
                    <a:pt x="10" y="47"/>
                  </a:cubicBezTo>
                  <a:cubicBezTo>
                    <a:pt x="0" y="82"/>
                    <a:pt x="21" y="117"/>
                    <a:pt x="55" y="127"/>
                  </a:cubicBezTo>
                  <a:cubicBezTo>
                    <a:pt x="60" y="128"/>
                    <a:pt x="66" y="129"/>
                    <a:pt x="71" y="129"/>
                  </a:cubicBezTo>
                  <a:cubicBezTo>
                    <a:pt x="99" y="129"/>
                    <a:pt x="127" y="108"/>
                    <a:pt x="133" y="81"/>
                  </a:cubicBezTo>
                  <a:cubicBezTo>
                    <a:pt x="143" y="46"/>
                    <a:pt x="122" y="13"/>
                    <a:pt x="88" y="3"/>
                  </a:cubicBezTo>
                  <a:cubicBezTo>
                    <a:pt x="82" y="1"/>
                    <a:pt x="77"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a:off x="4507361" y="2399071"/>
              <a:ext cx="9068" cy="8123"/>
            </a:xfrm>
            <a:custGeom>
              <a:avLst/>
              <a:gdLst/>
              <a:ahLst/>
              <a:cxnLst/>
              <a:rect l="l" t="t" r="r" b="b"/>
              <a:pathLst>
                <a:path w="144" h="129" extrusionOk="0">
                  <a:moveTo>
                    <a:pt x="72" y="0"/>
                  </a:moveTo>
                  <a:cubicBezTo>
                    <a:pt x="44" y="0"/>
                    <a:pt x="18" y="21"/>
                    <a:pt x="10" y="48"/>
                  </a:cubicBezTo>
                  <a:cubicBezTo>
                    <a:pt x="1" y="82"/>
                    <a:pt x="21" y="116"/>
                    <a:pt x="55" y="127"/>
                  </a:cubicBezTo>
                  <a:cubicBezTo>
                    <a:pt x="61" y="128"/>
                    <a:pt x="66" y="129"/>
                    <a:pt x="71" y="129"/>
                  </a:cubicBezTo>
                  <a:cubicBezTo>
                    <a:pt x="100" y="129"/>
                    <a:pt x="127" y="108"/>
                    <a:pt x="134" y="81"/>
                  </a:cubicBezTo>
                  <a:cubicBezTo>
                    <a:pt x="143" y="46"/>
                    <a:pt x="121" y="13"/>
                    <a:pt x="88" y="3"/>
                  </a:cubicBezTo>
                  <a:cubicBezTo>
                    <a:pt x="83" y="1"/>
                    <a:pt x="77"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p:nvPr/>
          </p:nvSpPr>
          <p:spPr>
            <a:xfrm>
              <a:off x="4704529" y="2391704"/>
              <a:ext cx="9005" cy="8186"/>
            </a:xfrm>
            <a:custGeom>
              <a:avLst/>
              <a:gdLst/>
              <a:ahLst/>
              <a:cxnLst/>
              <a:rect l="l" t="t" r="r" b="b"/>
              <a:pathLst>
                <a:path w="143" h="130" extrusionOk="0">
                  <a:moveTo>
                    <a:pt x="72" y="1"/>
                  </a:moveTo>
                  <a:cubicBezTo>
                    <a:pt x="43" y="1"/>
                    <a:pt x="17" y="22"/>
                    <a:pt x="10" y="49"/>
                  </a:cubicBezTo>
                  <a:cubicBezTo>
                    <a:pt x="1" y="84"/>
                    <a:pt x="21" y="117"/>
                    <a:pt x="54" y="127"/>
                  </a:cubicBezTo>
                  <a:cubicBezTo>
                    <a:pt x="60" y="129"/>
                    <a:pt x="66" y="129"/>
                    <a:pt x="71" y="129"/>
                  </a:cubicBezTo>
                  <a:cubicBezTo>
                    <a:pt x="100" y="129"/>
                    <a:pt x="127" y="109"/>
                    <a:pt x="134" y="83"/>
                  </a:cubicBezTo>
                  <a:cubicBezTo>
                    <a:pt x="142" y="47"/>
                    <a:pt x="121" y="13"/>
                    <a:pt x="88" y="3"/>
                  </a:cubicBezTo>
                  <a:cubicBezTo>
                    <a:pt x="83" y="1"/>
                    <a:pt x="77"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p:nvPr/>
          </p:nvSpPr>
          <p:spPr>
            <a:xfrm>
              <a:off x="4273921" y="2354172"/>
              <a:ext cx="126" cy="63"/>
            </a:xfrm>
            <a:custGeom>
              <a:avLst/>
              <a:gdLst/>
              <a:ahLst/>
              <a:cxnLst/>
              <a:rect l="l" t="t" r="r" b="b"/>
              <a:pathLst>
                <a:path w="2" h="1" extrusionOk="0">
                  <a:moveTo>
                    <a:pt x="2" y="1"/>
                  </a:moveTo>
                  <a:cubicBezTo>
                    <a:pt x="2" y="1"/>
                    <a:pt x="1" y="1"/>
                    <a:pt x="2" y="1"/>
                  </a:cubicBezTo>
                  <a:cubicBezTo>
                    <a:pt x="1" y="1"/>
                    <a:pt x="1" y="1"/>
                    <a:pt x="2" y="1"/>
                  </a:cubicBezTo>
                  <a:cubicBezTo>
                    <a:pt x="1" y="1"/>
                    <a:pt x="2"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1"/>
            <p:cNvSpPr/>
            <p:nvPr/>
          </p:nvSpPr>
          <p:spPr>
            <a:xfrm>
              <a:off x="4211956" y="2496679"/>
              <a:ext cx="9131" cy="8186"/>
            </a:xfrm>
            <a:custGeom>
              <a:avLst/>
              <a:gdLst/>
              <a:ahLst/>
              <a:cxnLst/>
              <a:rect l="l" t="t" r="r" b="b"/>
              <a:pathLst>
                <a:path w="145" h="130" extrusionOk="0">
                  <a:moveTo>
                    <a:pt x="73" y="0"/>
                  </a:moveTo>
                  <a:cubicBezTo>
                    <a:pt x="45" y="0"/>
                    <a:pt x="19" y="18"/>
                    <a:pt x="11" y="46"/>
                  </a:cubicBezTo>
                  <a:cubicBezTo>
                    <a:pt x="0" y="79"/>
                    <a:pt x="20" y="115"/>
                    <a:pt x="53" y="127"/>
                  </a:cubicBezTo>
                  <a:cubicBezTo>
                    <a:pt x="59" y="129"/>
                    <a:pt x="66" y="129"/>
                    <a:pt x="72" y="129"/>
                  </a:cubicBezTo>
                  <a:cubicBezTo>
                    <a:pt x="100" y="129"/>
                    <a:pt x="126" y="112"/>
                    <a:pt x="134" y="84"/>
                  </a:cubicBezTo>
                  <a:cubicBezTo>
                    <a:pt x="145" y="51"/>
                    <a:pt x="125" y="13"/>
                    <a:pt x="92" y="3"/>
                  </a:cubicBezTo>
                  <a:cubicBezTo>
                    <a:pt x="86" y="1"/>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4346907" y="2363681"/>
              <a:ext cx="9194" cy="8186"/>
            </a:xfrm>
            <a:custGeom>
              <a:avLst/>
              <a:gdLst/>
              <a:ahLst/>
              <a:cxnLst/>
              <a:rect l="l" t="t" r="r" b="b"/>
              <a:pathLst>
                <a:path w="146" h="130" extrusionOk="0">
                  <a:moveTo>
                    <a:pt x="74" y="1"/>
                  </a:moveTo>
                  <a:cubicBezTo>
                    <a:pt x="47" y="1"/>
                    <a:pt x="19" y="19"/>
                    <a:pt x="11" y="46"/>
                  </a:cubicBezTo>
                  <a:cubicBezTo>
                    <a:pt x="1" y="80"/>
                    <a:pt x="20" y="117"/>
                    <a:pt x="54" y="127"/>
                  </a:cubicBezTo>
                  <a:cubicBezTo>
                    <a:pt x="60" y="129"/>
                    <a:pt x="66" y="130"/>
                    <a:pt x="73" y="130"/>
                  </a:cubicBezTo>
                  <a:cubicBezTo>
                    <a:pt x="100" y="130"/>
                    <a:pt x="126" y="112"/>
                    <a:pt x="135" y="85"/>
                  </a:cubicBezTo>
                  <a:cubicBezTo>
                    <a:pt x="145" y="51"/>
                    <a:pt x="127" y="14"/>
                    <a:pt x="92" y="3"/>
                  </a:cubicBezTo>
                  <a:cubicBezTo>
                    <a:pt x="86" y="1"/>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4348229" y="2377598"/>
              <a:ext cx="9131" cy="8186"/>
            </a:xfrm>
            <a:custGeom>
              <a:avLst/>
              <a:gdLst/>
              <a:ahLst/>
              <a:cxnLst/>
              <a:rect l="l" t="t" r="r" b="b"/>
              <a:pathLst>
                <a:path w="145" h="130" extrusionOk="0">
                  <a:moveTo>
                    <a:pt x="74" y="0"/>
                  </a:moveTo>
                  <a:cubicBezTo>
                    <a:pt x="46" y="0"/>
                    <a:pt x="19" y="18"/>
                    <a:pt x="11" y="45"/>
                  </a:cubicBezTo>
                  <a:cubicBezTo>
                    <a:pt x="0" y="80"/>
                    <a:pt x="20" y="117"/>
                    <a:pt x="54" y="127"/>
                  </a:cubicBezTo>
                  <a:cubicBezTo>
                    <a:pt x="60" y="129"/>
                    <a:pt x="66" y="130"/>
                    <a:pt x="73" y="130"/>
                  </a:cubicBezTo>
                  <a:cubicBezTo>
                    <a:pt x="100" y="130"/>
                    <a:pt x="125" y="112"/>
                    <a:pt x="134" y="85"/>
                  </a:cubicBezTo>
                  <a:cubicBezTo>
                    <a:pt x="145" y="51"/>
                    <a:pt x="125" y="13"/>
                    <a:pt x="92" y="3"/>
                  </a:cubicBezTo>
                  <a:cubicBezTo>
                    <a:pt x="86" y="1"/>
                    <a:pt x="80"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4360698" y="2370293"/>
              <a:ext cx="9131" cy="8312"/>
            </a:xfrm>
            <a:custGeom>
              <a:avLst/>
              <a:gdLst/>
              <a:ahLst/>
              <a:cxnLst/>
              <a:rect l="l" t="t" r="r" b="b"/>
              <a:pathLst>
                <a:path w="145" h="132" extrusionOk="0">
                  <a:moveTo>
                    <a:pt x="73" y="1"/>
                  </a:moveTo>
                  <a:cubicBezTo>
                    <a:pt x="46" y="1"/>
                    <a:pt x="19" y="19"/>
                    <a:pt x="11" y="47"/>
                  </a:cubicBezTo>
                  <a:cubicBezTo>
                    <a:pt x="0" y="80"/>
                    <a:pt x="19" y="118"/>
                    <a:pt x="53" y="128"/>
                  </a:cubicBezTo>
                  <a:cubicBezTo>
                    <a:pt x="59" y="130"/>
                    <a:pt x="65" y="131"/>
                    <a:pt x="71" y="131"/>
                  </a:cubicBezTo>
                  <a:cubicBezTo>
                    <a:pt x="98" y="131"/>
                    <a:pt x="124" y="113"/>
                    <a:pt x="135" y="85"/>
                  </a:cubicBezTo>
                  <a:cubicBezTo>
                    <a:pt x="145" y="52"/>
                    <a:pt x="125" y="15"/>
                    <a:pt x="91" y="4"/>
                  </a:cubicBezTo>
                  <a:cubicBezTo>
                    <a:pt x="85"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p:nvPr/>
          </p:nvSpPr>
          <p:spPr>
            <a:xfrm>
              <a:off x="4163215" y="2371678"/>
              <a:ext cx="9131" cy="8186"/>
            </a:xfrm>
            <a:custGeom>
              <a:avLst/>
              <a:gdLst/>
              <a:ahLst/>
              <a:cxnLst/>
              <a:rect l="l" t="t" r="r" b="b"/>
              <a:pathLst>
                <a:path w="145" h="130" extrusionOk="0">
                  <a:moveTo>
                    <a:pt x="73" y="0"/>
                  </a:moveTo>
                  <a:cubicBezTo>
                    <a:pt x="45" y="0"/>
                    <a:pt x="19" y="18"/>
                    <a:pt x="11" y="46"/>
                  </a:cubicBezTo>
                  <a:cubicBezTo>
                    <a:pt x="0" y="81"/>
                    <a:pt x="20" y="117"/>
                    <a:pt x="53" y="127"/>
                  </a:cubicBezTo>
                  <a:cubicBezTo>
                    <a:pt x="59" y="129"/>
                    <a:pt x="65" y="130"/>
                    <a:pt x="71" y="130"/>
                  </a:cubicBezTo>
                  <a:cubicBezTo>
                    <a:pt x="99" y="130"/>
                    <a:pt x="125" y="112"/>
                    <a:pt x="134" y="84"/>
                  </a:cubicBezTo>
                  <a:cubicBezTo>
                    <a:pt x="145" y="51"/>
                    <a:pt x="125" y="14"/>
                    <a:pt x="92" y="3"/>
                  </a:cubicBezTo>
                  <a:cubicBezTo>
                    <a:pt x="86" y="1"/>
                    <a:pt x="79"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a:off x="4163341" y="2384021"/>
              <a:ext cx="9131" cy="8186"/>
            </a:xfrm>
            <a:custGeom>
              <a:avLst/>
              <a:gdLst/>
              <a:ahLst/>
              <a:cxnLst/>
              <a:rect l="l" t="t" r="r" b="b"/>
              <a:pathLst>
                <a:path w="145" h="130" extrusionOk="0">
                  <a:moveTo>
                    <a:pt x="73" y="0"/>
                  </a:moveTo>
                  <a:cubicBezTo>
                    <a:pt x="45" y="0"/>
                    <a:pt x="19" y="18"/>
                    <a:pt x="11" y="46"/>
                  </a:cubicBezTo>
                  <a:cubicBezTo>
                    <a:pt x="0" y="79"/>
                    <a:pt x="20" y="117"/>
                    <a:pt x="54" y="127"/>
                  </a:cubicBezTo>
                  <a:cubicBezTo>
                    <a:pt x="60" y="129"/>
                    <a:pt x="66" y="130"/>
                    <a:pt x="72" y="130"/>
                  </a:cubicBezTo>
                  <a:cubicBezTo>
                    <a:pt x="99" y="130"/>
                    <a:pt x="126" y="112"/>
                    <a:pt x="134" y="84"/>
                  </a:cubicBezTo>
                  <a:cubicBezTo>
                    <a:pt x="145" y="51"/>
                    <a:pt x="126" y="14"/>
                    <a:pt x="92" y="3"/>
                  </a:cubicBezTo>
                  <a:cubicBezTo>
                    <a:pt x="86" y="1"/>
                    <a:pt x="79"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4083995" y="2512611"/>
              <a:ext cx="63" cy="126"/>
            </a:xfrm>
            <a:custGeom>
              <a:avLst/>
              <a:gdLst/>
              <a:ahLst/>
              <a:cxnLst/>
              <a:rect l="l" t="t" r="r" b="b"/>
              <a:pathLst>
                <a:path w="1" h="2" extrusionOk="0">
                  <a:moveTo>
                    <a:pt x="0" y="2"/>
                  </a:moveTo>
                  <a:lnTo>
                    <a:pt x="0" y="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a:off x="4014158" y="2511226"/>
              <a:ext cx="9194" cy="8186"/>
            </a:xfrm>
            <a:custGeom>
              <a:avLst/>
              <a:gdLst/>
              <a:ahLst/>
              <a:cxnLst/>
              <a:rect l="l" t="t" r="r" b="b"/>
              <a:pathLst>
                <a:path w="146" h="130" extrusionOk="0">
                  <a:moveTo>
                    <a:pt x="75" y="1"/>
                  </a:moveTo>
                  <a:cubicBezTo>
                    <a:pt x="48" y="1"/>
                    <a:pt x="23" y="15"/>
                    <a:pt x="12" y="42"/>
                  </a:cubicBezTo>
                  <a:cubicBezTo>
                    <a:pt x="1" y="74"/>
                    <a:pt x="16" y="115"/>
                    <a:pt x="50" y="126"/>
                  </a:cubicBezTo>
                  <a:cubicBezTo>
                    <a:pt x="57" y="128"/>
                    <a:pt x="65" y="129"/>
                    <a:pt x="72" y="129"/>
                  </a:cubicBezTo>
                  <a:cubicBezTo>
                    <a:pt x="98" y="129"/>
                    <a:pt x="123" y="115"/>
                    <a:pt x="134" y="89"/>
                  </a:cubicBezTo>
                  <a:cubicBezTo>
                    <a:pt x="145" y="56"/>
                    <a:pt x="130" y="14"/>
                    <a:pt x="97" y="4"/>
                  </a:cubicBezTo>
                  <a:cubicBezTo>
                    <a:pt x="90" y="2"/>
                    <a:pt x="82"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a:off x="4025116" y="2505495"/>
              <a:ext cx="9131" cy="8123"/>
            </a:xfrm>
            <a:custGeom>
              <a:avLst/>
              <a:gdLst/>
              <a:ahLst/>
              <a:cxnLst/>
              <a:rect l="l" t="t" r="r" b="b"/>
              <a:pathLst>
                <a:path w="145" h="129" extrusionOk="0">
                  <a:moveTo>
                    <a:pt x="73" y="1"/>
                  </a:moveTo>
                  <a:cubicBezTo>
                    <a:pt x="47" y="1"/>
                    <a:pt x="22" y="15"/>
                    <a:pt x="12" y="41"/>
                  </a:cubicBezTo>
                  <a:cubicBezTo>
                    <a:pt x="0" y="73"/>
                    <a:pt x="16" y="115"/>
                    <a:pt x="49" y="125"/>
                  </a:cubicBezTo>
                  <a:cubicBezTo>
                    <a:pt x="57" y="128"/>
                    <a:pt x="65" y="129"/>
                    <a:pt x="72" y="129"/>
                  </a:cubicBezTo>
                  <a:cubicBezTo>
                    <a:pt x="98" y="129"/>
                    <a:pt x="122" y="115"/>
                    <a:pt x="133" y="88"/>
                  </a:cubicBezTo>
                  <a:cubicBezTo>
                    <a:pt x="145" y="56"/>
                    <a:pt x="129" y="14"/>
                    <a:pt x="95" y="4"/>
                  </a:cubicBezTo>
                  <a:cubicBezTo>
                    <a:pt x="88" y="2"/>
                    <a:pt x="80"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3912394" y="2562675"/>
              <a:ext cx="9131" cy="8060"/>
            </a:xfrm>
            <a:custGeom>
              <a:avLst/>
              <a:gdLst/>
              <a:ahLst/>
              <a:cxnLst/>
              <a:rect l="l" t="t" r="r" b="b"/>
              <a:pathLst>
                <a:path w="145" h="128" extrusionOk="0">
                  <a:moveTo>
                    <a:pt x="73" y="1"/>
                  </a:moveTo>
                  <a:cubicBezTo>
                    <a:pt x="47" y="1"/>
                    <a:pt x="23" y="15"/>
                    <a:pt x="12" y="41"/>
                  </a:cubicBezTo>
                  <a:cubicBezTo>
                    <a:pt x="1" y="72"/>
                    <a:pt x="16" y="114"/>
                    <a:pt x="50" y="124"/>
                  </a:cubicBezTo>
                  <a:cubicBezTo>
                    <a:pt x="58" y="127"/>
                    <a:pt x="65" y="128"/>
                    <a:pt x="72" y="128"/>
                  </a:cubicBezTo>
                  <a:cubicBezTo>
                    <a:pt x="98" y="128"/>
                    <a:pt x="122" y="113"/>
                    <a:pt x="133" y="87"/>
                  </a:cubicBezTo>
                  <a:cubicBezTo>
                    <a:pt x="144" y="56"/>
                    <a:pt x="129" y="15"/>
                    <a:pt x="95" y="4"/>
                  </a:cubicBezTo>
                  <a:cubicBezTo>
                    <a:pt x="87" y="2"/>
                    <a:pt x="80"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3740856" y="2615761"/>
              <a:ext cx="131235" cy="119018"/>
            </a:xfrm>
            <a:custGeom>
              <a:avLst/>
              <a:gdLst/>
              <a:ahLst/>
              <a:cxnLst/>
              <a:rect l="l" t="t" r="r" b="b"/>
              <a:pathLst>
                <a:path w="2084" h="1890" extrusionOk="0">
                  <a:moveTo>
                    <a:pt x="195" y="1"/>
                  </a:moveTo>
                  <a:cubicBezTo>
                    <a:pt x="185" y="1"/>
                    <a:pt x="175" y="2"/>
                    <a:pt x="165" y="7"/>
                  </a:cubicBezTo>
                  <a:cubicBezTo>
                    <a:pt x="133" y="21"/>
                    <a:pt x="120" y="61"/>
                    <a:pt x="134" y="92"/>
                  </a:cubicBezTo>
                  <a:cubicBezTo>
                    <a:pt x="124" y="104"/>
                    <a:pt x="118" y="118"/>
                    <a:pt x="118" y="133"/>
                  </a:cubicBezTo>
                  <a:cubicBezTo>
                    <a:pt x="110" y="133"/>
                    <a:pt x="101" y="134"/>
                    <a:pt x="93" y="136"/>
                  </a:cubicBezTo>
                  <a:cubicBezTo>
                    <a:pt x="65" y="141"/>
                    <a:pt x="35" y="149"/>
                    <a:pt x="19" y="174"/>
                  </a:cubicBezTo>
                  <a:cubicBezTo>
                    <a:pt x="3" y="195"/>
                    <a:pt x="0" y="228"/>
                    <a:pt x="16" y="252"/>
                  </a:cubicBezTo>
                  <a:cubicBezTo>
                    <a:pt x="26" y="268"/>
                    <a:pt x="42" y="278"/>
                    <a:pt x="57" y="288"/>
                  </a:cubicBezTo>
                  <a:cubicBezTo>
                    <a:pt x="74" y="300"/>
                    <a:pt x="92" y="310"/>
                    <a:pt x="110" y="319"/>
                  </a:cubicBezTo>
                  <a:cubicBezTo>
                    <a:pt x="153" y="340"/>
                    <a:pt x="195" y="360"/>
                    <a:pt x="237" y="382"/>
                  </a:cubicBezTo>
                  <a:cubicBezTo>
                    <a:pt x="279" y="403"/>
                    <a:pt x="323" y="421"/>
                    <a:pt x="365" y="442"/>
                  </a:cubicBezTo>
                  <a:cubicBezTo>
                    <a:pt x="409" y="465"/>
                    <a:pt x="453" y="489"/>
                    <a:pt x="496" y="514"/>
                  </a:cubicBezTo>
                  <a:cubicBezTo>
                    <a:pt x="531" y="535"/>
                    <a:pt x="567" y="557"/>
                    <a:pt x="602" y="581"/>
                  </a:cubicBezTo>
                  <a:cubicBezTo>
                    <a:pt x="641" y="608"/>
                    <a:pt x="679" y="636"/>
                    <a:pt x="717" y="666"/>
                  </a:cubicBezTo>
                  <a:cubicBezTo>
                    <a:pt x="779" y="717"/>
                    <a:pt x="841" y="768"/>
                    <a:pt x="899" y="824"/>
                  </a:cubicBezTo>
                  <a:cubicBezTo>
                    <a:pt x="964" y="884"/>
                    <a:pt x="1027" y="945"/>
                    <a:pt x="1089" y="1008"/>
                  </a:cubicBezTo>
                  <a:cubicBezTo>
                    <a:pt x="1180" y="1102"/>
                    <a:pt x="1271" y="1193"/>
                    <a:pt x="1362" y="1286"/>
                  </a:cubicBezTo>
                  <a:cubicBezTo>
                    <a:pt x="1494" y="1424"/>
                    <a:pt x="1623" y="1565"/>
                    <a:pt x="1758" y="1702"/>
                  </a:cubicBezTo>
                  <a:cubicBezTo>
                    <a:pt x="1773" y="1711"/>
                    <a:pt x="1790" y="1719"/>
                    <a:pt x="1805" y="1728"/>
                  </a:cubicBezTo>
                  <a:cubicBezTo>
                    <a:pt x="1829" y="1742"/>
                    <a:pt x="1853" y="1756"/>
                    <a:pt x="1877" y="1770"/>
                  </a:cubicBezTo>
                  <a:cubicBezTo>
                    <a:pt x="1915" y="1792"/>
                    <a:pt x="1951" y="1816"/>
                    <a:pt x="1988" y="1836"/>
                  </a:cubicBezTo>
                  <a:cubicBezTo>
                    <a:pt x="2019" y="1854"/>
                    <a:pt x="2052" y="1872"/>
                    <a:pt x="2084" y="1890"/>
                  </a:cubicBezTo>
                  <a:cubicBezTo>
                    <a:pt x="2070" y="1876"/>
                    <a:pt x="2058" y="1863"/>
                    <a:pt x="2048" y="1848"/>
                  </a:cubicBezTo>
                  <a:cubicBezTo>
                    <a:pt x="2038" y="1836"/>
                    <a:pt x="2036" y="1822"/>
                    <a:pt x="2037" y="1807"/>
                  </a:cubicBezTo>
                  <a:cubicBezTo>
                    <a:pt x="2005" y="1773"/>
                    <a:pt x="1972" y="1738"/>
                    <a:pt x="1939" y="1704"/>
                  </a:cubicBezTo>
                  <a:cubicBezTo>
                    <a:pt x="1929" y="1692"/>
                    <a:pt x="1920" y="1678"/>
                    <a:pt x="1909" y="1666"/>
                  </a:cubicBezTo>
                  <a:cubicBezTo>
                    <a:pt x="1909" y="1665"/>
                    <a:pt x="1908" y="1663"/>
                    <a:pt x="1907" y="1662"/>
                  </a:cubicBezTo>
                  <a:cubicBezTo>
                    <a:pt x="1907" y="1661"/>
                    <a:pt x="1905" y="1660"/>
                    <a:pt x="1904" y="1658"/>
                  </a:cubicBezTo>
                  <a:cubicBezTo>
                    <a:pt x="1861" y="1598"/>
                    <a:pt x="1816" y="1538"/>
                    <a:pt x="1771" y="1477"/>
                  </a:cubicBezTo>
                  <a:lnTo>
                    <a:pt x="1771" y="1477"/>
                  </a:lnTo>
                  <a:lnTo>
                    <a:pt x="1773" y="1479"/>
                  </a:lnTo>
                  <a:cubicBezTo>
                    <a:pt x="1733" y="1424"/>
                    <a:pt x="1694" y="1371"/>
                    <a:pt x="1655" y="1316"/>
                  </a:cubicBezTo>
                  <a:cubicBezTo>
                    <a:pt x="1614" y="1263"/>
                    <a:pt x="1574" y="1212"/>
                    <a:pt x="1532" y="1161"/>
                  </a:cubicBezTo>
                  <a:cubicBezTo>
                    <a:pt x="1486" y="1108"/>
                    <a:pt x="1440" y="1056"/>
                    <a:pt x="1394" y="1003"/>
                  </a:cubicBezTo>
                  <a:cubicBezTo>
                    <a:pt x="1352" y="954"/>
                    <a:pt x="1309" y="906"/>
                    <a:pt x="1263" y="863"/>
                  </a:cubicBezTo>
                  <a:cubicBezTo>
                    <a:pt x="1173" y="765"/>
                    <a:pt x="1077" y="675"/>
                    <a:pt x="981" y="583"/>
                  </a:cubicBezTo>
                  <a:cubicBezTo>
                    <a:pt x="932" y="536"/>
                    <a:pt x="882" y="491"/>
                    <a:pt x="830" y="445"/>
                  </a:cubicBezTo>
                  <a:cubicBezTo>
                    <a:pt x="780" y="404"/>
                    <a:pt x="729" y="363"/>
                    <a:pt x="679" y="321"/>
                  </a:cubicBezTo>
                  <a:cubicBezTo>
                    <a:pt x="634" y="284"/>
                    <a:pt x="588" y="247"/>
                    <a:pt x="542" y="212"/>
                  </a:cubicBezTo>
                  <a:cubicBezTo>
                    <a:pt x="495" y="176"/>
                    <a:pt x="445" y="144"/>
                    <a:pt x="396" y="112"/>
                  </a:cubicBezTo>
                  <a:cubicBezTo>
                    <a:pt x="349" y="82"/>
                    <a:pt x="305" y="50"/>
                    <a:pt x="257" y="21"/>
                  </a:cubicBezTo>
                  <a:cubicBezTo>
                    <a:pt x="237" y="10"/>
                    <a:pt x="216"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3684559" y="2816896"/>
              <a:ext cx="296349" cy="183880"/>
            </a:xfrm>
            <a:custGeom>
              <a:avLst/>
              <a:gdLst/>
              <a:ahLst/>
              <a:cxnLst/>
              <a:rect l="l" t="t" r="r" b="b"/>
              <a:pathLst>
                <a:path w="4706" h="2920" extrusionOk="0">
                  <a:moveTo>
                    <a:pt x="2090" y="386"/>
                  </a:moveTo>
                  <a:lnTo>
                    <a:pt x="2090" y="386"/>
                  </a:lnTo>
                  <a:cubicBezTo>
                    <a:pt x="2090" y="386"/>
                    <a:pt x="2090" y="386"/>
                    <a:pt x="2090" y="386"/>
                  </a:cubicBezTo>
                  <a:lnTo>
                    <a:pt x="2090" y="386"/>
                  </a:lnTo>
                  <a:close/>
                  <a:moveTo>
                    <a:pt x="2478" y="542"/>
                  </a:moveTo>
                  <a:cubicBezTo>
                    <a:pt x="2481" y="544"/>
                    <a:pt x="2482" y="545"/>
                    <a:pt x="2484" y="545"/>
                  </a:cubicBezTo>
                  <a:lnTo>
                    <a:pt x="2484" y="545"/>
                  </a:lnTo>
                  <a:cubicBezTo>
                    <a:pt x="2482" y="544"/>
                    <a:pt x="2480" y="543"/>
                    <a:pt x="2478" y="542"/>
                  </a:cubicBezTo>
                  <a:close/>
                  <a:moveTo>
                    <a:pt x="1613" y="0"/>
                  </a:moveTo>
                  <a:cubicBezTo>
                    <a:pt x="1604" y="0"/>
                    <a:pt x="1594" y="0"/>
                    <a:pt x="1585" y="0"/>
                  </a:cubicBezTo>
                  <a:cubicBezTo>
                    <a:pt x="1513" y="2"/>
                    <a:pt x="1441" y="6"/>
                    <a:pt x="1370" y="10"/>
                  </a:cubicBezTo>
                  <a:cubicBezTo>
                    <a:pt x="1236" y="16"/>
                    <a:pt x="1102" y="25"/>
                    <a:pt x="968" y="36"/>
                  </a:cubicBezTo>
                  <a:cubicBezTo>
                    <a:pt x="883" y="45"/>
                    <a:pt x="796" y="52"/>
                    <a:pt x="712" y="60"/>
                  </a:cubicBezTo>
                  <a:cubicBezTo>
                    <a:pt x="671" y="62"/>
                    <a:pt x="632" y="66"/>
                    <a:pt x="594" y="69"/>
                  </a:cubicBezTo>
                  <a:cubicBezTo>
                    <a:pt x="555" y="72"/>
                    <a:pt x="518" y="72"/>
                    <a:pt x="479" y="72"/>
                  </a:cubicBezTo>
                  <a:cubicBezTo>
                    <a:pt x="415" y="69"/>
                    <a:pt x="352" y="64"/>
                    <a:pt x="290" y="57"/>
                  </a:cubicBezTo>
                  <a:cubicBezTo>
                    <a:pt x="232" y="52"/>
                    <a:pt x="175" y="46"/>
                    <a:pt x="116" y="39"/>
                  </a:cubicBezTo>
                  <a:cubicBezTo>
                    <a:pt x="94" y="34"/>
                    <a:pt x="73" y="29"/>
                    <a:pt x="51" y="24"/>
                  </a:cubicBezTo>
                  <a:cubicBezTo>
                    <a:pt x="34" y="21"/>
                    <a:pt x="17" y="20"/>
                    <a:pt x="1" y="18"/>
                  </a:cubicBezTo>
                  <a:lnTo>
                    <a:pt x="1" y="18"/>
                  </a:lnTo>
                  <a:cubicBezTo>
                    <a:pt x="11" y="25"/>
                    <a:pt x="22" y="32"/>
                    <a:pt x="33" y="41"/>
                  </a:cubicBezTo>
                  <a:cubicBezTo>
                    <a:pt x="90" y="82"/>
                    <a:pt x="152" y="121"/>
                    <a:pt x="212" y="159"/>
                  </a:cubicBezTo>
                  <a:cubicBezTo>
                    <a:pt x="219" y="164"/>
                    <a:pt x="227" y="173"/>
                    <a:pt x="232" y="184"/>
                  </a:cubicBezTo>
                  <a:cubicBezTo>
                    <a:pt x="281" y="187"/>
                    <a:pt x="333" y="193"/>
                    <a:pt x="383" y="196"/>
                  </a:cubicBezTo>
                  <a:cubicBezTo>
                    <a:pt x="383" y="206"/>
                    <a:pt x="384" y="216"/>
                    <a:pt x="390" y="224"/>
                  </a:cubicBezTo>
                  <a:cubicBezTo>
                    <a:pt x="402" y="242"/>
                    <a:pt x="417" y="251"/>
                    <a:pt x="438" y="260"/>
                  </a:cubicBezTo>
                  <a:cubicBezTo>
                    <a:pt x="459" y="269"/>
                    <a:pt x="482" y="274"/>
                    <a:pt x="505" y="278"/>
                  </a:cubicBezTo>
                  <a:cubicBezTo>
                    <a:pt x="531" y="283"/>
                    <a:pt x="557" y="286"/>
                    <a:pt x="583" y="287"/>
                  </a:cubicBezTo>
                  <a:cubicBezTo>
                    <a:pt x="590" y="288"/>
                    <a:pt x="597" y="288"/>
                    <a:pt x="604" y="288"/>
                  </a:cubicBezTo>
                  <a:cubicBezTo>
                    <a:pt x="621" y="288"/>
                    <a:pt x="638" y="287"/>
                    <a:pt x="656" y="286"/>
                  </a:cubicBezTo>
                  <a:cubicBezTo>
                    <a:pt x="688" y="284"/>
                    <a:pt x="722" y="282"/>
                    <a:pt x="754" y="279"/>
                  </a:cubicBezTo>
                  <a:cubicBezTo>
                    <a:pt x="804" y="287"/>
                    <a:pt x="856" y="293"/>
                    <a:pt x="906" y="300"/>
                  </a:cubicBezTo>
                  <a:cubicBezTo>
                    <a:pt x="930" y="304"/>
                    <a:pt x="955" y="305"/>
                    <a:pt x="978" y="307"/>
                  </a:cubicBezTo>
                  <a:cubicBezTo>
                    <a:pt x="1002" y="309"/>
                    <a:pt x="1024" y="310"/>
                    <a:pt x="1048" y="312"/>
                  </a:cubicBezTo>
                  <a:cubicBezTo>
                    <a:pt x="1105" y="313"/>
                    <a:pt x="1162" y="315"/>
                    <a:pt x="1218" y="316"/>
                  </a:cubicBezTo>
                  <a:cubicBezTo>
                    <a:pt x="1280" y="318"/>
                    <a:pt x="1343" y="318"/>
                    <a:pt x="1406" y="319"/>
                  </a:cubicBezTo>
                  <a:cubicBezTo>
                    <a:pt x="1468" y="319"/>
                    <a:pt x="1532" y="317"/>
                    <a:pt x="1594" y="315"/>
                  </a:cubicBezTo>
                  <a:lnTo>
                    <a:pt x="1623" y="315"/>
                  </a:lnTo>
                  <a:cubicBezTo>
                    <a:pt x="1636" y="317"/>
                    <a:pt x="1648" y="319"/>
                    <a:pt x="1661" y="320"/>
                  </a:cubicBezTo>
                  <a:lnTo>
                    <a:pt x="2090" y="386"/>
                  </a:lnTo>
                  <a:lnTo>
                    <a:pt x="2090" y="386"/>
                  </a:lnTo>
                  <a:cubicBezTo>
                    <a:pt x="2089" y="386"/>
                    <a:pt x="2089" y="386"/>
                    <a:pt x="2088" y="386"/>
                  </a:cubicBezTo>
                  <a:lnTo>
                    <a:pt x="2088" y="386"/>
                  </a:lnTo>
                  <a:cubicBezTo>
                    <a:pt x="2124" y="392"/>
                    <a:pt x="2160" y="397"/>
                    <a:pt x="2199" y="403"/>
                  </a:cubicBezTo>
                  <a:cubicBezTo>
                    <a:pt x="2219" y="412"/>
                    <a:pt x="2240" y="419"/>
                    <a:pt x="2261" y="429"/>
                  </a:cubicBezTo>
                  <a:cubicBezTo>
                    <a:pt x="2258" y="429"/>
                    <a:pt x="2255" y="428"/>
                    <a:pt x="2252" y="427"/>
                  </a:cubicBezTo>
                  <a:lnTo>
                    <a:pt x="2252" y="427"/>
                  </a:lnTo>
                  <a:cubicBezTo>
                    <a:pt x="2333" y="463"/>
                    <a:pt x="2410" y="501"/>
                    <a:pt x="2487" y="546"/>
                  </a:cubicBezTo>
                  <a:cubicBezTo>
                    <a:pt x="2485" y="546"/>
                    <a:pt x="2484" y="546"/>
                    <a:pt x="2484" y="545"/>
                  </a:cubicBezTo>
                  <a:lnTo>
                    <a:pt x="2484" y="545"/>
                  </a:lnTo>
                  <a:cubicBezTo>
                    <a:pt x="2526" y="571"/>
                    <a:pt x="2564" y="596"/>
                    <a:pt x="2603" y="624"/>
                  </a:cubicBezTo>
                  <a:lnTo>
                    <a:pt x="2618" y="638"/>
                  </a:lnTo>
                  <a:cubicBezTo>
                    <a:pt x="2679" y="700"/>
                    <a:pt x="2735" y="767"/>
                    <a:pt x="2788" y="837"/>
                  </a:cubicBezTo>
                  <a:cubicBezTo>
                    <a:pt x="2788" y="837"/>
                    <a:pt x="2789" y="837"/>
                    <a:pt x="2789" y="839"/>
                  </a:cubicBezTo>
                  <a:cubicBezTo>
                    <a:pt x="2844" y="912"/>
                    <a:pt x="2891" y="987"/>
                    <a:pt x="2941" y="1062"/>
                  </a:cubicBezTo>
                  <a:cubicBezTo>
                    <a:pt x="2953" y="1083"/>
                    <a:pt x="2968" y="1104"/>
                    <a:pt x="2980" y="1124"/>
                  </a:cubicBezTo>
                  <a:cubicBezTo>
                    <a:pt x="2988" y="1137"/>
                    <a:pt x="2995" y="1150"/>
                    <a:pt x="3005" y="1162"/>
                  </a:cubicBezTo>
                  <a:cubicBezTo>
                    <a:pt x="2983" y="1175"/>
                    <a:pt x="2964" y="1195"/>
                    <a:pt x="2959" y="1218"/>
                  </a:cubicBezTo>
                  <a:cubicBezTo>
                    <a:pt x="2956" y="1237"/>
                    <a:pt x="2958" y="1254"/>
                    <a:pt x="2964" y="1271"/>
                  </a:cubicBezTo>
                  <a:cubicBezTo>
                    <a:pt x="2975" y="1296"/>
                    <a:pt x="2988" y="1320"/>
                    <a:pt x="3001" y="1343"/>
                  </a:cubicBezTo>
                  <a:cubicBezTo>
                    <a:pt x="3006" y="1351"/>
                    <a:pt x="3010" y="1361"/>
                    <a:pt x="3015" y="1368"/>
                  </a:cubicBezTo>
                  <a:cubicBezTo>
                    <a:pt x="3015" y="1381"/>
                    <a:pt x="3018" y="1395"/>
                    <a:pt x="3018" y="1407"/>
                  </a:cubicBezTo>
                  <a:cubicBezTo>
                    <a:pt x="3021" y="1461"/>
                    <a:pt x="3028" y="1513"/>
                    <a:pt x="3028" y="1568"/>
                  </a:cubicBezTo>
                  <a:lnTo>
                    <a:pt x="3028" y="1568"/>
                  </a:lnTo>
                  <a:cubicBezTo>
                    <a:pt x="3028" y="1575"/>
                    <a:pt x="3028" y="1581"/>
                    <a:pt x="3026" y="1589"/>
                  </a:cubicBezTo>
                  <a:cubicBezTo>
                    <a:pt x="3021" y="1615"/>
                    <a:pt x="3013" y="1642"/>
                    <a:pt x="3020" y="1668"/>
                  </a:cubicBezTo>
                  <a:cubicBezTo>
                    <a:pt x="3019" y="1681"/>
                    <a:pt x="3018" y="1696"/>
                    <a:pt x="3016" y="1709"/>
                  </a:cubicBezTo>
                  <a:cubicBezTo>
                    <a:pt x="3005" y="1732"/>
                    <a:pt x="2995" y="1755"/>
                    <a:pt x="2988" y="1777"/>
                  </a:cubicBezTo>
                  <a:cubicBezTo>
                    <a:pt x="2968" y="1832"/>
                    <a:pt x="2956" y="1893"/>
                    <a:pt x="2943" y="1951"/>
                  </a:cubicBezTo>
                  <a:cubicBezTo>
                    <a:pt x="2933" y="1989"/>
                    <a:pt x="2928" y="2026"/>
                    <a:pt x="2922" y="2063"/>
                  </a:cubicBezTo>
                  <a:cubicBezTo>
                    <a:pt x="2915" y="2104"/>
                    <a:pt x="2912" y="2145"/>
                    <a:pt x="2910" y="2186"/>
                  </a:cubicBezTo>
                  <a:cubicBezTo>
                    <a:pt x="2910" y="2188"/>
                    <a:pt x="2911" y="2191"/>
                    <a:pt x="2911" y="2193"/>
                  </a:cubicBezTo>
                  <a:cubicBezTo>
                    <a:pt x="2866" y="2226"/>
                    <a:pt x="2827" y="2260"/>
                    <a:pt x="2789" y="2301"/>
                  </a:cubicBezTo>
                  <a:cubicBezTo>
                    <a:pt x="2775" y="2305"/>
                    <a:pt x="2761" y="2309"/>
                    <a:pt x="2748" y="2315"/>
                  </a:cubicBezTo>
                  <a:cubicBezTo>
                    <a:pt x="2721" y="2326"/>
                    <a:pt x="2696" y="2340"/>
                    <a:pt x="2671" y="2355"/>
                  </a:cubicBezTo>
                  <a:cubicBezTo>
                    <a:pt x="2618" y="2388"/>
                    <a:pt x="2570" y="2435"/>
                    <a:pt x="2525" y="2481"/>
                  </a:cubicBezTo>
                  <a:cubicBezTo>
                    <a:pt x="2503" y="2505"/>
                    <a:pt x="2480" y="2529"/>
                    <a:pt x="2460" y="2554"/>
                  </a:cubicBezTo>
                  <a:cubicBezTo>
                    <a:pt x="2393" y="2554"/>
                    <a:pt x="2326" y="2562"/>
                    <a:pt x="2261" y="2573"/>
                  </a:cubicBezTo>
                  <a:cubicBezTo>
                    <a:pt x="2231" y="2578"/>
                    <a:pt x="2202" y="2584"/>
                    <a:pt x="2174" y="2593"/>
                  </a:cubicBezTo>
                  <a:cubicBezTo>
                    <a:pt x="2138" y="2601"/>
                    <a:pt x="2102" y="2610"/>
                    <a:pt x="2067" y="2625"/>
                  </a:cubicBezTo>
                  <a:cubicBezTo>
                    <a:pt x="2035" y="2637"/>
                    <a:pt x="2001" y="2651"/>
                    <a:pt x="1973" y="2670"/>
                  </a:cubicBezTo>
                  <a:cubicBezTo>
                    <a:pt x="1963" y="2676"/>
                    <a:pt x="1957" y="2684"/>
                    <a:pt x="1952" y="2693"/>
                  </a:cubicBezTo>
                  <a:cubicBezTo>
                    <a:pt x="1923" y="2699"/>
                    <a:pt x="1895" y="2713"/>
                    <a:pt x="1882" y="2740"/>
                  </a:cubicBezTo>
                  <a:cubicBezTo>
                    <a:pt x="1853" y="2730"/>
                    <a:pt x="1823" y="2722"/>
                    <a:pt x="1794" y="2709"/>
                  </a:cubicBezTo>
                  <a:lnTo>
                    <a:pt x="1796" y="2709"/>
                  </a:lnTo>
                  <a:cubicBezTo>
                    <a:pt x="1759" y="2693"/>
                    <a:pt x="1724" y="2675"/>
                    <a:pt x="1689" y="2656"/>
                  </a:cubicBezTo>
                  <a:cubicBezTo>
                    <a:pt x="1675" y="2646"/>
                    <a:pt x="1663" y="2639"/>
                    <a:pt x="1650" y="2630"/>
                  </a:cubicBezTo>
                  <a:lnTo>
                    <a:pt x="1649" y="2630"/>
                  </a:lnTo>
                  <a:cubicBezTo>
                    <a:pt x="1627" y="2626"/>
                    <a:pt x="1604" y="2622"/>
                    <a:pt x="1582" y="2619"/>
                  </a:cubicBezTo>
                  <a:cubicBezTo>
                    <a:pt x="1555" y="2619"/>
                    <a:pt x="1528" y="2616"/>
                    <a:pt x="1501" y="2614"/>
                  </a:cubicBezTo>
                  <a:cubicBezTo>
                    <a:pt x="1467" y="2611"/>
                    <a:pt x="1435" y="2608"/>
                    <a:pt x="1401" y="2604"/>
                  </a:cubicBezTo>
                  <a:lnTo>
                    <a:pt x="1400" y="2604"/>
                  </a:lnTo>
                  <a:cubicBezTo>
                    <a:pt x="1405" y="2609"/>
                    <a:pt x="1411" y="2615"/>
                    <a:pt x="1417" y="2621"/>
                  </a:cubicBezTo>
                  <a:cubicBezTo>
                    <a:pt x="1466" y="2663"/>
                    <a:pt x="1523" y="2697"/>
                    <a:pt x="1575" y="2733"/>
                  </a:cubicBezTo>
                  <a:cubicBezTo>
                    <a:pt x="1631" y="2771"/>
                    <a:pt x="1688" y="2804"/>
                    <a:pt x="1750" y="2828"/>
                  </a:cubicBezTo>
                  <a:cubicBezTo>
                    <a:pt x="1791" y="2844"/>
                    <a:pt x="1832" y="2859"/>
                    <a:pt x="1875" y="2872"/>
                  </a:cubicBezTo>
                  <a:cubicBezTo>
                    <a:pt x="1895" y="2879"/>
                    <a:pt x="1916" y="2885"/>
                    <a:pt x="1937" y="2890"/>
                  </a:cubicBezTo>
                  <a:cubicBezTo>
                    <a:pt x="1995" y="2905"/>
                    <a:pt x="2059" y="2913"/>
                    <a:pt x="2121" y="2918"/>
                  </a:cubicBezTo>
                  <a:cubicBezTo>
                    <a:pt x="2139" y="2919"/>
                    <a:pt x="2157" y="2919"/>
                    <a:pt x="2175" y="2919"/>
                  </a:cubicBezTo>
                  <a:cubicBezTo>
                    <a:pt x="2222" y="2919"/>
                    <a:pt x="2271" y="2916"/>
                    <a:pt x="2318" y="2913"/>
                  </a:cubicBezTo>
                  <a:cubicBezTo>
                    <a:pt x="2382" y="2907"/>
                    <a:pt x="2449" y="2899"/>
                    <a:pt x="2511" y="2879"/>
                  </a:cubicBezTo>
                  <a:cubicBezTo>
                    <a:pt x="2574" y="2858"/>
                    <a:pt x="2633" y="2831"/>
                    <a:pt x="2691" y="2800"/>
                  </a:cubicBezTo>
                  <a:cubicBezTo>
                    <a:pt x="2747" y="2771"/>
                    <a:pt x="2800" y="2739"/>
                    <a:pt x="2851" y="2703"/>
                  </a:cubicBezTo>
                  <a:cubicBezTo>
                    <a:pt x="2901" y="2667"/>
                    <a:pt x="2947" y="2626"/>
                    <a:pt x="2990" y="2582"/>
                  </a:cubicBezTo>
                  <a:cubicBezTo>
                    <a:pt x="3037" y="2534"/>
                    <a:pt x="3082" y="2486"/>
                    <a:pt x="3124" y="2435"/>
                  </a:cubicBezTo>
                  <a:cubicBezTo>
                    <a:pt x="3158" y="2394"/>
                    <a:pt x="3185" y="2350"/>
                    <a:pt x="3209" y="2304"/>
                  </a:cubicBezTo>
                  <a:cubicBezTo>
                    <a:pt x="3226" y="2271"/>
                    <a:pt x="3240" y="2240"/>
                    <a:pt x="3253" y="2208"/>
                  </a:cubicBezTo>
                  <a:cubicBezTo>
                    <a:pt x="3279" y="2151"/>
                    <a:pt x="3305" y="2093"/>
                    <a:pt x="3325" y="2032"/>
                  </a:cubicBezTo>
                  <a:cubicBezTo>
                    <a:pt x="3345" y="1970"/>
                    <a:pt x="3366" y="1907"/>
                    <a:pt x="3381" y="1842"/>
                  </a:cubicBezTo>
                  <a:cubicBezTo>
                    <a:pt x="3390" y="1814"/>
                    <a:pt x="3396" y="1784"/>
                    <a:pt x="3402" y="1754"/>
                  </a:cubicBezTo>
                  <a:cubicBezTo>
                    <a:pt x="3470" y="1753"/>
                    <a:pt x="3537" y="1748"/>
                    <a:pt x="3606" y="1737"/>
                  </a:cubicBezTo>
                  <a:cubicBezTo>
                    <a:pt x="3674" y="1727"/>
                    <a:pt x="3742" y="1713"/>
                    <a:pt x="3809" y="1697"/>
                  </a:cubicBezTo>
                  <a:cubicBezTo>
                    <a:pt x="3869" y="1681"/>
                    <a:pt x="3928" y="1660"/>
                    <a:pt x="3988" y="1638"/>
                  </a:cubicBezTo>
                  <a:cubicBezTo>
                    <a:pt x="4113" y="1593"/>
                    <a:pt x="4238" y="1542"/>
                    <a:pt x="4350" y="1469"/>
                  </a:cubicBezTo>
                  <a:cubicBezTo>
                    <a:pt x="4404" y="1433"/>
                    <a:pt x="4454" y="1387"/>
                    <a:pt x="4496" y="1339"/>
                  </a:cubicBezTo>
                  <a:cubicBezTo>
                    <a:pt x="4529" y="1301"/>
                    <a:pt x="4565" y="1262"/>
                    <a:pt x="4594" y="1219"/>
                  </a:cubicBezTo>
                  <a:cubicBezTo>
                    <a:pt x="4623" y="1177"/>
                    <a:pt x="4649" y="1133"/>
                    <a:pt x="4670" y="1087"/>
                  </a:cubicBezTo>
                  <a:cubicBezTo>
                    <a:pt x="4682" y="1063"/>
                    <a:pt x="4695" y="1038"/>
                    <a:pt x="4705" y="1012"/>
                  </a:cubicBezTo>
                  <a:lnTo>
                    <a:pt x="4705" y="999"/>
                  </a:lnTo>
                  <a:cubicBezTo>
                    <a:pt x="4691" y="1007"/>
                    <a:pt x="4678" y="1015"/>
                    <a:pt x="4664" y="1022"/>
                  </a:cubicBezTo>
                  <a:cubicBezTo>
                    <a:pt x="4645" y="1032"/>
                    <a:pt x="4624" y="1043"/>
                    <a:pt x="4604" y="1053"/>
                  </a:cubicBezTo>
                  <a:cubicBezTo>
                    <a:pt x="4573" y="1068"/>
                    <a:pt x="4545" y="1086"/>
                    <a:pt x="4516" y="1101"/>
                  </a:cubicBezTo>
                  <a:cubicBezTo>
                    <a:pt x="4512" y="1105"/>
                    <a:pt x="4511" y="1108"/>
                    <a:pt x="4509" y="1112"/>
                  </a:cubicBezTo>
                  <a:cubicBezTo>
                    <a:pt x="4492" y="1136"/>
                    <a:pt x="4474" y="1160"/>
                    <a:pt x="4456" y="1185"/>
                  </a:cubicBezTo>
                  <a:cubicBezTo>
                    <a:pt x="4442" y="1203"/>
                    <a:pt x="4427" y="1220"/>
                    <a:pt x="4411" y="1238"/>
                  </a:cubicBezTo>
                  <a:cubicBezTo>
                    <a:pt x="4398" y="1224"/>
                    <a:pt x="4381" y="1216"/>
                    <a:pt x="4363" y="1216"/>
                  </a:cubicBezTo>
                  <a:cubicBezTo>
                    <a:pt x="4354" y="1216"/>
                    <a:pt x="4345" y="1218"/>
                    <a:pt x="4336" y="1222"/>
                  </a:cubicBezTo>
                  <a:cubicBezTo>
                    <a:pt x="4329" y="1226"/>
                    <a:pt x="4322" y="1230"/>
                    <a:pt x="4314" y="1236"/>
                  </a:cubicBezTo>
                  <a:cubicBezTo>
                    <a:pt x="4273" y="1257"/>
                    <a:pt x="4231" y="1277"/>
                    <a:pt x="4186" y="1296"/>
                  </a:cubicBezTo>
                  <a:cubicBezTo>
                    <a:pt x="4164" y="1305"/>
                    <a:pt x="4140" y="1313"/>
                    <a:pt x="4115" y="1320"/>
                  </a:cubicBezTo>
                  <a:cubicBezTo>
                    <a:pt x="4093" y="1328"/>
                    <a:pt x="4071" y="1333"/>
                    <a:pt x="4048" y="1339"/>
                  </a:cubicBezTo>
                  <a:lnTo>
                    <a:pt x="4048" y="1339"/>
                  </a:lnTo>
                  <a:cubicBezTo>
                    <a:pt x="4048" y="1339"/>
                    <a:pt x="4048" y="1339"/>
                    <a:pt x="4048" y="1339"/>
                  </a:cubicBezTo>
                  <a:lnTo>
                    <a:pt x="4048" y="1339"/>
                  </a:lnTo>
                  <a:cubicBezTo>
                    <a:pt x="3989" y="1351"/>
                    <a:pt x="3930" y="1363"/>
                    <a:pt x="3872" y="1372"/>
                  </a:cubicBezTo>
                  <a:cubicBezTo>
                    <a:pt x="3841" y="1375"/>
                    <a:pt x="3810" y="1377"/>
                    <a:pt x="3778" y="1378"/>
                  </a:cubicBezTo>
                  <a:cubicBezTo>
                    <a:pt x="3768" y="1379"/>
                    <a:pt x="3758" y="1379"/>
                    <a:pt x="3748" y="1379"/>
                  </a:cubicBezTo>
                  <a:cubicBezTo>
                    <a:pt x="3728" y="1379"/>
                    <a:pt x="3708" y="1378"/>
                    <a:pt x="3688" y="1378"/>
                  </a:cubicBezTo>
                  <a:lnTo>
                    <a:pt x="3696" y="1378"/>
                  </a:lnTo>
                  <a:lnTo>
                    <a:pt x="3592" y="1375"/>
                  </a:lnTo>
                  <a:cubicBezTo>
                    <a:pt x="3558" y="1372"/>
                    <a:pt x="3523" y="1370"/>
                    <a:pt x="3490" y="1366"/>
                  </a:cubicBezTo>
                  <a:cubicBezTo>
                    <a:pt x="3465" y="1363"/>
                    <a:pt x="3442" y="1357"/>
                    <a:pt x="3419" y="1354"/>
                  </a:cubicBezTo>
                  <a:cubicBezTo>
                    <a:pt x="3407" y="1248"/>
                    <a:pt x="3381" y="1145"/>
                    <a:pt x="3341" y="1047"/>
                  </a:cubicBezTo>
                  <a:cubicBezTo>
                    <a:pt x="3315" y="985"/>
                    <a:pt x="3287" y="926"/>
                    <a:pt x="3254" y="866"/>
                  </a:cubicBezTo>
                  <a:cubicBezTo>
                    <a:pt x="3222" y="807"/>
                    <a:pt x="3187" y="749"/>
                    <a:pt x="3151" y="692"/>
                  </a:cubicBezTo>
                  <a:cubicBezTo>
                    <a:pt x="3135" y="665"/>
                    <a:pt x="3118" y="639"/>
                    <a:pt x="3100" y="613"/>
                  </a:cubicBezTo>
                  <a:cubicBezTo>
                    <a:pt x="3089" y="598"/>
                    <a:pt x="3078" y="583"/>
                    <a:pt x="3068" y="570"/>
                  </a:cubicBezTo>
                  <a:cubicBezTo>
                    <a:pt x="3055" y="552"/>
                    <a:pt x="3041" y="536"/>
                    <a:pt x="3026" y="520"/>
                  </a:cubicBezTo>
                  <a:cubicBezTo>
                    <a:pt x="3009" y="500"/>
                    <a:pt x="2989" y="479"/>
                    <a:pt x="2969" y="460"/>
                  </a:cubicBezTo>
                  <a:cubicBezTo>
                    <a:pt x="2942" y="433"/>
                    <a:pt x="2913" y="407"/>
                    <a:pt x="2885" y="381"/>
                  </a:cubicBezTo>
                  <a:cubicBezTo>
                    <a:pt x="2834" y="336"/>
                    <a:pt x="2780" y="294"/>
                    <a:pt x="2726" y="253"/>
                  </a:cubicBezTo>
                  <a:cubicBezTo>
                    <a:pt x="2674" y="215"/>
                    <a:pt x="2619" y="183"/>
                    <a:pt x="2561" y="154"/>
                  </a:cubicBezTo>
                  <a:cubicBezTo>
                    <a:pt x="2504" y="126"/>
                    <a:pt x="2443" y="104"/>
                    <a:pt x="2382" y="85"/>
                  </a:cubicBezTo>
                  <a:cubicBezTo>
                    <a:pt x="2353" y="75"/>
                    <a:pt x="2323" y="65"/>
                    <a:pt x="2293" y="56"/>
                  </a:cubicBezTo>
                  <a:cubicBezTo>
                    <a:pt x="2258" y="46"/>
                    <a:pt x="2221" y="40"/>
                    <a:pt x="2186" y="33"/>
                  </a:cubicBezTo>
                  <a:cubicBezTo>
                    <a:pt x="2123" y="21"/>
                    <a:pt x="2056" y="16"/>
                    <a:pt x="1992" y="13"/>
                  </a:cubicBezTo>
                  <a:cubicBezTo>
                    <a:pt x="1923" y="7"/>
                    <a:pt x="1856" y="4"/>
                    <a:pt x="1788" y="3"/>
                  </a:cubicBezTo>
                  <a:cubicBezTo>
                    <a:pt x="1730" y="3"/>
                    <a:pt x="1672" y="0"/>
                    <a:pt x="1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3489532" y="2763621"/>
              <a:ext cx="118010" cy="108691"/>
            </a:xfrm>
            <a:custGeom>
              <a:avLst/>
              <a:gdLst/>
              <a:ahLst/>
              <a:cxnLst/>
              <a:rect l="l" t="t" r="r" b="b"/>
              <a:pathLst>
                <a:path w="1874" h="1726" extrusionOk="0">
                  <a:moveTo>
                    <a:pt x="222" y="0"/>
                  </a:moveTo>
                  <a:cubicBezTo>
                    <a:pt x="209" y="0"/>
                    <a:pt x="197" y="4"/>
                    <a:pt x="184" y="9"/>
                  </a:cubicBezTo>
                  <a:cubicBezTo>
                    <a:pt x="166" y="18"/>
                    <a:pt x="151" y="38"/>
                    <a:pt x="141" y="55"/>
                  </a:cubicBezTo>
                  <a:cubicBezTo>
                    <a:pt x="138" y="59"/>
                    <a:pt x="136" y="64"/>
                    <a:pt x="133" y="69"/>
                  </a:cubicBezTo>
                  <a:cubicBezTo>
                    <a:pt x="127" y="71"/>
                    <a:pt x="123" y="75"/>
                    <a:pt x="120" y="79"/>
                  </a:cubicBezTo>
                  <a:cubicBezTo>
                    <a:pt x="116" y="76"/>
                    <a:pt x="112" y="74"/>
                    <a:pt x="109" y="72"/>
                  </a:cubicBezTo>
                  <a:cubicBezTo>
                    <a:pt x="99" y="68"/>
                    <a:pt x="88" y="65"/>
                    <a:pt x="77" y="65"/>
                  </a:cubicBezTo>
                  <a:cubicBezTo>
                    <a:pt x="66" y="65"/>
                    <a:pt x="55" y="68"/>
                    <a:pt x="45" y="72"/>
                  </a:cubicBezTo>
                  <a:cubicBezTo>
                    <a:pt x="14" y="87"/>
                    <a:pt x="1" y="127"/>
                    <a:pt x="17" y="158"/>
                  </a:cubicBezTo>
                  <a:cubicBezTo>
                    <a:pt x="18" y="160"/>
                    <a:pt x="19" y="163"/>
                    <a:pt x="22" y="165"/>
                  </a:cubicBezTo>
                  <a:cubicBezTo>
                    <a:pt x="26" y="211"/>
                    <a:pt x="40" y="256"/>
                    <a:pt x="53" y="298"/>
                  </a:cubicBezTo>
                  <a:cubicBezTo>
                    <a:pt x="70" y="353"/>
                    <a:pt x="93" y="406"/>
                    <a:pt x="115" y="458"/>
                  </a:cubicBezTo>
                  <a:cubicBezTo>
                    <a:pt x="138" y="519"/>
                    <a:pt x="160" y="578"/>
                    <a:pt x="188" y="637"/>
                  </a:cubicBezTo>
                  <a:cubicBezTo>
                    <a:pt x="215" y="692"/>
                    <a:pt x="246" y="746"/>
                    <a:pt x="277" y="799"/>
                  </a:cubicBezTo>
                  <a:cubicBezTo>
                    <a:pt x="310" y="857"/>
                    <a:pt x="347" y="911"/>
                    <a:pt x="384" y="965"/>
                  </a:cubicBezTo>
                  <a:cubicBezTo>
                    <a:pt x="424" y="1022"/>
                    <a:pt x="465" y="1075"/>
                    <a:pt x="508" y="1127"/>
                  </a:cubicBezTo>
                  <a:cubicBezTo>
                    <a:pt x="550" y="1177"/>
                    <a:pt x="594" y="1223"/>
                    <a:pt x="636" y="1272"/>
                  </a:cubicBezTo>
                  <a:cubicBezTo>
                    <a:pt x="683" y="1321"/>
                    <a:pt x="731" y="1366"/>
                    <a:pt x="783" y="1412"/>
                  </a:cubicBezTo>
                  <a:cubicBezTo>
                    <a:pt x="831" y="1453"/>
                    <a:pt x="883" y="1488"/>
                    <a:pt x="937" y="1520"/>
                  </a:cubicBezTo>
                  <a:cubicBezTo>
                    <a:pt x="992" y="1553"/>
                    <a:pt x="1048" y="1586"/>
                    <a:pt x="1106" y="1614"/>
                  </a:cubicBezTo>
                  <a:cubicBezTo>
                    <a:pt x="1147" y="1634"/>
                    <a:pt x="1188" y="1650"/>
                    <a:pt x="1230" y="1667"/>
                  </a:cubicBezTo>
                  <a:lnTo>
                    <a:pt x="1265" y="1679"/>
                  </a:lnTo>
                  <a:cubicBezTo>
                    <a:pt x="1294" y="1687"/>
                    <a:pt x="1325" y="1696"/>
                    <a:pt x="1355" y="1703"/>
                  </a:cubicBezTo>
                  <a:cubicBezTo>
                    <a:pt x="1383" y="1710"/>
                    <a:pt x="1411" y="1717"/>
                    <a:pt x="1440" y="1724"/>
                  </a:cubicBezTo>
                  <a:cubicBezTo>
                    <a:pt x="1457" y="1726"/>
                    <a:pt x="1476" y="1726"/>
                    <a:pt x="1495" y="1726"/>
                  </a:cubicBezTo>
                  <a:lnTo>
                    <a:pt x="1495" y="1726"/>
                  </a:lnTo>
                  <a:cubicBezTo>
                    <a:pt x="1563" y="1726"/>
                    <a:pt x="1631" y="1724"/>
                    <a:pt x="1699" y="1721"/>
                  </a:cubicBezTo>
                  <a:lnTo>
                    <a:pt x="1690" y="1721"/>
                  </a:lnTo>
                  <a:cubicBezTo>
                    <a:pt x="1751" y="1718"/>
                    <a:pt x="1813" y="1716"/>
                    <a:pt x="1874" y="1712"/>
                  </a:cubicBezTo>
                  <a:cubicBezTo>
                    <a:pt x="1860" y="1707"/>
                    <a:pt x="1846" y="1702"/>
                    <a:pt x="1833" y="1697"/>
                  </a:cubicBezTo>
                  <a:cubicBezTo>
                    <a:pt x="1807" y="1686"/>
                    <a:pt x="1778" y="1676"/>
                    <a:pt x="1750" y="1665"/>
                  </a:cubicBezTo>
                  <a:cubicBezTo>
                    <a:pt x="1730" y="1655"/>
                    <a:pt x="1711" y="1646"/>
                    <a:pt x="1693" y="1638"/>
                  </a:cubicBezTo>
                  <a:cubicBezTo>
                    <a:pt x="1684" y="1634"/>
                    <a:pt x="1675" y="1630"/>
                    <a:pt x="1668" y="1624"/>
                  </a:cubicBezTo>
                  <a:cubicBezTo>
                    <a:pt x="1664" y="1622"/>
                    <a:pt x="1662" y="1620"/>
                    <a:pt x="1659" y="1618"/>
                  </a:cubicBezTo>
                  <a:cubicBezTo>
                    <a:pt x="1644" y="1617"/>
                    <a:pt x="1627" y="1615"/>
                    <a:pt x="1610" y="1613"/>
                  </a:cubicBezTo>
                  <a:lnTo>
                    <a:pt x="1610" y="1613"/>
                  </a:lnTo>
                  <a:cubicBezTo>
                    <a:pt x="1573" y="1607"/>
                    <a:pt x="1538" y="1598"/>
                    <a:pt x="1502" y="1587"/>
                  </a:cubicBezTo>
                  <a:cubicBezTo>
                    <a:pt x="1473" y="1578"/>
                    <a:pt x="1445" y="1569"/>
                    <a:pt x="1416" y="1558"/>
                  </a:cubicBezTo>
                  <a:cubicBezTo>
                    <a:pt x="1379" y="1543"/>
                    <a:pt x="1342" y="1527"/>
                    <a:pt x="1306" y="1512"/>
                  </a:cubicBezTo>
                  <a:cubicBezTo>
                    <a:pt x="1285" y="1502"/>
                    <a:pt x="1266" y="1491"/>
                    <a:pt x="1245" y="1483"/>
                  </a:cubicBezTo>
                  <a:cubicBezTo>
                    <a:pt x="1227" y="1473"/>
                    <a:pt x="1208" y="1462"/>
                    <a:pt x="1189" y="1450"/>
                  </a:cubicBezTo>
                  <a:lnTo>
                    <a:pt x="1189" y="1450"/>
                  </a:lnTo>
                  <a:lnTo>
                    <a:pt x="1190" y="1452"/>
                  </a:lnTo>
                  <a:cubicBezTo>
                    <a:pt x="1189" y="1450"/>
                    <a:pt x="1188" y="1450"/>
                    <a:pt x="1187" y="1449"/>
                  </a:cubicBezTo>
                  <a:cubicBezTo>
                    <a:pt x="1187" y="1449"/>
                    <a:pt x="1185" y="1448"/>
                    <a:pt x="1184" y="1448"/>
                  </a:cubicBezTo>
                  <a:lnTo>
                    <a:pt x="1185" y="1448"/>
                  </a:lnTo>
                  <a:cubicBezTo>
                    <a:pt x="1168" y="1437"/>
                    <a:pt x="1151" y="1425"/>
                    <a:pt x="1133" y="1414"/>
                  </a:cubicBezTo>
                  <a:cubicBezTo>
                    <a:pt x="1113" y="1402"/>
                    <a:pt x="1094" y="1387"/>
                    <a:pt x="1075" y="1373"/>
                  </a:cubicBezTo>
                  <a:cubicBezTo>
                    <a:pt x="1038" y="1343"/>
                    <a:pt x="1000" y="1314"/>
                    <a:pt x="963" y="1283"/>
                  </a:cubicBezTo>
                  <a:cubicBezTo>
                    <a:pt x="947" y="1268"/>
                    <a:pt x="931" y="1254"/>
                    <a:pt x="916" y="1240"/>
                  </a:cubicBezTo>
                  <a:cubicBezTo>
                    <a:pt x="915" y="1221"/>
                    <a:pt x="906" y="1203"/>
                    <a:pt x="889" y="1193"/>
                  </a:cubicBezTo>
                  <a:cubicBezTo>
                    <a:pt x="869" y="1181"/>
                    <a:pt x="852" y="1169"/>
                    <a:pt x="832" y="1158"/>
                  </a:cubicBezTo>
                  <a:cubicBezTo>
                    <a:pt x="819" y="1144"/>
                    <a:pt x="805" y="1129"/>
                    <a:pt x="792" y="1115"/>
                  </a:cubicBezTo>
                  <a:cubicBezTo>
                    <a:pt x="771" y="1090"/>
                    <a:pt x="752" y="1066"/>
                    <a:pt x="733" y="1041"/>
                  </a:cubicBezTo>
                  <a:cubicBezTo>
                    <a:pt x="733" y="1040"/>
                    <a:pt x="731" y="1038"/>
                    <a:pt x="731" y="1038"/>
                  </a:cubicBezTo>
                  <a:lnTo>
                    <a:pt x="730" y="1037"/>
                  </a:lnTo>
                  <a:cubicBezTo>
                    <a:pt x="697" y="992"/>
                    <a:pt x="664" y="946"/>
                    <a:pt x="633" y="898"/>
                  </a:cubicBezTo>
                  <a:cubicBezTo>
                    <a:pt x="602" y="850"/>
                    <a:pt x="575" y="801"/>
                    <a:pt x="547" y="752"/>
                  </a:cubicBezTo>
                  <a:cubicBezTo>
                    <a:pt x="493" y="652"/>
                    <a:pt x="440" y="551"/>
                    <a:pt x="396" y="446"/>
                  </a:cubicBezTo>
                  <a:cubicBezTo>
                    <a:pt x="370" y="377"/>
                    <a:pt x="349" y="309"/>
                    <a:pt x="332" y="237"/>
                  </a:cubicBezTo>
                  <a:cubicBezTo>
                    <a:pt x="320" y="184"/>
                    <a:pt x="307" y="131"/>
                    <a:pt x="292" y="78"/>
                  </a:cubicBezTo>
                  <a:cubicBezTo>
                    <a:pt x="286" y="60"/>
                    <a:pt x="282" y="38"/>
                    <a:pt x="270" y="24"/>
                  </a:cubicBezTo>
                  <a:cubicBezTo>
                    <a:pt x="261" y="11"/>
                    <a:pt x="246" y="4"/>
                    <a:pt x="233" y="1"/>
                  </a:cubicBezTo>
                  <a:cubicBezTo>
                    <a:pt x="229" y="1"/>
                    <a:pt x="226" y="0"/>
                    <a:pt x="222" y="0"/>
                  </a:cubicBezTo>
                  <a:close/>
                  <a:moveTo>
                    <a:pt x="1495" y="1726"/>
                  </a:moveTo>
                  <a:cubicBezTo>
                    <a:pt x="1494" y="1726"/>
                    <a:pt x="1494" y="1726"/>
                    <a:pt x="1494" y="1726"/>
                  </a:cubicBezTo>
                  <a:lnTo>
                    <a:pt x="1497" y="1726"/>
                  </a:lnTo>
                  <a:cubicBezTo>
                    <a:pt x="1496" y="1726"/>
                    <a:pt x="1495" y="1726"/>
                    <a:pt x="1495" y="17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1"/>
            <p:cNvSpPr/>
            <p:nvPr/>
          </p:nvSpPr>
          <p:spPr>
            <a:xfrm>
              <a:off x="3438587" y="2934151"/>
              <a:ext cx="158439" cy="57683"/>
            </a:xfrm>
            <a:custGeom>
              <a:avLst/>
              <a:gdLst/>
              <a:ahLst/>
              <a:cxnLst/>
              <a:rect l="l" t="t" r="r" b="b"/>
              <a:pathLst>
                <a:path w="2516" h="916" extrusionOk="0">
                  <a:moveTo>
                    <a:pt x="198" y="0"/>
                  </a:moveTo>
                  <a:cubicBezTo>
                    <a:pt x="171" y="0"/>
                    <a:pt x="146" y="15"/>
                    <a:pt x="135" y="38"/>
                  </a:cubicBezTo>
                  <a:cubicBezTo>
                    <a:pt x="128" y="54"/>
                    <a:pt x="128" y="69"/>
                    <a:pt x="132" y="84"/>
                  </a:cubicBezTo>
                  <a:cubicBezTo>
                    <a:pt x="119" y="88"/>
                    <a:pt x="108" y="97"/>
                    <a:pt x="97" y="105"/>
                  </a:cubicBezTo>
                  <a:cubicBezTo>
                    <a:pt x="83" y="119"/>
                    <a:pt x="77" y="138"/>
                    <a:pt x="75" y="157"/>
                  </a:cubicBezTo>
                  <a:cubicBezTo>
                    <a:pt x="65" y="157"/>
                    <a:pt x="56" y="159"/>
                    <a:pt x="46" y="164"/>
                  </a:cubicBezTo>
                  <a:cubicBezTo>
                    <a:pt x="15" y="180"/>
                    <a:pt x="0" y="220"/>
                    <a:pt x="17" y="251"/>
                  </a:cubicBezTo>
                  <a:cubicBezTo>
                    <a:pt x="30" y="275"/>
                    <a:pt x="53" y="294"/>
                    <a:pt x="75" y="314"/>
                  </a:cubicBezTo>
                  <a:cubicBezTo>
                    <a:pt x="120" y="360"/>
                    <a:pt x="166" y="407"/>
                    <a:pt x="214" y="449"/>
                  </a:cubicBezTo>
                  <a:cubicBezTo>
                    <a:pt x="266" y="493"/>
                    <a:pt x="319" y="535"/>
                    <a:pt x="374" y="574"/>
                  </a:cubicBezTo>
                  <a:cubicBezTo>
                    <a:pt x="428" y="613"/>
                    <a:pt x="484" y="649"/>
                    <a:pt x="542" y="681"/>
                  </a:cubicBezTo>
                  <a:cubicBezTo>
                    <a:pt x="598" y="712"/>
                    <a:pt x="656" y="739"/>
                    <a:pt x="715" y="763"/>
                  </a:cubicBezTo>
                  <a:cubicBezTo>
                    <a:pt x="775" y="787"/>
                    <a:pt x="837" y="809"/>
                    <a:pt x="899" y="830"/>
                  </a:cubicBezTo>
                  <a:cubicBezTo>
                    <a:pt x="904" y="831"/>
                    <a:pt x="909" y="832"/>
                    <a:pt x="913" y="834"/>
                  </a:cubicBezTo>
                  <a:cubicBezTo>
                    <a:pt x="975" y="853"/>
                    <a:pt x="1038" y="868"/>
                    <a:pt x="1101" y="882"/>
                  </a:cubicBezTo>
                  <a:cubicBezTo>
                    <a:pt x="1161" y="896"/>
                    <a:pt x="1223" y="903"/>
                    <a:pt x="1285" y="909"/>
                  </a:cubicBezTo>
                  <a:cubicBezTo>
                    <a:pt x="1327" y="914"/>
                    <a:pt x="1368" y="915"/>
                    <a:pt x="1410" y="915"/>
                  </a:cubicBezTo>
                  <a:cubicBezTo>
                    <a:pt x="1437" y="915"/>
                    <a:pt x="1464" y="915"/>
                    <a:pt x="1492" y="913"/>
                  </a:cubicBezTo>
                  <a:cubicBezTo>
                    <a:pt x="1545" y="912"/>
                    <a:pt x="1600" y="907"/>
                    <a:pt x="1654" y="903"/>
                  </a:cubicBezTo>
                  <a:cubicBezTo>
                    <a:pt x="1707" y="898"/>
                    <a:pt x="1760" y="893"/>
                    <a:pt x="1814" y="886"/>
                  </a:cubicBezTo>
                  <a:cubicBezTo>
                    <a:pt x="1921" y="868"/>
                    <a:pt x="2023" y="828"/>
                    <a:pt x="2120" y="779"/>
                  </a:cubicBezTo>
                  <a:cubicBezTo>
                    <a:pt x="2173" y="753"/>
                    <a:pt x="2224" y="727"/>
                    <a:pt x="2276" y="699"/>
                  </a:cubicBezTo>
                  <a:cubicBezTo>
                    <a:pt x="2327" y="672"/>
                    <a:pt x="2374" y="641"/>
                    <a:pt x="2422" y="610"/>
                  </a:cubicBezTo>
                  <a:cubicBezTo>
                    <a:pt x="2456" y="587"/>
                    <a:pt x="2487" y="561"/>
                    <a:pt x="2515" y="535"/>
                  </a:cubicBezTo>
                  <a:lnTo>
                    <a:pt x="2515" y="535"/>
                  </a:lnTo>
                  <a:cubicBezTo>
                    <a:pt x="2471" y="550"/>
                    <a:pt x="2425" y="566"/>
                    <a:pt x="2379" y="582"/>
                  </a:cubicBezTo>
                  <a:cubicBezTo>
                    <a:pt x="2340" y="595"/>
                    <a:pt x="2302" y="609"/>
                    <a:pt x="2265" y="624"/>
                  </a:cubicBezTo>
                  <a:cubicBezTo>
                    <a:pt x="2229" y="639"/>
                    <a:pt x="2192" y="654"/>
                    <a:pt x="2156" y="666"/>
                  </a:cubicBezTo>
                  <a:lnTo>
                    <a:pt x="2154" y="666"/>
                  </a:lnTo>
                  <a:cubicBezTo>
                    <a:pt x="2150" y="668"/>
                    <a:pt x="2146" y="668"/>
                    <a:pt x="2142" y="668"/>
                  </a:cubicBezTo>
                  <a:cubicBezTo>
                    <a:pt x="2136" y="668"/>
                    <a:pt x="2131" y="667"/>
                    <a:pt x="2125" y="666"/>
                  </a:cubicBezTo>
                  <a:cubicBezTo>
                    <a:pt x="2122" y="666"/>
                    <a:pt x="2121" y="665"/>
                    <a:pt x="2120" y="665"/>
                  </a:cubicBezTo>
                  <a:cubicBezTo>
                    <a:pt x="2111" y="662"/>
                    <a:pt x="2102" y="655"/>
                    <a:pt x="2095" y="649"/>
                  </a:cubicBezTo>
                  <a:cubicBezTo>
                    <a:pt x="2092" y="645"/>
                    <a:pt x="2089" y="643"/>
                    <a:pt x="2086" y="639"/>
                  </a:cubicBezTo>
                  <a:cubicBezTo>
                    <a:pt x="2085" y="639"/>
                    <a:pt x="2084" y="640"/>
                    <a:pt x="2082" y="640"/>
                  </a:cubicBezTo>
                  <a:cubicBezTo>
                    <a:pt x="2075" y="644"/>
                    <a:pt x="2065" y="646"/>
                    <a:pt x="2058" y="650"/>
                  </a:cubicBezTo>
                  <a:cubicBezTo>
                    <a:pt x="2038" y="660"/>
                    <a:pt x="2014" y="671"/>
                    <a:pt x="1991" y="676"/>
                  </a:cubicBezTo>
                  <a:cubicBezTo>
                    <a:pt x="1986" y="676"/>
                    <a:pt x="1981" y="677"/>
                    <a:pt x="1977" y="677"/>
                  </a:cubicBezTo>
                  <a:cubicBezTo>
                    <a:pt x="1970" y="677"/>
                    <a:pt x="1964" y="676"/>
                    <a:pt x="1958" y="675"/>
                  </a:cubicBezTo>
                  <a:cubicBezTo>
                    <a:pt x="1911" y="685"/>
                    <a:pt x="1862" y="695"/>
                    <a:pt x="1813" y="703"/>
                  </a:cubicBezTo>
                  <a:cubicBezTo>
                    <a:pt x="1777" y="708"/>
                    <a:pt x="1740" y="713"/>
                    <a:pt x="1704" y="717"/>
                  </a:cubicBezTo>
                  <a:cubicBezTo>
                    <a:pt x="1666" y="721"/>
                    <a:pt x="1627" y="724"/>
                    <a:pt x="1589" y="727"/>
                  </a:cubicBezTo>
                  <a:cubicBezTo>
                    <a:pt x="1566" y="727"/>
                    <a:pt x="1544" y="727"/>
                    <a:pt x="1522" y="728"/>
                  </a:cubicBezTo>
                  <a:cubicBezTo>
                    <a:pt x="1502" y="728"/>
                    <a:pt x="1481" y="726"/>
                    <a:pt x="1462" y="726"/>
                  </a:cubicBezTo>
                  <a:cubicBezTo>
                    <a:pt x="1419" y="724"/>
                    <a:pt x="1377" y="720"/>
                    <a:pt x="1334" y="716"/>
                  </a:cubicBezTo>
                  <a:cubicBezTo>
                    <a:pt x="1305" y="711"/>
                    <a:pt x="1274" y="707"/>
                    <a:pt x="1243" y="703"/>
                  </a:cubicBezTo>
                  <a:cubicBezTo>
                    <a:pt x="1238" y="703"/>
                    <a:pt x="1231" y="702"/>
                    <a:pt x="1225" y="701"/>
                  </a:cubicBezTo>
                  <a:cubicBezTo>
                    <a:pt x="1222" y="697"/>
                    <a:pt x="1218" y="693"/>
                    <a:pt x="1213" y="690"/>
                  </a:cubicBezTo>
                  <a:cubicBezTo>
                    <a:pt x="1167" y="660"/>
                    <a:pt x="1116" y="636"/>
                    <a:pt x="1068" y="610"/>
                  </a:cubicBezTo>
                  <a:cubicBezTo>
                    <a:pt x="1033" y="593"/>
                    <a:pt x="1001" y="575"/>
                    <a:pt x="967" y="558"/>
                  </a:cubicBezTo>
                  <a:cubicBezTo>
                    <a:pt x="903" y="524"/>
                    <a:pt x="840" y="491"/>
                    <a:pt x="777" y="458"/>
                  </a:cubicBezTo>
                  <a:cubicBezTo>
                    <a:pt x="678" y="403"/>
                    <a:pt x="579" y="350"/>
                    <a:pt x="485" y="288"/>
                  </a:cubicBezTo>
                  <a:cubicBezTo>
                    <a:pt x="482" y="284"/>
                    <a:pt x="480" y="279"/>
                    <a:pt x="476" y="275"/>
                  </a:cubicBezTo>
                  <a:cubicBezTo>
                    <a:pt x="467" y="263"/>
                    <a:pt x="457" y="252"/>
                    <a:pt x="446" y="242"/>
                  </a:cubicBezTo>
                  <a:cubicBezTo>
                    <a:pt x="431" y="224"/>
                    <a:pt x="417" y="209"/>
                    <a:pt x="402" y="193"/>
                  </a:cubicBezTo>
                  <a:cubicBezTo>
                    <a:pt x="382" y="174"/>
                    <a:pt x="362" y="154"/>
                    <a:pt x="341" y="135"/>
                  </a:cubicBezTo>
                  <a:cubicBezTo>
                    <a:pt x="324" y="121"/>
                    <a:pt x="306" y="104"/>
                    <a:pt x="285" y="94"/>
                  </a:cubicBezTo>
                  <a:cubicBezTo>
                    <a:pt x="281" y="90"/>
                    <a:pt x="275" y="88"/>
                    <a:pt x="270" y="85"/>
                  </a:cubicBezTo>
                  <a:cubicBezTo>
                    <a:pt x="275" y="63"/>
                    <a:pt x="268" y="38"/>
                    <a:pt x="249" y="23"/>
                  </a:cubicBezTo>
                  <a:cubicBezTo>
                    <a:pt x="235" y="10"/>
                    <a:pt x="217" y="1"/>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1"/>
            <p:cNvSpPr/>
            <p:nvPr/>
          </p:nvSpPr>
          <p:spPr>
            <a:xfrm>
              <a:off x="4024738" y="3070298"/>
              <a:ext cx="0" cy="63"/>
            </a:xfrm>
            <a:custGeom>
              <a:avLst/>
              <a:gdLst/>
              <a:ahLst/>
              <a:cxnLst/>
              <a:rect l="l" t="t" r="r" b="b"/>
              <a:pathLst>
                <a:path h="1" extrusionOk="0">
                  <a:moveTo>
                    <a:pt x="0" y="0"/>
                  </a:moveTo>
                  <a:lnTo>
                    <a:pt x="0"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1"/>
            <p:cNvSpPr/>
            <p:nvPr/>
          </p:nvSpPr>
          <p:spPr>
            <a:xfrm>
              <a:off x="4483243" y="2929617"/>
              <a:ext cx="9194" cy="8123"/>
            </a:xfrm>
            <a:custGeom>
              <a:avLst/>
              <a:gdLst/>
              <a:ahLst/>
              <a:cxnLst/>
              <a:rect l="l" t="t" r="r" b="b"/>
              <a:pathLst>
                <a:path w="146" h="129" extrusionOk="0">
                  <a:moveTo>
                    <a:pt x="73" y="0"/>
                  </a:moveTo>
                  <a:cubicBezTo>
                    <a:pt x="46" y="0"/>
                    <a:pt x="19" y="18"/>
                    <a:pt x="11" y="45"/>
                  </a:cubicBezTo>
                  <a:cubicBezTo>
                    <a:pt x="1" y="78"/>
                    <a:pt x="20" y="116"/>
                    <a:pt x="53" y="126"/>
                  </a:cubicBezTo>
                  <a:cubicBezTo>
                    <a:pt x="60" y="128"/>
                    <a:pt x="67" y="129"/>
                    <a:pt x="73" y="129"/>
                  </a:cubicBezTo>
                  <a:cubicBezTo>
                    <a:pt x="101" y="129"/>
                    <a:pt x="127" y="111"/>
                    <a:pt x="135" y="83"/>
                  </a:cubicBezTo>
                  <a:cubicBezTo>
                    <a:pt x="145" y="50"/>
                    <a:pt x="126" y="13"/>
                    <a:pt x="93" y="3"/>
                  </a:cubicBezTo>
                  <a:cubicBezTo>
                    <a:pt x="86" y="1"/>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1"/>
            <p:cNvSpPr/>
            <p:nvPr/>
          </p:nvSpPr>
          <p:spPr>
            <a:xfrm>
              <a:off x="4416428" y="3080437"/>
              <a:ext cx="9194" cy="8186"/>
            </a:xfrm>
            <a:custGeom>
              <a:avLst/>
              <a:gdLst/>
              <a:ahLst/>
              <a:cxnLst/>
              <a:rect l="l" t="t" r="r" b="b"/>
              <a:pathLst>
                <a:path w="146" h="130" extrusionOk="0">
                  <a:moveTo>
                    <a:pt x="74" y="0"/>
                  </a:moveTo>
                  <a:cubicBezTo>
                    <a:pt x="47" y="0"/>
                    <a:pt x="20" y="18"/>
                    <a:pt x="11" y="46"/>
                  </a:cubicBezTo>
                  <a:cubicBezTo>
                    <a:pt x="1" y="79"/>
                    <a:pt x="20" y="117"/>
                    <a:pt x="55" y="127"/>
                  </a:cubicBezTo>
                  <a:cubicBezTo>
                    <a:pt x="61" y="129"/>
                    <a:pt x="67" y="130"/>
                    <a:pt x="73" y="130"/>
                  </a:cubicBezTo>
                  <a:cubicBezTo>
                    <a:pt x="100" y="130"/>
                    <a:pt x="127" y="112"/>
                    <a:pt x="135" y="85"/>
                  </a:cubicBezTo>
                  <a:cubicBezTo>
                    <a:pt x="145" y="51"/>
                    <a:pt x="128" y="14"/>
                    <a:pt x="93" y="3"/>
                  </a:cubicBezTo>
                  <a:cubicBezTo>
                    <a:pt x="87" y="1"/>
                    <a:pt x="81"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1"/>
            <p:cNvSpPr/>
            <p:nvPr/>
          </p:nvSpPr>
          <p:spPr>
            <a:xfrm>
              <a:off x="4403330" y="3082389"/>
              <a:ext cx="9131" cy="8186"/>
            </a:xfrm>
            <a:custGeom>
              <a:avLst/>
              <a:gdLst/>
              <a:ahLst/>
              <a:cxnLst/>
              <a:rect l="l" t="t" r="r" b="b"/>
              <a:pathLst>
                <a:path w="145" h="130" extrusionOk="0">
                  <a:moveTo>
                    <a:pt x="74" y="0"/>
                  </a:moveTo>
                  <a:cubicBezTo>
                    <a:pt x="46" y="0"/>
                    <a:pt x="19" y="18"/>
                    <a:pt x="11" y="45"/>
                  </a:cubicBezTo>
                  <a:cubicBezTo>
                    <a:pt x="0" y="78"/>
                    <a:pt x="20" y="117"/>
                    <a:pt x="53" y="127"/>
                  </a:cubicBezTo>
                  <a:cubicBezTo>
                    <a:pt x="59" y="129"/>
                    <a:pt x="66" y="130"/>
                    <a:pt x="72" y="130"/>
                  </a:cubicBezTo>
                  <a:cubicBezTo>
                    <a:pt x="100" y="130"/>
                    <a:pt x="126" y="112"/>
                    <a:pt x="135" y="85"/>
                  </a:cubicBezTo>
                  <a:cubicBezTo>
                    <a:pt x="145" y="51"/>
                    <a:pt x="125" y="13"/>
                    <a:pt x="92" y="3"/>
                  </a:cubicBezTo>
                  <a:cubicBezTo>
                    <a:pt x="86" y="1"/>
                    <a:pt x="80"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1"/>
            <p:cNvSpPr/>
            <p:nvPr/>
          </p:nvSpPr>
          <p:spPr>
            <a:xfrm>
              <a:off x="4408683" y="3070298"/>
              <a:ext cx="9131" cy="8186"/>
            </a:xfrm>
            <a:custGeom>
              <a:avLst/>
              <a:gdLst/>
              <a:ahLst/>
              <a:cxnLst/>
              <a:rect l="l" t="t" r="r" b="b"/>
              <a:pathLst>
                <a:path w="145" h="130" extrusionOk="0">
                  <a:moveTo>
                    <a:pt x="73" y="0"/>
                  </a:moveTo>
                  <a:cubicBezTo>
                    <a:pt x="46" y="0"/>
                    <a:pt x="19" y="18"/>
                    <a:pt x="10" y="46"/>
                  </a:cubicBezTo>
                  <a:cubicBezTo>
                    <a:pt x="0" y="79"/>
                    <a:pt x="20" y="117"/>
                    <a:pt x="54" y="127"/>
                  </a:cubicBezTo>
                  <a:cubicBezTo>
                    <a:pt x="60" y="129"/>
                    <a:pt x="66" y="130"/>
                    <a:pt x="72" y="130"/>
                  </a:cubicBezTo>
                  <a:cubicBezTo>
                    <a:pt x="99" y="130"/>
                    <a:pt x="126" y="112"/>
                    <a:pt x="134" y="84"/>
                  </a:cubicBezTo>
                  <a:cubicBezTo>
                    <a:pt x="145" y="51"/>
                    <a:pt x="126" y="14"/>
                    <a:pt x="92" y="3"/>
                  </a:cubicBezTo>
                  <a:cubicBezTo>
                    <a:pt x="86" y="1"/>
                    <a:pt x="79"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1"/>
            <p:cNvSpPr/>
            <p:nvPr/>
          </p:nvSpPr>
          <p:spPr>
            <a:xfrm>
              <a:off x="4259626" y="2988371"/>
              <a:ext cx="9194" cy="8186"/>
            </a:xfrm>
            <a:custGeom>
              <a:avLst/>
              <a:gdLst/>
              <a:ahLst/>
              <a:cxnLst/>
              <a:rect l="l" t="t" r="r" b="b"/>
              <a:pathLst>
                <a:path w="146" h="130" extrusionOk="0">
                  <a:moveTo>
                    <a:pt x="72" y="1"/>
                  </a:moveTo>
                  <a:cubicBezTo>
                    <a:pt x="45" y="1"/>
                    <a:pt x="19" y="19"/>
                    <a:pt x="11" y="46"/>
                  </a:cubicBezTo>
                  <a:cubicBezTo>
                    <a:pt x="1" y="79"/>
                    <a:pt x="19" y="117"/>
                    <a:pt x="53" y="127"/>
                  </a:cubicBezTo>
                  <a:cubicBezTo>
                    <a:pt x="60" y="129"/>
                    <a:pt x="66" y="130"/>
                    <a:pt x="73" y="130"/>
                  </a:cubicBezTo>
                  <a:cubicBezTo>
                    <a:pt x="100" y="130"/>
                    <a:pt x="126" y="112"/>
                    <a:pt x="135" y="84"/>
                  </a:cubicBezTo>
                  <a:cubicBezTo>
                    <a:pt x="145" y="51"/>
                    <a:pt x="126" y="15"/>
                    <a:pt x="91" y="4"/>
                  </a:cubicBezTo>
                  <a:cubicBezTo>
                    <a:pt x="85" y="2"/>
                    <a:pt x="79"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1"/>
            <p:cNvSpPr/>
            <p:nvPr/>
          </p:nvSpPr>
          <p:spPr>
            <a:xfrm>
              <a:off x="4247284" y="2980814"/>
              <a:ext cx="9194" cy="8186"/>
            </a:xfrm>
            <a:custGeom>
              <a:avLst/>
              <a:gdLst/>
              <a:ahLst/>
              <a:cxnLst/>
              <a:rect l="l" t="t" r="r" b="b"/>
              <a:pathLst>
                <a:path w="146" h="130" extrusionOk="0">
                  <a:moveTo>
                    <a:pt x="73" y="0"/>
                  </a:moveTo>
                  <a:cubicBezTo>
                    <a:pt x="46" y="0"/>
                    <a:pt x="19" y="19"/>
                    <a:pt x="11" y="46"/>
                  </a:cubicBezTo>
                  <a:cubicBezTo>
                    <a:pt x="1" y="80"/>
                    <a:pt x="19" y="117"/>
                    <a:pt x="53" y="127"/>
                  </a:cubicBezTo>
                  <a:cubicBezTo>
                    <a:pt x="59" y="129"/>
                    <a:pt x="66" y="130"/>
                    <a:pt x="72" y="130"/>
                  </a:cubicBezTo>
                  <a:cubicBezTo>
                    <a:pt x="100" y="130"/>
                    <a:pt x="126" y="112"/>
                    <a:pt x="135" y="85"/>
                  </a:cubicBezTo>
                  <a:cubicBezTo>
                    <a:pt x="145" y="52"/>
                    <a:pt x="125" y="16"/>
                    <a:pt x="91" y="3"/>
                  </a:cubicBezTo>
                  <a:cubicBezTo>
                    <a:pt x="85" y="1"/>
                    <a:pt x="79"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1"/>
            <p:cNvSpPr/>
            <p:nvPr/>
          </p:nvSpPr>
          <p:spPr>
            <a:xfrm>
              <a:off x="4117812" y="2872375"/>
              <a:ext cx="9257" cy="8249"/>
            </a:xfrm>
            <a:custGeom>
              <a:avLst/>
              <a:gdLst/>
              <a:ahLst/>
              <a:cxnLst/>
              <a:rect l="l" t="t" r="r" b="b"/>
              <a:pathLst>
                <a:path w="147" h="131" extrusionOk="0">
                  <a:moveTo>
                    <a:pt x="75" y="1"/>
                  </a:moveTo>
                  <a:cubicBezTo>
                    <a:pt x="48" y="1"/>
                    <a:pt x="22" y="18"/>
                    <a:pt x="13" y="46"/>
                  </a:cubicBezTo>
                  <a:cubicBezTo>
                    <a:pt x="1" y="80"/>
                    <a:pt x="20" y="117"/>
                    <a:pt x="56" y="128"/>
                  </a:cubicBezTo>
                  <a:cubicBezTo>
                    <a:pt x="62" y="129"/>
                    <a:pt x="68" y="130"/>
                    <a:pt x="74" y="130"/>
                  </a:cubicBezTo>
                  <a:cubicBezTo>
                    <a:pt x="101" y="130"/>
                    <a:pt x="129" y="112"/>
                    <a:pt x="137" y="84"/>
                  </a:cubicBezTo>
                  <a:cubicBezTo>
                    <a:pt x="146" y="51"/>
                    <a:pt x="128" y="14"/>
                    <a:pt x="94" y="4"/>
                  </a:cubicBezTo>
                  <a:cubicBezTo>
                    <a:pt x="88" y="2"/>
                    <a:pt x="81"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1"/>
            <p:cNvSpPr/>
            <p:nvPr/>
          </p:nvSpPr>
          <p:spPr>
            <a:xfrm>
              <a:off x="4244513" y="2698633"/>
              <a:ext cx="9131" cy="8186"/>
            </a:xfrm>
            <a:custGeom>
              <a:avLst/>
              <a:gdLst/>
              <a:ahLst/>
              <a:cxnLst/>
              <a:rect l="l" t="t" r="r" b="b"/>
              <a:pathLst>
                <a:path w="145" h="130" extrusionOk="0">
                  <a:moveTo>
                    <a:pt x="73" y="0"/>
                  </a:moveTo>
                  <a:cubicBezTo>
                    <a:pt x="45" y="0"/>
                    <a:pt x="19" y="19"/>
                    <a:pt x="11" y="46"/>
                  </a:cubicBezTo>
                  <a:cubicBezTo>
                    <a:pt x="0" y="79"/>
                    <a:pt x="20" y="117"/>
                    <a:pt x="53" y="127"/>
                  </a:cubicBezTo>
                  <a:cubicBezTo>
                    <a:pt x="59" y="129"/>
                    <a:pt x="65" y="130"/>
                    <a:pt x="72" y="130"/>
                  </a:cubicBezTo>
                  <a:cubicBezTo>
                    <a:pt x="99" y="130"/>
                    <a:pt x="126" y="112"/>
                    <a:pt x="134" y="85"/>
                  </a:cubicBezTo>
                  <a:cubicBezTo>
                    <a:pt x="145" y="51"/>
                    <a:pt x="125" y="15"/>
                    <a:pt x="92" y="3"/>
                  </a:cubicBezTo>
                  <a:cubicBezTo>
                    <a:pt x="86" y="1"/>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1"/>
            <p:cNvSpPr/>
            <p:nvPr/>
          </p:nvSpPr>
          <p:spPr>
            <a:xfrm>
              <a:off x="4231414" y="2695169"/>
              <a:ext cx="9194" cy="8249"/>
            </a:xfrm>
            <a:custGeom>
              <a:avLst/>
              <a:gdLst/>
              <a:ahLst/>
              <a:cxnLst/>
              <a:rect l="l" t="t" r="r" b="b"/>
              <a:pathLst>
                <a:path w="146" h="131" extrusionOk="0">
                  <a:moveTo>
                    <a:pt x="74" y="1"/>
                  </a:moveTo>
                  <a:cubicBezTo>
                    <a:pt x="46" y="1"/>
                    <a:pt x="20" y="19"/>
                    <a:pt x="11" y="47"/>
                  </a:cubicBezTo>
                  <a:cubicBezTo>
                    <a:pt x="1" y="80"/>
                    <a:pt x="20" y="117"/>
                    <a:pt x="53" y="127"/>
                  </a:cubicBezTo>
                  <a:cubicBezTo>
                    <a:pt x="60" y="129"/>
                    <a:pt x="66" y="130"/>
                    <a:pt x="73" y="130"/>
                  </a:cubicBezTo>
                  <a:cubicBezTo>
                    <a:pt x="100" y="130"/>
                    <a:pt x="127" y="113"/>
                    <a:pt x="135" y="85"/>
                  </a:cubicBezTo>
                  <a:cubicBezTo>
                    <a:pt x="145" y="52"/>
                    <a:pt x="126" y="14"/>
                    <a:pt x="93" y="4"/>
                  </a:cubicBezTo>
                  <a:cubicBezTo>
                    <a:pt x="86" y="2"/>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1"/>
            <p:cNvSpPr/>
            <p:nvPr/>
          </p:nvSpPr>
          <p:spPr>
            <a:xfrm>
              <a:off x="4239664" y="2684338"/>
              <a:ext cx="9257" cy="8186"/>
            </a:xfrm>
            <a:custGeom>
              <a:avLst/>
              <a:gdLst/>
              <a:ahLst/>
              <a:cxnLst/>
              <a:rect l="l" t="t" r="r" b="b"/>
              <a:pathLst>
                <a:path w="147" h="130" extrusionOk="0">
                  <a:moveTo>
                    <a:pt x="76" y="0"/>
                  </a:moveTo>
                  <a:cubicBezTo>
                    <a:pt x="48" y="0"/>
                    <a:pt x="22" y="18"/>
                    <a:pt x="13" y="45"/>
                  </a:cubicBezTo>
                  <a:cubicBezTo>
                    <a:pt x="1" y="80"/>
                    <a:pt x="20" y="117"/>
                    <a:pt x="56" y="127"/>
                  </a:cubicBezTo>
                  <a:cubicBezTo>
                    <a:pt x="62" y="129"/>
                    <a:pt x="68" y="130"/>
                    <a:pt x="74" y="130"/>
                  </a:cubicBezTo>
                  <a:cubicBezTo>
                    <a:pt x="102" y="130"/>
                    <a:pt x="129" y="112"/>
                    <a:pt x="137" y="85"/>
                  </a:cubicBezTo>
                  <a:cubicBezTo>
                    <a:pt x="146" y="51"/>
                    <a:pt x="128" y="13"/>
                    <a:pt x="94" y="3"/>
                  </a:cubicBezTo>
                  <a:cubicBezTo>
                    <a:pt x="88" y="1"/>
                    <a:pt x="82" y="0"/>
                    <a:pt x="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1"/>
            <p:cNvSpPr/>
            <p:nvPr/>
          </p:nvSpPr>
          <p:spPr>
            <a:xfrm>
              <a:off x="4003768" y="2675900"/>
              <a:ext cx="9194" cy="8186"/>
            </a:xfrm>
            <a:custGeom>
              <a:avLst/>
              <a:gdLst/>
              <a:ahLst/>
              <a:cxnLst/>
              <a:rect l="l" t="t" r="r" b="b"/>
              <a:pathLst>
                <a:path w="146" h="130" extrusionOk="0">
                  <a:moveTo>
                    <a:pt x="74" y="0"/>
                  </a:moveTo>
                  <a:cubicBezTo>
                    <a:pt x="47" y="0"/>
                    <a:pt x="19" y="18"/>
                    <a:pt x="11" y="45"/>
                  </a:cubicBezTo>
                  <a:cubicBezTo>
                    <a:pt x="1" y="78"/>
                    <a:pt x="20" y="116"/>
                    <a:pt x="53" y="127"/>
                  </a:cubicBezTo>
                  <a:cubicBezTo>
                    <a:pt x="60" y="129"/>
                    <a:pt x="66" y="130"/>
                    <a:pt x="72" y="130"/>
                  </a:cubicBezTo>
                  <a:cubicBezTo>
                    <a:pt x="100" y="130"/>
                    <a:pt x="126" y="112"/>
                    <a:pt x="135" y="85"/>
                  </a:cubicBezTo>
                  <a:cubicBezTo>
                    <a:pt x="145" y="50"/>
                    <a:pt x="126" y="13"/>
                    <a:pt x="93" y="3"/>
                  </a:cubicBezTo>
                  <a:cubicBezTo>
                    <a:pt x="87" y="1"/>
                    <a:pt x="80"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1"/>
            <p:cNvSpPr/>
            <p:nvPr/>
          </p:nvSpPr>
          <p:spPr>
            <a:xfrm>
              <a:off x="3812960" y="2769729"/>
              <a:ext cx="9005" cy="8186"/>
            </a:xfrm>
            <a:custGeom>
              <a:avLst/>
              <a:gdLst/>
              <a:ahLst/>
              <a:cxnLst/>
              <a:rect l="l" t="t" r="r" b="b"/>
              <a:pathLst>
                <a:path w="143" h="130" extrusionOk="0">
                  <a:moveTo>
                    <a:pt x="72" y="1"/>
                  </a:moveTo>
                  <a:cubicBezTo>
                    <a:pt x="44" y="1"/>
                    <a:pt x="18" y="21"/>
                    <a:pt x="10" y="48"/>
                  </a:cubicBezTo>
                  <a:cubicBezTo>
                    <a:pt x="1" y="83"/>
                    <a:pt x="22" y="117"/>
                    <a:pt x="55" y="127"/>
                  </a:cubicBezTo>
                  <a:cubicBezTo>
                    <a:pt x="61" y="128"/>
                    <a:pt x="66" y="129"/>
                    <a:pt x="71" y="129"/>
                  </a:cubicBezTo>
                  <a:cubicBezTo>
                    <a:pt x="99" y="129"/>
                    <a:pt x="126" y="109"/>
                    <a:pt x="134" y="82"/>
                  </a:cubicBezTo>
                  <a:cubicBezTo>
                    <a:pt x="142" y="47"/>
                    <a:pt x="122" y="13"/>
                    <a:pt x="88" y="3"/>
                  </a:cubicBezTo>
                  <a:cubicBezTo>
                    <a:pt x="83" y="2"/>
                    <a:pt x="77"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1"/>
            <p:cNvSpPr/>
            <p:nvPr/>
          </p:nvSpPr>
          <p:spPr>
            <a:xfrm>
              <a:off x="3799925" y="2766958"/>
              <a:ext cx="9005" cy="8186"/>
            </a:xfrm>
            <a:custGeom>
              <a:avLst/>
              <a:gdLst/>
              <a:ahLst/>
              <a:cxnLst/>
              <a:rect l="l" t="t" r="r" b="b"/>
              <a:pathLst>
                <a:path w="143" h="130" extrusionOk="0">
                  <a:moveTo>
                    <a:pt x="73" y="0"/>
                  </a:moveTo>
                  <a:cubicBezTo>
                    <a:pt x="45" y="0"/>
                    <a:pt x="18" y="21"/>
                    <a:pt x="11" y="48"/>
                  </a:cubicBezTo>
                  <a:cubicBezTo>
                    <a:pt x="0" y="83"/>
                    <a:pt x="22" y="116"/>
                    <a:pt x="56" y="127"/>
                  </a:cubicBezTo>
                  <a:cubicBezTo>
                    <a:pt x="62" y="128"/>
                    <a:pt x="67" y="129"/>
                    <a:pt x="73" y="129"/>
                  </a:cubicBezTo>
                  <a:cubicBezTo>
                    <a:pt x="100" y="129"/>
                    <a:pt x="127" y="109"/>
                    <a:pt x="134" y="81"/>
                  </a:cubicBezTo>
                  <a:cubicBezTo>
                    <a:pt x="143" y="47"/>
                    <a:pt x="122" y="13"/>
                    <a:pt x="89" y="3"/>
                  </a:cubicBezTo>
                  <a:cubicBezTo>
                    <a:pt x="84" y="1"/>
                    <a:pt x="78"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1"/>
            <p:cNvSpPr/>
            <p:nvPr/>
          </p:nvSpPr>
          <p:spPr>
            <a:xfrm>
              <a:off x="3939787" y="2968975"/>
              <a:ext cx="9005" cy="8186"/>
            </a:xfrm>
            <a:custGeom>
              <a:avLst/>
              <a:gdLst/>
              <a:ahLst/>
              <a:cxnLst/>
              <a:rect l="l" t="t" r="r" b="b"/>
              <a:pathLst>
                <a:path w="143" h="130" extrusionOk="0">
                  <a:moveTo>
                    <a:pt x="71" y="1"/>
                  </a:moveTo>
                  <a:cubicBezTo>
                    <a:pt x="44" y="1"/>
                    <a:pt x="17" y="21"/>
                    <a:pt x="9" y="49"/>
                  </a:cubicBezTo>
                  <a:cubicBezTo>
                    <a:pt x="0" y="83"/>
                    <a:pt x="21" y="117"/>
                    <a:pt x="55" y="127"/>
                  </a:cubicBezTo>
                  <a:cubicBezTo>
                    <a:pt x="60" y="129"/>
                    <a:pt x="66" y="130"/>
                    <a:pt x="71" y="130"/>
                  </a:cubicBezTo>
                  <a:cubicBezTo>
                    <a:pt x="99" y="130"/>
                    <a:pt x="126" y="109"/>
                    <a:pt x="133" y="82"/>
                  </a:cubicBezTo>
                  <a:cubicBezTo>
                    <a:pt x="143" y="47"/>
                    <a:pt x="122" y="14"/>
                    <a:pt x="88" y="3"/>
                  </a:cubicBezTo>
                  <a:cubicBezTo>
                    <a:pt x="82" y="2"/>
                    <a:pt x="77" y="1"/>
                    <a:pt x="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1"/>
            <p:cNvSpPr/>
            <p:nvPr/>
          </p:nvSpPr>
          <p:spPr>
            <a:xfrm>
              <a:off x="3924674" y="2967653"/>
              <a:ext cx="9005" cy="8123"/>
            </a:xfrm>
            <a:custGeom>
              <a:avLst/>
              <a:gdLst/>
              <a:ahLst/>
              <a:cxnLst/>
              <a:rect l="l" t="t" r="r" b="b"/>
              <a:pathLst>
                <a:path w="143" h="129" extrusionOk="0">
                  <a:moveTo>
                    <a:pt x="71" y="0"/>
                  </a:moveTo>
                  <a:cubicBezTo>
                    <a:pt x="43" y="0"/>
                    <a:pt x="17" y="20"/>
                    <a:pt x="10" y="47"/>
                  </a:cubicBezTo>
                  <a:cubicBezTo>
                    <a:pt x="1" y="82"/>
                    <a:pt x="21" y="116"/>
                    <a:pt x="54" y="126"/>
                  </a:cubicBezTo>
                  <a:cubicBezTo>
                    <a:pt x="60" y="128"/>
                    <a:pt x="65" y="129"/>
                    <a:pt x="71" y="129"/>
                  </a:cubicBezTo>
                  <a:cubicBezTo>
                    <a:pt x="99" y="129"/>
                    <a:pt x="126" y="108"/>
                    <a:pt x="134" y="81"/>
                  </a:cubicBezTo>
                  <a:cubicBezTo>
                    <a:pt x="142" y="46"/>
                    <a:pt x="120" y="12"/>
                    <a:pt x="88" y="3"/>
                  </a:cubicBezTo>
                  <a:cubicBezTo>
                    <a:pt x="83" y="1"/>
                    <a:pt x="77"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1"/>
            <p:cNvSpPr/>
            <p:nvPr/>
          </p:nvSpPr>
          <p:spPr>
            <a:xfrm>
              <a:off x="3930530" y="2982388"/>
              <a:ext cx="9005" cy="8186"/>
            </a:xfrm>
            <a:custGeom>
              <a:avLst/>
              <a:gdLst/>
              <a:ahLst/>
              <a:cxnLst/>
              <a:rect l="l" t="t" r="r" b="b"/>
              <a:pathLst>
                <a:path w="143" h="130" extrusionOk="0">
                  <a:moveTo>
                    <a:pt x="71" y="0"/>
                  </a:moveTo>
                  <a:cubicBezTo>
                    <a:pt x="43" y="0"/>
                    <a:pt x="17" y="21"/>
                    <a:pt x="10" y="48"/>
                  </a:cubicBezTo>
                  <a:cubicBezTo>
                    <a:pt x="1" y="83"/>
                    <a:pt x="21" y="116"/>
                    <a:pt x="54" y="127"/>
                  </a:cubicBezTo>
                  <a:cubicBezTo>
                    <a:pt x="60" y="128"/>
                    <a:pt x="65" y="129"/>
                    <a:pt x="71" y="129"/>
                  </a:cubicBezTo>
                  <a:cubicBezTo>
                    <a:pt x="99" y="129"/>
                    <a:pt x="126" y="108"/>
                    <a:pt x="133" y="81"/>
                  </a:cubicBezTo>
                  <a:cubicBezTo>
                    <a:pt x="142" y="46"/>
                    <a:pt x="121" y="13"/>
                    <a:pt x="88" y="3"/>
                  </a:cubicBezTo>
                  <a:cubicBezTo>
                    <a:pt x="83" y="1"/>
                    <a:pt x="77"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1"/>
            <p:cNvSpPr/>
            <p:nvPr/>
          </p:nvSpPr>
          <p:spPr>
            <a:xfrm>
              <a:off x="3682544" y="2939630"/>
              <a:ext cx="9194" cy="8123"/>
            </a:xfrm>
            <a:custGeom>
              <a:avLst/>
              <a:gdLst/>
              <a:ahLst/>
              <a:cxnLst/>
              <a:rect l="l" t="t" r="r" b="b"/>
              <a:pathLst>
                <a:path w="146" h="129" extrusionOk="0">
                  <a:moveTo>
                    <a:pt x="72" y="1"/>
                  </a:moveTo>
                  <a:cubicBezTo>
                    <a:pt x="45" y="1"/>
                    <a:pt x="20" y="16"/>
                    <a:pt x="11" y="43"/>
                  </a:cubicBezTo>
                  <a:cubicBezTo>
                    <a:pt x="1" y="76"/>
                    <a:pt x="17" y="115"/>
                    <a:pt x="50" y="126"/>
                  </a:cubicBezTo>
                  <a:cubicBezTo>
                    <a:pt x="57" y="128"/>
                    <a:pt x="64" y="129"/>
                    <a:pt x="71" y="129"/>
                  </a:cubicBezTo>
                  <a:cubicBezTo>
                    <a:pt x="98" y="129"/>
                    <a:pt x="124" y="113"/>
                    <a:pt x="133" y="86"/>
                  </a:cubicBezTo>
                  <a:cubicBezTo>
                    <a:pt x="145" y="53"/>
                    <a:pt x="127" y="14"/>
                    <a:pt x="93" y="4"/>
                  </a:cubicBezTo>
                  <a:cubicBezTo>
                    <a:pt x="86" y="2"/>
                    <a:pt x="79"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1"/>
            <p:cNvSpPr/>
            <p:nvPr/>
          </p:nvSpPr>
          <p:spPr>
            <a:xfrm>
              <a:off x="3672594" y="2928609"/>
              <a:ext cx="9131" cy="8123"/>
            </a:xfrm>
            <a:custGeom>
              <a:avLst/>
              <a:gdLst/>
              <a:ahLst/>
              <a:cxnLst/>
              <a:rect l="l" t="t" r="r" b="b"/>
              <a:pathLst>
                <a:path w="145" h="129" extrusionOk="0">
                  <a:moveTo>
                    <a:pt x="73" y="0"/>
                  </a:moveTo>
                  <a:cubicBezTo>
                    <a:pt x="46" y="0"/>
                    <a:pt x="20" y="16"/>
                    <a:pt x="11" y="43"/>
                  </a:cubicBezTo>
                  <a:cubicBezTo>
                    <a:pt x="1" y="76"/>
                    <a:pt x="17" y="115"/>
                    <a:pt x="51" y="125"/>
                  </a:cubicBezTo>
                  <a:cubicBezTo>
                    <a:pt x="58" y="127"/>
                    <a:pt x="65" y="128"/>
                    <a:pt x="72" y="128"/>
                  </a:cubicBezTo>
                  <a:cubicBezTo>
                    <a:pt x="99" y="128"/>
                    <a:pt x="125" y="113"/>
                    <a:pt x="134" y="86"/>
                  </a:cubicBezTo>
                  <a:cubicBezTo>
                    <a:pt x="144" y="53"/>
                    <a:pt x="128" y="15"/>
                    <a:pt x="94" y="3"/>
                  </a:cubicBezTo>
                  <a:cubicBezTo>
                    <a:pt x="87" y="1"/>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1"/>
            <p:cNvSpPr/>
            <p:nvPr/>
          </p:nvSpPr>
          <p:spPr>
            <a:xfrm>
              <a:off x="3568689" y="2328479"/>
              <a:ext cx="1669023" cy="1167384"/>
            </a:xfrm>
            <a:custGeom>
              <a:avLst/>
              <a:gdLst/>
              <a:ahLst/>
              <a:cxnLst/>
              <a:rect l="l" t="t" r="r" b="b"/>
              <a:pathLst>
                <a:path w="26504" h="18538" extrusionOk="0">
                  <a:moveTo>
                    <a:pt x="15752" y="1727"/>
                  </a:moveTo>
                  <a:lnTo>
                    <a:pt x="15752" y="1727"/>
                  </a:lnTo>
                  <a:cubicBezTo>
                    <a:pt x="15726" y="1737"/>
                    <a:pt x="15701" y="1744"/>
                    <a:pt x="15676" y="1753"/>
                  </a:cubicBezTo>
                  <a:lnTo>
                    <a:pt x="15673" y="1749"/>
                  </a:lnTo>
                  <a:cubicBezTo>
                    <a:pt x="15699" y="1741"/>
                    <a:pt x="15725" y="1734"/>
                    <a:pt x="15752" y="1727"/>
                  </a:cubicBezTo>
                  <a:close/>
                  <a:moveTo>
                    <a:pt x="15213" y="2176"/>
                  </a:moveTo>
                  <a:cubicBezTo>
                    <a:pt x="15212" y="2177"/>
                    <a:pt x="15212" y="2177"/>
                    <a:pt x="15211" y="2177"/>
                  </a:cubicBezTo>
                  <a:lnTo>
                    <a:pt x="15211" y="2177"/>
                  </a:lnTo>
                  <a:cubicBezTo>
                    <a:pt x="15212" y="2177"/>
                    <a:pt x="15212" y="2177"/>
                    <a:pt x="15213" y="2176"/>
                  </a:cubicBezTo>
                  <a:close/>
                  <a:moveTo>
                    <a:pt x="9794" y="2472"/>
                  </a:moveTo>
                  <a:lnTo>
                    <a:pt x="9794" y="2472"/>
                  </a:lnTo>
                  <a:cubicBezTo>
                    <a:pt x="9794" y="2473"/>
                    <a:pt x="9793" y="2474"/>
                    <a:pt x="9793" y="2476"/>
                  </a:cubicBezTo>
                  <a:cubicBezTo>
                    <a:pt x="9794" y="2475"/>
                    <a:pt x="9794" y="2473"/>
                    <a:pt x="9794" y="2472"/>
                  </a:cubicBezTo>
                  <a:close/>
                  <a:moveTo>
                    <a:pt x="11316" y="3616"/>
                  </a:moveTo>
                  <a:lnTo>
                    <a:pt x="11316" y="3616"/>
                  </a:lnTo>
                  <a:cubicBezTo>
                    <a:pt x="11316" y="3616"/>
                    <a:pt x="11317" y="3616"/>
                    <a:pt x="11317" y="3616"/>
                  </a:cubicBezTo>
                  <a:lnTo>
                    <a:pt x="11317" y="3616"/>
                  </a:lnTo>
                  <a:cubicBezTo>
                    <a:pt x="11317" y="3616"/>
                    <a:pt x="11316" y="3616"/>
                    <a:pt x="11316" y="3616"/>
                  </a:cubicBezTo>
                  <a:close/>
                  <a:moveTo>
                    <a:pt x="12858" y="3976"/>
                  </a:moveTo>
                  <a:cubicBezTo>
                    <a:pt x="12858" y="3976"/>
                    <a:pt x="12857" y="3976"/>
                    <a:pt x="12857" y="3977"/>
                  </a:cubicBezTo>
                  <a:lnTo>
                    <a:pt x="12857" y="3977"/>
                  </a:lnTo>
                  <a:cubicBezTo>
                    <a:pt x="12857" y="3976"/>
                    <a:pt x="12858" y="3976"/>
                    <a:pt x="12858" y="3976"/>
                  </a:cubicBezTo>
                  <a:close/>
                  <a:moveTo>
                    <a:pt x="12563" y="4101"/>
                  </a:moveTo>
                  <a:cubicBezTo>
                    <a:pt x="12563" y="4101"/>
                    <a:pt x="12563" y="4102"/>
                    <a:pt x="12564" y="4102"/>
                  </a:cubicBezTo>
                  <a:lnTo>
                    <a:pt x="12564" y="4102"/>
                  </a:lnTo>
                  <a:cubicBezTo>
                    <a:pt x="12564" y="4102"/>
                    <a:pt x="12563" y="4101"/>
                    <a:pt x="12563" y="4101"/>
                  </a:cubicBezTo>
                  <a:close/>
                  <a:moveTo>
                    <a:pt x="19594" y="4806"/>
                  </a:moveTo>
                  <a:cubicBezTo>
                    <a:pt x="19594" y="4810"/>
                    <a:pt x="19594" y="4812"/>
                    <a:pt x="19596" y="4814"/>
                  </a:cubicBezTo>
                  <a:cubicBezTo>
                    <a:pt x="19595" y="4811"/>
                    <a:pt x="19595" y="4809"/>
                    <a:pt x="19594" y="4806"/>
                  </a:cubicBezTo>
                  <a:close/>
                  <a:moveTo>
                    <a:pt x="18065" y="5635"/>
                  </a:moveTo>
                  <a:cubicBezTo>
                    <a:pt x="18064" y="5636"/>
                    <a:pt x="18062" y="5638"/>
                    <a:pt x="18061" y="5640"/>
                  </a:cubicBezTo>
                  <a:lnTo>
                    <a:pt x="18061" y="5640"/>
                  </a:lnTo>
                  <a:cubicBezTo>
                    <a:pt x="18062" y="5638"/>
                    <a:pt x="18063" y="5637"/>
                    <a:pt x="18065" y="5635"/>
                  </a:cubicBezTo>
                  <a:close/>
                  <a:moveTo>
                    <a:pt x="19734" y="6123"/>
                  </a:moveTo>
                  <a:lnTo>
                    <a:pt x="19715" y="6227"/>
                  </a:lnTo>
                  <a:cubicBezTo>
                    <a:pt x="19717" y="6205"/>
                    <a:pt x="19721" y="6185"/>
                    <a:pt x="19723" y="6162"/>
                  </a:cubicBezTo>
                  <a:cubicBezTo>
                    <a:pt x="19725" y="6150"/>
                    <a:pt x="19726" y="6135"/>
                    <a:pt x="19728" y="6123"/>
                  </a:cubicBezTo>
                  <a:close/>
                  <a:moveTo>
                    <a:pt x="9277" y="6607"/>
                  </a:moveTo>
                  <a:cubicBezTo>
                    <a:pt x="9288" y="6607"/>
                    <a:pt x="9300" y="6607"/>
                    <a:pt x="9311" y="6608"/>
                  </a:cubicBezTo>
                  <a:lnTo>
                    <a:pt x="9314" y="6608"/>
                  </a:lnTo>
                  <a:cubicBezTo>
                    <a:pt x="9342" y="6610"/>
                    <a:pt x="9368" y="6613"/>
                    <a:pt x="9394" y="6616"/>
                  </a:cubicBezTo>
                  <a:cubicBezTo>
                    <a:pt x="9437" y="6625"/>
                    <a:pt x="9481" y="6637"/>
                    <a:pt x="9525" y="6647"/>
                  </a:cubicBezTo>
                  <a:cubicBezTo>
                    <a:pt x="9494" y="6646"/>
                    <a:pt x="9464" y="6646"/>
                    <a:pt x="9433" y="6645"/>
                  </a:cubicBezTo>
                  <a:lnTo>
                    <a:pt x="9427" y="6645"/>
                  </a:lnTo>
                  <a:lnTo>
                    <a:pt x="9376" y="6641"/>
                  </a:lnTo>
                  <a:cubicBezTo>
                    <a:pt x="9365" y="6623"/>
                    <a:pt x="9344" y="6613"/>
                    <a:pt x="9323" y="6613"/>
                  </a:cubicBezTo>
                  <a:cubicBezTo>
                    <a:pt x="9288" y="6614"/>
                    <a:pt x="9252" y="6614"/>
                    <a:pt x="9216" y="6614"/>
                  </a:cubicBezTo>
                  <a:cubicBezTo>
                    <a:pt x="9214" y="6611"/>
                    <a:pt x="9211" y="6609"/>
                    <a:pt x="9209" y="6608"/>
                  </a:cubicBezTo>
                  <a:cubicBezTo>
                    <a:pt x="9231" y="6608"/>
                    <a:pt x="9254" y="6607"/>
                    <a:pt x="9277" y="6607"/>
                  </a:cubicBezTo>
                  <a:close/>
                  <a:moveTo>
                    <a:pt x="12144" y="7041"/>
                  </a:moveTo>
                  <a:cubicBezTo>
                    <a:pt x="12143" y="7041"/>
                    <a:pt x="12143" y="7041"/>
                    <a:pt x="12142" y="7041"/>
                  </a:cubicBezTo>
                  <a:cubicBezTo>
                    <a:pt x="12143" y="7041"/>
                    <a:pt x="12143" y="7041"/>
                    <a:pt x="12144" y="7041"/>
                  </a:cubicBezTo>
                  <a:close/>
                  <a:moveTo>
                    <a:pt x="7399" y="7619"/>
                  </a:moveTo>
                  <a:cubicBezTo>
                    <a:pt x="7399" y="7620"/>
                    <a:pt x="7399" y="7622"/>
                    <a:pt x="7400" y="7624"/>
                  </a:cubicBezTo>
                  <a:cubicBezTo>
                    <a:pt x="7385" y="7653"/>
                    <a:pt x="7370" y="7682"/>
                    <a:pt x="7358" y="7713"/>
                  </a:cubicBezTo>
                  <a:lnTo>
                    <a:pt x="7358" y="7713"/>
                  </a:lnTo>
                  <a:cubicBezTo>
                    <a:pt x="7359" y="7710"/>
                    <a:pt x="7360" y="7707"/>
                    <a:pt x="7361" y="7705"/>
                  </a:cubicBezTo>
                  <a:cubicBezTo>
                    <a:pt x="7372" y="7677"/>
                    <a:pt x="7386" y="7648"/>
                    <a:pt x="7399" y="7619"/>
                  </a:cubicBezTo>
                  <a:close/>
                  <a:moveTo>
                    <a:pt x="7353" y="7725"/>
                  </a:moveTo>
                  <a:cubicBezTo>
                    <a:pt x="7348" y="7738"/>
                    <a:pt x="7344" y="7751"/>
                    <a:pt x="7340" y="7765"/>
                  </a:cubicBezTo>
                  <a:cubicBezTo>
                    <a:pt x="7340" y="7766"/>
                    <a:pt x="7338" y="7767"/>
                    <a:pt x="7338" y="7767"/>
                  </a:cubicBezTo>
                  <a:cubicBezTo>
                    <a:pt x="7336" y="7770"/>
                    <a:pt x="7336" y="7772"/>
                    <a:pt x="7333" y="7776"/>
                  </a:cubicBezTo>
                  <a:cubicBezTo>
                    <a:pt x="7340" y="7760"/>
                    <a:pt x="7346" y="7742"/>
                    <a:pt x="7353" y="7725"/>
                  </a:cubicBezTo>
                  <a:close/>
                  <a:moveTo>
                    <a:pt x="19510" y="8425"/>
                  </a:moveTo>
                  <a:lnTo>
                    <a:pt x="19510" y="8425"/>
                  </a:lnTo>
                  <a:cubicBezTo>
                    <a:pt x="19511" y="8426"/>
                    <a:pt x="19511" y="8426"/>
                    <a:pt x="19512" y="8427"/>
                  </a:cubicBezTo>
                  <a:lnTo>
                    <a:pt x="19512" y="8427"/>
                  </a:lnTo>
                  <a:cubicBezTo>
                    <a:pt x="19511" y="8426"/>
                    <a:pt x="19511" y="8425"/>
                    <a:pt x="19510" y="8425"/>
                  </a:cubicBezTo>
                  <a:close/>
                  <a:moveTo>
                    <a:pt x="21290" y="8453"/>
                  </a:moveTo>
                  <a:cubicBezTo>
                    <a:pt x="21290" y="8455"/>
                    <a:pt x="21291" y="8457"/>
                    <a:pt x="21293" y="8460"/>
                  </a:cubicBezTo>
                  <a:cubicBezTo>
                    <a:pt x="21292" y="8458"/>
                    <a:pt x="21291" y="8455"/>
                    <a:pt x="21290" y="8453"/>
                  </a:cubicBezTo>
                  <a:close/>
                  <a:moveTo>
                    <a:pt x="21733" y="8522"/>
                  </a:moveTo>
                  <a:cubicBezTo>
                    <a:pt x="21733" y="8523"/>
                    <a:pt x="21733" y="8523"/>
                    <a:pt x="21733" y="8523"/>
                  </a:cubicBezTo>
                  <a:lnTo>
                    <a:pt x="21733" y="8523"/>
                  </a:lnTo>
                  <a:cubicBezTo>
                    <a:pt x="21733" y="8523"/>
                    <a:pt x="21733" y="8522"/>
                    <a:pt x="21733" y="8522"/>
                  </a:cubicBezTo>
                  <a:close/>
                  <a:moveTo>
                    <a:pt x="19734" y="8757"/>
                  </a:moveTo>
                  <a:lnTo>
                    <a:pt x="19736" y="8762"/>
                  </a:lnTo>
                  <a:cubicBezTo>
                    <a:pt x="19736" y="8760"/>
                    <a:pt x="19735" y="8759"/>
                    <a:pt x="19734" y="8757"/>
                  </a:cubicBezTo>
                  <a:close/>
                  <a:moveTo>
                    <a:pt x="19793" y="8866"/>
                  </a:moveTo>
                  <a:lnTo>
                    <a:pt x="19794" y="8868"/>
                  </a:lnTo>
                  <a:lnTo>
                    <a:pt x="19794" y="8868"/>
                  </a:lnTo>
                  <a:cubicBezTo>
                    <a:pt x="19794" y="8867"/>
                    <a:pt x="19794" y="8867"/>
                    <a:pt x="19793" y="8866"/>
                  </a:cubicBezTo>
                  <a:close/>
                  <a:moveTo>
                    <a:pt x="21348" y="9946"/>
                  </a:moveTo>
                  <a:lnTo>
                    <a:pt x="21348" y="9946"/>
                  </a:lnTo>
                  <a:cubicBezTo>
                    <a:pt x="21349" y="9946"/>
                    <a:pt x="21350" y="9946"/>
                    <a:pt x="21350" y="9946"/>
                  </a:cubicBezTo>
                  <a:cubicBezTo>
                    <a:pt x="21350" y="9946"/>
                    <a:pt x="21349" y="9946"/>
                    <a:pt x="21348" y="9946"/>
                  </a:cubicBezTo>
                  <a:close/>
                  <a:moveTo>
                    <a:pt x="22553" y="10488"/>
                  </a:moveTo>
                  <a:lnTo>
                    <a:pt x="22553" y="10488"/>
                  </a:lnTo>
                  <a:cubicBezTo>
                    <a:pt x="22554" y="10489"/>
                    <a:pt x="22556" y="10490"/>
                    <a:pt x="22558" y="10491"/>
                  </a:cubicBezTo>
                  <a:cubicBezTo>
                    <a:pt x="22556" y="10490"/>
                    <a:pt x="22555" y="10489"/>
                    <a:pt x="22553" y="10488"/>
                  </a:cubicBezTo>
                  <a:close/>
                  <a:moveTo>
                    <a:pt x="18379" y="10557"/>
                  </a:moveTo>
                  <a:cubicBezTo>
                    <a:pt x="18381" y="10559"/>
                    <a:pt x="18382" y="10561"/>
                    <a:pt x="18383" y="10562"/>
                  </a:cubicBezTo>
                  <a:cubicBezTo>
                    <a:pt x="18383" y="10561"/>
                    <a:pt x="18381" y="10559"/>
                    <a:pt x="18379" y="10557"/>
                  </a:cubicBezTo>
                  <a:close/>
                  <a:moveTo>
                    <a:pt x="19359" y="10980"/>
                  </a:moveTo>
                  <a:lnTo>
                    <a:pt x="19359" y="10980"/>
                  </a:lnTo>
                  <a:cubicBezTo>
                    <a:pt x="19358" y="10981"/>
                    <a:pt x="19358" y="10981"/>
                    <a:pt x="19358" y="10982"/>
                  </a:cubicBezTo>
                  <a:lnTo>
                    <a:pt x="19358" y="10982"/>
                  </a:lnTo>
                  <a:cubicBezTo>
                    <a:pt x="19358" y="10981"/>
                    <a:pt x="19359" y="10981"/>
                    <a:pt x="19359" y="10980"/>
                  </a:cubicBezTo>
                  <a:close/>
                  <a:moveTo>
                    <a:pt x="18740" y="11219"/>
                  </a:moveTo>
                  <a:cubicBezTo>
                    <a:pt x="18740" y="11220"/>
                    <a:pt x="18742" y="11222"/>
                    <a:pt x="18744" y="11223"/>
                  </a:cubicBezTo>
                  <a:cubicBezTo>
                    <a:pt x="18742" y="11222"/>
                    <a:pt x="18741" y="11220"/>
                    <a:pt x="18740" y="11219"/>
                  </a:cubicBezTo>
                  <a:close/>
                  <a:moveTo>
                    <a:pt x="6759" y="11779"/>
                  </a:moveTo>
                  <a:cubicBezTo>
                    <a:pt x="6759" y="11779"/>
                    <a:pt x="6759" y="11779"/>
                    <a:pt x="6759" y="11779"/>
                  </a:cubicBezTo>
                  <a:lnTo>
                    <a:pt x="6759" y="11779"/>
                  </a:lnTo>
                  <a:cubicBezTo>
                    <a:pt x="6759" y="11779"/>
                    <a:pt x="6759" y="11779"/>
                    <a:pt x="6759" y="11779"/>
                  </a:cubicBezTo>
                  <a:close/>
                  <a:moveTo>
                    <a:pt x="10540" y="11866"/>
                  </a:moveTo>
                  <a:cubicBezTo>
                    <a:pt x="10540" y="11866"/>
                    <a:pt x="10541" y="11866"/>
                    <a:pt x="10541" y="11866"/>
                  </a:cubicBezTo>
                  <a:lnTo>
                    <a:pt x="10541" y="11866"/>
                  </a:lnTo>
                  <a:cubicBezTo>
                    <a:pt x="10541" y="11866"/>
                    <a:pt x="10540" y="11866"/>
                    <a:pt x="10540" y="11866"/>
                  </a:cubicBezTo>
                  <a:close/>
                  <a:moveTo>
                    <a:pt x="23648" y="11876"/>
                  </a:moveTo>
                  <a:lnTo>
                    <a:pt x="23648" y="11876"/>
                  </a:lnTo>
                  <a:cubicBezTo>
                    <a:pt x="23648" y="11877"/>
                    <a:pt x="23648" y="11878"/>
                    <a:pt x="23648" y="11878"/>
                  </a:cubicBezTo>
                  <a:cubicBezTo>
                    <a:pt x="23648" y="11878"/>
                    <a:pt x="23648" y="11877"/>
                    <a:pt x="23648" y="11876"/>
                  </a:cubicBezTo>
                  <a:close/>
                  <a:moveTo>
                    <a:pt x="2869" y="12103"/>
                  </a:moveTo>
                  <a:cubicBezTo>
                    <a:pt x="2870" y="12103"/>
                    <a:pt x="2870" y="12104"/>
                    <a:pt x="2870" y="12104"/>
                  </a:cubicBezTo>
                  <a:lnTo>
                    <a:pt x="2870" y="12104"/>
                  </a:lnTo>
                  <a:lnTo>
                    <a:pt x="2869" y="12103"/>
                  </a:lnTo>
                  <a:close/>
                  <a:moveTo>
                    <a:pt x="3456" y="12287"/>
                  </a:moveTo>
                  <a:cubicBezTo>
                    <a:pt x="3456" y="12287"/>
                    <a:pt x="3457" y="12287"/>
                    <a:pt x="3458" y="12287"/>
                  </a:cubicBezTo>
                  <a:lnTo>
                    <a:pt x="3458" y="12287"/>
                  </a:lnTo>
                  <a:cubicBezTo>
                    <a:pt x="3457" y="12287"/>
                    <a:pt x="3456" y="12287"/>
                    <a:pt x="3456" y="12287"/>
                  </a:cubicBezTo>
                  <a:close/>
                  <a:moveTo>
                    <a:pt x="11926" y="12805"/>
                  </a:moveTo>
                  <a:cubicBezTo>
                    <a:pt x="11927" y="12805"/>
                    <a:pt x="11928" y="12805"/>
                    <a:pt x="11928" y="12806"/>
                  </a:cubicBezTo>
                  <a:lnTo>
                    <a:pt x="11928" y="12806"/>
                  </a:lnTo>
                  <a:cubicBezTo>
                    <a:pt x="11928" y="12805"/>
                    <a:pt x="11926" y="12805"/>
                    <a:pt x="11926" y="12805"/>
                  </a:cubicBezTo>
                  <a:close/>
                  <a:moveTo>
                    <a:pt x="13724" y="12823"/>
                  </a:moveTo>
                  <a:cubicBezTo>
                    <a:pt x="13723" y="12823"/>
                    <a:pt x="13723" y="12824"/>
                    <a:pt x="13722" y="12824"/>
                  </a:cubicBezTo>
                  <a:lnTo>
                    <a:pt x="13722" y="12824"/>
                  </a:lnTo>
                  <a:cubicBezTo>
                    <a:pt x="13723" y="12824"/>
                    <a:pt x="13723" y="12824"/>
                    <a:pt x="13724" y="12823"/>
                  </a:cubicBezTo>
                  <a:close/>
                  <a:moveTo>
                    <a:pt x="14496" y="12870"/>
                  </a:moveTo>
                  <a:cubicBezTo>
                    <a:pt x="14497" y="12871"/>
                    <a:pt x="14498" y="12871"/>
                    <a:pt x="14499" y="12872"/>
                  </a:cubicBezTo>
                  <a:lnTo>
                    <a:pt x="14499" y="12872"/>
                  </a:lnTo>
                  <a:lnTo>
                    <a:pt x="14496" y="12870"/>
                  </a:lnTo>
                  <a:close/>
                  <a:moveTo>
                    <a:pt x="9971" y="13037"/>
                  </a:moveTo>
                  <a:cubicBezTo>
                    <a:pt x="9970" y="13037"/>
                    <a:pt x="9970" y="13037"/>
                    <a:pt x="9970" y="13037"/>
                  </a:cubicBezTo>
                  <a:lnTo>
                    <a:pt x="9970" y="13037"/>
                  </a:lnTo>
                  <a:cubicBezTo>
                    <a:pt x="9970" y="13037"/>
                    <a:pt x="9970" y="13037"/>
                    <a:pt x="9971" y="13037"/>
                  </a:cubicBezTo>
                  <a:close/>
                  <a:moveTo>
                    <a:pt x="19948" y="13086"/>
                  </a:moveTo>
                  <a:cubicBezTo>
                    <a:pt x="19949" y="13088"/>
                    <a:pt x="19950" y="13089"/>
                    <a:pt x="19951" y="13090"/>
                  </a:cubicBezTo>
                  <a:lnTo>
                    <a:pt x="19951" y="13090"/>
                  </a:lnTo>
                  <a:cubicBezTo>
                    <a:pt x="19950" y="13089"/>
                    <a:pt x="19949" y="13087"/>
                    <a:pt x="19948" y="13086"/>
                  </a:cubicBezTo>
                  <a:close/>
                  <a:moveTo>
                    <a:pt x="12906" y="13305"/>
                  </a:moveTo>
                  <a:cubicBezTo>
                    <a:pt x="12908" y="13306"/>
                    <a:pt x="12908" y="13307"/>
                    <a:pt x="12909" y="13307"/>
                  </a:cubicBezTo>
                  <a:cubicBezTo>
                    <a:pt x="12911" y="13312"/>
                    <a:pt x="12913" y="13317"/>
                    <a:pt x="12913" y="13322"/>
                  </a:cubicBezTo>
                  <a:cubicBezTo>
                    <a:pt x="12910" y="13317"/>
                    <a:pt x="12908" y="13311"/>
                    <a:pt x="12905" y="13305"/>
                  </a:cubicBezTo>
                  <a:close/>
                  <a:moveTo>
                    <a:pt x="15783" y="13476"/>
                  </a:moveTo>
                  <a:cubicBezTo>
                    <a:pt x="15783" y="13476"/>
                    <a:pt x="15784" y="13476"/>
                    <a:pt x="15784" y="13476"/>
                  </a:cubicBezTo>
                  <a:lnTo>
                    <a:pt x="15784" y="13476"/>
                  </a:lnTo>
                  <a:cubicBezTo>
                    <a:pt x="15784" y="13476"/>
                    <a:pt x="15783" y="13476"/>
                    <a:pt x="15783" y="13476"/>
                  </a:cubicBezTo>
                  <a:close/>
                  <a:moveTo>
                    <a:pt x="16255" y="13493"/>
                  </a:moveTo>
                  <a:cubicBezTo>
                    <a:pt x="16254" y="13493"/>
                    <a:pt x="16252" y="13494"/>
                    <a:pt x="16250" y="13494"/>
                  </a:cubicBezTo>
                  <a:cubicBezTo>
                    <a:pt x="16252" y="13494"/>
                    <a:pt x="16253" y="13494"/>
                    <a:pt x="16255" y="13493"/>
                  </a:cubicBezTo>
                  <a:close/>
                  <a:moveTo>
                    <a:pt x="8454" y="13547"/>
                  </a:moveTo>
                  <a:cubicBezTo>
                    <a:pt x="8453" y="13548"/>
                    <a:pt x="8453" y="13548"/>
                    <a:pt x="8453" y="13549"/>
                  </a:cubicBezTo>
                  <a:cubicBezTo>
                    <a:pt x="8453" y="13548"/>
                    <a:pt x="8453" y="13548"/>
                    <a:pt x="8454" y="13547"/>
                  </a:cubicBezTo>
                  <a:close/>
                  <a:moveTo>
                    <a:pt x="4432" y="14372"/>
                  </a:moveTo>
                  <a:cubicBezTo>
                    <a:pt x="4432" y="14373"/>
                    <a:pt x="4431" y="14375"/>
                    <a:pt x="4431" y="14376"/>
                  </a:cubicBezTo>
                  <a:cubicBezTo>
                    <a:pt x="4431" y="14374"/>
                    <a:pt x="4432" y="14373"/>
                    <a:pt x="4432" y="14372"/>
                  </a:cubicBezTo>
                  <a:close/>
                  <a:moveTo>
                    <a:pt x="7102" y="14415"/>
                  </a:moveTo>
                  <a:cubicBezTo>
                    <a:pt x="7101" y="14415"/>
                    <a:pt x="7101" y="14415"/>
                    <a:pt x="7100" y="14415"/>
                  </a:cubicBezTo>
                  <a:lnTo>
                    <a:pt x="7100" y="14415"/>
                  </a:lnTo>
                  <a:cubicBezTo>
                    <a:pt x="7101" y="14415"/>
                    <a:pt x="7101" y="14415"/>
                    <a:pt x="7102" y="14415"/>
                  </a:cubicBezTo>
                  <a:close/>
                  <a:moveTo>
                    <a:pt x="6882" y="14821"/>
                  </a:moveTo>
                  <a:cubicBezTo>
                    <a:pt x="6881" y="14822"/>
                    <a:pt x="6880" y="14822"/>
                    <a:pt x="6879" y="14822"/>
                  </a:cubicBezTo>
                  <a:cubicBezTo>
                    <a:pt x="6880" y="14822"/>
                    <a:pt x="6881" y="14822"/>
                    <a:pt x="6882" y="14821"/>
                  </a:cubicBezTo>
                  <a:close/>
                  <a:moveTo>
                    <a:pt x="16622" y="15921"/>
                  </a:moveTo>
                  <a:cubicBezTo>
                    <a:pt x="16622" y="15923"/>
                    <a:pt x="16622" y="15926"/>
                    <a:pt x="16623" y="15928"/>
                  </a:cubicBezTo>
                  <a:cubicBezTo>
                    <a:pt x="16623" y="15925"/>
                    <a:pt x="16623" y="15923"/>
                    <a:pt x="16622" y="15921"/>
                  </a:cubicBezTo>
                  <a:close/>
                  <a:moveTo>
                    <a:pt x="22662" y="16396"/>
                  </a:moveTo>
                  <a:lnTo>
                    <a:pt x="22663" y="16397"/>
                  </a:lnTo>
                  <a:cubicBezTo>
                    <a:pt x="22663" y="16398"/>
                    <a:pt x="22663" y="16399"/>
                    <a:pt x="22662" y="16401"/>
                  </a:cubicBezTo>
                  <a:lnTo>
                    <a:pt x="22662" y="16396"/>
                  </a:lnTo>
                  <a:close/>
                  <a:moveTo>
                    <a:pt x="22823" y="16605"/>
                  </a:moveTo>
                  <a:cubicBezTo>
                    <a:pt x="22824" y="16607"/>
                    <a:pt x="22826" y="16609"/>
                    <a:pt x="22827" y="16610"/>
                  </a:cubicBezTo>
                  <a:lnTo>
                    <a:pt x="22827" y="16610"/>
                  </a:lnTo>
                  <a:cubicBezTo>
                    <a:pt x="22826" y="16608"/>
                    <a:pt x="22824" y="16606"/>
                    <a:pt x="22823" y="16605"/>
                  </a:cubicBezTo>
                  <a:close/>
                  <a:moveTo>
                    <a:pt x="2935" y="16627"/>
                  </a:moveTo>
                  <a:lnTo>
                    <a:pt x="2935" y="16627"/>
                  </a:lnTo>
                  <a:cubicBezTo>
                    <a:pt x="2935" y="16628"/>
                    <a:pt x="2935" y="16630"/>
                    <a:pt x="2935" y="16632"/>
                  </a:cubicBezTo>
                  <a:cubicBezTo>
                    <a:pt x="2935" y="16630"/>
                    <a:pt x="2935" y="16628"/>
                    <a:pt x="2935" y="16627"/>
                  </a:cubicBezTo>
                  <a:close/>
                  <a:moveTo>
                    <a:pt x="3650" y="18490"/>
                  </a:moveTo>
                  <a:cubicBezTo>
                    <a:pt x="3651" y="18491"/>
                    <a:pt x="3651" y="18491"/>
                    <a:pt x="3652" y="18491"/>
                  </a:cubicBezTo>
                  <a:cubicBezTo>
                    <a:pt x="3651" y="18491"/>
                    <a:pt x="3651" y="18491"/>
                    <a:pt x="3650" y="18490"/>
                  </a:cubicBezTo>
                  <a:close/>
                  <a:moveTo>
                    <a:pt x="14920" y="1"/>
                  </a:moveTo>
                  <a:cubicBezTo>
                    <a:pt x="14869" y="10"/>
                    <a:pt x="14819" y="21"/>
                    <a:pt x="14770" y="31"/>
                  </a:cubicBezTo>
                  <a:cubicBezTo>
                    <a:pt x="14703" y="46"/>
                    <a:pt x="14636" y="61"/>
                    <a:pt x="14570" y="78"/>
                  </a:cubicBezTo>
                  <a:cubicBezTo>
                    <a:pt x="14505" y="96"/>
                    <a:pt x="14442" y="118"/>
                    <a:pt x="14380" y="139"/>
                  </a:cubicBezTo>
                  <a:cubicBezTo>
                    <a:pt x="14317" y="161"/>
                    <a:pt x="14252" y="185"/>
                    <a:pt x="14192" y="212"/>
                  </a:cubicBezTo>
                  <a:cubicBezTo>
                    <a:pt x="14127" y="243"/>
                    <a:pt x="14067" y="277"/>
                    <a:pt x="14005" y="314"/>
                  </a:cubicBezTo>
                  <a:cubicBezTo>
                    <a:pt x="13891" y="382"/>
                    <a:pt x="13775" y="444"/>
                    <a:pt x="13666" y="519"/>
                  </a:cubicBezTo>
                  <a:cubicBezTo>
                    <a:pt x="13610" y="557"/>
                    <a:pt x="13556" y="599"/>
                    <a:pt x="13504" y="644"/>
                  </a:cubicBezTo>
                  <a:cubicBezTo>
                    <a:pt x="13450" y="689"/>
                    <a:pt x="13396" y="734"/>
                    <a:pt x="13344" y="782"/>
                  </a:cubicBezTo>
                  <a:cubicBezTo>
                    <a:pt x="13297" y="824"/>
                    <a:pt x="13250" y="868"/>
                    <a:pt x="13209" y="917"/>
                  </a:cubicBezTo>
                  <a:cubicBezTo>
                    <a:pt x="13166" y="968"/>
                    <a:pt x="13122" y="1021"/>
                    <a:pt x="13081" y="1073"/>
                  </a:cubicBezTo>
                  <a:cubicBezTo>
                    <a:pt x="13043" y="1123"/>
                    <a:pt x="13007" y="1172"/>
                    <a:pt x="12969" y="1223"/>
                  </a:cubicBezTo>
                  <a:cubicBezTo>
                    <a:pt x="12931" y="1274"/>
                    <a:pt x="12894" y="1326"/>
                    <a:pt x="12862" y="1381"/>
                  </a:cubicBezTo>
                  <a:cubicBezTo>
                    <a:pt x="12835" y="1387"/>
                    <a:pt x="12807" y="1393"/>
                    <a:pt x="12780" y="1401"/>
                  </a:cubicBezTo>
                  <a:cubicBezTo>
                    <a:pt x="12713" y="1420"/>
                    <a:pt x="12647" y="1444"/>
                    <a:pt x="12579" y="1469"/>
                  </a:cubicBezTo>
                  <a:cubicBezTo>
                    <a:pt x="12519" y="1492"/>
                    <a:pt x="12460" y="1520"/>
                    <a:pt x="12401" y="1547"/>
                  </a:cubicBezTo>
                  <a:cubicBezTo>
                    <a:pt x="12341" y="1575"/>
                    <a:pt x="12280" y="1604"/>
                    <a:pt x="12220" y="1634"/>
                  </a:cubicBezTo>
                  <a:cubicBezTo>
                    <a:pt x="12163" y="1664"/>
                    <a:pt x="12106" y="1701"/>
                    <a:pt x="12050" y="1737"/>
                  </a:cubicBezTo>
                  <a:cubicBezTo>
                    <a:pt x="11995" y="1773"/>
                    <a:pt x="11939" y="1810"/>
                    <a:pt x="11884" y="1847"/>
                  </a:cubicBezTo>
                  <a:cubicBezTo>
                    <a:pt x="11833" y="1883"/>
                    <a:pt x="11784" y="1919"/>
                    <a:pt x="11738" y="1961"/>
                  </a:cubicBezTo>
                  <a:cubicBezTo>
                    <a:pt x="11689" y="2006"/>
                    <a:pt x="11641" y="2054"/>
                    <a:pt x="11593" y="2101"/>
                  </a:cubicBezTo>
                  <a:cubicBezTo>
                    <a:pt x="11550" y="2142"/>
                    <a:pt x="11510" y="2187"/>
                    <a:pt x="11470" y="2230"/>
                  </a:cubicBezTo>
                  <a:cubicBezTo>
                    <a:pt x="11433" y="2273"/>
                    <a:pt x="11398" y="2318"/>
                    <a:pt x="11361" y="2362"/>
                  </a:cubicBezTo>
                  <a:cubicBezTo>
                    <a:pt x="11286" y="2452"/>
                    <a:pt x="11221" y="2549"/>
                    <a:pt x="11156" y="2646"/>
                  </a:cubicBezTo>
                  <a:cubicBezTo>
                    <a:pt x="11124" y="2694"/>
                    <a:pt x="11093" y="2744"/>
                    <a:pt x="11066" y="2795"/>
                  </a:cubicBezTo>
                  <a:cubicBezTo>
                    <a:pt x="11037" y="2846"/>
                    <a:pt x="11011" y="2899"/>
                    <a:pt x="10985" y="2954"/>
                  </a:cubicBezTo>
                  <a:cubicBezTo>
                    <a:pt x="10960" y="3008"/>
                    <a:pt x="10939" y="3064"/>
                    <a:pt x="10918" y="3120"/>
                  </a:cubicBezTo>
                  <a:cubicBezTo>
                    <a:pt x="10914" y="3128"/>
                    <a:pt x="10912" y="3137"/>
                    <a:pt x="10908" y="3146"/>
                  </a:cubicBezTo>
                  <a:cubicBezTo>
                    <a:pt x="10904" y="3146"/>
                    <a:pt x="10900" y="3145"/>
                    <a:pt x="10896" y="3145"/>
                  </a:cubicBezTo>
                  <a:cubicBezTo>
                    <a:pt x="10767" y="3123"/>
                    <a:pt x="10637" y="3116"/>
                    <a:pt x="10506" y="3116"/>
                  </a:cubicBezTo>
                  <a:cubicBezTo>
                    <a:pt x="10440" y="3116"/>
                    <a:pt x="10376" y="3122"/>
                    <a:pt x="10311" y="3131"/>
                  </a:cubicBezTo>
                  <a:cubicBezTo>
                    <a:pt x="10250" y="3140"/>
                    <a:pt x="10189" y="3154"/>
                    <a:pt x="10128" y="3166"/>
                  </a:cubicBezTo>
                  <a:cubicBezTo>
                    <a:pt x="10068" y="3177"/>
                    <a:pt x="10007" y="3192"/>
                    <a:pt x="9948" y="3210"/>
                  </a:cubicBezTo>
                  <a:cubicBezTo>
                    <a:pt x="9937" y="3214"/>
                    <a:pt x="9924" y="3218"/>
                    <a:pt x="9913" y="3221"/>
                  </a:cubicBezTo>
                  <a:cubicBezTo>
                    <a:pt x="9906" y="3224"/>
                    <a:pt x="9897" y="3226"/>
                    <a:pt x="9891" y="3229"/>
                  </a:cubicBezTo>
                  <a:cubicBezTo>
                    <a:pt x="9878" y="3233"/>
                    <a:pt x="9866" y="3238"/>
                    <a:pt x="9854" y="3243"/>
                  </a:cubicBezTo>
                  <a:cubicBezTo>
                    <a:pt x="9831" y="3252"/>
                    <a:pt x="9811" y="3262"/>
                    <a:pt x="9789" y="3271"/>
                  </a:cubicBezTo>
                  <a:cubicBezTo>
                    <a:pt x="9788" y="3272"/>
                    <a:pt x="9785" y="3274"/>
                    <a:pt x="9784" y="3274"/>
                  </a:cubicBezTo>
                  <a:cubicBezTo>
                    <a:pt x="9768" y="3265"/>
                    <a:pt x="9752" y="3257"/>
                    <a:pt x="9735" y="3251"/>
                  </a:cubicBezTo>
                  <a:cubicBezTo>
                    <a:pt x="9730" y="3249"/>
                    <a:pt x="9726" y="3247"/>
                    <a:pt x="9721" y="3244"/>
                  </a:cubicBezTo>
                  <a:cubicBezTo>
                    <a:pt x="9716" y="3192"/>
                    <a:pt x="9713" y="3137"/>
                    <a:pt x="9712" y="3085"/>
                  </a:cubicBezTo>
                  <a:lnTo>
                    <a:pt x="9712" y="3090"/>
                  </a:lnTo>
                  <a:cubicBezTo>
                    <a:pt x="9712" y="3050"/>
                    <a:pt x="9711" y="3011"/>
                    <a:pt x="9713" y="2972"/>
                  </a:cubicBezTo>
                  <a:cubicBezTo>
                    <a:pt x="9716" y="2929"/>
                    <a:pt x="9721" y="2885"/>
                    <a:pt x="9725" y="2842"/>
                  </a:cubicBezTo>
                  <a:cubicBezTo>
                    <a:pt x="9733" y="2781"/>
                    <a:pt x="9741" y="2722"/>
                    <a:pt x="9753" y="2661"/>
                  </a:cubicBezTo>
                  <a:cubicBezTo>
                    <a:pt x="9758" y="2632"/>
                    <a:pt x="9762" y="2606"/>
                    <a:pt x="9769" y="2578"/>
                  </a:cubicBezTo>
                  <a:cubicBezTo>
                    <a:pt x="9779" y="2544"/>
                    <a:pt x="9787" y="2511"/>
                    <a:pt x="9793" y="2477"/>
                  </a:cubicBezTo>
                  <a:lnTo>
                    <a:pt x="9793" y="2476"/>
                  </a:lnTo>
                  <a:cubicBezTo>
                    <a:pt x="9793" y="2475"/>
                    <a:pt x="9794" y="2473"/>
                    <a:pt x="9794" y="2472"/>
                  </a:cubicBezTo>
                  <a:lnTo>
                    <a:pt x="9794" y="2472"/>
                  </a:lnTo>
                  <a:cubicBezTo>
                    <a:pt x="9794" y="2472"/>
                    <a:pt x="9794" y="2472"/>
                    <a:pt x="9794" y="2472"/>
                  </a:cubicBezTo>
                  <a:lnTo>
                    <a:pt x="9794" y="2472"/>
                  </a:lnTo>
                  <a:cubicBezTo>
                    <a:pt x="9804" y="2438"/>
                    <a:pt x="9815" y="2403"/>
                    <a:pt x="9825" y="2369"/>
                  </a:cubicBezTo>
                  <a:cubicBezTo>
                    <a:pt x="9834" y="2337"/>
                    <a:pt x="9847" y="2306"/>
                    <a:pt x="9859" y="2275"/>
                  </a:cubicBezTo>
                  <a:cubicBezTo>
                    <a:pt x="9860" y="2274"/>
                    <a:pt x="9860" y="2274"/>
                    <a:pt x="9860" y="2273"/>
                  </a:cubicBezTo>
                  <a:lnTo>
                    <a:pt x="9860" y="2271"/>
                  </a:lnTo>
                  <a:cubicBezTo>
                    <a:pt x="9875" y="2237"/>
                    <a:pt x="9891" y="2202"/>
                    <a:pt x="9908" y="2167"/>
                  </a:cubicBezTo>
                  <a:cubicBezTo>
                    <a:pt x="9949" y="2095"/>
                    <a:pt x="9996" y="2027"/>
                    <a:pt x="10045" y="1959"/>
                  </a:cubicBezTo>
                  <a:cubicBezTo>
                    <a:pt x="10086" y="1899"/>
                    <a:pt x="10125" y="1838"/>
                    <a:pt x="10169" y="1779"/>
                  </a:cubicBezTo>
                  <a:cubicBezTo>
                    <a:pt x="10181" y="1764"/>
                    <a:pt x="10192" y="1748"/>
                    <a:pt x="10205" y="1733"/>
                  </a:cubicBezTo>
                  <a:cubicBezTo>
                    <a:pt x="10216" y="1717"/>
                    <a:pt x="10231" y="1704"/>
                    <a:pt x="10243" y="1690"/>
                  </a:cubicBezTo>
                  <a:cubicBezTo>
                    <a:pt x="10259" y="1676"/>
                    <a:pt x="10274" y="1661"/>
                    <a:pt x="10288" y="1647"/>
                  </a:cubicBezTo>
                  <a:cubicBezTo>
                    <a:pt x="10303" y="1635"/>
                    <a:pt x="10316" y="1623"/>
                    <a:pt x="10331" y="1611"/>
                  </a:cubicBezTo>
                  <a:cubicBezTo>
                    <a:pt x="10352" y="1594"/>
                    <a:pt x="10375" y="1577"/>
                    <a:pt x="10398" y="1559"/>
                  </a:cubicBezTo>
                  <a:cubicBezTo>
                    <a:pt x="10423" y="1542"/>
                    <a:pt x="10448" y="1525"/>
                    <a:pt x="10474" y="1508"/>
                  </a:cubicBezTo>
                  <a:cubicBezTo>
                    <a:pt x="10487" y="1500"/>
                    <a:pt x="10501" y="1494"/>
                    <a:pt x="10514" y="1486"/>
                  </a:cubicBezTo>
                  <a:cubicBezTo>
                    <a:pt x="10518" y="1487"/>
                    <a:pt x="10521" y="1487"/>
                    <a:pt x="10525" y="1487"/>
                  </a:cubicBezTo>
                  <a:cubicBezTo>
                    <a:pt x="10534" y="1487"/>
                    <a:pt x="10544" y="1484"/>
                    <a:pt x="10553" y="1480"/>
                  </a:cubicBezTo>
                  <a:cubicBezTo>
                    <a:pt x="10561" y="1476"/>
                    <a:pt x="10569" y="1471"/>
                    <a:pt x="10577" y="1466"/>
                  </a:cubicBezTo>
                  <a:cubicBezTo>
                    <a:pt x="10592" y="1460"/>
                    <a:pt x="10605" y="1454"/>
                    <a:pt x="10619" y="1448"/>
                  </a:cubicBezTo>
                  <a:cubicBezTo>
                    <a:pt x="10627" y="1451"/>
                    <a:pt x="10635" y="1452"/>
                    <a:pt x="10644" y="1452"/>
                  </a:cubicBezTo>
                  <a:cubicBezTo>
                    <a:pt x="10656" y="1452"/>
                    <a:pt x="10667" y="1449"/>
                    <a:pt x="10678" y="1443"/>
                  </a:cubicBezTo>
                  <a:cubicBezTo>
                    <a:pt x="10686" y="1449"/>
                    <a:pt x="10696" y="1453"/>
                    <a:pt x="10705" y="1458"/>
                  </a:cubicBezTo>
                  <a:cubicBezTo>
                    <a:pt x="10717" y="1468"/>
                    <a:pt x="10733" y="1473"/>
                    <a:pt x="10748" y="1473"/>
                  </a:cubicBezTo>
                  <a:cubicBezTo>
                    <a:pt x="10752" y="1473"/>
                    <a:pt x="10756" y="1472"/>
                    <a:pt x="10760" y="1471"/>
                  </a:cubicBezTo>
                  <a:cubicBezTo>
                    <a:pt x="10794" y="1464"/>
                    <a:pt x="10815" y="1432"/>
                    <a:pt x="10811" y="1398"/>
                  </a:cubicBezTo>
                  <a:cubicBezTo>
                    <a:pt x="10812" y="1350"/>
                    <a:pt x="10817" y="1300"/>
                    <a:pt x="10822" y="1253"/>
                  </a:cubicBezTo>
                  <a:lnTo>
                    <a:pt x="10822" y="1259"/>
                  </a:lnTo>
                  <a:cubicBezTo>
                    <a:pt x="10826" y="1236"/>
                    <a:pt x="10829" y="1211"/>
                    <a:pt x="10832" y="1188"/>
                  </a:cubicBezTo>
                  <a:cubicBezTo>
                    <a:pt x="10840" y="1160"/>
                    <a:pt x="10845" y="1133"/>
                    <a:pt x="10850" y="1104"/>
                  </a:cubicBezTo>
                  <a:cubicBezTo>
                    <a:pt x="10850" y="1103"/>
                    <a:pt x="10850" y="1103"/>
                    <a:pt x="10851" y="1102"/>
                  </a:cubicBezTo>
                  <a:cubicBezTo>
                    <a:pt x="10858" y="1072"/>
                    <a:pt x="10866" y="1042"/>
                    <a:pt x="10873" y="1012"/>
                  </a:cubicBezTo>
                  <a:cubicBezTo>
                    <a:pt x="10879" y="985"/>
                    <a:pt x="10888" y="959"/>
                    <a:pt x="10896" y="933"/>
                  </a:cubicBezTo>
                  <a:cubicBezTo>
                    <a:pt x="10914" y="875"/>
                    <a:pt x="10934" y="819"/>
                    <a:pt x="10955" y="763"/>
                  </a:cubicBezTo>
                  <a:lnTo>
                    <a:pt x="10994" y="666"/>
                  </a:lnTo>
                  <a:cubicBezTo>
                    <a:pt x="11003" y="644"/>
                    <a:pt x="11011" y="622"/>
                    <a:pt x="11020" y="599"/>
                  </a:cubicBezTo>
                  <a:lnTo>
                    <a:pt x="11031" y="568"/>
                  </a:lnTo>
                  <a:cubicBezTo>
                    <a:pt x="11038" y="552"/>
                    <a:pt x="11041" y="537"/>
                    <a:pt x="11042" y="519"/>
                  </a:cubicBezTo>
                  <a:cubicBezTo>
                    <a:pt x="11047" y="514"/>
                    <a:pt x="11053" y="510"/>
                    <a:pt x="11058" y="505"/>
                  </a:cubicBezTo>
                  <a:lnTo>
                    <a:pt x="11059" y="503"/>
                  </a:lnTo>
                  <a:cubicBezTo>
                    <a:pt x="11061" y="503"/>
                    <a:pt x="11061" y="501"/>
                    <a:pt x="11062" y="501"/>
                  </a:cubicBezTo>
                  <a:cubicBezTo>
                    <a:pt x="11106" y="467"/>
                    <a:pt x="11149" y="433"/>
                    <a:pt x="11196" y="403"/>
                  </a:cubicBezTo>
                  <a:lnTo>
                    <a:pt x="11197" y="403"/>
                  </a:lnTo>
                  <a:lnTo>
                    <a:pt x="11198" y="402"/>
                  </a:lnTo>
                  <a:cubicBezTo>
                    <a:pt x="11199" y="401"/>
                    <a:pt x="11202" y="400"/>
                    <a:pt x="11203" y="398"/>
                  </a:cubicBezTo>
                  <a:lnTo>
                    <a:pt x="11203" y="398"/>
                  </a:lnTo>
                  <a:lnTo>
                    <a:pt x="11202" y="400"/>
                  </a:lnTo>
                  <a:cubicBezTo>
                    <a:pt x="11232" y="382"/>
                    <a:pt x="11263" y="366"/>
                    <a:pt x="11295" y="351"/>
                  </a:cubicBezTo>
                  <a:cubicBezTo>
                    <a:pt x="11315" y="341"/>
                    <a:pt x="11335" y="334"/>
                    <a:pt x="11353" y="326"/>
                  </a:cubicBezTo>
                  <a:cubicBezTo>
                    <a:pt x="11357" y="325"/>
                    <a:pt x="11358" y="325"/>
                    <a:pt x="11361" y="324"/>
                  </a:cubicBezTo>
                  <a:cubicBezTo>
                    <a:pt x="11367" y="311"/>
                    <a:pt x="11374" y="302"/>
                    <a:pt x="11386" y="290"/>
                  </a:cubicBezTo>
                  <a:cubicBezTo>
                    <a:pt x="11392" y="285"/>
                    <a:pt x="11398" y="282"/>
                    <a:pt x="11404" y="276"/>
                  </a:cubicBezTo>
                  <a:cubicBezTo>
                    <a:pt x="11415" y="266"/>
                    <a:pt x="11430" y="257"/>
                    <a:pt x="11443" y="247"/>
                  </a:cubicBezTo>
                  <a:cubicBezTo>
                    <a:pt x="11462" y="233"/>
                    <a:pt x="11481" y="220"/>
                    <a:pt x="11501" y="207"/>
                  </a:cubicBezTo>
                  <a:cubicBezTo>
                    <a:pt x="11533" y="189"/>
                    <a:pt x="11564" y="170"/>
                    <a:pt x="11598" y="154"/>
                  </a:cubicBezTo>
                  <a:cubicBezTo>
                    <a:pt x="11595" y="153"/>
                    <a:pt x="11593" y="153"/>
                    <a:pt x="11590" y="153"/>
                  </a:cubicBezTo>
                  <a:cubicBezTo>
                    <a:pt x="11572" y="150"/>
                    <a:pt x="11559" y="148"/>
                    <a:pt x="11539" y="148"/>
                  </a:cubicBezTo>
                  <a:cubicBezTo>
                    <a:pt x="11526" y="148"/>
                    <a:pt x="11511" y="151"/>
                    <a:pt x="11497" y="153"/>
                  </a:cubicBezTo>
                  <a:cubicBezTo>
                    <a:pt x="11469" y="156"/>
                    <a:pt x="11441" y="164"/>
                    <a:pt x="11413" y="173"/>
                  </a:cubicBezTo>
                  <a:cubicBezTo>
                    <a:pt x="11345" y="192"/>
                    <a:pt x="11278" y="217"/>
                    <a:pt x="11214" y="249"/>
                  </a:cubicBezTo>
                  <a:cubicBezTo>
                    <a:pt x="11131" y="289"/>
                    <a:pt x="11057" y="345"/>
                    <a:pt x="10986" y="402"/>
                  </a:cubicBezTo>
                  <a:cubicBezTo>
                    <a:pt x="10961" y="422"/>
                    <a:pt x="10939" y="443"/>
                    <a:pt x="10917" y="464"/>
                  </a:cubicBezTo>
                  <a:cubicBezTo>
                    <a:pt x="10889" y="489"/>
                    <a:pt x="10862" y="514"/>
                    <a:pt x="10837" y="541"/>
                  </a:cubicBezTo>
                  <a:cubicBezTo>
                    <a:pt x="10826" y="555"/>
                    <a:pt x="10814" y="568"/>
                    <a:pt x="10801" y="583"/>
                  </a:cubicBezTo>
                  <a:cubicBezTo>
                    <a:pt x="10790" y="596"/>
                    <a:pt x="10781" y="610"/>
                    <a:pt x="10770" y="624"/>
                  </a:cubicBezTo>
                  <a:cubicBezTo>
                    <a:pt x="10753" y="650"/>
                    <a:pt x="10734" y="676"/>
                    <a:pt x="10721" y="703"/>
                  </a:cubicBezTo>
                  <a:cubicBezTo>
                    <a:pt x="10702" y="736"/>
                    <a:pt x="10685" y="768"/>
                    <a:pt x="10667" y="801"/>
                  </a:cubicBezTo>
                  <a:cubicBezTo>
                    <a:pt x="10652" y="832"/>
                    <a:pt x="10640" y="865"/>
                    <a:pt x="10629" y="898"/>
                  </a:cubicBezTo>
                  <a:cubicBezTo>
                    <a:pt x="10605" y="960"/>
                    <a:pt x="10589" y="1026"/>
                    <a:pt x="10577" y="1090"/>
                  </a:cubicBezTo>
                  <a:cubicBezTo>
                    <a:pt x="10567" y="1141"/>
                    <a:pt x="10558" y="1195"/>
                    <a:pt x="10556" y="1248"/>
                  </a:cubicBezTo>
                  <a:cubicBezTo>
                    <a:pt x="10541" y="1253"/>
                    <a:pt x="10528" y="1259"/>
                    <a:pt x="10514" y="1265"/>
                  </a:cubicBezTo>
                  <a:cubicBezTo>
                    <a:pt x="10494" y="1270"/>
                    <a:pt x="10474" y="1277"/>
                    <a:pt x="10454" y="1283"/>
                  </a:cubicBezTo>
                  <a:cubicBezTo>
                    <a:pt x="10391" y="1300"/>
                    <a:pt x="10331" y="1329"/>
                    <a:pt x="10273" y="1360"/>
                  </a:cubicBezTo>
                  <a:cubicBezTo>
                    <a:pt x="10216" y="1391"/>
                    <a:pt x="10160" y="1427"/>
                    <a:pt x="10110" y="1466"/>
                  </a:cubicBezTo>
                  <a:cubicBezTo>
                    <a:pt x="10004" y="1551"/>
                    <a:pt x="9911" y="1651"/>
                    <a:pt x="9828" y="1758"/>
                  </a:cubicBezTo>
                  <a:cubicBezTo>
                    <a:pt x="9789" y="1809"/>
                    <a:pt x="9754" y="1863"/>
                    <a:pt x="9725" y="1918"/>
                  </a:cubicBezTo>
                  <a:cubicBezTo>
                    <a:pt x="9691" y="1980"/>
                    <a:pt x="9659" y="2041"/>
                    <a:pt x="9627" y="2103"/>
                  </a:cubicBezTo>
                  <a:cubicBezTo>
                    <a:pt x="9594" y="2162"/>
                    <a:pt x="9567" y="2224"/>
                    <a:pt x="9544" y="2287"/>
                  </a:cubicBezTo>
                  <a:cubicBezTo>
                    <a:pt x="9524" y="2348"/>
                    <a:pt x="9504" y="2410"/>
                    <a:pt x="9491" y="2473"/>
                  </a:cubicBezTo>
                  <a:cubicBezTo>
                    <a:pt x="9477" y="2534"/>
                    <a:pt x="9465" y="2596"/>
                    <a:pt x="9457" y="2658"/>
                  </a:cubicBezTo>
                  <a:cubicBezTo>
                    <a:pt x="9448" y="2712"/>
                    <a:pt x="9441" y="2764"/>
                    <a:pt x="9436" y="2816"/>
                  </a:cubicBezTo>
                  <a:cubicBezTo>
                    <a:pt x="9428" y="2896"/>
                    <a:pt x="9424" y="2977"/>
                    <a:pt x="9433" y="3059"/>
                  </a:cubicBezTo>
                  <a:cubicBezTo>
                    <a:pt x="9436" y="3081"/>
                    <a:pt x="9439" y="3105"/>
                    <a:pt x="9443" y="3128"/>
                  </a:cubicBezTo>
                  <a:cubicBezTo>
                    <a:pt x="9424" y="3121"/>
                    <a:pt x="9406" y="3114"/>
                    <a:pt x="9386" y="3107"/>
                  </a:cubicBezTo>
                  <a:cubicBezTo>
                    <a:pt x="9329" y="3089"/>
                    <a:pt x="9269" y="3068"/>
                    <a:pt x="9210" y="3049"/>
                  </a:cubicBezTo>
                  <a:cubicBezTo>
                    <a:pt x="9145" y="3032"/>
                    <a:pt x="9081" y="3017"/>
                    <a:pt x="9015" y="3007"/>
                  </a:cubicBezTo>
                  <a:cubicBezTo>
                    <a:pt x="8951" y="2997"/>
                    <a:pt x="8885" y="2993"/>
                    <a:pt x="8820" y="2989"/>
                  </a:cubicBezTo>
                  <a:cubicBezTo>
                    <a:pt x="8762" y="2985"/>
                    <a:pt x="8704" y="2981"/>
                    <a:pt x="8647" y="2980"/>
                  </a:cubicBezTo>
                  <a:lnTo>
                    <a:pt x="8647" y="2980"/>
                  </a:lnTo>
                  <a:cubicBezTo>
                    <a:pt x="8652" y="2997"/>
                    <a:pt x="8655" y="3014"/>
                    <a:pt x="8660" y="3032"/>
                  </a:cubicBezTo>
                  <a:cubicBezTo>
                    <a:pt x="8668" y="3058"/>
                    <a:pt x="8678" y="3083"/>
                    <a:pt x="8688" y="3107"/>
                  </a:cubicBezTo>
                  <a:cubicBezTo>
                    <a:pt x="8698" y="3135"/>
                    <a:pt x="8706" y="3162"/>
                    <a:pt x="8716" y="3190"/>
                  </a:cubicBezTo>
                  <a:cubicBezTo>
                    <a:pt x="8722" y="3210"/>
                    <a:pt x="8730" y="3231"/>
                    <a:pt x="8737" y="3254"/>
                  </a:cubicBezTo>
                  <a:cubicBezTo>
                    <a:pt x="8741" y="3264"/>
                    <a:pt x="8745" y="3274"/>
                    <a:pt x="8745" y="3285"/>
                  </a:cubicBezTo>
                  <a:lnTo>
                    <a:pt x="8755" y="3285"/>
                  </a:lnTo>
                  <a:cubicBezTo>
                    <a:pt x="8809" y="3292"/>
                    <a:pt x="8863" y="3297"/>
                    <a:pt x="8916" y="3303"/>
                  </a:cubicBezTo>
                  <a:cubicBezTo>
                    <a:pt x="8984" y="3312"/>
                    <a:pt x="9052" y="3321"/>
                    <a:pt x="9121" y="3329"/>
                  </a:cubicBezTo>
                  <a:cubicBezTo>
                    <a:pt x="9124" y="3347"/>
                    <a:pt x="9135" y="3360"/>
                    <a:pt x="9150" y="3369"/>
                  </a:cubicBezTo>
                  <a:cubicBezTo>
                    <a:pt x="9158" y="3374"/>
                    <a:pt x="9169" y="3383"/>
                    <a:pt x="9179" y="3384"/>
                  </a:cubicBezTo>
                  <a:lnTo>
                    <a:pt x="9217" y="3391"/>
                  </a:lnTo>
                  <a:lnTo>
                    <a:pt x="9215" y="3391"/>
                  </a:lnTo>
                  <a:cubicBezTo>
                    <a:pt x="9396" y="3445"/>
                    <a:pt x="9576" y="3496"/>
                    <a:pt x="9761" y="3535"/>
                  </a:cubicBezTo>
                  <a:cubicBezTo>
                    <a:pt x="9766" y="3545"/>
                    <a:pt x="9771" y="3553"/>
                    <a:pt x="9779" y="3558"/>
                  </a:cubicBezTo>
                  <a:cubicBezTo>
                    <a:pt x="9808" y="3579"/>
                    <a:pt x="9842" y="3587"/>
                    <a:pt x="9877" y="3594"/>
                  </a:cubicBezTo>
                  <a:cubicBezTo>
                    <a:pt x="9904" y="3599"/>
                    <a:pt x="9931" y="3602"/>
                    <a:pt x="9958" y="3603"/>
                  </a:cubicBezTo>
                  <a:cubicBezTo>
                    <a:pt x="9961" y="3603"/>
                    <a:pt x="9964" y="3603"/>
                    <a:pt x="9967" y="3603"/>
                  </a:cubicBezTo>
                  <a:cubicBezTo>
                    <a:pt x="9989" y="3603"/>
                    <a:pt x="10012" y="3597"/>
                    <a:pt x="10033" y="3592"/>
                  </a:cubicBezTo>
                  <a:cubicBezTo>
                    <a:pt x="10061" y="3586"/>
                    <a:pt x="10088" y="3575"/>
                    <a:pt x="10115" y="3563"/>
                  </a:cubicBezTo>
                  <a:cubicBezTo>
                    <a:pt x="10150" y="3558"/>
                    <a:pt x="10184" y="3551"/>
                    <a:pt x="10218" y="3544"/>
                  </a:cubicBezTo>
                  <a:cubicBezTo>
                    <a:pt x="10233" y="3541"/>
                    <a:pt x="10246" y="3538"/>
                    <a:pt x="10260" y="3534"/>
                  </a:cubicBezTo>
                  <a:cubicBezTo>
                    <a:pt x="10287" y="3528"/>
                    <a:pt x="10313" y="3524"/>
                    <a:pt x="10339" y="3514"/>
                  </a:cubicBezTo>
                  <a:cubicBezTo>
                    <a:pt x="10341" y="3513"/>
                    <a:pt x="10342" y="3512"/>
                    <a:pt x="10345" y="3510"/>
                  </a:cubicBezTo>
                  <a:cubicBezTo>
                    <a:pt x="10349" y="3509"/>
                    <a:pt x="10355" y="3509"/>
                    <a:pt x="10358" y="3509"/>
                  </a:cubicBezTo>
                  <a:cubicBezTo>
                    <a:pt x="10389" y="3505"/>
                    <a:pt x="10420" y="3499"/>
                    <a:pt x="10450" y="3498"/>
                  </a:cubicBezTo>
                  <a:cubicBezTo>
                    <a:pt x="10514" y="3494"/>
                    <a:pt x="10577" y="3491"/>
                    <a:pt x="10640" y="3486"/>
                  </a:cubicBezTo>
                  <a:cubicBezTo>
                    <a:pt x="10690" y="3484"/>
                    <a:pt x="10739" y="3482"/>
                    <a:pt x="10789" y="3481"/>
                  </a:cubicBezTo>
                  <a:cubicBezTo>
                    <a:pt x="10816" y="3481"/>
                    <a:pt x="10842" y="3479"/>
                    <a:pt x="10867" y="3478"/>
                  </a:cubicBezTo>
                  <a:cubicBezTo>
                    <a:pt x="10883" y="3478"/>
                    <a:pt x="10899" y="3477"/>
                    <a:pt x="10915" y="3477"/>
                  </a:cubicBezTo>
                  <a:cubicBezTo>
                    <a:pt x="10929" y="3482"/>
                    <a:pt x="10943" y="3487"/>
                    <a:pt x="10955" y="3492"/>
                  </a:cubicBezTo>
                  <a:lnTo>
                    <a:pt x="11021" y="3515"/>
                  </a:lnTo>
                  <a:cubicBezTo>
                    <a:pt x="11061" y="3529"/>
                    <a:pt x="11101" y="3543"/>
                    <a:pt x="11141" y="3556"/>
                  </a:cubicBezTo>
                  <a:cubicBezTo>
                    <a:pt x="11200" y="3576"/>
                    <a:pt x="11257" y="3595"/>
                    <a:pt x="11314" y="3615"/>
                  </a:cubicBezTo>
                  <a:lnTo>
                    <a:pt x="11314" y="3615"/>
                  </a:lnTo>
                  <a:cubicBezTo>
                    <a:pt x="11314" y="3615"/>
                    <a:pt x="11314" y="3615"/>
                    <a:pt x="11314" y="3615"/>
                  </a:cubicBezTo>
                  <a:lnTo>
                    <a:pt x="11314" y="3615"/>
                  </a:lnTo>
                  <a:cubicBezTo>
                    <a:pt x="11315" y="3615"/>
                    <a:pt x="11315" y="3615"/>
                    <a:pt x="11316" y="3616"/>
                  </a:cubicBezTo>
                  <a:lnTo>
                    <a:pt x="11316" y="3616"/>
                  </a:lnTo>
                  <a:cubicBezTo>
                    <a:pt x="11316" y="3615"/>
                    <a:pt x="11316" y="3615"/>
                    <a:pt x="11316" y="3615"/>
                  </a:cubicBezTo>
                  <a:lnTo>
                    <a:pt x="11316" y="3615"/>
                  </a:lnTo>
                  <a:cubicBezTo>
                    <a:pt x="11316" y="3616"/>
                    <a:pt x="11317" y="3616"/>
                    <a:pt x="11317" y="3616"/>
                  </a:cubicBezTo>
                  <a:cubicBezTo>
                    <a:pt x="11317" y="3616"/>
                    <a:pt x="11317" y="3616"/>
                    <a:pt x="11317" y="3616"/>
                  </a:cubicBezTo>
                  <a:lnTo>
                    <a:pt x="11317" y="3616"/>
                  </a:lnTo>
                  <a:cubicBezTo>
                    <a:pt x="11340" y="3624"/>
                    <a:pt x="11364" y="3633"/>
                    <a:pt x="11388" y="3641"/>
                  </a:cubicBezTo>
                  <a:cubicBezTo>
                    <a:pt x="11439" y="3662"/>
                    <a:pt x="11492" y="3684"/>
                    <a:pt x="11543" y="3706"/>
                  </a:cubicBezTo>
                  <a:cubicBezTo>
                    <a:pt x="11630" y="3744"/>
                    <a:pt x="11717" y="3781"/>
                    <a:pt x="11801" y="3819"/>
                  </a:cubicBezTo>
                  <a:cubicBezTo>
                    <a:pt x="11835" y="3835"/>
                    <a:pt x="11868" y="3850"/>
                    <a:pt x="11902" y="3865"/>
                  </a:cubicBezTo>
                  <a:cubicBezTo>
                    <a:pt x="11915" y="3873"/>
                    <a:pt x="11928" y="3881"/>
                    <a:pt x="11940" y="3889"/>
                  </a:cubicBezTo>
                  <a:cubicBezTo>
                    <a:pt x="11952" y="3899"/>
                    <a:pt x="11966" y="3907"/>
                    <a:pt x="11981" y="3916"/>
                  </a:cubicBezTo>
                  <a:cubicBezTo>
                    <a:pt x="11983" y="3932"/>
                    <a:pt x="11991" y="3946"/>
                    <a:pt x="12004" y="3956"/>
                  </a:cubicBezTo>
                  <a:cubicBezTo>
                    <a:pt x="12028" y="3974"/>
                    <a:pt x="12053" y="3994"/>
                    <a:pt x="12078" y="4014"/>
                  </a:cubicBezTo>
                  <a:cubicBezTo>
                    <a:pt x="12088" y="4024"/>
                    <a:pt x="12099" y="4034"/>
                    <a:pt x="12109" y="4043"/>
                  </a:cubicBezTo>
                  <a:cubicBezTo>
                    <a:pt x="12192" y="4122"/>
                    <a:pt x="12276" y="4201"/>
                    <a:pt x="12351" y="4289"/>
                  </a:cubicBezTo>
                  <a:lnTo>
                    <a:pt x="12351" y="4291"/>
                  </a:lnTo>
                  <a:cubicBezTo>
                    <a:pt x="12339" y="4322"/>
                    <a:pt x="12352" y="4358"/>
                    <a:pt x="12380" y="4371"/>
                  </a:cubicBezTo>
                  <a:cubicBezTo>
                    <a:pt x="12372" y="4385"/>
                    <a:pt x="12367" y="4400"/>
                    <a:pt x="12369" y="4417"/>
                  </a:cubicBezTo>
                  <a:cubicBezTo>
                    <a:pt x="12373" y="4438"/>
                    <a:pt x="12388" y="4458"/>
                    <a:pt x="12409" y="4467"/>
                  </a:cubicBezTo>
                  <a:cubicBezTo>
                    <a:pt x="12411" y="4468"/>
                    <a:pt x="12413" y="4468"/>
                    <a:pt x="12415" y="4469"/>
                  </a:cubicBezTo>
                  <a:cubicBezTo>
                    <a:pt x="12422" y="4471"/>
                    <a:pt x="12428" y="4472"/>
                    <a:pt x="12434" y="4472"/>
                  </a:cubicBezTo>
                  <a:cubicBezTo>
                    <a:pt x="12455" y="4472"/>
                    <a:pt x="12475" y="4461"/>
                    <a:pt x="12494" y="4448"/>
                  </a:cubicBezTo>
                  <a:cubicBezTo>
                    <a:pt x="12501" y="4444"/>
                    <a:pt x="12508" y="4440"/>
                    <a:pt x="12515" y="4437"/>
                  </a:cubicBezTo>
                  <a:lnTo>
                    <a:pt x="12515" y="4437"/>
                  </a:lnTo>
                  <a:cubicBezTo>
                    <a:pt x="12515" y="4437"/>
                    <a:pt x="12515" y="4437"/>
                    <a:pt x="12514" y="4437"/>
                  </a:cubicBezTo>
                  <a:lnTo>
                    <a:pt x="12514" y="4437"/>
                  </a:lnTo>
                  <a:cubicBezTo>
                    <a:pt x="12515" y="4437"/>
                    <a:pt x="12515" y="4437"/>
                    <a:pt x="12515" y="4437"/>
                  </a:cubicBezTo>
                  <a:lnTo>
                    <a:pt x="12515" y="4437"/>
                  </a:lnTo>
                  <a:cubicBezTo>
                    <a:pt x="12515" y="4437"/>
                    <a:pt x="12515" y="4437"/>
                    <a:pt x="12515" y="4437"/>
                  </a:cubicBezTo>
                  <a:lnTo>
                    <a:pt x="12515" y="4437"/>
                  </a:lnTo>
                  <a:cubicBezTo>
                    <a:pt x="12517" y="4437"/>
                    <a:pt x="12518" y="4436"/>
                    <a:pt x="12519" y="4436"/>
                  </a:cubicBezTo>
                  <a:lnTo>
                    <a:pt x="12519" y="4436"/>
                  </a:lnTo>
                  <a:cubicBezTo>
                    <a:pt x="12518" y="4436"/>
                    <a:pt x="12516" y="4437"/>
                    <a:pt x="12515" y="4437"/>
                  </a:cubicBezTo>
                  <a:lnTo>
                    <a:pt x="12515" y="4437"/>
                  </a:lnTo>
                  <a:cubicBezTo>
                    <a:pt x="12517" y="4437"/>
                    <a:pt x="12518" y="4436"/>
                    <a:pt x="12520" y="4435"/>
                  </a:cubicBezTo>
                  <a:lnTo>
                    <a:pt x="12520" y="4435"/>
                  </a:lnTo>
                  <a:cubicBezTo>
                    <a:pt x="12519" y="4436"/>
                    <a:pt x="12519" y="4436"/>
                    <a:pt x="12519" y="4436"/>
                  </a:cubicBezTo>
                  <a:lnTo>
                    <a:pt x="12519" y="4436"/>
                  </a:lnTo>
                  <a:cubicBezTo>
                    <a:pt x="12521" y="4435"/>
                    <a:pt x="12523" y="4435"/>
                    <a:pt x="12524" y="4433"/>
                  </a:cubicBezTo>
                  <a:cubicBezTo>
                    <a:pt x="12537" y="4529"/>
                    <a:pt x="12556" y="4626"/>
                    <a:pt x="12576" y="4720"/>
                  </a:cubicBezTo>
                  <a:lnTo>
                    <a:pt x="12642" y="5014"/>
                  </a:lnTo>
                  <a:cubicBezTo>
                    <a:pt x="12663" y="5103"/>
                    <a:pt x="12684" y="5194"/>
                    <a:pt x="12702" y="5284"/>
                  </a:cubicBezTo>
                  <a:cubicBezTo>
                    <a:pt x="12715" y="5349"/>
                    <a:pt x="12728" y="5412"/>
                    <a:pt x="12740" y="5476"/>
                  </a:cubicBezTo>
                  <a:cubicBezTo>
                    <a:pt x="12759" y="5566"/>
                    <a:pt x="12771" y="5658"/>
                    <a:pt x="12781" y="5749"/>
                  </a:cubicBezTo>
                  <a:cubicBezTo>
                    <a:pt x="12783" y="5770"/>
                    <a:pt x="12785" y="5789"/>
                    <a:pt x="12786" y="5810"/>
                  </a:cubicBezTo>
                  <a:cubicBezTo>
                    <a:pt x="12783" y="5813"/>
                    <a:pt x="12782" y="5815"/>
                    <a:pt x="12781" y="5819"/>
                  </a:cubicBezTo>
                  <a:cubicBezTo>
                    <a:pt x="12764" y="5850"/>
                    <a:pt x="12749" y="5881"/>
                    <a:pt x="12734" y="5913"/>
                  </a:cubicBezTo>
                  <a:cubicBezTo>
                    <a:pt x="12726" y="5933"/>
                    <a:pt x="12718" y="5953"/>
                    <a:pt x="12710" y="5973"/>
                  </a:cubicBezTo>
                  <a:cubicBezTo>
                    <a:pt x="12690" y="6020"/>
                    <a:pt x="12672" y="6066"/>
                    <a:pt x="12654" y="6112"/>
                  </a:cubicBezTo>
                  <a:cubicBezTo>
                    <a:pt x="12623" y="6195"/>
                    <a:pt x="12596" y="6280"/>
                    <a:pt x="12576" y="6366"/>
                  </a:cubicBezTo>
                  <a:cubicBezTo>
                    <a:pt x="12570" y="6392"/>
                    <a:pt x="12566" y="6418"/>
                    <a:pt x="12564" y="6444"/>
                  </a:cubicBezTo>
                  <a:cubicBezTo>
                    <a:pt x="12561" y="6444"/>
                    <a:pt x="12559" y="6445"/>
                    <a:pt x="12558" y="6446"/>
                  </a:cubicBezTo>
                  <a:cubicBezTo>
                    <a:pt x="12544" y="6451"/>
                    <a:pt x="12533" y="6456"/>
                    <a:pt x="12522" y="6461"/>
                  </a:cubicBezTo>
                  <a:cubicBezTo>
                    <a:pt x="12511" y="6466"/>
                    <a:pt x="12503" y="6474"/>
                    <a:pt x="12494" y="6481"/>
                  </a:cubicBezTo>
                  <a:cubicBezTo>
                    <a:pt x="12484" y="6490"/>
                    <a:pt x="12475" y="6500"/>
                    <a:pt x="12467" y="6511"/>
                  </a:cubicBezTo>
                  <a:cubicBezTo>
                    <a:pt x="12449" y="6530"/>
                    <a:pt x="12431" y="6551"/>
                    <a:pt x="12415" y="6572"/>
                  </a:cubicBezTo>
                  <a:cubicBezTo>
                    <a:pt x="12388" y="6608"/>
                    <a:pt x="12358" y="6645"/>
                    <a:pt x="12334" y="6685"/>
                  </a:cubicBezTo>
                  <a:cubicBezTo>
                    <a:pt x="12326" y="6699"/>
                    <a:pt x="12320" y="6712"/>
                    <a:pt x="12312" y="6727"/>
                  </a:cubicBezTo>
                  <a:cubicBezTo>
                    <a:pt x="12306" y="6743"/>
                    <a:pt x="12305" y="6760"/>
                    <a:pt x="12303" y="6778"/>
                  </a:cubicBezTo>
                  <a:cubicBezTo>
                    <a:pt x="12303" y="6781"/>
                    <a:pt x="12302" y="6785"/>
                    <a:pt x="12303" y="6789"/>
                  </a:cubicBezTo>
                  <a:cubicBezTo>
                    <a:pt x="12292" y="6799"/>
                    <a:pt x="12280" y="6809"/>
                    <a:pt x="12269" y="6817"/>
                  </a:cubicBezTo>
                  <a:cubicBezTo>
                    <a:pt x="12254" y="6819"/>
                    <a:pt x="12240" y="6821"/>
                    <a:pt x="12228" y="6824"/>
                  </a:cubicBezTo>
                  <a:cubicBezTo>
                    <a:pt x="12226" y="6824"/>
                    <a:pt x="12224" y="6824"/>
                    <a:pt x="12223" y="6825"/>
                  </a:cubicBezTo>
                  <a:cubicBezTo>
                    <a:pt x="12218" y="6833"/>
                    <a:pt x="12213" y="6840"/>
                    <a:pt x="12208" y="6847"/>
                  </a:cubicBezTo>
                  <a:cubicBezTo>
                    <a:pt x="12191" y="6869"/>
                    <a:pt x="12173" y="6889"/>
                    <a:pt x="12155" y="6910"/>
                  </a:cubicBezTo>
                  <a:cubicBezTo>
                    <a:pt x="12138" y="6930"/>
                    <a:pt x="12119" y="6949"/>
                    <a:pt x="12100" y="6969"/>
                  </a:cubicBezTo>
                  <a:cubicBezTo>
                    <a:pt x="12085" y="6982"/>
                    <a:pt x="12071" y="6998"/>
                    <a:pt x="12055" y="7010"/>
                  </a:cubicBezTo>
                  <a:cubicBezTo>
                    <a:pt x="12044" y="7018"/>
                    <a:pt x="12030" y="7023"/>
                    <a:pt x="12016" y="7023"/>
                  </a:cubicBezTo>
                  <a:cubicBezTo>
                    <a:pt x="12010" y="7023"/>
                    <a:pt x="12004" y="7022"/>
                    <a:pt x="11998" y="7021"/>
                  </a:cubicBezTo>
                  <a:lnTo>
                    <a:pt x="11993" y="7026"/>
                  </a:lnTo>
                  <a:lnTo>
                    <a:pt x="11977" y="7042"/>
                  </a:lnTo>
                  <a:cubicBezTo>
                    <a:pt x="11978" y="7043"/>
                    <a:pt x="11978" y="7044"/>
                    <a:pt x="11980" y="7047"/>
                  </a:cubicBezTo>
                  <a:cubicBezTo>
                    <a:pt x="11986" y="7062"/>
                    <a:pt x="11997" y="7072"/>
                    <a:pt x="12012" y="7077"/>
                  </a:cubicBezTo>
                  <a:cubicBezTo>
                    <a:pt x="11995" y="7080"/>
                    <a:pt x="11980" y="7085"/>
                    <a:pt x="11962" y="7086"/>
                  </a:cubicBezTo>
                  <a:cubicBezTo>
                    <a:pt x="11950" y="7089"/>
                    <a:pt x="11937" y="7090"/>
                    <a:pt x="11924" y="7091"/>
                  </a:cubicBezTo>
                  <a:cubicBezTo>
                    <a:pt x="11919" y="7095"/>
                    <a:pt x="11915" y="7100"/>
                    <a:pt x="11910" y="7104"/>
                  </a:cubicBezTo>
                  <a:cubicBezTo>
                    <a:pt x="11887" y="7126"/>
                    <a:pt x="11861" y="7146"/>
                    <a:pt x="11836" y="7167"/>
                  </a:cubicBezTo>
                  <a:cubicBezTo>
                    <a:pt x="11810" y="7189"/>
                    <a:pt x="11782" y="7212"/>
                    <a:pt x="11755" y="7234"/>
                  </a:cubicBezTo>
                  <a:cubicBezTo>
                    <a:pt x="11759" y="7234"/>
                    <a:pt x="11762" y="7234"/>
                    <a:pt x="11766" y="7234"/>
                  </a:cubicBezTo>
                  <a:cubicBezTo>
                    <a:pt x="11819" y="7234"/>
                    <a:pt x="11871" y="7228"/>
                    <a:pt x="11924" y="7222"/>
                  </a:cubicBezTo>
                  <a:cubicBezTo>
                    <a:pt x="11983" y="7215"/>
                    <a:pt x="12043" y="7203"/>
                    <a:pt x="12101" y="7189"/>
                  </a:cubicBezTo>
                  <a:cubicBezTo>
                    <a:pt x="12163" y="7175"/>
                    <a:pt x="12222" y="7152"/>
                    <a:pt x="12280" y="7122"/>
                  </a:cubicBezTo>
                  <a:cubicBezTo>
                    <a:pt x="12329" y="7096"/>
                    <a:pt x="12375" y="7067"/>
                    <a:pt x="12422" y="7034"/>
                  </a:cubicBezTo>
                  <a:lnTo>
                    <a:pt x="12437" y="7069"/>
                  </a:lnTo>
                  <a:cubicBezTo>
                    <a:pt x="12439" y="7073"/>
                    <a:pt x="12441" y="7078"/>
                    <a:pt x="12442" y="7082"/>
                  </a:cubicBezTo>
                  <a:cubicBezTo>
                    <a:pt x="12445" y="7092"/>
                    <a:pt x="12449" y="7102"/>
                    <a:pt x="12453" y="7112"/>
                  </a:cubicBezTo>
                  <a:lnTo>
                    <a:pt x="12453" y="7112"/>
                  </a:lnTo>
                  <a:cubicBezTo>
                    <a:pt x="12453" y="7111"/>
                    <a:pt x="12453" y="7111"/>
                    <a:pt x="12453" y="7111"/>
                  </a:cubicBezTo>
                  <a:lnTo>
                    <a:pt x="12453" y="7111"/>
                  </a:lnTo>
                  <a:cubicBezTo>
                    <a:pt x="12467" y="7158"/>
                    <a:pt x="12482" y="7204"/>
                    <a:pt x="12496" y="7253"/>
                  </a:cubicBezTo>
                  <a:cubicBezTo>
                    <a:pt x="12512" y="7318"/>
                    <a:pt x="12529" y="7383"/>
                    <a:pt x="12543" y="7449"/>
                  </a:cubicBezTo>
                  <a:cubicBezTo>
                    <a:pt x="12558" y="7527"/>
                    <a:pt x="12568" y="7605"/>
                    <a:pt x="12573" y="7684"/>
                  </a:cubicBezTo>
                  <a:cubicBezTo>
                    <a:pt x="12576" y="7751"/>
                    <a:pt x="12578" y="7820"/>
                    <a:pt x="12578" y="7887"/>
                  </a:cubicBezTo>
                  <a:lnTo>
                    <a:pt x="12578" y="7986"/>
                  </a:lnTo>
                  <a:lnTo>
                    <a:pt x="12578" y="8013"/>
                  </a:lnTo>
                  <a:cubicBezTo>
                    <a:pt x="12576" y="8032"/>
                    <a:pt x="12575" y="8049"/>
                    <a:pt x="12574" y="8069"/>
                  </a:cubicBezTo>
                  <a:cubicBezTo>
                    <a:pt x="12573" y="8083"/>
                    <a:pt x="12573" y="8099"/>
                    <a:pt x="12573" y="8112"/>
                  </a:cubicBezTo>
                  <a:cubicBezTo>
                    <a:pt x="12564" y="8151"/>
                    <a:pt x="12554" y="8188"/>
                    <a:pt x="12543" y="8224"/>
                  </a:cubicBezTo>
                  <a:lnTo>
                    <a:pt x="12532" y="8235"/>
                  </a:lnTo>
                  <a:cubicBezTo>
                    <a:pt x="12523" y="8247"/>
                    <a:pt x="12514" y="8259"/>
                    <a:pt x="12506" y="8271"/>
                  </a:cubicBezTo>
                  <a:cubicBezTo>
                    <a:pt x="12493" y="8290"/>
                    <a:pt x="12481" y="8306"/>
                    <a:pt x="12468" y="8324"/>
                  </a:cubicBezTo>
                  <a:cubicBezTo>
                    <a:pt x="12447" y="8354"/>
                    <a:pt x="12427" y="8385"/>
                    <a:pt x="12406" y="8416"/>
                  </a:cubicBezTo>
                  <a:cubicBezTo>
                    <a:pt x="12385" y="8450"/>
                    <a:pt x="12365" y="8482"/>
                    <a:pt x="12343" y="8514"/>
                  </a:cubicBezTo>
                  <a:cubicBezTo>
                    <a:pt x="12324" y="8545"/>
                    <a:pt x="12305" y="8577"/>
                    <a:pt x="12287" y="8608"/>
                  </a:cubicBezTo>
                  <a:lnTo>
                    <a:pt x="12256" y="8643"/>
                  </a:lnTo>
                  <a:lnTo>
                    <a:pt x="12250" y="8649"/>
                  </a:lnTo>
                  <a:cubicBezTo>
                    <a:pt x="12213" y="8616"/>
                    <a:pt x="12177" y="8581"/>
                    <a:pt x="12138" y="8550"/>
                  </a:cubicBezTo>
                  <a:cubicBezTo>
                    <a:pt x="12033" y="8463"/>
                    <a:pt x="11915" y="8395"/>
                    <a:pt x="11792" y="8336"/>
                  </a:cubicBezTo>
                  <a:cubicBezTo>
                    <a:pt x="11734" y="8308"/>
                    <a:pt x="11675" y="8283"/>
                    <a:pt x="11615" y="8262"/>
                  </a:cubicBezTo>
                  <a:cubicBezTo>
                    <a:pt x="11553" y="8241"/>
                    <a:pt x="11491" y="8225"/>
                    <a:pt x="11429" y="8210"/>
                  </a:cubicBezTo>
                  <a:cubicBezTo>
                    <a:pt x="11372" y="8198"/>
                    <a:pt x="11315" y="8185"/>
                    <a:pt x="11257" y="8179"/>
                  </a:cubicBezTo>
                  <a:cubicBezTo>
                    <a:pt x="11233" y="8178"/>
                    <a:pt x="11210" y="8177"/>
                    <a:pt x="11186" y="8177"/>
                  </a:cubicBezTo>
                  <a:cubicBezTo>
                    <a:pt x="11162" y="8177"/>
                    <a:pt x="11139" y="8178"/>
                    <a:pt x="11115" y="8178"/>
                  </a:cubicBezTo>
                  <a:cubicBezTo>
                    <a:pt x="10991" y="8182"/>
                    <a:pt x="10868" y="8193"/>
                    <a:pt x="10747" y="8218"/>
                  </a:cubicBezTo>
                  <a:cubicBezTo>
                    <a:pt x="10643" y="8238"/>
                    <a:pt x="10538" y="8256"/>
                    <a:pt x="10435" y="8282"/>
                  </a:cubicBezTo>
                  <a:cubicBezTo>
                    <a:pt x="10386" y="8293"/>
                    <a:pt x="10339" y="8311"/>
                    <a:pt x="10294" y="8329"/>
                  </a:cubicBezTo>
                  <a:cubicBezTo>
                    <a:pt x="10252" y="8348"/>
                    <a:pt x="10212" y="8369"/>
                    <a:pt x="10175" y="8395"/>
                  </a:cubicBezTo>
                  <a:cubicBezTo>
                    <a:pt x="10177" y="8393"/>
                    <a:pt x="10180" y="8391"/>
                    <a:pt x="10181" y="8390"/>
                  </a:cubicBezTo>
                  <a:lnTo>
                    <a:pt x="10181" y="8390"/>
                  </a:lnTo>
                  <a:cubicBezTo>
                    <a:pt x="10169" y="8398"/>
                    <a:pt x="10156" y="8407"/>
                    <a:pt x="10144" y="8415"/>
                  </a:cubicBezTo>
                  <a:cubicBezTo>
                    <a:pt x="10092" y="8442"/>
                    <a:pt x="10043" y="8472"/>
                    <a:pt x="9998" y="8508"/>
                  </a:cubicBezTo>
                  <a:lnTo>
                    <a:pt x="9971" y="8530"/>
                  </a:lnTo>
                  <a:cubicBezTo>
                    <a:pt x="9999" y="8529"/>
                    <a:pt x="10027" y="8528"/>
                    <a:pt x="10056" y="8528"/>
                  </a:cubicBezTo>
                  <a:cubicBezTo>
                    <a:pt x="10103" y="8518"/>
                    <a:pt x="10148" y="8509"/>
                    <a:pt x="10195" y="8502"/>
                  </a:cubicBezTo>
                  <a:cubicBezTo>
                    <a:pt x="10197" y="8502"/>
                    <a:pt x="10199" y="8502"/>
                    <a:pt x="10201" y="8502"/>
                  </a:cubicBezTo>
                  <a:cubicBezTo>
                    <a:pt x="10208" y="8502"/>
                    <a:pt x="10214" y="8503"/>
                    <a:pt x="10220" y="8505"/>
                  </a:cubicBezTo>
                  <a:cubicBezTo>
                    <a:pt x="10231" y="8504"/>
                    <a:pt x="10242" y="8502"/>
                    <a:pt x="10253" y="8501"/>
                  </a:cubicBezTo>
                  <a:cubicBezTo>
                    <a:pt x="10257" y="8499"/>
                    <a:pt x="10262" y="8499"/>
                    <a:pt x="10265" y="8498"/>
                  </a:cubicBezTo>
                  <a:cubicBezTo>
                    <a:pt x="10267" y="8498"/>
                    <a:pt x="10268" y="8497"/>
                    <a:pt x="10270" y="8496"/>
                  </a:cubicBezTo>
                  <a:cubicBezTo>
                    <a:pt x="10325" y="8472"/>
                    <a:pt x="10377" y="8450"/>
                    <a:pt x="10433" y="8431"/>
                  </a:cubicBezTo>
                  <a:cubicBezTo>
                    <a:pt x="10483" y="8415"/>
                    <a:pt x="10535" y="8400"/>
                    <a:pt x="10588" y="8386"/>
                  </a:cubicBezTo>
                  <a:lnTo>
                    <a:pt x="10588" y="8386"/>
                  </a:lnTo>
                  <a:cubicBezTo>
                    <a:pt x="10583" y="8409"/>
                    <a:pt x="10588" y="8432"/>
                    <a:pt x="10605" y="8450"/>
                  </a:cubicBezTo>
                  <a:cubicBezTo>
                    <a:pt x="10614" y="8457"/>
                    <a:pt x="10624" y="8463"/>
                    <a:pt x="10634" y="8466"/>
                  </a:cubicBezTo>
                  <a:cubicBezTo>
                    <a:pt x="10640" y="8468"/>
                    <a:pt x="10649" y="8468"/>
                    <a:pt x="10656" y="8468"/>
                  </a:cubicBezTo>
                  <a:cubicBezTo>
                    <a:pt x="10675" y="8467"/>
                    <a:pt x="10695" y="8465"/>
                    <a:pt x="10714" y="8462"/>
                  </a:cubicBezTo>
                  <a:cubicBezTo>
                    <a:pt x="10758" y="8456"/>
                    <a:pt x="10804" y="8451"/>
                    <a:pt x="10846" y="8437"/>
                  </a:cubicBezTo>
                  <a:cubicBezTo>
                    <a:pt x="10867" y="8431"/>
                    <a:pt x="10882" y="8415"/>
                    <a:pt x="10887" y="8395"/>
                  </a:cubicBezTo>
                  <a:cubicBezTo>
                    <a:pt x="10896" y="8394"/>
                    <a:pt x="10905" y="8393"/>
                    <a:pt x="10914" y="8393"/>
                  </a:cubicBezTo>
                  <a:lnTo>
                    <a:pt x="10905" y="8393"/>
                  </a:lnTo>
                  <a:cubicBezTo>
                    <a:pt x="10938" y="8390"/>
                    <a:pt x="10969" y="8388"/>
                    <a:pt x="11001" y="8385"/>
                  </a:cubicBezTo>
                  <a:lnTo>
                    <a:pt x="11006" y="8385"/>
                  </a:lnTo>
                  <a:cubicBezTo>
                    <a:pt x="11008" y="8385"/>
                    <a:pt x="11011" y="8385"/>
                    <a:pt x="11013" y="8385"/>
                  </a:cubicBezTo>
                  <a:cubicBezTo>
                    <a:pt x="11032" y="8385"/>
                    <a:pt x="11048" y="8376"/>
                    <a:pt x="11059" y="8360"/>
                  </a:cubicBezTo>
                  <a:cubicBezTo>
                    <a:pt x="11145" y="8383"/>
                    <a:pt x="11229" y="8410"/>
                    <a:pt x="11312" y="8437"/>
                  </a:cubicBezTo>
                  <a:cubicBezTo>
                    <a:pt x="11350" y="8450"/>
                    <a:pt x="11386" y="8461"/>
                    <a:pt x="11424" y="8473"/>
                  </a:cubicBezTo>
                  <a:cubicBezTo>
                    <a:pt x="11470" y="8487"/>
                    <a:pt x="11517" y="8501"/>
                    <a:pt x="11562" y="8517"/>
                  </a:cubicBezTo>
                  <a:cubicBezTo>
                    <a:pt x="11562" y="8517"/>
                    <a:pt x="11561" y="8517"/>
                    <a:pt x="11561" y="8516"/>
                  </a:cubicBezTo>
                  <a:lnTo>
                    <a:pt x="11561" y="8516"/>
                  </a:lnTo>
                  <a:cubicBezTo>
                    <a:pt x="11574" y="8521"/>
                    <a:pt x="11587" y="8526"/>
                    <a:pt x="11600" y="8532"/>
                  </a:cubicBezTo>
                  <a:cubicBezTo>
                    <a:pt x="11619" y="8543"/>
                    <a:pt x="11637" y="8551"/>
                    <a:pt x="11656" y="8561"/>
                  </a:cubicBezTo>
                  <a:cubicBezTo>
                    <a:pt x="11692" y="8581"/>
                    <a:pt x="11727" y="8601"/>
                    <a:pt x="11761" y="8620"/>
                  </a:cubicBezTo>
                  <a:cubicBezTo>
                    <a:pt x="11796" y="8639"/>
                    <a:pt x="11831" y="8658"/>
                    <a:pt x="11866" y="8679"/>
                  </a:cubicBezTo>
                  <a:cubicBezTo>
                    <a:pt x="11889" y="8692"/>
                    <a:pt x="11914" y="8706"/>
                    <a:pt x="11939" y="8719"/>
                  </a:cubicBezTo>
                  <a:cubicBezTo>
                    <a:pt x="11966" y="8735"/>
                    <a:pt x="11993" y="8749"/>
                    <a:pt x="12023" y="8759"/>
                  </a:cubicBezTo>
                  <a:cubicBezTo>
                    <a:pt x="12054" y="8782"/>
                    <a:pt x="12084" y="8808"/>
                    <a:pt x="12114" y="8834"/>
                  </a:cubicBezTo>
                  <a:cubicBezTo>
                    <a:pt x="12121" y="8852"/>
                    <a:pt x="12136" y="8866"/>
                    <a:pt x="12156" y="8871"/>
                  </a:cubicBezTo>
                  <a:cubicBezTo>
                    <a:pt x="12203" y="8914"/>
                    <a:pt x="12246" y="8959"/>
                    <a:pt x="12287" y="9007"/>
                  </a:cubicBezTo>
                  <a:cubicBezTo>
                    <a:pt x="12315" y="9039"/>
                    <a:pt x="12341" y="9072"/>
                    <a:pt x="12365" y="9107"/>
                  </a:cubicBezTo>
                  <a:cubicBezTo>
                    <a:pt x="12363" y="9115"/>
                    <a:pt x="12362" y="9124"/>
                    <a:pt x="12363" y="9134"/>
                  </a:cubicBezTo>
                  <a:cubicBezTo>
                    <a:pt x="12364" y="9149"/>
                    <a:pt x="12365" y="9163"/>
                    <a:pt x="12370" y="9177"/>
                  </a:cubicBezTo>
                  <a:cubicBezTo>
                    <a:pt x="12377" y="9196"/>
                    <a:pt x="12384" y="9216"/>
                    <a:pt x="12393" y="9235"/>
                  </a:cubicBezTo>
                  <a:cubicBezTo>
                    <a:pt x="12403" y="9260"/>
                    <a:pt x="12411" y="9283"/>
                    <a:pt x="12422" y="9307"/>
                  </a:cubicBezTo>
                  <a:cubicBezTo>
                    <a:pt x="12434" y="9333"/>
                    <a:pt x="12444" y="9360"/>
                    <a:pt x="12457" y="9386"/>
                  </a:cubicBezTo>
                  <a:cubicBezTo>
                    <a:pt x="12471" y="9417"/>
                    <a:pt x="12487" y="9447"/>
                    <a:pt x="12502" y="9478"/>
                  </a:cubicBezTo>
                  <a:cubicBezTo>
                    <a:pt x="12535" y="9549"/>
                    <a:pt x="12574" y="9618"/>
                    <a:pt x="12613" y="9686"/>
                  </a:cubicBezTo>
                  <a:cubicBezTo>
                    <a:pt x="12615" y="9690"/>
                    <a:pt x="12615" y="9694"/>
                    <a:pt x="12616" y="9699"/>
                  </a:cubicBezTo>
                  <a:cubicBezTo>
                    <a:pt x="12609" y="9702"/>
                    <a:pt x="12604" y="9707"/>
                    <a:pt x="12599" y="9712"/>
                  </a:cubicBezTo>
                  <a:cubicBezTo>
                    <a:pt x="12589" y="9725"/>
                    <a:pt x="12581" y="9740"/>
                    <a:pt x="12579" y="9757"/>
                  </a:cubicBezTo>
                  <a:cubicBezTo>
                    <a:pt x="12578" y="9791"/>
                    <a:pt x="12587" y="9826"/>
                    <a:pt x="12597" y="9859"/>
                  </a:cubicBezTo>
                  <a:cubicBezTo>
                    <a:pt x="12596" y="9859"/>
                    <a:pt x="12595" y="9860"/>
                    <a:pt x="12594" y="9860"/>
                  </a:cubicBezTo>
                  <a:cubicBezTo>
                    <a:pt x="12534" y="9885"/>
                    <a:pt x="12475" y="9913"/>
                    <a:pt x="12421" y="9949"/>
                  </a:cubicBezTo>
                  <a:cubicBezTo>
                    <a:pt x="12365" y="9985"/>
                    <a:pt x="12310" y="10025"/>
                    <a:pt x="12256" y="10066"/>
                  </a:cubicBezTo>
                  <a:cubicBezTo>
                    <a:pt x="12219" y="10094"/>
                    <a:pt x="12183" y="10124"/>
                    <a:pt x="12147" y="10155"/>
                  </a:cubicBezTo>
                  <a:cubicBezTo>
                    <a:pt x="12151" y="10155"/>
                    <a:pt x="12156" y="10154"/>
                    <a:pt x="12160" y="10154"/>
                  </a:cubicBezTo>
                  <a:lnTo>
                    <a:pt x="12164" y="10154"/>
                  </a:lnTo>
                  <a:cubicBezTo>
                    <a:pt x="12205" y="10148"/>
                    <a:pt x="12245" y="10140"/>
                    <a:pt x="12285" y="10140"/>
                  </a:cubicBezTo>
                  <a:cubicBezTo>
                    <a:pt x="12289" y="10140"/>
                    <a:pt x="12293" y="10140"/>
                    <a:pt x="12298" y="10140"/>
                  </a:cubicBezTo>
                  <a:lnTo>
                    <a:pt x="12306" y="10140"/>
                  </a:lnTo>
                  <a:lnTo>
                    <a:pt x="12348" y="10129"/>
                  </a:lnTo>
                  <a:cubicBezTo>
                    <a:pt x="12362" y="10125"/>
                    <a:pt x="12374" y="10123"/>
                    <a:pt x="12388" y="10120"/>
                  </a:cubicBezTo>
                  <a:cubicBezTo>
                    <a:pt x="12391" y="10120"/>
                    <a:pt x="12394" y="10119"/>
                    <a:pt x="12398" y="10119"/>
                  </a:cubicBezTo>
                  <a:cubicBezTo>
                    <a:pt x="12400" y="10119"/>
                    <a:pt x="12401" y="10119"/>
                    <a:pt x="12403" y="10120"/>
                  </a:cubicBezTo>
                  <a:cubicBezTo>
                    <a:pt x="12444" y="10091"/>
                    <a:pt x="12487" y="10062"/>
                    <a:pt x="12529" y="10036"/>
                  </a:cubicBezTo>
                  <a:cubicBezTo>
                    <a:pt x="12547" y="10026"/>
                    <a:pt x="12566" y="10018"/>
                    <a:pt x="12585" y="10009"/>
                  </a:cubicBezTo>
                  <a:cubicBezTo>
                    <a:pt x="12587" y="10010"/>
                    <a:pt x="12589" y="10013"/>
                    <a:pt x="12591" y="10014"/>
                  </a:cubicBezTo>
                  <a:lnTo>
                    <a:pt x="12592" y="10014"/>
                  </a:lnTo>
                  <a:cubicBezTo>
                    <a:pt x="12604" y="10018"/>
                    <a:pt x="12615" y="10018"/>
                    <a:pt x="12626" y="10018"/>
                  </a:cubicBezTo>
                  <a:lnTo>
                    <a:pt x="12635" y="10018"/>
                  </a:lnTo>
                  <a:cubicBezTo>
                    <a:pt x="12645" y="10047"/>
                    <a:pt x="12671" y="10063"/>
                    <a:pt x="12699" y="10063"/>
                  </a:cubicBezTo>
                  <a:cubicBezTo>
                    <a:pt x="12705" y="10063"/>
                    <a:pt x="12710" y="10062"/>
                    <a:pt x="12716" y="10061"/>
                  </a:cubicBezTo>
                  <a:cubicBezTo>
                    <a:pt x="12724" y="10058"/>
                    <a:pt x="12731" y="10057"/>
                    <a:pt x="12739" y="10055"/>
                  </a:cubicBezTo>
                  <a:lnTo>
                    <a:pt x="12738" y="10055"/>
                  </a:lnTo>
                  <a:cubicBezTo>
                    <a:pt x="12776" y="10045"/>
                    <a:pt x="12813" y="10036"/>
                    <a:pt x="12850" y="10030"/>
                  </a:cubicBezTo>
                  <a:cubicBezTo>
                    <a:pt x="12896" y="10022"/>
                    <a:pt x="12942" y="10015"/>
                    <a:pt x="12988" y="10009"/>
                  </a:cubicBezTo>
                  <a:cubicBezTo>
                    <a:pt x="13028" y="10005"/>
                    <a:pt x="13069" y="10003"/>
                    <a:pt x="13108" y="10003"/>
                  </a:cubicBezTo>
                  <a:cubicBezTo>
                    <a:pt x="13153" y="10004"/>
                    <a:pt x="13199" y="10008"/>
                    <a:pt x="13244" y="10014"/>
                  </a:cubicBezTo>
                  <a:cubicBezTo>
                    <a:pt x="13312" y="10025"/>
                    <a:pt x="13379" y="10037"/>
                    <a:pt x="13446" y="10056"/>
                  </a:cubicBezTo>
                  <a:cubicBezTo>
                    <a:pt x="13474" y="10065"/>
                    <a:pt x="13503" y="10073"/>
                    <a:pt x="13531" y="10084"/>
                  </a:cubicBezTo>
                  <a:cubicBezTo>
                    <a:pt x="13543" y="10093"/>
                    <a:pt x="13555" y="10101"/>
                    <a:pt x="13566" y="10108"/>
                  </a:cubicBezTo>
                  <a:cubicBezTo>
                    <a:pt x="13591" y="10125"/>
                    <a:pt x="13617" y="10143"/>
                    <a:pt x="13642" y="10160"/>
                  </a:cubicBezTo>
                  <a:cubicBezTo>
                    <a:pt x="13696" y="10195"/>
                    <a:pt x="13751" y="10231"/>
                    <a:pt x="13804" y="10264"/>
                  </a:cubicBezTo>
                  <a:cubicBezTo>
                    <a:pt x="13854" y="10297"/>
                    <a:pt x="13905" y="10326"/>
                    <a:pt x="13954" y="10359"/>
                  </a:cubicBezTo>
                  <a:cubicBezTo>
                    <a:pt x="13988" y="10381"/>
                    <a:pt x="14021" y="10402"/>
                    <a:pt x="14055" y="10423"/>
                  </a:cubicBezTo>
                  <a:cubicBezTo>
                    <a:pt x="14056" y="10424"/>
                    <a:pt x="14057" y="10426"/>
                    <a:pt x="14059" y="10426"/>
                  </a:cubicBezTo>
                  <a:cubicBezTo>
                    <a:pt x="14073" y="10439"/>
                    <a:pt x="14088" y="10452"/>
                    <a:pt x="14103" y="10464"/>
                  </a:cubicBezTo>
                  <a:cubicBezTo>
                    <a:pt x="14109" y="10476"/>
                    <a:pt x="14117" y="10488"/>
                    <a:pt x="14123" y="10498"/>
                  </a:cubicBezTo>
                  <a:cubicBezTo>
                    <a:pt x="14137" y="10520"/>
                    <a:pt x="14150" y="10541"/>
                    <a:pt x="14164" y="10562"/>
                  </a:cubicBezTo>
                  <a:cubicBezTo>
                    <a:pt x="14190" y="10607"/>
                    <a:pt x="14220" y="10648"/>
                    <a:pt x="14248" y="10690"/>
                  </a:cubicBezTo>
                  <a:cubicBezTo>
                    <a:pt x="14276" y="10729"/>
                    <a:pt x="14305" y="10768"/>
                    <a:pt x="14334" y="10806"/>
                  </a:cubicBezTo>
                  <a:lnTo>
                    <a:pt x="14384" y="10872"/>
                  </a:lnTo>
                  <a:cubicBezTo>
                    <a:pt x="14393" y="10883"/>
                    <a:pt x="14402" y="10896"/>
                    <a:pt x="14412" y="10907"/>
                  </a:cubicBezTo>
                  <a:cubicBezTo>
                    <a:pt x="14428" y="10927"/>
                    <a:pt x="14444" y="10942"/>
                    <a:pt x="14465" y="10956"/>
                  </a:cubicBezTo>
                  <a:cubicBezTo>
                    <a:pt x="14477" y="10963"/>
                    <a:pt x="14490" y="10967"/>
                    <a:pt x="14502" y="10967"/>
                  </a:cubicBezTo>
                  <a:cubicBezTo>
                    <a:pt x="14514" y="10967"/>
                    <a:pt x="14526" y="10964"/>
                    <a:pt x="14536" y="10958"/>
                  </a:cubicBezTo>
                  <a:cubicBezTo>
                    <a:pt x="14537" y="10958"/>
                    <a:pt x="14537" y="10956"/>
                    <a:pt x="14539" y="10956"/>
                  </a:cubicBezTo>
                  <a:cubicBezTo>
                    <a:pt x="14553" y="10973"/>
                    <a:pt x="14567" y="10991"/>
                    <a:pt x="14587" y="11002"/>
                  </a:cubicBezTo>
                  <a:cubicBezTo>
                    <a:pt x="14592" y="11006"/>
                    <a:pt x="14598" y="11009"/>
                    <a:pt x="14603" y="11010"/>
                  </a:cubicBezTo>
                  <a:cubicBezTo>
                    <a:pt x="14609" y="11012"/>
                    <a:pt x="14614" y="11013"/>
                    <a:pt x="14620" y="11013"/>
                  </a:cubicBezTo>
                  <a:cubicBezTo>
                    <a:pt x="14631" y="11013"/>
                    <a:pt x="14642" y="11010"/>
                    <a:pt x="14653" y="11004"/>
                  </a:cubicBezTo>
                  <a:cubicBezTo>
                    <a:pt x="14654" y="11006"/>
                    <a:pt x="14654" y="11009"/>
                    <a:pt x="14655" y="11012"/>
                  </a:cubicBezTo>
                  <a:cubicBezTo>
                    <a:pt x="14655" y="11014"/>
                    <a:pt x="14655" y="11016"/>
                    <a:pt x="14656" y="11017"/>
                  </a:cubicBezTo>
                  <a:cubicBezTo>
                    <a:pt x="14656" y="11018"/>
                    <a:pt x="14656" y="11019"/>
                    <a:pt x="14656" y="11020"/>
                  </a:cubicBezTo>
                  <a:lnTo>
                    <a:pt x="14656" y="11020"/>
                  </a:lnTo>
                  <a:lnTo>
                    <a:pt x="14656" y="11020"/>
                  </a:lnTo>
                  <a:lnTo>
                    <a:pt x="14656" y="11020"/>
                  </a:lnTo>
                  <a:cubicBezTo>
                    <a:pt x="14658" y="11025"/>
                    <a:pt x="14658" y="11031"/>
                    <a:pt x="14659" y="11036"/>
                  </a:cubicBezTo>
                  <a:cubicBezTo>
                    <a:pt x="14668" y="11035"/>
                    <a:pt x="14679" y="11032"/>
                    <a:pt x="14687" y="11031"/>
                  </a:cubicBezTo>
                  <a:cubicBezTo>
                    <a:pt x="14692" y="11016"/>
                    <a:pt x="14704" y="11004"/>
                    <a:pt x="14718" y="10996"/>
                  </a:cubicBezTo>
                  <a:cubicBezTo>
                    <a:pt x="14732" y="10989"/>
                    <a:pt x="14749" y="10985"/>
                    <a:pt x="14766" y="10984"/>
                  </a:cubicBezTo>
                  <a:cubicBezTo>
                    <a:pt x="14771" y="10984"/>
                    <a:pt x="14775" y="10984"/>
                    <a:pt x="14780" y="10985"/>
                  </a:cubicBezTo>
                  <a:cubicBezTo>
                    <a:pt x="14778" y="10973"/>
                    <a:pt x="14773" y="10961"/>
                    <a:pt x="14771" y="10948"/>
                  </a:cubicBezTo>
                  <a:cubicBezTo>
                    <a:pt x="14769" y="10944"/>
                    <a:pt x="14768" y="10939"/>
                    <a:pt x="14767" y="10935"/>
                  </a:cubicBezTo>
                  <a:cubicBezTo>
                    <a:pt x="14799" y="10932"/>
                    <a:pt x="14833" y="10929"/>
                    <a:pt x="14865" y="10925"/>
                  </a:cubicBezTo>
                  <a:cubicBezTo>
                    <a:pt x="14883" y="10923"/>
                    <a:pt x="14902" y="10921"/>
                    <a:pt x="14921" y="10918"/>
                  </a:cubicBezTo>
                  <a:cubicBezTo>
                    <a:pt x="14938" y="10916"/>
                    <a:pt x="14957" y="10914"/>
                    <a:pt x="14974" y="10912"/>
                  </a:cubicBezTo>
                  <a:cubicBezTo>
                    <a:pt x="15012" y="10914"/>
                    <a:pt x="15052" y="10918"/>
                    <a:pt x="15091" y="10921"/>
                  </a:cubicBezTo>
                  <a:cubicBezTo>
                    <a:pt x="15164" y="10927"/>
                    <a:pt x="15234" y="10932"/>
                    <a:pt x="15306" y="10938"/>
                  </a:cubicBezTo>
                  <a:cubicBezTo>
                    <a:pt x="15442" y="10949"/>
                    <a:pt x="15576" y="10968"/>
                    <a:pt x="15712" y="10984"/>
                  </a:cubicBezTo>
                  <a:lnTo>
                    <a:pt x="15886" y="11011"/>
                  </a:lnTo>
                  <a:cubicBezTo>
                    <a:pt x="15943" y="11021"/>
                    <a:pt x="16000" y="11033"/>
                    <a:pt x="16056" y="11045"/>
                  </a:cubicBezTo>
                  <a:cubicBezTo>
                    <a:pt x="16110" y="11056"/>
                    <a:pt x="16165" y="11069"/>
                    <a:pt x="16218" y="11081"/>
                  </a:cubicBezTo>
                  <a:cubicBezTo>
                    <a:pt x="16266" y="11093"/>
                    <a:pt x="16314" y="11107"/>
                    <a:pt x="16362" y="11120"/>
                  </a:cubicBezTo>
                  <a:lnTo>
                    <a:pt x="16359" y="11120"/>
                  </a:lnTo>
                  <a:lnTo>
                    <a:pt x="16471" y="11159"/>
                  </a:lnTo>
                  <a:cubicBezTo>
                    <a:pt x="16510" y="11171"/>
                    <a:pt x="16546" y="11192"/>
                    <a:pt x="16586" y="11198"/>
                  </a:cubicBezTo>
                  <a:cubicBezTo>
                    <a:pt x="16583" y="11221"/>
                    <a:pt x="16593" y="11241"/>
                    <a:pt x="16608" y="11255"/>
                  </a:cubicBezTo>
                  <a:cubicBezTo>
                    <a:pt x="16605" y="11265"/>
                    <a:pt x="16604" y="11278"/>
                    <a:pt x="16606" y="11289"/>
                  </a:cubicBezTo>
                  <a:cubicBezTo>
                    <a:pt x="16606" y="11295"/>
                    <a:pt x="16609" y="11300"/>
                    <a:pt x="16611" y="11306"/>
                  </a:cubicBezTo>
                  <a:cubicBezTo>
                    <a:pt x="16617" y="11326"/>
                    <a:pt x="16624" y="11343"/>
                    <a:pt x="16641" y="11353"/>
                  </a:cubicBezTo>
                  <a:cubicBezTo>
                    <a:pt x="16652" y="11360"/>
                    <a:pt x="16663" y="11363"/>
                    <a:pt x="16676" y="11365"/>
                  </a:cubicBezTo>
                  <a:cubicBezTo>
                    <a:pt x="16675" y="11370"/>
                    <a:pt x="16673" y="11377"/>
                    <a:pt x="16675" y="11382"/>
                  </a:cubicBezTo>
                  <a:cubicBezTo>
                    <a:pt x="16676" y="11393"/>
                    <a:pt x="16676" y="11404"/>
                    <a:pt x="16682" y="11415"/>
                  </a:cubicBezTo>
                  <a:cubicBezTo>
                    <a:pt x="16688" y="11432"/>
                    <a:pt x="16703" y="11449"/>
                    <a:pt x="16722" y="11454"/>
                  </a:cubicBezTo>
                  <a:cubicBezTo>
                    <a:pt x="16724" y="11455"/>
                    <a:pt x="16728" y="11455"/>
                    <a:pt x="16732" y="11456"/>
                  </a:cubicBezTo>
                  <a:cubicBezTo>
                    <a:pt x="16737" y="11457"/>
                    <a:pt x="16741" y="11458"/>
                    <a:pt x="16745" y="11458"/>
                  </a:cubicBezTo>
                  <a:cubicBezTo>
                    <a:pt x="16750" y="11458"/>
                    <a:pt x="16755" y="11457"/>
                    <a:pt x="16760" y="11455"/>
                  </a:cubicBezTo>
                  <a:cubicBezTo>
                    <a:pt x="16766" y="11472"/>
                    <a:pt x="16774" y="11489"/>
                    <a:pt x="16781" y="11505"/>
                  </a:cubicBezTo>
                  <a:cubicBezTo>
                    <a:pt x="16802" y="11553"/>
                    <a:pt x="16826" y="11601"/>
                    <a:pt x="16849" y="11650"/>
                  </a:cubicBezTo>
                  <a:cubicBezTo>
                    <a:pt x="16862" y="11680"/>
                    <a:pt x="16875" y="11709"/>
                    <a:pt x="16887" y="11739"/>
                  </a:cubicBezTo>
                  <a:cubicBezTo>
                    <a:pt x="16899" y="11773"/>
                    <a:pt x="16910" y="11806"/>
                    <a:pt x="16920" y="11840"/>
                  </a:cubicBezTo>
                  <a:cubicBezTo>
                    <a:pt x="16947" y="11940"/>
                    <a:pt x="16970" y="12042"/>
                    <a:pt x="16988" y="12144"/>
                  </a:cubicBezTo>
                  <a:cubicBezTo>
                    <a:pt x="16990" y="12152"/>
                    <a:pt x="16991" y="12161"/>
                    <a:pt x="16992" y="12168"/>
                  </a:cubicBezTo>
                  <a:lnTo>
                    <a:pt x="16992" y="12187"/>
                  </a:lnTo>
                  <a:cubicBezTo>
                    <a:pt x="16992" y="12218"/>
                    <a:pt x="16993" y="12249"/>
                    <a:pt x="16995" y="12279"/>
                  </a:cubicBezTo>
                  <a:cubicBezTo>
                    <a:pt x="16996" y="12294"/>
                    <a:pt x="16997" y="12307"/>
                    <a:pt x="17001" y="12323"/>
                  </a:cubicBezTo>
                  <a:cubicBezTo>
                    <a:pt x="17002" y="12332"/>
                    <a:pt x="17004" y="12342"/>
                    <a:pt x="17007" y="12351"/>
                  </a:cubicBezTo>
                  <a:lnTo>
                    <a:pt x="17007" y="12389"/>
                  </a:lnTo>
                  <a:cubicBezTo>
                    <a:pt x="17007" y="12403"/>
                    <a:pt x="17006" y="12416"/>
                    <a:pt x="17004" y="12430"/>
                  </a:cubicBezTo>
                  <a:cubicBezTo>
                    <a:pt x="17003" y="12450"/>
                    <a:pt x="17002" y="12469"/>
                    <a:pt x="17001" y="12490"/>
                  </a:cubicBezTo>
                  <a:cubicBezTo>
                    <a:pt x="16995" y="12531"/>
                    <a:pt x="16987" y="12571"/>
                    <a:pt x="16978" y="12612"/>
                  </a:cubicBezTo>
                  <a:cubicBezTo>
                    <a:pt x="16965" y="12655"/>
                    <a:pt x="16954" y="12698"/>
                    <a:pt x="16940" y="12740"/>
                  </a:cubicBezTo>
                  <a:cubicBezTo>
                    <a:pt x="16926" y="12779"/>
                    <a:pt x="16913" y="12817"/>
                    <a:pt x="16898" y="12856"/>
                  </a:cubicBezTo>
                  <a:cubicBezTo>
                    <a:pt x="16880" y="12903"/>
                    <a:pt x="16861" y="12947"/>
                    <a:pt x="16839" y="12993"/>
                  </a:cubicBezTo>
                  <a:cubicBezTo>
                    <a:pt x="16808" y="13024"/>
                    <a:pt x="16779" y="13056"/>
                    <a:pt x="16750" y="13090"/>
                  </a:cubicBezTo>
                  <a:cubicBezTo>
                    <a:pt x="16718" y="13128"/>
                    <a:pt x="16688" y="13169"/>
                    <a:pt x="16663" y="13214"/>
                  </a:cubicBezTo>
                  <a:cubicBezTo>
                    <a:pt x="16660" y="13220"/>
                    <a:pt x="16657" y="13226"/>
                    <a:pt x="16653" y="13233"/>
                  </a:cubicBezTo>
                  <a:cubicBezTo>
                    <a:pt x="16626" y="13252"/>
                    <a:pt x="16598" y="13270"/>
                    <a:pt x="16569" y="13288"/>
                  </a:cubicBezTo>
                  <a:cubicBezTo>
                    <a:pt x="16529" y="13305"/>
                    <a:pt x="16490" y="13321"/>
                    <a:pt x="16448" y="13332"/>
                  </a:cubicBezTo>
                  <a:cubicBezTo>
                    <a:pt x="16433" y="13336"/>
                    <a:pt x="16417" y="13338"/>
                    <a:pt x="16402" y="13343"/>
                  </a:cubicBezTo>
                  <a:cubicBezTo>
                    <a:pt x="16395" y="13344"/>
                    <a:pt x="16389" y="13344"/>
                    <a:pt x="16382" y="13345"/>
                  </a:cubicBezTo>
                  <a:cubicBezTo>
                    <a:pt x="16375" y="13342"/>
                    <a:pt x="16367" y="13341"/>
                    <a:pt x="16359" y="13341"/>
                  </a:cubicBezTo>
                  <a:cubicBezTo>
                    <a:pt x="16331" y="13341"/>
                    <a:pt x="16304" y="13358"/>
                    <a:pt x="16295" y="13386"/>
                  </a:cubicBezTo>
                  <a:cubicBezTo>
                    <a:pt x="16291" y="13396"/>
                    <a:pt x="16291" y="13407"/>
                    <a:pt x="16292" y="13416"/>
                  </a:cubicBezTo>
                  <a:cubicBezTo>
                    <a:pt x="16275" y="13431"/>
                    <a:pt x="16268" y="13456"/>
                    <a:pt x="16273" y="13478"/>
                  </a:cubicBezTo>
                  <a:cubicBezTo>
                    <a:pt x="16274" y="13482"/>
                    <a:pt x="16275" y="13483"/>
                    <a:pt x="16276" y="13487"/>
                  </a:cubicBezTo>
                  <a:cubicBezTo>
                    <a:pt x="16269" y="13489"/>
                    <a:pt x="16262" y="13491"/>
                    <a:pt x="16255" y="13493"/>
                  </a:cubicBezTo>
                  <a:lnTo>
                    <a:pt x="16255" y="13493"/>
                  </a:lnTo>
                  <a:cubicBezTo>
                    <a:pt x="16255" y="13493"/>
                    <a:pt x="16256" y="13493"/>
                    <a:pt x="16256" y="13493"/>
                  </a:cubicBezTo>
                  <a:lnTo>
                    <a:pt x="16256" y="13493"/>
                  </a:lnTo>
                  <a:cubicBezTo>
                    <a:pt x="16242" y="13497"/>
                    <a:pt x="16229" y="13499"/>
                    <a:pt x="16216" y="13501"/>
                  </a:cubicBezTo>
                  <a:cubicBezTo>
                    <a:pt x="16210" y="13473"/>
                    <a:pt x="16185" y="13450"/>
                    <a:pt x="16156" y="13450"/>
                  </a:cubicBezTo>
                  <a:cubicBezTo>
                    <a:pt x="16154" y="13450"/>
                    <a:pt x="16152" y="13451"/>
                    <a:pt x="16149" y="13451"/>
                  </a:cubicBezTo>
                  <a:cubicBezTo>
                    <a:pt x="16139" y="13452"/>
                    <a:pt x="16130" y="13453"/>
                    <a:pt x="16121" y="13458"/>
                  </a:cubicBezTo>
                  <a:cubicBezTo>
                    <a:pt x="16108" y="13466"/>
                    <a:pt x="16095" y="13479"/>
                    <a:pt x="16085" y="13492"/>
                  </a:cubicBezTo>
                  <a:cubicBezTo>
                    <a:pt x="16074" y="13475"/>
                    <a:pt x="16054" y="13463"/>
                    <a:pt x="16033" y="13463"/>
                  </a:cubicBezTo>
                  <a:cubicBezTo>
                    <a:pt x="16028" y="13463"/>
                    <a:pt x="16023" y="13464"/>
                    <a:pt x="16018" y="13465"/>
                  </a:cubicBezTo>
                  <a:cubicBezTo>
                    <a:pt x="15997" y="13471"/>
                    <a:pt x="15982" y="13484"/>
                    <a:pt x="15975" y="13501"/>
                  </a:cubicBezTo>
                  <a:cubicBezTo>
                    <a:pt x="15964" y="13492"/>
                    <a:pt x="15951" y="13487"/>
                    <a:pt x="15936" y="13486"/>
                  </a:cubicBezTo>
                  <a:cubicBezTo>
                    <a:pt x="15920" y="13486"/>
                    <a:pt x="15907" y="13491"/>
                    <a:pt x="15894" y="13501"/>
                  </a:cubicBezTo>
                  <a:cubicBezTo>
                    <a:pt x="15858" y="13492"/>
                    <a:pt x="15821" y="13484"/>
                    <a:pt x="15784" y="13476"/>
                  </a:cubicBezTo>
                  <a:lnTo>
                    <a:pt x="15784" y="13476"/>
                  </a:lnTo>
                  <a:cubicBezTo>
                    <a:pt x="15784" y="13476"/>
                    <a:pt x="15784" y="13476"/>
                    <a:pt x="15785" y="13477"/>
                  </a:cubicBezTo>
                  <a:lnTo>
                    <a:pt x="15685" y="13453"/>
                  </a:lnTo>
                  <a:cubicBezTo>
                    <a:pt x="15652" y="13446"/>
                    <a:pt x="15620" y="13436"/>
                    <a:pt x="15588" y="13427"/>
                  </a:cubicBezTo>
                  <a:cubicBezTo>
                    <a:pt x="15523" y="13410"/>
                    <a:pt x="15460" y="13389"/>
                    <a:pt x="15397" y="13368"/>
                  </a:cubicBezTo>
                  <a:cubicBezTo>
                    <a:pt x="15345" y="13349"/>
                    <a:pt x="15294" y="13331"/>
                    <a:pt x="15243" y="13308"/>
                  </a:cubicBezTo>
                  <a:cubicBezTo>
                    <a:pt x="15181" y="13282"/>
                    <a:pt x="15119" y="13256"/>
                    <a:pt x="15057" y="13228"/>
                  </a:cubicBezTo>
                  <a:cubicBezTo>
                    <a:pt x="15009" y="13204"/>
                    <a:pt x="14960" y="13182"/>
                    <a:pt x="14912" y="13158"/>
                  </a:cubicBezTo>
                  <a:cubicBezTo>
                    <a:pt x="14877" y="13136"/>
                    <a:pt x="14844" y="13114"/>
                    <a:pt x="14810" y="13091"/>
                  </a:cubicBezTo>
                  <a:cubicBezTo>
                    <a:pt x="14759" y="13056"/>
                    <a:pt x="14707" y="13023"/>
                    <a:pt x="14659" y="12987"/>
                  </a:cubicBezTo>
                  <a:lnTo>
                    <a:pt x="14501" y="12873"/>
                  </a:lnTo>
                  <a:lnTo>
                    <a:pt x="14501" y="12873"/>
                  </a:lnTo>
                  <a:cubicBezTo>
                    <a:pt x="14502" y="12874"/>
                    <a:pt x="14503" y="12875"/>
                    <a:pt x="14504" y="12875"/>
                  </a:cubicBezTo>
                  <a:cubicBezTo>
                    <a:pt x="14462" y="12844"/>
                    <a:pt x="14418" y="12812"/>
                    <a:pt x="14376" y="12781"/>
                  </a:cubicBezTo>
                  <a:cubicBezTo>
                    <a:pt x="14371" y="12777"/>
                    <a:pt x="14367" y="12775"/>
                    <a:pt x="14362" y="12771"/>
                  </a:cubicBezTo>
                  <a:cubicBezTo>
                    <a:pt x="14353" y="12756"/>
                    <a:pt x="14340" y="12748"/>
                    <a:pt x="14325" y="12743"/>
                  </a:cubicBezTo>
                  <a:cubicBezTo>
                    <a:pt x="14317" y="12738"/>
                    <a:pt x="14310" y="12733"/>
                    <a:pt x="14303" y="12725"/>
                  </a:cubicBezTo>
                  <a:cubicBezTo>
                    <a:pt x="14292" y="12717"/>
                    <a:pt x="14279" y="12707"/>
                    <a:pt x="14268" y="12698"/>
                  </a:cubicBezTo>
                  <a:cubicBezTo>
                    <a:pt x="14288" y="12678"/>
                    <a:pt x="14295" y="12647"/>
                    <a:pt x="14282" y="12620"/>
                  </a:cubicBezTo>
                  <a:cubicBezTo>
                    <a:pt x="14271" y="12599"/>
                    <a:pt x="14248" y="12586"/>
                    <a:pt x="14225" y="12586"/>
                  </a:cubicBezTo>
                  <a:cubicBezTo>
                    <a:pt x="14215" y="12586"/>
                    <a:pt x="14205" y="12589"/>
                    <a:pt x="14196" y="12593"/>
                  </a:cubicBezTo>
                  <a:cubicBezTo>
                    <a:pt x="14054" y="12663"/>
                    <a:pt x="13911" y="12735"/>
                    <a:pt x="13767" y="12805"/>
                  </a:cubicBezTo>
                  <a:cubicBezTo>
                    <a:pt x="13763" y="12806"/>
                    <a:pt x="13760" y="12808"/>
                    <a:pt x="13757" y="12810"/>
                  </a:cubicBezTo>
                  <a:cubicBezTo>
                    <a:pt x="13746" y="12815"/>
                    <a:pt x="13733" y="12820"/>
                    <a:pt x="13721" y="12825"/>
                  </a:cubicBezTo>
                  <a:lnTo>
                    <a:pt x="13721" y="12825"/>
                  </a:lnTo>
                  <a:cubicBezTo>
                    <a:pt x="13722" y="12825"/>
                    <a:pt x="13722" y="12825"/>
                    <a:pt x="13722" y="12824"/>
                  </a:cubicBezTo>
                  <a:lnTo>
                    <a:pt x="13722" y="12824"/>
                  </a:lnTo>
                  <a:cubicBezTo>
                    <a:pt x="13693" y="12836"/>
                    <a:pt x="13664" y="12848"/>
                    <a:pt x="13634" y="12860"/>
                  </a:cubicBezTo>
                  <a:cubicBezTo>
                    <a:pt x="13628" y="12863"/>
                    <a:pt x="13623" y="12865"/>
                    <a:pt x="13617" y="12868"/>
                  </a:cubicBezTo>
                  <a:cubicBezTo>
                    <a:pt x="13559" y="12877"/>
                    <a:pt x="13502" y="12887"/>
                    <a:pt x="13445" y="12898"/>
                  </a:cubicBezTo>
                  <a:lnTo>
                    <a:pt x="13442" y="12898"/>
                  </a:lnTo>
                  <a:cubicBezTo>
                    <a:pt x="13385" y="12906"/>
                    <a:pt x="13328" y="12915"/>
                    <a:pt x="13270" y="12921"/>
                  </a:cubicBezTo>
                  <a:lnTo>
                    <a:pt x="13138" y="12937"/>
                  </a:lnTo>
                  <a:cubicBezTo>
                    <a:pt x="13081" y="12944"/>
                    <a:pt x="13025" y="12946"/>
                    <a:pt x="12969" y="12949"/>
                  </a:cubicBezTo>
                  <a:lnTo>
                    <a:pt x="12940" y="12949"/>
                  </a:lnTo>
                  <a:cubicBezTo>
                    <a:pt x="12916" y="12947"/>
                    <a:pt x="12891" y="12947"/>
                    <a:pt x="12868" y="12946"/>
                  </a:cubicBezTo>
                  <a:cubicBezTo>
                    <a:pt x="12765" y="12942"/>
                    <a:pt x="12662" y="12932"/>
                    <a:pt x="12559" y="12921"/>
                  </a:cubicBezTo>
                  <a:cubicBezTo>
                    <a:pt x="12538" y="12918"/>
                    <a:pt x="12517" y="12914"/>
                    <a:pt x="12496" y="12910"/>
                  </a:cubicBezTo>
                  <a:cubicBezTo>
                    <a:pt x="12456" y="12903"/>
                    <a:pt x="12416" y="12894"/>
                    <a:pt x="12377" y="12885"/>
                  </a:cubicBezTo>
                  <a:cubicBezTo>
                    <a:pt x="12344" y="12877"/>
                    <a:pt x="12311" y="12869"/>
                    <a:pt x="12279" y="12859"/>
                  </a:cubicBezTo>
                  <a:cubicBezTo>
                    <a:pt x="12234" y="12843"/>
                    <a:pt x="12187" y="12828"/>
                    <a:pt x="12142" y="12811"/>
                  </a:cubicBezTo>
                  <a:cubicBezTo>
                    <a:pt x="12136" y="12809"/>
                    <a:pt x="12130" y="12808"/>
                    <a:pt x="12123" y="12808"/>
                  </a:cubicBezTo>
                  <a:cubicBezTo>
                    <a:pt x="12103" y="12808"/>
                    <a:pt x="12084" y="12819"/>
                    <a:pt x="12071" y="12836"/>
                  </a:cubicBezTo>
                  <a:cubicBezTo>
                    <a:pt x="12070" y="12836"/>
                    <a:pt x="12070" y="12836"/>
                    <a:pt x="12069" y="12834"/>
                  </a:cubicBezTo>
                  <a:cubicBezTo>
                    <a:pt x="12057" y="12831"/>
                    <a:pt x="12044" y="12823"/>
                    <a:pt x="12031" y="12822"/>
                  </a:cubicBezTo>
                  <a:cubicBezTo>
                    <a:pt x="12024" y="12822"/>
                    <a:pt x="12017" y="12822"/>
                    <a:pt x="12011" y="12822"/>
                  </a:cubicBezTo>
                  <a:cubicBezTo>
                    <a:pt x="12000" y="12822"/>
                    <a:pt x="11990" y="12823"/>
                    <a:pt x="11980" y="12827"/>
                  </a:cubicBezTo>
                  <a:cubicBezTo>
                    <a:pt x="11962" y="12819"/>
                    <a:pt x="11946" y="12812"/>
                    <a:pt x="11928" y="12806"/>
                  </a:cubicBezTo>
                  <a:lnTo>
                    <a:pt x="11928" y="12806"/>
                  </a:lnTo>
                  <a:cubicBezTo>
                    <a:pt x="11928" y="12806"/>
                    <a:pt x="11928" y="12806"/>
                    <a:pt x="11928" y="12806"/>
                  </a:cubicBezTo>
                  <a:cubicBezTo>
                    <a:pt x="11926" y="12806"/>
                    <a:pt x="11925" y="12805"/>
                    <a:pt x="11924" y="12805"/>
                  </a:cubicBezTo>
                  <a:cubicBezTo>
                    <a:pt x="11923" y="12805"/>
                    <a:pt x="11921" y="12803"/>
                    <a:pt x="11920" y="12803"/>
                  </a:cubicBezTo>
                  <a:lnTo>
                    <a:pt x="11921" y="12803"/>
                  </a:lnTo>
                  <a:cubicBezTo>
                    <a:pt x="11869" y="12779"/>
                    <a:pt x="11817" y="12754"/>
                    <a:pt x="11764" y="12730"/>
                  </a:cubicBezTo>
                  <a:cubicBezTo>
                    <a:pt x="11712" y="12705"/>
                    <a:pt x="11661" y="12676"/>
                    <a:pt x="11609" y="12648"/>
                  </a:cubicBezTo>
                  <a:cubicBezTo>
                    <a:pt x="11513" y="12598"/>
                    <a:pt x="11423" y="12543"/>
                    <a:pt x="11328" y="12488"/>
                  </a:cubicBezTo>
                  <a:cubicBezTo>
                    <a:pt x="11274" y="12454"/>
                    <a:pt x="11219" y="12420"/>
                    <a:pt x="11166" y="12385"/>
                  </a:cubicBezTo>
                  <a:cubicBezTo>
                    <a:pt x="11119" y="12356"/>
                    <a:pt x="11075" y="12325"/>
                    <a:pt x="11030" y="12294"/>
                  </a:cubicBezTo>
                  <a:cubicBezTo>
                    <a:pt x="10984" y="12263"/>
                    <a:pt x="10938" y="12230"/>
                    <a:pt x="10891" y="12198"/>
                  </a:cubicBezTo>
                  <a:cubicBezTo>
                    <a:pt x="10867" y="12182"/>
                    <a:pt x="10846" y="12166"/>
                    <a:pt x="10822" y="12150"/>
                  </a:cubicBezTo>
                  <a:cubicBezTo>
                    <a:pt x="10817" y="12144"/>
                    <a:pt x="10812" y="12140"/>
                    <a:pt x="10807" y="12135"/>
                  </a:cubicBezTo>
                  <a:cubicBezTo>
                    <a:pt x="10780" y="12110"/>
                    <a:pt x="10753" y="12085"/>
                    <a:pt x="10727" y="12059"/>
                  </a:cubicBezTo>
                  <a:cubicBezTo>
                    <a:pt x="10698" y="12029"/>
                    <a:pt x="10669" y="12002"/>
                    <a:pt x="10640" y="11971"/>
                  </a:cubicBezTo>
                  <a:cubicBezTo>
                    <a:pt x="10608" y="11936"/>
                    <a:pt x="10574" y="11900"/>
                    <a:pt x="10541" y="11866"/>
                  </a:cubicBezTo>
                  <a:lnTo>
                    <a:pt x="10541" y="11866"/>
                  </a:lnTo>
                  <a:cubicBezTo>
                    <a:pt x="10542" y="11867"/>
                    <a:pt x="10543" y="11869"/>
                    <a:pt x="10543" y="11871"/>
                  </a:cubicBezTo>
                  <a:cubicBezTo>
                    <a:pt x="10538" y="11864"/>
                    <a:pt x="10532" y="11859"/>
                    <a:pt x="10527" y="11852"/>
                  </a:cubicBezTo>
                  <a:cubicBezTo>
                    <a:pt x="10525" y="11843"/>
                    <a:pt x="10521" y="11835"/>
                    <a:pt x="10514" y="11827"/>
                  </a:cubicBezTo>
                  <a:cubicBezTo>
                    <a:pt x="10458" y="11754"/>
                    <a:pt x="10393" y="11688"/>
                    <a:pt x="10334" y="11619"/>
                  </a:cubicBezTo>
                  <a:cubicBezTo>
                    <a:pt x="10321" y="11605"/>
                    <a:pt x="10309" y="11590"/>
                    <a:pt x="10298" y="11577"/>
                  </a:cubicBezTo>
                  <a:cubicBezTo>
                    <a:pt x="10294" y="11572"/>
                    <a:pt x="10289" y="11566"/>
                    <a:pt x="10284" y="11561"/>
                  </a:cubicBezTo>
                  <a:cubicBezTo>
                    <a:pt x="10251" y="11521"/>
                    <a:pt x="10221" y="11479"/>
                    <a:pt x="10189" y="11439"/>
                  </a:cubicBezTo>
                  <a:cubicBezTo>
                    <a:pt x="10160" y="11401"/>
                    <a:pt x="10134" y="11362"/>
                    <a:pt x="10107" y="11324"/>
                  </a:cubicBezTo>
                  <a:lnTo>
                    <a:pt x="10056" y="11250"/>
                  </a:lnTo>
                  <a:cubicBezTo>
                    <a:pt x="10040" y="11226"/>
                    <a:pt x="10025" y="11201"/>
                    <a:pt x="10007" y="11177"/>
                  </a:cubicBezTo>
                  <a:cubicBezTo>
                    <a:pt x="9998" y="11166"/>
                    <a:pt x="9986" y="11159"/>
                    <a:pt x="9973" y="11156"/>
                  </a:cubicBezTo>
                  <a:cubicBezTo>
                    <a:pt x="9937" y="11105"/>
                    <a:pt x="9901" y="11057"/>
                    <a:pt x="9865" y="11006"/>
                  </a:cubicBezTo>
                  <a:lnTo>
                    <a:pt x="9865" y="11007"/>
                  </a:lnTo>
                  <a:cubicBezTo>
                    <a:pt x="9842" y="10974"/>
                    <a:pt x="9819" y="10940"/>
                    <a:pt x="9797" y="10906"/>
                  </a:cubicBezTo>
                  <a:cubicBezTo>
                    <a:pt x="9782" y="10881"/>
                    <a:pt x="9767" y="10851"/>
                    <a:pt x="9743" y="10837"/>
                  </a:cubicBezTo>
                  <a:cubicBezTo>
                    <a:pt x="9734" y="10832"/>
                    <a:pt x="9724" y="10830"/>
                    <a:pt x="9715" y="10830"/>
                  </a:cubicBezTo>
                  <a:cubicBezTo>
                    <a:pt x="9702" y="10830"/>
                    <a:pt x="9689" y="10834"/>
                    <a:pt x="9679" y="10840"/>
                  </a:cubicBezTo>
                  <a:cubicBezTo>
                    <a:pt x="9676" y="10840"/>
                    <a:pt x="9676" y="10841"/>
                    <a:pt x="9675" y="10841"/>
                  </a:cubicBezTo>
                  <a:cubicBezTo>
                    <a:pt x="9670" y="10839"/>
                    <a:pt x="9666" y="10836"/>
                    <a:pt x="9660" y="10835"/>
                  </a:cubicBezTo>
                  <a:cubicBezTo>
                    <a:pt x="9653" y="10832"/>
                    <a:pt x="9647" y="10831"/>
                    <a:pt x="9640" y="10831"/>
                  </a:cubicBezTo>
                  <a:cubicBezTo>
                    <a:pt x="9638" y="10831"/>
                    <a:pt x="9635" y="10831"/>
                    <a:pt x="9633" y="10832"/>
                  </a:cubicBezTo>
                  <a:cubicBezTo>
                    <a:pt x="9418" y="10758"/>
                    <a:pt x="9205" y="10681"/>
                    <a:pt x="8990" y="10607"/>
                  </a:cubicBezTo>
                  <a:cubicBezTo>
                    <a:pt x="8978" y="10600"/>
                    <a:pt x="8963" y="10593"/>
                    <a:pt x="8951" y="10587"/>
                  </a:cubicBezTo>
                  <a:cubicBezTo>
                    <a:pt x="8889" y="10553"/>
                    <a:pt x="8827" y="10521"/>
                    <a:pt x="8765" y="10488"/>
                  </a:cubicBezTo>
                  <a:cubicBezTo>
                    <a:pt x="8736" y="10473"/>
                    <a:pt x="8708" y="10455"/>
                    <a:pt x="8681" y="10440"/>
                  </a:cubicBezTo>
                  <a:cubicBezTo>
                    <a:pt x="8654" y="10417"/>
                    <a:pt x="8626" y="10396"/>
                    <a:pt x="8596" y="10375"/>
                  </a:cubicBezTo>
                  <a:cubicBezTo>
                    <a:pt x="8565" y="10350"/>
                    <a:pt x="8533" y="10326"/>
                    <a:pt x="8502" y="10302"/>
                  </a:cubicBezTo>
                  <a:cubicBezTo>
                    <a:pt x="8443" y="10257"/>
                    <a:pt x="8386" y="10211"/>
                    <a:pt x="8329" y="10166"/>
                  </a:cubicBezTo>
                  <a:cubicBezTo>
                    <a:pt x="8304" y="10147"/>
                    <a:pt x="8280" y="10128"/>
                    <a:pt x="8255" y="10107"/>
                  </a:cubicBezTo>
                  <a:cubicBezTo>
                    <a:pt x="8251" y="10102"/>
                    <a:pt x="8247" y="10098"/>
                    <a:pt x="8242" y="10094"/>
                  </a:cubicBezTo>
                  <a:cubicBezTo>
                    <a:pt x="8184" y="10042"/>
                    <a:pt x="8125" y="9993"/>
                    <a:pt x="8067" y="9941"/>
                  </a:cubicBezTo>
                  <a:cubicBezTo>
                    <a:pt x="8045" y="9920"/>
                    <a:pt x="8022" y="9900"/>
                    <a:pt x="8002" y="9877"/>
                  </a:cubicBezTo>
                  <a:cubicBezTo>
                    <a:pt x="7984" y="9859"/>
                    <a:pt x="7966" y="9839"/>
                    <a:pt x="7948" y="9819"/>
                  </a:cubicBezTo>
                  <a:lnTo>
                    <a:pt x="7948" y="9819"/>
                  </a:lnTo>
                  <a:cubicBezTo>
                    <a:pt x="7953" y="9822"/>
                    <a:pt x="7958" y="9823"/>
                    <a:pt x="7962" y="9824"/>
                  </a:cubicBezTo>
                  <a:cubicBezTo>
                    <a:pt x="7967" y="9826"/>
                    <a:pt x="7972" y="9826"/>
                    <a:pt x="7977" y="9826"/>
                  </a:cubicBezTo>
                  <a:cubicBezTo>
                    <a:pt x="7988" y="9826"/>
                    <a:pt x="7999" y="9824"/>
                    <a:pt x="8009" y="9819"/>
                  </a:cubicBezTo>
                  <a:cubicBezTo>
                    <a:pt x="7994" y="9802"/>
                    <a:pt x="7982" y="9782"/>
                    <a:pt x="7969" y="9763"/>
                  </a:cubicBezTo>
                  <a:cubicBezTo>
                    <a:pt x="7956" y="9743"/>
                    <a:pt x="7942" y="9724"/>
                    <a:pt x="7930" y="9704"/>
                  </a:cubicBezTo>
                  <a:cubicBezTo>
                    <a:pt x="7906" y="9660"/>
                    <a:pt x="7880" y="9617"/>
                    <a:pt x="7859" y="9572"/>
                  </a:cubicBezTo>
                  <a:cubicBezTo>
                    <a:pt x="7857" y="9566"/>
                    <a:pt x="7855" y="9561"/>
                    <a:pt x="7854" y="9555"/>
                  </a:cubicBezTo>
                  <a:cubicBezTo>
                    <a:pt x="7845" y="9540"/>
                    <a:pt x="7836" y="9524"/>
                    <a:pt x="7828" y="9509"/>
                  </a:cubicBezTo>
                  <a:cubicBezTo>
                    <a:pt x="7822" y="9494"/>
                    <a:pt x="7821" y="9479"/>
                    <a:pt x="7826" y="9463"/>
                  </a:cubicBezTo>
                  <a:cubicBezTo>
                    <a:pt x="7802" y="9433"/>
                    <a:pt x="7781" y="9402"/>
                    <a:pt x="7759" y="9371"/>
                  </a:cubicBezTo>
                  <a:lnTo>
                    <a:pt x="7704" y="9294"/>
                  </a:lnTo>
                  <a:cubicBezTo>
                    <a:pt x="7698" y="9268"/>
                    <a:pt x="7692" y="9242"/>
                    <a:pt x="7684" y="9217"/>
                  </a:cubicBezTo>
                  <a:cubicBezTo>
                    <a:pt x="7671" y="9170"/>
                    <a:pt x="7656" y="9124"/>
                    <a:pt x="7641" y="9079"/>
                  </a:cubicBezTo>
                  <a:lnTo>
                    <a:pt x="7606" y="8974"/>
                  </a:lnTo>
                  <a:cubicBezTo>
                    <a:pt x="7591" y="8931"/>
                    <a:pt x="7576" y="8886"/>
                    <a:pt x="7560" y="8843"/>
                  </a:cubicBezTo>
                  <a:cubicBezTo>
                    <a:pt x="7556" y="8832"/>
                    <a:pt x="7551" y="8819"/>
                    <a:pt x="7547" y="8807"/>
                  </a:cubicBezTo>
                  <a:cubicBezTo>
                    <a:pt x="7559" y="8783"/>
                    <a:pt x="7569" y="8757"/>
                    <a:pt x="7576" y="8732"/>
                  </a:cubicBezTo>
                  <a:cubicBezTo>
                    <a:pt x="7566" y="8720"/>
                    <a:pt x="7558" y="8709"/>
                    <a:pt x="7550" y="8694"/>
                  </a:cubicBezTo>
                  <a:cubicBezTo>
                    <a:pt x="7528" y="8685"/>
                    <a:pt x="7511" y="8663"/>
                    <a:pt x="7508" y="8638"/>
                  </a:cubicBezTo>
                  <a:cubicBezTo>
                    <a:pt x="7507" y="8618"/>
                    <a:pt x="7506" y="8597"/>
                    <a:pt x="7506" y="8577"/>
                  </a:cubicBezTo>
                  <a:cubicBezTo>
                    <a:pt x="7504" y="8564"/>
                    <a:pt x="7504" y="8551"/>
                    <a:pt x="7503" y="8540"/>
                  </a:cubicBezTo>
                  <a:cubicBezTo>
                    <a:pt x="7503" y="8539"/>
                    <a:pt x="7502" y="8538"/>
                    <a:pt x="7502" y="8536"/>
                  </a:cubicBezTo>
                  <a:cubicBezTo>
                    <a:pt x="7498" y="8509"/>
                    <a:pt x="7494" y="8482"/>
                    <a:pt x="7491" y="8456"/>
                  </a:cubicBezTo>
                  <a:cubicBezTo>
                    <a:pt x="7488" y="8427"/>
                    <a:pt x="7486" y="8400"/>
                    <a:pt x="7489" y="8372"/>
                  </a:cubicBezTo>
                  <a:cubicBezTo>
                    <a:pt x="7493" y="8344"/>
                    <a:pt x="7511" y="8319"/>
                    <a:pt x="7540" y="8313"/>
                  </a:cubicBezTo>
                  <a:cubicBezTo>
                    <a:pt x="7544" y="8312"/>
                    <a:pt x="7548" y="8312"/>
                    <a:pt x="7552" y="8312"/>
                  </a:cubicBezTo>
                  <a:cubicBezTo>
                    <a:pt x="7556" y="8312"/>
                    <a:pt x="7559" y="8312"/>
                    <a:pt x="7563" y="8313"/>
                  </a:cubicBezTo>
                  <a:cubicBezTo>
                    <a:pt x="7549" y="8251"/>
                    <a:pt x="7530" y="8190"/>
                    <a:pt x="7513" y="8130"/>
                  </a:cubicBezTo>
                  <a:lnTo>
                    <a:pt x="7502" y="8091"/>
                  </a:lnTo>
                  <a:cubicBezTo>
                    <a:pt x="7504" y="8081"/>
                    <a:pt x="7508" y="8073"/>
                    <a:pt x="7511" y="8065"/>
                  </a:cubicBezTo>
                  <a:cubicBezTo>
                    <a:pt x="7538" y="7988"/>
                    <a:pt x="7560" y="7909"/>
                    <a:pt x="7578" y="7829"/>
                  </a:cubicBezTo>
                  <a:cubicBezTo>
                    <a:pt x="7590" y="7813"/>
                    <a:pt x="7600" y="7798"/>
                    <a:pt x="7610" y="7784"/>
                  </a:cubicBezTo>
                  <a:cubicBezTo>
                    <a:pt x="7656" y="7718"/>
                    <a:pt x="7689" y="7643"/>
                    <a:pt x="7716" y="7569"/>
                  </a:cubicBezTo>
                  <a:cubicBezTo>
                    <a:pt x="7744" y="7544"/>
                    <a:pt x="7769" y="7518"/>
                    <a:pt x="7793" y="7491"/>
                  </a:cubicBezTo>
                  <a:cubicBezTo>
                    <a:pt x="7828" y="7451"/>
                    <a:pt x="7860" y="7409"/>
                    <a:pt x="7889" y="7364"/>
                  </a:cubicBezTo>
                  <a:cubicBezTo>
                    <a:pt x="7940" y="7326"/>
                    <a:pt x="7987" y="7282"/>
                    <a:pt x="8028" y="7234"/>
                  </a:cubicBezTo>
                  <a:cubicBezTo>
                    <a:pt x="8050" y="7208"/>
                    <a:pt x="8071" y="7183"/>
                    <a:pt x="8089" y="7155"/>
                  </a:cubicBezTo>
                  <a:cubicBezTo>
                    <a:pt x="8113" y="7139"/>
                    <a:pt x="8138" y="7124"/>
                    <a:pt x="8163" y="7106"/>
                  </a:cubicBezTo>
                  <a:cubicBezTo>
                    <a:pt x="8185" y="7090"/>
                    <a:pt x="8210" y="7073"/>
                    <a:pt x="8232" y="7055"/>
                  </a:cubicBezTo>
                  <a:cubicBezTo>
                    <a:pt x="8235" y="7054"/>
                    <a:pt x="8237" y="7054"/>
                    <a:pt x="8240" y="7053"/>
                  </a:cubicBezTo>
                  <a:cubicBezTo>
                    <a:pt x="8313" y="7029"/>
                    <a:pt x="8386" y="7006"/>
                    <a:pt x="8461" y="6984"/>
                  </a:cubicBezTo>
                  <a:cubicBezTo>
                    <a:pt x="8523" y="6965"/>
                    <a:pt x="8585" y="6945"/>
                    <a:pt x="8644" y="6924"/>
                  </a:cubicBezTo>
                  <a:cubicBezTo>
                    <a:pt x="8670" y="6913"/>
                    <a:pt x="8696" y="6902"/>
                    <a:pt x="8722" y="6888"/>
                  </a:cubicBezTo>
                  <a:cubicBezTo>
                    <a:pt x="8739" y="6881"/>
                    <a:pt x="8756" y="6873"/>
                    <a:pt x="8770" y="6863"/>
                  </a:cubicBezTo>
                  <a:cubicBezTo>
                    <a:pt x="8786" y="6853"/>
                    <a:pt x="8801" y="6843"/>
                    <a:pt x="8812" y="6830"/>
                  </a:cubicBezTo>
                  <a:cubicBezTo>
                    <a:pt x="8820" y="6819"/>
                    <a:pt x="8828" y="6809"/>
                    <a:pt x="8834" y="6797"/>
                  </a:cubicBezTo>
                  <a:cubicBezTo>
                    <a:pt x="8923" y="6789"/>
                    <a:pt x="9011" y="6781"/>
                    <a:pt x="9101" y="6773"/>
                  </a:cubicBezTo>
                  <a:cubicBezTo>
                    <a:pt x="9128" y="6770"/>
                    <a:pt x="9157" y="6768"/>
                    <a:pt x="9186" y="6768"/>
                  </a:cubicBezTo>
                  <a:cubicBezTo>
                    <a:pt x="9194" y="6759"/>
                    <a:pt x="9201" y="6754"/>
                    <a:pt x="9210" y="6750"/>
                  </a:cubicBezTo>
                  <a:cubicBezTo>
                    <a:pt x="9225" y="6743"/>
                    <a:pt x="9241" y="6738"/>
                    <a:pt x="9257" y="6735"/>
                  </a:cubicBezTo>
                  <a:lnTo>
                    <a:pt x="9312" y="6727"/>
                  </a:lnTo>
                  <a:cubicBezTo>
                    <a:pt x="9337" y="6725"/>
                    <a:pt x="9362" y="6724"/>
                    <a:pt x="9387" y="6724"/>
                  </a:cubicBezTo>
                  <a:cubicBezTo>
                    <a:pt x="9409" y="6724"/>
                    <a:pt x="9431" y="6725"/>
                    <a:pt x="9453" y="6726"/>
                  </a:cubicBezTo>
                  <a:cubicBezTo>
                    <a:pt x="9482" y="6727"/>
                    <a:pt x="9513" y="6730"/>
                    <a:pt x="9544" y="6734"/>
                  </a:cubicBezTo>
                  <a:cubicBezTo>
                    <a:pt x="9552" y="6733"/>
                    <a:pt x="9559" y="6733"/>
                    <a:pt x="9567" y="6733"/>
                  </a:cubicBezTo>
                  <a:cubicBezTo>
                    <a:pt x="9591" y="6733"/>
                    <a:pt x="9615" y="6735"/>
                    <a:pt x="9638" y="6738"/>
                  </a:cubicBezTo>
                  <a:cubicBezTo>
                    <a:pt x="9642" y="6730"/>
                    <a:pt x="9643" y="6721"/>
                    <a:pt x="9643" y="6713"/>
                  </a:cubicBezTo>
                  <a:cubicBezTo>
                    <a:pt x="9643" y="6701"/>
                    <a:pt x="9638" y="6688"/>
                    <a:pt x="9630" y="6678"/>
                  </a:cubicBezTo>
                  <a:lnTo>
                    <a:pt x="9630" y="6678"/>
                  </a:lnTo>
                  <a:cubicBezTo>
                    <a:pt x="9643" y="6682"/>
                    <a:pt x="9658" y="6686"/>
                    <a:pt x="9670" y="6690"/>
                  </a:cubicBezTo>
                  <a:cubicBezTo>
                    <a:pt x="9717" y="6706"/>
                    <a:pt x="9763" y="6723"/>
                    <a:pt x="9808" y="6744"/>
                  </a:cubicBezTo>
                  <a:cubicBezTo>
                    <a:pt x="9829" y="6755"/>
                    <a:pt x="9850" y="6769"/>
                    <a:pt x="9870" y="6783"/>
                  </a:cubicBezTo>
                  <a:lnTo>
                    <a:pt x="9882" y="6790"/>
                  </a:lnTo>
                  <a:lnTo>
                    <a:pt x="9891" y="6790"/>
                  </a:lnTo>
                  <a:cubicBezTo>
                    <a:pt x="9899" y="6790"/>
                    <a:pt x="9907" y="6790"/>
                    <a:pt x="9915" y="6790"/>
                  </a:cubicBezTo>
                  <a:cubicBezTo>
                    <a:pt x="9940" y="6790"/>
                    <a:pt x="9966" y="6791"/>
                    <a:pt x="9991" y="6795"/>
                  </a:cubicBezTo>
                  <a:cubicBezTo>
                    <a:pt x="10024" y="6797"/>
                    <a:pt x="10056" y="6801"/>
                    <a:pt x="10087" y="6811"/>
                  </a:cubicBezTo>
                  <a:cubicBezTo>
                    <a:pt x="10092" y="6812"/>
                    <a:pt x="10098" y="6815"/>
                    <a:pt x="10102" y="6819"/>
                  </a:cubicBezTo>
                  <a:cubicBezTo>
                    <a:pt x="10079" y="6797"/>
                    <a:pt x="10058" y="6773"/>
                    <a:pt x="10036" y="6752"/>
                  </a:cubicBezTo>
                  <a:cubicBezTo>
                    <a:pt x="9990" y="6709"/>
                    <a:pt x="9940" y="6676"/>
                    <a:pt x="9886" y="6644"/>
                  </a:cubicBezTo>
                  <a:cubicBezTo>
                    <a:pt x="9861" y="6628"/>
                    <a:pt x="9834" y="6618"/>
                    <a:pt x="9808" y="6606"/>
                  </a:cubicBezTo>
                  <a:cubicBezTo>
                    <a:pt x="9778" y="6594"/>
                    <a:pt x="9747" y="6583"/>
                    <a:pt x="9717" y="6573"/>
                  </a:cubicBezTo>
                  <a:cubicBezTo>
                    <a:pt x="9658" y="6552"/>
                    <a:pt x="9597" y="6537"/>
                    <a:pt x="9536" y="6521"/>
                  </a:cubicBezTo>
                  <a:cubicBezTo>
                    <a:pt x="9477" y="6506"/>
                    <a:pt x="9418" y="6491"/>
                    <a:pt x="9360" y="6485"/>
                  </a:cubicBezTo>
                  <a:cubicBezTo>
                    <a:pt x="9316" y="6481"/>
                    <a:pt x="9273" y="6479"/>
                    <a:pt x="9229" y="6479"/>
                  </a:cubicBezTo>
                  <a:cubicBezTo>
                    <a:pt x="9211" y="6479"/>
                    <a:pt x="9193" y="6479"/>
                    <a:pt x="9175" y="6480"/>
                  </a:cubicBezTo>
                  <a:cubicBezTo>
                    <a:pt x="9111" y="6481"/>
                    <a:pt x="9046" y="6486"/>
                    <a:pt x="8983" y="6489"/>
                  </a:cubicBezTo>
                  <a:cubicBezTo>
                    <a:pt x="8943" y="6491"/>
                    <a:pt x="8905" y="6496"/>
                    <a:pt x="8864" y="6500"/>
                  </a:cubicBezTo>
                  <a:cubicBezTo>
                    <a:pt x="8858" y="6469"/>
                    <a:pt x="8849" y="6438"/>
                    <a:pt x="8843" y="6408"/>
                  </a:cubicBezTo>
                  <a:cubicBezTo>
                    <a:pt x="8837" y="6383"/>
                    <a:pt x="8832" y="6360"/>
                    <a:pt x="8825" y="6335"/>
                  </a:cubicBezTo>
                  <a:cubicBezTo>
                    <a:pt x="8822" y="6317"/>
                    <a:pt x="8818" y="6299"/>
                    <a:pt x="8812" y="6283"/>
                  </a:cubicBezTo>
                  <a:cubicBezTo>
                    <a:pt x="8809" y="6273"/>
                    <a:pt x="8803" y="6267"/>
                    <a:pt x="8798" y="6260"/>
                  </a:cubicBezTo>
                  <a:cubicBezTo>
                    <a:pt x="8802" y="6242"/>
                    <a:pt x="8807" y="6224"/>
                    <a:pt x="8810" y="6207"/>
                  </a:cubicBezTo>
                  <a:cubicBezTo>
                    <a:pt x="8822" y="6166"/>
                    <a:pt x="8834" y="6124"/>
                    <a:pt x="8850" y="6083"/>
                  </a:cubicBezTo>
                  <a:cubicBezTo>
                    <a:pt x="8845" y="6069"/>
                    <a:pt x="8840" y="6056"/>
                    <a:pt x="8837" y="6041"/>
                  </a:cubicBezTo>
                  <a:cubicBezTo>
                    <a:pt x="8824" y="5994"/>
                    <a:pt x="8814" y="5943"/>
                    <a:pt x="8814" y="5893"/>
                  </a:cubicBezTo>
                  <a:cubicBezTo>
                    <a:pt x="8814" y="5871"/>
                    <a:pt x="8814" y="5849"/>
                    <a:pt x="8815" y="5825"/>
                  </a:cubicBezTo>
                  <a:cubicBezTo>
                    <a:pt x="8810" y="5821"/>
                    <a:pt x="8807" y="5816"/>
                    <a:pt x="8801" y="5813"/>
                  </a:cubicBezTo>
                  <a:cubicBezTo>
                    <a:pt x="8799" y="5815"/>
                    <a:pt x="8797" y="5819"/>
                    <a:pt x="8794" y="5821"/>
                  </a:cubicBezTo>
                  <a:cubicBezTo>
                    <a:pt x="8772" y="5854"/>
                    <a:pt x="8753" y="5886"/>
                    <a:pt x="8732" y="5918"/>
                  </a:cubicBezTo>
                  <a:cubicBezTo>
                    <a:pt x="8711" y="5956"/>
                    <a:pt x="8689" y="5994"/>
                    <a:pt x="8669" y="6032"/>
                  </a:cubicBezTo>
                  <a:cubicBezTo>
                    <a:pt x="8634" y="6102"/>
                    <a:pt x="8614" y="6176"/>
                    <a:pt x="8598" y="6253"/>
                  </a:cubicBezTo>
                  <a:cubicBezTo>
                    <a:pt x="8579" y="6347"/>
                    <a:pt x="8570" y="6443"/>
                    <a:pt x="8581" y="6538"/>
                  </a:cubicBezTo>
                  <a:lnTo>
                    <a:pt x="8581" y="6542"/>
                  </a:lnTo>
                  <a:cubicBezTo>
                    <a:pt x="8525" y="6552"/>
                    <a:pt x="8469" y="6562"/>
                    <a:pt x="8416" y="6578"/>
                  </a:cubicBezTo>
                  <a:cubicBezTo>
                    <a:pt x="8358" y="6594"/>
                    <a:pt x="8302" y="6619"/>
                    <a:pt x="8244" y="6641"/>
                  </a:cubicBezTo>
                  <a:cubicBezTo>
                    <a:pt x="8179" y="6666"/>
                    <a:pt x="8116" y="6688"/>
                    <a:pt x="8054" y="6718"/>
                  </a:cubicBezTo>
                  <a:cubicBezTo>
                    <a:pt x="7997" y="6745"/>
                    <a:pt x="7945" y="6784"/>
                    <a:pt x="7894" y="6820"/>
                  </a:cubicBezTo>
                  <a:cubicBezTo>
                    <a:pt x="7845" y="6855"/>
                    <a:pt x="7795" y="6892"/>
                    <a:pt x="7749" y="6929"/>
                  </a:cubicBezTo>
                  <a:cubicBezTo>
                    <a:pt x="7699" y="6969"/>
                    <a:pt x="7652" y="7010"/>
                    <a:pt x="7609" y="7057"/>
                  </a:cubicBezTo>
                  <a:cubicBezTo>
                    <a:pt x="7564" y="7104"/>
                    <a:pt x="7522" y="7156"/>
                    <a:pt x="7482" y="7208"/>
                  </a:cubicBezTo>
                  <a:cubicBezTo>
                    <a:pt x="7442" y="7263"/>
                    <a:pt x="7408" y="7320"/>
                    <a:pt x="7375" y="7378"/>
                  </a:cubicBezTo>
                  <a:cubicBezTo>
                    <a:pt x="7344" y="7433"/>
                    <a:pt x="7316" y="7491"/>
                    <a:pt x="7291" y="7549"/>
                  </a:cubicBezTo>
                  <a:cubicBezTo>
                    <a:pt x="7262" y="7611"/>
                    <a:pt x="7236" y="7674"/>
                    <a:pt x="7212" y="7738"/>
                  </a:cubicBezTo>
                  <a:cubicBezTo>
                    <a:pt x="7188" y="7798"/>
                    <a:pt x="7164" y="7857"/>
                    <a:pt x="7148" y="7919"/>
                  </a:cubicBezTo>
                  <a:cubicBezTo>
                    <a:pt x="7141" y="7951"/>
                    <a:pt x="7133" y="7983"/>
                    <a:pt x="7130" y="8016"/>
                  </a:cubicBezTo>
                  <a:cubicBezTo>
                    <a:pt x="7124" y="8053"/>
                    <a:pt x="7120" y="8089"/>
                    <a:pt x="7117" y="8125"/>
                  </a:cubicBezTo>
                  <a:cubicBezTo>
                    <a:pt x="7111" y="8190"/>
                    <a:pt x="7106" y="8256"/>
                    <a:pt x="7101" y="8322"/>
                  </a:cubicBezTo>
                  <a:cubicBezTo>
                    <a:pt x="7096" y="8386"/>
                    <a:pt x="7100" y="8451"/>
                    <a:pt x="7101" y="8517"/>
                  </a:cubicBezTo>
                  <a:cubicBezTo>
                    <a:pt x="7102" y="8586"/>
                    <a:pt x="7104" y="8654"/>
                    <a:pt x="7109" y="8724"/>
                  </a:cubicBezTo>
                  <a:cubicBezTo>
                    <a:pt x="7114" y="8783"/>
                    <a:pt x="7127" y="8842"/>
                    <a:pt x="7141" y="8900"/>
                  </a:cubicBezTo>
                  <a:cubicBezTo>
                    <a:pt x="7155" y="8961"/>
                    <a:pt x="7168" y="9021"/>
                    <a:pt x="7182" y="9082"/>
                  </a:cubicBezTo>
                  <a:cubicBezTo>
                    <a:pt x="7193" y="9133"/>
                    <a:pt x="7204" y="9183"/>
                    <a:pt x="7222" y="9231"/>
                  </a:cubicBezTo>
                  <a:cubicBezTo>
                    <a:pt x="7240" y="9281"/>
                    <a:pt x="7262" y="9328"/>
                    <a:pt x="7284" y="9373"/>
                  </a:cubicBezTo>
                  <a:cubicBezTo>
                    <a:pt x="7306" y="9418"/>
                    <a:pt x="7329" y="9462"/>
                    <a:pt x="7352" y="9506"/>
                  </a:cubicBezTo>
                  <a:cubicBezTo>
                    <a:pt x="7377" y="9554"/>
                    <a:pt x="7403" y="9598"/>
                    <a:pt x="7431" y="9644"/>
                  </a:cubicBezTo>
                  <a:cubicBezTo>
                    <a:pt x="7482" y="9724"/>
                    <a:pt x="7540" y="9800"/>
                    <a:pt x="7597" y="9876"/>
                  </a:cubicBezTo>
                  <a:cubicBezTo>
                    <a:pt x="7627" y="9915"/>
                    <a:pt x="7656" y="9952"/>
                    <a:pt x="7687" y="9989"/>
                  </a:cubicBezTo>
                  <a:cubicBezTo>
                    <a:pt x="7718" y="10024"/>
                    <a:pt x="7750" y="10057"/>
                    <a:pt x="7782" y="10091"/>
                  </a:cubicBezTo>
                  <a:cubicBezTo>
                    <a:pt x="7814" y="10124"/>
                    <a:pt x="7847" y="10159"/>
                    <a:pt x="7881" y="10191"/>
                  </a:cubicBezTo>
                  <a:cubicBezTo>
                    <a:pt x="7915" y="10222"/>
                    <a:pt x="7950" y="10253"/>
                    <a:pt x="7986" y="10282"/>
                  </a:cubicBezTo>
                  <a:cubicBezTo>
                    <a:pt x="8025" y="10314"/>
                    <a:pt x="8066" y="10346"/>
                    <a:pt x="8106" y="10377"/>
                  </a:cubicBezTo>
                  <a:cubicBezTo>
                    <a:pt x="8144" y="10408"/>
                    <a:pt x="8187" y="10434"/>
                    <a:pt x="8229" y="10463"/>
                  </a:cubicBezTo>
                  <a:cubicBezTo>
                    <a:pt x="8317" y="10522"/>
                    <a:pt x="8410" y="10576"/>
                    <a:pt x="8502" y="10630"/>
                  </a:cubicBezTo>
                  <a:cubicBezTo>
                    <a:pt x="8555" y="10663"/>
                    <a:pt x="8608" y="10697"/>
                    <a:pt x="8664" y="10726"/>
                  </a:cubicBezTo>
                  <a:cubicBezTo>
                    <a:pt x="8691" y="10742"/>
                    <a:pt x="8719" y="10756"/>
                    <a:pt x="8746" y="10770"/>
                  </a:cubicBezTo>
                  <a:cubicBezTo>
                    <a:pt x="8722" y="10801"/>
                    <a:pt x="8699" y="10834"/>
                    <a:pt x="8678" y="10865"/>
                  </a:cubicBezTo>
                  <a:cubicBezTo>
                    <a:pt x="8652" y="10901"/>
                    <a:pt x="8627" y="10939"/>
                    <a:pt x="8601" y="10975"/>
                  </a:cubicBezTo>
                  <a:cubicBezTo>
                    <a:pt x="8541" y="11064"/>
                    <a:pt x="8482" y="11154"/>
                    <a:pt x="8425" y="11242"/>
                  </a:cubicBezTo>
                  <a:cubicBezTo>
                    <a:pt x="8420" y="11252"/>
                    <a:pt x="8415" y="11260"/>
                    <a:pt x="8414" y="11270"/>
                  </a:cubicBezTo>
                  <a:cubicBezTo>
                    <a:pt x="8395" y="11294"/>
                    <a:pt x="8375" y="11319"/>
                    <a:pt x="8356" y="11342"/>
                  </a:cubicBezTo>
                  <a:cubicBezTo>
                    <a:pt x="8353" y="11346"/>
                    <a:pt x="8350" y="11348"/>
                    <a:pt x="8348" y="11352"/>
                  </a:cubicBezTo>
                  <a:cubicBezTo>
                    <a:pt x="8317" y="11377"/>
                    <a:pt x="8286" y="11401"/>
                    <a:pt x="8254" y="11425"/>
                  </a:cubicBezTo>
                  <a:cubicBezTo>
                    <a:pt x="8229" y="11445"/>
                    <a:pt x="8203" y="11463"/>
                    <a:pt x="8177" y="11480"/>
                  </a:cubicBezTo>
                  <a:cubicBezTo>
                    <a:pt x="8095" y="11523"/>
                    <a:pt x="8012" y="11563"/>
                    <a:pt x="7926" y="11598"/>
                  </a:cubicBezTo>
                  <a:cubicBezTo>
                    <a:pt x="7862" y="11624"/>
                    <a:pt x="7798" y="11650"/>
                    <a:pt x="7735" y="11676"/>
                  </a:cubicBezTo>
                  <a:lnTo>
                    <a:pt x="7744" y="11672"/>
                  </a:lnTo>
                  <a:lnTo>
                    <a:pt x="7744" y="11672"/>
                  </a:lnTo>
                  <a:cubicBezTo>
                    <a:pt x="7702" y="11687"/>
                    <a:pt x="7662" y="11704"/>
                    <a:pt x="7621" y="11719"/>
                  </a:cubicBezTo>
                  <a:cubicBezTo>
                    <a:pt x="7498" y="11747"/>
                    <a:pt x="7374" y="11766"/>
                    <a:pt x="7250" y="11784"/>
                  </a:cubicBezTo>
                  <a:lnTo>
                    <a:pt x="7250" y="11784"/>
                  </a:lnTo>
                  <a:cubicBezTo>
                    <a:pt x="7250" y="11784"/>
                    <a:pt x="7250" y="11784"/>
                    <a:pt x="7250" y="11783"/>
                  </a:cubicBezTo>
                  <a:cubicBezTo>
                    <a:pt x="7249" y="11783"/>
                    <a:pt x="7248" y="11784"/>
                    <a:pt x="7246" y="11784"/>
                  </a:cubicBezTo>
                  <a:lnTo>
                    <a:pt x="7245" y="11784"/>
                  </a:lnTo>
                  <a:cubicBezTo>
                    <a:pt x="7197" y="11790"/>
                    <a:pt x="7147" y="11797"/>
                    <a:pt x="7099" y="11802"/>
                  </a:cubicBezTo>
                  <a:cubicBezTo>
                    <a:pt x="7089" y="11802"/>
                    <a:pt x="7081" y="11802"/>
                    <a:pt x="7074" y="11804"/>
                  </a:cubicBezTo>
                  <a:cubicBezTo>
                    <a:pt x="7057" y="11805"/>
                    <a:pt x="7040" y="11806"/>
                    <a:pt x="7023" y="11806"/>
                  </a:cubicBezTo>
                  <a:cubicBezTo>
                    <a:pt x="7006" y="11805"/>
                    <a:pt x="6986" y="11802"/>
                    <a:pt x="6966" y="11801"/>
                  </a:cubicBezTo>
                  <a:cubicBezTo>
                    <a:pt x="6897" y="11795"/>
                    <a:pt x="6828" y="11786"/>
                    <a:pt x="6759" y="11779"/>
                  </a:cubicBezTo>
                  <a:lnTo>
                    <a:pt x="6759" y="11779"/>
                  </a:lnTo>
                  <a:cubicBezTo>
                    <a:pt x="6760" y="11779"/>
                    <a:pt x="6760" y="11780"/>
                    <a:pt x="6761" y="11780"/>
                  </a:cubicBezTo>
                  <a:lnTo>
                    <a:pt x="6761" y="11780"/>
                  </a:lnTo>
                  <a:cubicBezTo>
                    <a:pt x="6708" y="11771"/>
                    <a:pt x="6657" y="11762"/>
                    <a:pt x="6605" y="11754"/>
                  </a:cubicBezTo>
                  <a:cubicBezTo>
                    <a:pt x="6557" y="11747"/>
                    <a:pt x="6508" y="11735"/>
                    <a:pt x="6460" y="11724"/>
                  </a:cubicBezTo>
                  <a:cubicBezTo>
                    <a:pt x="6451" y="11723"/>
                    <a:pt x="6444" y="11722"/>
                    <a:pt x="6436" y="11719"/>
                  </a:cubicBezTo>
                  <a:cubicBezTo>
                    <a:pt x="6438" y="11712"/>
                    <a:pt x="6436" y="11704"/>
                    <a:pt x="6434" y="11698"/>
                  </a:cubicBezTo>
                  <a:cubicBezTo>
                    <a:pt x="6425" y="11669"/>
                    <a:pt x="6399" y="11654"/>
                    <a:pt x="6372" y="11654"/>
                  </a:cubicBezTo>
                  <a:cubicBezTo>
                    <a:pt x="6366" y="11654"/>
                    <a:pt x="6359" y="11654"/>
                    <a:pt x="6352" y="11656"/>
                  </a:cubicBezTo>
                  <a:cubicBezTo>
                    <a:pt x="6347" y="11657"/>
                    <a:pt x="6342" y="11659"/>
                    <a:pt x="6338" y="11660"/>
                  </a:cubicBezTo>
                  <a:cubicBezTo>
                    <a:pt x="6337" y="11660"/>
                    <a:pt x="6337" y="11660"/>
                    <a:pt x="6336" y="11661"/>
                  </a:cubicBezTo>
                  <a:cubicBezTo>
                    <a:pt x="6327" y="11662"/>
                    <a:pt x="6316" y="11665"/>
                    <a:pt x="6307" y="11666"/>
                  </a:cubicBezTo>
                  <a:lnTo>
                    <a:pt x="6304" y="11666"/>
                  </a:lnTo>
                  <a:cubicBezTo>
                    <a:pt x="6285" y="11668"/>
                    <a:pt x="6268" y="11670"/>
                    <a:pt x="6249" y="11671"/>
                  </a:cubicBezTo>
                  <a:cubicBezTo>
                    <a:pt x="6245" y="11646"/>
                    <a:pt x="6238" y="11623"/>
                    <a:pt x="6218" y="11606"/>
                  </a:cubicBezTo>
                  <a:cubicBezTo>
                    <a:pt x="6203" y="11592"/>
                    <a:pt x="6184" y="11585"/>
                    <a:pt x="6164" y="11585"/>
                  </a:cubicBezTo>
                  <a:cubicBezTo>
                    <a:pt x="6147" y="11585"/>
                    <a:pt x="6131" y="11589"/>
                    <a:pt x="6116" y="11598"/>
                  </a:cubicBezTo>
                  <a:cubicBezTo>
                    <a:pt x="6092" y="11614"/>
                    <a:pt x="6075" y="11634"/>
                    <a:pt x="6068" y="11660"/>
                  </a:cubicBezTo>
                  <a:cubicBezTo>
                    <a:pt x="6052" y="11661"/>
                    <a:pt x="6037" y="11665"/>
                    <a:pt x="6020" y="11666"/>
                  </a:cubicBezTo>
                  <a:cubicBezTo>
                    <a:pt x="5981" y="11672"/>
                    <a:pt x="5959" y="11716"/>
                    <a:pt x="5971" y="11752"/>
                  </a:cubicBezTo>
                  <a:cubicBezTo>
                    <a:pt x="5964" y="11755"/>
                    <a:pt x="5959" y="11758"/>
                    <a:pt x="5954" y="11763"/>
                  </a:cubicBezTo>
                  <a:cubicBezTo>
                    <a:pt x="5924" y="11781"/>
                    <a:pt x="5896" y="11801"/>
                    <a:pt x="5866" y="11821"/>
                  </a:cubicBezTo>
                  <a:cubicBezTo>
                    <a:pt x="5843" y="11837"/>
                    <a:pt x="5820" y="11855"/>
                    <a:pt x="5799" y="11873"/>
                  </a:cubicBezTo>
                  <a:cubicBezTo>
                    <a:pt x="5788" y="11882"/>
                    <a:pt x="5780" y="11893"/>
                    <a:pt x="5770" y="11903"/>
                  </a:cubicBezTo>
                  <a:cubicBezTo>
                    <a:pt x="5721" y="11926"/>
                    <a:pt x="5671" y="11950"/>
                    <a:pt x="5621" y="11975"/>
                  </a:cubicBezTo>
                  <a:cubicBezTo>
                    <a:pt x="5535" y="12019"/>
                    <a:pt x="5449" y="12064"/>
                    <a:pt x="5363" y="12109"/>
                  </a:cubicBezTo>
                  <a:cubicBezTo>
                    <a:pt x="5329" y="12127"/>
                    <a:pt x="5294" y="12146"/>
                    <a:pt x="5257" y="12165"/>
                  </a:cubicBezTo>
                  <a:cubicBezTo>
                    <a:pt x="5197" y="12196"/>
                    <a:pt x="5134" y="12225"/>
                    <a:pt x="5079" y="12266"/>
                  </a:cubicBezTo>
                  <a:cubicBezTo>
                    <a:pt x="5071" y="12273"/>
                    <a:pt x="5066" y="12282"/>
                    <a:pt x="5061" y="12292"/>
                  </a:cubicBezTo>
                  <a:cubicBezTo>
                    <a:pt x="5036" y="12304"/>
                    <a:pt x="5010" y="12317"/>
                    <a:pt x="4984" y="12328"/>
                  </a:cubicBezTo>
                  <a:cubicBezTo>
                    <a:pt x="4974" y="12321"/>
                    <a:pt x="4961" y="12316"/>
                    <a:pt x="4947" y="12316"/>
                  </a:cubicBezTo>
                  <a:cubicBezTo>
                    <a:pt x="4945" y="12316"/>
                    <a:pt x="4944" y="12316"/>
                    <a:pt x="4943" y="12316"/>
                  </a:cubicBezTo>
                  <a:cubicBezTo>
                    <a:pt x="4867" y="12323"/>
                    <a:pt x="4794" y="12335"/>
                    <a:pt x="4721" y="12347"/>
                  </a:cubicBezTo>
                  <a:cubicBezTo>
                    <a:pt x="4643" y="12358"/>
                    <a:pt x="4567" y="12369"/>
                    <a:pt x="4489" y="12383"/>
                  </a:cubicBezTo>
                  <a:lnTo>
                    <a:pt x="4482" y="12383"/>
                  </a:lnTo>
                  <a:cubicBezTo>
                    <a:pt x="4439" y="12388"/>
                    <a:pt x="4396" y="12393"/>
                    <a:pt x="4353" y="12395"/>
                  </a:cubicBezTo>
                  <a:cubicBezTo>
                    <a:pt x="4305" y="12398"/>
                    <a:pt x="4259" y="12400"/>
                    <a:pt x="4211" y="12402"/>
                  </a:cubicBezTo>
                  <a:lnTo>
                    <a:pt x="4209" y="12402"/>
                  </a:lnTo>
                  <a:cubicBezTo>
                    <a:pt x="4158" y="12400"/>
                    <a:pt x="4109" y="12399"/>
                    <a:pt x="4059" y="12397"/>
                  </a:cubicBezTo>
                  <a:cubicBezTo>
                    <a:pt x="4006" y="12394"/>
                    <a:pt x="3953" y="12388"/>
                    <a:pt x="3900" y="12383"/>
                  </a:cubicBezTo>
                  <a:cubicBezTo>
                    <a:pt x="3829" y="12372"/>
                    <a:pt x="3757" y="12361"/>
                    <a:pt x="3686" y="12346"/>
                  </a:cubicBezTo>
                  <a:cubicBezTo>
                    <a:pt x="3609" y="12327"/>
                    <a:pt x="3532" y="12308"/>
                    <a:pt x="3458" y="12287"/>
                  </a:cubicBezTo>
                  <a:lnTo>
                    <a:pt x="3458" y="12287"/>
                  </a:lnTo>
                  <a:cubicBezTo>
                    <a:pt x="3458" y="12288"/>
                    <a:pt x="3458" y="12288"/>
                    <a:pt x="3459" y="12289"/>
                  </a:cubicBezTo>
                  <a:cubicBezTo>
                    <a:pt x="3389" y="12268"/>
                    <a:pt x="3317" y="12248"/>
                    <a:pt x="3247" y="12225"/>
                  </a:cubicBezTo>
                  <a:cubicBezTo>
                    <a:pt x="3175" y="12203"/>
                    <a:pt x="3106" y="12177"/>
                    <a:pt x="3036" y="12150"/>
                  </a:cubicBezTo>
                  <a:cubicBezTo>
                    <a:pt x="3003" y="12134"/>
                    <a:pt x="2971" y="12117"/>
                    <a:pt x="2938" y="12100"/>
                  </a:cubicBezTo>
                  <a:cubicBezTo>
                    <a:pt x="2927" y="12108"/>
                    <a:pt x="2914" y="12112"/>
                    <a:pt x="2901" y="12112"/>
                  </a:cubicBezTo>
                  <a:cubicBezTo>
                    <a:pt x="2892" y="12112"/>
                    <a:pt x="2882" y="12110"/>
                    <a:pt x="2874" y="12105"/>
                  </a:cubicBezTo>
                  <a:cubicBezTo>
                    <a:pt x="2873" y="12104"/>
                    <a:pt x="2871" y="12104"/>
                    <a:pt x="2870" y="12104"/>
                  </a:cubicBezTo>
                  <a:lnTo>
                    <a:pt x="2870" y="12104"/>
                  </a:lnTo>
                  <a:lnTo>
                    <a:pt x="2873" y="12105"/>
                  </a:lnTo>
                  <a:cubicBezTo>
                    <a:pt x="2795" y="12065"/>
                    <a:pt x="2719" y="12024"/>
                    <a:pt x="2642" y="11982"/>
                  </a:cubicBezTo>
                  <a:cubicBezTo>
                    <a:pt x="2597" y="11959"/>
                    <a:pt x="2554" y="11934"/>
                    <a:pt x="2508" y="11910"/>
                  </a:cubicBezTo>
                  <a:lnTo>
                    <a:pt x="2508" y="11912"/>
                  </a:lnTo>
                  <a:lnTo>
                    <a:pt x="2458" y="11884"/>
                  </a:lnTo>
                  <a:lnTo>
                    <a:pt x="2458" y="11884"/>
                  </a:lnTo>
                  <a:cubicBezTo>
                    <a:pt x="2470" y="11903"/>
                    <a:pt x="2482" y="11919"/>
                    <a:pt x="2494" y="11936"/>
                  </a:cubicBezTo>
                  <a:cubicBezTo>
                    <a:pt x="2498" y="11941"/>
                    <a:pt x="2503" y="11946"/>
                    <a:pt x="2508" y="11951"/>
                  </a:cubicBezTo>
                  <a:lnTo>
                    <a:pt x="2508" y="11953"/>
                  </a:lnTo>
                  <a:cubicBezTo>
                    <a:pt x="2522" y="11969"/>
                    <a:pt x="2535" y="11982"/>
                    <a:pt x="2550" y="11997"/>
                  </a:cubicBezTo>
                  <a:cubicBezTo>
                    <a:pt x="2547" y="11996"/>
                    <a:pt x="2545" y="11993"/>
                    <a:pt x="2543" y="11992"/>
                  </a:cubicBezTo>
                  <a:lnTo>
                    <a:pt x="2543" y="11992"/>
                  </a:lnTo>
                  <a:cubicBezTo>
                    <a:pt x="2587" y="12033"/>
                    <a:pt x="2631" y="12073"/>
                    <a:pt x="2674" y="12113"/>
                  </a:cubicBezTo>
                  <a:cubicBezTo>
                    <a:pt x="2719" y="12152"/>
                    <a:pt x="2764" y="12191"/>
                    <a:pt x="2812" y="12227"/>
                  </a:cubicBezTo>
                  <a:cubicBezTo>
                    <a:pt x="2813" y="12228"/>
                    <a:pt x="2815" y="12229"/>
                    <a:pt x="2817" y="12231"/>
                  </a:cubicBezTo>
                  <a:lnTo>
                    <a:pt x="2817" y="12231"/>
                  </a:lnTo>
                  <a:cubicBezTo>
                    <a:pt x="2817" y="12230"/>
                    <a:pt x="2817" y="12230"/>
                    <a:pt x="2817" y="12230"/>
                  </a:cubicBezTo>
                  <a:lnTo>
                    <a:pt x="2817" y="12230"/>
                  </a:lnTo>
                  <a:lnTo>
                    <a:pt x="2817" y="12231"/>
                  </a:lnTo>
                  <a:lnTo>
                    <a:pt x="2817" y="12231"/>
                  </a:lnTo>
                  <a:cubicBezTo>
                    <a:pt x="2817" y="12231"/>
                    <a:pt x="2817" y="12231"/>
                    <a:pt x="2817" y="12231"/>
                  </a:cubicBezTo>
                  <a:lnTo>
                    <a:pt x="2817" y="12231"/>
                  </a:lnTo>
                  <a:cubicBezTo>
                    <a:pt x="2817" y="12232"/>
                    <a:pt x="2818" y="12232"/>
                    <a:pt x="2818" y="12232"/>
                  </a:cubicBezTo>
                  <a:lnTo>
                    <a:pt x="2817" y="12231"/>
                  </a:lnTo>
                  <a:lnTo>
                    <a:pt x="2817" y="12231"/>
                  </a:lnTo>
                  <a:cubicBezTo>
                    <a:pt x="2852" y="12255"/>
                    <a:pt x="2887" y="12280"/>
                    <a:pt x="2922" y="12302"/>
                  </a:cubicBezTo>
                  <a:cubicBezTo>
                    <a:pt x="2924" y="12304"/>
                    <a:pt x="2925" y="12304"/>
                    <a:pt x="2926" y="12305"/>
                  </a:cubicBezTo>
                  <a:cubicBezTo>
                    <a:pt x="2942" y="12316"/>
                    <a:pt x="2957" y="12327"/>
                    <a:pt x="2974" y="12337"/>
                  </a:cubicBezTo>
                  <a:cubicBezTo>
                    <a:pt x="3028" y="12374"/>
                    <a:pt x="3084" y="12404"/>
                    <a:pt x="3141" y="12436"/>
                  </a:cubicBezTo>
                  <a:cubicBezTo>
                    <a:pt x="3156" y="12444"/>
                    <a:pt x="3172" y="12449"/>
                    <a:pt x="3185" y="12455"/>
                  </a:cubicBezTo>
                  <a:cubicBezTo>
                    <a:pt x="3213" y="12465"/>
                    <a:pt x="3240" y="12477"/>
                    <a:pt x="3267" y="12486"/>
                  </a:cubicBezTo>
                  <a:cubicBezTo>
                    <a:pt x="3272" y="12487"/>
                    <a:pt x="3278" y="12490"/>
                    <a:pt x="3283" y="12491"/>
                  </a:cubicBezTo>
                  <a:cubicBezTo>
                    <a:pt x="3308" y="12498"/>
                    <a:pt x="3332" y="12506"/>
                    <a:pt x="3356" y="12512"/>
                  </a:cubicBezTo>
                  <a:lnTo>
                    <a:pt x="3476" y="12558"/>
                  </a:lnTo>
                  <a:cubicBezTo>
                    <a:pt x="3505" y="12570"/>
                    <a:pt x="3535" y="12580"/>
                    <a:pt x="3565" y="12591"/>
                  </a:cubicBezTo>
                  <a:lnTo>
                    <a:pt x="3588" y="12600"/>
                  </a:lnTo>
                  <a:cubicBezTo>
                    <a:pt x="3614" y="12607"/>
                    <a:pt x="3641" y="12615"/>
                    <a:pt x="3668" y="12622"/>
                  </a:cubicBezTo>
                  <a:cubicBezTo>
                    <a:pt x="3725" y="12640"/>
                    <a:pt x="3782" y="12656"/>
                    <a:pt x="3840" y="12668"/>
                  </a:cubicBezTo>
                  <a:cubicBezTo>
                    <a:pt x="3905" y="12681"/>
                    <a:pt x="3969" y="12693"/>
                    <a:pt x="4035" y="12705"/>
                  </a:cubicBezTo>
                  <a:cubicBezTo>
                    <a:pt x="4096" y="12715"/>
                    <a:pt x="4158" y="12722"/>
                    <a:pt x="4220" y="12727"/>
                  </a:cubicBezTo>
                  <a:cubicBezTo>
                    <a:pt x="4286" y="12734"/>
                    <a:pt x="4352" y="12738"/>
                    <a:pt x="4418" y="12738"/>
                  </a:cubicBezTo>
                  <a:cubicBezTo>
                    <a:pt x="4473" y="12738"/>
                    <a:pt x="4528" y="12735"/>
                    <a:pt x="4583" y="12727"/>
                  </a:cubicBezTo>
                  <a:cubicBezTo>
                    <a:pt x="4648" y="12718"/>
                    <a:pt x="4712" y="12707"/>
                    <a:pt x="4777" y="12697"/>
                  </a:cubicBezTo>
                  <a:cubicBezTo>
                    <a:pt x="4809" y="12691"/>
                    <a:pt x="4840" y="12686"/>
                    <a:pt x="4870" y="12679"/>
                  </a:cubicBezTo>
                  <a:cubicBezTo>
                    <a:pt x="4908" y="12672"/>
                    <a:pt x="4944" y="12662"/>
                    <a:pt x="4981" y="12652"/>
                  </a:cubicBezTo>
                  <a:cubicBezTo>
                    <a:pt x="5104" y="12620"/>
                    <a:pt x="5227" y="12586"/>
                    <a:pt x="5345" y="12544"/>
                  </a:cubicBezTo>
                  <a:cubicBezTo>
                    <a:pt x="5424" y="12516"/>
                    <a:pt x="5500" y="12483"/>
                    <a:pt x="5573" y="12446"/>
                  </a:cubicBezTo>
                  <a:cubicBezTo>
                    <a:pt x="5647" y="12410"/>
                    <a:pt x="5718" y="12367"/>
                    <a:pt x="5786" y="12323"/>
                  </a:cubicBezTo>
                  <a:cubicBezTo>
                    <a:pt x="5851" y="12282"/>
                    <a:pt x="5914" y="12237"/>
                    <a:pt x="5976" y="12191"/>
                  </a:cubicBezTo>
                  <a:cubicBezTo>
                    <a:pt x="6042" y="12141"/>
                    <a:pt x="6105" y="12090"/>
                    <a:pt x="6170" y="12041"/>
                  </a:cubicBezTo>
                  <a:lnTo>
                    <a:pt x="6170" y="12041"/>
                  </a:lnTo>
                  <a:cubicBezTo>
                    <a:pt x="6168" y="12042"/>
                    <a:pt x="6167" y="12043"/>
                    <a:pt x="6166" y="12043"/>
                  </a:cubicBezTo>
                  <a:lnTo>
                    <a:pt x="6254" y="11977"/>
                  </a:lnTo>
                  <a:cubicBezTo>
                    <a:pt x="6266" y="11969"/>
                    <a:pt x="6278" y="11959"/>
                    <a:pt x="6289" y="11949"/>
                  </a:cubicBezTo>
                  <a:cubicBezTo>
                    <a:pt x="6353" y="11974"/>
                    <a:pt x="6418" y="11998"/>
                    <a:pt x="6482" y="12021"/>
                  </a:cubicBezTo>
                  <a:lnTo>
                    <a:pt x="6518" y="12032"/>
                  </a:lnTo>
                  <a:cubicBezTo>
                    <a:pt x="6563" y="12046"/>
                    <a:pt x="6609" y="12058"/>
                    <a:pt x="6655" y="12069"/>
                  </a:cubicBezTo>
                  <a:cubicBezTo>
                    <a:pt x="6708" y="12082"/>
                    <a:pt x="6764" y="12094"/>
                    <a:pt x="6821" y="12105"/>
                  </a:cubicBezTo>
                  <a:cubicBezTo>
                    <a:pt x="6937" y="12126"/>
                    <a:pt x="7058" y="12144"/>
                    <a:pt x="7178" y="12144"/>
                  </a:cubicBezTo>
                  <a:cubicBezTo>
                    <a:pt x="7181" y="12144"/>
                    <a:pt x="7184" y="12144"/>
                    <a:pt x="7187" y="12144"/>
                  </a:cubicBezTo>
                  <a:cubicBezTo>
                    <a:pt x="7246" y="12142"/>
                    <a:pt x="7307" y="12137"/>
                    <a:pt x="7367" y="12132"/>
                  </a:cubicBezTo>
                  <a:cubicBezTo>
                    <a:pt x="7430" y="12126"/>
                    <a:pt x="7493" y="12120"/>
                    <a:pt x="7554" y="12104"/>
                  </a:cubicBezTo>
                  <a:cubicBezTo>
                    <a:pt x="7607" y="12091"/>
                    <a:pt x="7663" y="12077"/>
                    <a:pt x="7718" y="12060"/>
                  </a:cubicBezTo>
                  <a:cubicBezTo>
                    <a:pt x="7777" y="12043"/>
                    <a:pt x="7833" y="12021"/>
                    <a:pt x="7890" y="11995"/>
                  </a:cubicBezTo>
                  <a:cubicBezTo>
                    <a:pt x="8002" y="11946"/>
                    <a:pt x="8112" y="11897"/>
                    <a:pt x="8216" y="11835"/>
                  </a:cubicBezTo>
                  <a:cubicBezTo>
                    <a:pt x="8270" y="11804"/>
                    <a:pt x="8321" y="11773"/>
                    <a:pt x="8373" y="11739"/>
                  </a:cubicBezTo>
                  <a:cubicBezTo>
                    <a:pt x="8422" y="11707"/>
                    <a:pt x="8468" y="11668"/>
                    <a:pt x="8513" y="11630"/>
                  </a:cubicBezTo>
                  <a:cubicBezTo>
                    <a:pt x="8562" y="11590"/>
                    <a:pt x="8608" y="11548"/>
                    <a:pt x="8653" y="11503"/>
                  </a:cubicBezTo>
                  <a:cubicBezTo>
                    <a:pt x="8696" y="11458"/>
                    <a:pt x="8737" y="11410"/>
                    <a:pt x="8778" y="11361"/>
                  </a:cubicBezTo>
                  <a:cubicBezTo>
                    <a:pt x="8813" y="11317"/>
                    <a:pt x="8846" y="11272"/>
                    <a:pt x="8877" y="11226"/>
                  </a:cubicBezTo>
                  <a:cubicBezTo>
                    <a:pt x="8907" y="11181"/>
                    <a:pt x="8933" y="11134"/>
                    <a:pt x="8961" y="11088"/>
                  </a:cubicBezTo>
                  <a:cubicBezTo>
                    <a:pt x="8985" y="11045"/>
                    <a:pt x="9009" y="11002"/>
                    <a:pt x="9028" y="10958"/>
                  </a:cubicBezTo>
                  <a:cubicBezTo>
                    <a:pt x="9034" y="10945"/>
                    <a:pt x="9036" y="10934"/>
                    <a:pt x="9039" y="10921"/>
                  </a:cubicBezTo>
                  <a:cubicBezTo>
                    <a:pt x="9077" y="10938"/>
                    <a:pt x="9116" y="10953"/>
                    <a:pt x="9154" y="10970"/>
                  </a:cubicBezTo>
                  <a:cubicBezTo>
                    <a:pt x="9248" y="11010"/>
                    <a:pt x="9344" y="11048"/>
                    <a:pt x="9441" y="11082"/>
                  </a:cubicBezTo>
                  <a:cubicBezTo>
                    <a:pt x="9493" y="11102"/>
                    <a:pt x="9542" y="11123"/>
                    <a:pt x="9593" y="11143"/>
                  </a:cubicBezTo>
                  <a:cubicBezTo>
                    <a:pt x="9608" y="11170"/>
                    <a:pt x="9624" y="11197"/>
                    <a:pt x="9639" y="11223"/>
                  </a:cubicBezTo>
                  <a:cubicBezTo>
                    <a:pt x="9669" y="11273"/>
                    <a:pt x="9700" y="11324"/>
                    <a:pt x="9733" y="11372"/>
                  </a:cubicBezTo>
                  <a:cubicBezTo>
                    <a:pt x="9767" y="11420"/>
                    <a:pt x="9801" y="11466"/>
                    <a:pt x="9836" y="11513"/>
                  </a:cubicBezTo>
                  <a:lnTo>
                    <a:pt x="9836" y="11513"/>
                  </a:lnTo>
                  <a:cubicBezTo>
                    <a:pt x="9836" y="11513"/>
                    <a:pt x="9836" y="11513"/>
                    <a:pt x="9835" y="11513"/>
                  </a:cubicBezTo>
                  <a:lnTo>
                    <a:pt x="9835" y="11513"/>
                  </a:lnTo>
                  <a:cubicBezTo>
                    <a:pt x="9836" y="11514"/>
                    <a:pt x="9837" y="11515"/>
                    <a:pt x="9838" y="11517"/>
                  </a:cubicBezTo>
                  <a:lnTo>
                    <a:pt x="9838" y="11517"/>
                  </a:lnTo>
                  <a:cubicBezTo>
                    <a:pt x="9837" y="11516"/>
                    <a:pt x="9837" y="11515"/>
                    <a:pt x="9836" y="11513"/>
                  </a:cubicBezTo>
                  <a:lnTo>
                    <a:pt x="9836" y="11513"/>
                  </a:lnTo>
                  <a:cubicBezTo>
                    <a:pt x="9836" y="11515"/>
                    <a:pt x="9837" y="11516"/>
                    <a:pt x="9838" y="11517"/>
                  </a:cubicBezTo>
                  <a:lnTo>
                    <a:pt x="9838" y="11517"/>
                  </a:lnTo>
                  <a:cubicBezTo>
                    <a:pt x="9838" y="11517"/>
                    <a:pt x="9838" y="11517"/>
                    <a:pt x="9838" y="11517"/>
                  </a:cubicBezTo>
                  <a:lnTo>
                    <a:pt x="9838" y="11517"/>
                  </a:lnTo>
                  <a:cubicBezTo>
                    <a:pt x="9838" y="11517"/>
                    <a:pt x="9838" y="11517"/>
                    <a:pt x="9838" y="11517"/>
                  </a:cubicBezTo>
                  <a:lnTo>
                    <a:pt x="9838" y="11517"/>
                  </a:lnTo>
                  <a:cubicBezTo>
                    <a:pt x="9838" y="11517"/>
                    <a:pt x="9838" y="11517"/>
                    <a:pt x="9838" y="11517"/>
                  </a:cubicBezTo>
                  <a:lnTo>
                    <a:pt x="9838" y="11517"/>
                  </a:lnTo>
                  <a:cubicBezTo>
                    <a:pt x="9915" y="11626"/>
                    <a:pt x="9990" y="11736"/>
                    <a:pt x="10076" y="11838"/>
                  </a:cubicBezTo>
                  <a:cubicBezTo>
                    <a:pt x="10119" y="11892"/>
                    <a:pt x="10167" y="11941"/>
                    <a:pt x="10216" y="11992"/>
                  </a:cubicBezTo>
                  <a:cubicBezTo>
                    <a:pt x="10260" y="12038"/>
                    <a:pt x="10305" y="12085"/>
                    <a:pt x="10351" y="12130"/>
                  </a:cubicBezTo>
                  <a:cubicBezTo>
                    <a:pt x="10361" y="12137"/>
                    <a:pt x="10368" y="12145"/>
                    <a:pt x="10377" y="12155"/>
                  </a:cubicBezTo>
                  <a:cubicBezTo>
                    <a:pt x="10399" y="12177"/>
                    <a:pt x="10420" y="12201"/>
                    <a:pt x="10442" y="12224"/>
                  </a:cubicBezTo>
                  <a:cubicBezTo>
                    <a:pt x="10514" y="12300"/>
                    <a:pt x="10590" y="12372"/>
                    <a:pt x="10669" y="12442"/>
                  </a:cubicBezTo>
                  <a:cubicBezTo>
                    <a:pt x="10685" y="12456"/>
                    <a:pt x="10700" y="12469"/>
                    <a:pt x="10716" y="12482"/>
                  </a:cubicBezTo>
                  <a:cubicBezTo>
                    <a:pt x="10703" y="12495"/>
                    <a:pt x="10692" y="12508"/>
                    <a:pt x="10681" y="12520"/>
                  </a:cubicBezTo>
                  <a:lnTo>
                    <a:pt x="10681" y="12520"/>
                  </a:lnTo>
                  <a:cubicBezTo>
                    <a:pt x="10681" y="12520"/>
                    <a:pt x="10681" y="12520"/>
                    <a:pt x="10682" y="12519"/>
                  </a:cubicBezTo>
                  <a:lnTo>
                    <a:pt x="10682" y="12519"/>
                  </a:lnTo>
                  <a:cubicBezTo>
                    <a:pt x="10638" y="12562"/>
                    <a:pt x="10593" y="12605"/>
                    <a:pt x="10547" y="12646"/>
                  </a:cubicBezTo>
                  <a:cubicBezTo>
                    <a:pt x="10535" y="12652"/>
                    <a:pt x="10522" y="12660"/>
                    <a:pt x="10509" y="12667"/>
                  </a:cubicBezTo>
                  <a:cubicBezTo>
                    <a:pt x="10454" y="12697"/>
                    <a:pt x="10402" y="12731"/>
                    <a:pt x="10347" y="12764"/>
                  </a:cubicBezTo>
                  <a:cubicBezTo>
                    <a:pt x="10316" y="12782"/>
                    <a:pt x="10287" y="12806"/>
                    <a:pt x="10256" y="12827"/>
                  </a:cubicBezTo>
                  <a:cubicBezTo>
                    <a:pt x="10210" y="12859"/>
                    <a:pt x="10165" y="12891"/>
                    <a:pt x="10122" y="12927"/>
                  </a:cubicBezTo>
                  <a:cubicBezTo>
                    <a:pt x="10107" y="12939"/>
                    <a:pt x="10092" y="12950"/>
                    <a:pt x="10078" y="12963"/>
                  </a:cubicBezTo>
                  <a:cubicBezTo>
                    <a:pt x="10068" y="12973"/>
                    <a:pt x="10061" y="12985"/>
                    <a:pt x="10056" y="12998"/>
                  </a:cubicBezTo>
                  <a:cubicBezTo>
                    <a:pt x="10028" y="13012"/>
                    <a:pt x="9999" y="13024"/>
                    <a:pt x="9969" y="13038"/>
                  </a:cubicBezTo>
                  <a:lnTo>
                    <a:pt x="9969" y="13038"/>
                  </a:lnTo>
                  <a:cubicBezTo>
                    <a:pt x="9970" y="13038"/>
                    <a:pt x="9970" y="13038"/>
                    <a:pt x="9970" y="13037"/>
                  </a:cubicBezTo>
                  <a:lnTo>
                    <a:pt x="9970" y="13037"/>
                  </a:lnTo>
                  <a:cubicBezTo>
                    <a:pt x="9911" y="13061"/>
                    <a:pt x="9851" y="13086"/>
                    <a:pt x="9790" y="13107"/>
                  </a:cubicBezTo>
                  <a:cubicBezTo>
                    <a:pt x="9733" y="13129"/>
                    <a:pt x="9674" y="13147"/>
                    <a:pt x="9617" y="13166"/>
                  </a:cubicBezTo>
                  <a:lnTo>
                    <a:pt x="9617" y="13166"/>
                  </a:lnTo>
                  <a:cubicBezTo>
                    <a:pt x="9618" y="13165"/>
                    <a:pt x="9619" y="13165"/>
                    <a:pt x="9620" y="13164"/>
                  </a:cubicBezTo>
                  <a:lnTo>
                    <a:pt x="9620" y="13164"/>
                  </a:lnTo>
                  <a:cubicBezTo>
                    <a:pt x="9609" y="13167"/>
                    <a:pt x="9598" y="13171"/>
                    <a:pt x="9588" y="13173"/>
                  </a:cubicBezTo>
                  <a:cubicBezTo>
                    <a:pt x="9563" y="13177"/>
                    <a:pt x="9540" y="13182"/>
                    <a:pt x="9515" y="13187"/>
                  </a:cubicBezTo>
                  <a:cubicBezTo>
                    <a:pt x="9482" y="13193"/>
                    <a:pt x="9448" y="13202"/>
                    <a:pt x="9416" y="13210"/>
                  </a:cubicBezTo>
                  <a:cubicBezTo>
                    <a:pt x="9406" y="13214"/>
                    <a:pt x="9396" y="13218"/>
                    <a:pt x="9385" y="13220"/>
                  </a:cubicBezTo>
                  <a:cubicBezTo>
                    <a:pt x="9362" y="13224"/>
                    <a:pt x="9340" y="13228"/>
                    <a:pt x="9317" y="13229"/>
                  </a:cubicBezTo>
                  <a:cubicBezTo>
                    <a:pt x="9276" y="13233"/>
                    <a:pt x="9235" y="13238"/>
                    <a:pt x="9194" y="13239"/>
                  </a:cubicBezTo>
                  <a:cubicBezTo>
                    <a:pt x="9121" y="13243"/>
                    <a:pt x="9049" y="13247"/>
                    <a:pt x="8978" y="13250"/>
                  </a:cubicBezTo>
                  <a:cubicBezTo>
                    <a:pt x="8933" y="13249"/>
                    <a:pt x="8889" y="13249"/>
                    <a:pt x="8845" y="13246"/>
                  </a:cubicBezTo>
                  <a:cubicBezTo>
                    <a:pt x="8745" y="13243"/>
                    <a:pt x="8643" y="13236"/>
                    <a:pt x="8543" y="13231"/>
                  </a:cubicBezTo>
                  <a:cubicBezTo>
                    <a:pt x="8541" y="13216"/>
                    <a:pt x="8535" y="13200"/>
                    <a:pt x="8524" y="13190"/>
                  </a:cubicBezTo>
                  <a:cubicBezTo>
                    <a:pt x="8511" y="13180"/>
                    <a:pt x="8497" y="13175"/>
                    <a:pt x="8483" y="13175"/>
                  </a:cubicBezTo>
                  <a:cubicBezTo>
                    <a:pt x="8470" y="13175"/>
                    <a:pt x="8457" y="13179"/>
                    <a:pt x="8445" y="13187"/>
                  </a:cubicBezTo>
                  <a:cubicBezTo>
                    <a:pt x="8427" y="13198"/>
                    <a:pt x="8412" y="13213"/>
                    <a:pt x="8399" y="13226"/>
                  </a:cubicBezTo>
                  <a:cubicBezTo>
                    <a:pt x="8378" y="13226"/>
                    <a:pt x="8359" y="13224"/>
                    <a:pt x="8338" y="13224"/>
                  </a:cubicBezTo>
                  <a:cubicBezTo>
                    <a:pt x="8329" y="13207"/>
                    <a:pt x="8316" y="13190"/>
                    <a:pt x="8298" y="13182"/>
                  </a:cubicBezTo>
                  <a:cubicBezTo>
                    <a:pt x="8288" y="13177"/>
                    <a:pt x="8277" y="13175"/>
                    <a:pt x="8265" y="13175"/>
                  </a:cubicBezTo>
                  <a:cubicBezTo>
                    <a:pt x="8251" y="13175"/>
                    <a:pt x="8237" y="13178"/>
                    <a:pt x="8225" y="13184"/>
                  </a:cubicBezTo>
                  <a:cubicBezTo>
                    <a:pt x="8220" y="13187"/>
                    <a:pt x="8214" y="13189"/>
                    <a:pt x="8209" y="13193"/>
                  </a:cubicBezTo>
                  <a:cubicBezTo>
                    <a:pt x="8206" y="13192"/>
                    <a:pt x="8205" y="13192"/>
                    <a:pt x="8203" y="13190"/>
                  </a:cubicBezTo>
                  <a:cubicBezTo>
                    <a:pt x="8196" y="13188"/>
                    <a:pt x="8190" y="13187"/>
                    <a:pt x="8183" y="13187"/>
                  </a:cubicBezTo>
                  <a:cubicBezTo>
                    <a:pt x="8156" y="13187"/>
                    <a:pt x="8131" y="13205"/>
                    <a:pt x="8121" y="13231"/>
                  </a:cubicBezTo>
                  <a:cubicBezTo>
                    <a:pt x="8108" y="13265"/>
                    <a:pt x="8098" y="13298"/>
                    <a:pt x="8085" y="13332"/>
                  </a:cubicBezTo>
                  <a:cubicBezTo>
                    <a:pt x="8080" y="13345"/>
                    <a:pt x="8076" y="13359"/>
                    <a:pt x="8071" y="13372"/>
                  </a:cubicBezTo>
                  <a:cubicBezTo>
                    <a:pt x="8070" y="13375"/>
                    <a:pt x="8069" y="13379"/>
                    <a:pt x="8067" y="13381"/>
                  </a:cubicBezTo>
                  <a:cubicBezTo>
                    <a:pt x="8059" y="13399"/>
                    <a:pt x="8051" y="13419"/>
                    <a:pt x="8046" y="13437"/>
                  </a:cubicBezTo>
                  <a:cubicBezTo>
                    <a:pt x="8027" y="13465"/>
                    <a:pt x="8009" y="13492"/>
                    <a:pt x="7994" y="13520"/>
                  </a:cubicBezTo>
                  <a:cubicBezTo>
                    <a:pt x="7983" y="13543"/>
                    <a:pt x="7972" y="13564"/>
                    <a:pt x="7971" y="13590"/>
                  </a:cubicBezTo>
                  <a:cubicBezTo>
                    <a:pt x="7971" y="13600"/>
                    <a:pt x="7972" y="13607"/>
                    <a:pt x="7974" y="13615"/>
                  </a:cubicBezTo>
                  <a:cubicBezTo>
                    <a:pt x="7932" y="13668"/>
                    <a:pt x="7890" y="13719"/>
                    <a:pt x="7847" y="13770"/>
                  </a:cubicBezTo>
                  <a:cubicBezTo>
                    <a:pt x="7816" y="13804"/>
                    <a:pt x="7785" y="13839"/>
                    <a:pt x="7751" y="13874"/>
                  </a:cubicBezTo>
                  <a:lnTo>
                    <a:pt x="7635" y="13994"/>
                  </a:lnTo>
                  <a:cubicBezTo>
                    <a:pt x="7636" y="13992"/>
                    <a:pt x="7638" y="13990"/>
                    <a:pt x="7640" y="13988"/>
                  </a:cubicBezTo>
                  <a:lnTo>
                    <a:pt x="7640" y="13988"/>
                  </a:lnTo>
                  <a:cubicBezTo>
                    <a:pt x="7625" y="14003"/>
                    <a:pt x="7607" y="14019"/>
                    <a:pt x="7592" y="14033"/>
                  </a:cubicBezTo>
                  <a:cubicBezTo>
                    <a:pt x="7584" y="14039"/>
                    <a:pt x="7573" y="14045"/>
                    <a:pt x="7564" y="14052"/>
                  </a:cubicBezTo>
                  <a:cubicBezTo>
                    <a:pt x="7549" y="14062"/>
                    <a:pt x="7533" y="14075"/>
                    <a:pt x="7519" y="14087"/>
                  </a:cubicBezTo>
                  <a:cubicBezTo>
                    <a:pt x="7491" y="14107"/>
                    <a:pt x="7462" y="14129"/>
                    <a:pt x="7434" y="14152"/>
                  </a:cubicBezTo>
                  <a:cubicBezTo>
                    <a:pt x="7398" y="14178"/>
                    <a:pt x="7363" y="14209"/>
                    <a:pt x="7328" y="14240"/>
                  </a:cubicBezTo>
                  <a:cubicBezTo>
                    <a:pt x="7303" y="14262"/>
                    <a:pt x="7280" y="14286"/>
                    <a:pt x="7259" y="14310"/>
                  </a:cubicBezTo>
                  <a:cubicBezTo>
                    <a:pt x="7249" y="14320"/>
                    <a:pt x="7241" y="14330"/>
                    <a:pt x="7236" y="14343"/>
                  </a:cubicBezTo>
                  <a:cubicBezTo>
                    <a:pt x="7228" y="14349"/>
                    <a:pt x="7217" y="14356"/>
                    <a:pt x="7208" y="14363"/>
                  </a:cubicBezTo>
                  <a:cubicBezTo>
                    <a:pt x="7200" y="14369"/>
                    <a:pt x="7193" y="14377"/>
                    <a:pt x="7188" y="14386"/>
                  </a:cubicBezTo>
                  <a:cubicBezTo>
                    <a:pt x="7159" y="14397"/>
                    <a:pt x="7130" y="14405"/>
                    <a:pt x="7100" y="14415"/>
                  </a:cubicBezTo>
                  <a:lnTo>
                    <a:pt x="7100" y="14415"/>
                  </a:lnTo>
                  <a:cubicBezTo>
                    <a:pt x="7100" y="14415"/>
                    <a:pt x="7100" y="14415"/>
                    <a:pt x="7100" y="14415"/>
                  </a:cubicBezTo>
                  <a:lnTo>
                    <a:pt x="7100" y="14415"/>
                  </a:lnTo>
                  <a:cubicBezTo>
                    <a:pt x="7003" y="14443"/>
                    <a:pt x="6905" y="14469"/>
                    <a:pt x="6808" y="14498"/>
                  </a:cubicBezTo>
                  <a:cubicBezTo>
                    <a:pt x="6796" y="14503"/>
                    <a:pt x="6787" y="14509"/>
                    <a:pt x="6780" y="14519"/>
                  </a:cubicBezTo>
                  <a:cubicBezTo>
                    <a:pt x="6778" y="14519"/>
                    <a:pt x="6777" y="14519"/>
                    <a:pt x="6776" y="14519"/>
                  </a:cubicBezTo>
                  <a:cubicBezTo>
                    <a:pt x="6755" y="14519"/>
                    <a:pt x="6734" y="14526"/>
                    <a:pt x="6722" y="14544"/>
                  </a:cubicBezTo>
                  <a:cubicBezTo>
                    <a:pt x="6707" y="14561"/>
                    <a:pt x="6693" y="14580"/>
                    <a:pt x="6679" y="14598"/>
                  </a:cubicBezTo>
                  <a:cubicBezTo>
                    <a:pt x="6675" y="14606"/>
                    <a:pt x="6671" y="14612"/>
                    <a:pt x="6668" y="14618"/>
                  </a:cubicBezTo>
                  <a:cubicBezTo>
                    <a:pt x="6647" y="14654"/>
                    <a:pt x="6624" y="14691"/>
                    <a:pt x="6603" y="14730"/>
                  </a:cubicBezTo>
                  <a:cubicBezTo>
                    <a:pt x="6572" y="14778"/>
                    <a:pt x="6543" y="14828"/>
                    <a:pt x="6521" y="14880"/>
                  </a:cubicBezTo>
                  <a:cubicBezTo>
                    <a:pt x="6518" y="14885"/>
                    <a:pt x="6517" y="14890"/>
                    <a:pt x="6517" y="14895"/>
                  </a:cubicBezTo>
                  <a:lnTo>
                    <a:pt x="6505" y="14917"/>
                  </a:lnTo>
                  <a:lnTo>
                    <a:pt x="6505" y="14918"/>
                  </a:lnTo>
                  <a:cubicBezTo>
                    <a:pt x="6490" y="14920"/>
                    <a:pt x="6472" y="14926"/>
                    <a:pt x="6461" y="14938"/>
                  </a:cubicBezTo>
                  <a:cubicBezTo>
                    <a:pt x="6445" y="14954"/>
                    <a:pt x="6434" y="14973"/>
                    <a:pt x="6423" y="14993"/>
                  </a:cubicBezTo>
                  <a:cubicBezTo>
                    <a:pt x="6414" y="15003"/>
                    <a:pt x="6408" y="15014"/>
                    <a:pt x="6402" y="15025"/>
                  </a:cubicBezTo>
                  <a:cubicBezTo>
                    <a:pt x="6388" y="15046"/>
                    <a:pt x="6374" y="15067"/>
                    <a:pt x="6361" y="15089"/>
                  </a:cubicBezTo>
                  <a:cubicBezTo>
                    <a:pt x="6352" y="15101"/>
                    <a:pt x="6346" y="15111"/>
                    <a:pt x="6338" y="15123"/>
                  </a:cubicBezTo>
                  <a:cubicBezTo>
                    <a:pt x="6316" y="15150"/>
                    <a:pt x="6295" y="15175"/>
                    <a:pt x="6271" y="15201"/>
                  </a:cubicBezTo>
                  <a:cubicBezTo>
                    <a:pt x="6237" y="15238"/>
                    <a:pt x="6202" y="15274"/>
                    <a:pt x="6165" y="15310"/>
                  </a:cubicBezTo>
                  <a:cubicBezTo>
                    <a:pt x="6115" y="15354"/>
                    <a:pt x="6063" y="15392"/>
                    <a:pt x="6012" y="15432"/>
                  </a:cubicBezTo>
                  <a:cubicBezTo>
                    <a:pt x="5981" y="15455"/>
                    <a:pt x="5948" y="15478"/>
                    <a:pt x="5917" y="15499"/>
                  </a:cubicBezTo>
                  <a:lnTo>
                    <a:pt x="5918" y="15498"/>
                  </a:lnTo>
                  <a:lnTo>
                    <a:pt x="5918" y="15498"/>
                  </a:lnTo>
                  <a:cubicBezTo>
                    <a:pt x="5887" y="15517"/>
                    <a:pt x="5856" y="15537"/>
                    <a:pt x="5824" y="15555"/>
                  </a:cubicBezTo>
                  <a:cubicBezTo>
                    <a:pt x="5805" y="15565"/>
                    <a:pt x="5788" y="15574"/>
                    <a:pt x="5769" y="15583"/>
                  </a:cubicBezTo>
                  <a:cubicBezTo>
                    <a:pt x="5753" y="15592"/>
                    <a:pt x="5732" y="15600"/>
                    <a:pt x="5718" y="15614"/>
                  </a:cubicBezTo>
                  <a:cubicBezTo>
                    <a:pt x="5712" y="15622"/>
                    <a:pt x="5706" y="15629"/>
                    <a:pt x="5703" y="15639"/>
                  </a:cubicBezTo>
                  <a:cubicBezTo>
                    <a:pt x="5693" y="15639"/>
                    <a:pt x="5682" y="15640"/>
                    <a:pt x="5671" y="15640"/>
                  </a:cubicBezTo>
                  <a:cubicBezTo>
                    <a:pt x="5582" y="15636"/>
                    <a:pt x="5491" y="15629"/>
                    <a:pt x="5401" y="15618"/>
                  </a:cubicBezTo>
                  <a:cubicBezTo>
                    <a:pt x="5397" y="15617"/>
                    <a:pt x="5393" y="15617"/>
                    <a:pt x="5389" y="15615"/>
                  </a:cubicBezTo>
                  <a:cubicBezTo>
                    <a:pt x="5380" y="15603"/>
                    <a:pt x="5366" y="15592"/>
                    <a:pt x="5350" y="15588"/>
                  </a:cubicBezTo>
                  <a:cubicBezTo>
                    <a:pt x="5293" y="15577"/>
                    <a:pt x="5236" y="15563"/>
                    <a:pt x="5179" y="15550"/>
                  </a:cubicBezTo>
                  <a:cubicBezTo>
                    <a:pt x="5122" y="15532"/>
                    <a:pt x="5066" y="15515"/>
                    <a:pt x="5009" y="15496"/>
                  </a:cubicBezTo>
                  <a:cubicBezTo>
                    <a:pt x="4934" y="15473"/>
                    <a:pt x="4860" y="15450"/>
                    <a:pt x="4789" y="15419"/>
                  </a:cubicBezTo>
                  <a:cubicBezTo>
                    <a:pt x="4764" y="15408"/>
                    <a:pt x="4741" y="15396"/>
                    <a:pt x="4720" y="15383"/>
                  </a:cubicBezTo>
                  <a:cubicBezTo>
                    <a:pt x="4689" y="15364"/>
                    <a:pt x="4659" y="15342"/>
                    <a:pt x="4629" y="15320"/>
                  </a:cubicBezTo>
                  <a:cubicBezTo>
                    <a:pt x="4630" y="15313"/>
                    <a:pt x="4630" y="15305"/>
                    <a:pt x="4629" y="15298"/>
                  </a:cubicBezTo>
                  <a:cubicBezTo>
                    <a:pt x="4624" y="15273"/>
                    <a:pt x="4607" y="15253"/>
                    <a:pt x="4594" y="15231"/>
                  </a:cubicBezTo>
                  <a:cubicBezTo>
                    <a:pt x="4583" y="15211"/>
                    <a:pt x="4568" y="15194"/>
                    <a:pt x="4556" y="15175"/>
                  </a:cubicBezTo>
                  <a:cubicBezTo>
                    <a:pt x="4532" y="15143"/>
                    <a:pt x="4508" y="15112"/>
                    <a:pt x="4485" y="15081"/>
                  </a:cubicBezTo>
                  <a:cubicBezTo>
                    <a:pt x="4462" y="15051"/>
                    <a:pt x="4439" y="15020"/>
                    <a:pt x="4421" y="14988"/>
                  </a:cubicBezTo>
                  <a:cubicBezTo>
                    <a:pt x="4413" y="14973"/>
                    <a:pt x="4407" y="14959"/>
                    <a:pt x="4402" y="14944"/>
                  </a:cubicBezTo>
                  <a:cubicBezTo>
                    <a:pt x="4397" y="14929"/>
                    <a:pt x="4393" y="14915"/>
                    <a:pt x="4388" y="14900"/>
                  </a:cubicBezTo>
                  <a:cubicBezTo>
                    <a:pt x="4388" y="14825"/>
                    <a:pt x="4390" y="14748"/>
                    <a:pt x="4391" y="14674"/>
                  </a:cubicBezTo>
                  <a:lnTo>
                    <a:pt x="4391" y="14681"/>
                  </a:lnTo>
                  <a:cubicBezTo>
                    <a:pt x="4392" y="14650"/>
                    <a:pt x="4395" y="14618"/>
                    <a:pt x="4396" y="14587"/>
                  </a:cubicBezTo>
                  <a:cubicBezTo>
                    <a:pt x="4397" y="14559"/>
                    <a:pt x="4402" y="14530"/>
                    <a:pt x="4405" y="14503"/>
                  </a:cubicBezTo>
                  <a:cubicBezTo>
                    <a:pt x="4408" y="14478"/>
                    <a:pt x="4412" y="14453"/>
                    <a:pt x="4417" y="14430"/>
                  </a:cubicBezTo>
                  <a:cubicBezTo>
                    <a:pt x="4421" y="14410"/>
                    <a:pt x="4428" y="14390"/>
                    <a:pt x="4433" y="14369"/>
                  </a:cubicBezTo>
                  <a:lnTo>
                    <a:pt x="4433" y="14369"/>
                  </a:lnTo>
                  <a:cubicBezTo>
                    <a:pt x="4437" y="14354"/>
                    <a:pt x="4442" y="14337"/>
                    <a:pt x="4444" y="14322"/>
                  </a:cubicBezTo>
                  <a:cubicBezTo>
                    <a:pt x="4447" y="14301"/>
                    <a:pt x="4444" y="14282"/>
                    <a:pt x="4431" y="14266"/>
                  </a:cubicBezTo>
                  <a:lnTo>
                    <a:pt x="4428" y="14263"/>
                  </a:lnTo>
                  <a:cubicBezTo>
                    <a:pt x="4429" y="14257"/>
                    <a:pt x="4431" y="14252"/>
                    <a:pt x="4433" y="14247"/>
                  </a:cubicBezTo>
                  <a:cubicBezTo>
                    <a:pt x="4439" y="14225"/>
                    <a:pt x="4447" y="14204"/>
                    <a:pt x="4455" y="14184"/>
                  </a:cubicBezTo>
                  <a:lnTo>
                    <a:pt x="4455" y="14184"/>
                  </a:lnTo>
                  <a:cubicBezTo>
                    <a:pt x="4455" y="14185"/>
                    <a:pt x="4454" y="14186"/>
                    <a:pt x="4454" y="14188"/>
                  </a:cubicBezTo>
                  <a:cubicBezTo>
                    <a:pt x="4455" y="14185"/>
                    <a:pt x="4455" y="14184"/>
                    <a:pt x="4457" y="14181"/>
                  </a:cubicBezTo>
                  <a:cubicBezTo>
                    <a:pt x="4461" y="14171"/>
                    <a:pt x="4466" y="14163"/>
                    <a:pt x="4471" y="14154"/>
                  </a:cubicBezTo>
                  <a:lnTo>
                    <a:pt x="4471" y="14154"/>
                  </a:lnTo>
                  <a:cubicBezTo>
                    <a:pt x="4476" y="14146"/>
                    <a:pt x="4482" y="14138"/>
                    <a:pt x="4489" y="14129"/>
                  </a:cubicBezTo>
                  <a:cubicBezTo>
                    <a:pt x="4500" y="14116"/>
                    <a:pt x="4514" y="14101"/>
                    <a:pt x="4527" y="14087"/>
                  </a:cubicBezTo>
                  <a:cubicBezTo>
                    <a:pt x="4536" y="14082"/>
                    <a:pt x="4544" y="14075"/>
                    <a:pt x="4551" y="14066"/>
                  </a:cubicBezTo>
                  <a:lnTo>
                    <a:pt x="4558" y="14055"/>
                  </a:lnTo>
                  <a:cubicBezTo>
                    <a:pt x="4575" y="14031"/>
                    <a:pt x="4572" y="13999"/>
                    <a:pt x="4555" y="13976"/>
                  </a:cubicBezTo>
                  <a:cubicBezTo>
                    <a:pt x="4553" y="13974"/>
                    <a:pt x="4553" y="13974"/>
                    <a:pt x="4552" y="13974"/>
                  </a:cubicBezTo>
                  <a:cubicBezTo>
                    <a:pt x="4607" y="13926"/>
                    <a:pt x="4665" y="13879"/>
                    <a:pt x="4726" y="13835"/>
                  </a:cubicBezTo>
                  <a:lnTo>
                    <a:pt x="4772" y="13804"/>
                  </a:lnTo>
                  <a:cubicBezTo>
                    <a:pt x="4773" y="13799"/>
                    <a:pt x="4775" y="13793"/>
                    <a:pt x="4778" y="13787"/>
                  </a:cubicBezTo>
                  <a:cubicBezTo>
                    <a:pt x="4797" y="13747"/>
                    <a:pt x="4825" y="13713"/>
                    <a:pt x="4854" y="13678"/>
                  </a:cubicBezTo>
                  <a:cubicBezTo>
                    <a:pt x="4865" y="13664"/>
                    <a:pt x="4877" y="13648"/>
                    <a:pt x="4890" y="13634"/>
                  </a:cubicBezTo>
                  <a:cubicBezTo>
                    <a:pt x="4891" y="13632"/>
                    <a:pt x="4892" y="13627"/>
                    <a:pt x="4893" y="13623"/>
                  </a:cubicBezTo>
                  <a:cubicBezTo>
                    <a:pt x="4886" y="13621"/>
                    <a:pt x="4880" y="13617"/>
                    <a:pt x="4875" y="13612"/>
                  </a:cubicBezTo>
                  <a:cubicBezTo>
                    <a:pt x="4856" y="13616"/>
                    <a:pt x="4836" y="13625"/>
                    <a:pt x="4820" y="13632"/>
                  </a:cubicBezTo>
                  <a:cubicBezTo>
                    <a:pt x="4763" y="13654"/>
                    <a:pt x="4712" y="13688"/>
                    <a:pt x="4661" y="13723"/>
                  </a:cubicBezTo>
                  <a:cubicBezTo>
                    <a:pt x="4608" y="13759"/>
                    <a:pt x="4558" y="13799"/>
                    <a:pt x="4509" y="13840"/>
                  </a:cubicBezTo>
                  <a:cubicBezTo>
                    <a:pt x="4483" y="13863"/>
                    <a:pt x="4459" y="13884"/>
                    <a:pt x="4434" y="13909"/>
                  </a:cubicBezTo>
                  <a:cubicBezTo>
                    <a:pt x="4410" y="13933"/>
                    <a:pt x="4390" y="13961"/>
                    <a:pt x="4369" y="13988"/>
                  </a:cubicBezTo>
                  <a:cubicBezTo>
                    <a:pt x="4350" y="14010"/>
                    <a:pt x="4334" y="14036"/>
                    <a:pt x="4315" y="14061"/>
                  </a:cubicBezTo>
                  <a:cubicBezTo>
                    <a:pt x="4298" y="14087"/>
                    <a:pt x="4278" y="14112"/>
                    <a:pt x="4263" y="14139"/>
                  </a:cubicBezTo>
                  <a:cubicBezTo>
                    <a:pt x="4250" y="14160"/>
                    <a:pt x="4240" y="14181"/>
                    <a:pt x="4228" y="14203"/>
                  </a:cubicBezTo>
                  <a:cubicBezTo>
                    <a:pt x="4195" y="14180"/>
                    <a:pt x="4163" y="14155"/>
                    <a:pt x="4127" y="14133"/>
                  </a:cubicBezTo>
                  <a:cubicBezTo>
                    <a:pt x="4072" y="14097"/>
                    <a:pt x="4016" y="14061"/>
                    <a:pt x="3957" y="14030"/>
                  </a:cubicBezTo>
                  <a:cubicBezTo>
                    <a:pt x="3896" y="13999"/>
                    <a:pt x="3834" y="13969"/>
                    <a:pt x="3771" y="13943"/>
                  </a:cubicBezTo>
                  <a:cubicBezTo>
                    <a:pt x="3704" y="13917"/>
                    <a:pt x="3637" y="13894"/>
                    <a:pt x="3567" y="13875"/>
                  </a:cubicBezTo>
                  <a:cubicBezTo>
                    <a:pt x="3503" y="13860"/>
                    <a:pt x="3437" y="13848"/>
                    <a:pt x="3371" y="13840"/>
                  </a:cubicBezTo>
                  <a:cubicBezTo>
                    <a:pt x="3307" y="13833"/>
                    <a:pt x="3241" y="13832"/>
                    <a:pt x="3177" y="13829"/>
                  </a:cubicBezTo>
                  <a:cubicBezTo>
                    <a:pt x="3163" y="13828"/>
                    <a:pt x="3149" y="13828"/>
                    <a:pt x="3135" y="13828"/>
                  </a:cubicBezTo>
                  <a:cubicBezTo>
                    <a:pt x="3083" y="13828"/>
                    <a:pt x="3031" y="13830"/>
                    <a:pt x="2982" y="13835"/>
                  </a:cubicBezTo>
                  <a:cubicBezTo>
                    <a:pt x="2919" y="13842"/>
                    <a:pt x="2857" y="13852"/>
                    <a:pt x="2795" y="13868"/>
                  </a:cubicBezTo>
                  <a:cubicBezTo>
                    <a:pt x="2791" y="13869"/>
                    <a:pt x="2787" y="13870"/>
                    <a:pt x="2782" y="13871"/>
                  </a:cubicBezTo>
                  <a:cubicBezTo>
                    <a:pt x="2781" y="13863"/>
                    <a:pt x="2780" y="13854"/>
                    <a:pt x="2778" y="13845"/>
                  </a:cubicBezTo>
                  <a:cubicBezTo>
                    <a:pt x="2770" y="13807"/>
                    <a:pt x="2761" y="13771"/>
                    <a:pt x="2751" y="13732"/>
                  </a:cubicBezTo>
                  <a:cubicBezTo>
                    <a:pt x="2735" y="13669"/>
                    <a:pt x="2714" y="13608"/>
                    <a:pt x="2689" y="13548"/>
                  </a:cubicBezTo>
                  <a:cubicBezTo>
                    <a:pt x="2664" y="13488"/>
                    <a:pt x="2638" y="13427"/>
                    <a:pt x="2610" y="13369"/>
                  </a:cubicBezTo>
                  <a:cubicBezTo>
                    <a:pt x="2561" y="13270"/>
                    <a:pt x="2508" y="13173"/>
                    <a:pt x="2450" y="13079"/>
                  </a:cubicBezTo>
                  <a:cubicBezTo>
                    <a:pt x="2442" y="13059"/>
                    <a:pt x="2434" y="13038"/>
                    <a:pt x="2424" y="13019"/>
                  </a:cubicBezTo>
                  <a:cubicBezTo>
                    <a:pt x="2394" y="12956"/>
                    <a:pt x="2348" y="12900"/>
                    <a:pt x="2305" y="12847"/>
                  </a:cubicBezTo>
                  <a:cubicBezTo>
                    <a:pt x="2285" y="12823"/>
                    <a:pt x="2264" y="12801"/>
                    <a:pt x="2241" y="12779"/>
                  </a:cubicBezTo>
                  <a:cubicBezTo>
                    <a:pt x="2222" y="12753"/>
                    <a:pt x="2202" y="12727"/>
                    <a:pt x="2182" y="12702"/>
                  </a:cubicBezTo>
                  <a:cubicBezTo>
                    <a:pt x="2141" y="12648"/>
                    <a:pt x="2096" y="12595"/>
                    <a:pt x="2052" y="12545"/>
                  </a:cubicBezTo>
                  <a:cubicBezTo>
                    <a:pt x="2008" y="12497"/>
                    <a:pt x="1960" y="12454"/>
                    <a:pt x="1911" y="12411"/>
                  </a:cubicBezTo>
                  <a:cubicBezTo>
                    <a:pt x="1863" y="12369"/>
                    <a:pt x="1810" y="12332"/>
                    <a:pt x="1758" y="12296"/>
                  </a:cubicBezTo>
                  <a:cubicBezTo>
                    <a:pt x="1702" y="12259"/>
                    <a:pt x="1645" y="12223"/>
                    <a:pt x="1586" y="12191"/>
                  </a:cubicBezTo>
                  <a:cubicBezTo>
                    <a:pt x="1466" y="12126"/>
                    <a:pt x="1341" y="12072"/>
                    <a:pt x="1212" y="12024"/>
                  </a:cubicBezTo>
                  <a:cubicBezTo>
                    <a:pt x="1150" y="12001"/>
                    <a:pt x="1087" y="11981"/>
                    <a:pt x="1022" y="11964"/>
                  </a:cubicBezTo>
                  <a:cubicBezTo>
                    <a:pt x="1010" y="11960"/>
                    <a:pt x="996" y="11957"/>
                    <a:pt x="984" y="11955"/>
                  </a:cubicBezTo>
                  <a:cubicBezTo>
                    <a:pt x="980" y="11943"/>
                    <a:pt x="977" y="11931"/>
                    <a:pt x="974" y="11919"/>
                  </a:cubicBezTo>
                  <a:cubicBezTo>
                    <a:pt x="964" y="11893"/>
                    <a:pt x="954" y="11866"/>
                    <a:pt x="943" y="11838"/>
                  </a:cubicBezTo>
                  <a:cubicBezTo>
                    <a:pt x="927" y="11802"/>
                    <a:pt x="910" y="11765"/>
                    <a:pt x="893" y="11729"/>
                  </a:cubicBezTo>
                  <a:cubicBezTo>
                    <a:pt x="867" y="11676"/>
                    <a:pt x="841" y="11623"/>
                    <a:pt x="806" y="11573"/>
                  </a:cubicBezTo>
                  <a:cubicBezTo>
                    <a:pt x="800" y="11559"/>
                    <a:pt x="793" y="11547"/>
                    <a:pt x="785" y="11536"/>
                  </a:cubicBezTo>
                  <a:cubicBezTo>
                    <a:pt x="713" y="11423"/>
                    <a:pt x="630" y="11314"/>
                    <a:pt x="532" y="11223"/>
                  </a:cubicBezTo>
                  <a:cubicBezTo>
                    <a:pt x="485" y="11177"/>
                    <a:pt x="428" y="11143"/>
                    <a:pt x="371" y="11110"/>
                  </a:cubicBezTo>
                  <a:cubicBezTo>
                    <a:pt x="314" y="11078"/>
                    <a:pt x="254" y="11048"/>
                    <a:pt x="192" y="11025"/>
                  </a:cubicBezTo>
                  <a:cubicBezTo>
                    <a:pt x="128" y="10997"/>
                    <a:pt x="67" y="10984"/>
                    <a:pt x="5" y="10974"/>
                  </a:cubicBezTo>
                  <a:lnTo>
                    <a:pt x="0" y="10974"/>
                  </a:lnTo>
                  <a:cubicBezTo>
                    <a:pt x="28" y="10995"/>
                    <a:pt x="54" y="11017"/>
                    <a:pt x="80" y="11041"/>
                  </a:cubicBezTo>
                  <a:cubicBezTo>
                    <a:pt x="117" y="11073"/>
                    <a:pt x="154" y="11105"/>
                    <a:pt x="190" y="11138"/>
                  </a:cubicBezTo>
                  <a:cubicBezTo>
                    <a:pt x="220" y="11164"/>
                    <a:pt x="250" y="11192"/>
                    <a:pt x="279" y="11221"/>
                  </a:cubicBezTo>
                  <a:cubicBezTo>
                    <a:pt x="307" y="11247"/>
                    <a:pt x="334" y="11270"/>
                    <a:pt x="357" y="11299"/>
                  </a:cubicBezTo>
                  <a:cubicBezTo>
                    <a:pt x="372" y="11319"/>
                    <a:pt x="372" y="11343"/>
                    <a:pt x="364" y="11363"/>
                  </a:cubicBezTo>
                  <a:cubicBezTo>
                    <a:pt x="403" y="11402"/>
                    <a:pt x="439" y="11444"/>
                    <a:pt x="475" y="11486"/>
                  </a:cubicBezTo>
                  <a:cubicBezTo>
                    <a:pt x="508" y="11526"/>
                    <a:pt x="537" y="11569"/>
                    <a:pt x="568" y="11610"/>
                  </a:cubicBezTo>
                  <a:cubicBezTo>
                    <a:pt x="582" y="11628"/>
                    <a:pt x="592" y="11647"/>
                    <a:pt x="603" y="11665"/>
                  </a:cubicBezTo>
                  <a:cubicBezTo>
                    <a:pt x="607" y="11671"/>
                    <a:pt x="611" y="11677"/>
                    <a:pt x="615" y="11682"/>
                  </a:cubicBezTo>
                  <a:cubicBezTo>
                    <a:pt x="618" y="11688"/>
                    <a:pt x="620" y="11693"/>
                    <a:pt x="623" y="11701"/>
                  </a:cubicBezTo>
                  <a:cubicBezTo>
                    <a:pt x="635" y="11732"/>
                    <a:pt x="648" y="11763"/>
                    <a:pt x="660" y="11794"/>
                  </a:cubicBezTo>
                  <a:cubicBezTo>
                    <a:pt x="661" y="11795"/>
                    <a:pt x="661" y="11796"/>
                    <a:pt x="663" y="11797"/>
                  </a:cubicBezTo>
                  <a:cubicBezTo>
                    <a:pt x="673" y="11815"/>
                    <a:pt x="684" y="11833"/>
                    <a:pt x="694" y="11850"/>
                  </a:cubicBezTo>
                  <a:cubicBezTo>
                    <a:pt x="702" y="11864"/>
                    <a:pt x="709" y="11879"/>
                    <a:pt x="717" y="11895"/>
                  </a:cubicBezTo>
                  <a:cubicBezTo>
                    <a:pt x="717" y="11895"/>
                    <a:pt x="717" y="11897"/>
                    <a:pt x="718" y="11897"/>
                  </a:cubicBezTo>
                  <a:cubicBezTo>
                    <a:pt x="725" y="11909"/>
                    <a:pt x="731" y="11923"/>
                    <a:pt x="736" y="11936"/>
                  </a:cubicBezTo>
                  <a:cubicBezTo>
                    <a:pt x="740" y="11946"/>
                    <a:pt x="740" y="11961"/>
                    <a:pt x="741" y="11972"/>
                  </a:cubicBezTo>
                  <a:cubicBezTo>
                    <a:pt x="744" y="11995"/>
                    <a:pt x="733" y="12013"/>
                    <a:pt x="718" y="12027"/>
                  </a:cubicBezTo>
                  <a:cubicBezTo>
                    <a:pt x="718" y="12028"/>
                    <a:pt x="720" y="12029"/>
                    <a:pt x="720" y="12032"/>
                  </a:cubicBezTo>
                  <a:cubicBezTo>
                    <a:pt x="735" y="12034"/>
                    <a:pt x="752" y="12037"/>
                    <a:pt x="767" y="12039"/>
                  </a:cubicBezTo>
                  <a:cubicBezTo>
                    <a:pt x="763" y="12042"/>
                    <a:pt x="759" y="12046"/>
                    <a:pt x="757" y="12048"/>
                  </a:cubicBezTo>
                  <a:cubicBezTo>
                    <a:pt x="753" y="12054"/>
                    <a:pt x="749" y="12059"/>
                    <a:pt x="747" y="12064"/>
                  </a:cubicBezTo>
                  <a:cubicBezTo>
                    <a:pt x="741" y="12069"/>
                    <a:pt x="736" y="12075"/>
                    <a:pt x="733" y="12082"/>
                  </a:cubicBezTo>
                  <a:cubicBezTo>
                    <a:pt x="735" y="12086"/>
                    <a:pt x="735" y="12090"/>
                    <a:pt x="736" y="12093"/>
                  </a:cubicBezTo>
                  <a:cubicBezTo>
                    <a:pt x="740" y="12109"/>
                    <a:pt x="746" y="12125"/>
                    <a:pt x="749" y="12140"/>
                  </a:cubicBezTo>
                  <a:cubicBezTo>
                    <a:pt x="752" y="12150"/>
                    <a:pt x="754" y="12157"/>
                    <a:pt x="756" y="12166"/>
                  </a:cubicBezTo>
                  <a:cubicBezTo>
                    <a:pt x="758" y="12167"/>
                    <a:pt x="759" y="12168"/>
                    <a:pt x="762" y="12170"/>
                  </a:cubicBezTo>
                  <a:cubicBezTo>
                    <a:pt x="799" y="12187"/>
                    <a:pt x="838" y="12203"/>
                    <a:pt x="877" y="12222"/>
                  </a:cubicBezTo>
                  <a:cubicBezTo>
                    <a:pt x="880" y="12230"/>
                    <a:pt x="882" y="12239"/>
                    <a:pt x="888" y="12248"/>
                  </a:cubicBezTo>
                  <a:cubicBezTo>
                    <a:pt x="896" y="12256"/>
                    <a:pt x="906" y="12261"/>
                    <a:pt x="916" y="12265"/>
                  </a:cubicBezTo>
                  <a:cubicBezTo>
                    <a:pt x="921" y="12267"/>
                    <a:pt x="926" y="12267"/>
                    <a:pt x="931" y="12267"/>
                  </a:cubicBezTo>
                  <a:cubicBezTo>
                    <a:pt x="941" y="12267"/>
                    <a:pt x="952" y="12264"/>
                    <a:pt x="962" y="12260"/>
                  </a:cubicBezTo>
                  <a:cubicBezTo>
                    <a:pt x="1007" y="12281"/>
                    <a:pt x="1051" y="12300"/>
                    <a:pt x="1094" y="12322"/>
                  </a:cubicBezTo>
                  <a:cubicBezTo>
                    <a:pt x="1149" y="12348"/>
                    <a:pt x="1205" y="12372"/>
                    <a:pt x="1259" y="12400"/>
                  </a:cubicBezTo>
                  <a:lnTo>
                    <a:pt x="1433" y="12493"/>
                  </a:lnTo>
                  <a:cubicBezTo>
                    <a:pt x="1464" y="12513"/>
                    <a:pt x="1496" y="12532"/>
                    <a:pt x="1527" y="12550"/>
                  </a:cubicBezTo>
                  <a:cubicBezTo>
                    <a:pt x="1554" y="12568"/>
                    <a:pt x="1583" y="12583"/>
                    <a:pt x="1609" y="12601"/>
                  </a:cubicBezTo>
                  <a:cubicBezTo>
                    <a:pt x="1647" y="12626"/>
                    <a:pt x="1685" y="12652"/>
                    <a:pt x="1723" y="12678"/>
                  </a:cubicBezTo>
                  <a:cubicBezTo>
                    <a:pt x="1747" y="12694"/>
                    <a:pt x="1769" y="12712"/>
                    <a:pt x="1793" y="12727"/>
                  </a:cubicBezTo>
                  <a:cubicBezTo>
                    <a:pt x="1809" y="12738"/>
                    <a:pt x="1824" y="12745"/>
                    <a:pt x="1840" y="12753"/>
                  </a:cubicBezTo>
                  <a:cubicBezTo>
                    <a:pt x="1857" y="12762"/>
                    <a:pt x="1882" y="12765"/>
                    <a:pt x="1901" y="12767"/>
                  </a:cubicBezTo>
                  <a:cubicBezTo>
                    <a:pt x="1907" y="12769"/>
                    <a:pt x="1912" y="12769"/>
                    <a:pt x="1915" y="12769"/>
                  </a:cubicBezTo>
                  <a:lnTo>
                    <a:pt x="1958" y="12815"/>
                  </a:lnTo>
                  <a:cubicBezTo>
                    <a:pt x="1980" y="12839"/>
                    <a:pt x="2002" y="12864"/>
                    <a:pt x="2025" y="12885"/>
                  </a:cubicBezTo>
                  <a:cubicBezTo>
                    <a:pt x="2036" y="12905"/>
                    <a:pt x="2046" y="12925"/>
                    <a:pt x="2054" y="12944"/>
                  </a:cubicBezTo>
                  <a:cubicBezTo>
                    <a:pt x="2074" y="12983"/>
                    <a:pt x="2094" y="13025"/>
                    <a:pt x="2114" y="13065"/>
                  </a:cubicBezTo>
                  <a:cubicBezTo>
                    <a:pt x="2150" y="13140"/>
                    <a:pt x="2185" y="13212"/>
                    <a:pt x="2218" y="13286"/>
                  </a:cubicBezTo>
                  <a:lnTo>
                    <a:pt x="2218" y="13286"/>
                  </a:lnTo>
                  <a:cubicBezTo>
                    <a:pt x="2218" y="13286"/>
                    <a:pt x="2218" y="13286"/>
                    <a:pt x="2218" y="13286"/>
                  </a:cubicBezTo>
                  <a:cubicBezTo>
                    <a:pt x="2244" y="13345"/>
                    <a:pt x="2270" y="13404"/>
                    <a:pt x="2297" y="13463"/>
                  </a:cubicBezTo>
                  <a:cubicBezTo>
                    <a:pt x="2320" y="13518"/>
                    <a:pt x="2341" y="13574"/>
                    <a:pt x="2363" y="13627"/>
                  </a:cubicBezTo>
                  <a:cubicBezTo>
                    <a:pt x="2383" y="13679"/>
                    <a:pt x="2403" y="13731"/>
                    <a:pt x="2423" y="13782"/>
                  </a:cubicBezTo>
                  <a:cubicBezTo>
                    <a:pt x="2434" y="13813"/>
                    <a:pt x="2445" y="13845"/>
                    <a:pt x="2457" y="13876"/>
                  </a:cubicBezTo>
                  <a:cubicBezTo>
                    <a:pt x="2467" y="13905"/>
                    <a:pt x="2477" y="13932"/>
                    <a:pt x="2491" y="13959"/>
                  </a:cubicBezTo>
                  <a:cubicBezTo>
                    <a:pt x="2492" y="13962"/>
                    <a:pt x="2495" y="13966"/>
                    <a:pt x="2496" y="13968"/>
                  </a:cubicBezTo>
                  <a:lnTo>
                    <a:pt x="2496" y="13971"/>
                  </a:lnTo>
                  <a:cubicBezTo>
                    <a:pt x="2476" y="13981"/>
                    <a:pt x="2456" y="13990"/>
                    <a:pt x="2436" y="14000"/>
                  </a:cubicBezTo>
                  <a:cubicBezTo>
                    <a:pt x="2409" y="14014"/>
                    <a:pt x="2382" y="14031"/>
                    <a:pt x="2357" y="14046"/>
                  </a:cubicBezTo>
                  <a:cubicBezTo>
                    <a:pt x="2330" y="14062"/>
                    <a:pt x="2304" y="14079"/>
                    <a:pt x="2278" y="14097"/>
                  </a:cubicBezTo>
                  <a:cubicBezTo>
                    <a:pt x="2233" y="14131"/>
                    <a:pt x="2188" y="14165"/>
                    <a:pt x="2152" y="14208"/>
                  </a:cubicBezTo>
                  <a:cubicBezTo>
                    <a:pt x="2120" y="14247"/>
                    <a:pt x="2090" y="14287"/>
                    <a:pt x="2062" y="14329"/>
                  </a:cubicBezTo>
                  <a:cubicBezTo>
                    <a:pt x="2039" y="14318"/>
                    <a:pt x="2016" y="14304"/>
                    <a:pt x="1992" y="14293"/>
                  </a:cubicBezTo>
                  <a:cubicBezTo>
                    <a:pt x="1965" y="14281"/>
                    <a:pt x="1939" y="14266"/>
                    <a:pt x="1910" y="14256"/>
                  </a:cubicBezTo>
                  <a:cubicBezTo>
                    <a:pt x="1851" y="14235"/>
                    <a:pt x="1791" y="14216"/>
                    <a:pt x="1731" y="14203"/>
                  </a:cubicBezTo>
                  <a:cubicBezTo>
                    <a:pt x="1698" y="14196"/>
                    <a:pt x="1665" y="14189"/>
                    <a:pt x="1633" y="14185"/>
                  </a:cubicBezTo>
                  <a:cubicBezTo>
                    <a:pt x="1598" y="14180"/>
                    <a:pt x="1562" y="14177"/>
                    <a:pt x="1527" y="14174"/>
                  </a:cubicBezTo>
                  <a:cubicBezTo>
                    <a:pt x="1506" y="14173"/>
                    <a:pt x="1485" y="14172"/>
                    <a:pt x="1464" y="14172"/>
                  </a:cubicBezTo>
                  <a:cubicBezTo>
                    <a:pt x="1418" y="14172"/>
                    <a:pt x="1372" y="14175"/>
                    <a:pt x="1327" y="14180"/>
                  </a:cubicBezTo>
                  <a:cubicBezTo>
                    <a:pt x="1264" y="14186"/>
                    <a:pt x="1198" y="14190"/>
                    <a:pt x="1136" y="14206"/>
                  </a:cubicBezTo>
                  <a:cubicBezTo>
                    <a:pt x="1078" y="14222"/>
                    <a:pt x="1021" y="14246"/>
                    <a:pt x="969" y="14273"/>
                  </a:cubicBezTo>
                  <a:cubicBezTo>
                    <a:pt x="938" y="14289"/>
                    <a:pt x="908" y="14306"/>
                    <a:pt x="878" y="14322"/>
                  </a:cubicBezTo>
                  <a:cubicBezTo>
                    <a:pt x="866" y="14329"/>
                    <a:pt x="854" y="14335"/>
                    <a:pt x="842" y="14343"/>
                  </a:cubicBezTo>
                  <a:cubicBezTo>
                    <a:pt x="841" y="14343"/>
                    <a:pt x="841" y="14344"/>
                    <a:pt x="840" y="14344"/>
                  </a:cubicBezTo>
                  <a:cubicBezTo>
                    <a:pt x="835" y="14346"/>
                    <a:pt x="831" y="14348"/>
                    <a:pt x="828" y="14350"/>
                  </a:cubicBezTo>
                  <a:lnTo>
                    <a:pt x="841" y="14350"/>
                  </a:lnTo>
                  <a:cubicBezTo>
                    <a:pt x="866" y="14349"/>
                    <a:pt x="892" y="14349"/>
                    <a:pt x="917" y="14348"/>
                  </a:cubicBezTo>
                  <a:cubicBezTo>
                    <a:pt x="932" y="14348"/>
                    <a:pt x="948" y="14346"/>
                    <a:pt x="963" y="14346"/>
                  </a:cubicBezTo>
                  <a:cubicBezTo>
                    <a:pt x="969" y="14345"/>
                    <a:pt x="975" y="14345"/>
                    <a:pt x="980" y="14345"/>
                  </a:cubicBezTo>
                  <a:cubicBezTo>
                    <a:pt x="984" y="14345"/>
                    <a:pt x="988" y="14346"/>
                    <a:pt x="990" y="14346"/>
                  </a:cubicBezTo>
                  <a:cubicBezTo>
                    <a:pt x="1017" y="14345"/>
                    <a:pt x="1043" y="14345"/>
                    <a:pt x="1069" y="14344"/>
                  </a:cubicBezTo>
                  <a:cubicBezTo>
                    <a:pt x="1072" y="14343"/>
                    <a:pt x="1076" y="14343"/>
                    <a:pt x="1079" y="14343"/>
                  </a:cubicBezTo>
                  <a:cubicBezTo>
                    <a:pt x="1087" y="14343"/>
                    <a:pt x="1094" y="14344"/>
                    <a:pt x="1102" y="14345"/>
                  </a:cubicBezTo>
                  <a:lnTo>
                    <a:pt x="1112" y="14345"/>
                  </a:lnTo>
                  <a:cubicBezTo>
                    <a:pt x="1128" y="14348"/>
                    <a:pt x="1143" y="14356"/>
                    <a:pt x="1151" y="14369"/>
                  </a:cubicBezTo>
                  <a:cubicBezTo>
                    <a:pt x="1171" y="14364"/>
                    <a:pt x="1190" y="14359"/>
                    <a:pt x="1210" y="14355"/>
                  </a:cubicBezTo>
                  <a:lnTo>
                    <a:pt x="1212" y="14355"/>
                  </a:lnTo>
                  <a:cubicBezTo>
                    <a:pt x="1213" y="14354"/>
                    <a:pt x="1215" y="14354"/>
                    <a:pt x="1216" y="14354"/>
                  </a:cubicBezTo>
                  <a:cubicBezTo>
                    <a:pt x="1216" y="14354"/>
                    <a:pt x="1215" y="14354"/>
                    <a:pt x="1213" y="14355"/>
                  </a:cubicBezTo>
                  <a:cubicBezTo>
                    <a:pt x="1246" y="14349"/>
                    <a:pt x="1277" y="14344"/>
                    <a:pt x="1310" y="14339"/>
                  </a:cubicBezTo>
                  <a:cubicBezTo>
                    <a:pt x="1331" y="14339"/>
                    <a:pt x="1350" y="14338"/>
                    <a:pt x="1369" y="14338"/>
                  </a:cubicBezTo>
                  <a:cubicBezTo>
                    <a:pt x="1377" y="14338"/>
                    <a:pt x="1386" y="14338"/>
                    <a:pt x="1394" y="14338"/>
                  </a:cubicBezTo>
                  <a:lnTo>
                    <a:pt x="1396" y="14338"/>
                  </a:lnTo>
                  <a:cubicBezTo>
                    <a:pt x="1425" y="14339"/>
                    <a:pt x="1454" y="14344"/>
                    <a:pt x="1481" y="14349"/>
                  </a:cubicBezTo>
                  <a:lnTo>
                    <a:pt x="1483" y="14349"/>
                  </a:lnTo>
                  <a:cubicBezTo>
                    <a:pt x="1485" y="14349"/>
                    <a:pt x="1487" y="14349"/>
                    <a:pt x="1489" y="14350"/>
                  </a:cubicBezTo>
                  <a:lnTo>
                    <a:pt x="1486" y="14350"/>
                  </a:lnTo>
                  <a:cubicBezTo>
                    <a:pt x="1522" y="14358"/>
                    <a:pt x="1558" y="14366"/>
                    <a:pt x="1593" y="14376"/>
                  </a:cubicBezTo>
                  <a:cubicBezTo>
                    <a:pt x="1598" y="14381"/>
                    <a:pt x="1603" y="14386"/>
                    <a:pt x="1610" y="14390"/>
                  </a:cubicBezTo>
                  <a:lnTo>
                    <a:pt x="1619" y="14394"/>
                  </a:lnTo>
                  <a:lnTo>
                    <a:pt x="1620" y="14394"/>
                  </a:lnTo>
                  <a:cubicBezTo>
                    <a:pt x="1664" y="14415"/>
                    <a:pt x="1708" y="14431"/>
                    <a:pt x="1754" y="14449"/>
                  </a:cubicBezTo>
                  <a:cubicBezTo>
                    <a:pt x="1791" y="14463"/>
                    <a:pt x="1827" y="14482"/>
                    <a:pt x="1863" y="14498"/>
                  </a:cubicBezTo>
                  <a:lnTo>
                    <a:pt x="1856" y="14494"/>
                  </a:lnTo>
                  <a:lnTo>
                    <a:pt x="1856" y="14494"/>
                  </a:lnTo>
                  <a:cubicBezTo>
                    <a:pt x="1876" y="14504"/>
                    <a:pt x="1894" y="14513"/>
                    <a:pt x="1914" y="14523"/>
                  </a:cubicBezTo>
                  <a:cubicBezTo>
                    <a:pt x="1920" y="14525"/>
                    <a:pt x="1927" y="14528"/>
                    <a:pt x="1934" y="14529"/>
                  </a:cubicBezTo>
                  <a:cubicBezTo>
                    <a:pt x="1941" y="14533"/>
                    <a:pt x="1946" y="14536"/>
                    <a:pt x="1953" y="14540"/>
                  </a:cubicBezTo>
                  <a:cubicBezTo>
                    <a:pt x="1945" y="14557"/>
                    <a:pt x="1938" y="14575"/>
                    <a:pt x="1930" y="14592"/>
                  </a:cubicBezTo>
                  <a:cubicBezTo>
                    <a:pt x="1925" y="14606"/>
                    <a:pt x="1925" y="14619"/>
                    <a:pt x="1928" y="14632"/>
                  </a:cubicBezTo>
                  <a:cubicBezTo>
                    <a:pt x="1912" y="14675"/>
                    <a:pt x="1894" y="14717"/>
                    <a:pt x="1882" y="14763"/>
                  </a:cubicBezTo>
                  <a:cubicBezTo>
                    <a:pt x="1874" y="14789"/>
                    <a:pt x="1866" y="14817"/>
                    <a:pt x="1861" y="14845"/>
                  </a:cubicBezTo>
                  <a:cubicBezTo>
                    <a:pt x="1855" y="14877"/>
                    <a:pt x="1847" y="14911"/>
                    <a:pt x="1846" y="14943"/>
                  </a:cubicBezTo>
                  <a:cubicBezTo>
                    <a:pt x="1842" y="15009"/>
                    <a:pt x="1840" y="15076"/>
                    <a:pt x="1845" y="15142"/>
                  </a:cubicBezTo>
                  <a:cubicBezTo>
                    <a:pt x="1847" y="15173"/>
                    <a:pt x="1850" y="15204"/>
                    <a:pt x="1854" y="15235"/>
                  </a:cubicBezTo>
                  <a:cubicBezTo>
                    <a:pt x="1861" y="15268"/>
                    <a:pt x="1868" y="15300"/>
                    <a:pt x="1878" y="15333"/>
                  </a:cubicBezTo>
                  <a:cubicBezTo>
                    <a:pt x="1895" y="15396"/>
                    <a:pt x="1918" y="15457"/>
                    <a:pt x="1939" y="15519"/>
                  </a:cubicBezTo>
                  <a:cubicBezTo>
                    <a:pt x="1955" y="15568"/>
                    <a:pt x="1975" y="15615"/>
                    <a:pt x="1996" y="15664"/>
                  </a:cubicBezTo>
                  <a:cubicBezTo>
                    <a:pt x="2021" y="15715"/>
                    <a:pt x="2052" y="15764"/>
                    <a:pt x="2083" y="15810"/>
                  </a:cubicBezTo>
                  <a:cubicBezTo>
                    <a:pt x="2114" y="15855"/>
                    <a:pt x="2144" y="15901"/>
                    <a:pt x="2175" y="15945"/>
                  </a:cubicBezTo>
                  <a:cubicBezTo>
                    <a:pt x="2208" y="15996"/>
                    <a:pt x="2248" y="16042"/>
                    <a:pt x="2289" y="16089"/>
                  </a:cubicBezTo>
                  <a:cubicBezTo>
                    <a:pt x="2370" y="16180"/>
                    <a:pt x="2455" y="16269"/>
                    <a:pt x="2559" y="16334"/>
                  </a:cubicBezTo>
                  <a:cubicBezTo>
                    <a:pt x="2602" y="16362"/>
                    <a:pt x="2648" y="16387"/>
                    <a:pt x="2694" y="16413"/>
                  </a:cubicBezTo>
                  <a:lnTo>
                    <a:pt x="2694" y="16417"/>
                  </a:lnTo>
                  <a:cubicBezTo>
                    <a:pt x="2692" y="16432"/>
                    <a:pt x="2689" y="16448"/>
                    <a:pt x="2688" y="16463"/>
                  </a:cubicBezTo>
                  <a:cubicBezTo>
                    <a:pt x="2683" y="16497"/>
                    <a:pt x="2680" y="16533"/>
                    <a:pt x="2676" y="16570"/>
                  </a:cubicBezTo>
                  <a:cubicBezTo>
                    <a:pt x="2670" y="16637"/>
                    <a:pt x="2673" y="16703"/>
                    <a:pt x="2677" y="16770"/>
                  </a:cubicBezTo>
                  <a:cubicBezTo>
                    <a:pt x="2682" y="16837"/>
                    <a:pt x="2694" y="16903"/>
                    <a:pt x="2707" y="16967"/>
                  </a:cubicBezTo>
                  <a:cubicBezTo>
                    <a:pt x="2722" y="17033"/>
                    <a:pt x="2736" y="17099"/>
                    <a:pt x="2753" y="17163"/>
                  </a:cubicBezTo>
                  <a:cubicBezTo>
                    <a:pt x="2768" y="17232"/>
                    <a:pt x="2786" y="17299"/>
                    <a:pt x="2808" y="17366"/>
                  </a:cubicBezTo>
                  <a:cubicBezTo>
                    <a:pt x="2827" y="17426"/>
                    <a:pt x="2856" y="17486"/>
                    <a:pt x="2885" y="17543"/>
                  </a:cubicBezTo>
                  <a:cubicBezTo>
                    <a:pt x="2917" y="17605"/>
                    <a:pt x="2952" y="17667"/>
                    <a:pt x="2987" y="17728"/>
                  </a:cubicBezTo>
                  <a:cubicBezTo>
                    <a:pt x="3020" y="17782"/>
                    <a:pt x="3058" y="17836"/>
                    <a:pt x="3096" y="17887"/>
                  </a:cubicBezTo>
                  <a:cubicBezTo>
                    <a:pt x="3138" y="17941"/>
                    <a:pt x="3179" y="17996"/>
                    <a:pt x="3221" y="18049"/>
                  </a:cubicBezTo>
                  <a:cubicBezTo>
                    <a:pt x="3304" y="18154"/>
                    <a:pt x="3394" y="18255"/>
                    <a:pt x="3490" y="18347"/>
                  </a:cubicBezTo>
                  <a:cubicBezTo>
                    <a:pt x="3526" y="18381"/>
                    <a:pt x="3564" y="18414"/>
                    <a:pt x="3601" y="18447"/>
                  </a:cubicBezTo>
                  <a:cubicBezTo>
                    <a:pt x="3605" y="18452"/>
                    <a:pt x="3610" y="18457"/>
                    <a:pt x="3614" y="18462"/>
                  </a:cubicBezTo>
                  <a:cubicBezTo>
                    <a:pt x="3625" y="18470"/>
                    <a:pt x="3634" y="18478"/>
                    <a:pt x="3645" y="18486"/>
                  </a:cubicBezTo>
                  <a:lnTo>
                    <a:pt x="3645" y="18486"/>
                  </a:lnTo>
                  <a:cubicBezTo>
                    <a:pt x="3645" y="18486"/>
                    <a:pt x="3645" y="18486"/>
                    <a:pt x="3644" y="18486"/>
                  </a:cubicBezTo>
                  <a:lnTo>
                    <a:pt x="3644" y="18486"/>
                  </a:lnTo>
                  <a:cubicBezTo>
                    <a:pt x="3665" y="18502"/>
                    <a:pt x="3685" y="18517"/>
                    <a:pt x="3706" y="18529"/>
                  </a:cubicBezTo>
                  <a:cubicBezTo>
                    <a:pt x="3711" y="18532"/>
                    <a:pt x="3715" y="18535"/>
                    <a:pt x="3720" y="18538"/>
                  </a:cubicBezTo>
                  <a:lnTo>
                    <a:pt x="3712" y="18525"/>
                  </a:lnTo>
                  <a:cubicBezTo>
                    <a:pt x="3698" y="18504"/>
                    <a:pt x="3683" y="18482"/>
                    <a:pt x="3668" y="18458"/>
                  </a:cubicBezTo>
                  <a:cubicBezTo>
                    <a:pt x="3644" y="18424"/>
                    <a:pt x="3622" y="18388"/>
                    <a:pt x="3600" y="18350"/>
                  </a:cubicBezTo>
                  <a:cubicBezTo>
                    <a:pt x="3599" y="18349"/>
                    <a:pt x="3599" y="18348"/>
                    <a:pt x="3597" y="18347"/>
                  </a:cubicBezTo>
                  <a:cubicBezTo>
                    <a:pt x="3586" y="18329"/>
                    <a:pt x="3574" y="18313"/>
                    <a:pt x="3564" y="18296"/>
                  </a:cubicBezTo>
                  <a:cubicBezTo>
                    <a:pt x="3545" y="18269"/>
                    <a:pt x="3528" y="18241"/>
                    <a:pt x="3511" y="18215"/>
                  </a:cubicBezTo>
                  <a:cubicBezTo>
                    <a:pt x="3491" y="18180"/>
                    <a:pt x="3470" y="18146"/>
                    <a:pt x="3450" y="18112"/>
                  </a:cubicBezTo>
                  <a:cubicBezTo>
                    <a:pt x="3422" y="18065"/>
                    <a:pt x="3398" y="18016"/>
                    <a:pt x="3369" y="17970"/>
                  </a:cubicBezTo>
                  <a:cubicBezTo>
                    <a:pt x="3363" y="17958"/>
                    <a:pt x="3354" y="17946"/>
                    <a:pt x="3347" y="17936"/>
                  </a:cubicBezTo>
                  <a:cubicBezTo>
                    <a:pt x="3334" y="17916"/>
                    <a:pt x="3333" y="17893"/>
                    <a:pt x="3343" y="17872"/>
                  </a:cubicBezTo>
                  <a:lnTo>
                    <a:pt x="3293" y="17786"/>
                  </a:lnTo>
                  <a:cubicBezTo>
                    <a:pt x="3246" y="17708"/>
                    <a:pt x="3203" y="17629"/>
                    <a:pt x="3158" y="17548"/>
                  </a:cubicBezTo>
                  <a:lnTo>
                    <a:pt x="3158" y="17549"/>
                  </a:lnTo>
                  <a:cubicBezTo>
                    <a:pt x="3127" y="17487"/>
                    <a:pt x="3100" y="17425"/>
                    <a:pt x="3073" y="17362"/>
                  </a:cubicBezTo>
                  <a:cubicBezTo>
                    <a:pt x="3044" y="17294"/>
                    <a:pt x="3016" y="17227"/>
                    <a:pt x="2990" y="17157"/>
                  </a:cubicBezTo>
                  <a:cubicBezTo>
                    <a:pt x="2988" y="17156"/>
                    <a:pt x="2988" y="17155"/>
                    <a:pt x="2988" y="17153"/>
                  </a:cubicBezTo>
                  <a:cubicBezTo>
                    <a:pt x="3013" y="17148"/>
                    <a:pt x="3034" y="17130"/>
                    <a:pt x="3040" y="17105"/>
                  </a:cubicBezTo>
                  <a:cubicBezTo>
                    <a:pt x="3044" y="17089"/>
                    <a:pt x="3042" y="17073"/>
                    <a:pt x="3037" y="17058"/>
                  </a:cubicBezTo>
                  <a:cubicBezTo>
                    <a:pt x="3029" y="17036"/>
                    <a:pt x="3023" y="17015"/>
                    <a:pt x="3017" y="16995"/>
                  </a:cubicBezTo>
                  <a:cubicBezTo>
                    <a:pt x="2996" y="16930"/>
                    <a:pt x="2975" y="16866"/>
                    <a:pt x="2959" y="16799"/>
                  </a:cubicBezTo>
                  <a:cubicBezTo>
                    <a:pt x="2951" y="16764"/>
                    <a:pt x="2946" y="16730"/>
                    <a:pt x="2942" y="16696"/>
                  </a:cubicBezTo>
                  <a:cubicBezTo>
                    <a:pt x="2940" y="16672"/>
                    <a:pt x="2937" y="16649"/>
                    <a:pt x="2934" y="16624"/>
                  </a:cubicBezTo>
                  <a:lnTo>
                    <a:pt x="2934" y="16624"/>
                  </a:lnTo>
                  <a:cubicBezTo>
                    <a:pt x="2935" y="16625"/>
                    <a:pt x="2935" y="16626"/>
                    <a:pt x="2935" y="16627"/>
                  </a:cubicBezTo>
                  <a:lnTo>
                    <a:pt x="2935" y="16627"/>
                  </a:lnTo>
                  <a:cubicBezTo>
                    <a:pt x="2933" y="16591"/>
                    <a:pt x="2930" y="16557"/>
                    <a:pt x="2930" y="16522"/>
                  </a:cubicBezTo>
                  <a:lnTo>
                    <a:pt x="2930" y="16522"/>
                  </a:lnTo>
                  <a:cubicBezTo>
                    <a:pt x="2936" y="16524"/>
                    <a:pt x="2941" y="16524"/>
                    <a:pt x="2946" y="16524"/>
                  </a:cubicBezTo>
                  <a:cubicBezTo>
                    <a:pt x="2981" y="16524"/>
                    <a:pt x="3011" y="16497"/>
                    <a:pt x="3011" y="16460"/>
                  </a:cubicBezTo>
                  <a:cubicBezTo>
                    <a:pt x="3011" y="16453"/>
                    <a:pt x="3009" y="16445"/>
                    <a:pt x="3007" y="16439"/>
                  </a:cubicBezTo>
                  <a:cubicBezTo>
                    <a:pt x="2998" y="16408"/>
                    <a:pt x="2996" y="16368"/>
                    <a:pt x="2972" y="16346"/>
                  </a:cubicBezTo>
                  <a:cubicBezTo>
                    <a:pt x="2949" y="16325"/>
                    <a:pt x="2918" y="16312"/>
                    <a:pt x="2890" y="16296"/>
                  </a:cubicBezTo>
                  <a:cubicBezTo>
                    <a:pt x="2863" y="16281"/>
                    <a:pt x="2835" y="16264"/>
                    <a:pt x="2808" y="16248"/>
                  </a:cubicBezTo>
                  <a:cubicBezTo>
                    <a:pt x="2773" y="16223"/>
                    <a:pt x="2738" y="16200"/>
                    <a:pt x="2706" y="16172"/>
                  </a:cubicBezTo>
                  <a:lnTo>
                    <a:pt x="2706" y="16172"/>
                  </a:lnTo>
                  <a:lnTo>
                    <a:pt x="2708" y="16175"/>
                  </a:lnTo>
                  <a:cubicBezTo>
                    <a:pt x="2707" y="16174"/>
                    <a:pt x="2706" y="16172"/>
                    <a:pt x="2703" y="16171"/>
                  </a:cubicBezTo>
                  <a:cubicBezTo>
                    <a:pt x="2702" y="16171"/>
                    <a:pt x="2702" y="16170"/>
                    <a:pt x="2701" y="16170"/>
                  </a:cubicBezTo>
                  <a:cubicBezTo>
                    <a:pt x="2701" y="16170"/>
                    <a:pt x="2702" y="16170"/>
                    <a:pt x="2702" y="16171"/>
                  </a:cubicBezTo>
                  <a:cubicBezTo>
                    <a:pt x="2671" y="16143"/>
                    <a:pt x="2641" y="16113"/>
                    <a:pt x="2611" y="16084"/>
                  </a:cubicBezTo>
                  <a:cubicBezTo>
                    <a:pt x="2621" y="16063"/>
                    <a:pt x="2619" y="16037"/>
                    <a:pt x="2604" y="16017"/>
                  </a:cubicBezTo>
                  <a:cubicBezTo>
                    <a:pt x="2567" y="15969"/>
                    <a:pt x="2531" y="15919"/>
                    <a:pt x="2493" y="15871"/>
                  </a:cubicBezTo>
                  <a:cubicBezTo>
                    <a:pt x="2467" y="15837"/>
                    <a:pt x="2444" y="15803"/>
                    <a:pt x="2419" y="15768"/>
                  </a:cubicBezTo>
                  <a:cubicBezTo>
                    <a:pt x="2400" y="15737"/>
                    <a:pt x="2381" y="15707"/>
                    <a:pt x="2363" y="15676"/>
                  </a:cubicBezTo>
                  <a:cubicBezTo>
                    <a:pt x="2332" y="15627"/>
                    <a:pt x="2304" y="15576"/>
                    <a:pt x="2276" y="15524"/>
                  </a:cubicBezTo>
                  <a:lnTo>
                    <a:pt x="2276" y="15524"/>
                  </a:lnTo>
                  <a:cubicBezTo>
                    <a:pt x="2278" y="15526"/>
                    <a:pt x="2279" y="15529"/>
                    <a:pt x="2280" y="15530"/>
                  </a:cubicBezTo>
                  <a:cubicBezTo>
                    <a:pt x="2247" y="15463"/>
                    <a:pt x="2217" y="15395"/>
                    <a:pt x="2191" y="15325"/>
                  </a:cubicBezTo>
                  <a:cubicBezTo>
                    <a:pt x="2170" y="15261"/>
                    <a:pt x="2150" y="15196"/>
                    <a:pt x="2135" y="15129"/>
                  </a:cubicBezTo>
                  <a:lnTo>
                    <a:pt x="2135" y="15128"/>
                  </a:lnTo>
                  <a:cubicBezTo>
                    <a:pt x="2135" y="15127"/>
                    <a:pt x="2134" y="15124"/>
                    <a:pt x="2134" y="15123"/>
                  </a:cubicBezTo>
                  <a:lnTo>
                    <a:pt x="2134" y="15124"/>
                  </a:lnTo>
                  <a:cubicBezTo>
                    <a:pt x="2121" y="15068"/>
                    <a:pt x="2114" y="15013"/>
                    <a:pt x="2108" y="14957"/>
                  </a:cubicBezTo>
                  <a:cubicBezTo>
                    <a:pt x="2105" y="14922"/>
                    <a:pt x="2101" y="14886"/>
                    <a:pt x="2100" y="14853"/>
                  </a:cubicBezTo>
                  <a:cubicBezTo>
                    <a:pt x="2099" y="14829"/>
                    <a:pt x="2099" y="14804"/>
                    <a:pt x="2098" y="14779"/>
                  </a:cubicBezTo>
                  <a:lnTo>
                    <a:pt x="2098" y="14747"/>
                  </a:lnTo>
                  <a:cubicBezTo>
                    <a:pt x="2104" y="14741"/>
                    <a:pt x="2109" y="14735"/>
                    <a:pt x="2114" y="14727"/>
                  </a:cubicBezTo>
                  <a:cubicBezTo>
                    <a:pt x="2144" y="14696"/>
                    <a:pt x="2173" y="14662"/>
                    <a:pt x="2203" y="14628"/>
                  </a:cubicBezTo>
                  <a:cubicBezTo>
                    <a:pt x="2280" y="14540"/>
                    <a:pt x="2362" y="14453"/>
                    <a:pt x="2449" y="14375"/>
                  </a:cubicBezTo>
                  <a:cubicBezTo>
                    <a:pt x="2479" y="14349"/>
                    <a:pt x="2511" y="14324"/>
                    <a:pt x="2543" y="14301"/>
                  </a:cubicBezTo>
                  <a:lnTo>
                    <a:pt x="2543" y="14303"/>
                  </a:lnTo>
                  <a:cubicBezTo>
                    <a:pt x="2544" y="14306"/>
                    <a:pt x="2544" y="14307"/>
                    <a:pt x="2546" y="14310"/>
                  </a:cubicBezTo>
                  <a:cubicBezTo>
                    <a:pt x="2555" y="14294"/>
                    <a:pt x="2569" y="14282"/>
                    <a:pt x="2580" y="14270"/>
                  </a:cubicBezTo>
                  <a:cubicBezTo>
                    <a:pt x="2598" y="14255"/>
                    <a:pt x="2615" y="14240"/>
                    <a:pt x="2632" y="14226"/>
                  </a:cubicBezTo>
                  <a:cubicBezTo>
                    <a:pt x="2641" y="14220"/>
                    <a:pt x="2650" y="14215"/>
                    <a:pt x="2658" y="14211"/>
                  </a:cubicBezTo>
                  <a:cubicBezTo>
                    <a:pt x="2661" y="14210"/>
                    <a:pt x="2663" y="14210"/>
                    <a:pt x="2666" y="14210"/>
                  </a:cubicBezTo>
                  <a:cubicBezTo>
                    <a:pt x="2672" y="14210"/>
                    <a:pt x="2678" y="14208"/>
                    <a:pt x="2684" y="14208"/>
                  </a:cubicBezTo>
                  <a:cubicBezTo>
                    <a:pt x="2687" y="14208"/>
                    <a:pt x="2689" y="14208"/>
                    <a:pt x="2691" y="14208"/>
                  </a:cubicBezTo>
                  <a:cubicBezTo>
                    <a:pt x="2701" y="14209"/>
                    <a:pt x="2712" y="14214"/>
                    <a:pt x="2720" y="14220"/>
                  </a:cubicBezTo>
                  <a:cubicBezTo>
                    <a:pt x="2722" y="14220"/>
                    <a:pt x="2723" y="14220"/>
                    <a:pt x="2725" y="14221"/>
                  </a:cubicBezTo>
                  <a:cubicBezTo>
                    <a:pt x="2727" y="14221"/>
                    <a:pt x="2729" y="14220"/>
                    <a:pt x="2730" y="14220"/>
                  </a:cubicBezTo>
                  <a:cubicBezTo>
                    <a:pt x="2739" y="14217"/>
                    <a:pt x="2748" y="14217"/>
                    <a:pt x="2756" y="14217"/>
                  </a:cubicBezTo>
                  <a:cubicBezTo>
                    <a:pt x="2771" y="14210"/>
                    <a:pt x="2786" y="14199"/>
                    <a:pt x="2792" y="14185"/>
                  </a:cubicBezTo>
                  <a:cubicBezTo>
                    <a:pt x="2795" y="14178"/>
                    <a:pt x="2799" y="14170"/>
                    <a:pt x="2800" y="14163"/>
                  </a:cubicBezTo>
                  <a:cubicBezTo>
                    <a:pt x="2801" y="14154"/>
                    <a:pt x="2801" y="14146"/>
                    <a:pt x="2801" y="14137"/>
                  </a:cubicBezTo>
                  <a:cubicBezTo>
                    <a:pt x="2812" y="14129"/>
                    <a:pt x="2823" y="14122"/>
                    <a:pt x="2832" y="14111"/>
                  </a:cubicBezTo>
                  <a:cubicBezTo>
                    <a:pt x="2843" y="14119"/>
                    <a:pt x="2857" y="14124"/>
                    <a:pt x="2872" y="14124"/>
                  </a:cubicBezTo>
                  <a:cubicBezTo>
                    <a:pt x="2911" y="14124"/>
                    <a:pt x="2950" y="14122"/>
                    <a:pt x="2990" y="14121"/>
                  </a:cubicBezTo>
                  <a:cubicBezTo>
                    <a:pt x="3032" y="14119"/>
                    <a:pt x="3075" y="14118"/>
                    <a:pt x="3119" y="14117"/>
                  </a:cubicBezTo>
                  <a:cubicBezTo>
                    <a:pt x="3143" y="14116"/>
                    <a:pt x="3167" y="14115"/>
                    <a:pt x="3191" y="14115"/>
                  </a:cubicBezTo>
                  <a:cubicBezTo>
                    <a:pt x="3245" y="14115"/>
                    <a:pt x="3301" y="14117"/>
                    <a:pt x="3357" y="14119"/>
                  </a:cubicBezTo>
                  <a:lnTo>
                    <a:pt x="3363" y="14119"/>
                  </a:lnTo>
                  <a:lnTo>
                    <a:pt x="3416" y="14123"/>
                  </a:lnTo>
                  <a:cubicBezTo>
                    <a:pt x="3456" y="14129"/>
                    <a:pt x="3494" y="14134"/>
                    <a:pt x="3533" y="14141"/>
                  </a:cubicBezTo>
                  <a:cubicBezTo>
                    <a:pt x="3547" y="14143"/>
                    <a:pt x="3561" y="14148"/>
                    <a:pt x="3575" y="14150"/>
                  </a:cubicBezTo>
                  <a:cubicBezTo>
                    <a:pt x="3597" y="14162"/>
                    <a:pt x="3620" y="14173"/>
                    <a:pt x="3642" y="14184"/>
                  </a:cubicBezTo>
                  <a:cubicBezTo>
                    <a:pt x="3689" y="14209"/>
                    <a:pt x="3735" y="14235"/>
                    <a:pt x="3781" y="14262"/>
                  </a:cubicBezTo>
                  <a:cubicBezTo>
                    <a:pt x="3849" y="14303"/>
                    <a:pt x="3916" y="14345"/>
                    <a:pt x="3982" y="14387"/>
                  </a:cubicBezTo>
                  <a:cubicBezTo>
                    <a:pt x="4009" y="14406"/>
                    <a:pt x="4036" y="14423"/>
                    <a:pt x="4063" y="14444"/>
                  </a:cubicBezTo>
                  <a:cubicBezTo>
                    <a:pt x="4083" y="14459"/>
                    <a:pt x="4103" y="14475"/>
                    <a:pt x="4122" y="14492"/>
                  </a:cubicBezTo>
                  <a:cubicBezTo>
                    <a:pt x="4108" y="14557"/>
                    <a:pt x="4101" y="14624"/>
                    <a:pt x="4098" y="14691"/>
                  </a:cubicBezTo>
                  <a:cubicBezTo>
                    <a:pt x="4096" y="14758"/>
                    <a:pt x="4102" y="14828"/>
                    <a:pt x="4113" y="14893"/>
                  </a:cubicBezTo>
                  <a:cubicBezTo>
                    <a:pt x="4119" y="14926"/>
                    <a:pt x="4127" y="14958"/>
                    <a:pt x="4138" y="14989"/>
                  </a:cubicBezTo>
                  <a:cubicBezTo>
                    <a:pt x="4147" y="15016"/>
                    <a:pt x="4158" y="15045"/>
                    <a:pt x="4170" y="15073"/>
                  </a:cubicBezTo>
                  <a:lnTo>
                    <a:pt x="4170" y="15070"/>
                  </a:lnTo>
                  <a:cubicBezTo>
                    <a:pt x="4171" y="15072"/>
                    <a:pt x="4171" y="15075"/>
                    <a:pt x="4173" y="15076"/>
                  </a:cubicBezTo>
                  <a:lnTo>
                    <a:pt x="4174" y="15077"/>
                  </a:lnTo>
                  <a:cubicBezTo>
                    <a:pt x="4193" y="15132"/>
                    <a:pt x="4210" y="15189"/>
                    <a:pt x="4241" y="15237"/>
                  </a:cubicBezTo>
                  <a:cubicBezTo>
                    <a:pt x="4264" y="15277"/>
                    <a:pt x="4293" y="15311"/>
                    <a:pt x="4325" y="15344"/>
                  </a:cubicBezTo>
                  <a:cubicBezTo>
                    <a:pt x="4344" y="15375"/>
                    <a:pt x="4366" y="15406"/>
                    <a:pt x="4391" y="15433"/>
                  </a:cubicBezTo>
                  <a:cubicBezTo>
                    <a:pt x="4460" y="15516"/>
                    <a:pt x="4541" y="15586"/>
                    <a:pt x="4628" y="15649"/>
                  </a:cubicBezTo>
                  <a:cubicBezTo>
                    <a:pt x="4672" y="15681"/>
                    <a:pt x="4720" y="15708"/>
                    <a:pt x="4767" y="15734"/>
                  </a:cubicBezTo>
                  <a:cubicBezTo>
                    <a:pt x="4814" y="15758"/>
                    <a:pt x="4864" y="15777"/>
                    <a:pt x="4915" y="15794"/>
                  </a:cubicBezTo>
                  <a:cubicBezTo>
                    <a:pt x="4930" y="15799"/>
                    <a:pt x="4946" y="15804"/>
                    <a:pt x="4959" y="15809"/>
                  </a:cubicBezTo>
                  <a:cubicBezTo>
                    <a:pt x="5046" y="15836"/>
                    <a:pt x="5134" y="15856"/>
                    <a:pt x="5221" y="15870"/>
                  </a:cubicBezTo>
                  <a:cubicBezTo>
                    <a:pt x="5248" y="15873"/>
                    <a:pt x="5274" y="15878"/>
                    <a:pt x="5300" y="15882"/>
                  </a:cubicBezTo>
                  <a:cubicBezTo>
                    <a:pt x="5329" y="15886"/>
                    <a:pt x="5357" y="15888"/>
                    <a:pt x="5386" y="15892"/>
                  </a:cubicBezTo>
                  <a:cubicBezTo>
                    <a:pt x="5426" y="15897"/>
                    <a:pt x="5467" y="15900"/>
                    <a:pt x="5508" y="15900"/>
                  </a:cubicBezTo>
                  <a:cubicBezTo>
                    <a:pt x="5522" y="15900"/>
                    <a:pt x="5537" y="15900"/>
                    <a:pt x="5552" y="15899"/>
                  </a:cubicBezTo>
                  <a:cubicBezTo>
                    <a:pt x="5582" y="15898"/>
                    <a:pt x="5610" y="15893"/>
                    <a:pt x="5639" y="15887"/>
                  </a:cubicBezTo>
                  <a:cubicBezTo>
                    <a:pt x="5671" y="15882"/>
                    <a:pt x="5703" y="15876"/>
                    <a:pt x="5734" y="15870"/>
                  </a:cubicBezTo>
                  <a:cubicBezTo>
                    <a:pt x="5798" y="15855"/>
                    <a:pt x="5860" y="15842"/>
                    <a:pt x="5921" y="15819"/>
                  </a:cubicBezTo>
                  <a:cubicBezTo>
                    <a:pt x="5976" y="15799"/>
                    <a:pt x="6033" y="15778"/>
                    <a:pt x="6085" y="15749"/>
                  </a:cubicBezTo>
                  <a:cubicBezTo>
                    <a:pt x="6141" y="15721"/>
                    <a:pt x="6195" y="15686"/>
                    <a:pt x="6244" y="15650"/>
                  </a:cubicBezTo>
                  <a:cubicBezTo>
                    <a:pt x="6350" y="15576"/>
                    <a:pt x="6444" y="15488"/>
                    <a:pt x="6528" y="15388"/>
                  </a:cubicBezTo>
                  <a:cubicBezTo>
                    <a:pt x="6562" y="15349"/>
                    <a:pt x="6590" y="15304"/>
                    <a:pt x="6618" y="15259"/>
                  </a:cubicBezTo>
                  <a:cubicBezTo>
                    <a:pt x="6646" y="15210"/>
                    <a:pt x="6667" y="15159"/>
                    <a:pt x="6691" y="15107"/>
                  </a:cubicBezTo>
                  <a:cubicBezTo>
                    <a:pt x="6695" y="15099"/>
                    <a:pt x="6697" y="15091"/>
                    <a:pt x="6701" y="15082"/>
                  </a:cubicBezTo>
                  <a:cubicBezTo>
                    <a:pt x="6712" y="15049"/>
                    <a:pt x="6726" y="15015"/>
                    <a:pt x="6737" y="14982"/>
                  </a:cubicBezTo>
                  <a:cubicBezTo>
                    <a:pt x="6737" y="14980"/>
                    <a:pt x="6738" y="14979"/>
                    <a:pt x="6738" y="14978"/>
                  </a:cubicBezTo>
                  <a:cubicBezTo>
                    <a:pt x="6748" y="14955"/>
                    <a:pt x="6756" y="14931"/>
                    <a:pt x="6765" y="14907"/>
                  </a:cubicBezTo>
                  <a:cubicBezTo>
                    <a:pt x="6764" y="14906"/>
                    <a:pt x="6761" y="14906"/>
                    <a:pt x="6759" y="14905"/>
                  </a:cubicBezTo>
                  <a:cubicBezTo>
                    <a:pt x="6760" y="14898"/>
                    <a:pt x="6763" y="14892"/>
                    <a:pt x="6764" y="14885"/>
                  </a:cubicBezTo>
                  <a:cubicBezTo>
                    <a:pt x="6766" y="14874"/>
                    <a:pt x="6770" y="14864"/>
                    <a:pt x="6775" y="14851"/>
                  </a:cubicBezTo>
                  <a:lnTo>
                    <a:pt x="6779" y="14851"/>
                  </a:lnTo>
                  <a:cubicBezTo>
                    <a:pt x="6815" y="14843"/>
                    <a:pt x="6847" y="14831"/>
                    <a:pt x="6883" y="14821"/>
                  </a:cubicBezTo>
                  <a:lnTo>
                    <a:pt x="6883" y="14821"/>
                  </a:lnTo>
                  <a:cubicBezTo>
                    <a:pt x="6883" y="14821"/>
                    <a:pt x="6883" y="14821"/>
                    <a:pt x="6882" y="14821"/>
                  </a:cubicBezTo>
                  <a:lnTo>
                    <a:pt x="6882" y="14821"/>
                  </a:lnTo>
                  <a:cubicBezTo>
                    <a:pt x="6942" y="14803"/>
                    <a:pt x="7000" y="14787"/>
                    <a:pt x="7058" y="14768"/>
                  </a:cubicBezTo>
                  <a:cubicBezTo>
                    <a:pt x="7121" y="14747"/>
                    <a:pt x="7183" y="14721"/>
                    <a:pt x="7244" y="14696"/>
                  </a:cubicBezTo>
                  <a:cubicBezTo>
                    <a:pt x="7367" y="14644"/>
                    <a:pt x="7480" y="14578"/>
                    <a:pt x="7593" y="14508"/>
                  </a:cubicBezTo>
                  <a:cubicBezTo>
                    <a:pt x="7644" y="14475"/>
                    <a:pt x="7693" y="14438"/>
                    <a:pt x="7741" y="14399"/>
                  </a:cubicBezTo>
                  <a:cubicBezTo>
                    <a:pt x="7769" y="14379"/>
                    <a:pt x="7795" y="14358"/>
                    <a:pt x="7821" y="14337"/>
                  </a:cubicBezTo>
                  <a:cubicBezTo>
                    <a:pt x="7848" y="14314"/>
                    <a:pt x="7874" y="14289"/>
                    <a:pt x="7899" y="14266"/>
                  </a:cubicBezTo>
                  <a:cubicBezTo>
                    <a:pt x="7993" y="14175"/>
                    <a:pt x="8080" y="14077"/>
                    <a:pt x="8159" y="13974"/>
                  </a:cubicBezTo>
                  <a:cubicBezTo>
                    <a:pt x="8213" y="13905"/>
                    <a:pt x="8265" y="13834"/>
                    <a:pt x="8317" y="13765"/>
                  </a:cubicBezTo>
                  <a:cubicBezTo>
                    <a:pt x="8343" y="13731"/>
                    <a:pt x="8368" y="13695"/>
                    <a:pt x="8390" y="13659"/>
                  </a:cubicBezTo>
                  <a:cubicBezTo>
                    <a:pt x="8412" y="13622"/>
                    <a:pt x="8435" y="13584"/>
                    <a:pt x="8456" y="13545"/>
                  </a:cubicBezTo>
                  <a:lnTo>
                    <a:pt x="8456" y="13545"/>
                  </a:lnTo>
                  <a:cubicBezTo>
                    <a:pt x="8455" y="13545"/>
                    <a:pt x="8454" y="13546"/>
                    <a:pt x="8454" y="13546"/>
                  </a:cubicBezTo>
                  <a:lnTo>
                    <a:pt x="8454" y="13546"/>
                  </a:lnTo>
                  <a:cubicBezTo>
                    <a:pt x="8468" y="13521"/>
                    <a:pt x="8482" y="13498"/>
                    <a:pt x="8497" y="13473"/>
                  </a:cubicBezTo>
                  <a:cubicBezTo>
                    <a:pt x="8515" y="13476"/>
                    <a:pt x="8534" y="13479"/>
                    <a:pt x="8554" y="13482"/>
                  </a:cubicBezTo>
                  <a:cubicBezTo>
                    <a:pt x="8622" y="13491"/>
                    <a:pt x="8690" y="13499"/>
                    <a:pt x="8758" y="13505"/>
                  </a:cubicBezTo>
                  <a:cubicBezTo>
                    <a:pt x="8792" y="13508"/>
                    <a:pt x="8824" y="13510"/>
                    <a:pt x="8858" y="13512"/>
                  </a:cubicBezTo>
                  <a:cubicBezTo>
                    <a:pt x="8896" y="13513"/>
                    <a:pt x="8936" y="13514"/>
                    <a:pt x="8974" y="13514"/>
                  </a:cubicBezTo>
                  <a:cubicBezTo>
                    <a:pt x="9012" y="13514"/>
                    <a:pt x="9047" y="13513"/>
                    <a:pt x="9085" y="13512"/>
                  </a:cubicBezTo>
                  <a:cubicBezTo>
                    <a:pt x="9105" y="13512"/>
                    <a:pt x="9124" y="13512"/>
                    <a:pt x="9144" y="13512"/>
                  </a:cubicBezTo>
                  <a:cubicBezTo>
                    <a:pt x="9188" y="13512"/>
                    <a:pt x="9232" y="13511"/>
                    <a:pt x="9276" y="13508"/>
                  </a:cubicBezTo>
                  <a:cubicBezTo>
                    <a:pt x="9293" y="13507"/>
                    <a:pt x="9309" y="13503"/>
                    <a:pt x="9326" y="13501"/>
                  </a:cubicBezTo>
                  <a:cubicBezTo>
                    <a:pt x="9348" y="13499"/>
                    <a:pt x="9369" y="13498"/>
                    <a:pt x="9391" y="13497"/>
                  </a:cubicBezTo>
                  <a:cubicBezTo>
                    <a:pt x="9458" y="13491"/>
                    <a:pt x="9524" y="13479"/>
                    <a:pt x="9588" y="13462"/>
                  </a:cubicBezTo>
                  <a:cubicBezTo>
                    <a:pt x="9609" y="13457"/>
                    <a:pt x="9633" y="13450"/>
                    <a:pt x="9655" y="13443"/>
                  </a:cubicBezTo>
                  <a:cubicBezTo>
                    <a:pt x="9661" y="13442"/>
                    <a:pt x="9669" y="13441"/>
                    <a:pt x="9675" y="13440"/>
                  </a:cubicBezTo>
                  <a:cubicBezTo>
                    <a:pt x="9737" y="13425"/>
                    <a:pt x="9799" y="13409"/>
                    <a:pt x="9860" y="13388"/>
                  </a:cubicBezTo>
                  <a:cubicBezTo>
                    <a:pt x="9923" y="13367"/>
                    <a:pt x="9988" y="13347"/>
                    <a:pt x="10050" y="13324"/>
                  </a:cubicBezTo>
                  <a:cubicBezTo>
                    <a:pt x="10100" y="13306"/>
                    <a:pt x="10149" y="13287"/>
                    <a:pt x="10200" y="13266"/>
                  </a:cubicBezTo>
                  <a:cubicBezTo>
                    <a:pt x="10251" y="13245"/>
                    <a:pt x="10303" y="13221"/>
                    <a:pt x="10351" y="13195"/>
                  </a:cubicBezTo>
                  <a:cubicBezTo>
                    <a:pt x="10399" y="13169"/>
                    <a:pt x="10444" y="13140"/>
                    <a:pt x="10489" y="13109"/>
                  </a:cubicBezTo>
                  <a:cubicBezTo>
                    <a:pt x="10533" y="13078"/>
                    <a:pt x="10578" y="13048"/>
                    <a:pt x="10625" y="13017"/>
                  </a:cubicBezTo>
                  <a:cubicBezTo>
                    <a:pt x="10670" y="12988"/>
                    <a:pt x="10713" y="12958"/>
                    <a:pt x="10757" y="12926"/>
                  </a:cubicBezTo>
                  <a:cubicBezTo>
                    <a:pt x="10801" y="12894"/>
                    <a:pt x="10845" y="12856"/>
                    <a:pt x="10884" y="12817"/>
                  </a:cubicBezTo>
                  <a:cubicBezTo>
                    <a:pt x="10923" y="12780"/>
                    <a:pt x="10958" y="12740"/>
                    <a:pt x="10990" y="12699"/>
                  </a:cubicBezTo>
                  <a:cubicBezTo>
                    <a:pt x="11005" y="12708"/>
                    <a:pt x="11017" y="12718"/>
                    <a:pt x="11031" y="12727"/>
                  </a:cubicBezTo>
                  <a:cubicBezTo>
                    <a:pt x="11075" y="12758"/>
                    <a:pt x="11123" y="12785"/>
                    <a:pt x="11170" y="12811"/>
                  </a:cubicBezTo>
                  <a:cubicBezTo>
                    <a:pt x="11214" y="12837"/>
                    <a:pt x="11261" y="12859"/>
                    <a:pt x="11307" y="12880"/>
                  </a:cubicBezTo>
                  <a:cubicBezTo>
                    <a:pt x="11315" y="12884"/>
                    <a:pt x="11325" y="12888"/>
                    <a:pt x="11332" y="12893"/>
                  </a:cubicBezTo>
                  <a:cubicBezTo>
                    <a:pt x="11335" y="12894"/>
                    <a:pt x="11336" y="12895"/>
                    <a:pt x="11338" y="12896"/>
                  </a:cubicBezTo>
                  <a:cubicBezTo>
                    <a:pt x="11371" y="12911"/>
                    <a:pt x="11402" y="12929"/>
                    <a:pt x="11434" y="12942"/>
                  </a:cubicBezTo>
                  <a:cubicBezTo>
                    <a:pt x="11457" y="12952"/>
                    <a:pt x="11480" y="12962"/>
                    <a:pt x="11504" y="12972"/>
                  </a:cubicBezTo>
                  <a:cubicBezTo>
                    <a:pt x="11546" y="12992"/>
                    <a:pt x="11588" y="13011"/>
                    <a:pt x="11631" y="13030"/>
                  </a:cubicBezTo>
                  <a:cubicBezTo>
                    <a:pt x="11672" y="13048"/>
                    <a:pt x="11716" y="13064"/>
                    <a:pt x="11758" y="13079"/>
                  </a:cubicBezTo>
                  <a:cubicBezTo>
                    <a:pt x="11791" y="13095"/>
                    <a:pt x="11825" y="13111"/>
                    <a:pt x="11860" y="13123"/>
                  </a:cubicBezTo>
                  <a:cubicBezTo>
                    <a:pt x="11861" y="13123"/>
                    <a:pt x="11862" y="13125"/>
                    <a:pt x="11863" y="13125"/>
                  </a:cubicBezTo>
                  <a:cubicBezTo>
                    <a:pt x="11868" y="13126"/>
                    <a:pt x="11876" y="13126"/>
                    <a:pt x="11881" y="13126"/>
                  </a:cubicBezTo>
                  <a:cubicBezTo>
                    <a:pt x="11894" y="13131"/>
                    <a:pt x="11909" y="13137"/>
                    <a:pt x="11923" y="13141"/>
                  </a:cubicBezTo>
                  <a:cubicBezTo>
                    <a:pt x="11943" y="13148"/>
                    <a:pt x="11961" y="13154"/>
                    <a:pt x="11980" y="13161"/>
                  </a:cubicBezTo>
                  <a:lnTo>
                    <a:pt x="12003" y="13168"/>
                  </a:lnTo>
                  <a:cubicBezTo>
                    <a:pt x="12010" y="13171"/>
                    <a:pt x="12016" y="13171"/>
                    <a:pt x="12022" y="13173"/>
                  </a:cubicBezTo>
                  <a:cubicBezTo>
                    <a:pt x="12039" y="13179"/>
                    <a:pt x="12056" y="13187"/>
                    <a:pt x="12074" y="13192"/>
                  </a:cubicBezTo>
                  <a:cubicBezTo>
                    <a:pt x="12082" y="13194"/>
                    <a:pt x="12090" y="13197"/>
                    <a:pt x="12099" y="13199"/>
                  </a:cubicBezTo>
                  <a:cubicBezTo>
                    <a:pt x="12125" y="13208"/>
                    <a:pt x="12154" y="13215"/>
                    <a:pt x="12181" y="13224"/>
                  </a:cubicBezTo>
                  <a:cubicBezTo>
                    <a:pt x="12243" y="13241"/>
                    <a:pt x="12306" y="13254"/>
                    <a:pt x="12369" y="13264"/>
                  </a:cubicBezTo>
                  <a:cubicBezTo>
                    <a:pt x="12436" y="13274"/>
                    <a:pt x="12503" y="13285"/>
                    <a:pt x="12572" y="13293"/>
                  </a:cubicBezTo>
                  <a:cubicBezTo>
                    <a:pt x="12599" y="13297"/>
                    <a:pt x="12627" y="13300"/>
                    <a:pt x="12656" y="13303"/>
                  </a:cubicBezTo>
                  <a:cubicBezTo>
                    <a:pt x="12658" y="13323"/>
                    <a:pt x="12661" y="13343"/>
                    <a:pt x="12666" y="13360"/>
                  </a:cubicBezTo>
                  <a:lnTo>
                    <a:pt x="12673" y="13391"/>
                  </a:lnTo>
                  <a:cubicBezTo>
                    <a:pt x="12666" y="13406"/>
                    <a:pt x="12660" y="13421"/>
                    <a:pt x="12658" y="13437"/>
                  </a:cubicBezTo>
                  <a:cubicBezTo>
                    <a:pt x="12658" y="13461"/>
                    <a:pt x="12665" y="13482"/>
                    <a:pt x="12671" y="13504"/>
                  </a:cubicBezTo>
                  <a:cubicBezTo>
                    <a:pt x="12681" y="13536"/>
                    <a:pt x="12689" y="13569"/>
                    <a:pt x="12699" y="13600"/>
                  </a:cubicBezTo>
                  <a:cubicBezTo>
                    <a:pt x="12702" y="13608"/>
                    <a:pt x="12706" y="13616"/>
                    <a:pt x="12708" y="13625"/>
                  </a:cubicBezTo>
                  <a:cubicBezTo>
                    <a:pt x="12691" y="13641"/>
                    <a:pt x="12671" y="13658"/>
                    <a:pt x="12663" y="13682"/>
                  </a:cubicBezTo>
                  <a:cubicBezTo>
                    <a:pt x="12655" y="13709"/>
                    <a:pt x="12652" y="13737"/>
                    <a:pt x="12651" y="13767"/>
                  </a:cubicBezTo>
                  <a:cubicBezTo>
                    <a:pt x="12651" y="13771"/>
                    <a:pt x="12650" y="13775"/>
                    <a:pt x="12650" y="13778"/>
                  </a:cubicBezTo>
                  <a:cubicBezTo>
                    <a:pt x="12648" y="13804"/>
                    <a:pt x="12647" y="13830"/>
                    <a:pt x="12644" y="13855"/>
                  </a:cubicBezTo>
                  <a:cubicBezTo>
                    <a:pt x="12641" y="13894"/>
                    <a:pt x="12641" y="13931"/>
                    <a:pt x="12642" y="13967"/>
                  </a:cubicBezTo>
                  <a:cubicBezTo>
                    <a:pt x="12644" y="14013"/>
                    <a:pt x="12646" y="14060"/>
                    <a:pt x="12647" y="14105"/>
                  </a:cubicBezTo>
                  <a:cubicBezTo>
                    <a:pt x="12650" y="14164"/>
                    <a:pt x="12651" y="14224"/>
                    <a:pt x="12662" y="14282"/>
                  </a:cubicBezTo>
                  <a:cubicBezTo>
                    <a:pt x="12658" y="14282"/>
                    <a:pt x="12655" y="14281"/>
                    <a:pt x="12651" y="14281"/>
                  </a:cubicBezTo>
                  <a:cubicBezTo>
                    <a:pt x="12649" y="14280"/>
                    <a:pt x="12647" y="14280"/>
                    <a:pt x="12645" y="14280"/>
                  </a:cubicBezTo>
                  <a:cubicBezTo>
                    <a:pt x="12627" y="14280"/>
                    <a:pt x="12609" y="14290"/>
                    <a:pt x="12599" y="14306"/>
                  </a:cubicBezTo>
                  <a:cubicBezTo>
                    <a:pt x="12572" y="14315"/>
                    <a:pt x="12553" y="14344"/>
                    <a:pt x="12557" y="14375"/>
                  </a:cubicBezTo>
                  <a:cubicBezTo>
                    <a:pt x="12558" y="14386"/>
                    <a:pt x="12559" y="14396"/>
                    <a:pt x="12564" y="14407"/>
                  </a:cubicBezTo>
                  <a:cubicBezTo>
                    <a:pt x="12572" y="14421"/>
                    <a:pt x="12579" y="14433"/>
                    <a:pt x="12589" y="14447"/>
                  </a:cubicBezTo>
                  <a:cubicBezTo>
                    <a:pt x="12600" y="14464"/>
                    <a:pt x="12611" y="14484"/>
                    <a:pt x="12625" y="14500"/>
                  </a:cubicBezTo>
                  <a:cubicBezTo>
                    <a:pt x="12639" y="14520"/>
                    <a:pt x="12652" y="14539"/>
                    <a:pt x="12667" y="14556"/>
                  </a:cubicBezTo>
                  <a:cubicBezTo>
                    <a:pt x="12679" y="14572"/>
                    <a:pt x="12692" y="14585"/>
                    <a:pt x="12706" y="14597"/>
                  </a:cubicBezTo>
                  <a:cubicBezTo>
                    <a:pt x="12718" y="14609"/>
                    <a:pt x="12730" y="14614"/>
                    <a:pt x="12748" y="14618"/>
                  </a:cubicBezTo>
                  <a:cubicBezTo>
                    <a:pt x="12754" y="14619"/>
                    <a:pt x="12760" y="14620"/>
                    <a:pt x="12766" y="14620"/>
                  </a:cubicBezTo>
                  <a:cubicBezTo>
                    <a:pt x="12779" y="14620"/>
                    <a:pt x="12791" y="14617"/>
                    <a:pt x="12801" y="14608"/>
                  </a:cubicBezTo>
                  <a:cubicBezTo>
                    <a:pt x="12807" y="14604"/>
                    <a:pt x="12812" y="14598"/>
                    <a:pt x="12816" y="14593"/>
                  </a:cubicBezTo>
                  <a:cubicBezTo>
                    <a:pt x="12848" y="14619"/>
                    <a:pt x="12882" y="14644"/>
                    <a:pt x="12914" y="14670"/>
                  </a:cubicBezTo>
                  <a:cubicBezTo>
                    <a:pt x="12930" y="14683"/>
                    <a:pt x="12949" y="14696"/>
                    <a:pt x="12965" y="14709"/>
                  </a:cubicBezTo>
                  <a:cubicBezTo>
                    <a:pt x="12957" y="14730"/>
                    <a:pt x="12959" y="14752"/>
                    <a:pt x="12973" y="14771"/>
                  </a:cubicBezTo>
                  <a:cubicBezTo>
                    <a:pt x="13033" y="14846"/>
                    <a:pt x="13094" y="14920"/>
                    <a:pt x="13154" y="14994"/>
                  </a:cubicBezTo>
                  <a:cubicBezTo>
                    <a:pt x="13209" y="15060"/>
                    <a:pt x="13265" y="15124"/>
                    <a:pt x="13321" y="15186"/>
                  </a:cubicBezTo>
                  <a:lnTo>
                    <a:pt x="13321" y="15197"/>
                  </a:lnTo>
                  <a:cubicBezTo>
                    <a:pt x="13324" y="15222"/>
                    <a:pt x="13342" y="15246"/>
                    <a:pt x="13366" y="15252"/>
                  </a:cubicBezTo>
                  <a:cubicBezTo>
                    <a:pt x="13373" y="15253"/>
                    <a:pt x="13378" y="15254"/>
                    <a:pt x="13384" y="15254"/>
                  </a:cubicBezTo>
                  <a:cubicBezTo>
                    <a:pt x="13443" y="15252"/>
                    <a:pt x="13502" y="15242"/>
                    <a:pt x="13560" y="15237"/>
                  </a:cubicBezTo>
                  <a:cubicBezTo>
                    <a:pt x="13607" y="15232"/>
                    <a:pt x="13656" y="15230"/>
                    <a:pt x="13704" y="15227"/>
                  </a:cubicBezTo>
                  <a:lnTo>
                    <a:pt x="13710" y="15227"/>
                  </a:lnTo>
                  <a:cubicBezTo>
                    <a:pt x="13723" y="15227"/>
                    <a:pt x="13736" y="15226"/>
                    <a:pt x="13750" y="15226"/>
                  </a:cubicBezTo>
                  <a:lnTo>
                    <a:pt x="13781" y="15226"/>
                  </a:lnTo>
                  <a:lnTo>
                    <a:pt x="13966" y="15233"/>
                  </a:lnTo>
                  <a:cubicBezTo>
                    <a:pt x="14095" y="15243"/>
                    <a:pt x="14224" y="15257"/>
                    <a:pt x="14355" y="15266"/>
                  </a:cubicBezTo>
                  <a:lnTo>
                    <a:pt x="14353" y="15266"/>
                  </a:lnTo>
                  <a:cubicBezTo>
                    <a:pt x="14370" y="15267"/>
                    <a:pt x="14385" y="15268"/>
                    <a:pt x="14402" y="15268"/>
                  </a:cubicBezTo>
                  <a:cubicBezTo>
                    <a:pt x="14410" y="15280"/>
                    <a:pt x="14423" y="15289"/>
                    <a:pt x="14437" y="15293"/>
                  </a:cubicBezTo>
                  <a:cubicBezTo>
                    <a:pt x="14440" y="15293"/>
                    <a:pt x="14442" y="15294"/>
                    <a:pt x="14445" y="15294"/>
                  </a:cubicBezTo>
                  <a:lnTo>
                    <a:pt x="14447" y="15294"/>
                  </a:lnTo>
                  <a:cubicBezTo>
                    <a:pt x="14490" y="15303"/>
                    <a:pt x="14534" y="15307"/>
                    <a:pt x="14576" y="15314"/>
                  </a:cubicBezTo>
                  <a:cubicBezTo>
                    <a:pt x="14623" y="15320"/>
                    <a:pt x="14669" y="15329"/>
                    <a:pt x="14716" y="15335"/>
                  </a:cubicBezTo>
                  <a:cubicBezTo>
                    <a:pt x="14720" y="15336"/>
                    <a:pt x="14722" y="15336"/>
                    <a:pt x="14726" y="15338"/>
                  </a:cubicBezTo>
                  <a:cubicBezTo>
                    <a:pt x="14731" y="15340"/>
                    <a:pt x="14737" y="15340"/>
                    <a:pt x="14743" y="15340"/>
                  </a:cubicBezTo>
                  <a:cubicBezTo>
                    <a:pt x="14747" y="15340"/>
                    <a:pt x="14751" y="15340"/>
                    <a:pt x="14755" y="15339"/>
                  </a:cubicBezTo>
                  <a:lnTo>
                    <a:pt x="14761" y="15339"/>
                  </a:lnTo>
                  <a:cubicBezTo>
                    <a:pt x="14763" y="15340"/>
                    <a:pt x="14764" y="15340"/>
                    <a:pt x="14766" y="15340"/>
                  </a:cubicBezTo>
                  <a:cubicBezTo>
                    <a:pt x="14773" y="15340"/>
                    <a:pt x="14780" y="15338"/>
                    <a:pt x="14787" y="15334"/>
                  </a:cubicBezTo>
                  <a:cubicBezTo>
                    <a:pt x="14789" y="15335"/>
                    <a:pt x="14791" y="15336"/>
                    <a:pt x="14793" y="15338"/>
                  </a:cubicBezTo>
                  <a:cubicBezTo>
                    <a:pt x="14834" y="15369"/>
                    <a:pt x="14876" y="15400"/>
                    <a:pt x="14916" y="15432"/>
                  </a:cubicBezTo>
                  <a:lnTo>
                    <a:pt x="15047" y="15494"/>
                  </a:lnTo>
                  <a:cubicBezTo>
                    <a:pt x="15052" y="15496"/>
                    <a:pt x="15059" y="15499"/>
                    <a:pt x="15066" y="15501"/>
                  </a:cubicBezTo>
                  <a:cubicBezTo>
                    <a:pt x="15091" y="15512"/>
                    <a:pt x="15117" y="15524"/>
                    <a:pt x="15143" y="15535"/>
                  </a:cubicBezTo>
                  <a:cubicBezTo>
                    <a:pt x="15155" y="15540"/>
                    <a:pt x="15169" y="15545"/>
                    <a:pt x="15183" y="15548"/>
                  </a:cubicBezTo>
                  <a:cubicBezTo>
                    <a:pt x="15194" y="15552"/>
                    <a:pt x="15204" y="15556"/>
                    <a:pt x="15212" y="15560"/>
                  </a:cubicBezTo>
                  <a:lnTo>
                    <a:pt x="15212" y="15558"/>
                  </a:lnTo>
                  <a:cubicBezTo>
                    <a:pt x="15175" y="15515"/>
                    <a:pt x="15138" y="15473"/>
                    <a:pt x="15099" y="15429"/>
                  </a:cubicBezTo>
                  <a:cubicBezTo>
                    <a:pt x="15085" y="15413"/>
                    <a:pt x="15070" y="15397"/>
                    <a:pt x="15055" y="15381"/>
                  </a:cubicBezTo>
                  <a:cubicBezTo>
                    <a:pt x="15005" y="15339"/>
                    <a:pt x="14953" y="15299"/>
                    <a:pt x="14901" y="15259"/>
                  </a:cubicBezTo>
                  <a:cubicBezTo>
                    <a:pt x="14846" y="15218"/>
                    <a:pt x="14788" y="15180"/>
                    <a:pt x="14730" y="15143"/>
                  </a:cubicBezTo>
                  <a:cubicBezTo>
                    <a:pt x="14674" y="15109"/>
                    <a:pt x="14615" y="15078"/>
                    <a:pt x="14556" y="15052"/>
                  </a:cubicBezTo>
                  <a:cubicBezTo>
                    <a:pt x="14491" y="15021"/>
                    <a:pt x="14426" y="14991"/>
                    <a:pt x="14360" y="14965"/>
                  </a:cubicBezTo>
                  <a:cubicBezTo>
                    <a:pt x="14298" y="14941"/>
                    <a:pt x="14235" y="14922"/>
                    <a:pt x="14172" y="14905"/>
                  </a:cubicBezTo>
                  <a:cubicBezTo>
                    <a:pt x="14104" y="14886"/>
                    <a:pt x="14037" y="14867"/>
                    <a:pt x="13969" y="14854"/>
                  </a:cubicBezTo>
                  <a:cubicBezTo>
                    <a:pt x="13937" y="14848"/>
                    <a:pt x="13906" y="14843"/>
                    <a:pt x="13872" y="14838"/>
                  </a:cubicBezTo>
                  <a:cubicBezTo>
                    <a:pt x="13837" y="14833"/>
                    <a:pt x="13801" y="14831"/>
                    <a:pt x="13766" y="14830"/>
                  </a:cubicBezTo>
                  <a:cubicBezTo>
                    <a:pt x="13753" y="14829"/>
                    <a:pt x="13740" y="14829"/>
                    <a:pt x="13727" y="14829"/>
                  </a:cubicBezTo>
                  <a:cubicBezTo>
                    <a:pt x="13683" y="14829"/>
                    <a:pt x="13640" y="14831"/>
                    <a:pt x="13597" y="14831"/>
                  </a:cubicBezTo>
                  <a:cubicBezTo>
                    <a:pt x="13579" y="14831"/>
                    <a:pt x="13561" y="14830"/>
                    <a:pt x="13543" y="14830"/>
                  </a:cubicBezTo>
                  <a:lnTo>
                    <a:pt x="13539" y="14822"/>
                  </a:lnTo>
                  <a:cubicBezTo>
                    <a:pt x="13523" y="14786"/>
                    <a:pt x="13502" y="14751"/>
                    <a:pt x="13480" y="14719"/>
                  </a:cubicBezTo>
                  <a:cubicBezTo>
                    <a:pt x="13427" y="14643"/>
                    <a:pt x="13369" y="14570"/>
                    <a:pt x="13306" y="14500"/>
                  </a:cubicBezTo>
                  <a:cubicBezTo>
                    <a:pt x="13243" y="14435"/>
                    <a:pt x="13177" y="14374"/>
                    <a:pt x="13106" y="14317"/>
                  </a:cubicBezTo>
                  <a:cubicBezTo>
                    <a:pt x="13102" y="14314"/>
                    <a:pt x="13100" y="14312"/>
                    <a:pt x="13095" y="14309"/>
                  </a:cubicBezTo>
                  <a:cubicBezTo>
                    <a:pt x="13097" y="14306"/>
                    <a:pt x="13097" y="14302"/>
                    <a:pt x="13099" y="14299"/>
                  </a:cubicBezTo>
                  <a:cubicBezTo>
                    <a:pt x="13111" y="14237"/>
                    <a:pt x="13122" y="14177"/>
                    <a:pt x="13132" y="14116"/>
                  </a:cubicBezTo>
                  <a:cubicBezTo>
                    <a:pt x="13142" y="14049"/>
                    <a:pt x="13152" y="13983"/>
                    <a:pt x="13156" y="13917"/>
                  </a:cubicBezTo>
                  <a:cubicBezTo>
                    <a:pt x="13160" y="13853"/>
                    <a:pt x="13155" y="13788"/>
                    <a:pt x="13150" y="13724"/>
                  </a:cubicBezTo>
                  <a:cubicBezTo>
                    <a:pt x="13145" y="13658"/>
                    <a:pt x="13131" y="13592"/>
                    <a:pt x="13121" y="13528"/>
                  </a:cubicBezTo>
                  <a:cubicBezTo>
                    <a:pt x="13115" y="13483"/>
                    <a:pt x="13107" y="13437"/>
                    <a:pt x="13095" y="13394"/>
                  </a:cubicBezTo>
                  <a:cubicBezTo>
                    <a:pt x="13088" y="13364"/>
                    <a:pt x="13074" y="13337"/>
                    <a:pt x="13060" y="13311"/>
                  </a:cubicBezTo>
                  <a:cubicBezTo>
                    <a:pt x="13169" y="13306"/>
                    <a:pt x="13279" y="13303"/>
                    <a:pt x="13384" y="13287"/>
                  </a:cubicBezTo>
                  <a:cubicBezTo>
                    <a:pt x="13473" y="13272"/>
                    <a:pt x="13561" y="13251"/>
                    <a:pt x="13648" y="13226"/>
                  </a:cubicBezTo>
                  <a:cubicBezTo>
                    <a:pt x="13733" y="13202"/>
                    <a:pt x="13818" y="13171"/>
                    <a:pt x="13898" y="13135"/>
                  </a:cubicBezTo>
                  <a:cubicBezTo>
                    <a:pt x="13936" y="13117"/>
                    <a:pt x="13974" y="13099"/>
                    <a:pt x="14009" y="13078"/>
                  </a:cubicBezTo>
                  <a:cubicBezTo>
                    <a:pt x="14051" y="13053"/>
                    <a:pt x="14092" y="13027"/>
                    <a:pt x="14134" y="13001"/>
                  </a:cubicBezTo>
                  <a:cubicBezTo>
                    <a:pt x="14144" y="12994"/>
                    <a:pt x="14154" y="12987"/>
                    <a:pt x="14165" y="12980"/>
                  </a:cubicBezTo>
                  <a:cubicBezTo>
                    <a:pt x="14215" y="13025"/>
                    <a:pt x="14268" y="13070"/>
                    <a:pt x="14319" y="13112"/>
                  </a:cubicBezTo>
                  <a:cubicBezTo>
                    <a:pt x="14369" y="13153"/>
                    <a:pt x="14416" y="13194"/>
                    <a:pt x="14467" y="13231"/>
                  </a:cubicBezTo>
                  <a:cubicBezTo>
                    <a:pt x="14524" y="13274"/>
                    <a:pt x="14583" y="13313"/>
                    <a:pt x="14642" y="13352"/>
                  </a:cubicBezTo>
                  <a:cubicBezTo>
                    <a:pt x="14752" y="13421"/>
                    <a:pt x="14866" y="13483"/>
                    <a:pt x="14985" y="13535"/>
                  </a:cubicBezTo>
                  <a:cubicBezTo>
                    <a:pt x="15109" y="13589"/>
                    <a:pt x="15236" y="13639"/>
                    <a:pt x="15365" y="13680"/>
                  </a:cubicBezTo>
                  <a:cubicBezTo>
                    <a:pt x="15367" y="13682"/>
                    <a:pt x="15371" y="13683"/>
                    <a:pt x="15374" y="13683"/>
                  </a:cubicBezTo>
                  <a:cubicBezTo>
                    <a:pt x="15535" y="13734"/>
                    <a:pt x="15701" y="13762"/>
                    <a:pt x="15871" y="13762"/>
                  </a:cubicBezTo>
                  <a:cubicBezTo>
                    <a:pt x="15873" y="13852"/>
                    <a:pt x="15876" y="13942"/>
                    <a:pt x="15882" y="14033"/>
                  </a:cubicBezTo>
                  <a:cubicBezTo>
                    <a:pt x="15887" y="14100"/>
                    <a:pt x="15896" y="14167"/>
                    <a:pt x="15906" y="14234"/>
                  </a:cubicBezTo>
                  <a:cubicBezTo>
                    <a:pt x="15914" y="14297"/>
                    <a:pt x="15924" y="14361"/>
                    <a:pt x="15937" y="14425"/>
                  </a:cubicBezTo>
                  <a:cubicBezTo>
                    <a:pt x="15959" y="14547"/>
                    <a:pt x="15984" y="14671"/>
                    <a:pt x="16020" y="14791"/>
                  </a:cubicBezTo>
                  <a:cubicBezTo>
                    <a:pt x="16040" y="14851"/>
                    <a:pt x="16057" y="14913"/>
                    <a:pt x="16082" y="14973"/>
                  </a:cubicBezTo>
                  <a:cubicBezTo>
                    <a:pt x="16108" y="15039"/>
                    <a:pt x="16138" y="15102"/>
                    <a:pt x="16167" y="15165"/>
                  </a:cubicBezTo>
                  <a:cubicBezTo>
                    <a:pt x="16203" y="15246"/>
                    <a:pt x="16246" y="15320"/>
                    <a:pt x="16298" y="15391"/>
                  </a:cubicBezTo>
                  <a:cubicBezTo>
                    <a:pt x="16315" y="15417"/>
                    <a:pt x="16336" y="15440"/>
                    <a:pt x="16356" y="15463"/>
                  </a:cubicBezTo>
                  <a:cubicBezTo>
                    <a:pt x="16355" y="15505"/>
                    <a:pt x="16352" y="15545"/>
                    <a:pt x="16355" y="15586"/>
                  </a:cubicBezTo>
                  <a:cubicBezTo>
                    <a:pt x="16356" y="15633"/>
                    <a:pt x="16360" y="15677"/>
                    <a:pt x="16363" y="15721"/>
                  </a:cubicBezTo>
                  <a:cubicBezTo>
                    <a:pt x="16367" y="15772"/>
                    <a:pt x="16371" y="15821"/>
                    <a:pt x="16377" y="15871"/>
                  </a:cubicBezTo>
                  <a:cubicBezTo>
                    <a:pt x="16383" y="15924"/>
                    <a:pt x="16394" y="15976"/>
                    <a:pt x="16411" y="16027"/>
                  </a:cubicBezTo>
                  <a:cubicBezTo>
                    <a:pt x="16428" y="16079"/>
                    <a:pt x="16445" y="16133"/>
                    <a:pt x="16463" y="16186"/>
                  </a:cubicBezTo>
                  <a:cubicBezTo>
                    <a:pt x="16476" y="16229"/>
                    <a:pt x="16492" y="16272"/>
                    <a:pt x="16509" y="16315"/>
                  </a:cubicBezTo>
                  <a:cubicBezTo>
                    <a:pt x="16522" y="16350"/>
                    <a:pt x="16537" y="16384"/>
                    <a:pt x="16553" y="16417"/>
                  </a:cubicBezTo>
                  <a:cubicBezTo>
                    <a:pt x="16572" y="16455"/>
                    <a:pt x="16598" y="16489"/>
                    <a:pt x="16620" y="16526"/>
                  </a:cubicBezTo>
                  <a:lnTo>
                    <a:pt x="16619" y="16525"/>
                  </a:lnTo>
                  <a:lnTo>
                    <a:pt x="16619" y="16525"/>
                  </a:lnTo>
                  <a:cubicBezTo>
                    <a:pt x="16620" y="16527"/>
                    <a:pt x="16623" y="16531"/>
                    <a:pt x="16624" y="16533"/>
                  </a:cubicBezTo>
                  <a:cubicBezTo>
                    <a:pt x="16629" y="16548"/>
                    <a:pt x="16638" y="16559"/>
                    <a:pt x="16652" y="16568"/>
                  </a:cubicBezTo>
                  <a:lnTo>
                    <a:pt x="16652" y="16553"/>
                  </a:lnTo>
                  <a:lnTo>
                    <a:pt x="16652" y="16543"/>
                  </a:lnTo>
                  <a:lnTo>
                    <a:pt x="16652" y="16521"/>
                  </a:lnTo>
                  <a:lnTo>
                    <a:pt x="16649" y="16312"/>
                  </a:lnTo>
                  <a:cubicBezTo>
                    <a:pt x="16649" y="16238"/>
                    <a:pt x="16650" y="16165"/>
                    <a:pt x="16654" y="16092"/>
                  </a:cubicBezTo>
                  <a:lnTo>
                    <a:pt x="16654" y="16089"/>
                  </a:lnTo>
                  <a:cubicBezTo>
                    <a:pt x="16641" y="16032"/>
                    <a:pt x="16630" y="15976"/>
                    <a:pt x="16621" y="15919"/>
                  </a:cubicBezTo>
                  <a:lnTo>
                    <a:pt x="16621" y="15919"/>
                  </a:lnTo>
                  <a:cubicBezTo>
                    <a:pt x="16621" y="15920"/>
                    <a:pt x="16622" y="15921"/>
                    <a:pt x="16622" y="15921"/>
                  </a:cubicBezTo>
                  <a:lnTo>
                    <a:pt x="16622" y="15921"/>
                  </a:lnTo>
                  <a:cubicBezTo>
                    <a:pt x="16612" y="15859"/>
                    <a:pt x="16604" y="15798"/>
                    <a:pt x="16602" y="15734"/>
                  </a:cubicBezTo>
                  <a:lnTo>
                    <a:pt x="16602" y="15723"/>
                  </a:lnTo>
                  <a:cubicBezTo>
                    <a:pt x="16618" y="15723"/>
                    <a:pt x="16631" y="15720"/>
                    <a:pt x="16643" y="15710"/>
                  </a:cubicBezTo>
                  <a:cubicBezTo>
                    <a:pt x="16666" y="15689"/>
                    <a:pt x="16671" y="15651"/>
                    <a:pt x="16652" y="15624"/>
                  </a:cubicBezTo>
                  <a:cubicBezTo>
                    <a:pt x="16651" y="15623"/>
                    <a:pt x="16650" y="15620"/>
                    <a:pt x="16648" y="15619"/>
                  </a:cubicBezTo>
                  <a:cubicBezTo>
                    <a:pt x="16647" y="15617"/>
                    <a:pt x="16646" y="15615"/>
                    <a:pt x="16645" y="15613"/>
                  </a:cubicBezTo>
                  <a:lnTo>
                    <a:pt x="16614" y="15555"/>
                  </a:lnTo>
                  <a:lnTo>
                    <a:pt x="16614" y="15552"/>
                  </a:lnTo>
                  <a:cubicBezTo>
                    <a:pt x="16615" y="15540"/>
                    <a:pt x="16619" y="15525"/>
                    <a:pt x="16617" y="15512"/>
                  </a:cubicBezTo>
                  <a:cubicBezTo>
                    <a:pt x="16622" y="15510"/>
                    <a:pt x="16629" y="15509"/>
                    <a:pt x="16632" y="15505"/>
                  </a:cubicBezTo>
                  <a:cubicBezTo>
                    <a:pt x="16691" y="15452"/>
                    <a:pt x="16626" y="15375"/>
                    <a:pt x="16595" y="15325"/>
                  </a:cubicBezTo>
                  <a:cubicBezTo>
                    <a:pt x="16588" y="15314"/>
                    <a:pt x="16581" y="15303"/>
                    <a:pt x="16573" y="15292"/>
                  </a:cubicBezTo>
                  <a:cubicBezTo>
                    <a:pt x="16564" y="15271"/>
                    <a:pt x="16555" y="15249"/>
                    <a:pt x="16544" y="15228"/>
                  </a:cubicBezTo>
                  <a:cubicBezTo>
                    <a:pt x="16512" y="15155"/>
                    <a:pt x="16475" y="15086"/>
                    <a:pt x="16440" y="15014"/>
                  </a:cubicBezTo>
                  <a:cubicBezTo>
                    <a:pt x="16410" y="14954"/>
                    <a:pt x="16381" y="14893"/>
                    <a:pt x="16348" y="14834"/>
                  </a:cubicBezTo>
                  <a:cubicBezTo>
                    <a:pt x="16340" y="14815"/>
                    <a:pt x="16330" y="14798"/>
                    <a:pt x="16320" y="14779"/>
                  </a:cubicBezTo>
                  <a:cubicBezTo>
                    <a:pt x="16314" y="14761"/>
                    <a:pt x="16309" y="14742"/>
                    <a:pt x="16302" y="14722"/>
                  </a:cubicBezTo>
                  <a:cubicBezTo>
                    <a:pt x="16286" y="14668"/>
                    <a:pt x="16273" y="14611"/>
                    <a:pt x="16261" y="14554"/>
                  </a:cubicBezTo>
                  <a:cubicBezTo>
                    <a:pt x="16253" y="14516"/>
                    <a:pt x="16245" y="14478"/>
                    <a:pt x="16238" y="14441"/>
                  </a:cubicBezTo>
                  <a:cubicBezTo>
                    <a:pt x="16227" y="14359"/>
                    <a:pt x="16213" y="14277"/>
                    <a:pt x="16203" y="14195"/>
                  </a:cubicBezTo>
                  <a:cubicBezTo>
                    <a:pt x="16192" y="14117"/>
                    <a:pt x="16180" y="14038"/>
                    <a:pt x="16166" y="13961"/>
                  </a:cubicBezTo>
                  <a:cubicBezTo>
                    <a:pt x="16162" y="13942"/>
                    <a:pt x="16159" y="13925"/>
                    <a:pt x="16155" y="13906"/>
                  </a:cubicBezTo>
                  <a:cubicBezTo>
                    <a:pt x="16156" y="13886"/>
                    <a:pt x="16157" y="13868"/>
                    <a:pt x="16159" y="13847"/>
                  </a:cubicBezTo>
                  <a:cubicBezTo>
                    <a:pt x="16163" y="13807"/>
                    <a:pt x="16168" y="13768"/>
                    <a:pt x="16173" y="13729"/>
                  </a:cubicBezTo>
                  <a:cubicBezTo>
                    <a:pt x="16197" y="13723"/>
                    <a:pt x="16218" y="13719"/>
                    <a:pt x="16242" y="13714"/>
                  </a:cubicBezTo>
                  <a:cubicBezTo>
                    <a:pt x="16286" y="13703"/>
                    <a:pt x="16330" y="13687"/>
                    <a:pt x="16372" y="13669"/>
                  </a:cubicBezTo>
                  <a:cubicBezTo>
                    <a:pt x="16418" y="13649"/>
                    <a:pt x="16464" y="13630"/>
                    <a:pt x="16507" y="13606"/>
                  </a:cubicBezTo>
                  <a:cubicBezTo>
                    <a:pt x="16508" y="13605"/>
                    <a:pt x="16510" y="13603"/>
                    <a:pt x="16511" y="13603"/>
                  </a:cubicBezTo>
                  <a:cubicBezTo>
                    <a:pt x="16555" y="13584"/>
                    <a:pt x="16600" y="13565"/>
                    <a:pt x="16642" y="13541"/>
                  </a:cubicBezTo>
                  <a:cubicBezTo>
                    <a:pt x="16694" y="13512"/>
                    <a:pt x="16739" y="13476"/>
                    <a:pt x="16785" y="13436"/>
                  </a:cubicBezTo>
                  <a:cubicBezTo>
                    <a:pt x="16826" y="13400"/>
                    <a:pt x="16872" y="13368"/>
                    <a:pt x="16911" y="13328"/>
                  </a:cubicBezTo>
                  <a:cubicBezTo>
                    <a:pt x="16956" y="13285"/>
                    <a:pt x="16996" y="13236"/>
                    <a:pt x="17034" y="13187"/>
                  </a:cubicBezTo>
                  <a:cubicBezTo>
                    <a:pt x="17073" y="13132"/>
                    <a:pt x="17105" y="13075"/>
                    <a:pt x="17127" y="13013"/>
                  </a:cubicBezTo>
                  <a:cubicBezTo>
                    <a:pt x="17150" y="12951"/>
                    <a:pt x="17169" y="12888"/>
                    <a:pt x="17186" y="12826"/>
                  </a:cubicBezTo>
                  <a:cubicBezTo>
                    <a:pt x="17203" y="12759"/>
                    <a:pt x="17218" y="12693"/>
                    <a:pt x="17233" y="12627"/>
                  </a:cubicBezTo>
                  <a:cubicBezTo>
                    <a:pt x="17245" y="12564"/>
                    <a:pt x="17253" y="12500"/>
                    <a:pt x="17260" y="12435"/>
                  </a:cubicBezTo>
                  <a:cubicBezTo>
                    <a:pt x="17265" y="12384"/>
                    <a:pt x="17269" y="12333"/>
                    <a:pt x="17269" y="12282"/>
                  </a:cubicBezTo>
                  <a:cubicBezTo>
                    <a:pt x="17269" y="12229"/>
                    <a:pt x="17262" y="12175"/>
                    <a:pt x="17256" y="12124"/>
                  </a:cubicBezTo>
                  <a:cubicBezTo>
                    <a:pt x="17251" y="12072"/>
                    <a:pt x="17245" y="12019"/>
                    <a:pt x="17235" y="11967"/>
                  </a:cubicBezTo>
                  <a:cubicBezTo>
                    <a:pt x="17224" y="11917"/>
                    <a:pt x="17210" y="11867"/>
                    <a:pt x="17195" y="11817"/>
                  </a:cubicBezTo>
                  <a:cubicBezTo>
                    <a:pt x="17181" y="11769"/>
                    <a:pt x="17162" y="11723"/>
                    <a:pt x="17141" y="11677"/>
                  </a:cubicBezTo>
                  <a:cubicBezTo>
                    <a:pt x="17131" y="11655"/>
                    <a:pt x="17120" y="11636"/>
                    <a:pt x="17109" y="11614"/>
                  </a:cubicBezTo>
                  <a:cubicBezTo>
                    <a:pt x="17094" y="11588"/>
                    <a:pt x="17081" y="11562"/>
                    <a:pt x="17066" y="11538"/>
                  </a:cubicBezTo>
                  <a:cubicBezTo>
                    <a:pt x="17039" y="11495"/>
                    <a:pt x="17011" y="11455"/>
                    <a:pt x="16980" y="11415"/>
                  </a:cubicBezTo>
                  <a:cubicBezTo>
                    <a:pt x="16964" y="11396"/>
                    <a:pt x="16949" y="11377"/>
                    <a:pt x="16934" y="11357"/>
                  </a:cubicBezTo>
                  <a:cubicBezTo>
                    <a:pt x="16923" y="11343"/>
                    <a:pt x="16914" y="11327"/>
                    <a:pt x="16904" y="11312"/>
                  </a:cubicBezTo>
                  <a:cubicBezTo>
                    <a:pt x="16944" y="11262"/>
                    <a:pt x="16983" y="11210"/>
                    <a:pt x="17019" y="11157"/>
                  </a:cubicBezTo>
                  <a:cubicBezTo>
                    <a:pt x="17095" y="11046"/>
                    <a:pt x="17163" y="10928"/>
                    <a:pt x="17209" y="10801"/>
                  </a:cubicBezTo>
                  <a:cubicBezTo>
                    <a:pt x="17235" y="10733"/>
                    <a:pt x="17259" y="10665"/>
                    <a:pt x="17281" y="10597"/>
                  </a:cubicBezTo>
                  <a:cubicBezTo>
                    <a:pt x="17301" y="10537"/>
                    <a:pt x="17318" y="10475"/>
                    <a:pt x="17329" y="10412"/>
                  </a:cubicBezTo>
                  <a:cubicBezTo>
                    <a:pt x="17342" y="10346"/>
                    <a:pt x="17352" y="10279"/>
                    <a:pt x="17357" y="10211"/>
                  </a:cubicBezTo>
                  <a:cubicBezTo>
                    <a:pt x="17359" y="10175"/>
                    <a:pt x="17360" y="10140"/>
                    <a:pt x="17360" y="10106"/>
                  </a:cubicBezTo>
                  <a:cubicBezTo>
                    <a:pt x="17360" y="10072"/>
                    <a:pt x="17357" y="10037"/>
                    <a:pt x="17353" y="10004"/>
                  </a:cubicBezTo>
                  <a:cubicBezTo>
                    <a:pt x="17352" y="9984"/>
                    <a:pt x="17348" y="9967"/>
                    <a:pt x="17346" y="9947"/>
                  </a:cubicBezTo>
                  <a:cubicBezTo>
                    <a:pt x="17344" y="9936"/>
                    <a:pt x="17342" y="9923"/>
                    <a:pt x="17341" y="9911"/>
                  </a:cubicBezTo>
                  <a:cubicBezTo>
                    <a:pt x="17333" y="9874"/>
                    <a:pt x="17326" y="9836"/>
                    <a:pt x="17316" y="9799"/>
                  </a:cubicBezTo>
                  <a:cubicBezTo>
                    <a:pt x="17308" y="9771"/>
                    <a:pt x="17300" y="9742"/>
                    <a:pt x="17290" y="9714"/>
                  </a:cubicBezTo>
                  <a:cubicBezTo>
                    <a:pt x="17276" y="9678"/>
                    <a:pt x="17264" y="9642"/>
                    <a:pt x="17246" y="9608"/>
                  </a:cubicBezTo>
                  <a:cubicBezTo>
                    <a:pt x="17218" y="9549"/>
                    <a:pt x="17188" y="9492"/>
                    <a:pt x="17150" y="9441"/>
                  </a:cubicBezTo>
                  <a:cubicBezTo>
                    <a:pt x="17110" y="9387"/>
                    <a:pt x="17066" y="9337"/>
                    <a:pt x="17019" y="9288"/>
                  </a:cubicBezTo>
                  <a:cubicBezTo>
                    <a:pt x="16997" y="9265"/>
                    <a:pt x="16975" y="9241"/>
                    <a:pt x="16951" y="9219"/>
                  </a:cubicBezTo>
                  <a:cubicBezTo>
                    <a:pt x="16949" y="9216"/>
                    <a:pt x="16947" y="9211"/>
                    <a:pt x="16945" y="9209"/>
                  </a:cubicBezTo>
                  <a:cubicBezTo>
                    <a:pt x="16925" y="9183"/>
                    <a:pt x="16906" y="9155"/>
                    <a:pt x="16885" y="9129"/>
                  </a:cubicBezTo>
                  <a:cubicBezTo>
                    <a:pt x="16863" y="9102"/>
                    <a:pt x="16839" y="9077"/>
                    <a:pt x="16815" y="9055"/>
                  </a:cubicBezTo>
                  <a:cubicBezTo>
                    <a:pt x="16768" y="9010"/>
                    <a:pt x="16714" y="8974"/>
                    <a:pt x="16662" y="8937"/>
                  </a:cubicBezTo>
                  <a:cubicBezTo>
                    <a:pt x="16609" y="8900"/>
                    <a:pt x="16554" y="8866"/>
                    <a:pt x="16497" y="8835"/>
                  </a:cubicBezTo>
                  <a:cubicBezTo>
                    <a:pt x="16443" y="8807"/>
                    <a:pt x="16383" y="8783"/>
                    <a:pt x="16327" y="8762"/>
                  </a:cubicBezTo>
                  <a:cubicBezTo>
                    <a:pt x="16265" y="8737"/>
                    <a:pt x="16203" y="8713"/>
                    <a:pt x="16139" y="8695"/>
                  </a:cubicBezTo>
                  <a:cubicBezTo>
                    <a:pt x="16121" y="8692"/>
                    <a:pt x="16104" y="8687"/>
                    <a:pt x="16087" y="8682"/>
                  </a:cubicBezTo>
                  <a:cubicBezTo>
                    <a:pt x="16057" y="8674"/>
                    <a:pt x="16027" y="8670"/>
                    <a:pt x="15997" y="8668"/>
                  </a:cubicBezTo>
                  <a:cubicBezTo>
                    <a:pt x="15975" y="8665"/>
                    <a:pt x="15952" y="8664"/>
                    <a:pt x="15929" y="8664"/>
                  </a:cubicBezTo>
                  <a:cubicBezTo>
                    <a:pt x="15903" y="8664"/>
                    <a:pt x="15877" y="8665"/>
                    <a:pt x="15852" y="8668"/>
                  </a:cubicBezTo>
                  <a:cubicBezTo>
                    <a:pt x="15795" y="8672"/>
                    <a:pt x="15739" y="8680"/>
                    <a:pt x="15686" y="8694"/>
                  </a:cubicBezTo>
                  <a:cubicBezTo>
                    <a:pt x="15650" y="8705"/>
                    <a:pt x="15615" y="8716"/>
                    <a:pt x="15579" y="8730"/>
                  </a:cubicBezTo>
                  <a:cubicBezTo>
                    <a:pt x="15541" y="8744"/>
                    <a:pt x="15502" y="8760"/>
                    <a:pt x="15464" y="8776"/>
                  </a:cubicBezTo>
                  <a:cubicBezTo>
                    <a:pt x="15461" y="8772"/>
                    <a:pt x="15458" y="8767"/>
                    <a:pt x="15455" y="8763"/>
                  </a:cubicBezTo>
                  <a:cubicBezTo>
                    <a:pt x="15434" y="8736"/>
                    <a:pt x="15412" y="8710"/>
                    <a:pt x="15392" y="8683"/>
                  </a:cubicBezTo>
                  <a:cubicBezTo>
                    <a:pt x="15370" y="8656"/>
                    <a:pt x="15347" y="8630"/>
                    <a:pt x="15326" y="8603"/>
                  </a:cubicBezTo>
                  <a:cubicBezTo>
                    <a:pt x="15294" y="8564"/>
                    <a:pt x="15256" y="8532"/>
                    <a:pt x="15215" y="8502"/>
                  </a:cubicBezTo>
                  <a:lnTo>
                    <a:pt x="15197" y="8484"/>
                  </a:lnTo>
                  <a:cubicBezTo>
                    <a:pt x="15234" y="8434"/>
                    <a:pt x="15272" y="8383"/>
                    <a:pt x="15303" y="8327"/>
                  </a:cubicBezTo>
                  <a:cubicBezTo>
                    <a:pt x="15337" y="8265"/>
                    <a:pt x="15370" y="8204"/>
                    <a:pt x="15401" y="8140"/>
                  </a:cubicBezTo>
                  <a:cubicBezTo>
                    <a:pt x="15430" y="8078"/>
                    <a:pt x="15454" y="8013"/>
                    <a:pt x="15474" y="7947"/>
                  </a:cubicBezTo>
                  <a:cubicBezTo>
                    <a:pt x="15495" y="7884"/>
                    <a:pt x="15510" y="7821"/>
                    <a:pt x="15523" y="7756"/>
                  </a:cubicBezTo>
                  <a:cubicBezTo>
                    <a:pt x="15536" y="7689"/>
                    <a:pt x="15549" y="7624"/>
                    <a:pt x="15557" y="7557"/>
                  </a:cubicBezTo>
                  <a:cubicBezTo>
                    <a:pt x="15564" y="7490"/>
                    <a:pt x="15563" y="7424"/>
                    <a:pt x="15562" y="7357"/>
                  </a:cubicBezTo>
                  <a:cubicBezTo>
                    <a:pt x="15561" y="7295"/>
                    <a:pt x="15561" y="7233"/>
                    <a:pt x="15553" y="7172"/>
                  </a:cubicBezTo>
                  <a:cubicBezTo>
                    <a:pt x="15546" y="7119"/>
                    <a:pt x="15536" y="7065"/>
                    <a:pt x="15526" y="7011"/>
                  </a:cubicBezTo>
                  <a:cubicBezTo>
                    <a:pt x="15517" y="6960"/>
                    <a:pt x="15506" y="6908"/>
                    <a:pt x="15494" y="6856"/>
                  </a:cubicBezTo>
                  <a:cubicBezTo>
                    <a:pt x="15480" y="6804"/>
                    <a:pt x="15464" y="6753"/>
                    <a:pt x="15444" y="6703"/>
                  </a:cubicBezTo>
                  <a:cubicBezTo>
                    <a:pt x="15425" y="6651"/>
                    <a:pt x="15406" y="6599"/>
                    <a:pt x="15378" y="6552"/>
                  </a:cubicBezTo>
                  <a:cubicBezTo>
                    <a:pt x="15367" y="6532"/>
                    <a:pt x="15355" y="6513"/>
                    <a:pt x="15342" y="6494"/>
                  </a:cubicBezTo>
                  <a:cubicBezTo>
                    <a:pt x="15330" y="6474"/>
                    <a:pt x="15316" y="6453"/>
                    <a:pt x="15305" y="6432"/>
                  </a:cubicBezTo>
                  <a:cubicBezTo>
                    <a:pt x="15301" y="6424"/>
                    <a:pt x="15296" y="6418"/>
                    <a:pt x="15293" y="6410"/>
                  </a:cubicBezTo>
                  <a:cubicBezTo>
                    <a:pt x="15316" y="6394"/>
                    <a:pt x="15341" y="6379"/>
                    <a:pt x="15365" y="6362"/>
                  </a:cubicBezTo>
                  <a:cubicBezTo>
                    <a:pt x="15417" y="6324"/>
                    <a:pt x="15470" y="6283"/>
                    <a:pt x="15520" y="6239"/>
                  </a:cubicBezTo>
                  <a:cubicBezTo>
                    <a:pt x="15545" y="6217"/>
                    <a:pt x="15571" y="6193"/>
                    <a:pt x="15595" y="6170"/>
                  </a:cubicBezTo>
                  <a:cubicBezTo>
                    <a:pt x="15620" y="6146"/>
                    <a:pt x="15641" y="6121"/>
                    <a:pt x="15665" y="6097"/>
                  </a:cubicBezTo>
                  <a:cubicBezTo>
                    <a:pt x="15754" y="6000"/>
                    <a:pt x="15834" y="5894"/>
                    <a:pt x="15899" y="5779"/>
                  </a:cubicBezTo>
                  <a:cubicBezTo>
                    <a:pt x="15915" y="5753"/>
                    <a:pt x="15927" y="5723"/>
                    <a:pt x="15940" y="5695"/>
                  </a:cubicBezTo>
                  <a:cubicBezTo>
                    <a:pt x="15954" y="5664"/>
                    <a:pt x="15966" y="5633"/>
                    <a:pt x="15980" y="5602"/>
                  </a:cubicBezTo>
                  <a:cubicBezTo>
                    <a:pt x="16006" y="5542"/>
                    <a:pt x="16027" y="5481"/>
                    <a:pt x="16049" y="5421"/>
                  </a:cubicBezTo>
                  <a:cubicBezTo>
                    <a:pt x="16070" y="5360"/>
                    <a:pt x="16087" y="5297"/>
                    <a:pt x="16101" y="5235"/>
                  </a:cubicBezTo>
                  <a:cubicBezTo>
                    <a:pt x="16115" y="5173"/>
                    <a:pt x="16121" y="5109"/>
                    <a:pt x="16126" y="5047"/>
                  </a:cubicBezTo>
                  <a:cubicBezTo>
                    <a:pt x="16132" y="4985"/>
                    <a:pt x="16137" y="4924"/>
                    <a:pt x="16137" y="4862"/>
                  </a:cubicBezTo>
                  <a:lnTo>
                    <a:pt x="16137" y="4855"/>
                  </a:lnTo>
                  <a:cubicBezTo>
                    <a:pt x="16140" y="4854"/>
                    <a:pt x="16142" y="4854"/>
                    <a:pt x="16145" y="4853"/>
                  </a:cubicBezTo>
                  <a:cubicBezTo>
                    <a:pt x="16180" y="4836"/>
                    <a:pt x="16212" y="4818"/>
                    <a:pt x="16245" y="4800"/>
                  </a:cubicBezTo>
                  <a:cubicBezTo>
                    <a:pt x="16270" y="4786"/>
                    <a:pt x="16294" y="4769"/>
                    <a:pt x="16316" y="4752"/>
                  </a:cubicBezTo>
                  <a:cubicBezTo>
                    <a:pt x="16345" y="4732"/>
                    <a:pt x="16372" y="4711"/>
                    <a:pt x="16400" y="4689"/>
                  </a:cubicBezTo>
                  <a:cubicBezTo>
                    <a:pt x="16452" y="4648"/>
                    <a:pt x="16503" y="4606"/>
                    <a:pt x="16553" y="4559"/>
                  </a:cubicBezTo>
                  <a:cubicBezTo>
                    <a:pt x="16603" y="4510"/>
                    <a:pt x="16652" y="4459"/>
                    <a:pt x="16697" y="4406"/>
                  </a:cubicBezTo>
                  <a:cubicBezTo>
                    <a:pt x="16739" y="4358"/>
                    <a:pt x="16779" y="4304"/>
                    <a:pt x="16816" y="4252"/>
                  </a:cubicBezTo>
                  <a:cubicBezTo>
                    <a:pt x="16837" y="4221"/>
                    <a:pt x="16856" y="4188"/>
                    <a:pt x="16877" y="4155"/>
                  </a:cubicBezTo>
                  <a:cubicBezTo>
                    <a:pt x="16916" y="4127"/>
                    <a:pt x="16956" y="4098"/>
                    <a:pt x="16993" y="4067"/>
                  </a:cubicBezTo>
                  <a:cubicBezTo>
                    <a:pt x="17022" y="4044"/>
                    <a:pt x="17048" y="4019"/>
                    <a:pt x="17073" y="3995"/>
                  </a:cubicBezTo>
                  <a:lnTo>
                    <a:pt x="17088" y="3983"/>
                  </a:lnTo>
                  <a:cubicBezTo>
                    <a:pt x="17100" y="3968"/>
                    <a:pt x="17111" y="3951"/>
                    <a:pt x="17121" y="3935"/>
                  </a:cubicBezTo>
                  <a:cubicBezTo>
                    <a:pt x="17122" y="3933"/>
                    <a:pt x="17124" y="3932"/>
                    <a:pt x="17124" y="3930"/>
                  </a:cubicBezTo>
                  <a:lnTo>
                    <a:pt x="17124" y="3930"/>
                  </a:lnTo>
                  <a:cubicBezTo>
                    <a:pt x="17123" y="3930"/>
                    <a:pt x="17123" y="3931"/>
                    <a:pt x="17122" y="3931"/>
                  </a:cubicBezTo>
                  <a:lnTo>
                    <a:pt x="17122" y="3931"/>
                  </a:lnTo>
                  <a:cubicBezTo>
                    <a:pt x="17136" y="3906"/>
                    <a:pt x="17148" y="3881"/>
                    <a:pt x="17162" y="3855"/>
                  </a:cubicBezTo>
                  <a:cubicBezTo>
                    <a:pt x="17163" y="3854"/>
                    <a:pt x="17163" y="3852"/>
                    <a:pt x="17164" y="3850"/>
                  </a:cubicBezTo>
                  <a:lnTo>
                    <a:pt x="17164" y="3850"/>
                  </a:lnTo>
                  <a:cubicBezTo>
                    <a:pt x="17163" y="3852"/>
                    <a:pt x="17163" y="3853"/>
                    <a:pt x="17162" y="3854"/>
                  </a:cubicBezTo>
                  <a:cubicBezTo>
                    <a:pt x="17174" y="3823"/>
                    <a:pt x="17184" y="3792"/>
                    <a:pt x="17194" y="3760"/>
                  </a:cubicBezTo>
                  <a:cubicBezTo>
                    <a:pt x="17199" y="3740"/>
                    <a:pt x="17203" y="3718"/>
                    <a:pt x="17207" y="3695"/>
                  </a:cubicBezTo>
                  <a:cubicBezTo>
                    <a:pt x="17209" y="3662"/>
                    <a:pt x="17209" y="3627"/>
                    <a:pt x="17208" y="3594"/>
                  </a:cubicBezTo>
                  <a:lnTo>
                    <a:pt x="17208" y="3594"/>
                  </a:lnTo>
                  <a:cubicBezTo>
                    <a:pt x="17199" y="3611"/>
                    <a:pt x="17189" y="3628"/>
                    <a:pt x="17179" y="3646"/>
                  </a:cubicBezTo>
                  <a:cubicBezTo>
                    <a:pt x="17174" y="3654"/>
                    <a:pt x="17169" y="3663"/>
                    <a:pt x="17163" y="3672"/>
                  </a:cubicBezTo>
                  <a:cubicBezTo>
                    <a:pt x="17145" y="3699"/>
                    <a:pt x="17125" y="3725"/>
                    <a:pt x="17104" y="3751"/>
                  </a:cubicBezTo>
                  <a:cubicBezTo>
                    <a:pt x="17083" y="3775"/>
                    <a:pt x="17060" y="3797"/>
                    <a:pt x="17038" y="3817"/>
                  </a:cubicBezTo>
                  <a:cubicBezTo>
                    <a:pt x="17047" y="3791"/>
                    <a:pt x="17057" y="3767"/>
                    <a:pt x="17065" y="3741"/>
                  </a:cubicBezTo>
                  <a:cubicBezTo>
                    <a:pt x="17083" y="3679"/>
                    <a:pt x="17094" y="3615"/>
                    <a:pt x="17102" y="3550"/>
                  </a:cubicBezTo>
                  <a:cubicBezTo>
                    <a:pt x="17111" y="3484"/>
                    <a:pt x="17110" y="3416"/>
                    <a:pt x="17107" y="3350"/>
                  </a:cubicBezTo>
                  <a:cubicBezTo>
                    <a:pt x="17107" y="3339"/>
                    <a:pt x="17106" y="3328"/>
                    <a:pt x="17106" y="3318"/>
                  </a:cubicBezTo>
                  <a:cubicBezTo>
                    <a:pt x="17094" y="3341"/>
                    <a:pt x="17081" y="3364"/>
                    <a:pt x="17069" y="3388"/>
                  </a:cubicBezTo>
                  <a:cubicBezTo>
                    <a:pt x="17045" y="3427"/>
                    <a:pt x="17021" y="3467"/>
                    <a:pt x="16996" y="3508"/>
                  </a:cubicBezTo>
                  <a:cubicBezTo>
                    <a:pt x="16988" y="3520"/>
                    <a:pt x="16981" y="3533"/>
                    <a:pt x="16972" y="3546"/>
                  </a:cubicBezTo>
                  <a:lnTo>
                    <a:pt x="16964" y="3605"/>
                  </a:lnTo>
                  <a:lnTo>
                    <a:pt x="16964" y="3603"/>
                  </a:lnTo>
                  <a:cubicBezTo>
                    <a:pt x="16964" y="3605"/>
                    <a:pt x="16962" y="3606"/>
                    <a:pt x="16962" y="3607"/>
                  </a:cubicBezTo>
                  <a:lnTo>
                    <a:pt x="16962" y="3608"/>
                  </a:lnTo>
                  <a:lnTo>
                    <a:pt x="16962" y="3610"/>
                  </a:lnTo>
                  <a:cubicBezTo>
                    <a:pt x="16954" y="3654"/>
                    <a:pt x="16942" y="3698"/>
                    <a:pt x="16929" y="3741"/>
                  </a:cubicBezTo>
                  <a:cubicBezTo>
                    <a:pt x="16908" y="3808"/>
                    <a:pt x="16882" y="3873"/>
                    <a:pt x="16852" y="3937"/>
                  </a:cubicBezTo>
                  <a:lnTo>
                    <a:pt x="16852" y="3936"/>
                  </a:lnTo>
                  <a:cubicBezTo>
                    <a:pt x="16848" y="3942"/>
                    <a:pt x="16844" y="3948"/>
                    <a:pt x="16841" y="3957"/>
                  </a:cubicBezTo>
                  <a:cubicBezTo>
                    <a:pt x="16831" y="3962"/>
                    <a:pt x="16823" y="3967"/>
                    <a:pt x="16815" y="3972"/>
                  </a:cubicBezTo>
                  <a:cubicBezTo>
                    <a:pt x="16785" y="3989"/>
                    <a:pt x="16750" y="4005"/>
                    <a:pt x="16728" y="4034"/>
                  </a:cubicBezTo>
                  <a:cubicBezTo>
                    <a:pt x="16724" y="4040"/>
                    <a:pt x="16720" y="4046"/>
                    <a:pt x="16719" y="4055"/>
                  </a:cubicBezTo>
                  <a:cubicBezTo>
                    <a:pt x="16702" y="4066"/>
                    <a:pt x="16688" y="4077"/>
                    <a:pt x="16672" y="4091"/>
                  </a:cubicBezTo>
                  <a:cubicBezTo>
                    <a:pt x="16662" y="4100"/>
                    <a:pt x="16652" y="4108"/>
                    <a:pt x="16642" y="4118"/>
                  </a:cubicBezTo>
                  <a:cubicBezTo>
                    <a:pt x="16614" y="4144"/>
                    <a:pt x="16583" y="4173"/>
                    <a:pt x="16555" y="4204"/>
                  </a:cubicBezTo>
                  <a:cubicBezTo>
                    <a:pt x="16542" y="4220"/>
                    <a:pt x="16536" y="4237"/>
                    <a:pt x="16538" y="4258"/>
                  </a:cubicBezTo>
                  <a:lnTo>
                    <a:pt x="16538" y="4262"/>
                  </a:lnTo>
                  <a:cubicBezTo>
                    <a:pt x="16507" y="4294"/>
                    <a:pt x="16475" y="4324"/>
                    <a:pt x="16444" y="4355"/>
                  </a:cubicBezTo>
                  <a:cubicBezTo>
                    <a:pt x="16443" y="4358"/>
                    <a:pt x="16440" y="4359"/>
                    <a:pt x="16438" y="4360"/>
                  </a:cubicBezTo>
                  <a:lnTo>
                    <a:pt x="16435" y="4360"/>
                  </a:lnTo>
                  <a:cubicBezTo>
                    <a:pt x="16415" y="4368"/>
                    <a:pt x="16398" y="4382"/>
                    <a:pt x="16381" y="4392"/>
                  </a:cubicBezTo>
                  <a:lnTo>
                    <a:pt x="16338" y="4420"/>
                  </a:lnTo>
                  <a:cubicBezTo>
                    <a:pt x="16304" y="4443"/>
                    <a:pt x="16269" y="4464"/>
                    <a:pt x="16234" y="4487"/>
                  </a:cubicBezTo>
                  <a:cubicBezTo>
                    <a:pt x="16204" y="4506"/>
                    <a:pt x="16175" y="4525"/>
                    <a:pt x="16145" y="4544"/>
                  </a:cubicBezTo>
                  <a:cubicBezTo>
                    <a:pt x="16126" y="4555"/>
                    <a:pt x="16110" y="4566"/>
                    <a:pt x="16093" y="4578"/>
                  </a:cubicBezTo>
                  <a:cubicBezTo>
                    <a:pt x="16085" y="4585"/>
                    <a:pt x="16077" y="4590"/>
                    <a:pt x="16069" y="4596"/>
                  </a:cubicBezTo>
                  <a:cubicBezTo>
                    <a:pt x="16061" y="4602"/>
                    <a:pt x="16056" y="4608"/>
                    <a:pt x="16051" y="4614"/>
                  </a:cubicBezTo>
                  <a:cubicBezTo>
                    <a:pt x="16042" y="4617"/>
                    <a:pt x="16034" y="4622"/>
                    <a:pt x="16027" y="4628"/>
                  </a:cubicBezTo>
                  <a:cubicBezTo>
                    <a:pt x="16014" y="4617"/>
                    <a:pt x="15998" y="4611"/>
                    <a:pt x="15981" y="4611"/>
                  </a:cubicBezTo>
                  <a:cubicBezTo>
                    <a:pt x="15965" y="4611"/>
                    <a:pt x="15949" y="4617"/>
                    <a:pt x="15938" y="4629"/>
                  </a:cubicBezTo>
                  <a:cubicBezTo>
                    <a:pt x="15932" y="4637"/>
                    <a:pt x="15925" y="4642"/>
                    <a:pt x="15923" y="4648"/>
                  </a:cubicBezTo>
                  <a:cubicBezTo>
                    <a:pt x="15913" y="4666"/>
                    <a:pt x="15909" y="4686"/>
                    <a:pt x="15905" y="4705"/>
                  </a:cubicBezTo>
                  <a:cubicBezTo>
                    <a:pt x="15899" y="4727"/>
                    <a:pt x="15897" y="4751"/>
                    <a:pt x="15893" y="4774"/>
                  </a:cubicBezTo>
                  <a:cubicBezTo>
                    <a:pt x="15887" y="4810"/>
                    <a:pt x="15881" y="4848"/>
                    <a:pt x="15874" y="4884"/>
                  </a:cubicBezTo>
                  <a:cubicBezTo>
                    <a:pt x="15860" y="4954"/>
                    <a:pt x="15846" y="5026"/>
                    <a:pt x="15829" y="5097"/>
                  </a:cubicBezTo>
                  <a:cubicBezTo>
                    <a:pt x="15820" y="5132"/>
                    <a:pt x="15811" y="5168"/>
                    <a:pt x="15801" y="5202"/>
                  </a:cubicBezTo>
                  <a:cubicBezTo>
                    <a:pt x="15793" y="5236"/>
                    <a:pt x="15783" y="5267"/>
                    <a:pt x="15772" y="5299"/>
                  </a:cubicBezTo>
                  <a:cubicBezTo>
                    <a:pt x="15733" y="5400"/>
                    <a:pt x="15692" y="5499"/>
                    <a:pt x="15647" y="5597"/>
                  </a:cubicBezTo>
                  <a:lnTo>
                    <a:pt x="15651" y="5589"/>
                  </a:lnTo>
                  <a:lnTo>
                    <a:pt x="15651" y="5589"/>
                  </a:lnTo>
                  <a:cubicBezTo>
                    <a:pt x="15643" y="5605"/>
                    <a:pt x="15635" y="5622"/>
                    <a:pt x="15628" y="5639"/>
                  </a:cubicBezTo>
                  <a:cubicBezTo>
                    <a:pt x="15621" y="5654"/>
                    <a:pt x="15613" y="5669"/>
                    <a:pt x="15603" y="5682"/>
                  </a:cubicBezTo>
                  <a:cubicBezTo>
                    <a:pt x="15567" y="5736"/>
                    <a:pt x="15530" y="5787"/>
                    <a:pt x="15491" y="5839"/>
                  </a:cubicBezTo>
                  <a:cubicBezTo>
                    <a:pt x="15450" y="5892"/>
                    <a:pt x="15412" y="5944"/>
                    <a:pt x="15371" y="5996"/>
                  </a:cubicBezTo>
                  <a:cubicBezTo>
                    <a:pt x="15345" y="6026"/>
                    <a:pt x="15319" y="6053"/>
                    <a:pt x="15293" y="6079"/>
                  </a:cubicBezTo>
                  <a:cubicBezTo>
                    <a:pt x="15253" y="6112"/>
                    <a:pt x="15212" y="6140"/>
                    <a:pt x="15172" y="6171"/>
                  </a:cubicBezTo>
                  <a:cubicBezTo>
                    <a:pt x="15154" y="6185"/>
                    <a:pt x="15136" y="6198"/>
                    <a:pt x="15119" y="6214"/>
                  </a:cubicBezTo>
                  <a:lnTo>
                    <a:pt x="15119" y="6216"/>
                  </a:lnTo>
                  <a:cubicBezTo>
                    <a:pt x="15116" y="6215"/>
                    <a:pt x="15114" y="6215"/>
                    <a:pt x="15111" y="6215"/>
                  </a:cubicBezTo>
                  <a:cubicBezTo>
                    <a:pt x="15106" y="6215"/>
                    <a:pt x="15100" y="6216"/>
                    <a:pt x="15093" y="6218"/>
                  </a:cubicBezTo>
                  <a:cubicBezTo>
                    <a:pt x="15088" y="6217"/>
                    <a:pt x="15083" y="6214"/>
                    <a:pt x="15078" y="6214"/>
                  </a:cubicBezTo>
                  <a:cubicBezTo>
                    <a:pt x="15076" y="6213"/>
                    <a:pt x="15074" y="6213"/>
                    <a:pt x="15073" y="6213"/>
                  </a:cubicBezTo>
                  <a:cubicBezTo>
                    <a:pt x="15058" y="6213"/>
                    <a:pt x="15041" y="6217"/>
                    <a:pt x="15027" y="6221"/>
                  </a:cubicBezTo>
                  <a:lnTo>
                    <a:pt x="14985" y="6232"/>
                  </a:lnTo>
                  <a:cubicBezTo>
                    <a:pt x="14968" y="6238"/>
                    <a:pt x="14948" y="6243"/>
                    <a:pt x="14933" y="6255"/>
                  </a:cubicBezTo>
                  <a:cubicBezTo>
                    <a:pt x="14914" y="6272"/>
                    <a:pt x="14906" y="6299"/>
                    <a:pt x="14913" y="6324"/>
                  </a:cubicBezTo>
                  <a:cubicBezTo>
                    <a:pt x="14916" y="6329"/>
                    <a:pt x="14917" y="6334"/>
                    <a:pt x="14919" y="6339"/>
                  </a:cubicBezTo>
                  <a:cubicBezTo>
                    <a:pt x="14924" y="6351"/>
                    <a:pt x="14934" y="6361"/>
                    <a:pt x="14943" y="6370"/>
                  </a:cubicBezTo>
                  <a:cubicBezTo>
                    <a:pt x="14960" y="6392"/>
                    <a:pt x="14983" y="6410"/>
                    <a:pt x="15004" y="6430"/>
                  </a:cubicBezTo>
                  <a:cubicBezTo>
                    <a:pt x="15006" y="6433"/>
                    <a:pt x="15007" y="6435"/>
                    <a:pt x="15010" y="6438"/>
                  </a:cubicBezTo>
                  <a:cubicBezTo>
                    <a:pt x="15009" y="6450"/>
                    <a:pt x="15009" y="6461"/>
                    <a:pt x="15010" y="6474"/>
                  </a:cubicBezTo>
                  <a:cubicBezTo>
                    <a:pt x="15014" y="6517"/>
                    <a:pt x="15035" y="6557"/>
                    <a:pt x="15055" y="6595"/>
                  </a:cubicBezTo>
                  <a:cubicBezTo>
                    <a:pt x="15067" y="6619"/>
                    <a:pt x="15081" y="6644"/>
                    <a:pt x="15095" y="6668"/>
                  </a:cubicBezTo>
                  <a:lnTo>
                    <a:pt x="15095" y="6668"/>
                  </a:lnTo>
                  <a:cubicBezTo>
                    <a:pt x="15095" y="6668"/>
                    <a:pt x="15095" y="6668"/>
                    <a:pt x="15094" y="6668"/>
                  </a:cubicBezTo>
                  <a:lnTo>
                    <a:pt x="15094" y="6668"/>
                  </a:lnTo>
                  <a:cubicBezTo>
                    <a:pt x="15104" y="6686"/>
                    <a:pt x="15113" y="6703"/>
                    <a:pt x="15120" y="6721"/>
                  </a:cubicBezTo>
                  <a:cubicBezTo>
                    <a:pt x="15129" y="6738"/>
                    <a:pt x="15135" y="6757"/>
                    <a:pt x="15143" y="6774"/>
                  </a:cubicBezTo>
                  <a:cubicBezTo>
                    <a:pt x="15148" y="6789"/>
                    <a:pt x="15153" y="6805"/>
                    <a:pt x="15156" y="6819"/>
                  </a:cubicBezTo>
                  <a:cubicBezTo>
                    <a:pt x="15146" y="6837"/>
                    <a:pt x="15144" y="6859"/>
                    <a:pt x="15153" y="6879"/>
                  </a:cubicBezTo>
                  <a:cubicBezTo>
                    <a:pt x="15159" y="6895"/>
                    <a:pt x="15169" y="6913"/>
                    <a:pt x="15177" y="6928"/>
                  </a:cubicBezTo>
                  <a:cubicBezTo>
                    <a:pt x="15184" y="6998"/>
                    <a:pt x="15190" y="7069"/>
                    <a:pt x="15198" y="7139"/>
                  </a:cubicBezTo>
                  <a:lnTo>
                    <a:pt x="15198" y="7131"/>
                  </a:lnTo>
                  <a:cubicBezTo>
                    <a:pt x="15205" y="7197"/>
                    <a:pt x="15213" y="7263"/>
                    <a:pt x="15220" y="7328"/>
                  </a:cubicBezTo>
                  <a:cubicBezTo>
                    <a:pt x="15222" y="7366"/>
                    <a:pt x="15223" y="7404"/>
                    <a:pt x="15223" y="7442"/>
                  </a:cubicBezTo>
                  <a:cubicBezTo>
                    <a:pt x="15222" y="7488"/>
                    <a:pt x="15218" y="7534"/>
                    <a:pt x="15212" y="7580"/>
                  </a:cubicBezTo>
                  <a:lnTo>
                    <a:pt x="15212" y="7579"/>
                  </a:lnTo>
                  <a:cubicBezTo>
                    <a:pt x="15202" y="7645"/>
                    <a:pt x="15186" y="7709"/>
                    <a:pt x="15169" y="7775"/>
                  </a:cubicBezTo>
                  <a:cubicBezTo>
                    <a:pt x="15148" y="7839"/>
                    <a:pt x="15127" y="7905"/>
                    <a:pt x="15104" y="7970"/>
                  </a:cubicBezTo>
                  <a:cubicBezTo>
                    <a:pt x="15092" y="8001"/>
                    <a:pt x="15082" y="8033"/>
                    <a:pt x="15071" y="8064"/>
                  </a:cubicBezTo>
                  <a:cubicBezTo>
                    <a:pt x="15055" y="8102"/>
                    <a:pt x="15038" y="8142"/>
                    <a:pt x="15022" y="8183"/>
                  </a:cubicBezTo>
                  <a:cubicBezTo>
                    <a:pt x="15007" y="8219"/>
                    <a:pt x="14990" y="8255"/>
                    <a:pt x="14973" y="8290"/>
                  </a:cubicBezTo>
                  <a:cubicBezTo>
                    <a:pt x="14969" y="8297"/>
                    <a:pt x="14964" y="8303"/>
                    <a:pt x="14960" y="8312"/>
                  </a:cubicBezTo>
                  <a:cubicBezTo>
                    <a:pt x="14898" y="8274"/>
                    <a:pt x="14834" y="8240"/>
                    <a:pt x="14766" y="8218"/>
                  </a:cubicBezTo>
                  <a:cubicBezTo>
                    <a:pt x="14639" y="8172"/>
                    <a:pt x="14504" y="8156"/>
                    <a:pt x="14371" y="8152"/>
                  </a:cubicBezTo>
                  <a:cubicBezTo>
                    <a:pt x="14336" y="8151"/>
                    <a:pt x="14300" y="8150"/>
                    <a:pt x="14265" y="8150"/>
                  </a:cubicBezTo>
                  <a:cubicBezTo>
                    <a:pt x="14235" y="8150"/>
                    <a:pt x="14205" y="8151"/>
                    <a:pt x="14176" y="8153"/>
                  </a:cubicBezTo>
                  <a:cubicBezTo>
                    <a:pt x="14145" y="8154"/>
                    <a:pt x="14116" y="8157"/>
                    <a:pt x="14085" y="8159"/>
                  </a:cubicBezTo>
                  <a:cubicBezTo>
                    <a:pt x="14067" y="8161"/>
                    <a:pt x="14049" y="8161"/>
                    <a:pt x="14031" y="8162"/>
                  </a:cubicBezTo>
                  <a:lnTo>
                    <a:pt x="14026" y="8162"/>
                  </a:lnTo>
                  <a:cubicBezTo>
                    <a:pt x="13973" y="8168"/>
                    <a:pt x="13917" y="8174"/>
                    <a:pt x="13863" y="8176"/>
                  </a:cubicBezTo>
                  <a:cubicBezTo>
                    <a:pt x="13854" y="8177"/>
                    <a:pt x="13845" y="8178"/>
                    <a:pt x="13835" y="8182"/>
                  </a:cubicBezTo>
                  <a:cubicBezTo>
                    <a:pt x="13839" y="8183"/>
                    <a:pt x="13843" y="8183"/>
                    <a:pt x="13845" y="8184"/>
                  </a:cubicBezTo>
                  <a:cubicBezTo>
                    <a:pt x="13850" y="8185"/>
                    <a:pt x="13854" y="8187"/>
                    <a:pt x="13858" y="8188"/>
                  </a:cubicBezTo>
                  <a:cubicBezTo>
                    <a:pt x="13874" y="8193"/>
                    <a:pt x="13887" y="8198"/>
                    <a:pt x="13902" y="8203"/>
                  </a:cubicBezTo>
                  <a:cubicBezTo>
                    <a:pt x="13936" y="8215"/>
                    <a:pt x="13969" y="8226"/>
                    <a:pt x="14001" y="8239"/>
                  </a:cubicBezTo>
                  <a:cubicBezTo>
                    <a:pt x="14040" y="8255"/>
                    <a:pt x="14077" y="8270"/>
                    <a:pt x="14116" y="8287"/>
                  </a:cubicBezTo>
                  <a:cubicBezTo>
                    <a:pt x="14139" y="8287"/>
                    <a:pt x="14164" y="8286"/>
                    <a:pt x="14186" y="8286"/>
                  </a:cubicBezTo>
                  <a:cubicBezTo>
                    <a:pt x="14241" y="8287"/>
                    <a:pt x="14294" y="8290"/>
                    <a:pt x="14346" y="8297"/>
                  </a:cubicBezTo>
                  <a:cubicBezTo>
                    <a:pt x="14372" y="8302"/>
                    <a:pt x="14400" y="8307"/>
                    <a:pt x="14426" y="8314"/>
                  </a:cubicBezTo>
                  <a:cubicBezTo>
                    <a:pt x="14428" y="8316"/>
                    <a:pt x="14431" y="8316"/>
                    <a:pt x="14433" y="8317"/>
                  </a:cubicBezTo>
                  <a:cubicBezTo>
                    <a:pt x="14432" y="8319"/>
                    <a:pt x="14431" y="8321"/>
                    <a:pt x="14431" y="8322"/>
                  </a:cubicBezTo>
                  <a:cubicBezTo>
                    <a:pt x="14421" y="8354"/>
                    <a:pt x="14437" y="8388"/>
                    <a:pt x="14468" y="8400"/>
                  </a:cubicBezTo>
                  <a:cubicBezTo>
                    <a:pt x="14474" y="8405"/>
                    <a:pt x="14480" y="8410"/>
                    <a:pt x="14489" y="8411"/>
                  </a:cubicBezTo>
                  <a:cubicBezTo>
                    <a:pt x="14494" y="8413"/>
                    <a:pt x="14501" y="8414"/>
                    <a:pt x="14507" y="8414"/>
                  </a:cubicBezTo>
                  <a:cubicBezTo>
                    <a:pt x="14509" y="8414"/>
                    <a:pt x="14511" y="8414"/>
                    <a:pt x="14513" y="8414"/>
                  </a:cubicBezTo>
                  <a:lnTo>
                    <a:pt x="14520" y="8414"/>
                  </a:lnTo>
                  <a:cubicBezTo>
                    <a:pt x="14532" y="8412"/>
                    <a:pt x="14544" y="8407"/>
                    <a:pt x="14553" y="8399"/>
                  </a:cubicBezTo>
                  <a:cubicBezTo>
                    <a:pt x="14575" y="8414"/>
                    <a:pt x="14598" y="8429"/>
                    <a:pt x="14620" y="8443"/>
                  </a:cubicBezTo>
                  <a:cubicBezTo>
                    <a:pt x="14651" y="8463"/>
                    <a:pt x="14684" y="8486"/>
                    <a:pt x="14713" y="8508"/>
                  </a:cubicBezTo>
                  <a:cubicBezTo>
                    <a:pt x="14782" y="8558"/>
                    <a:pt x="14851" y="8607"/>
                    <a:pt x="14921" y="8658"/>
                  </a:cubicBezTo>
                  <a:lnTo>
                    <a:pt x="14921" y="8658"/>
                  </a:lnTo>
                  <a:cubicBezTo>
                    <a:pt x="14920" y="8658"/>
                    <a:pt x="14919" y="8657"/>
                    <a:pt x="14918" y="8657"/>
                  </a:cubicBezTo>
                  <a:lnTo>
                    <a:pt x="14918" y="8657"/>
                  </a:lnTo>
                  <a:lnTo>
                    <a:pt x="15004" y="8723"/>
                  </a:lnTo>
                  <a:cubicBezTo>
                    <a:pt x="15020" y="8736"/>
                    <a:pt x="15037" y="8749"/>
                    <a:pt x="15053" y="8763"/>
                  </a:cubicBezTo>
                  <a:cubicBezTo>
                    <a:pt x="15077" y="8782"/>
                    <a:pt x="15102" y="8798"/>
                    <a:pt x="15127" y="8812"/>
                  </a:cubicBezTo>
                  <a:cubicBezTo>
                    <a:pt x="15130" y="8813"/>
                    <a:pt x="15134" y="8814"/>
                    <a:pt x="15136" y="8816"/>
                  </a:cubicBezTo>
                  <a:lnTo>
                    <a:pt x="15237" y="8943"/>
                  </a:lnTo>
                  <a:cubicBezTo>
                    <a:pt x="15234" y="8956"/>
                    <a:pt x="15232" y="8967"/>
                    <a:pt x="15234" y="8978"/>
                  </a:cubicBezTo>
                  <a:cubicBezTo>
                    <a:pt x="15238" y="8994"/>
                    <a:pt x="15246" y="9007"/>
                    <a:pt x="15259" y="9017"/>
                  </a:cubicBezTo>
                  <a:cubicBezTo>
                    <a:pt x="15272" y="9028"/>
                    <a:pt x="15285" y="9031"/>
                    <a:pt x="15301" y="9033"/>
                  </a:cubicBezTo>
                  <a:cubicBezTo>
                    <a:pt x="15304" y="9033"/>
                    <a:pt x="15306" y="9031"/>
                    <a:pt x="15310" y="9031"/>
                  </a:cubicBezTo>
                  <a:cubicBezTo>
                    <a:pt x="15314" y="9038"/>
                    <a:pt x="15319" y="9043"/>
                    <a:pt x="15325" y="9046"/>
                  </a:cubicBezTo>
                  <a:cubicBezTo>
                    <a:pt x="15326" y="9072"/>
                    <a:pt x="15341" y="9098"/>
                    <a:pt x="15367" y="9106"/>
                  </a:cubicBezTo>
                  <a:cubicBezTo>
                    <a:pt x="15372" y="9107"/>
                    <a:pt x="15377" y="9108"/>
                    <a:pt x="15383" y="9108"/>
                  </a:cubicBezTo>
                  <a:cubicBezTo>
                    <a:pt x="15411" y="9108"/>
                    <a:pt x="15438" y="9106"/>
                    <a:pt x="15465" y="9103"/>
                  </a:cubicBezTo>
                  <a:cubicBezTo>
                    <a:pt x="15502" y="9101"/>
                    <a:pt x="15538" y="9097"/>
                    <a:pt x="15576" y="9092"/>
                  </a:cubicBezTo>
                  <a:cubicBezTo>
                    <a:pt x="15649" y="9081"/>
                    <a:pt x="15734" y="9059"/>
                    <a:pt x="15779" y="8994"/>
                  </a:cubicBezTo>
                  <a:cubicBezTo>
                    <a:pt x="15783" y="8988"/>
                    <a:pt x="15785" y="8981"/>
                    <a:pt x="15786" y="8973"/>
                  </a:cubicBezTo>
                  <a:cubicBezTo>
                    <a:pt x="15826" y="8979"/>
                    <a:pt x="15866" y="8988"/>
                    <a:pt x="15907" y="8994"/>
                  </a:cubicBezTo>
                  <a:cubicBezTo>
                    <a:pt x="15909" y="8994"/>
                    <a:pt x="15912" y="8995"/>
                    <a:pt x="15914" y="8995"/>
                  </a:cubicBezTo>
                  <a:cubicBezTo>
                    <a:pt x="15915" y="8995"/>
                    <a:pt x="15917" y="8997"/>
                    <a:pt x="15918" y="8997"/>
                  </a:cubicBezTo>
                  <a:cubicBezTo>
                    <a:pt x="15948" y="9009"/>
                    <a:pt x="15976" y="9023"/>
                    <a:pt x="16006" y="9035"/>
                  </a:cubicBezTo>
                  <a:cubicBezTo>
                    <a:pt x="16034" y="9046"/>
                    <a:pt x="16062" y="9060"/>
                    <a:pt x="16090" y="9072"/>
                  </a:cubicBezTo>
                  <a:cubicBezTo>
                    <a:pt x="16139" y="9098"/>
                    <a:pt x="16185" y="9126"/>
                    <a:pt x="16233" y="9152"/>
                  </a:cubicBezTo>
                  <a:cubicBezTo>
                    <a:pt x="16261" y="9167"/>
                    <a:pt x="16289" y="9184"/>
                    <a:pt x="16319" y="9199"/>
                  </a:cubicBezTo>
                  <a:cubicBezTo>
                    <a:pt x="16348" y="9216"/>
                    <a:pt x="16378" y="9231"/>
                    <a:pt x="16408" y="9248"/>
                  </a:cubicBezTo>
                  <a:cubicBezTo>
                    <a:pt x="16446" y="9268"/>
                    <a:pt x="16488" y="9284"/>
                    <a:pt x="16529" y="9299"/>
                  </a:cubicBezTo>
                  <a:cubicBezTo>
                    <a:pt x="16536" y="9302"/>
                    <a:pt x="16543" y="9303"/>
                    <a:pt x="16550" y="9303"/>
                  </a:cubicBezTo>
                  <a:cubicBezTo>
                    <a:pt x="16558" y="9303"/>
                    <a:pt x="16566" y="9301"/>
                    <a:pt x="16573" y="9298"/>
                  </a:cubicBezTo>
                  <a:cubicBezTo>
                    <a:pt x="16603" y="9323"/>
                    <a:pt x="16631" y="9349"/>
                    <a:pt x="16658" y="9376"/>
                  </a:cubicBezTo>
                  <a:cubicBezTo>
                    <a:pt x="16684" y="9400"/>
                    <a:pt x="16708" y="9426"/>
                    <a:pt x="16733" y="9452"/>
                  </a:cubicBezTo>
                  <a:cubicBezTo>
                    <a:pt x="16807" y="9578"/>
                    <a:pt x="16879" y="9706"/>
                    <a:pt x="16945" y="9838"/>
                  </a:cubicBezTo>
                  <a:cubicBezTo>
                    <a:pt x="16949" y="9855"/>
                    <a:pt x="16951" y="9874"/>
                    <a:pt x="16955" y="9892"/>
                  </a:cubicBezTo>
                  <a:cubicBezTo>
                    <a:pt x="16960" y="9920"/>
                    <a:pt x="16965" y="9949"/>
                    <a:pt x="16971" y="9978"/>
                  </a:cubicBezTo>
                  <a:cubicBezTo>
                    <a:pt x="16965" y="10000"/>
                    <a:pt x="16965" y="10025"/>
                    <a:pt x="16962" y="10045"/>
                  </a:cubicBezTo>
                  <a:cubicBezTo>
                    <a:pt x="16961" y="10075"/>
                    <a:pt x="16961" y="10106"/>
                    <a:pt x="16961" y="10135"/>
                  </a:cubicBezTo>
                  <a:cubicBezTo>
                    <a:pt x="16961" y="10187"/>
                    <a:pt x="16964" y="10237"/>
                    <a:pt x="16966" y="10288"/>
                  </a:cubicBezTo>
                  <a:cubicBezTo>
                    <a:pt x="16970" y="10333"/>
                    <a:pt x="16973" y="10380"/>
                    <a:pt x="16977" y="10426"/>
                  </a:cubicBezTo>
                  <a:cubicBezTo>
                    <a:pt x="16977" y="10431"/>
                    <a:pt x="16978" y="10437"/>
                    <a:pt x="16978" y="10444"/>
                  </a:cubicBezTo>
                  <a:cubicBezTo>
                    <a:pt x="16976" y="10453"/>
                    <a:pt x="16975" y="10460"/>
                    <a:pt x="16972" y="10469"/>
                  </a:cubicBezTo>
                  <a:cubicBezTo>
                    <a:pt x="16973" y="10467"/>
                    <a:pt x="16973" y="10464"/>
                    <a:pt x="16975" y="10462"/>
                  </a:cubicBezTo>
                  <a:lnTo>
                    <a:pt x="16975" y="10462"/>
                  </a:lnTo>
                  <a:cubicBezTo>
                    <a:pt x="16952" y="10542"/>
                    <a:pt x="16930" y="10620"/>
                    <a:pt x="16906" y="10700"/>
                  </a:cubicBezTo>
                  <a:cubicBezTo>
                    <a:pt x="16897" y="10729"/>
                    <a:pt x="16887" y="10759"/>
                    <a:pt x="16877" y="10789"/>
                  </a:cubicBezTo>
                  <a:cubicBezTo>
                    <a:pt x="16864" y="10795"/>
                    <a:pt x="16856" y="10803"/>
                    <a:pt x="16849" y="10813"/>
                  </a:cubicBezTo>
                  <a:cubicBezTo>
                    <a:pt x="16837" y="10832"/>
                    <a:pt x="16827" y="10851"/>
                    <a:pt x="16817" y="10871"/>
                  </a:cubicBezTo>
                  <a:cubicBezTo>
                    <a:pt x="16784" y="10928"/>
                    <a:pt x="16746" y="10983"/>
                    <a:pt x="16707" y="11037"/>
                  </a:cubicBezTo>
                  <a:cubicBezTo>
                    <a:pt x="16675" y="10991"/>
                    <a:pt x="16630" y="10956"/>
                    <a:pt x="16585" y="10923"/>
                  </a:cubicBezTo>
                  <a:cubicBezTo>
                    <a:pt x="16560" y="10904"/>
                    <a:pt x="16532" y="10891"/>
                    <a:pt x="16506" y="10873"/>
                  </a:cubicBezTo>
                  <a:cubicBezTo>
                    <a:pt x="16479" y="10858"/>
                    <a:pt x="16450" y="10841"/>
                    <a:pt x="16421" y="10827"/>
                  </a:cubicBezTo>
                  <a:cubicBezTo>
                    <a:pt x="16364" y="10799"/>
                    <a:pt x="16306" y="10772"/>
                    <a:pt x="16245" y="10752"/>
                  </a:cubicBezTo>
                  <a:cubicBezTo>
                    <a:pt x="16183" y="10732"/>
                    <a:pt x="16121" y="10711"/>
                    <a:pt x="16059" y="10694"/>
                  </a:cubicBezTo>
                  <a:cubicBezTo>
                    <a:pt x="15996" y="10677"/>
                    <a:pt x="15933" y="10661"/>
                    <a:pt x="15871" y="10648"/>
                  </a:cubicBezTo>
                  <a:cubicBezTo>
                    <a:pt x="15810" y="10635"/>
                    <a:pt x="15749" y="10617"/>
                    <a:pt x="15687" y="10604"/>
                  </a:cubicBezTo>
                  <a:cubicBezTo>
                    <a:pt x="15623" y="10589"/>
                    <a:pt x="15557" y="10578"/>
                    <a:pt x="15491" y="10571"/>
                  </a:cubicBezTo>
                  <a:cubicBezTo>
                    <a:pt x="15427" y="10562"/>
                    <a:pt x="15361" y="10553"/>
                    <a:pt x="15295" y="10553"/>
                  </a:cubicBezTo>
                  <a:cubicBezTo>
                    <a:pt x="15277" y="10553"/>
                    <a:pt x="15259" y="10553"/>
                    <a:pt x="15241" y="10553"/>
                  </a:cubicBezTo>
                  <a:cubicBezTo>
                    <a:pt x="15110" y="10553"/>
                    <a:pt x="14978" y="10562"/>
                    <a:pt x="14846" y="10578"/>
                  </a:cubicBezTo>
                  <a:cubicBezTo>
                    <a:pt x="14777" y="10586"/>
                    <a:pt x="14704" y="10593"/>
                    <a:pt x="14635" y="10612"/>
                  </a:cubicBezTo>
                  <a:cubicBezTo>
                    <a:pt x="14622" y="10615"/>
                    <a:pt x="14608" y="10619"/>
                    <a:pt x="14594" y="10624"/>
                  </a:cubicBezTo>
                  <a:cubicBezTo>
                    <a:pt x="14536" y="10538"/>
                    <a:pt x="14474" y="10454"/>
                    <a:pt x="14408" y="10375"/>
                  </a:cubicBezTo>
                  <a:cubicBezTo>
                    <a:pt x="14367" y="10324"/>
                    <a:pt x="14324" y="10274"/>
                    <a:pt x="14276" y="10232"/>
                  </a:cubicBezTo>
                  <a:cubicBezTo>
                    <a:pt x="14248" y="10209"/>
                    <a:pt x="14222" y="10189"/>
                    <a:pt x="14195" y="10168"/>
                  </a:cubicBezTo>
                  <a:cubicBezTo>
                    <a:pt x="14168" y="10147"/>
                    <a:pt x="14138" y="10128"/>
                    <a:pt x="14109" y="10108"/>
                  </a:cubicBezTo>
                  <a:cubicBezTo>
                    <a:pt x="13995" y="10032"/>
                    <a:pt x="13877" y="9969"/>
                    <a:pt x="13753" y="9912"/>
                  </a:cubicBezTo>
                  <a:cubicBezTo>
                    <a:pt x="13634" y="9856"/>
                    <a:pt x="13508" y="9818"/>
                    <a:pt x="13379" y="9799"/>
                  </a:cubicBezTo>
                  <a:cubicBezTo>
                    <a:pt x="13309" y="9788"/>
                    <a:pt x="13240" y="9779"/>
                    <a:pt x="13170" y="9776"/>
                  </a:cubicBezTo>
                  <a:cubicBezTo>
                    <a:pt x="13151" y="9775"/>
                    <a:pt x="13131" y="9774"/>
                    <a:pt x="13112" y="9774"/>
                  </a:cubicBezTo>
                  <a:cubicBezTo>
                    <a:pt x="13064" y="9774"/>
                    <a:pt x="13016" y="9777"/>
                    <a:pt x="12969" y="9781"/>
                  </a:cubicBezTo>
                  <a:cubicBezTo>
                    <a:pt x="12937" y="9783"/>
                    <a:pt x="12905" y="9787"/>
                    <a:pt x="12873" y="9792"/>
                  </a:cubicBezTo>
                  <a:cubicBezTo>
                    <a:pt x="12871" y="9777"/>
                    <a:pt x="12869" y="9763"/>
                    <a:pt x="12868" y="9748"/>
                  </a:cubicBezTo>
                  <a:cubicBezTo>
                    <a:pt x="12863" y="9717"/>
                    <a:pt x="12858" y="9685"/>
                    <a:pt x="12853" y="9654"/>
                  </a:cubicBezTo>
                  <a:cubicBezTo>
                    <a:pt x="12845" y="9617"/>
                    <a:pt x="12836" y="9581"/>
                    <a:pt x="12826" y="9544"/>
                  </a:cubicBezTo>
                  <a:cubicBezTo>
                    <a:pt x="12818" y="9515"/>
                    <a:pt x="12808" y="9487"/>
                    <a:pt x="12798" y="9458"/>
                  </a:cubicBezTo>
                  <a:cubicBezTo>
                    <a:pt x="12788" y="9425"/>
                    <a:pt x="12775" y="9390"/>
                    <a:pt x="12760" y="9358"/>
                  </a:cubicBezTo>
                  <a:cubicBezTo>
                    <a:pt x="12734" y="9297"/>
                    <a:pt x="12707" y="9236"/>
                    <a:pt x="12674" y="9179"/>
                  </a:cubicBezTo>
                  <a:cubicBezTo>
                    <a:pt x="12657" y="9147"/>
                    <a:pt x="12637" y="9117"/>
                    <a:pt x="12618" y="9086"/>
                  </a:cubicBezTo>
                  <a:cubicBezTo>
                    <a:pt x="12600" y="9057"/>
                    <a:pt x="12581" y="9030"/>
                    <a:pt x="12561" y="9003"/>
                  </a:cubicBezTo>
                  <a:cubicBezTo>
                    <a:pt x="12543" y="8977"/>
                    <a:pt x="12523" y="8952"/>
                    <a:pt x="12502" y="8928"/>
                  </a:cubicBezTo>
                  <a:cubicBezTo>
                    <a:pt x="12476" y="8897"/>
                    <a:pt x="12450" y="8868"/>
                    <a:pt x="12425" y="8838"/>
                  </a:cubicBezTo>
                  <a:lnTo>
                    <a:pt x="12421" y="8834"/>
                  </a:lnTo>
                  <a:lnTo>
                    <a:pt x="12452" y="8803"/>
                  </a:lnTo>
                  <a:cubicBezTo>
                    <a:pt x="12496" y="8755"/>
                    <a:pt x="12535" y="8705"/>
                    <a:pt x="12574" y="8653"/>
                  </a:cubicBezTo>
                  <a:cubicBezTo>
                    <a:pt x="12595" y="8625"/>
                    <a:pt x="12616" y="8596"/>
                    <a:pt x="12635" y="8569"/>
                  </a:cubicBezTo>
                  <a:cubicBezTo>
                    <a:pt x="12673" y="8513"/>
                    <a:pt x="12704" y="8453"/>
                    <a:pt x="12733" y="8391"/>
                  </a:cubicBezTo>
                  <a:cubicBezTo>
                    <a:pt x="12740" y="8375"/>
                    <a:pt x="12746" y="8358"/>
                    <a:pt x="12752" y="8343"/>
                  </a:cubicBezTo>
                  <a:cubicBezTo>
                    <a:pt x="12757" y="8331"/>
                    <a:pt x="12762" y="8318"/>
                    <a:pt x="12766" y="8305"/>
                  </a:cubicBezTo>
                  <a:cubicBezTo>
                    <a:pt x="12778" y="8271"/>
                    <a:pt x="12788" y="8238"/>
                    <a:pt x="12798" y="8204"/>
                  </a:cubicBezTo>
                  <a:cubicBezTo>
                    <a:pt x="12817" y="8138"/>
                    <a:pt x="12834" y="8073"/>
                    <a:pt x="12847" y="8006"/>
                  </a:cubicBezTo>
                  <a:cubicBezTo>
                    <a:pt x="12858" y="7935"/>
                    <a:pt x="12868" y="7863"/>
                    <a:pt x="12876" y="7790"/>
                  </a:cubicBezTo>
                  <a:cubicBezTo>
                    <a:pt x="12884" y="7723"/>
                    <a:pt x="12881" y="7657"/>
                    <a:pt x="12876" y="7590"/>
                  </a:cubicBezTo>
                  <a:cubicBezTo>
                    <a:pt x="12874" y="7555"/>
                    <a:pt x="12869" y="7521"/>
                    <a:pt x="12865" y="7487"/>
                  </a:cubicBezTo>
                  <a:cubicBezTo>
                    <a:pt x="12862" y="7456"/>
                    <a:pt x="12859" y="7425"/>
                    <a:pt x="12853" y="7394"/>
                  </a:cubicBezTo>
                  <a:cubicBezTo>
                    <a:pt x="12848" y="7368"/>
                    <a:pt x="12844" y="7341"/>
                    <a:pt x="12839" y="7315"/>
                  </a:cubicBezTo>
                  <a:cubicBezTo>
                    <a:pt x="12823" y="7250"/>
                    <a:pt x="12803" y="7188"/>
                    <a:pt x="12777" y="7127"/>
                  </a:cubicBezTo>
                  <a:cubicBezTo>
                    <a:pt x="12751" y="7069"/>
                    <a:pt x="12719" y="7015"/>
                    <a:pt x="12684" y="6962"/>
                  </a:cubicBezTo>
                  <a:cubicBezTo>
                    <a:pt x="12671" y="6943"/>
                    <a:pt x="12657" y="6925"/>
                    <a:pt x="12642" y="6905"/>
                  </a:cubicBezTo>
                  <a:cubicBezTo>
                    <a:pt x="12636" y="6898"/>
                    <a:pt x="12630" y="6888"/>
                    <a:pt x="12622" y="6881"/>
                  </a:cubicBezTo>
                  <a:cubicBezTo>
                    <a:pt x="12661" y="6846"/>
                    <a:pt x="12698" y="6810"/>
                    <a:pt x="12733" y="6771"/>
                  </a:cubicBezTo>
                  <a:cubicBezTo>
                    <a:pt x="12822" y="6676"/>
                    <a:pt x="12888" y="6559"/>
                    <a:pt x="12950" y="6445"/>
                  </a:cubicBezTo>
                  <a:cubicBezTo>
                    <a:pt x="12981" y="6387"/>
                    <a:pt x="13009" y="6325"/>
                    <a:pt x="13030" y="6263"/>
                  </a:cubicBezTo>
                  <a:cubicBezTo>
                    <a:pt x="13054" y="6201"/>
                    <a:pt x="13070" y="6138"/>
                    <a:pt x="13082" y="6073"/>
                  </a:cubicBezTo>
                  <a:cubicBezTo>
                    <a:pt x="13095" y="6011"/>
                    <a:pt x="13108" y="5948"/>
                    <a:pt x="13120" y="5885"/>
                  </a:cubicBezTo>
                  <a:cubicBezTo>
                    <a:pt x="13132" y="5818"/>
                    <a:pt x="13139" y="5749"/>
                    <a:pt x="13146" y="5682"/>
                  </a:cubicBezTo>
                  <a:cubicBezTo>
                    <a:pt x="13152" y="5619"/>
                    <a:pt x="13153" y="5553"/>
                    <a:pt x="13149" y="5489"/>
                  </a:cubicBezTo>
                  <a:cubicBezTo>
                    <a:pt x="13146" y="5424"/>
                    <a:pt x="13136" y="5361"/>
                    <a:pt x="13123" y="5297"/>
                  </a:cubicBezTo>
                  <a:cubicBezTo>
                    <a:pt x="13100" y="5165"/>
                    <a:pt x="13072" y="5034"/>
                    <a:pt x="13028" y="4907"/>
                  </a:cubicBezTo>
                  <a:cubicBezTo>
                    <a:pt x="13004" y="4836"/>
                    <a:pt x="12978" y="4767"/>
                    <a:pt x="12946" y="4700"/>
                  </a:cubicBezTo>
                  <a:cubicBezTo>
                    <a:pt x="12910" y="4624"/>
                    <a:pt x="12873" y="4552"/>
                    <a:pt x="12828" y="4483"/>
                  </a:cubicBezTo>
                  <a:cubicBezTo>
                    <a:pt x="12811" y="4454"/>
                    <a:pt x="12792" y="4426"/>
                    <a:pt x="12775" y="4399"/>
                  </a:cubicBezTo>
                  <a:cubicBezTo>
                    <a:pt x="12760" y="4380"/>
                    <a:pt x="12746" y="4359"/>
                    <a:pt x="12731" y="4339"/>
                  </a:cubicBezTo>
                  <a:cubicBezTo>
                    <a:pt x="12746" y="4333"/>
                    <a:pt x="12761" y="4325"/>
                    <a:pt x="12776" y="4319"/>
                  </a:cubicBezTo>
                  <a:lnTo>
                    <a:pt x="12818" y="4299"/>
                  </a:lnTo>
                  <a:cubicBezTo>
                    <a:pt x="12864" y="4279"/>
                    <a:pt x="12911" y="4260"/>
                    <a:pt x="12957" y="4240"/>
                  </a:cubicBezTo>
                  <a:cubicBezTo>
                    <a:pt x="12988" y="4226"/>
                    <a:pt x="13019" y="4211"/>
                    <a:pt x="13051" y="4199"/>
                  </a:cubicBezTo>
                  <a:cubicBezTo>
                    <a:pt x="13074" y="4190"/>
                    <a:pt x="13094" y="4179"/>
                    <a:pt x="13116" y="4169"/>
                  </a:cubicBezTo>
                  <a:cubicBezTo>
                    <a:pt x="13131" y="4162"/>
                    <a:pt x="13144" y="4155"/>
                    <a:pt x="13158" y="4144"/>
                  </a:cubicBezTo>
                  <a:cubicBezTo>
                    <a:pt x="13168" y="4138"/>
                    <a:pt x="13178" y="4131"/>
                    <a:pt x="13187" y="4124"/>
                  </a:cubicBezTo>
                  <a:cubicBezTo>
                    <a:pt x="13206" y="4115"/>
                    <a:pt x="13224" y="4107"/>
                    <a:pt x="13244" y="4100"/>
                  </a:cubicBezTo>
                  <a:cubicBezTo>
                    <a:pt x="13252" y="4111"/>
                    <a:pt x="13265" y="4122"/>
                    <a:pt x="13278" y="4126"/>
                  </a:cubicBezTo>
                  <a:cubicBezTo>
                    <a:pt x="13283" y="4127"/>
                    <a:pt x="13291" y="4128"/>
                    <a:pt x="13297" y="4128"/>
                  </a:cubicBezTo>
                  <a:cubicBezTo>
                    <a:pt x="13314" y="4128"/>
                    <a:pt x="13330" y="4123"/>
                    <a:pt x="13348" y="4119"/>
                  </a:cubicBezTo>
                  <a:cubicBezTo>
                    <a:pt x="13365" y="4113"/>
                    <a:pt x="13380" y="4108"/>
                    <a:pt x="13397" y="4103"/>
                  </a:cubicBezTo>
                  <a:cubicBezTo>
                    <a:pt x="13407" y="4106"/>
                    <a:pt x="13416" y="4108"/>
                    <a:pt x="13427" y="4108"/>
                  </a:cubicBezTo>
                  <a:cubicBezTo>
                    <a:pt x="13433" y="4108"/>
                    <a:pt x="13439" y="4108"/>
                    <a:pt x="13445" y="4106"/>
                  </a:cubicBezTo>
                  <a:cubicBezTo>
                    <a:pt x="13467" y="4101"/>
                    <a:pt x="13488" y="4093"/>
                    <a:pt x="13509" y="4086"/>
                  </a:cubicBezTo>
                  <a:cubicBezTo>
                    <a:pt x="13554" y="4069"/>
                    <a:pt x="13605" y="4034"/>
                    <a:pt x="13607" y="3982"/>
                  </a:cubicBezTo>
                  <a:lnTo>
                    <a:pt x="13607" y="3964"/>
                  </a:lnTo>
                  <a:cubicBezTo>
                    <a:pt x="13629" y="3956"/>
                    <a:pt x="13652" y="3946"/>
                    <a:pt x="13673" y="3936"/>
                  </a:cubicBezTo>
                  <a:cubicBezTo>
                    <a:pt x="13699" y="3922"/>
                    <a:pt x="13716" y="3897"/>
                    <a:pt x="13712" y="3868"/>
                  </a:cubicBezTo>
                  <a:cubicBezTo>
                    <a:pt x="13710" y="3847"/>
                    <a:pt x="13696" y="3829"/>
                    <a:pt x="13679" y="3819"/>
                  </a:cubicBezTo>
                  <a:cubicBezTo>
                    <a:pt x="13675" y="3806"/>
                    <a:pt x="13668" y="3792"/>
                    <a:pt x="13657" y="3783"/>
                  </a:cubicBezTo>
                  <a:cubicBezTo>
                    <a:pt x="13679" y="3750"/>
                    <a:pt x="13701" y="3718"/>
                    <a:pt x="13724" y="3684"/>
                  </a:cubicBezTo>
                  <a:cubicBezTo>
                    <a:pt x="13734" y="3682"/>
                    <a:pt x="13743" y="3677"/>
                    <a:pt x="13751" y="3669"/>
                  </a:cubicBezTo>
                  <a:cubicBezTo>
                    <a:pt x="13760" y="3659"/>
                    <a:pt x="13767" y="3651"/>
                    <a:pt x="13777" y="3641"/>
                  </a:cubicBezTo>
                  <a:cubicBezTo>
                    <a:pt x="13787" y="3628"/>
                    <a:pt x="13797" y="3612"/>
                    <a:pt x="13807" y="3597"/>
                  </a:cubicBezTo>
                  <a:cubicBezTo>
                    <a:pt x="13817" y="3581"/>
                    <a:pt x="13827" y="3565"/>
                    <a:pt x="13837" y="3550"/>
                  </a:cubicBezTo>
                  <a:cubicBezTo>
                    <a:pt x="13855" y="3522"/>
                    <a:pt x="13874" y="3494"/>
                    <a:pt x="13891" y="3466"/>
                  </a:cubicBezTo>
                  <a:cubicBezTo>
                    <a:pt x="13936" y="3398"/>
                    <a:pt x="13978" y="3328"/>
                    <a:pt x="14019" y="3260"/>
                  </a:cubicBezTo>
                  <a:cubicBezTo>
                    <a:pt x="14056" y="3200"/>
                    <a:pt x="14091" y="3141"/>
                    <a:pt x="14127" y="3080"/>
                  </a:cubicBezTo>
                  <a:cubicBezTo>
                    <a:pt x="14139" y="3069"/>
                    <a:pt x="14149" y="3058"/>
                    <a:pt x="14160" y="3044"/>
                  </a:cubicBezTo>
                  <a:cubicBezTo>
                    <a:pt x="14209" y="2993"/>
                    <a:pt x="14255" y="2939"/>
                    <a:pt x="14302" y="2885"/>
                  </a:cubicBezTo>
                  <a:cubicBezTo>
                    <a:pt x="14345" y="2836"/>
                    <a:pt x="14390" y="2785"/>
                    <a:pt x="14432" y="2735"/>
                  </a:cubicBezTo>
                  <a:cubicBezTo>
                    <a:pt x="14448" y="2715"/>
                    <a:pt x="14465" y="2696"/>
                    <a:pt x="14480" y="2678"/>
                  </a:cubicBezTo>
                  <a:cubicBezTo>
                    <a:pt x="14529" y="2642"/>
                    <a:pt x="14576" y="2606"/>
                    <a:pt x="14623" y="2569"/>
                  </a:cubicBezTo>
                  <a:cubicBezTo>
                    <a:pt x="14674" y="2527"/>
                    <a:pt x="14726" y="2487"/>
                    <a:pt x="14778" y="2446"/>
                  </a:cubicBezTo>
                  <a:cubicBezTo>
                    <a:pt x="14805" y="2424"/>
                    <a:pt x="14833" y="2399"/>
                    <a:pt x="14860" y="2377"/>
                  </a:cubicBezTo>
                  <a:lnTo>
                    <a:pt x="15000" y="2256"/>
                  </a:lnTo>
                  <a:cubicBezTo>
                    <a:pt x="15020" y="2238"/>
                    <a:pt x="15042" y="2219"/>
                    <a:pt x="15062" y="2199"/>
                  </a:cubicBezTo>
                  <a:lnTo>
                    <a:pt x="15102" y="2180"/>
                  </a:lnTo>
                  <a:cubicBezTo>
                    <a:pt x="15110" y="2186"/>
                    <a:pt x="15119" y="2189"/>
                    <a:pt x="15130" y="2191"/>
                  </a:cubicBezTo>
                  <a:cubicBezTo>
                    <a:pt x="15134" y="2191"/>
                    <a:pt x="15138" y="2191"/>
                    <a:pt x="15142" y="2191"/>
                  </a:cubicBezTo>
                  <a:cubicBezTo>
                    <a:pt x="15166" y="2191"/>
                    <a:pt x="15188" y="2185"/>
                    <a:pt x="15211" y="2177"/>
                  </a:cubicBezTo>
                  <a:lnTo>
                    <a:pt x="15211" y="2177"/>
                  </a:lnTo>
                  <a:cubicBezTo>
                    <a:pt x="15210" y="2177"/>
                    <a:pt x="15209" y="2177"/>
                    <a:pt x="15208" y="2178"/>
                  </a:cubicBezTo>
                  <a:lnTo>
                    <a:pt x="15208" y="2178"/>
                  </a:lnTo>
                  <a:cubicBezTo>
                    <a:pt x="15256" y="2162"/>
                    <a:pt x="15306" y="2149"/>
                    <a:pt x="15355" y="2132"/>
                  </a:cubicBezTo>
                  <a:cubicBezTo>
                    <a:pt x="15404" y="2115"/>
                    <a:pt x="15455" y="2098"/>
                    <a:pt x="15505" y="2080"/>
                  </a:cubicBezTo>
                  <a:cubicBezTo>
                    <a:pt x="15595" y="2049"/>
                    <a:pt x="15685" y="2015"/>
                    <a:pt x="15775" y="1982"/>
                  </a:cubicBezTo>
                  <a:cubicBezTo>
                    <a:pt x="15815" y="1969"/>
                    <a:pt x="15856" y="1950"/>
                    <a:pt x="15894" y="1934"/>
                  </a:cubicBezTo>
                  <a:cubicBezTo>
                    <a:pt x="15932" y="1918"/>
                    <a:pt x="15971" y="1904"/>
                    <a:pt x="16008" y="1887"/>
                  </a:cubicBezTo>
                  <a:cubicBezTo>
                    <a:pt x="16017" y="1883"/>
                    <a:pt x="16027" y="1878"/>
                    <a:pt x="16037" y="1874"/>
                  </a:cubicBezTo>
                  <a:cubicBezTo>
                    <a:pt x="16041" y="1876"/>
                    <a:pt x="16047" y="1877"/>
                    <a:pt x="16053" y="1877"/>
                  </a:cubicBezTo>
                  <a:cubicBezTo>
                    <a:pt x="16055" y="1877"/>
                    <a:pt x="16057" y="1877"/>
                    <a:pt x="16058" y="1877"/>
                  </a:cubicBezTo>
                  <a:cubicBezTo>
                    <a:pt x="16214" y="1868"/>
                    <a:pt x="16371" y="1858"/>
                    <a:pt x="16526" y="1852"/>
                  </a:cubicBezTo>
                  <a:lnTo>
                    <a:pt x="16653" y="1848"/>
                  </a:lnTo>
                  <a:lnTo>
                    <a:pt x="16667" y="1848"/>
                  </a:lnTo>
                  <a:cubicBezTo>
                    <a:pt x="16683" y="1849"/>
                    <a:pt x="16699" y="1849"/>
                    <a:pt x="16716" y="1849"/>
                  </a:cubicBezTo>
                  <a:cubicBezTo>
                    <a:pt x="16773" y="1849"/>
                    <a:pt x="16831" y="1846"/>
                    <a:pt x="16888" y="1843"/>
                  </a:cubicBezTo>
                  <a:cubicBezTo>
                    <a:pt x="16895" y="1843"/>
                    <a:pt x="16904" y="1842"/>
                    <a:pt x="16911" y="1841"/>
                  </a:cubicBezTo>
                  <a:lnTo>
                    <a:pt x="16925" y="1841"/>
                  </a:lnTo>
                  <a:cubicBezTo>
                    <a:pt x="16960" y="1851"/>
                    <a:pt x="16995" y="1862"/>
                    <a:pt x="17029" y="1873"/>
                  </a:cubicBezTo>
                  <a:cubicBezTo>
                    <a:pt x="17094" y="1893"/>
                    <a:pt x="17157" y="1912"/>
                    <a:pt x="17222" y="1933"/>
                  </a:cubicBezTo>
                  <a:cubicBezTo>
                    <a:pt x="17267" y="1946"/>
                    <a:pt x="17311" y="1961"/>
                    <a:pt x="17357" y="1975"/>
                  </a:cubicBezTo>
                  <a:cubicBezTo>
                    <a:pt x="17385" y="1990"/>
                    <a:pt x="17414" y="2005"/>
                    <a:pt x="17444" y="2021"/>
                  </a:cubicBezTo>
                  <a:cubicBezTo>
                    <a:pt x="17511" y="2057"/>
                    <a:pt x="17579" y="2093"/>
                    <a:pt x="17648" y="2129"/>
                  </a:cubicBezTo>
                  <a:cubicBezTo>
                    <a:pt x="17708" y="2161"/>
                    <a:pt x="17769" y="2192"/>
                    <a:pt x="17829" y="2223"/>
                  </a:cubicBezTo>
                  <a:cubicBezTo>
                    <a:pt x="17862" y="2239"/>
                    <a:pt x="17895" y="2254"/>
                    <a:pt x="17927" y="2269"/>
                  </a:cubicBezTo>
                  <a:cubicBezTo>
                    <a:pt x="17955" y="2282"/>
                    <a:pt x="17983" y="2292"/>
                    <a:pt x="18012" y="2302"/>
                  </a:cubicBezTo>
                  <a:cubicBezTo>
                    <a:pt x="18022" y="2306"/>
                    <a:pt x="18033" y="2309"/>
                    <a:pt x="18043" y="2312"/>
                  </a:cubicBezTo>
                  <a:cubicBezTo>
                    <a:pt x="18029" y="2333"/>
                    <a:pt x="18033" y="2362"/>
                    <a:pt x="18049" y="2384"/>
                  </a:cubicBezTo>
                  <a:cubicBezTo>
                    <a:pt x="18063" y="2402"/>
                    <a:pt x="18080" y="2418"/>
                    <a:pt x="18095" y="2434"/>
                  </a:cubicBezTo>
                  <a:cubicBezTo>
                    <a:pt x="18112" y="2451"/>
                    <a:pt x="18129" y="2467"/>
                    <a:pt x="18147" y="2485"/>
                  </a:cubicBezTo>
                  <a:cubicBezTo>
                    <a:pt x="18167" y="2502"/>
                    <a:pt x="18185" y="2519"/>
                    <a:pt x="18205" y="2538"/>
                  </a:cubicBezTo>
                  <a:cubicBezTo>
                    <a:pt x="18206" y="2539"/>
                    <a:pt x="18208" y="2540"/>
                    <a:pt x="18209" y="2540"/>
                  </a:cubicBezTo>
                  <a:cubicBezTo>
                    <a:pt x="18236" y="2573"/>
                    <a:pt x="18262" y="2606"/>
                    <a:pt x="18287" y="2640"/>
                  </a:cubicBezTo>
                  <a:cubicBezTo>
                    <a:pt x="18313" y="2677"/>
                    <a:pt x="18338" y="2713"/>
                    <a:pt x="18364" y="2750"/>
                  </a:cubicBezTo>
                  <a:cubicBezTo>
                    <a:pt x="18375" y="2767"/>
                    <a:pt x="18385" y="2784"/>
                    <a:pt x="18396" y="2802"/>
                  </a:cubicBezTo>
                  <a:cubicBezTo>
                    <a:pt x="18412" y="2829"/>
                    <a:pt x="18428" y="2854"/>
                    <a:pt x="18445" y="2880"/>
                  </a:cubicBezTo>
                  <a:cubicBezTo>
                    <a:pt x="18493" y="2958"/>
                    <a:pt x="18536" y="3037"/>
                    <a:pt x="18579" y="3117"/>
                  </a:cubicBezTo>
                  <a:lnTo>
                    <a:pt x="18579" y="3117"/>
                  </a:lnTo>
                  <a:cubicBezTo>
                    <a:pt x="18579" y="3116"/>
                    <a:pt x="18578" y="3116"/>
                    <a:pt x="18577" y="3115"/>
                  </a:cubicBezTo>
                  <a:lnTo>
                    <a:pt x="18577" y="3115"/>
                  </a:lnTo>
                  <a:cubicBezTo>
                    <a:pt x="18588" y="3135"/>
                    <a:pt x="18598" y="3154"/>
                    <a:pt x="18610" y="3173"/>
                  </a:cubicBezTo>
                  <a:cubicBezTo>
                    <a:pt x="18618" y="3188"/>
                    <a:pt x="18628" y="3198"/>
                    <a:pt x="18638" y="3209"/>
                  </a:cubicBezTo>
                  <a:cubicBezTo>
                    <a:pt x="18618" y="3209"/>
                    <a:pt x="18598" y="3215"/>
                    <a:pt x="18586" y="3233"/>
                  </a:cubicBezTo>
                  <a:cubicBezTo>
                    <a:pt x="18567" y="3259"/>
                    <a:pt x="18570" y="3296"/>
                    <a:pt x="18595" y="3317"/>
                  </a:cubicBezTo>
                  <a:cubicBezTo>
                    <a:pt x="18606" y="3327"/>
                    <a:pt x="18621" y="3333"/>
                    <a:pt x="18634" y="3338"/>
                  </a:cubicBezTo>
                  <a:cubicBezTo>
                    <a:pt x="18633" y="3353"/>
                    <a:pt x="18636" y="3367"/>
                    <a:pt x="18643" y="3380"/>
                  </a:cubicBezTo>
                  <a:cubicBezTo>
                    <a:pt x="18655" y="3401"/>
                    <a:pt x="18672" y="3420"/>
                    <a:pt x="18689" y="3437"/>
                  </a:cubicBezTo>
                  <a:cubicBezTo>
                    <a:pt x="18694" y="3445"/>
                    <a:pt x="18700" y="3450"/>
                    <a:pt x="18705" y="3456"/>
                  </a:cubicBezTo>
                  <a:cubicBezTo>
                    <a:pt x="18701" y="3467"/>
                    <a:pt x="18699" y="3479"/>
                    <a:pt x="18698" y="3491"/>
                  </a:cubicBezTo>
                  <a:cubicBezTo>
                    <a:pt x="18694" y="3544"/>
                    <a:pt x="18696" y="3596"/>
                    <a:pt x="18695" y="3649"/>
                  </a:cubicBezTo>
                  <a:cubicBezTo>
                    <a:pt x="18694" y="3699"/>
                    <a:pt x="18690" y="3749"/>
                    <a:pt x="18688" y="3798"/>
                  </a:cubicBezTo>
                  <a:lnTo>
                    <a:pt x="18688" y="3792"/>
                  </a:lnTo>
                  <a:cubicBezTo>
                    <a:pt x="18678" y="3921"/>
                    <a:pt x="18668" y="4050"/>
                    <a:pt x="18652" y="4179"/>
                  </a:cubicBezTo>
                  <a:cubicBezTo>
                    <a:pt x="18643" y="4247"/>
                    <a:pt x="18634" y="4313"/>
                    <a:pt x="18626" y="4380"/>
                  </a:cubicBezTo>
                  <a:cubicBezTo>
                    <a:pt x="18621" y="4415"/>
                    <a:pt x="18616" y="4451"/>
                    <a:pt x="18610" y="4485"/>
                  </a:cubicBezTo>
                  <a:cubicBezTo>
                    <a:pt x="18606" y="4489"/>
                    <a:pt x="18603" y="4494"/>
                    <a:pt x="18600" y="4498"/>
                  </a:cubicBezTo>
                  <a:cubicBezTo>
                    <a:pt x="18577" y="4539"/>
                    <a:pt x="18561" y="4581"/>
                    <a:pt x="18543" y="4622"/>
                  </a:cubicBezTo>
                  <a:cubicBezTo>
                    <a:pt x="18525" y="4663"/>
                    <a:pt x="18508" y="4704"/>
                    <a:pt x="18492" y="4745"/>
                  </a:cubicBezTo>
                  <a:cubicBezTo>
                    <a:pt x="18452" y="4841"/>
                    <a:pt x="18410" y="4938"/>
                    <a:pt x="18368" y="5036"/>
                  </a:cubicBezTo>
                  <a:cubicBezTo>
                    <a:pt x="18330" y="5125"/>
                    <a:pt x="18291" y="5212"/>
                    <a:pt x="18251" y="5300"/>
                  </a:cubicBezTo>
                  <a:cubicBezTo>
                    <a:pt x="18231" y="5349"/>
                    <a:pt x="18209" y="5395"/>
                    <a:pt x="18185" y="5443"/>
                  </a:cubicBezTo>
                  <a:cubicBezTo>
                    <a:pt x="18170" y="5469"/>
                    <a:pt x="18154" y="5496"/>
                    <a:pt x="18137" y="5524"/>
                  </a:cubicBezTo>
                  <a:cubicBezTo>
                    <a:pt x="18111" y="5562"/>
                    <a:pt x="18086" y="5603"/>
                    <a:pt x="18060" y="5641"/>
                  </a:cubicBezTo>
                  <a:cubicBezTo>
                    <a:pt x="18060" y="5641"/>
                    <a:pt x="18061" y="5640"/>
                    <a:pt x="18061" y="5640"/>
                  </a:cubicBezTo>
                  <a:lnTo>
                    <a:pt x="18061" y="5640"/>
                  </a:lnTo>
                  <a:cubicBezTo>
                    <a:pt x="18017" y="5705"/>
                    <a:pt x="17972" y="5770"/>
                    <a:pt x="17929" y="5835"/>
                  </a:cubicBezTo>
                  <a:cubicBezTo>
                    <a:pt x="17910" y="5863"/>
                    <a:pt x="17889" y="5888"/>
                    <a:pt x="17869" y="5916"/>
                  </a:cubicBezTo>
                  <a:cubicBezTo>
                    <a:pt x="17840" y="5956"/>
                    <a:pt x="17811" y="5997"/>
                    <a:pt x="17781" y="6037"/>
                  </a:cubicBezTo>
                  <a:cubicBezTo>
                    <a:pt x="17734" y="6100"/>
                    <a:pt x="17684" y="6161"/>
                    <a:pt x="17635" y="6223"/>
                  </a:cubicBezTo>
                  <a:cubicBezTo>
                    <a:pt x="17617" y="6247"/>
                    <a:pt x="17597" y="6269"/>
                    <a:pt x="17578" y="6291"/>
                  </a:cubicBezTo>
                  <a:cubicBezTo>
                    <a:pt x="17568" y="6303"/>
                    <a:pt x="17558" y="6315"/>
                    <a:pt x="17548" y="6325"/>
                  </a:cubicBezTo>
                  <a:cubicBezTo>
                    <a:pt x="17538" y="6335"/>
                    <a:pt x="17529" y="6345"/>
                    <a:pt x="17520" y="6355"/>
                  </a:cubicBezTo>
                  <a:cubicBezTo>
                    <a:pt x="17491" y="6383"/>
                    <a:pt x="17462" y="6412"/>
                    <a:pt x="17431" y="6438"/>
                  </a:cubicBezTo>
                  <a:cubicBezTo>
                    <a:pt x="17390" y="6476"/>
                    <a:pt x="17348" y="6512"/>
                    <a:pt x="17307" y="6548"/>
                  </a:cubicBezTo>
                  <a:cubicBezTo>
                    <a:pt x="17233" y="6611"/>
                    <a:pt x="17157" y="6672"/>
                    <a:pt x="17084" y="6735"/>
                  </a:cubicBezTo>
                  <a:cubicBezTo>
                    <a:pt x="17069" y="6748"/>
                    <a:pt x="17059" y="6765"/>
                    <a:pt x="17059" y="6785"/>
                  </a:cubicBezTo>
                  <a:cubicBezTo>
                    <a:pt x="17059" y="6805"/>
                    <a:pt x="17069" y="6825"/>
                    <a:pt x="17085" y="6837"/>
                  </a:cubicBezTo>
                  <a:cubicBezTo>
                    <a:pt x="17085" y="6837"/>
                    <a:pt x="17086" y="6837"/>
                    <a:pt x="17086" y="6838"/>
                  </a:cubicBezTo>
                  <a:cubicBezTo>
                    <a:pt x="17098" y="6846"/>
                    <a:pt x="17111" y="6851"/>
                    <a:pt x="17124" y="6851"/>
                  </a:cubicBezTo>
                  <a:cubicBezTo>
                    <a:pt x="17130" y="6851"/>
                    <a:pt x="17135" y="6850"/>
                    <a:pt x="17141" y="6848"/>
                  </a:cubicBezTo>
                  <a:lnTo>
                    <a:pt x="17141" y="6848"/>
                  </a:lnTo>
                  <a:cubicBezTo>
                    <a:pt x="17137" y="6867"/>
                    <a:pt x="17141" y="6887"/>
                    <a:pt x="17152" y="6903"/>
                  </a:cubicBezTo>
                  <a:cubicBezTo>
                    <a:pt x="17161" y="6913"/>
                    <a:pt x="17172" y="6920"/>
                    <a:pt x="17183" y="6925"/>
                  </a:cubicBezTo>
                  <a:cubicBezTo>
                    <a:pt x="17189" y="6926"/>
                    <a:pt x="17195" y="6927"/>
                    <a:pt x="17201" y="6927"/>
                  </a:cubicBezTo>
                  <a:cubicBezTo>
                    <a:pt x="17210" y="6927"/>
                    <a:pt x="17218" y="6926"/>
                    <a:pt x="17226" y="6923"/>
                  </a:cubicBezTo>
                  <a:cubicBezTo>
                    <a:pt x="17234" y="6934"/>
                    <a:pt x="17245" y="6943"/>
                    <a:pt x="17259" y="6946"/>
                  </a:cubicBezTo>
                  <a:cubicBezTo>
                    <a:pt x="17264" y="6948"/>
                    <a:pt x="17270" y="6949"/>
                    <a:pt x="17276" y="6949"/>
                  </a:cubicBezTo>
                  <a:cubicBezTo>
                    <a:pt x="17279" y="6949"/>
                    <a:pt x="17282" y="6949"/>
                    <a:pt x="17285" y="6948"/>
                  </a:cubicBezTo>
                  <a:cubicBezTo>
                    <a:pt x="17287" y="6948"/>
                    <a:pt x="17290" y="6945"/>
                    <a:pt x="17292" y="6945"/>
                  </a:cubicBezTo>
                  <a:cubicBezTo>
                    <a:pt x="17311" y="6965"/>
                    <a:pt x="17331" y="6985"/>
                    <a:pt x="17349" y="7005"/>
                  </a:cubicBezTo>
                  <a:lnTo>
                    <a:pt x="17400" y="7063"/>
                  </a:lnTo>
                  <a:cubicBezTo>
                    <a:pt x="17413" y="7078"/>
                    <a:pt x="17427" y="7093"/>
                    <a:pt x="17439" y="7108"/>
                  </a:cubicBezTo>
                  <a:cubicBezTo>
                    <a:pt x="17470" y="7150"/>
                    <a:pt x="17502" y="7192"/>
                    <a:pt x="17533" y="7233"/>
                  </a:cubicBezTo>
                  <a:cubicBezTo>
                    <a:pt x="17576" y="7297"/>
                    <a:pt x="17620" y="7361"/>
                    <a:pt x="17659" y="7426"/>
                  </a:cubicBezTo>
                  <a:cubicBezTo>
                    <a:pt x="17679" y="7459"/>
                    <a:pt x="17700" y="7491"/>
                    <a:pt x="17719" y="7524"/>
                  </a:cubicBezTo>
                  <a:cubicBezTo>
                    <a:pt x="17728" y="7543"/>
                    <a:pt x="17736" y="7559"/>
                    <a:pt x="17747" y="7578"/>
                  </a:cubicBezTo>
                  <a:cubicBezTo>
                    <a:pt x="17746" y="7586"/>
                    <a:pt x="17746" y="7596"/>
                    <a:pt x="17749" y="7606"/>
                  </a:cubicBezTo>
                  <a:cubicBezTo>
                    <a:pt x="17751" y="7619"/>
                    <a:pt x="17755" y="7630"/>
                    <a:pt x="17757" y="7643"/>
                  </a:cubicBezTo>
                  <a:cubicBezTo>
                    <a:pt x="17766" y="7679"/>
                    <a:pt x="17772" y="7715"/>
                    <a:pt x="17782" y="7751"/>
                  </a:cubicBezTo>
                  <a:cubicBezTo>
                    <a:pt x="17790" y="7782"/>
                    <a:pt x="17797" y="7813"/>
                    <a:pt x="17805" y="7843"/>
                  </a:cubicBezTo>
                  <a:cubicBezTo>
                    <a:pt x="17813" y="7870"/>
                    <a:pt x="17822" y="7899"/>
                    <a:pt x="17831" y="7926"/>
                  </a:cubicBezTo>
                  <a:cubicBezTo>
                    <a:pt x="17834" y="7939"/>
                    <a:pt x="17840" y="7949"/>
                    <a:pt x="17845" y="7961"/>
                  </a:cubicBezTo>
                  <a:cubicBezTo>
                    <a:pt x="17847" y="7962"/>
                    <a:pt x="17848" y="7965"/>
                    <a:pt x="17848" y="7966"/>
                  </a:cubicBezTo>
                  <a:cubicBezTo>
                    <a:pt x="17850" y="7975"/>
                    <a:pt x="17852" y="7982"/>
                    <a:pt x="17854" y="7992"/>
                  </a:cubicBezTo>
                  <a:cubicBezTo>
                    <a:pt x="17860" y="8017"/>
                    <a:pt x="17884" y="8034"/>
                    <a:pt x="17909" y="8038"/>
                  </a:cubicBezTo>
                  <a:cubicBezTo>
                    <a:pt x="17922" y="8051"/>
                    <a:pt x="17939" y="8059"/>
                    <a:pt x="17957" y="8059"/>
                  </a:cubicBezTo>
                  <a:cubicBezTo>
                    <a:pt x="17964" y="8059"/>
                    <a:pt x="17970" y="8058"/>
                    <a:pt x="17977" y="8056"/>
                  </a:cubicBezTo>
                  <a:cubicBezTo>
                    <a:pt x="17977" y="8058"/>
                    <a:pt x="17978" y="8059"/>
                    <a:pt x="17978" y="8059"/>
                  </a:cubicBezTo>
                  <a:cubicBezTo>
                    <a:pt x="17986" y="8073"/>
                    <a:pt x="17998" y="8081"/>
                    <a:pt x="18013" y="8086"/>
                  </a:cubicBezTo>
                  <a:cubicBezTo>
                    <a:pt x="18021" y="8088"/>
                    <a:pt x="18028" y="8089"/>
                    <a:pt x="18036" y="8089"/>
                  </a:cubicBezTo>
                  <a:cubicBezTo>
                    <a:pt x="18038" y="8089"/>
                    <a:pt x="18041" y="8089"/>
                    <a:pt x="18043" y="8089"/>
                  </a:cubicBezTo>
                  <a:cubicBezTo>
                    <a:pt x="18071" y="8085"/>
                    <a:pt x="18092" y="8061"/>
                    <a:pt x="18097" y="8033"/>
                  </a:cubicBezTo>
                  <a:lnTo>
                    <a:pt x="18097" y="8024"/>
                  </a:lnTo>
                  <a:cubicBezTo>
                    <a:pt x="18105" y="8024"/>
                    <a:pt x="18113" y="8023"/>
                    <a:pt x="18121" y="8023"/>
                  </a:cubicBezTo>
                  <a:cubicBezTo>
                    <a:pt x="18127" y="8032"/>
                    <a:pt x="18136" y="8039"/>
                    <a:pt x="18146" y="8044"/>
                  </a:cubicBezTo>
                  <a:cubicBezTo>
                    <a:pt x="18187" y="8064"/>
                    <a:pt x="18234" y="8070"/>
                    <a:pt x="18277" y="8080"/>
                  </a:cubicBezTo>
                  <a:cubicBezTo>
                    <a:pt x="18311" y="8089"/>
                    <a:pt x="18343" y="8096"/>
                    <a:pt x="18376" y="8104"/>
                  </a:cubicBezTo>
                  <a:lnTo>
                    <a:pt x="18446" y="8123"/>
                  </a:lnTo>
                  <a:cubicBezTo>
                    <a:pt x="18468" y="8128"/>
                    <a:pt x="18490" y="8133"/>
                    <a:pt x="18510" y="8140"/>
                  </a:cubicBezTo>
                  <a:cubicBezTo>
                    <a:pt x="18561" y="8157"/>
                    <a:pt x="18610" y="8174"/>
                    <a:pt x="18660" y="8193"/>
                  </a:cubicBezTo>
                  <a:cubicBezTo>
                    <a:pt x="18720" y="8219"/>
                    <a:pt x="18781" y="8243"/>
                    <a:pt x="18839" y="8271"/>
                  </a:cubicBezTo>
                  <a:cubicBezTo>
                    <a:pt x="18910" y="8306"/>
                    <a:pt x="18980" y="8341"/>
                    <a:pt x="19052" y="8376"/>
                  </a:cubicBezTo>
                  <a:lnTo>
                    <a:pt x="19126" y="8411"/>
                  </a:lnTo>
                  <a:cubicBezTo>
                    <a:pt x="19140" y="8417"/>
                    <a:pt x="19154" y="8422"/>
                    <a:pt x="19170" y="8427"/>
                  </a:cubicBezTo>
                  <a:cubicBezTo>
                    <a:pt x="19178" y="8430"/>
                    <a:pt x="19184" y="8432"/>
                    <a:pt x="19191" y="8434"/>
                  </a:cubicBezTo>
                  <a:cubicBezTo>
                    <a:pt x="19200" y="8441"/>
                    <a:pt x="19209" y="8448"/>
                    <a:pt x="19216" y="8456"/>
                  </a:cubicBezTo>
                  <a:lnTo>
                    <a:pt x="19274" y="8510"/>
                  </a:lnTo>
                  <a:cubicBezTo>
                    <a:pt x="19308" y="8545"/>
                    <a:pt x="19341" y="8579"/>
                    <a:pt x="19375" y="8613"/>
                  </a:cubicBezTo>
                  <a:cubicBezTo>
                    <a:pt x="19400" y="8639"/>
                    <a:pt x="19426" y="8665"/>
                    <a:pt x="19453" y="8689"/>
                  </a:cubicBezTo>
                  <a:cubicBezTo>
                    <a:pt x="19463" y="8699"/>
                    <a:pt x="19477" y="8704"/>
                    <a:pt x="19491" y="8704"/>
                  </a:cubicBezTo>
                  <a:cubicBezTo>
                    <a:pt x="19505" y="8704"/>
                    <a:pt x="19520" y="8699"/>
                    <a:pt x="19531" y="8690"/>
                  </a:cubicBezTo>
                  <a:cubicBezTo>
                    <a:pt x="19532" y="8690"/>
                    <a:pt x="19534" y="8693"/>
                    <a:pt x="19535" y="8693"/>
                  </a:cubicBezTo>
                  <a:cubicBezTo>
                    <a:pt x="19537" y="8694"/>
                    <a:pt x="19540" y="8694"/>
                    <a:pt x="19542" y="8694"/>
                  </a:cubicBezTo>
                  <a:cubicBezTo>
                    <a:pt x="19544" y="8694"/>
                    <a:pt x="19546" y="8694"/>
                    <a:pt x="19548" y="8694"/>
                  </a:cubicBezTo>
                  <a:cubicBezTo>
                    <a:pt x="19575" y="8736"/>
                    <a:pt x="19601" y="8777"/>
                    <a:pt x="19627" y="8818"/>
                  </a:cubicBezTo>
                  <a:cubicBezTo>
                    <a:pt x="19649" y="8843"/>
                    <a:pt x="19671" y="8866"/>
                    <a:pt x="19692" y="8891"/>
                  </a:cubicBezTo>
                  <a:cubicBezTo>
                    <a:pt x="19699" y="8897"/>
                    <a:pt x="19706" y="8904"/>
                    <a:pt x="19715" y="8910"/>
                  </a:cubicBezTo>
                  <a:cubicBezTo>
                    <a:pt x="19731" y="8925"/>
                    <a:pt x="19747" y="8938"/>
                    <a:pt x="19761" y="8952"/>
                  </a:cubicBezTo>
                  <a:cubicBezTo>
                    <a:pt x="19787" y="8977"/>
                    <a:pt x="19811" y="9002"/>
                    <a:pt x="19835" y="9028"/>
                  </a:cubicBezTo>
                  <a:cubicBezTo>
                    <a:pt x="19842" y="9018"/>
                    <a:pt x="19847" y="9008"/>
                    <a:pt x="19849" y="8998"/>
                  </a:cubicBezTo>
                  <a:cubicBezTo>
                    <a:pt x="19847" y="8995"/>
                    <a:pt x="19846" y="8993"/>
                    <a:pt x="19846" y="8990"/>
                  </a:cubicBezTo>
                  <a:lnTo>
                    <a:pt x="19846" y="8990"/>
                  </a:lnTo>
                  <a:cubicBezTo>
                    <a:pt x="19846" y="8990"/>
                    <a:pt x="19846" y="8992"/>
                    <a:pt x="19847" y="8992"/>
                  </a:cubicBezTo>
                  <a:cubicBezTo>
                    <a:pt x="19833" y="8957"/>
                    <a:pt x="19819" y="8923"/>
                    <a:pt x="19803" y="8889"/>
                  </a:cubicBezTo>
                  <a:lnTo>
                    <a:pt x="19803" y="8889"/>
                  </a:lnTo>
                  <a:cubicBezTo>
                    <a:pt x="19803" y="8891"/>
                    <a:pt x="19804" y="8892"/>
                    <a:pt x="19804" y="8894"/>
                  </a:cubicBezTo>
                  <a:lnTo>
                    <a:pt x="19794" y="8868"/>
                  </a:lnTo>
                  <a:lnTo>
                    <a:pt x="19794" y="8868"/>
                  </a:lnTo>
                  <a:cubicBezTo>
                    <a:pt x="19794" y="8868"/>
                    <a:pt x="19794" y="8869"/>
                    <a:pt x="19794" y="8869"/>
                  </a:cubicBezTo>
                  <a:lnTo>
                    <a:pt x="19794" y="8869"/>
                  </a:lnTo>
                  <a:cubicBezTo>
                    <a:pt x="19794" y="8867"/>
                    <a:pt x="19792" y="8864"/>
                    <a:pt x="19790" y="8861"/>
                  </a:cubicBezTo>
                  <a:cubicBezTo>
                    <a:pt x="19772" y="8825"/>
                    <a:pt x="19753" y="8790"/>
                    <a:pt x="19733" y="8756"/>
                  </a:cubicBezTo>
                  <a:lnTo>
                    <a:pt x="19733" y="8756"/>
                  </a:lnTo>
                  <a:cubicBezTo>
                    <a:pt x="19723" y="8738"/>
                    <a:pt x="19714" y="8719"/>
                    <a:pt x="19702" y="8701"/>
                  </a:cubicBezTo>
                  <a:cubicBezTo>
                    <a:pt x="19696" y="8688"/>
                    <a:pt x="19689" y="8675"/>
                    <a:pt x="19681" y="8663"/>
                  </a:cubicBezTo>
                  <a:lnTo>
                    <a:pt x="19681" y="8663"/>
                  </a:lnTo>
                  <a:lnTo>
                    <a:pt x="19685" y="8672"/>
                  </a:lnTo>
                  <a:cubicBezTo>
                    <a:pt x="19639" y="8601"/>
                    <a:pt x="19591" y="8532"/>
                    <a:pt x="19540" y="8463"/>
                  </a:cubicBezTo>
                  <a:cubicBezTo>
                    <a:pt x="19530" y="8451"/>
                    <a:pt x="19521" y="8439"/>
                    <a:pt x="19512" y="8427"/>
                  </a:cubicBezTo>
                  <a:lnTo>
                    <a:pt x="19512" y="8427"/>
                  </a:lnTo>
                  <a:cubicBezTo>
                    <a:pt x="19512" y="8427"/>
                    <a:pt x="19512" y="8427"/>
                    <a:pt x="19512" y="8428"/>
                  </a:cubicBezTo>
                  <a:lnTo>
                    <a:pt x="19512" y="8428"/>
                  </a:lnTo>
                  <a:cubicBezTo>
                    <a:pt x="19484" y="8392"/>
                    <a:pt x="19456" y="8358"/>
                    <a:pt x="19426" y="8324"/>
                  </a:cubicBezTo>
                  <a:cubicBezTo>
                    <a:pt x="19372" y="8270"/>
                    <a:pt x="19314" y="8223"/>
                    <a:pt x="19253" y="8177"/>
                  </a:cubicBezTo>
                  <a:cubicBezTo>
                    <a:pt x="19209" y="8145"/>
                    <a:pt x="19161" y="8117"/>
                    <a:pt x="19113" y="8090"/>
                  </a:cubicBezTo>
                  <a:lnTo>
                    <a:pt x="19098" y="8081"/>
                  </a:lnTo>
                  <a:cubicBezTo>
                    <a:pt x="19077" y="8068"/>
                    <a:pt x="19057" y="8053"/>
                    <a:pt x="19037" y="8039"/>
                  </a:cubicBezTo>
                  <a:cubicBezTo>
                    <a:pt x="19009" y="8022"/>
                    <a:pt x="18979" y="8002"/>
                    <a:pt x="18949" y="7985"/>
                  </a:cubicBezTo>
                  <a:cubicBezTo>
                    <a:pt x="18916" y="7966"/>
                    <a:pt x="18881" y="7946"/>
                    <a:pt x="18848" y="7930"/>
                  </a:cubicBezTo>
                  <a:cubicBezTo>
                    <a:pt x="18789" y="7899"/>
                    <a:pt x="18729" y="7874"/>
                    <a:pt x="18668" y="7848"/>
                  </a:cubicBezTo>
                  <a:cubicBezTo>
                    <a:pt x="18607" y="7822"/>
                    <a:pt x="18544" y="7801"/>
                    <a:pt x="18481" y="7781"/>
                  </a:cubicBezTo>
                  <a:cubicBezTo>
                    <a:pt x="18420" y="7762"/>
                    <a:pt x="18355" y="7745"/>
                    <a:pt x="18291" y="7736"/>
                  </a:cubicBezTo>
                  <a:cubicBezTo>
                    <a:pt x="18267" y="7733"/>
                    <a:pt x="18244" y="7732"/>
                    <a:pt x="18220" y="7732"/>
                  </a:cubicBezTo>
                  <a:cubicBezTo>
                    <a:pt x="18175" y="7732"/>
                    <a:pt x="18130" y="7736"/>
                    <a:pt x="18086" y="7740"/>
                  </a:cubicBezTo>
                  <a:cubicBezTo>
                    <a:pt x="18082" y="7740"/>
                    <a:pt x="18077" y="7741"/>
                    <a:pt x="18072" y="7741"/>
                  </a:cubicBezTo>
                  <a:cubicBezTo>
                    <a:pt x="18067" y="7717"/>
                    <a:pt x="18060" y="7693"/>
                    <a:pt x="18054" y="7669"/>
                  </a:cubicBezTo>
                  <a:cubicBezTo>
                    <a:pt x="18018" y="7544"/>
                    <a:pt x="17972" y="7423"/>
                    <a:pt x="17920" y="7302"/>
                  </a:cubicBezTo>
                  <a:cubicBezTo>
                    <a:pt x="17871" y="7188"/>
                    <a:pt x="17803" y="7080"/>
                    <a:pt x="17726" y="6982"/>
                  </a:cubicBezTo>
                  <a:cubicBezTo>
                    <a:pt x="17684" y="6929"/>
                    <a:pt x="17640" y="6876"/>
                    <a:pt x="17596" y="6824"/>
                  </a:cubicBezTo>
                  <a:lnTo>
                    <a:pt x="17545" y="6766"/>
                  </a:lnTo>
                  <a:cubicBezTo>
                    <a:pt x="17554" y="6759"/>
                    <a:pt x="17561" y="6754"/>
                    <a:pt x="17569" y="6748"/>
                  </a:cubicBezTo>
                  <a:cubicBezTo>
                    <a:pt x="17671" y="6666"/>
                    <a:pt x="17765" y="6572"/>
                    <a:pt x="17858" y="6479"/>
                  </a:cubicBezTo>
                  <a:cubicBezTo>
                    <a:pt x="17905" y="6432"/>
                    <a:pt x="17948" y="6381"/>
                    <a:pt x="17991" y="6330"/>
                  </a:cubicBezTo>
                  <a:cubicBezTo>
                    <a:pt x="18036" y="6278"/>
                    <a:pt x="18077" y="6223"/>
                    <a:pt x="18118" y="6169"/>
                  </a:cubicBezTo>
                  <a:cubicBezTo>
                    <a:pt x="18157" y="6118"/>
                    <a:pt x="18194" y="6064"/>
                    <a:pt x="18229" y="6010"/>
                  </a:cubicBezTo>
                  <a:cubicBezTo>
                    <a:pt x="18267" y="5952"/>
                    <a:pt x="18306" y="5896"/>
                    <a:pt x="18344" y="5837"/>
                  </a:cubicBezTo>
                  <a:cubicBezTo>
                    <a:pt x="18421" y="5722"/>
                    <a:pt x="18490" y="5603"/>
                    <a:pt x="18555" y="5481"/>
                  </a:cubicBezTo>
                  <a:cubicBezTo>
                    <a:pt x="18619" y="5360"/>
                    <a:pt x="18678" y="5236"/>
                    <a:pt x="18732" y="5111"/>
                  </a:cubicBezTo>
                  <a:cubicBezTo>
                    <a:pt x="18761" y="5046"/>
                    <a:pt x="18788" y="4980"/>
                    <a:pt x="18814" y="4915"/>
                  </a:cubicBezTo>
                  <a:cubicBezTo>
                    <a:pt x="18840" y="4851"/>
                    <a:pt x="18859" y="4786"/>
                    <a:pt x="18879" y="4721"/>
                  </a:cubicBezTo>
                  <a:cubicBezTo>
                    <a:pt x="18897" y="4654"/>
                    <a:pt x="18915" y="4587"/>
                    <a:pt x="18930" y="4520"/>
                  </a:cubicBezTo>
                  <a:cubicBezTo>
                    <a:pt x="18938" y="4488"/>
                    <a:pt x="18946" y="4457"/>
                    <a:pt x="18953" y="4425"/>
                  </a:cubicBezTo>
                  <a:cubicBezTo>
                    <a:pt x="18961" y="4390"/>
                    <a:pt x="18968" y="4355"/>
                    <a:pt x="18975" y="4319"/>
                  </a:cubicBezTo>
                  <a:cubicBezTo>
                    <a:pt x="18988" y="4255"/>
                    <a:pt x="18994" y="4189"/>
                    <a:pt x="19001" y="4124"/>
                  </a:cubicBezTo>
                  <a:cubicBezTo>
                    <a:pt x="19009" y="4061"/>
                    <a:pt x="19015" y="3998"/>
                    <a:pt x="19021" y="3935"/>
                  </a:cubicBezTo>
                  <a:cubicBezTo>
                    <a:pt x="19024" y="3902"/>
                    <a:pt x="19025" y="3870"/>
                    <a:pt x="19026" y="3839"/>
                  </a:cubicBezTo>
                  <a:cubicBezTo>
                    <a:pt x="19028" y="3819"/>
                    <a:pt x="19026" y="3802"/>
                    <a:pt x="19028" y="3782"/>
                  </a:cubicBezTo>
                  <a:cubicBezTo>
                    <a:pt x="19051" y="3809"/>
                    <a:pt x="19073" y="3837"/>
                    <a:pt x="19097" y="3864"/>
                  </a:cubicBezTo>
                  <a:cubicBezTo>
                    <a:pt x="19135" y="3912"/>
                    <a:pt x="19174" y="3961"/>
                    <a:pt x="19214" y="4009"/>
                  </a:cubicBezTo>
                  <a:cubicBezTo>
                    <a:pt x="19212" y="4008"/>
                    <a:pt x="19212" y="4007"/>
                    <a:pt x="19211" y="4007"/>
                  </a:cubicBezTo>
                  <a:lnTo>
                    <a:pt x="19211" y="4007"/>
                  </a:lnTo>
                  <a:cubicBezTo>
                    <a:pt x="19212" y="4008"/>
                    <a:pt x="19214" y="4009"/>
                    <a:pt x="19214" y="4010"/>
                  </a:cubicBezTo>
                  <a:lnTo>
                    <a:pt x="19216" y="4013"/>
                  </a:lnTo>
                  <a:lnTo>
                    <a:pt x="19215" y="4012"/>
                  </a:lnTo>
                  <a:lnTo>
                    <a:pt x="19215" y="4012"/>
                  </a:lnTo>
                  <a:cubicBezTo>
                    <a:pt x="19235" y="4039"/>
                    <a:pt x="19253" y="4065"/>
                    <a:pt x="19273" y="4092"/>
                  </a:cubicBezTo>
                  <a:cubicBezTo>
                    <a:pt x="19303" y="4150"/>
                    <a:pt x="19331" y="4206"/>
                    <a:pt x="19361" y="4265"/>
                  </a:cubicBezTo>
                  <a:cubicBezTo>
                    <a:pt x="19406" y="4355"/>
                    <a:pt x="19446" y="4448"/>
                    <a:pt x="19486" y="4540"/>
                  </a:cubicBezTo>
                  <a:cubicBezTo>
                    <a:pt x="19493" y="4555"/>
                    <a:pt x="19506" y="4566"/>
                    <a:pt x="19522" y="4573"/>
                  </a:cubicBezTo>
                  <a:cubicBezTo>
                    <a:pt x="19531" y="4597"/>
                    <a:pt x="19539" y="4623"/>
                    <a:pt x="19548" y="4649"/>
                  </a:cubicBezTo>
                  <a:cubicBezTo>
                    <a:pt x="19565" y="4701"/>
                    <a:pt x="19580" y="4753"/>
                    <a:pt x="19594" y="4806"/>
                  </a:cubicBezTo>
                  <a:lnTo>
                    <a:pt x="19594" y="4806"/>
                  </a:lnTo>
                  <a:cubicBezTo>
                    <a:pt x="19594" y="4806"/>
                    <a:pt x="19594" y="4805"/>
                    <a:pt x="19594" y="4805"/>
                  </a:cubicBezTo>
                  <a:lnTo>
                    <a:pt x="19594" y="4805"/>
                  </a:lnTo>
                  <a:cubicBezTo>
                    <a:pt x="19602" y="4839"/>
                    <a:pt x="19608" y="4872"/>
                    <a:pt x="19618" y="4906"/>
                  </a:cubicBezTo>
                  <a:cubicBezTo>
                    <a:pt x="19629" y="4959"/>
                    <a:pt x="19638" y="5011"/>
                    <a:pt x="19645" y="5065"/>
                  </a:cubicBezTo>
                  <a:cubicBezTo>
                    <a:pt x="19645" y="5089"/>
                    <a:pt x="19646" y="5113"/>
                    <a:pt x="19646" y="5138"/>
                  </a:cubicBezTo>
                  <a:cubicBezTo>
                    <a:pt x="19649" y="5235"/>
                    <a:pt x="19645" y="5331"/>
                    <a:pt x="19645" y="5428"/>
                  </a:cubicBezTo>
                  <a:lnTo>
                    <a:pt x="19645" y="5428"/>
                  </a:lnTo>
                  <a:cubicBezTo>
                    <a:pt x="19645" y="5426"/>
                    <a:pt x="19645" y="5423"/>
                    <a:pt x="19646" y="5419"/>
                  </a:cubicBezTo>
                  <a:lnTo>
                    <a:pt x="19646" y="5419"/>
                  </a:lnTo>
                  <a:cubicBezTo>
                    <a:pt x="19642" y="5500"/>
                    <a:pt x="19638" y="5582"/>
                    <a:pt x="19635" y="5661"/>
                  </a:cubicBezTo>
                  <a:cubicBezTo>
                    <a:pt x="19629" y="5700"/>
                    <a:pt x="19623" y="5736"/>
                    <a:pt x="19617" y="5773"/>
                  </a:cubicBezTo>
                  <a:cubicBezTo>
                    <a:pt x="19604" y="5845"/>
                    <a:pt x="19592" y="5917"/>
                    <a:pt x="19581" y="5991"/>
                  </a:cubicBezTo>
                  <a:cubicBezTo>
                    <a:pt x="19568" y="6062"/>
                    <a:pt x="19556" y="6133"/>
                    <a:pt x="19545" y="6203"/>
                  </a:cubicBezTo>
                  <a:lnTo>
                    <a:pt x="19537" y="6262"/>
                  </a:lnTo>
                  <a:cubicBezTo>
                    <a:pt x="19527" y="6278"/>
                    <a:pt x="19522" y="6295"/>
                    <a:pt x="19517" y="6314"/>
                  </a:cubicBezTo>
                  <a:cubicBezTo>
                    <a:pt x="19506" y="6345"/>
                    <a:pt x="19496" y="6373"/>
                    <a:pt x="19486" y="6404"/>
                  </a:cubicBezTo>
                  <a:cubicBezTo>
                    <a:pt x="19479" y="6425"/>
                    <a:pt x="19473" y="6446"/>
                    <a:pt x="19467" y="6468"/>
                  </a:cubicBezTo>
                  <a:cubicBezTo>
                    <a:pt x="19463" y="6482"/>
                    <a:pt x="19459" y="6496"/>
                    <a:pt x="19457" y="6512"/>
                  </a:cubicBezTo>
                  <a:cubicBezTo>
                    <a:pt x="19434" y="6513"/>
                    <a:pt x="19413" y="6523"/>
                    <a:pt x="19402" y="6544"/>
                  </a:cubicBezTo>
                  <a:cubicBezTo>
                    <a:pt x="19388" y="6570"/>
                    <a:pt x="19395" y="6603"/>
                    <a:pt x="19415" y="6621"/>
                  </a:cubicBezTo>
                  <a:cubicBezTo>
                    <a:pt x="19424" y="6629"/>
                    <a:pt x="19433" y="6637"/>
                    <a:pt x="19443" y="6644"/>
                  </a:cubicBezTo>
                  <a:cubicBezTo>
                    <a:pt x="19444" y="6646"/>
                    <a:pt x="19446" y="6649"/>
                    <a:pt x="19447" y="6650"/>
                  </a:cubicBezTo>
                  <a:cubicBezTo>
                    <a:pt x="19449" y="6660"/>
                    <a:pt x="19454" y="6671"/>
                    <a:pt x="19462" y="6678"/>
                  </a:cubicBezTo>
                  <a:cubicBezTo>
                    <a:pt x="19484" y="6704"/>
                    <a:pt x="19517" y="6721"/>
                    <a:pt x="19544" y="6739"/>
                  </a:cubicBezTo>
                  <a:cubicBezTo>
                    <a:pt x="19558" y="6748"/>
                    <a:pt x="19572" y="6758"/>
                    <a:pt x="19587" y="6768"/>
                  </a:cubicBezTo>
                  <a:cubicBezTo>
                    <a:pt x="19608" y="6780"/>
                    <a:pt x="19629" y="6796"/>
                    <a:pt x="19651" y="6806"/>
                  </a:cubicBezTo>
                  <a:cubicBezTo>
                    <a:pt x="19680" y="6831"/>
                    <a:pt x="19712" y="6850"/>
                    <a:pt x="19743" y="6871"/>
                  </a:cubicBezTo>
                  <a:lnTo>
                    <a:pt x="19820" y="6925"/>
                  </a:lnTo>
                  <a:cubicBezTo>
                    <a:pt x="19865" y="6956"/>
                    <a:pt x="19911" y="6986"/>
                    <a:pt x="19954" y="7017"/>
                  </a:cubicBezTo>
                  <a:cubicBezTo>
                    <a:pt x="20005" y="7054"/>
                    <a:pt x="20055" y="7089"/>
                    <a:pt x="20104" y="7125"/>
                  </a:cubicBezTo>
                  <a:cubicBezTo>
                    <a:pt x="20138" y="7151"/>
                    <a:pt x="20172" y="7176"/>
                    <a:pt x="20206" y="7202"/>
                  </a:cubicBezTo>
                  <a:cubicBezTo>
                    <a:pt x="20218" y="7212"/>
                    <a:pt x="20232" y="7223"/>
                    <a:pt x="20246" y="7232"/>
                  </a:cubicBezTo>
                  <a:cubicBezTo>
                    <a:pt x="20265" y="7248"/>
                    <a:pt x="20283" y="7261"/>
                    <a:pt x="20303" y="7276"/>
                  </a:cubicBezTo>
                  <a:cubicBezTo>
                    <a:pt x="20318" y="7290"/>
                    <a:pt x="20335" y="7301"/>
                    <a:pt x="20351" y="7313"/>
                  </a:cubicBezTo>
                  <a:cubicBezTo>
                    <a:pt x="20363" y="7323"/>
                    <a:pt x="20375" y="7333"/>
                    <a:pt x="20388" y="7340"/>
                  </a:cubicBezTo>
                  <a:cubicBezTo>
                    <a:pt x="20394" y="7344"/>
                    <a:pt x="20401" y="7348"/>
                    <a:pt x="20408" y="7351"/>
                  </a:cubicBezTo>
                  <a:cubicBezTo>
                    <a:pt x="20416" y="7353"/>
                    <a:pt x="20425" y="7354"/>
                    <a:pt x="20434" y="7356"/>
                  </a:cubicBezTo>
                  <a:cubicBezTo>
                    <a:pt x="20444" y="7364"/>
                    <a:pt x="20455" y="7375"/>
                    <a:pt x="20465" y="7384"/>
                  </a:cubicBezTo>
                  <a:cubicBezTo>
                    <a:pt x="20464" y="7397"/>
                    <a:pt x="20468" y="7411"/>
                    <a:pt x="20474" y="7424"/>
                  </a:cubicBezTo>
                  <a:cubicBezTo>
                    <a:pt x="20489" y="7447"/>
                    <a:pt x="20506" y="7469"/>
                    <a:pt x="20525" y="7491"/>
                  </a:cubicBezTo>
                  <a:cubicBezTo>
                    <a:pt x="20538" y="7509"/>
                    <a:pt x="20554" y="7527"/>
                    <a:pt x="20568" y="7547"/>
                  </a:cubicBezTo>
                  <a:cubicBezTo>
                    <a:pt x="20593" y="7578"/>
                    <a:pt x="20619" y="7610"/>
                    <a:pt x="20643" y="7641"/>
                  </a:cubicBezTo>
                  <a:cubicBezTo>
                    <a:pt x="20697" y="7709"/>
                    <a:pt x="20750" y="7779"/>
                    <a:pt x="20801" y="7848"/>
                  </a:cubicBezTo>
                  <a:cubicBezTo>
                    <a:pt x="20841" y="7903"/>
                    <a:pt x="20879" y="7958"/>
                    <a:pt x="20919" y="8011"/>
                  </a:cubicBezTo>
                  <a:cubicBezTo>
                    <a:pt x="20939" y="8038"/>
                    <a:pt x="20959" y="8065"/>
                    <a:pt x="20981" y="8091"/>
                  </a:cubicBezTo>
                  <a:cubicBezTo>
                    <a:pt x="21001" y="8114"/>
                    <a:pt x="21018" y="8138"/>
                    <a:pt x="21043" y="8157"/>
                  </a:cubicBezTo>
                  <a:cubicBezTo>
                    <a:pt x="21068" y="8176"/>
                    <a:pt x="21099" y="8195"/>
                    <a:pt x="21131" y="8195"/>
                  </a:cubicBezTo>
                  <a:cubicBezTo>
                    <a:pt x="21138" y="8195"/>
                    <a:pt x="21144" y="8195"/>
                    <a:pt x="21150" y="8193"/>
                  </a:cubicBezTo>
                  <a:cubicBezTo>
                    <a:pt x="21177" y="8234"/>
                    <a:pt x="21205" y="8275"/>
                    <a:pt x="21233" y="8317"/>
                  </a:cubicBezTo>
                  <a:cubicBezTo>
                    <a:pt x="21252" y="8362"/>
                    <a:pt x="21271" y="8407"/>
                    <a:pt x="21290" y="8453"/>
                  </a:cubicBezTo>
                  <a:lnTo>
                    <a:pt x="21290" y="8453"/>
                  </a:lnTo>
                  <a:cubicBezTo>
                    <a:pt x="21290" y="8452"/>
                    <a:pt x="21290" y="8452"/>
                    <a:pt x="21290" y="8452"/>
                  </a:cubicBezTo>
                  <a:lnTo>
                    <a:pt x="21290" y="8452"/>
                  </a:lnTo>
                  <a:cubicBezTo>
                    <a:pt x="21314" y="8518"/>
                    <a:pt x="21339" y="8582"/>
                    <a:pt x="21363" y="8648"/>
                  </a:cubicBezTo>
                  <a:cubicBezTo>
                    <a:pt x="21387" y="8710"/>
                    <a:pt x="21407" y="8775"/>
                    <a:pt x="21428" y="8838"/>
                  </a:cubicBezTo>
                  <a:cubicBezTo>
                    <a:pt x="21440" y="8876"/>
                    <a:pt x="21455" y="8915"/>
                    <a:pt x="21468" y="8953"/>
                  </a:cubicBezTo>
                  <a:cubicBezTo>
                    <a:pt x="21485" y="9005"/>
                    <a:pt x="21501" y="9057"/>
                    <a:pt x="21528" y="9105"/>
                  </a:cubicBezTo>
                  <a:cubicBezTo>
                    <a:pt x="21533" y="9113"/>
                    <a:pt x="21538" y="9123"/>
                    <a:pt x="21543" y="9131"/>
                  </a:cubicBezTo>
                  <a:cubicBezTo>
                    <a:pt x="21546" y="9146"/>
                    <a:pt x="21549" y="9162"/>
                    <a:pt x="21553" y="9177"/>
                  </a:cubicBezTo>
                  <a:cubicBezTo>
                    <a:pt x="21564" y="9240"/>
                    <a:pt x="21574" y="9303"/>
                    <a:pt x="21585" y="9365"/>
                  </a:cubicBezTo>
                  <a:cubicBezTo>
                    <a:pt x="21586" y="9369"/>
                    <a:pt x="21586" y="9373"/>
                    <a:pt x="21588" y="9377"/>
                  </a:cubicBezTo>
                  <a:cubicBezTo>
                    <a:pt x="21595" y="9431"/>
                    <a:pt x="21603" y="9485"/>
                    <a:pt x="21611" y="9539"/>
                  </a:cubicBezTo>
                  <a:cubicBezTo>
                    <a:pt x="21619" y="9578"/>
                    <a:pt x="21625" y="9617"/>
                    <a:pt x="21630" y="9657"/>
                  </a:cubicBezTo>
                  <a:lnTo>
                    <a:pt x="21637" y="9707"/>
                  </a:lnTo>
                  <a:cubicBezTo>
                    <a:pt x="21615" y="9702"/>
                    <a:pt x="21593" y="9697"/>
                    <a:pt x="21569" y="9693"/>
                  </a:cubicBezTo>
                  <a:cubicBezTo>
                    <a:pt x="21508" y="9685"/>
                    <a:pt x="21446" y="9680"/>
                    <a:pt x="21387" y="9676"/>
                  </a:cubicBezTo>
                  <a:cubicBezTo>
                    <a:pt x="21301" y="9669"/>
                    <a:pt x="21216" y="9666"/>
                    <a:pt x="21132" y="9666"/>
                  </a:cubicBezTo>
                  <a:cubicBezTo>
                    <a:pt x="21086" y="9666"/>
                    <a:pt x="21040" y="9667"/>
                    <a:pt x="20994" y="9669"/>
                  </a:cubicBezTo>
                  <a:cubicBezTo>
                    <a:pt x="20930" y="9670"/>
                    <a:pt x="20867" y="9671"/>
                    <a:pt x="20804" y="9675"/>
                  </a:cubicBezTo>
                  <a:cubicBezTo>
                    <a:pt x="20733" y="9679"/>
                    <a:pt x="20665" y="9690"/>
                    <a:pt x="20595" y="9704"/>
                  </a:cubicBezTo>
                  <a:cubicBezTo>
                    <a:pt x="20530" y="9715"/>
                    <a:pt x="20465" y="9732"/>
                    <a:pt x="20401" y="9750"/>
                  </a:cubicBezTo>
                  <a:cubicBezTo>
                    <a:pt x="20340" y="9768"/>
                    <a:pt x="20282" y="9792"/>
                    <a:pt x="20224" y="9818"/>
                  </a:cubicBezTo>
                  <a:cubicBezTo>
                    <a:pt x="20167" y="9844"/>
                    <a:pt x="20110" y="9871"/>
                    <a:pt x="20055" y="9898"/>
                  </a:cubicBezTo>
                  <a:cubicBezTo>
                    <a:pt x="19995" y="9928"/>
                    <a:pt x="19935" y="9958"/>
                    <a:pt x="19876" y="9991"/>
                  </a:cubicBezTo>
                  <a:cubicBezTo>
                    <a:pt x="19818" y="10024"/>
                    <a:pt x="19763" y="10060"/>
                    <a:pt x="19714" y="10101"/>
                  </a:cubicBezTo>
                  <a:cubicBezTo>
                    <a:pt x="19660" y="10144"/>
                    <a:pt x="19607" y="10189"/>
                    <a:pt x="19556" y="10232"/>
                  </a:cubicBezTo>
                  <a:cubicBezTo>
                    <a:pt x="19508" y="10273"/>
                    <a:pt x="19463" y="10316"/>
                    <a:pt x="19417" y="10361"/>
                  </a:cubicBezTo>
                  <a:cubicBezTo>
                    <a:pt x="19375" y="10405"/>
                    <a:pt x="19338" y="10453"/>
                    <a:pt x="19299" y="10500"/>
                  </a:cubicBezTo>
                  <a:cubicBezTo>
                    <a:pt x="19214" y="10608"/>
                    <a:pt x="19149" y="10727"/>
                    <a:pt x="19092" y="10852"/>
                  </a:cubicBezTo>
                  <a:cubicBezTo>
                    <a:pt x="19067" y="10908"/>
                    <a:pt x="19045" y="10965"/>
                    <a:pt x="19025" y="11022"/>
                  </a:cubicBezTo>
                  <a:cubicBezTo>
                    <a:pt x="19018" y="11046"/>
                    <a:pt x="19010" y="11071"/>
                    <a:pt x="19004" y="11097"/>
                  </a:cubicBezTo>
                  <a:cubicBezTo>
                    <a:pt x="18987" y="11084"/>
                    <a:pt x="18969" y="11072"/>
                    <a:pt x="18952" y="11059"/>
                  </a:cubicBezTo>
                  <a:cubicBezTo>
                    <a:pt x="18901" y="11026"/>
                    <a:pt x="18852" y="10990"/>
                    <a:pt x="18795" y="10966"/>
                  </a:cubicBezTo>
                  <a:cubicBezTo>
                    <a:pt x="18786" y="10962"/>
                    <a:pt x="18776" y="10960"/>
                    <a:pt x="18767" y="10960"/>
                  </a:cubicBezTo>
                  <a:cubicBezTo>
                    <a:pt x="18759" y="10960"/>
                    <a:pt x="18752" y="10961"/>
                    <a:pt x="18745" y="10964"/>
                  </a:cubicBezTo>
                  <a:cubicBezTo>
                    <a:pt x="18729" y="10950"/>
                    <a:pt x="18715" y="10937"/>
                    <a:pt x="18700" y="10924"/>
                  </a:cubicBezTo>
                  <a:cubicBezTo>
                    <a:pt x="18585" y="10808"/>
                    <a:pt x="18478" y="10685"/>
                    <a:pt x="18378" y="10556"/>
                  </a:cubicBezTo>
                  <a:lnTo>
                    <a:pt x="18378" y="10556"/>
                  </a:lnTo>
                  <a:cubicBezTo>
                    <a:pt x="18379" y="10557"/>
                    <a:pt x="18379" y="10557"/>
                    <a:pt x="18379" y="10557"/>
                  </a:cubicBezTo>
                  <a:lnTo>
                    <a:pt x="18379" y="10557"/>
                  </a:lnTo>
                  <a:cubicBezTo>
                    <a:pt x="18371" y="10547"/>
                    <a:pt x="18364" y="10536"/>
                    <a:pt x="18357" y="10525"/>
                  </a:cubicBezTo>
                  <a:cubicBezTo>
                    <a:pt x="18344" y="10524"/>
                    <a:pt x="18333" y="10520"/>
                    <a:pt x="18323" y="10511"/>
                  </a:cubicBezTo>
                  <a:cubicBezTo>
                    <a:pt x="18287" y="10481"/>
                    <a:pt x="18251" y="10450"/>
                    <a:pt x="18218" y="10419"/>
                  </a:cubicBezTo>
                  <a:cubicBezTo>
                    <a:pt x="18202" y="10403"/>
                    <a:pt x="18183" y="10388"/>
                    <a:pt x="18167" y="10371"/>
                  </a:cubicBezTo>
                  <a:cubicBezTo>
                    <a:pt x="18140" y="10350"/>
                    <a:pt x="18112" y="10328"/>
                    <a:pt x="18084" y="10305"/>
                  </a:cubicBezTo>
                  <a:lnTo>
                    <a:pt x="18084" y="10305"/>
                  </a:lnTo>
                  <a:cubicBezTo>
                    <a:pt x="18085" y="10308"/>
                    <a:pt x="18086" y="10311"/>
                    <a:pt x="18088" y="10315"/>
                  </a:cubicBezTo>
                  <a:cubicBezTo>
                    <a:pt x="18093" y="10325"/>
                    <a:pt x="18099" y="10336"/>
                    <a:pt x="18101" y="10349"/>
                  </a:cubicBezTo>
                  <a:cubicBezTo>
                    <a:pt x="18106" y="10359"/>
                    <a:pt x="18112" y="10369"/>
                    <a:pt x="18117" y="10380"/>
                  </a:cubicBezTo>
                  <a:cubicBezTo>
                    <a:pt x="18121" y="10386"/>
                    <a:pt x="18124" y="10393"/>
                    <a:pt x="18125" y="10400"/>
                  </a:cubicBezTo>
                  <a:cubicBezTo>
                    <a:pt x="18136" y="10418"/>
                    <a:pt x="18146" y="10436"/>
                    <a:pt x="18156" y="10453"/>
                  </a:cubicBezTo>
                  <a:cubicBezTo>
                    <a:pt x="18161" y="10460"/>
                    <a:pt x="18164" y="10468"/>
                    <a:pt x="18168" y="10475"/>
                  </a:cubicBezTo>
                  <a:cubicBezTo>
                    <a:pt x="18192" y="10521"/>
                    <a:pt x="18217" y="10566"/>
                    <a:pt x="18241" y="10612"/>
                  </a:cubicBezTo>
                  <a:cubicBezTo>
                    <a:pt x="18262" y="10650"/>
                    <a:pt x="18284" y="10689"/>
                    <a:pt x="18310" y="10725"/>
                  </a:cubicBezTo>
                  <a:cubicBezTo>
                    <a:pt x="18374" y="10816"/>
                    <a:pt x="18441" y="10906"/>
                    <a:pt x="18517" y="10989"/>
                  </a:cubicBezTo>
                  <a:cubicBezTo>
                    <a:pt x="18553" y="11030"/>
                    <a:pt x="18589" y="11071"/>
                    <a:pt x="18626" y="11110"/>
                  </a:cubicBezTo>
                  <a:cubicBezTo>
                    <a:pt x="18642" y="11129"/>
                    <a:pt x="18662" y="11145"/>
                    <a:pt x="18680" y="11162"/>
                  </a:cubicBezTo>
                  <a:cubicBezTo>
                    <a:pt x="18701" y="11180"/>
                    <a:pt x="18720" y="11200"/>
                    <a:pt x="18740" y="11219"/>
                  </a:cubicBezTo>
                  <a:lnTo>
                    <a:pt x="18740" y="11219"/>
                  </a:lnTo>
                  <a:cubicBezTo>
                    <a:pt x="18739" y="11218"/>
                    <a:pt x="18739" y="11217"/>
                    <a:pt x="18738" y="11217"/>
                  </a:cubicBezTo>
                  <a:lnTo>
                    <a:pt x="18738" y="11217"/>
                  </a:lnTo>
                  <a:cubicBezTo>
                    <a:pt x="18745" y="11223"/>
                    <a:pt x="18752" y="11232"/>
                    <a:pt x="18759" y="11238"/>
                  </a:cubicBezTo>
                  <a:cubicBezTo>
                    <a:pt x="18766" y="11247"/>
                    <a:pt x="18776" y="11254"/>
                    <a:pt x="18782" y="11262"/>
                  </a:cubicBezTo>
                  <a:lnTo>
                    <a:pt x="18817" y="11296"/>
                  </a:lnTo>
                  <a:cubicBezTo>
                    <a:pt x="18839" y="11317"/>
                    <a:pt x="18862" y="11335"/>
                    <a:pt x="18886" y="11352"/>
                  </a:cubicBezTo>
                  <a:cubicBezTo>
                    <a:pt x="18904" y="11365"/>
                    <a:pt x="18924" y="11374"/>
                    <a:pt x="18943" y="11383"/>
                  </a:cubicBezTo>
                  <a:cubicBezTo>
                    <a:pt x="18941" y="11413"/>
                    <a:pt x="18940" y="11444"/>
                    <a:pt x="18937" y="11474"/>
                  </a:cubicBezTo>
                  <a:cubicBezTo>
                    <a:pt x="18935" y="11507"/>
                    <a:pt x="18932" y="11539"/>
                    <a:pt x="18931" y="11573"/>
                  </a:cubicBezTo>
                  <a:cubicBezTo>
                    <a:pt x="18930" y="11613"/>
                    <a:pt x="18935" y="11654"/>
                    <a:pt x="18938" y="11695"/>
                  </a:cubicBezTo>
                  <a:cubicBezTo>
                    <a:pt x="18941" y="11719"/>
                    <a:pt x="18942" y="11743"/>
                    <a:pt x="18945" y="11768"/>
                  </a:cubicBezTo>
                  <a:cubicBezTo>
                    <a:pt x="18907" y="11752"/>
                    <a:pt x="18868" y="11737"/>
                    <a:pt x="18829" y="11722"/>
                  </a:cubicBezTo>
                  <a:cubicBezTo>
                    <a:pt x="18740" y="11690"/>
                    <a:pt x="18652" y="11660"/>
                    <a:pt x="18561" y="11636"/>
                  </a:cubicBezTo>
                  <a:cubicBezTo>
                    <a:pt x="18482" y="11614"/>
                    <a:pt x="18401" y="11606"/>
                    <a:pt x="18320" y="11598"/>
                  </a:cubicBezTo>
                  <a:cubicBezTo>
                    <a:pt x="18280" y="11594"/>
                    <a:pt x="18240" y="11588"/>
                    <a:pt x="18200" y="11584"/>
                  </a:cubicBezTo>
                  <a:cubicBezTo>
                    <a:pt x="18174" y="11580"/>
                    <a:pt x="18147" y="11579"/>
                    <a:pt x="18120" y="11578"/>
                  </a:cubicBezTo>
                  <a:cubicBezTo>
                    <a:pt x="18115" y="11570"/>
                    <a:pt x="18109" y="11562"/>
                    <a:pt x="18104" y="11554"/>
                  </a:cubicBezTo>
                  <a:cubicBezTo>
                    <a:pt x="18047" y="11481"/>
                    <a:pt x="17981" y="11414"/>
                    <a:pt x="17915" y="11348"/>
                  </a:cubicBezTo>
                  <a:cubicBezTo>
                    <a:pt x="17885" y="11319"/>
                    <a:pt x="17856" y="11289"/>
                    <a:pt x="17823" y="11260"/>
                  </a:cubicBezTo>
                  <a:cubicBezTo>
                    <a:pt x="17785" y="11228"/>
                    <a:pt x="17744" y="11198"/>
                    <a:pt x="17701" y="11172"/>
                  </a:cubicBezTo>
                  <a:cubicBezTo>
                    <a:pt x="17627" y="11128"/>
                    <a:pt x="17545" y="11101"/>
                    <a:pt x="17467" y="11068"/>
                  </a:cubicBezTo>
                  <a:lnTo>
                    <a:pt x="17467" y="11068"/>
                  </a:lnTo>
                  <a:cubicBezTo>
                    <a:pt x="17468" y="11069"/>
                    <a:pt x="17470" y="11069"/>
                    <a:pt x="17471" y="11069"/>
                  </a:cubicBezTo>
                  <a:cubicBezTo>
                    <a:pt x="17433" y="11054"/>
                    <a:pt x="17394" y="11037"/>
                    <a:pt x="17356" y="11025"/>
                  </a:cubicBezTo>
                  <a:lnTo>
                    <a:pt x="17356" y="11025"/>
                  </a:lnTo>
                  <a:cubicBezTo>
                    <a:pt x="17358" y="11028"/>
                    <a:pt x="17359" y="11032"/>
                    <a:pt x="17362" y="11037"/>
                  </a:cubicBezTo>
                  <a:cubicBezTo>
                    <a:pt x="17366" y="11043"/>
                    <a:pt x="17368" y="11052"/>
                    <a:pt x="17372" y="11058"/>
                  </a:cubicBezTo>
                  <a:cubicBezTo>
                    <a:pt x="17408" y="11090"/>
                    <a:pt x="17441" y="11123"/>
                    <a:pt x="17476" y="11156"/>
                  </a:cubicBezTo>
                  <a:cubicBezTo>
                    <a:pt x="17508" y="11187"/>
                    <a:pt x="17541" y="11219"/>
                    <a:pt x="17572" y="11252"/>
                  </a:cubicBezTo>
                  <a:lnTo>
                    <a:pt x="17573" y="11252"/>
                  </a:lnTo>
                  <a:cubicBezTo>
                    <a:pt x="17585" y="11262"/>
                    <a:pt x="17595" y="11273"/>
                    <a:pt x="17606" y="11284"/>
                  </a:cubicBezTo>
                  <a:cubicBezTo>
                    <a:pt x="17616" y="11291"/>
                    <a:pt x="17625" y="11300"/>
                    <a:pt x="17634" y="11308"/>
                  </a:cubicBezTo>
                  <a:cubicBezTo>
                    <a:pt x="17641" y="11316"/>
                    <a:pt x="17651" y="11324"/>
                    <a:pt x="17656" y="11334"/>
                  </a:cubicBezTo>
                  <a:cubicBezTo>
                    <a:pt x="17665" y="11352"/>
                    <a:pt x="17666" y="11374"/>
                    <a:pt x="17658" y="11392"/>
                  </a:cubicBezTo>
                  <a:cubicBezTo>
                    <a:pt x="17673" y="11403"/>
                    <a:pt x="17689" y="11417"/>
                    <a:pt x="17703" y="11429"/>
                  </a:cubicBezTo>
                  <a:cubicBezTo>
                    <a:pt x="17713" y="11441"/>
                    <a:pt x="17723" y="11453"/>
                    <a:pt x="17732" y="11463"/>
                  </a:cubicBezTo>
                  <a:cubicBezTo>
                    <a:pt x="17763" y="11501"/>
                    <a:pt x="17796" y="11538"/>
                    <a:pt x="17828" y="11574"/>
                  </a:cubicBezTo>
                  <a:cubicBezTo>
                    <a:pt x="17844" y="11590"/>
                    <a:pt x="17858" y="11608"/>
                    <a:pt x="17873" y="11624"/>
                  </a:cubicBezTo>
                  <a:cubicBezTo>
                    <a:pt x="17873" y="11625"/>
                    <a:pt x="17872" y="11626"/>
                    <a:pt x="17872" y="11629"/>
                  </a:cubicBezTo>
                  <a:cubicBezTo>
                    <a:pt x="17868" y="11665"/>
                    <a:pt x="17895" y="11695"/>
                    <a:pt x="17931" y="11698"/>
                  </a:cubicBezTo>
                  <a:lnTo>
                    <a:pt x="17939" y="11698"/>
                  </a:lnTo>
                  <a:lnTo>
                    <a:pt x="17946" y="11706"/>
                  </a:lnTo>
                  <a:cubicBezTo>
                    <a:pt x="17945" y="11735"/>
                    <a:pt x="17965" y="11766"/>
                    <a:pt x="17996" y="11771"/>
                  </a:cubicBezTo>
                  <a:cubicBezTo>
                    <a:pt x="18006" y="11773"/>
                    <a:pt x="18013" y="11774"/>
                    <a:pt x="18022" y="11776"/>
                  </a:cubicBezTo>
                  <a:cubicBezTo>
                    <a:pt x="18029" y="11783"/>
                    <a:pt x="18039" y="11788"/>
                    <a:pt x="18048" y="11791"/>
                  </a:cubicBezTo>
                  <a:cubicBezTo>
                    <a:pt x="18054" y="11810"/>
                    <a:pt x="18068" y="11826"/>
                    <a:pt x="18085" y="11832"/>
                  </a:cubicBezTo>
                  <a:cubicBezTo>
                    <a:pt x="18147" y="11852"/>
                    <a:pt x="18209" y="11868"/>
                    <a:pt x="18272" y="11886"/>
                  </a:cubicBezTo>
                  <a:lnTo>
                    <a:pt x="18462" y="11940"/>
                  </a:lnTo>
                  <a:cubicBezTo>
                    <a:pt x="18520" y="11957"/>
                    <a:pt x="18578" y="11976"/>
                    <a:pt x="18635" y="11993"/>
                  </a:cubicBezTo>
                  <a:cubicBezTo>
                    <a:pt x="18663" y="12002"/>
                    <a:pt x="18690" y="12013"/>
                    <a:pt x="18719" y="12023"/>
                  </a:cubicBezTo>
                  <a:cubicBezTo>
                    <a:pt x="18751" y="12034"/>
                    <a:pt x="18782" y="12046"/>
                    <a:pt x="18814" y="12058"/>
                  </a:cubicBezTo>
                  <a:lnTo>
                    <a:pt x="18807" y="12054"/>
                  </a:lnTo>
                  <a:lnTo>
                    <a:pt x="18807" y="12054"/>
                  </a:lnTo>
                  <a:cubicBezTo>
                    <a:pt x="18869" y="12082"/>
                    <a:pt x="18935" y="12108"/>
                    <a:pt x="18996" y="12140"/>
                  </a:cubicBezTo>
                  <a:cubicBezTo>
                    <a:pt x="19003" y="12144"/>
                    <a:pt x="19009" y="12146"/>
                    <a:pt x="19015" y="12151"/>
                  </a:cubicBezTo>
                  <a:cubicBezTo>
                    <a:pt x="19017" y="12153"/>
                    <a:pt x="19017" y="12156"/>
                    <a:pt x="19018" y="12158"/>
                  </a:cubicBezTo>
                  <a:cubicBezTo>
                    <a:pt x="19023" y="12177"/>
                    <a:pt x="19039" y="12191"/>
                    <a:pt x="19055" y="12197"/>
                  </a:cubicBezTo>
                  <a:cubicBezTo>
                    <a:pt x="19066" y="12220"/>
                    <a:pt x="19077" y="12245"/>
                    <a:pt x="19089" y="12268"/>
                  </a:cubicBezTo>
                  <a:cubicBezTo>
                    <a:pt x="19098" y="12285"/>
                    <a:pt x="19112" y="12296"/>
                    <a:pt x="19129" y="12301"/>
                  </a:cubicBezTo>
                  <a:cubicBezTo>
                    <a:pt x="19135" y="12303"/>
                    <a:pt x="19141" y="12304"/>
                    <a:pt x="19147" y="12304"/>
                  </a:cubicBezTo>
                  <a:cubicBezTo>
                    <a:pt x="19154" y="12304"/>
                    <a:pt x="19160" y="12303"/>
                    <a:pt x="19167" y="12301"/>
                  </a:cubicBezTo>
                  <a:cubicBezTo>
                    <a:pt x="19180" y="12296"/>
                    <a:pt x="19192" y="12289"/>
                    <a:pt x="19201" y="12277"/>
                  </a:cubicBezTo>
                  <a:cubicBezTo>
                    <a:pt x="19206" y="12270"/>
                    <a:pt x="19209" y="12263"/>
                    <a:pt x="19210" y="12255"/>
                  </a:cubicBezTo>
                  <a:cubicBezTo>
                    <a:pt x="19223" y="12263"/>
                    <a:pt x="19237" y="12271"/>
                    <a:pt x="19251" y="12279"/>
                  </a:cubicBezTo>
                  <a:cubicBezTo>
                    <a:pt x="19255" y="12281"/>
                    <a:pt x="19259" y="12281"/>
                    <a:pt x="19264" y="12284"/>
                  </a:cubicBezTo>
                  <a:cubicBezTo>
                    <a:pt x="19266" y="12287"/>
                    <a:pt x="19267" y="12292"/>
                    <a:pt x="19270" y="12296"/>
                  </a:cubicBezTo>
                  <a:cubicBezTo>
                    <a:pt x="19290" y="12325"/>
                    <a:pt x="19314" y="12349"/>
                    <a:pt x="19338" y="12374"/>
                  </a:cubicBezTo>
                  <a:lnTo>
                    <a:pt x="19389" y="12428"/>
                  </a:lnTo>
                  <a:lnTo>
                    <a:pt x="19473" y="12521"/>
                  </a:lnTo>
                  <a:cubicBezTo>
                    <a:pt x="19525" y="12576"/>
                    <a:pt x="19575" y="12632"/>
                    <a:pt x="19624" y="12689"/>
                  </a:cubicBezTo>
                  <a:cubicBezTo>
                    <a:pt x="19685" y="12759"/>
                    <a:pt x="19745" y="12831"/>
                    <a:pt x="19802" y="12903"/>
                  </a:cubicBezTo>
                  <a:cubicBezTo>
                    <a:pt x="19854" y="12965"/>
                    <a:pt x="19903" y="13029"/>
                    <a:pt x="19953" y="13092"/>
                  </a:cubicBezTo>
                  <a:cubicBezTo>
                    <a:pt x="19952" y="13091"/>
                    <a:pt x="19952" y="13091"/>
                    <a:pt x="19951" y="13090"/>
                  </a:cubicBezTo>
                  <a:lnTo>
                    <a:pt x="19951" y="13090"/>
                  </a:lnTo>
                  <a:cubicBezTo>
                    <a:pt x="19990" y="13143"/>
                    <a:pt x="20030" y="13194"/>
                    <a:pt x="20067" y="13249"/>
                  </a:cubicBezTo>
                  <a:cubicBezTo>
                    <a:pt x="20112" y="13313"/>
                    <a:pt x="20155" y="13379"/>
                    <a:pt x="20200" y="13443"/>
                  </a:cubicBezTo>
                  <a:cubicBezTo>
                    <a:pt x="20201" y="13445"/>
                    <a:pt x="20201" y="13446"/>
                    <a:pt x="20202" y="13447"/>
                  </a:cubicBezTo>
                  <a:cubicBezTo>
                    <a:pt x="20227" y="13497"/>
                    <a:pt x="20252" y="13548"/>
                    <a:pt x="20277" y="13597"/>
                  </a:cubicBezTo>
                  <a:cubicBezTo>
                    <a:pt x="20320" y="13689"/>
                    <a:pt x="20362" y="13782"/>
                    <a:pt x="20403" y="13876"/>
                  </a:cubicBezTo>
                  <a:cubicBezTo>
                    <a:pt x="20428" y="13938"/>
                    <a:pt x="20454" y="14000"/>
                    <a:pt x="20476" y="14062"/>
                  </a:cubicBezTo>
                  <a:cubicBezTo>
                    <a:pt x="20501" y="14128"/>
                    <a:pt x="20525" y="14194"/>
                    <a:pt x="20548" y="14261"/>
                  </a:cubicBezTo>
                  <a:cubicBezTo>
                    <a:pt x="20571" y="14327"/>
                    <a:pt x="20591" y="14394"/>
                    <a:pt x="20611" y="14461"/>
                  </a:cubicBezTo>
                  <a:cubicBezTo>
                    <a:pt x="20620" y="14492"/>
                    <a:pt x="20631" y="14523"/>
                    <a:pt x="20640" y="14552"/>
                  </a:cubicBezTo>
                  <a:cubicBezTo>
                    <a:pt x="20642" y="14555"/>
                    <a:pt x="20643" y="14556"/>
                    <a:pt x="20643" y="14559"/>
                  </a:cubicBezTo>
                  <a:cubicBezTo>
                    <a:pt x="20645" y="14573"/>
                    <a:pt x="20650" y="14587"/>
                    <a:pt x="20660" y="14597"/>
                  </a:cubicBezTo>
                  <a:cubicBezTo>
                    <a:pt x="20666" y="14612"/>
                    <a:pt x="20671" y="14627"/>
                    <a:pt x="20679" y="14642"/>
                  </a:cubicBezTo>
                  <a:cubicBezTo>
                    <a:pt x="20690" y="14665"/>
                    <a:pt x="20711" y="14690"/>
                    <a:pt x="20733" y="14702"/>
                  </a:cubicBezTo>
                  <a:cubicBezTo>
                    <a:pt x="20745" y="14708"/>
                    <a:pt x="20757" y="14710"/>
                    <a:pt x="20768" y="14710"/>
                  </a:cubicBezTo>
                  <a:cubicBezTo>
                    <a:pt x="20770" y="14710"/>
                    <a:pt x="20772" y="14710"/>
                    <a:pt x="20775" y="14710"/>
                  </a:cubicBezTo>
                  <a:cubicBezTo>
                    <a:pt x="20783" y="14722"/>
                    <a:pt x="20794" y="14735"/>
                    <a:pt x="20803" y="14746"/>
                  </a:cubicBezTo>
                  <a:cubicBezTo>
                    <a:pt x="20816" y="14762"/>
                    <a:pt x="20830" y="14774"/>
                    <a:pt x="20849" y="14781"/>
                  </a:cubicBezTo>
                  <a:cubicBezTo>
                    <a:pt x="20854" y="14782"/>
                    <a:pt x="20859" y="14783"/>
                    <a:pt x="20863" y="14783"/>
                  </a:cubicBezTo>
                  <a:cubicBezTo>
                    <a:pt x="20864" y="14783"/>
                    <a:pt x="20865" y="14783"/>
                    <a:pt x="20866" y="14783"/>
                  </a:cubicBezTo>
                  <a:cubicBezTo>
                    <a:pt x="20891" y="14783"/>
                    <a:pt x="20913" y="14770"/>
                    <a:pt x="20926" y="14750"/>
                  </a:cubicBezTo>
                  <a:cubicBezTo>
                    <a:pt x="20931" y="14751"/>
                    <a:pt x="20937" y="14752"/>
                    <a:pt x="20940" y="14753"/>
                  </a:cubicBezTo>
                  <a:cubicBezTo>
                    <a:pt x="20959" y="14757"/>
                    <a:pt x="20979" y="14763"/>
                    <a:pt x="20998" y="14767"/>
                  </a:cubicBezTo>
                  <a:cubicBezTo>
                    <a:pt x="21037" y="14781"/>
                    <a:pt x="21076" y="14797"/>
                    <a:pt x="21114" y="14812"/>
                  </a:cubicBezTo>
                  <a:cubicBezTo>
                    <a:pt x="21114" y="14812"/>
                    <a:pt x="21114" y="14812"/>
                    <a:pt x="21114" y="14812"/>
                  </a:cubicBezTo>
                  <a:lnTo>
                    <a:pt x="21114" y="14812"/>
                  </a:lnTo>
                  <a:cubicBezTo>
                    <a:pt x="21149" y="14827"/>
                    <a:pt x="21182" y="14842"/>
                    <a:pt x="21216" y="14860"/>
                  </a:cubicBezTo>
                  <a:cubicBezTo>
                    <a:pt x="21254" y="14879"/>
                    <a:pt x="21291" y="14898"/>
                    <a:pt x="21328" y="14918"/>
                  </a:cubicBezTo>
                  <a:lnTo>
                    <a:pt x="21327" y="14918"/>
                  </a:lnTo>
                  <a:cubicBezTo>
                    <a:pt x="21373" y="14948"/>
                    <a:pt x="21423" y="14978"/>
                    <a:pt x="21466" y="15010"/>
                  </a:cubicBezTo>
                  <a:cubicBezTo>
                    <a:pt x="21525" y="15053"/>
                    <a:pt x="21584" y="15094"/>
                    <a:pt x="21641" y="15137"/>
                  </a:cubicBezTo>
                  <a:cubicBezTo>
                    <a:pt x="21641" y="15137"/>
                    <a:pt x="21640" y="15136"/>
                    <a:pt x="21640" y="15135"/>
                  </a:cubicBezTo>
                  <a:lnTo>
                    <a:pt x="21640" y="15135"/>
                  </a:lnTo>
                  <a:cubicBezTo>
                    <a:pt x="21688" y="15173"/>
                    <a:pt x="21736" y="15211"/>
                    <a:pt x="21785" y="15247"/>
                  </a:cubicBezTo>
                  <a:cubicBezTo>
                    <a:pt x="21807" y="15264"/>
                    <a:pt x="21829" y="15283"/>
                    <a:pt x="21851" y="15299"/>
                  </a:cubicBezTo>
                  <a:cubicBezTo>
                    <a:pt x="21890" y="15333"/>
                    <a:pt x="21930" y="15365"/>
                    <a:pt x="21966" y="15401"/>
                  </a:cubicBezTo>
                  <a:cubicBezTo>
                    <a:pt x="22010" y="15445"/>
                    <a:pt x="22050" y="15490"/>
                    <a:pt x="22089" y="15537"/>
                  </a:cubicBezTo>
                  <a:cubicBezTo>
                    <a:pt x="22120" y="15573"/>
                    <a:pt x="22151" y="15609"/>
                    <a:pt x="22182" y="15646"/>
                  </a:cubicBezTo>
                  <a:cubicBezTo>
                    <a:pt x="22209" y="15696"/>
                    <a:pt x="22235" y="15746"/>
                    <a:pt x="22261" y="15795"/>
                  </a:cubicBezTo>
                  <a:cubicBezTo>
                    <a:pt x="22310" y="15891"/>
                    <a:pt x="22357" y="15987"/>
                    <a:pt x="22399" y="16087"/>
                  </a:cubicBezTo>
                  <a:cubicBezTo>
                    <a:pt x="22409" y="16110"/>
                    <a:pt x="22420" y="16136"/>
                    <a:pt x="22429" y="16162"/>
                  </a:cubicBezTo>
                  <a:cubicBezTo>
                    <a:pt x="22429" y="16166"/>
                    <a:pt x="22430" y="16169"/>
                    <a:pt x="22430" y="16172"/>
                  </a:cubicBezTo>
                  <a:cubicBezTo>
                    <a:pt x="22427" y="16186"/>
                    <a:pt x="22429" y="16200"/>
                    <a:pt x="22434" y="16212"/>
                  </a:cubicBezTo>
                  <a:cubicBezTo>
                    <a:pt x="22442" y="16250"/>
                    <a:pt x="22449" y="16290"/>
                    <a:pt x="22457" y="16329"/>
                  </a:cubicBezTo>
                  <a:cubicBezTo>
                    <a:pt x="22462" y="16357"/>
                    <a:pt x="22467" y="16386"/>
                    <a:pt x="22471" y="16414"/>
                  </a:cubicBezTo>
                  <a:cubicBezTo>
                    <a:pt x="22473" y="16427"/>
                    <a:pt x="22475" y="16439"/>
                    <a:pt x="22478" y="16450"/>
                  </a:cubicBezTo>
                  <a:cubicBezTo>
                    <a:pt x="22481" y="16461"/>
                    <a:pt x="22486" y="16474"/>
                    <a:pt x="22488" y="16484"/>
                  </a:cubicBezTo>
                  <a:cubicBezTo>
                    <a:pt x="22491" y="16495"/>
                    <a:pt x="22499" y="16505"/>
                    <a:pt x="22507" y="16513"/>
                  </a:cubicBezTo>
                  <a:cubicBezTo>
                    <a:pt x="22514" y="16523"/>
                    <a:pt x="22527" y="16530"/>
                    <a:pt x="22539" y="16532"/>
                  </a:cubicBezTo>
                  <a:cubicBezTo>
                    <a:pt x="22537" y="16605"/>
                    <a:pt x="22530" y="16677"/>
                    <a:pt x="22523" y="16749"/>
                  </a:cubicBezTo>
                  <a:cubicBezTo>
                    <a:pt x="22534" y="16800"/>
                    <a:pt x="22544" y="16850"/>
                    <a:pt x="22554" y="16900"/>
                  </a:cubicBezTo>
                  <a:cubicBezTo>
                    <a:pt x="22559" y="16926"/>
                    <a:pt x="22563" y="16950"/>
                    <a:pt x="22568" y="16976"/>
                  </a:cubicBezTo>
                  <a:cubicBezTo>
                    <a:pt x="22569" y="16974"/>
                    <a:pt x="22571" y="16971"/>
                    <a:pt x="22573" y="16967"/>
                  </a:cubicBezTo>
                  <a:cubicBezTo>
                    <a:pt x="22578" y="16960"/>
                    <a:pt x="22585" y="16955"/>
                    <a:pt x="22591" y="16949"/>
                  </a:cubicBezTo>
                  <a:cubicBezTo>
                    <a:pt x="22599" y="16924"/>
                    <a:pt x="22605" y="16898"/>
                    <a:pt x="22611" y="16872"/>
                  </a:cubicBezTo>
                  <a:cubicBezTo>
                    <a:pt x="22611" y="16869"/>
                    <a:pt x="22611" y="16868"/>
                    <a:pt x="22613" y="16867"/>
                  </a:cubicBezTo>
                  <a:lnTo>
                    <a:pt x="22648" y="16708"/>
                  </a:lnTo>
                  <a:cubicBezTo>
                    <a:pt x="22653" y="16685"/>
                    <a:pt x="22657" y="16661"/>
                    <a:pt x="22662" y="16637"/>
                  </a:cubicBezTo>
                  <a:cubicBezTo>
                    <a:pt x="22664" y="16601"/>
                    <a:pt x="22667" y="16563"/>
                    <a:pt x="22668" y="16527"/>
                  </a:cubicBezTo>
                  <a:cubicBezTo>
                    <a:pt x="22669" y="16500"/>
                    <a:pt x="22669" y="16474"/>
                    <a:pt x="22669" y="16446"/>
                  </a:cubicBezTo>
                  <a:cubicBezTo>
                    <a:pt x="22674" y="16455"/>
                    <a:pt x="22682" y="16464"/>
                    <a:pt x="22690" y="16471"/>
                  </a:cubicBezTo>
                  <a:lnTo>
                    <a:pt x="22692" y="16472"/>
                  </a:lnTo>
                  <a:cubicBezTo>
                    <a:pt x="22707" y="16484"/>
                    <a:pt x="22721" y="16496"/>
                    <a:pt x="22735" y="16510"/>
                  </a:cubicBezTo>
                  <a:cubicBezTo>
                    <a:pt x="22740" y="16509"/>
                    <a:pt x="22744" y="16508"/>
                    <a:pt x="22748" y="16508"/>
                  </a:cubicBezTo>
                  <a:cubicBezTo>
                    <a:pt x="22754" y="16508"/>
                    <a:pt x="22759" y="16509"/>
                    <a:pt x="22764" y="16511"/>
                  </a:cubicBezTo>
                  <a:cubicBezTo>
                    <a:pt x="22790" y="16518"/>
                    <a:pt x="22807" y="16541"/>
                    <a:pt x="22809" y="16567"/>
                  </a:cubicBezTo>
                  <a:cubicBezTo>
                    <a:pt x="22809" y="16573"/>
                    <a:pt x="22811" y="16580"/>
                    <a:pt x="22811" y="16587"/>
                  </a:cubicBezTo>
                  <a:cubicBezTo>
                    <a:pt x="22812" y="16588"/>
                    <a:pt x="22812" y="16589"/>
                    <a:pt x="22813" y="16592"/>
                  </a:cubicBezTo>
                  <a:cubicBezTo>
                    <a:pt x="22818" y="16599"/>
                    <a:pt x="22823" y="16604"/>
                    <a:pt x="22828" y="16611"/>
                  </a:cubicBezTo>
                  <a:cubicBezTo>
                    <a:pt x="22828" y="16611"/>
                    <a:pt x="22828" y="16610"/>
                    <a:pt x="22827" y="16610"/>
                  </a:cubicBezTo>
                  <a:lnTo>
                    <a:pt x="22827" y="16610"/>
                  </a:lnTo>
                  <a:cubicBezTo>
                    <a:pt x="22834" y="16619"/>
                    <a:pt x="22841" y="16627"/>
                    <a:pt x="22848" y="16636"/>
                  </a:cubicBezTo>
                  <a:cubicBezTo>
                    <a:pt x="22853" y="16644"/>
                    <a:pt x="22858" y="16650"/>
                    <a:pt x="22863" y="16657"/>
                  </a:cubicBezTo>
                  <a:cubicBezTo>
                    <a:pt x="22868" y="16656"/>
                    <a:pt x="22873" y="16656"/>
                    <a:pt x="22878" y="16656"/>
                  </a:cubicBezTo>
                  <a:cubicBezTo>
                    <a:pt x="22900" y="16656"/>
                    <a:pt x="22922" y="16665"/>
                    <a:pt x="22932" y="16683"/>
                  </a:cubicBezTo>
                  <a:cubicBezTo>
                    <a:pt x="22955" y="16719"/>
                    <a:pt x="22977" y="16757"/>
                    <a:pt x="22998" y="16794"/>
                  </a:cubicBezTo>
                  <a:cubicBezTo>
                    <a:pt x="22992" y="16729"/>
                    <a:pt x="22983" y="16665"/>
                    <a:pt x="22971" y="16601"/>
                  </a:cubicBezTo>
                  <a:lnTo>
                    <a:pt x="22971" y="16601"/>
                  </a:lnTo>
                  <a:cubicBezTo>
                    <a:pt x="22972" y="16604"/>
                    <a:pt x="22972" y="16606"/>
                    <a:pt x="22973" y="16609"/>
                  </a:cubicBezTo>
                  <a:cubicBezTo>
                    <a:pt x="22972" y="16603"/>
                    <a:pt x="22971" y="16595"/>
                    <a:pt x="22969" y="16590"/>
                  </a:cubicBezTo>
                  <a:cubicBezTo>
                    <a:pt x="22969" y="16589"/>
                    <a:pt x="22968" y="16588"/>
                    <a:pt x="22968" y="16587"/>
                  </a:cubicBezTo>
                  <a:lnTo>
                    <a:pt x="22968" y="16585"/>
                  </a:lnTo>
                  <a:cubicBezTo>
                    <a:pt x="22968" y="16583"/>
                    <a:pt x="22967" y="16582"/>
                    <a:pt x="22967" y="16579"/>
                  </a:cubicBezTo>
                  <a:lnTo>
                    <a:pt x="22967" y="16580"/>
                  </a:lnTo>
                  <a:cubicBezTo>
                    <a:pt x="22953" y="16526"/>
                    <a:pt x="22937" y="16475"/>
                    <a:pt x="22917" y="16423"/>
                  </a:cubicBezTo>
                  <a:lnTo>
                    <a:pt x="22917" y="16423"/>
                  </a:lnTo>
                  <a:lnTo>
                    <a:pt x="22919" y="16424"/>
                  </a:lnTo>
                  <a:cubicBezTo>
                    <a:pt x="22904" y="16387"/>
                    <a:pt x="22885" y="16352"/>
                    <a:pt x="22865" y="16319"/>
                  </a:cubicBezTo>
                  <a:cubicBezTo>
                    <a:pt x="22862" y="16314"/>
                    <a:pt x="22857" y="16310"/>
                    <a:pt x="22853" y="16304"/>
                  </a:cubicBezTo>
                  <a:cubicBezTo>
                    <a:pt x="22819" y="16270"/>
                    <a:pt x="22785" y="16241"/>
                    <a:pt x="22747" y="16213"/>
                  </a:cubicBezTo>
                  <a:cubicBezTo>
                    <a:pt x="22713" y="16186"/>
                    <a:pt x="22673" y="16164"/>
                    <a:pt x="22635" y="16143"/>
                  </a:cubicBezTo>
                  <a:cubicBezTo>
                    <a:pt x="22633" y="16140"/>
                    <a:pt x="22633" y="16138"/>
                    <a:pt x="22633" y="16134"/>
                  </a:cubicBezTo>
                  <a:cubicBezTo>
                    <a:pt x="22616" y="16066"/>
                    <a:pt x="22597" y="15999"/>
                    <a:pt x="22578" y="15932"/>
                  </a:cubicBezTo>
                  <a:cubicBezTo>
                    <a:pt x="22540" y="15804"/>
                    <a:pt x="22486" y="15682"/>
                    <a:pt x="22422" y="15567"/>
                  </a:cubicBezTo>
                  <a:cubicBezTo>
                    <a:pt x="22359" y="15452"/>
                    <a:pt x="22281" y="15347"/>
                    <a:pt x="22197" y="15249"/>
                  </a:cubicBezTo>
                  <a:cubicBezTo>
                    <a:pt x="22151" y="15196"/>
                    <a:pt x="22104" y="15145"/>
                    <a:pt x="22053" y="15097"/>
                  </a:cubicBezTo>
                  <a:cubicBezTo>
                    <a:pt x="22008" y="15055"/>
                    <a:pt x="21960" y="15014"/>
                    <a:pt x="21913" y="14973"/>
                  </a:cubicBezTo>
                  <a:cubicBezTo>
                    <a:pt x="21859" y="14928"/>
                    <a:pt x="21804" y="14886"/>
                    <a:pt x="21748" y="14846"/>
                  </a:cubicBezTo>
                  <a:cubicBezTo>
                    <a:pt x="21722" y="14829"/>
                    <a:pt x="21696" y="14809"/>
                    <a:pt x="21668" y="14793"/>
                  </a:cubicBezTo>
                  <a:cubicBezTo>
                    <a:pt x="21636" y="14772"/>
                    <a:pt x="21604" y="14752"/>
                    <a:pt x="21572" y="14735"/>
                  </a:cubicBezTo>
                  <a:cubicBezTo>
                    <a:pt x="21544" y="14719"/>
                    <a:pt x="21517" y="14706"/>
                    <a:pt x="21490" y="14693"/>
                  </a:cubicBezTo>
                  <a:cubicBezTo>
                    <a:pt x="21461" y="14680"/>
                    <a:pt x="21433" y="14666"/>
                    <a:pt x="21404" y="14653"/>
                  </a:cubicBezTo>
                  <a:cubicBezTo>
                    <a:pt x="21342" y="14626"/>
                    <a:pt x="21280" y="14602"/>
                    <a:pt x="21214" y="14582"/>
                  </a:cubicBezTo>
                  <a:cubicBezTo>
                    <a:pt x="21171" y="14570"/>
                    <a:pt x="21126" y="14557"/>
                    <a:pt x="21083" y="14547"/>
                  </a:cubicBezTo>
                  <a:cubicBezTo>
                    <a:pt x="21042" y="14539"/>
                    <a:pt x="21001" y="14528"/>
                    <a:pt x="20959" y="14521"/>
                  </a:cubicBezTo>
                  <a:cubicBezTo>
                    <a:pt x="20944" y="14519"/>
                    <a:pt x="20928" y="14516"/>
                    <a:pt x="20913" y="14515"/>
                  </a:cubicBezTo>
                  <a:cubicBezTo>
                    <a:pt x="20912" y="14513"/>
                    <a:pt x="20912" y="14509"/>
                    <a:pt x="20910" y="14506"/>
                  </a:cubicBezTo>
                  <a:cubicBezTo>
                    <a:pt x="20897" y="14447"/>
                    <a:pt x="20886" y="14386"/>
                    <a:pt x="20868" y="14328"/>
                  </a:cubicBezTo>
                  <a:cubicBezTo>
                    <a:pt x="20852" y="14266"/>
                    <a:pt x="20830" y="14205"/>
                    <a:pt x="20810" y="14144"/>
                  </a:cubicBezTo>
                  <a:cubicBezTo>
                    <a:pt x="20789" y="14080"/>
                    <a:pt x="20768" y="14015"/>
                    <a:pt x="20744" y="13952"/>
                  </a:cubicBezTo>
                  <a:cubicBezTo>
                    <a:pt x="20737" y="13936"/>
                    <a:pt x="20729" y="13919"/>
                    <a:pt x="20722" y="13902"/>
                  </a:cubicBezTo>
                  <a:cubicBezTo>
                    <a:pt x="20722" y="13901"/>
                    <a:pt x="20721" y="13899"/>
                    <a:pt x="20721" y="13897"/>
                  </a:cubicBezTo>
                  <a:cubicBezTo>
                    <a:pt x="20702" y="13835"/>
                    <a:pt x="20685" y="13773"/>
                    <a:pt x="20662" y="13714"/>
                  </a:cubicBezTo>
                  <a:cubicBezTo>
                    <a:pt x="20639" y="13647"/>
                    <a:pt x="20614" y="13580"/>
                    <a:pt x="20585" y="13514"/>
                  </a:cubicBezTo>
                  <a:cubicBezTo>
                    <a:pt x="20556" y="13447"/>
                    <a:pt x="20523" y="13380"/>
                    <a:pt x="20491" y="13314"/>
                  </a:cubicBezTo>
                  <a:cubicBezTo>
                    <a:pt x="20433" y="13194"/>
                    <a:pt x="20365" y="13080"/>
                    <a:pt x="20294" y="12967"/>
                  </a:cubicBezTo>
                  <a:cubicBezTo>
                    <a:pt x="20258" y="12910"/>
                    <a:pt x="20220" y="12853"/>
                    <a:pt x="20181" y="12798"/>
                  </a:cubicBezTo>
                  <a:cubicBezTo>
                    <a:pt x="20145" y="12745"/>
                    <a:pt x="20104" y="12694"/>
                    <a:pt x="20064" y="12646"/>
                  </a:cubicBezTo>
                  <a:cubicBezTo>
                    <a:pt x="20025" y="12598"/>
                    <a:pt x="19986" y="12548"/>
                    <a:pt x="19945" y="12501"/>
                  </a:cubicBezTo>
                  <a:cubicBezTo>
                    <a:pt x="19901" y="12451"/>
                    <a:pt x="19855" y="12402"/>
                    <a:pt x="19809" y="12354"/>
                  </a:cubicBezTo>
                  <a:cubicBezTo>
                    <a:pt x="19720" y="12263"/>
                    <a:pt x="19624" y="12176"/>
                    <a:pt x="19526" y="12095"/>
                  </a:cubicBezTo>
                  <a:cubicBezTo>
                    <a:pt x="19431" y="12015"/>
                    <a:pt x="19324" y="11949"/>
                    <a:pt x="19215" y="11888"/>
                  </a:cubicBezTo>
                  <a:cubicBezTo>
                    <a:pt x="19215" y="11866"/>
                    <a:pt x="19214" y="11845"/>
                    <a:pt x="19214" y="11823"/>
                  </a:cubicBezTo>
                  <a:lnTo>
                    <a:pt x="19214" y="11823"/>
                  </a:lnTo>
                  <a:cubicBezTo>
                    <a:pt x="19216" y="11752"/>
                    <a:pt x="19220" y="11681"/>
                    <a:pt x="19222" y="11610"/>
                  </a:cubicBezTo>
                  <a:cubicBezTo>
                    <a:pt x="19224" y="11578"/>
                    <a:pt x="19226" y="11547"/>
                    <a:pt x="19228" y="11515"/>
                  </a:cubicBezTo>
                  <a:cubicBezTo>
                    <a:pt x="19231" y="11481"/>
                    <a:pt x="19235" y="11448"/>
                    <a:pt x="19238" y="11414"/>
                  </a:cubicBezTo>
                  <a:cubicBezTo>
                    <a:pt x="19244" y="11384"/>
                    <a:pt x="19250" y="11357"/>
                    <a:pt x="19258" y="11327"/>
                  </a:cubicBezTo>
                  <a:cubicBezTo>
                    <a:pt x="19266" y="11299"/>
                    <a:pt x="19273" y="11272"/>
                    <a:pt x="19279" y="11245"/>
                  </a:cubicBezTo>
                  <a:cubicBezTo>
                    <a:pt x="19295" y="11186"/>
                    <a:pt x="19308" y="11125"/>
                    <a:pt x="19325" y="11066"/>
                  </a:cubicBezTo>
                  <a:cubicBezTo>
                    <a:pt x="19335" y="11038"/>
                    <a:pt x="19346" y="11010"/>
                    <a:pt x="19358" y="10982"/>
                  </a:cubicBezTo>
                  <a:lnTo>
                    <a:pt x="19358" y="10982"/>
                  </a:lnTo>
                  <a:cubicBezTo>
                    <a:pt x="19357" y="10983"/>
                    <a:pt x="19357" y="10983"/>
                    <a:pt x="19357" y="10983"/>
                  </a:cubicBezTo>
                  <a:cubicBezTo>
                    <a:pt x="19357" y="10981"/>
                    <a:pt x="19359" y="10980"/>
                    <a:pt x="19359" y="10979"/>
                  </a:cubicBezTo>
                  <a:cubicBezTo>
                    <a:pt x="19403" y="10887"/>
                    <a:pt x="19455" y="10800"/>
                    <a:pt x="19506" y="10713"/>
                  </a:cubicBezTo>
                  <a:cubicBezTo>
                    <a:pt x="19527" y="10681"/>
                    <a:pt x="19550" y="10650"/>
                    <a:pt x="19572" y="10620"/>
                  </a:cubicBezTo>
                  <a:cubicBezTo>
                    <a:pt x="19624" y="10561"/>
                    <a:pt x="19675" y="10505"/>
                    <a:pt x="19730" y="10450"/>
                  </a:cubicBezTo>
                  <a:cubicBezTo>
                    <a:pt x="19751" y="10431"/>
                    <a:pt x="19772" y="10412"/>
                    <a:pt x="19794" y="10392"/>
                  </a:cubicBezTo>
                  <a:cubicBezTo>
                    <a:pt x="19818" y="10372"/>
                    <a:pt x="19842" y="10355"/>
                    <a:pt x="19865" y="10338"/>
                  </a:cubicBezTo>
                  <a:lnTo>
                    <a:pt x="19865" y="10338"/>
                  </a:lnTo>
                  <a:lnTo>
                    <a:pt x="19862" y="10340"/>
                  </a:lnTo>
                  <a:cubicBezTo>
                    <a:pt x="19926" y="10295"/>
                    <a:pt x="19990" y="10251"/>
                    <a:pt x="20057" y="10210"/>
                  </a:cubicBezTo>
                  <a:cubicBezTo>
                    <a:pt x="20103" y="10186"/>
                    <a:pt x="20150" y="10163"/>
                    <a:pt x="20197" y="10140"/>
                  </a:cubicBezTo>
                  <a:cubicBezTo>
                    <a:pt x="20252" y="10114"/>
                    <a:pt x="20308" y="10089"/>
                    <a:pt x="20365" y="10066"/>
                  </a:cubicBezTo>
                  <a:cubicBezTo>
                    <a:pt x="20389" y="10057"/>
                    <a:pt x="20414" y="10046"/>
                    <a:pt x="20440" y="10039"/>
                  </a:cubicBezTo>
                  <a:cubicBezTo>
                    <a:pt x="20466" y="10030"/>
                    <a:pt x="20494" y="10024"/>
                    <a:pt x="20521" y="10015"/>
                  </a:cubicBezTo>
                  <a:cubicBezTo>
                    <a:pt x="20582" y="10001"/>
                    <a:pt x="20640" y="9988"/>
                    <a:pt x="20701" y="9975"/>
                  </a:cubicBezTo>
                  <a:cubicBezTo>
                    <a:pt x="20760" y="9964"/>
                    <a:pt x="20821" y="9955"/>
                    <a:pt x="20882" y="9947"/>
                  </a:cubicBezTo>
                  <a:cubicBezTo>
                    <a:pt x="20990" y="9939"/>
                    <a:pt x="21096" y="9934"/>
                    <a:pt x="21204" y="9934"/>
                  </a:cubicBezTo>
                  <a:cubicBezTo>
                    <a:pt x="21214" y="9934"/>
                    <a:pt x="21224" y="9934"/>
                    <a:pt x="21234" y="9934"/>
                  </a:cubicBezTo>
                  <a:cubicBezTo>
                    <a:pt x="21252" y="9936"/>
                    <a:pt x="21271" y="9937"/>
                    <a:pt x="21290" y="9938"/>
                  </a:cubicBezTo>
                  <a:cubicBezTo>
                    <a:pt x="21309" y="9939"/>
                    <a:pt x="21328" y="9943"/>
                    <a:pt x="21348" y="9946"/>
                  </a:cubicBezTo>
                  <a:lnTo>
                    <a:pt x="21348" y="9946"/>
                  </a:lnTo>
                  <a:cubicBezTo>
                    <a:pt x="21347" y="9946"/>
                    <a:pt x="21346" y="9945"/>
                    <a:pt x="21345" y="9945"/>
                  </a:cubicBezTo>
                  <a:lnTo>
                    <a:pt x="21345" y="9945"/>
                  </a:lnTo>
                  <a:cubicBezTo>
                    <a:pt x="21433" y="9960"/>
                    <a:pt x="21518" y="9980"/>
                    <a:pt x="21604" y="10004"/>
                  </a:cubicBezTo>
                  <a:cubicBezTo>
                    <a:pt x="21602" y="10003"/>
                    <a:pt x="21599" y="10003"/>
                    <a:pt x="21597" y="10001"/>
                  </a:cubicBezTo>
                  <a:lnTo>
                    <a:pt x="21597" y="10001"/>
                  </a:lnTo>
                  <a:cubicBezTo>
                    <a:pt x="21683" y="10029"/>
                    <a:pt x="21769" y="10057"/>
                    <a:pt x="21858" y="10080"/>
                  </a:cubicBezTo>
                  <a:cubicBezTo>
                    <a:pt x="21898" y="10092"/>
                    <a:pt x="21939" y="10102"/>
                    <a:pt x="21979" y="10113"/>
                  </a:cubicBezTo>
                  <a:cubicBezTo>
                    <a:pt x="22000" y="10119"/>
                    <a:pt x="22020" y="10125"/>
                    <a:pt x="22041" y="10132"/>
                  </a:cubicBezTo>
                  <a:cubicBezTo>
                    <a:pt x="22057" y="10144"/>
                    <a:pt x="22075" y="10155"/>
                    <a:pt x="22093" y="10166"/>
                  </a:cubicBezTo>
                  <a:lnTo>
                    <a:pt x="22155" y="10205"/>
                  </a:lnTo>
                  <a:cubicBezTo>
                    <a:pt x="22199" y="10233"/>
                    <a:pt x="22242" y="10262"/>
                    <a:pt x="22284" y="10290"/>
                  </a:cubicBezTo>
                  <a:cubicBezTo>
                    <a:pt x="22325" y="10319"/>
                    <a:pt x="22366" y="10347"/>
                    <a:pt x="22405" y="10377"/>
                  </a:cubicBezTo>
                  <a:cubicBezTo>
                    <a:pt x="22455" y="10415"/>
                    <a:pt x="22504" y="10451"/>
                    <a:pt x="22553" y="10488"/>
                  </a:cubicBezTo>
                  <a:lnTo>
                    <a:pt x="22553" y="10488"/>
                  </a:lnTo>
                  <a:cubicBezTo>
                    <a:pt x="22553" y="10487"/>
                    <a:pt x="22552" y="10487"/>
                    <a:pt x="22552" y="10486"/>
                  </a:cubicBezTo>
                  <a:lnTo>
                    <a:pt x="22552" y="10486"/>
                  </a:lnTo>
                  <a:cubicBezTo>
                    <a:pt x="22605" y="10530"/>
                    <a:pt x="22660" y="10574"/>
                    <a:pt x="22715" y="10618"/>
                  </a:cubicBezTo>
                  <a:cubicBezTo>
                    <a:pt x="22755" y="10650"/>
                    <a:pt x="22794" y="10685"/>
                    <a:pt x="22833" y="10718"/>
                  </a:cubicBezTo>
                  <a:cubicBezTo>
                    <a:pt x="22877" y="10756"/>
                    <a:pt x="22920" y="10790"/>
                    <a:pt x="22960" y="10830"/>
                  </a:cubicBezTo>
                  <a:cubicBezTo>
                    <a:pt x="23012" y="10878"/>
                    <a:pt x="23064" y="10928"/>
                    <a:pt x="23115" y="10978"/>
                  </a:cubicBezTo>
                  <a:cubicBezTo>
                    <a:pt x="23168" y="11035"/>
                    <a:pt x="23220" y="11091"/>
                    <a:pt x="23268" y="11152"/>
                  </a:cubicBezTo>
                  <a:lnTo>
                    <a:pt x="23268" y="11152"/>
                  </a:lnTo>
                  <a:cubicBezTo>
                    <a:pt x="23267" y="11152"/>
                    <a:pt x="23266" y="11151"/>
                    <a:pt x="23266" y="11151"/>
                  </a:cubicBezTo>
                  <a:lnTo>
                    <a:pt x="23266" y="11151"/>
                  </a:lnTo>
                  <a:cubicBezTo>
                    <a:pt x="23296" y="11191"/>
                    <a:pt x="23326" y="11229"/>
                    <a:pt x="23354" y="11270"/>
                  </a:cubicBezTo>
                  <a:cubicBezTo>
                    <a:pt x="23378" y="11306"/>
                    <a:pt x="23404" y="11343"/>
                    <a:pt x="23431" y="11378"/>
                  </a:cubicBezTo>
                  <a:cubicBezTo>
                    <a:pt x="23435" y="11382"/>
                    <a:pt x="23439" y="11386"/>
                    <a:pt x="23442" y="11388"/>
                  </a:cubicBezTo>
                  <a:cubicBezTo>
                    <a:pt x="23451" y="11404"/>
                    <a:pt x="23460" y="11422"/>
                    <a:pt x="23467" y="11439"/>
                  </a:cubicBezTo>
                  <a:cubicBezTo>
                    <a:pt x="23507" y="11518"/>
                    <a:pt x="23545" y="11598"/>
                    <a:pt x="23585" y="11680"/>
                  </a:cubicBezTo>
                  <a:cubicBezTo>
                    <a:pt x="23582" y="11687"/>
                    <a:pt x="23581" y="11693"/>
                    <a:pt x="23581" y="11703"/>
                  </a:cubicBezTo>
                  <a:cubicBezTo>
                    <a:pt x="23582" y="11722"/>
                    <a:pt x="23591" y="11740"/>
                    <a:pt x="23601" y="11755"/>
                  </a:cubicBezTo>
                  <a:cubicBezTo>
                    <a:pt x="23613" y="11773"/>
                    <a:pt x="23625" y="11790"/>
                    <a:pt x="23636" y="11809"/>
                  </a:cubicBezTo>
                  <a:cubicBezTo>
                    <a:pt x="23638" y="11814"/>
                    <a:pt x="23641" y="11817"/>
                    <a:pt x="23642" y="11822"/>
                  </a:cubicBezTo>
                  <a:cubicBezTo>
                    <a:pt x="23643" y="11828"/>
                    <a:pt x="23646" y="11833"/>
                    <a:pt x="23648" y="11838"/>
                  </a:cubicBezTo>
                  <a:cubicBezTo>
                    <a:pt x="23649" y="11843"/>
                    <a:pt x="23651" y="11850"/>
                    <a:pt x="23651" y="11855"/>
                  </a:cubicBezTo>
                  <a:lnTo>
                    <a:pt x="23651" y="11867"/>
                  </a:lnTo>
                  <a:lnTo>
                    <a:pt x="23651" y="11869"/>
                  </a:lnTo>
                  <a:cubicBezTo>
                    <a:pt x="23650" y="11871"/>
                    <a:pt x="23649" y="11873"/>
                    <a:pt x="23649" y="11875"/>
                  </a:cubicBezTo>
                  <a:lnTo>
                    <a:pt x="23649" y="11875"/>
                  </a:lnTo>
                  <a:cubicBezTo>
                    <a:pt x="23649" y="11874"/>
                    <a:pt x="23649" y="11874"/>
                    <a:pt x="23649" y="11874"/>
                  </a:cubicBezTo>
                  <a:lnTo>
                    <a:pt x="23649" y="11874"/>
                  </a:lnTo>
                  <a:cubicBezTo>
                    <a:pt x="23638" y="11908"/>
                    <a:pt x="23653" y="11944"/>
                    <a:pt x="23688" y="11957"/>
                  </a:cubicBezTo>
                  <a:cubicBezTo>
                    <a:pt x="23689" y="11957"/>
                    <a:pt x="23689" y="11957"/>
                    <a:pt x="23690" y="11959"/>
                  </a:cubicBezTo>
                  <a:lnTo>
                    <a:pt x="23693" y="11959"/>
                  </a:lnTo>
                  <a:cubicBezTo>
                    <a:pt x="23713" y="12016"/>
                    <a:pt x="23731" y="12075"/>
                    <a:pt x="23752" y="12134"/>
                  </a:cubicBezTo>
                  <a:cubicBezTo>
                    <a:pt x="23757" y="12148"/>
                    <a:pt x="23761" y="12162"/>
                    <a:pt x="23766" y="12176"/>
                  </a:cubicBezTo>
                  <a:cubicBezTo>
                    <a:pt x="23770" y="12194"/>
                    <a:pt x="23774" y="12213"/>
                    <a:pt x="23778" y="12229"/>
                  </a:cubicBezTo>
                  <a:cubicBezTo>
                    <a:pt x="23790" y="12280"/>
                    <a:pt x="23802" y="12328"/>
                    <a:pt x="23816" y="12379"/>
                  </a:cubicBezTo>
                  <a:cubicBezTo>
                    <a:pt x="23826" y="12420"/>
                    <a:pt x="23839" y="12461"/>
                    <a:pt x="23849" y="12504"/>
                  </a:cubicBezTo>
                  <a:cubicBezTo>
                    <a:pt x="23855" y="12528"/>
                    <a:pt x="23863" y="12554"/>
                    <a:pt x="23869" y="12579"/>
                  </a:cubicBezTo>
                  <a:cubicBezTo>
                    <a:pt x="23877" y="12606"/>
                    <a:pt x="23885" y="12632"/>
                    <a:pt x="23894" y="12657"/>
                  </a:cubicBezTo>
                  <a:cubicBezTo>
                    <a:pt x="23901" y="12679"/>
                    <a:pt x="23912" y="12700"/>
                    <a:pt x="23921" y="12720"/>
                  </a:cubicBezTo>
                  <a:cubicBezTo>
                    <a:pt x="23927" y="12736"/>
                    <a:pt x="23942" y="12748"/>
                    <a:pt x="23957" y="12753"/>
                  </a:cubicBezTo>
                  <a:cubicBezTo>
                    <a:pt x="23963" y="12755"/>
                    <a:pt x="23971" y="12756"/>
                    <a:pt x="23977" y="12756"/>
                  </a:cubicBezTo>
                  <a:cubicBezTo>
                    <a:pt x="23977" y="12758"/>
                    <a:pt x="23977" y="12758"/>
                    <a:pt x="23978" y="12759"/>
                  </a:cubicBezTo>
                  <a:cubicBezTo>
                    <a:pt x="23982" y="12770"/>
                    <a:pt x="23985" y="12781"/>
                    <a:pt x="23992" y="12789"/>
                  </a:cubicBezTo>
                  <a:cubicBezTo>
                    <a:pt x="23997" y="12798"/>
                    <a:pt x="24004" y="12807"/>
                    <a:pt x="24011" y="12813"/>
                  </a:cubicBezTo>
                  <a:cubicBezTo>
                    <a:pt x="24019" y="12820"/>
                    <a:pt x="24028" y="12823"/>
                    <a:pt x="24038" y="12829"/>
                  </a:cubicBezTo>
                  <a:cubicBezTo>
                    <a:pt x="24040" y="12831"/>
                    <a:pt x="24044" y="12832"/>
                    <a:pt x="24046" y="12833"/>
                  </a:cubicBezTo>
                  <a:cubicBezTo>
                    <a:pt x="24053" y="12835"/>
                    <a:pt x="24060" y="12836"/>
                    <a:pt x="24067" y="12836"/>
                  </a:cubicBezTo>
                  <a:cubicBezTo>
                    <a:pt x="24079" y="12836"/>
                    <a:pt x="24091" y="12833"/>
                    <a:pt x="24102" y="12826"/>
                  </a:cubicBezTo>
                  <a:cubicBezTo>
                    <a:pt x="24107" y="12822"/>
                    <a:pt x="24110" y="12817"/>
                    <a:pt x="24112" y="12813"/>
                  </a:cubicBezTo>
                  <a:lnTo>
                    <a:pt x="24112" y="12815"/>
                  </a:lnTo>
                  <a:cubicBezTo>
                    <a:pt x="24115" y="12820"/>
                    <a:pt x="24118" y="12823"/>
                    <a:pt x="24123" y="12829"/>
                  </a:cubicBezTo>
                  <a:cubicBezTo>
                    <a:pt x="24136" y="12841"/>
                    <a:pt x="24147" y="12847"/>
                    <a:pt x="24162" y="12854"/>
                  </a:cubicBezTo>
                  <a:cubicBezTo>
                    <a:pt x="24170" y="12860"/>
                    <a:pt x="24180" y="12865"/>
                    <a:pt x="24189" y="12870"/>
                  </a:cubicBezTo>
                  <a:lnTo>
                    <a:pt x="24306" y="12936"/>
                  </a:lnTo>
                  <a:cubicBezTo>
                    <a:pt x="24374" y="12973"/>
                    <a:pt x="24443" y="13009"/>
                    <a:pt x="24513" y="13047"/>
                  </a:cubicBezTo>
                  <a:cubicBezTo>
                    <a:pt x="24591" y="13089"/>
                    <a:pt x="24669" y="13130"/>
                    <a:pt x="24746" y="13171"/>
                  </a:cubicBezTo>
                  <a:cubicBezTo>
                    <a:pt x="24772" y="13185"/>
                    <a:pt x="24799" y="13200"/>
                    <a:pt x="24827" y="13215"/>
                  </a:cubicBezTo>
                  <a:cubicBezTo>
                    <a:pt x="24863" y="13239"/>
                    <a:pt x="24899" y="13264"/>
                    <a:pt x="24936" y="13290"/>
                  </a:cubicBezTo>
                  <a:cubicBezTo>
                    <a:pt x="24978" y="13319"/>
                    <a:pt x="25021" y="13347"/>
                    <a:pt x="25067" y="13374"/>
                  </a:cubicBezTo>
                  <a:cubicBezTo>
                    <a:pt x="25078" y="13380"/>
                    <a:pt x="25088" y="13388"/>
                    <a:pt x="25102" y="13394"/>
                  </a:cubicBezTo>
                  <a:cubicBezTo>
                    <a:pt x="25102" y="13394"/>
                    <a:pt x="25102" y="13395"/>
                    <a:pt x="25103" y="13395"/>
                  </a:cubicBezTo>
                  <a:cubicBezTo>
                    <a:pt x="25108" y="13410"/>
                    <a:pt x="25112" y="13420"/>
                    <a:pt x="25119" y="13432"/>
                  </a:cubicBezTo>
                  <a:cubicBezTo>
                    <a:pt x="25123" y="13440"/>
                    <a:pt x="25129" y="13447"/>
                    <a:pt x="25133" y="13455"/>
                  </a:cubicBezTo>
                  <a:cubicBezTo>
                    <a:pt x="25142" y="13467"/>
                    <a:pt x="25149" y="13481"/>
                    <a:pt x="25158" y="13493"/>
                  </a:cubicBezTo>
                  <a:cubicBezTo>
                    <a:pt x="25178" y="13524"/>
                    <a:pt x="25199" y="13554"/>
                    <a:pt x="25217" y="13585"/>
                  </a:cubicBezTo>
                  <a:cubicBezTo>
                    <a:pt x="25253" y="13641"/>
                    <a:pt x="25290" y="13694"/>
                    <a:pt x="25328" y="13747"/>
                  </a:cubicBezTo>
                  <a:cubicBezTo>
                    <a:pt x="25364" y="13799"/>
                    <a:pt x="25400" y="13850"/>
                    <a:pt x="25434" y="13904"/>
                  </a:cubicBezTo>
                  <a:cubicBezTo>
                    <a:pt x="25448" y="13925"/>
                    <a:pt x="25462" y="13945"/>
                    <a:pt x="25475" y="13966"/>
                  </a:cubicBezTo>
                  <a:cubicBezTo>
                    <a:pt x="25478" y="13972"/>
                    <a:pt x="25480" y="13979"/>
                    <a:pt x="25484" y="13988"/>
                  </a:cubicBezTo>
                  <a:cubicBezTo>
                    <a:pt x="25508" y="14061"/>
                    <a:pt x="25529" y="14136"/>
                    <a:pt x="25549" y="14210"/>
                  </a:cubicBezTo>
                  <a:cubicBezTo>
                    <a:pt x="25562" y="14260"/>
                    <a:pt x="25574" y="14309"/>
                    <a:pt x="25588" y="14359"/>
                  </a:cubicBezTo>
                  <a:lnTo>
                    <a:pt x="25592" y="14406"/>
                  </a:lnTo>
                  <a:cubicBezTo>
                    <a:pt x="25596" y="14469"/>
                    <a:pt x="25600" y="14536"/>
                    <a:pt x="25607" y="14601"/>
                  </a:cubicBezTo>
                  <a:cubicBezTo>
                    <a:pt x="25609" y="14635"/>
                    <a:pt x="25614" y="14670"/>
                    <a:pt x="25618" y="14705"/>
                  </a:cubicBezTo>
                  <a:cubicBezTo>
                    <a:pt x="25620" y="14722"/>
                    <a:pt x="25622" y="14741"/>
                    <a:pt x="25624" y="14761"/>
                  </a:cubicBezTo>
                  <a:cubicBezTo>
                    <a:pt x="25626" y="14778"/>
                    <a:pt x="25630" y="14797"/>
                    <a:pt x="25634" y="14814"/>
                  </a:cubicBezTo>
                  <a:cubicBezTo>
                    <a:pt x="25638" y="14830"/>
                    <a:pt x="25642" y="14846"/>
                    <a:pt x="25649" y="14861"/>
                  </a:cubicBezTo>
                  <a:cubicBezTo>
                    <a:pt x="25648" y="14867"/>
                    <a:pt x="25646" y="14875"/>
                    <a:pt x="25645" y="14881"/>
                  </a:cubicBezTo>
                  <a:cubicBezTo>
                    <a:pt x="25641" y="14925"/>
                    <a:pt x="25667" y="14975"/>
                    <a:pt x="25715" y="14975"/>
                  </a:cubicBezTo>
                  <a:cubicBezTo>
                    <a:pt x="25717" y="14975"/>
                    <a:pt x="25719" y="14975"/>
                    <a:pt x="25721" y="14975"/>
                  </a:cubicBezTo>
                  <a:lnTo>
                    <a:pt x="25723" y="14975"/>
                  </a:lnTo>
                  <a:cubicBezTo>
                    <a:pt x="25723" y="14996"/>
                    <a:pt x="25733" y="15015"/>
                    <a:pt x="25752" y="15027"/>
                  </a:cubicBezTo>
                  <a:cubicBezTo>
                    <a:pt x="25767" y="15036"/>
                    <a:pt x="25783" y="15046"/>
                    <a:pt x="25798" y="15057"/>
                  </a:cubicBezTo>
                  <a:cubicBezTo>
                    <a:pt x="25822" y="15072"/>
                    <a:pt x="25846" y="15092"/>
                    <a:pt x="25873" y="15102"/>
                  </a:cubicBezTo>
                  <a:cubicBezTo>
                    <a:pt x="25879" y="15105"/>
                    <a:pt x="25886" y="15106"/>
                    <a:pt x="25892" y="15106"/>
                  </a:cubicBezTo>
                  <a:cubicBezTo>
                    <a:pt x="25898" y="15106"/>
                    <a:pt x="25903" y="15106"/>
                    <a:pt x="25908" y="15104"/>
                  </a:cubicBezTo>
                  <a:cubicBezTo>
                    <a:pt x="25920" y="15119"/>
                    <a:pt x="25932" y="15134"/>
                    <a:pt x="25944" y="15149"/>
                  </a:cubicBezTo>
                  <a:cubicBezTo>
                    <a:pt x="25981" y="15197"/>
                    <a:pt x="26016" y="15247"/>
                    <a:pt x="26054" y="15294"/>
                  </a:cubicBezTo>
                  <a:cubicBezTo>
                    <a:pt x="26065" y="15307"/>
                    <a:pt x="26075" y="15320"/>
                    <a:pt x="26087" y="15333"/>
                  </a:cubicBezTo>
                  <a:cubicBezTo>
                    <a:pt x="26098" y="15347"/>
                    <a:pt x="26111" y="15360"/>
                    <a:pt x="26124" y="15372"/>
                  </a:cubicBezTo>
                  <a:cubicBezTo>
                    <a:pt x="26150" y="15401"/>
                    <a:pt x="26178" y="15428"/>
                    <a:pt x="26203" y="15459"/>
                  </a:cubicBezTo>
                  <a:cubicBezTo>
                    <a:pt x="26204" y="15462"/>
                    <a:pt x="26207" y="15464"/>
                    <a:pt x="26208" y="15467"/>
                  </a:cubicBezTo>
                  <a:cubicBezTo>
                    <a:pt x="26209" y="15464"/>
                    <a:pt x="26211" y="15462"/>
                    <a:pt x="26213" y="15459"/>
                  </a:cubicBezTo>
                  <a:cubicBezTo>
                    <a:pt x="26214" y="15457"/>
                    <a:pt x="26217" y="15454"/>
                    <a:pt x="26219" y="15453"/>
                  </a:cubicBezTo>
                  <a:cubicBezTo>
                    <a:pt x="26221" y="15450"/>
                    <a:pt x="26223" y="15448"/>
                    <a:pt x="26227" y="15447"/>
                  </a:cubicBezTo>
                  <a:cubicBezTo>
                    <a:pt x="26228" y="15444"/>
                    <a:pt x="26231" y="15443"/>
                    <a:pt x="26234" y="15442"/>
                  </a:cubicBezTo>
                  <a:cubicBezTo>
                    <a:pt x="26235" y="15440"/>
                    <a:pt x="26235" y="15440"/>
                    <a:pt x="26237" y="15440"/>
                  </a:cubicBezTo>
                  <a:cubicBezTo>
                    <a:pt x="26239" y="15439"/>
                    <a:pt x="26242" y="15438"/>
                    <a:pt x="26245" y="15436"/>
                  </a:cubicBezTo>
                  <a:cubicBezTo>
                    <a:pt x="26290" y="15422"/>
                    <a:pt x="26335" y="15408"/>
                    <a:pt x="26378" y="15393"/>
                  </a:cubicBezTo>
                  <a:cubicBezTo>
                    <a:pt x="26387" y="15391"/>
                    <a:pt x="26394" y="15388"/>
                    <a:pt x="26400" y="15386"/>
                  </a:cubicBezTo>
                  <a:cubicBezTo>
                    <a:pt x="26426" y="15378"/>
                    <a:pt x="26452" y="15370"/>
                    <a:pt x="26477" y="15361"/>
                  </a:cubicBezTo>
                  <a:cubicBezTo>
                    <a:pt x="26486" y="15359"/>
                    <a:pt x="26495" y="15356"/>
                    <a:pt x="26503" y="15352"/>
                  </a:cubicBezTo>
                  <a:cubicBezTo>
                    <a:pt x="26481" y="15309"/>
                    <a:pt x="26455" y="15266"/>
                    <a:pt x="26428" y="15223"/>
                  </a:cubicBezTo>
                  <a:cubicBezTo>
                    <a:pt x="26410" y="15199"/>
                    <a:pt x="26392" y="15174"/>
                    <a:pt x="26372" y="15151"/>
                  </a:cubicBezTo>
                  <a:cubicBezTo>
                    <a:pt x="26350" y="15125"/>
                    <a:pt x="26328" y="15101"/>
                    <a:pt x="26305" y="15076"/>
                  </a:cubicBezTo>
                  <a:cubicBezTo>
                    <a:pt x="26261" y="15031"/>
                    <a:pt x="26213" y="14990"/>
                    <a:pt x="26163" y="14952"/>
                  </a:cubicBezTo>
                  <a:cubicBezTo>
                    <a:pt x="26116" y="14917"/>
                    <a:pt x="26068" y="14886"/>
                    <a:pt x="26017" y="14859"/>
                  </a:cubicBezTo>
                  <a:cubicBezTo>
                    <a:pt x="25982" y="14839"/>
                    <a:pt x="25946" y="14820"/>
                    <a:pt x="25910" y="14805"/>
                  </a:cubicBezTo>
                  <a:cubicBezTo>
                    <a:pt x="25910" y="14782"/>
                    <a:pt x="25909" y="14757"/>
                    <a:pt x="25909" y="14735"/>
                  </a:cubicBezTo>
                  <a:cubicBezTo>
                    <a:pt x="25907" y="14666"/>
                    <a:pt x="25901" y="14596"/>
                    <a:pt x="25896" y="14528"/>
                  </a:cubicBezTo>
                  <a:cubicBezTo>
                    <a:pt x="25889" y="14462"/>
                    <a:pt x="25879" y="14397"/>
                    <a:pt x="25866" y="14332"/>
                  </a:cubicBezTo>
                  <a:cubicBezTo>
                    <a:pt x="25855" y="14268"/>
                    <a:pt x="25836" y="14206"/>
                    <a:pt x="25820" y="14143"/>
                  </a:cubicBezTo>
                  <a:cubicBezTo>
                    <a:pt x="25803" y="14085"/>
                    <a:pt x="25788" y="14025"/>
                    <a:pt x="25768" y="13966"/>
                  </a:cubicBezTo>
                  <a:cubicBezTo>
                    <a:pt x="25748" y="13905"/>
                    <a:pt x="25722" y="13845"/>
                    <a:pt x="25693" y="13788"/>
                  </a:cubicBezTo>
                  <a:cubicBezTo>
                    <a:pt x="25664" y="13730"/>
                    <a:pt x="25631" y="13672"/>
                    <a:pt x="25595" y="13615"/>
                  </a:cubicBezTo>
                  <a:cubicBezTo>
                    <a:pt x="25562" y="13561"/>
                    <a:pt x="25527" y="13509"/>
                    <a:pt x="25494" y="13456"/>
                  </a:cubicBezTo>
                  <a:cubicBezTo>
                    <a:pt x="25459" y="13401"/>
                    <a:pt x="25420" y="13352"/>
                    <a:pt x="25380" y="13302"/>
                  </a:cubicBezTo>
                  <a:cubicBezTo>
                    <a:pt x="25337" y="13251"/>
                    <a:pt x="25291" y="13202"/>
                    <a:pt x="25246" y="13153"/>
                  </a:cubicBezTo>
                  <a:cubicBezTo>
                    <a:pt x="25226" y="13130"/>
                    <a:pt x="25205" y="13107"/>
                    <a:pt x="25181" y="13086"/>
                  </a:cubicBezTo>
                  <a:cubicBezTo>
                    <a:pt x="25156" y="13063"/>
                    <a:pt x="25131" y="13040"/>
                    <a:pt x="25104" y="13019"/>
                  </a:cubicBezTo>
                  <a:cubicBezTo>
                    <a:pt x="25055" y="12978"/>
                    <a:pt x="25006" y="12940"/>
                    <a:pt x="24954" y="12903"/>
                  </a:cubicBezTo>
                  <a:cubicBezTo>
                    <a:pt x="24903" y="12865"/>
                    <a:pt x="24846" y="12832"/>
                    <a:pt x="24789" y="12801"/>
                  </a:cubicBezTo>
                  <a:cubicBezTo>
                    <a:pt x="24735" y="12772"/>
                    <a:pt x="24680" y="12749"/>
                    <a:pt x="24624" y="12723"/>
                  </a:cubicBezTo>
                  <a:cubicBezTo>
                    <a:pt x="24568" y="12698"/>
                    <a:pt x="24511" y="12674"/>
                    <a:pt x="24455" y="12653"/>
                  </a:cubicBezTo>
                  <a:cubicBezTo>
                    <a:pt x="24395" y="12632"/>
                    <a:pt x="24334" y="12610"/>
                    <a:pt x="24272" y="12590"/>
                  </a:cubicBezTo>
                  <a:cubicBezTo>
                    <a:pt x="24247" y="12583"/>
                    <a:pt x="24221" y="12574"/>
                    <a:pt x="24197" y="12564"/>
                  </a:cubicBezTo>
                  <a:lnTo>
                    <a:pt x="24197" y="12564"/>
                  </a:lnTo>
                  <a:lnTo>
                    <a:pt x="24205" y="12569"/>
                  </a:lnTo>
                  <a:cubicBezTo>
                    <a:pt x="24201" y="12568"/>
                    <a:pt x="24199" y="12565"/>
                    <a:pt x="24195" y="12564"/>
                  </a:cubicBezTo>
                  <a:cubicBezTo>
                    <a:pt x="24191" y="12535"/>
                    <a:pt x="24188" y="12506"/>
                    <a:pt x="24183" y="12476"/>
                  </a:cubicBezTo>
                  <a:cubicBezTo>
                    <a:pt x="24169" y="12406"/>
                    <a:pt x="24153" y="12337"/>
                    <a:pt x="24135" y="12269"/>
                  </a:cubicBezTo>
                  <a:cubicBezTo>
                    <a:pt x="24119" y="12207"/>
                    <a:pt x="24101" y="12146"/>
                    <a:pt x="24081" y="12085"/>
                  </a:cubicBezTo>
                  <a:cubicBezTo>
                    <a:pt x="24065" y="12031"/>
                    <a:pt x="24047" y="11975"/>
                    <a:pt x="24028" y="11920"/>
                  </a:cubicBezTo>
                  <a:cubicBezTo>
                    <a:pt x="24009" y="11862"/>
                    <a:pt x="23987" y="11804"/>
                    <a:pt x="23963" y="11745"/>
                  </a:cubicBezTo>
                  <a:cubicBezTo>
                    <a:pt x="24001" y="11717"/>
                    <a:pt x="24039" y="11687"/>
                    <a:pt x="24076" y="11659"/>
                  </a:cubicBezTo>
                  <a:cubicBezTo>
                    <a:pt x="24168" y="11587"/>
                    <a:pt x="24256" y="11512"/>
                    <a:pt x="24345" y="11439"/>
                  </a:cubicBezTo>
                  <a:cubicBezTo>
                    <a:pt x="24351" y="11434"/>
                    <a:pt x="24357" y="11429"/>
                    <a:pt x="24364" y="11425"/>
                  </a:cubicBezTo>
                  <a:cubicBezTo>
                    <a:pt x="24365" y="11425"/>
                    <a:pt x="24365" y="11424"/>
                    <a:pt x="24366" y="11424"/>
                  </a:cubicBezTo>
                  <a:cubicBezTo>
                    <a:pt x="24374" y="11435"/>
                    <a:pt x="24385" y="11445"/>
                    <a:pt x="24400" y="11449"/>
                  </a:cubicBezTo>
                  <a:cubicBezTo>
                    <a:pt x="24403" y="11450"/>
                    <a:pt x="24408" y="11451"/>
                    <a:pt x="24412" y="11451"/>
                  </a:cubicBezTo>
                  <a:cubicBezTo>
                    <a:pt x="24414" y="11451"/>
                    <a:pt x="24416" y="11451"/>
                    <a:pt x="24418" y="11451"/>
                  </a:cubicBezTo>
                  <a:cubicBezTo>
                    <a:pt x="24451" y="11451"/>
                    <a:pt x="24479" y="11426"/>
                    <a:pt x="24483" y="11393"/>
                  </a:cubicBezTo>
                  <a:cubicBezTo>
                    <a:pt x="24484" y="11386"/>
                    <a:pt x="24483" y="11377"/>
                    <a:pt x="24480" y="11368"/>
                  </a:cubicBezTo>
                  <a:lnTo>
                    <a:pt x="24480" y="11368"/>
                  </a:lnTo>
                  <a:cubicBezTo>
                    <a:pt x="24483" y="11370"/>
                    <a:pt x="24485" y="11370"/>
                    <a:pt x="24486" y="11371"/>
                  </a:cubicBezTo>
                  <a:cubicBezTo>
                    <a:pt x="24494" y="11384"/>
                    <a:pt x="24508" y="11394"/>
                    <a:pt x="24522" y="11399"/>
                  </a:cubicBezTo>
                  <a:cubicBezTo>
                    <a:pt x="24526" y="11401"/>
                    <a:pt x="24530" y="11402"/>
                    <a:pt x="24535" y="11402"/>
                  </a:cubicBezTo>
                  <a:cubicBezTo>
                    <a:pt x="24537" y="11402"/>
                    <a:pt x="24538" y="11403"/>
                    <a:pt x="24539" y="11403"/>
                  </a:cubicBezTo>
                  <a:cubicBezTo>
                    <a:pt x="24570" y="11403"/>
                    <a:pt x="24594" y="11381"/>
                    <a:pt x="24604" y="11352"/>
                  </a:cubicBezTo>
                  <a:cubicBezTo>
                    <a:pt x="24615" y="11316"/>
                    <a:pt x="24620" y="11280"/>
                    <a:pt x="24627" y="11242"/>
                  </a:cubicBezTo>
                  <a:cubicBezTo>
                    <a:pt x="24628" y="11237"/>
                    <a:pt x="24628" y="11231"/>
                    <a:pt x="24629" y="11226"/>
                  </a:cubicBezTo>
                  <a:lnTo>
                    <a:pt x="24633" y="11206"/>
                  </a:lnTo>
                  <a:cubicBezTo>
                    <a:pt x="24634" y="11200"/>
                    <a:pt x="24634" y="11195"/>
                    <a:pt x="24634" y="11188"/>
                  </a:cubicBezTo>
                  <a:cubicBezTo>
                    <a:pt x="24635" y="11179"/>
                    <a:pt x="24637" y="11171"/>
                    <a:pt x="24638" y="11162"/>
                  </a:cubicBezTo>
                  <a:cubicBezTo>
                    <a:pt x="24639" y="11155"/>
                    <a:pt x="24640" y="11146"/>
                    <a:pt x="24640" y="11140"/>
                  </a:cubicBezTo>
                  <a:cubicBezTo>
                    <a:pt x="24674" y="11076"/>
                    <a:pt x="24699" y="11007"/>
                    <a:pt x="24722" y="10938"/>
                  </a:cubicBezTo>
                  <a:cubicBezTo>
                    <a:pt x="24725" y="10930"/>
                    <a:pt x="24727" y="10921"/>
                    <a:pt x="24730" y="10913"/>
                  </a:cubicBezTo>
                  <a:cubicBezTo>
                    <a:pt x="24777" y="10845"/>
                    <a:pt x="24823" y="10775"/>
                    <a:pt x="24871" y="10707"/>
                  </a:cubicBezTo>
                  <a:cubicBezTo>
                    <a:pt x="24883" y="10689"/>
                    <a:pt x="24897" y="10670"/>
                    <a:pt x="24911" y="10651"/>
                  </a:cubicBezTo>
                  <a:cubicBezTo>
                    <a:pt x="24969" y="10571"/>
                    <a:pt x="25030" y="10493"/>
                    <a:pt x="25091" y="10414"/>
                  </a:cubicBezTo>
                  <a:cubicBezTo>
                    <a:pt x="25113" y="10387"/>
                    <a:pt x="25136" y="10360"/>
                    <a:pt x="25158" y="10334"/>
                  </a:cubicBezTo>
                  <a:cubicBezTo>
                    <a:pt x="25181" y="10307"/>
                    <a:pt x="25207" y="10282"/>
                    <a:pt x="25233" y="10256"/>
                  </a:cubicBezTo>
                  <a:cubicBezTo>
                    <a:pt x="25248" y="10240"/>
                    <a:pt x="25251" y="10217"/>
                    <a:pt x="25246" y="10197"/>
                  </a:cubicBezTo>
                  <a:cubicBezTo>
                    <a:pt x="25273" y="10179"/>
                    <a:pt x="25300" y="10161"/>
                    <a:pt x="25330" y="10145"/>
                  </a:cubicBezTo>
                  <a:cubicBezTo>
                    <a:pt x="25355" y="10133"/>
                    <a:pt x="25377" y="10122"/>
                    <a:pt x="25402" y="10112"/>
                  </a:cubicBezTo>
                  <a:cubicBezTo>
                    <a:pt x="25448" y="10096"/>
                    <a:pt x="25499" y="10082"/>
                    <a:pt x="25546" y="10071"/>
                  </a:cubicBezTo>
                  <a:cubicBezTo>
                    <a:pt x="25574" y="10065"/>
                    <a:pt x="25604" y="10060"/>
                    <a:pt x="25633" y="10056"/>
                  </a:cubicBezTo>
                  <a:lnTo>
                    <a:pt x="25634" y="10055"/>
                  </a:lnTo>
                  <a:cubicBezTo>
                    <a:pt x="25666" y="10036"/>
                    <a:pt x="25697" y="10016"/>
                    <a:pt x="25729" y="10000"/>
                  </a:cubicBezTo>
                  <a:cubicBezTo>
                    <a:pt x="25774" y="9975"/>
                    <a:pt x="25820" y="9953"/>
                    <a:pt x="25865" y="9932"/>
                  </a:cubicBezTo>
                  <a:cubicBezTo>
                    <a:pt x="25873" y="9928"/>
                    <a:pt x="25881" y="9924"/>
                    <a:pt x="25888" y="9918"/>
                  </a:cubicBezTo>
                  <a:cubicBezTo>
                    <a:pt x="25892" y="9916"/>
                    <a:pt x="25897" y="9913"/>
                    <a:pt x="25901" y="9911"/>
                  </a:cubicBezTo>
                  <a:cubicBezTo>
                    <a:pt x="25895" y="9909"/>
                    <a:pt x="25887" y="9907"/>
                    <a:pt x="25880" y="9907"/>
                  </a:cubicBezTo>
                  <a:cubicBezTo>
                    <a:pt x="25879" y="9907"/>
                    <a:pt x="25877" y="9907"/>
                    <a:pt x="25876" y="9907"/>
                  </a:cubicBezTo>
                  <a:cubicBezTo>
                    <a:pt x="25753" y="9913"/>
                    <a:pt x="25628" y="9917"/>
                    <a:pt x="25507" y="9948"/>
                  </a:cubicBezTo>
                  <a:cubicBezTo>
                    <a:pt x="25453" y="9963"/>
                    <a:pt x="25397" y="9977"/>
                    <a:pt x="25342" y="9998"/>
                  </a:cubicBezTo>
                  <a:cubicBezTo>
                    <a:pt x="25293" y="10016"/>
                    <a:pt x="25243" y="10045"/>
                    <a:pt x="25197" y="10073"/>
                  </a:cubicBezTo>
                  <a:cubicBezTo>
                    <a:pt x="25146" y="10104"/>
                    <a:pt x="25099" y="10139"/>
                    <a:pt x="25048" y="10171"/>
                  </a:cubicBezTo>
                  <a:cubicBezTo>
                    <a:pt x="24996" y="10205"/>
                    <a:pt x="24945" y="10240"/>
                    <a:pt x="24896" y="10278"/>
                  </a:cubicBezTo>
                  <a:cubicBezTo>
                    <a:pt x="24798" y="10352"/>
                    <a:pt x="24715" y="10440"/>
                    <a:pt x="24637" y="10536"/>
                  </a:cubicBezTo>
                  <a:cubicBezTo>
                    <a:pt x="24592" y="10591"/>
                    <a:pt x="24557" y="10654"/>
                    <a:pt x="24524" y="10717"/>
                  </a:cubicBezTo>
                  <a:cubicBezTo>
                    <a:pt x="24493" y="10777"/>
                    <a:pt x="24458" y="10835"/>
                    <a:pt x="24432" y="10898"/>
                  </a:cubicBezTo>
                  <a:cubicBezTo>
                    <a:pt x="24406" y="10959"/>
                    <a:pt x="24388" y="11025"/>
                    <a:pt x="24375" y="11089"/>
                  </a:cubicBezTo>
                  <a:cubicBezTo>
                    <a:pt x="24372" y="11102"/>
                    <a:pt x="24372" y="11116"/>
                    <a:pt x="24371" y="11129"/>
                  </a:cubicBezTo>
                  <a:cubicBezTo>
                    <a:pt x="24317" y="11152"/>
                    <a:pt x="24266" y="11181"/>
                    <a:pt x="24215" y="11208"/>
                  </a:cubicBezTo>
                  <a:cubicBezTo>
                    <a:pt x="24123" y="11260"/>
                    <a:pt x="24035" y="11315"/>
                    <a:pt x="23947" y="11372"/>
                  </a:cubicBezTo>
                  <a:cubicBezTo>
                    <a:pt x="23905" y="11399"/>
                    <a:pt x="23864" y="11432"/>
                    <a:pt x="23824" y="11461"/>
                  </a:cubicBezTo>
                  <a:cubicBezTo>
                    <a:pt x="23784" y="11384"/>
                    <a:pt x="23745" y="11305"/>
                    <a:pt x="23699" y="11229"/>
                  </a:cubicBezTo>
                  <a:cubicBezTo>
                    <a:pt x="23633" y="11118"/>
                    <a:pt x="23555" y="11014"/>
                    <a:pt x="23476" y="10909"/>
                  </a:cubicBezTo>
                  <a:cubicBezTo>
                    <a:pt x="23399" y="10806"/>
                    <a:pt x="23308" y="10713"/>
                    <a:pt x="23221" y="10619"/>
                  </a:cubicBezTo>
                  <a:cubicBezTo>
                    <a:pt x="23177" y="10571"/>
                    <a:pt x="23131" y="10522"/>
                    <a:pt x="23080" y="10478"/>
                  </a:cubicBezTo>
                  <a:cubicBezTo>
                    <a:pt x="23056" y="10457"/>
                    <a:pt x="23034" y="10437"/>
                    <a:pt x="23010" y="10417"/>
                  </a:cubicBezTo>
                  <a:cubicBezTo>
                    <a:pt x="22986" y="10395"/>
                    <a:pt x="22961" y="10372"/>
                    <a:pt x="22936" y="10352"/>
                  </a:cubicBezTo>
                  <a:cubicBezTo>
                    <a:pt x="22838" y="10268"/>
                    <a:pt x="22730" y="10196"/>
                    <a:pt x="22625" y="10124"/>
                  </a:cubicBezTo>
                  <a:cubicBezTo>
                    <a:pt x="22563" y="10081"/>
                    <a:pt x="22501" y="10042"/>
                    <a:pt x="22436" y="10006"/>
                  </a:cubicBezTo>
                  <a:cubicBezTo>
                    <a:pt x="22377" y="9974"/>
                    <a:pt x="22313" y="9948"/>
                    <a:pt x="22250" y="9924"/>
                  </a:cubicBezTo>
                  <a:cubicBezTo>
                    <a:pt x="22249" y="9924"/>
                    <a:pt x="22249" y="9923"/>
                    <a:pt x="22248" y="9923"/>
                  </a:cubicBezTo>
                  <a:cubicBezTo>
                    <a:pt x="22203" y="9898"/>
                    <a:pt x="22156" y="9877"/>
                    <a:pt x="22110" y="9859"/>
                  </a:cubicBezTo>
                  <a:cubicBezTo>
                    <a:pt x="22081" y="9846"/>
                    <a:pt x="22054" y="9835"/>
                    <a:pt x="22026" y="9823"/>
                  </a:cubicBezTo>
                  <a:cubicBezTo>
                    <a:pt x="21997" y="9810"/>
                    <a:pt x="21970" y="9798"/>
                    <a:pt x="21940" y="9787"/>
                  </a:cubicBezTo>
                  <a:cubicBezTo>
                    <a:pt x="21936" y="9786"/>
                    <a:pt x="21931" y="9784"/>
                    <a:pt x="21929" y="9783"/>
                  </a:cubicBezTo>
                  <a:cubicBezTo>
                    <a:pt x="21928" y="9720"/>
                    <a:pt x="21916" y="9655"/>
                    <a:pt x="21905" y="9592"/>
                  </a:cubicBezTo>
                  <a:cubicBezTo>
                    <a:pt x="21894" y="9528"/>
                    <a:pt x="21887" y="9463"/>
                    <a:pt x="21878" y="9399"/>
                  </a:cubicBezTo>
                  <a:cubicBezTo>
                    <a:pt x="21868" y="9334"/>
                    <a:pt x="21856" y="9270"/>
                    <a:pt x="21842" y="9205"/>
                  </a:cubicBezTo>
                  <a:cubicBezTo>
                    <a:pt x="21813" y="9075"/>
                    <a:pt x="21781" y="8943"/>
                    <a:pt x="21739" y="8817"/>
                  </a:cubicBezTo>
                  <a:cubicBezTo>
                    <a:pt x="21720" y="8756"/>
                    <a:pt x="21701" y="8698"/>
                    <a:pt x="21679" y="8638"/>
                  </a:cubicBezTo>
                  <a:cubicBezTo>
                    <a:pt x="21678" y="8636"/>
                    <a:pt x="21678" y="8634"/>
                    <a:pt x="21677" y="8631"/>
                  </a:cubicBezTo>
                  <a:cubicBezTo>
                    <a:pt x="21696" y="8596"/>
                    <a:pt x="21713" y="8559"/>
                    <a:pt x="21733" y="8523"/>
                  </a:cubicBezTo>
                  <a:lnTo>
                    <a:pt x="21733" y="8523"/>
                  </a:lnTo>
                  <a:cubicBezTo>
                    <a:pt x="21731" y="8525"/>
                    <a:pt x="21730" y="8527"/>
                    <a:pt x="21729" y="8528"/>
                  </a:cubicBezTo>
                  <a:cubicBezTo>
                    <a:pt x="21770" y="8455"/>
                    <a:pt x="21812" y="8381"/>
                    <a:pt x="21857" y="8311"/>
                  </a:cubicBezTo>
                  <a:cubicBezTo>
                    <a:pt x="21904" y="8238"/>
                    <a:pt x="21951" y="8164"/>
                    <a:pt x="22002" y="8094"/>
                  </a:cubicBezTo>
                  <a:cubicBezTo>
                    <a:pt x="22104" y="7946"/>
                    <a:pt x="22203" y="7798"/>
                    <a:pt x="22308" y="7655"/>
                  </a:cubicBezTo>
                  <a:lnTo>
                    <a:pt x="22308" y="7655"/>
                  </a:lnTo>
                  <a:cubicBezTo>
                    <a:pt x="22308" y="7656"/>
                    <a:pt x="22307" y="7656"/>
                    <a:pt x="22307" y="7657"/>
                  </a:cubicBezTo>
                  <a:cubicBezTo>
                    <a:pt x="22308" y="7656"/>
                    <a:pt x="22310" y="7653"/>
                    <a:pt x="22311" y="7652"/>
                  </a:cubicBezTo>
                  <a:cubicBezTo>
                    <a:pt x="22344" y="7617"/>
                    <a:pt x="22379" y="7581"/>
                    <a:pt x="22413" y="7547"/>
                  </a:cubicBezTo>
                  <a:lnTo>
                    <a:pt x="22413" y="7547"/>
                  </a:lnTo>
                  <a:lnTo>
                    <a:pt x="22410" y="7549"/>
                  </a:lnTo>
                  <a:lnTo>
                    <a:pt x="22410" y="7549"/>
                  </a:lnTo>
                  <a:lnTo>
                    <a:pt x="22415" y="7544"/>
                  </a:lnTo>
                  <a:lnTo>
                    <a:pt x="22416" y="7543"/>
                  </a:lnTo>
                  <a:cubicBezTo>
                    <a:pt x="22456" y="7506"/>
                    <a:pt x="22493" y="7467"/>
                    <a:pt x="22533" y="7433"/>
                  </a:cubicBezTo>
                  <a:cubicBezTo>
                    <a:pt x="22574" y="7396"/>
                    <a:pt x="22617" y="7361"/>
                    <a:pt x="22659" y="7325"/>
                  </a:cubicBezTo>
                  <a:lnTo>
                    <a:pt x="22659" y="7325"/>
                  </a:lnTo>
                  <a:cubicBezTo>
                    <a:pt x="22729" y="7273"/>
                    <a:pt x="22798" y="7218"/>
                    <a:pt x="22868" y="7168"/>
                  </a:cubicBezTo>
                  <a:cubicBezTo>
                    <a:pt x="22905" y="7144"/>
                    <a:pt x="22941" y="7120"/>
                    <a:pt x="22977" y="7096"/>
                  </a:cubicBezTo>
                  <a:cubicBezTo>
                    <a:pt x="22993" y="7085"/>
                    <a:pt x="23010" y="7074"/>
                    <a:pt x="23028" y="7064"/>
                  </a:cubicBezTo>
                  <a:cubicBezTo>
                    <a:pt x="23050" y="7052"/>
                    <a:pt x="23074" y="7037"/>
                    <a:pt x="23091" y="7018"/>
                  </a:cubicBezTo>
                  <a:cubicBezTo>
                    <a:pt x="23092" y="7017"/>
                    <a:pt x="23092" y="7016"/>
                    <a:pt x="23094" y="7016"/>
                  </a:cubicBezTo>
                  <a:cubicBezTo>
                    <a:pt x="23097" y="7017"/>
                    <a:pt x="23101" y="7018"/>
                    <a:pt x="23103" y="7021"/>
                  </a:cubicBezTo>
                  <a:cubicBezTo>
                    <a:pt x="23110" y="7023"/>
                    <a:pt x="23117" y="7024"/>
                    <a:pt x="23123" y="7024"/>
                  </a:cubicBezTo>
                  <a:cubicBezTo>
                    <a:pt x="23148" y="7024"/>
                    <a:pt x="23170" y="7009"/>
                    <a:pt x="23180" y="6986"/>
                  </a:cubicBezTo>
                  <a:cubicBezTo>
                    <a:pt x="23194" y="6962"/>
                    <a:pt x="23203" y="6936"/>
                    <a:pt x="23213" y="6912"/>
                  </a:cubicBezTo>
                  <a:cubicBezTo>
                    <a:pt x="23223" y="6887"/>
                    <a:pt x="23234" y="6862"/>
                    <a:pt x="23244" y="6837"/>
                  </a:cubicBezTo>
                  <a:cubicBezTo>
                    <a:pt x="23251" y="6816"/>
                    <a:pt x="23245" y="6791"/>
                    <a:pt x="23232" y="6775"/>
                  </a:cubicBezTo>
                  <a:cubicBezTo>
                    <a:pt x="23252" y="6742"/>
                    <a:pt x="23275" y="6707"/>
                    <a:pt x="23297" y="6673"/>
                  </a:cubicBezTo>
                  <a:cubicBezTo>
                    <a:pt x="23296" y="6657"/>
                    <a:pt x="23299" y="6641"/>
                    <a:pt x="23303" y="6624"/>
                  </a:cubicBezTo>
                  <a:cubicBezTo>
                    <a:pt x="23308" y="6599"/>
                    <a:pt x="23314" y="6575"/>
                    <a:pt x="23322" y="6551"/>
                  </a:cubicBezTo>
                  <a:cubicBezTo>
                    <a:pt x="23330" y="6517"/>
                    <a:pt x="23339" y="6485"/>
                    <a:pt x="23348" y="6453"/>
                  </a:cubicBezTo>
                  <a:cubicBezTo>
                    <a:pt x="23354" y="6428"/>
                    <a:pt x="23360" y="6403"/>
                    <a:pt x="23365" y="6379"/>
                  </a:cubicBezTo>
                  <a:lnTo>
                    <a:pt x="23365" y="6379"/>
                  </a:lnTo>
                  <a:cubicBezTo>
                    <a:pt x="23365" y="6382"/>
                    <a:pt x="23364" y="6384"/>
                    <a:pt x="23364" y="6387"/>
                  </a:cubicBezTo>
                  <a:cubicBezTo>
                    <a:pt x="23365" y="6382"/>
                    <a:pt x="23365" y="6378"/>
                    <a:pt x="23366" y="6372"/>
                  </a:cubicBezTo>
                  <a:lnTo>
                    <a:pt x="23366" y="6372"/>
                  </a:lnTo>
                  <a:cubicBezTo>
                    <a:pt x="23363" y="6376"/>
                    <a:pt x="23359" y="6379"/>
                    <a:pt x="23355" y="6383"/>
                  </a:cubicBezTo>
                  <a:cubicBezTo>
                    <a:pt x="23313" y="6433"/>
                    <a:pt x="23273" y="6482"/>
                    <a:pt x="23234" y="6533"/>
                  </a:cubicBezTo>
                  <a:cubicBezTo>
                    <a:pt x="23199" y="6582"/>
                    <a:pt x="23168" y="6631"/>
                    <a:pt x="23137" y="6682"/>
                  </a:cubicBezTo>
                  <a:cubicBezTo>
                    <a:pt x="23103" y="6737"/>
                    <a:pt x="23069" y="6790"/>
                    <a:pt x="23033" y="6843"/>
                  </a:cubicBezTo>
                  <a:cubicBezTo>
                    <a:pt x="23023" y="6856"/>
                    <a:pt x="23014" y="6871"/>
                    <a:pt x="23005" y="6883"/>
                  </a:cubicBezTo>
                  <a:cubicBezTo>
                    <a:pt x="22997" y="6886"/>
                    <a:pt x="22991" y="6888"/>
                    <a:pt x="22983" y="6892"/>
                  </a:cubicBezTo>
                  <a:cubicBezTo>
                    <a:pt x="22948" y="6903"/>
                    <a:pt x="22915" y="6914"/>
                    <a:pt x="22880" y="6926"/>
                  </a:cubicBezTo>
                  <a:cubicBezTo>
                    <a:pt x="22822" y="6945"/>
                    <a:pt x="22766" y="6975"/>
                    <a:pt x="22715" y="7007"/>
                  </a:cubicBezTo>
                  <a:cubicBezTo>
                    <a:pt x="22659" y="7041"/>
                    <a:pt x="22607" y="7078"/>
                    <a:pt x="22558" y="7120"/>
                  </a:cubicBezTo>
                  <a:cubicBezTo>
                    <a:pt x="22457" y="7202"/>
                    <a:pt x="22357" y="7287"/>
                    <a:pt x="22265" y="7380"/>
                  </a:cubicBezTo>
                  <a:cubicBezTo>
                    <a:pt x="22218" y="7428"/>
                    <a:pt x="22173" y="7477"/>
                    <a:pt x="22130" y="7527"/>
                  </a:cubicBezTo>
                  <a:cubicBezTo>
                    <a:pt x="22086" y="7575"/>
                    <a:pt x="22044" y="7622"/>
                    <a:pt x="22002" y="7672"/>
                  </a:cubicBezTo>
                  <a:cubicBezTo>
                    <a:pt x="21939" y="7745"/>
                    <a:pt x="21884" y="7825"/>
                    <a:pt x="21828" y="7905"/>
                  </a:cubicBezTo>
                  <a:cubicBezTo>
                    <a:pt x="21770" y="7989"/>
                    <a:pt x="21714" y="8074"/>
                    <a:pt x="21668" y="8164"/>
                  </a:cubicBezTo>
                  <a:cubicBezTo>
                    <a:pt x="21647" y="8208"/>
                    <a:pt x="21627" y="8252"/>
                    <a:pt x="21609" y="8298"/>
                  </a:cubicBezTo>
                  <a:cubicBezTo>
                    <a:pt x="21598" y="8331"/>
                    <a:pt x="21588" y="8363"/>
                    <a:pt x="21577" y="8394"/>
                  </a:cubicBezTo>
                  <a:cubicBezTo>
                    <a:pt x="21562" y="8362"/>
                    <a:pt x="21548" y="8329"/>
                    <a:pt x="21531" y="8298"/>
                  </a:cubicBezTo>
                  <a:cubicBezTo>
                    <a:pt x="21502" y="8244"/>
                    <a:pt x="21475" y="8188"/>
                    <a:pt x="21446" y="8133"/>
                  </a:cubicBezTo>
                  <a:cubicBezTo>
                    <a:pt x="21419" y="8079"/>
                    <a:pt x="21392" y="8023"/>
                    <a:pt x="21359" y="7970"/>
                  </a:cubicBezTo>
                  <a:cubicBezTo>
                    <a:pt x="21327" y="7916"/>
                    <a:pt x="21291" y="7867"/>
                    <a:pt x="21254" y="7816"/>
                  </a:cubicBezTo>
                  <a:cubicBezTo>
                    <a:pt x="21177" y="7710"/>
                    <a:pt x="21093" y="7611"/>
                    <a:pt x="21001" y="7519"/>
                  </a:cubicBezTo>
                  <a:cubicBezTo>
                    <a:pt x="20954" y="7475"/>
                    <a:pt x="20908" y="7430"/>
                    <a:pt x="20860" y="7387"/>
                  </a:cubicBezTo>
                  <a:cubicBezTo>
                    <a:pt x="20817" y="7346"/>
                    <a:pt x="20774" y="7304"/>
                    <a:pt x="20729" y="7263"/>
                  </a:cubicBezTo>
                  <a:cubicBezTo>
                    <a:pt x="20681" y="7218"/>
                    <a:pt x="20631" y="7172"/>
                    <a:pt x="20582" y="7130"/>
                  </a:cubicBezTo>
                  <a:cubicBezTo>
                    <a:pt x="20528" y="7085"/>
                    <a:pt x="20473" y="7042"/>
                    <a:pt x="20417" y="7000"/>
                  </a:cubicBezTo>
                  <a:cubicBezTo>
                    <a:pt x="20311" y="6923"/>
                    <a:pt x="20206" y="6846"/>
                    <a:pt x="20094" y="6776"/>
                  </a:cubicBezTo>
                  <a:cubicBezTo>
                    <a:pt x="20043" y="6744"/>
                    <a:pt x="19991" y="6712"/>
                    <a:pt x="19938" y="6682"/>
                  </a:cubicBezTo>
                  <a:cubicBezTo>
                    <a:pt x="19892" y="6657"/>
                    <a:pt x="19849" y="6634"/>
                    <a:pt x="19800" y="6613"/>
                  </a:cubicBezTo>
                  <a:cubicBezTo>
                    <a:pt x="19784" y="6605"/>
                    <a:pt x="19766" y="6599"/>
                    <a:pt x="19749" y="6593"/>
                  </a:cubicBezTo>
                  <a:cubicBezTo>
                    <a:pt x="19766" y="6542"/>
                    <a:pt x="19783" y="6489"/>
                    <a:pt x="19797" y="6437"/>
                  </a:cubicBezTo>
                  <a:cubicBezTo>
                    <a:pt x="19814" y="6376"/>
                    <a:pt x="19829" y="6314"/>
                    <a:pt x="19841" y="6250"/>
                  </a:cubicBezTo>
                  <a:cubicBezTo>
                    <a:pt x="19866" y="6120"/>
                    <a:pt x="19885" y="5986"/>
                    <a:pt x="19898" y="5855"/>
                  </a:cubicBezTo>
                  <a:cubicBezTo>
                    <a:pt x="19906" y="5788"/>
                    <a:pt x="19913" y="5721"/>
                    <a:pt x="19917" y="5654"/>
                  </a:cubicBezTo>
                  <a:cubicBezTo>
                    <a:pt x="19921" y="5589"/>
                    <a:pt x="19921" y="5525"/>
                    <a:pt x="19921" y="5460"/>
                  </a:cubicBezTo>
                  <a:cubicBezTo>
                    <a:pt x="19919" y="5396"/>
                    <a:pt x="19917" y="5330"/>
                    <a:pt x="19914" y="5266"/>
                  </a:cubicBezTo>
                  <a:cubicBezTo>
                    <a:pt x="19911" y="5197"/>
                    <a:pt x="19909" y="5129"/>
                    <a:pt x="19898" y="5061"/>
                  </a:cubicBezTo>
                  <a:cubicBezTo>
                    <a:pt x="19893" y="5029"/>
                    <a:pt x="19890" y="4996"/>
                    <a:pt x="19883" y="4964"/>
                  </a:cubicBezTo>
                  <a:cubicBezTo>
                    <a:pt x="19877" y="4928"/>
                    <a:pt x="19869" y="4893"/>
                    <a:pt x="19861" y="4856"/>
                  </a:cubicBezTo>
                  <a:cubicBezTo>
                    <a:pt x="19847" y="4792"/>
                    <a:pt x="19830" y="4726"/>
                    <a:pt x="19813" y="4662"/>
                  </a:cubicBezTo>
                  <a:cubicBezTo>
                    <a:pt x="19797" y="4602"/>
                    <a:pt x="19778" y="4541"/>
                    <a:pt x="19758" y="4482"/>
                  </a:cubicBezTo>
                  <a:cubicBezTo>
                    <a:pt x="19748" y="4452"/>
                    <a:pt x="19735" y="4422"/>
                    <a:pt x="19723" y="4392"/>
                  </a:cubicBezTo>
                  <a:cubicBezTo>
                    <a:pt x="19711" y="4360"/>
                    <a:pt x="19696" y="4327"/>
                    <a:pt x="19683" y="4294"/>
                  </a:cubicBezTo>
                  <a:cubicBezTo>
                    <a:pt x="19655" y="4230"/>
                    <a:pt x="19627" y="4165"/>
                    <a:pt x="19596" y="4103"/>
                  </a:cubicBezTo>
                  <a:cubicBezTo>
                    <a:pt x="19569" y="4046"/>
                    <a:pt x="19535" y="3993"/>
                    <a:pt x="19502" y="3938"/>
                  </a:cubicBezTo>
                  <a:cubicBezTo>
                    <a:pt x="19467" y="3883"/>
                    <a:pt x="19431" y="3828"/>
                    <a:pt x="19395" y="3773"/>
                  </a:cubicBezTo>
                  <a:cubicBezTo>
                    <a:pt x="19357" y="3716"/>
                    <a:pt x="19317" y="3661"/>
                    <a:pt x="19271" y="3611"/>
                  </a:cubicBezTo>
                  <a:cubicBezTo>
                    <a:pt x="19230" y="3565"/>
                    <a:pt x="19186" y="3522"/>
                    <a:pt x="19139" y="3482"/>
                  </a:cubicBezTo>
                  <a:cubicBezTo>
                    <a:pt x="19087" y="3437"/>
                    <a:pt x="19035" y="3395"/>
                    <a:pt x="18979" y="3354"/>
                  </a:cubicBezTo>
                  <a:cubicBezTo>
                    <a:pt x="18938" y="3323"/>
                    <a:pt x="18895" y="3296"/>
                    <a:pt x="18850" y="3271"/>
                  </a:cubicBezTo>
                  <a:cubicBezTo>
                    <a:pt x="18849" y="3257"/>
                    <a:pt x="18849" y="3243"/>
                    <a:pt x="18845" y="3230"/>
                  </a:cubicBezTo>
                  <a:cubicBezTo>
                    <a:pt x="18837" y="3194"/>
                    <a:pt x="18828" y="3159"/>
                    <a:pt x="18818" y="3125"/>
                  </a:cubicBezTo>
                  <a:cubicBezTo>
                    <a:pt x="18799" y="3060"/>
                    <a:pt x="18780" y="2997"/>
                    <a:pt x="18756" y="2935"/>
                  </a:cubicBezTo>
                  <a:cubicBezTo>
                    <a:pt x="18731" y="2872"/>
                    <a:pt x="18705" y="2808"/>
                    <a:pt x="18674" y="2748"/>
                  </a:cubicBezTo>
                  <a:cubicBezTo>
                    <a:pt x="18643" y="2687"/>
                    <a:pt x="18607" y="2629"/>
                    <a:pt x="18569" y="2573"/>
                  </a:cubicBezTo>
                  <a:cubicBezTo>
                    <a:pt x="18533" y="2521"/>
                    <a:pt x="18493" y="2467"/>
                    <a:pt x="18446" y="2424"/>
                  </a:cubicBezTo>
                  <a:cubicBezTo>
                    <a:pt x="18432" y="2410"/>
                    <a:pt x="18416" y="2397"/>
                    <a:pt x="18402" y="2384"/>
                  </a:cubicBezTo>
                  <a:cubicBezTo>
                    <a:pt x="18454" y="2362"/>
                    <a:pt x="18508" y="2340"/>
                    <a:pt x="18556" y="2309"/>
                  </a:cubicBezTo>
                  <a:cubicBezTo>
                    <a:pt x="18608" y="2275"/>
                    <a:pt x="18659" y="2238"/>
                    <a:pt x="18708" y="2197"/>
                  </a:cubicBezTo>
                  <a:cubicBezTo>
                    <a:pt x="18733" y="2177"/>
                    <a:pt x="18755" y="2156"/>
                    <a:pt x="18777" y="2134"/>
                  </a:cubicBezTo>
                  <a:cubicBezTo>
                    <a:pt x="18801" y="2110"/>
                    <a:pt x="18824" y="2089"/>
                    <a:pt x="18848" y="2064"/>
                  </a:cubicBezTo>
                  <a:cubicBezTo>
                    <a:pt x="18894" y="2017"/>
                    <a:pt x="18935" y="1966"/>
                    <a:pt x="18976" y="1914"/>
                  </a:cubicBezTo>
                  <a:cubicBezTo>
                    <a:pt x="19055" y="1812"/>
                    <a:pt x="19127" y="1703"/>
                    <a:pt x="19189" y="1588"/>
                  </a:cubicBezTo>
                  <a:cubicBezTo>
                    <a:pt x="19220" y="1531"/>
                    <a:pt x="19249" y="1474"/>
                    <a:pt x="19271" y="1414"/>
                  </a:cubicBezTo>
                  <a:cubicBezTo>
                    <a:pt x="19293" y="1355"/>
                    <a:pt x="19314" y="1294"/>
                    <a:pt x="19328" y="1231"/>
                  </a:cubicBezTo>
                  <a:cubicBezTo>
                    <a:pt x="19335" y="1192"/>
                    <a:pt x="19340" y="1154"/>
                    <a:pt x="19347" y="1114"/>
                  </a:cubicBezTo>
                  <a:cubicBezTo>
                    <a:pt x="19353" y="1078"/>
                    <a:pt x="19360" y="1042"/>
                    <a:pt x="19366" y="1007"/>
                  </a:cubicBezTo>
                  <a:cubicBezTo>
                    <a:pt x="19375" y="958"/>
                    <a:pt x="19375" y="907"/>
                    <a:pt x="19371" y="856"/>
                  </a:cubicBezTo>
                  <a:lnTo>
                    <a:pt x="19371" y="856"/>
                  </a:lnTo>
                  <a:cubicBezTo>
                    <a:pt x="19355" y="863"/>
                    <a:pt x="19339" y="870"/>
                    <a:pt x="19323" y="876"/>
                  </a:cubicBezTo>
                  <a:cubicBezTo>
                    <a:pt x="19291" y="888"/>
                    <a:pt x="19258" y="902"/>
                    <a:pt x="19227" y="916"/>
                  </a:cubicBezTo>
                  <a:cubicBezTo>
                    <a:pt x="19198" y="930"/>
                    <a:pt x="19168" y="943"/>
                    <a:pt x="19138" y="955"/>
                  </a:cubicBezTo>
                  <a:cubicBezTo>
                    <a:pt x="19130" y="960"/>
                    <a:pt x="19121" y="961"/>
                    <a:pt x="19112" y="961"/>
                  </a:cubicBezTo>
                  <a:cubicBezTo>
                    <a:pt x="19105" y="961"/>
                    <a:pt x="19099" y="960"/>
                    <a:pt x="19092" y="959"/>
                  </a:cubicBezTo>
                  <a:lnTo>
                    <a:pt x="19092" y="971"/>
                  </a:lnTo>
                  <a:cubicBezTo>
                    <a:pt x="19090" y="985"/>
                    <a:pt x="19089" y="1001"/>
                    <a:pt x="19087" y="1016"/>
                  </a:cubicBezTo>
                  <a:cubicBezTo>
                    <a:pt x="19085" y="1032"/>
                    <a:pt x="19081" y="1047"/>
                    <a:pt x="19077" y="1063"/>
                  </a:cubicBezTo>
                  <a:cubicBezTo>
                    <a:pt x="19057" y="1135"/>
                    <a:pt x="19034" y="1206"/>
                    <a:pt x="19009" y="1275"/>
                  </a:cubicBezTo>
                  <a:cubicBezTo>
                    <a:pt x="18997" y="1305"/>
                    <a:pt x="18987" y="1335"/>
                    <a:pt x="18975" y="1365"/>
                  </a:cubicBezTo>
                  <a:cubicBezTo>
                    <a:pt x="18961" y="1398"/>
                    <a:pt x="18947" y="1432"/>
                    <a:pt x="18931" y="1465"/>
                  </a:cubicBezTo>
                  <a:cubicBezTo>
                    <a:pt x="18910" y="1507"/>
                    <a:pt x="18886" y="1548"/>
                    <a:pt x="18861" y="1588"/>
                  </a:cubicBezTo>
                  <a:cubicBezTo>
                    <a:pt x="18834" y="1630"/>
                    <a:pt x="18808" y="1673"/>
                    <a:pt x="18781" y="1714"/>
                  </a:cubicBezTo>
                  <a:cubicBezTo>
                    <a:pt x="18766" y="1735"/>
                    <a:pt x="18751" y="1755"/>
                    <a:pt x="18735" y="1776"/>
                  </a:cubicBezTo>
                  <a:cubicBezTo>
                    <a:pt x="18717" y="1800"/>
                    <a:pt x="18696" y="1822"/>
                    <a:pt x="18678" y="1846"/>
                  </a:cubicBezTo>
                  <a:cubicBezTo>
                    <a:pt x="18658" y="1868"/>
                    <a:pt x="18638" y="1888"/>
                    <a:pt x="18619" y="1909"/>
                  </a:cubicBezTo>
                  <a:cubicBezTo>
                    <a:pt x="18601" y="1929"/>
                    <a:pt x="18583" y="1944"/>
                    <a:pt x="18565" y="1962"/>
                  </a:cubicBezTo>
                  <a:cubicBezTo>
                    <a:pt x="18526" y="1998"/>
                    <a:pt x="18488" y="2033"/>
                    <a:pt x="18446" y="2067"/>
                  </a:cubicBezTo>
                  <a:cubicBezTo>
                    <a:pt x="18397" y="2106"/>
                    <a:pt x="18348" y="2146"/>
                    <a:pt x="18298" y="2187"/>
                  </a:cubicBezTo>
                  <a:cubicBezTo>
                    <a:pt x="18287" y="2196"/>
                    <a:pt x="18276" y="2203"/>
                    <a:pt x="18266" y="2212"/>
                  </a:cubicBezTo>
                  <a:cubicBezTo>
                    <a:pt x="18246" y="2184"/>
                    <a:pt x="18220" y="2160"/>
                    <a:pt x="18196" y="2136"/>
                  </a:cubicBezTo>
                  <a:cubicBezTo>
                    <a:pt x="18147" y="2089"/>
                    <a:pt x="18094" y="2046"/>
                    <a:pt x="18039" y="2005"/>
                  </a:cubicBezTo>
                  <a:cubicBezTo>
                    <a:pt x="17986" y="1965"/>
                    <a:pt x="17930" y="1928"/>
                    <a:pt x="17873" y="1895"/>
                  </a:cubicBezTo>
                  <a:cubicBezTo>
                    <a:pt x="17813" y="1863"/>
                    <a:pt x="17752" y="1835"/>
                    <a:pt x="17690" y="1807"/>
                  </a:cubicBezTo>
                  <a:cubicBezTo>
                    <a:pt x="17570" y="1755"/>
                    <a:pt x="17450" y="1707"/>
                    <a:pt x="17327" y="1670"/>
                  </a:cubicBezTo>
                  <a:cubicBezTo>
                    <a:pt x="17263" y="1650"/>
                    <a:pt x="17197" y="1631"/>
                    <a:pt x="17132" y="1613"/>
                  </a:cubicBezTo>
                  <a:cubicBezTo>
                    <a:pt x="17072" y="1594"/>
                    <a:pt x="17008" y="1579"/>
                    <a:pt x="16946" y="1567"/>
                  </a:cubicBezTo>
                  <a:cubicBezTo>
                    <a:pt x="16882" y="1556"/>
                    <a:pt x="16819" y="1544"/>
                    <a:pt x="16754" y="1538"/>
                  </a:cubicBezTo>
                  <a:cubicBezTo>
                    <a:pt x="16687" y="1530"/>
                    <a:pt x="16620" y="1522"/>
                    <a:pt x="16553" y="1520"/>
                  </a:cubicBezTo>
                  <a:cubicBezTo>
                    <a:pt x="16510" y="1517"/>
                    <a:pt x="16467" y="1517"/>
                    <a:pt x="16425" y="1517"/>
                  </a:cubicBezTo>
                  <a:cubicBezTo>
                    <a:pt x="16403" y="1517"/>
                    <a:pt x="16382" y="1517"/>
                    <a:pt x="16361" y="1517"/>
                  </a:cubicBezTo>
                  <a:cubicBezTo>
                    <a:pt x="16293" y="1517"/>
                    <a:pt x="16223" y="1517"/>
                    <a:pt x="16154" y="1521"/>
                  </a:cubicBezTo>
                  <a:cubicBezTo>
                    <a:pt x="16092" y="1525"/>
                    <a:pt x="16032" y="1533"/>
                    <a:pt x="15970" y="1546"/>
                  </a:cubicBezTo>
                  <a:cubicBezTo>
                    <a:pt x="15906" y="1557"/>
                    <a:pt x="15842" y="1570"/>
                    <a:pt x="15778" y="1583"/>
                  </a:cubicBezTo>
                  <a:cubicBezTo>
                    <a:pt x="15648" y="1609"/>
                    <a:pt x="15521" y="1650"/>
                    <a:pt x="15396" y="1691"/>
                  </a:cubicBezTo>
                  <a:cubicBezTo>
                    <a:pt x="15334" y="1712"/>
                    <a:pt x="15272" y="1732"/>
                    <a:pt x="15211" y="1755"/>
                  </a:cubicBezTo>
                  <a:cubicBezTo>
                    <a:pt x="15148" y="1781"/>
                    <a:pt x="15087" y="1810"/>
                    <a:pt x="15026" y="1841"/>
                  </a:cubicBezTo>
                  <a:cubicBezTo>
                    <a:pt x="14968" y="1872"/>
                    <a:pt x="14911" y="1905"/>
                    <a:pt x="14853" y="1940"/>
                  </a:cubicBezTo>
                  <a:cubicBezTo>
                    <a:pt x="14794" y="1975"/>
                    <a:pt x="14736" y="2011"/>
                    <a:pt x="14681" y="2048"/>
                  </a:cubicBezTo>
                  <a:cubicBezTo>
                    <a:pt x="14627" y="2088"/>
                    <a:pt x="14575" y="2126"/>
                    <a:pt x="14525" y="2168"/>
                  </a:cubicBezTo>
                  <a:cubicBezTo>
                    <a:pt x="14476" y="2209"/>
                    <a:pt x="14427" y="2255"/>
                    <a:pt x="14380" y="2299"/>
                  </a:cubicBezTo>
                  <a:cubicBezTo>
                    <a:pt x="14333" y="2344"/>
                    <a:pt x="14287" y="2393"/>
                    <a:pt x="14244" y="2444"/>
                  </a:cubicBezTo>
                  <a:cubicBezTo>
                    <a:pt x="14196" y="2496"/>
                    <a:pt x="14149" y="2550"/>
                    <a:pt x="14103" y="2605"/>
                  </a:cubicBezTo>
                  <a:cubicBezTo>
                    <a:pt x="14025" y="2693"/>
                    <a:pt x="13952" y="2786"/>
                    <a:pt x="13883" y="2882"/>
                  </a:cubicBezTo>
                  <a:cubicBezTo>
                    <a:pt x="13809" y="2985"/>
                    <a:pt x="13745" y="3094"/>
                    <a:pt x="13680" y="3202"/>
                  </a:cubicBezTo>
                  <a:cubicBezTo>
                    <a:pt x="13649" y="3255"/>
                    <a:pt x="13617" y="3308"/>
                    <a:pt x="13585" y="3362"/>
                  </a:cubicBezTo>
                  <a:cubicBezTo>
                    <a:pt x="13554" y="3415"/>
                    <a:pt x="13525" y="3468"/>
                    <a:pt x="13498" y="3523"/>
                  </a:cubicBezTo>
                  <a:cubicBezTo>
                    <a:pt x="13472" y="3576"/>
                    <a:pt x="13446" y="3628"/>
                    <a:pt x="13422" y="3682"/>
                  </a:cubicBezTo>
                  <a:cubicBezTo>
                    <a:pt x="13406" y="3716"/>
                    <a:pt x="13393" y="3751"/>
                    <a:pt x="13378" y="3786"/>
                  </a:cubicBezTo>
                  <a:cubicBezTo>
                    <a:pt x="13352" y="3791"/>
                    <a:pt x="13327" y="3799"/>
                    <a:pt x="13301" y="3807"/>
                  </a:cubicBezTo>
                  <a:cubicBezTo>
                    <a:pt x="13251" y="3821"/>
                    <a:pt x="13203" y="3837"/>
                    <a:pt x="13153" y="3852"/>
                  </a:cubicBezTo>
                  <a:cubicBezTo>
                    <a:pt x="13103" y="3868"/>
                    <a:pt x="13054" y="3885"/>
                    <a:pt x="13005" y="3906"/>
                  </a:cubicBezTo>
                  <a:cubicBezTo>
                    <a:pt x="12955" y="3927"/>
                    <a:pt x="12906" y="3952"/>
                    <a:pt x="12857" y="3977"/>
                  </a:cubicBezTo>
                  <a:cubicBezTo>
                    <a:pt x="12857" y="3977"/>
                    <a:pt x="12857" y="3977"/>
                    <a:pt x="12857" y="3977"/>
                  </a:cubicBezTo>
                  <a:lnTo>
                    <a:pt x="12857" y="3977"/>
                  </a:lnTo>
                  <a:cubicBezTo>
                    <a:pt x="12765" y="4021"/>
                    <a:pt x="12670" y="4065"/>
                    <a:pt x="12579" y="4117"/>
                  </a:cubicBezTo>
                  <a:cubicBezTo>
                    <a:pt x="12578" y="4118"/>
                    <a:pt x="12577" y="4118"/>
                    <a:pt x="12575" y="4119"/>
                  </a:cubicBezTo>
                  <a:cubicBezTo>
                    <a:pt x="12572" y="4113"/>
                    <a:pt x="12568" y="4108"/>
                    <a:pt x="12564" y="4102"/>
                  </a:cubicBezTo>
                  <a:lnTo>
                    <a:pt x="12564" y="4102"/>
                  </a:lnTo>
                  <a:cubicBezTo>
                    <a:pt x="12564" y="4103"/>
                    <a:pt x="12564" y="4104"/>
                    <a:pt x="12565" y="4106"/>
                  </a:cubicBezTo>
                  <a:cubicBezTo>
                    <a:pt x="12554" y="4090"/>
                    <a:pt x="12544" y="4077"/>
                    <a:pt x="12526" y="4069"/>
                  </a:cubicBezTo>
                  <a:cubicBezTo>
                    <a:pt x="12522" y="4066"/>
                    <a:pt x="12517" y="4066"/>
                    <a:pt x="12511" y="4065"/>
                  </a:cubicBezTo>
                  <a:lnTo>
                    <a:pt x="12510" y="4064"/>
                  </a:lnTo>
                  <a:cubicBezTo>
                    <a:pt x="12492" y="4043"/>
                    <a:pt x="12471" y="4023"/>
                    <a:pt x="12454" y="4002"/>
                  </a:cubicBezTo>
                  <a:cubicBezTo>
                    <a:pt x="12409" y="3953"/>
                    <a:pt x="12364" y="3906"/>
                    <a:pt x="12316" y="3861"/>
                  </a:cubicBezTo>
                  <a:cubicBezTo>
                    <a:pt x="12264" y="3813"/>
                    <a:pt x="12209" y="3767"/>
                    <a:pt x="12155" y="3720"/>
                  </a:cubicBezTo>
                  <a:cubicBezTo>
                    <a:pt x="12106" y="3679"/>
                    <a:pt x="12056" y="3637"/>
                    <a:pt x="12003" y="3597"/>
                  </a:cubicBezTo>
                  <a:cubicBezTo>
                    <a:pt x="11975" y="3579"/>
                    <a:pt x="11948" y="3559"/>
                    <a:pt x="11919" y="3540"/>
                  </a:cubicBezTo>
                  <a:cubicBezTo>
                    <a:pt x="11888" y="3519"/>
                    <a:pt x="11856" y="3502"/>
                    <a:pt x="11824" y="3484"/>
                  </a:cubicBezTo>
                  <a:cubicBezTo>
                    <a:pt x="11767" y="3453"/>
                    <a:pt x="11711" y="3425"/>
                    <a:pt x="11652" y="3396"/>
                  </a:cubicBezTo>
                  <a:cubicBezTo>
                    <a:pt x="11647" y="3394"/>
                    <a:pt x="11643" y="3391"/>
                    <a:pt x="11638" y="3389"/>
                  </a:cubicBezTo>
                  <a:lnTo>
                    <a:pt x="11610" y="3451"/>
                  </a:lnTo>
                  <a:cubicBezTo>
                    <a:pt x="11608" y="3456"/>
                    <a:pt x="11605" y="3462"/>
                    <a:pt x="11603" y="3467"/>
                  </a:cubicBezTo>
                  <a:cubicBezTo>
                    <a:pt x="11598" y="3481"/>
                    <a:pt x="11593" y="3493"/>
                    <a:pt x="11587" y="3508"/>
                  </a:cubicBezTo>
                  <a:cubicBezTo>
                    <a:pt x="11582" y="3519"/>
                    <a:pt x="11577" y="3529"/>
                    <a:pt x="11572" y="3541"/>
                  </a:cubicBezTo>
                  <a:cubicBezTo>
                    <a:pt x="11567" y="3551"/>
                    <a:pt x="11563" y="3561"/>
                    <a:pt x="11559" y="3572"/>
                  </a:cubicBezTo>
                  <a:cubicBezTo>
                    <a:pt x="11552" y="3590"/>
                    <a:pt x="11540" y="3603"/>
                    <a:pt x="11525" y="3616"/>
                  </a:cubicBezTo>
                  <a:cubicBezTo>
                    <a:pt x="11508" y="3629"/>
                    <a:pt x="11487" y="3634"/>
                    <a:pt x="11467" y="3634"/>
                  </a:cubicBezTo>
                  <a:cubicBezTo>
                    <a:pt x="11456" y="3634"/>
                    <a:pt x="11445" y="3633"/>
                    <a:pt x="11435" y="3630"/>
                  </a:cubicBezTo>
                  <a:cubicBezTo>
                    <a:pt x="11429" y="3632"/>
                    <a:pt x="11423" y="3633"/>
                    <a:pt x="11416" y="3633"/>
                  </a:cubicBezTo>
                  <a:cubicBezTo>
                    <a:pt x="11410" y="3633"/>
                    <a:pt x="11404" y="3632"/>
                    <a:pt x="11398" y="3630"/>
                  </a:cubicBezTo>
                  <a:cubicBezTo>
                    <a:pt x="11388" y="3627"/>
                    <a:pt x="11378" y="3621"/>
                    <a:pt x="11371" y="3613"/>
                  </a:cubicBezTo>
                  <a:cubicBezTo>
                    <a:pt x="11349" y="3606"/>
                    <a:pt x="11329" y="3596"/>
                    <a:pt x="11306" y="3586"/>
                  </a:cubicBezTo>
                  <a:cubicBezTo>
                    <a:pt x="11291" y="3579"/>
                    <a:pt x="11273" y="3571"/>
                    <a:pt x="11259" y="3561"/>
                  </a:cubicBezTo>
                  <a:cubicBezTo>
                    <a:pt x="11247" y="3554"/>
                    <a:pt x="11236" y="3545"/>
                    <a:pt x="11229" y="3532"/>
                  </a:cubicBezTo>
                  <a:cubicBezTo>
                    <a:pt x="11221" y="3518"/>
                    <a:pt x="11217" y="3502"/>
                    <a:pt x="11216" y="3486"/>
                  </a:cubicBezTo>
                  <a:cubicBezTo>
                    <a:pt x="11213" y="3456"/>
                    <a:pt x="11223" y="3426"/>
                    <a:pt x="11233" y="3398"/>
                  </a:cubicBezTo>
                  <a:cubicBezTo>
                    <a:pt x="11233" y="3389"/>
                    <a:pt x="11234" y="3380"/>
                    <a:pt x="11238" y="3372"/>
                  </a:cubicBezTo>
                  <a:cubicBezTo>
                    <a:pt x="11239" y="3369"/>
                    <a:pt x="11241" y="3365"/>
                    <a:pt x="11242" y="3363"/>
                  </a:cubicBezTo>
                  <a:cubicBezTo>
                    <a:pt x="11244" y="3357"/>
                    <a:pt x="11248" y="3349"/>
                    <a:pt x="11252" y="3343"/>
                  </a:cubicBezTo>
                  <a:cubicBezTo>
                    <a:pt x="11252" y="3341"/>
                    <a:pt x="11253" y="3339"/>
                    <a:pt x="11253" y="3339"/>
                  </a:cubicBezTo>
                  <a:cubicBezTo>
                    <a:pt x="11254" y="3336"/>
                    <a:pt x="11256" y="3333"/>
                    <a:pt x="11257" y="3331"/>
                  </a:cubicBezTo>
                  <a:lnTo>
                    <a:pt x="11293" y="3245"/>
                  </a:lnTo>
                  <a:cubicBezTo>
                    <a:pt x="11291" y="3245"/>
                    <a:pt x="11288" y="3244"/>
                    <a:pt x="11287" y="3244"/>
                  </a:cubicBezTo>
                  <a:lnTo>
                    <a:pt x="11206" y="3218"/>
                  </a:lnTo>
                  <a:cubicBezTo>
                    <a:pt x="11217" y="3218"/>
                    <a:pt x="11229" y="3215"/>
                    <a:pt x="11241" y="3208"/>
                  </a:cubicBezTo>
                  <a:cubicBezTo>
                    <a:pt x="11248" y="3203"/>
                    <a:pt x="11256" y="3195"/>
                    <a:pt x="11263" y="3189"/>
                  </a:cubicBezTo>
                  <a:cubicBezTo>
                    <a:pt x="11268" y="3184"/>
                    <a:pt x="11272" y="3177"/>
                    <a:pt x="11275" y="3171"/>
                  </a:cubicBezTo>
                  <a:cubicBezTo>
                    <a:pt x="11283" y="3159"/>
                    <a:pt x="11293" y="3147"/>
                    <a:pt x="11299" y="3135"/>
                  </a:cubicBezTo>
                  <a:cubicBezTo>
                    <a:pt x="11316" y="3107"/>
                    <a:pt x="11335" y="3080"/>
                    <a:pt x="11351" y="3053"/>
                  </a:cubicBezTo>
                  <a:cubicBezTo>
                    <a:pt x="11378" y="3008"/>
                    <a:pt x="11404" y="2965"/>
                    <a:pt x="11429" y="2921"/>
                  </a:cubicBezTo>
                  <a:cubicBezTo>
                    <a:pt x="11484" y="2853"/>
                    <a:pt x="11537" y="2786"/>
                    <a:pt x="11592" y="2719"/>
                  </a:cubicBezTo>
                  <a:lnTo>
                    <a:pt x="11592" y="2719"/>
                  </a:lnTo>
                  <a:lnTo>
                    <a:pt x="11589" y="2722"/>
                  </a:lnTo>
                  <a:cubicBezTo>
                    <a:pt x="11629" y="2676"/>
                    <a:pt x="11669" y="2627"/>
                    <a:pt x="11708" y="2581"/>
                  </a:cubicBezTo>
                  <a:cubicBezTo>
                    <a:pt x="11745" y="2540"/>
                    <a:pt x="11783" y="2500"/>
                    <a:pt x="11819" y="2460"/>
                  </a:cubicBezTo>
                  <a:cubicBezTo>
                    <a:pt x="11856" y="2419"/>
                    <a:pt x="11894" y="2380"/>
                    <a:pt x="11933" y="2340"/>
                  </a:cubicBezTo>
                  <a:cubicBezTo>
                    <a:pt x="11953" y="2321"/>
                    <a:pt x="11971" y="2301"/>
                    <a:pt x="11990" y="2282"/>
                  </a:cubicBezTo>
                  <a:cubicBezTo>
                    <a:pt x="12015" y="2256"/>
                    <a:pt x="12041" y="2232"/>
                    <a:pt x="12063" y="2204"/>
                  </a:cubicBezTo>
                  <a:cubicBezTo>
                    <a:pt x="12087" y="2178"/>
                    <a:pt x="12103" y="2150"/>
                    <a:pt x="12118" y="2120"/>
                  </a:cubicBezTo>
                  <a:cubicBezTo>
                    <a:pt x="12119" y="2116"/>
                    <a:pt x="12120" y="2115"/>
                    <a:pt x="12120" y="2113"/>
                  </a:cubicBezTo>
                  <a:cubicBezTo>
                    <a:pt x="12121" y="2111"/>
                    <a:pt x="12121" y="2111"/>
                    <a:pt x="12123" y="2111"/>
                  </a:cubicBezTo>
                  <a:cubicBezTo>
                    <a:pt x="12243" y="2048"/>
                    <a:pt x="12362" y="1985"/>
                    <a:pt x="12481" y="1924"/>
                  </a:cubicBezTo>
                  <a:cubicBezTo>
                    <a:pt x="12538" y="1894"/>
                    <a:pt x="12595" y="1864"/>
                    <a:pt x="12652" y="1833"/>
                  </a:cubicBezTo>
                  <a:cubicBezTo>
                    <a:pt x="12665" y="1825"/>
                    <a:pt x="12676" y="1820"/>
                    <a:pt x="12689" y="1814"/>
                  </a:cubicBezTo>
                  <a:cubicBezTo>
                    <a:pt x="12696" y="1816"/>
                    <a:pt x="12704" y="1817"/>
                    <a:pt x="12711" y="1817"/>
                  </a:cubicBezTo>
                  <a:cubicBezTo>
                    <a:pt x="12714" y="1817"/>
                    <a:pt x="12717" y="1816"/>
                    <a:pt x="12720" y="1816"/>
                  </a:cubicBezTo>
                  <a:cubicBezTo>
                    <a:pt x="12753" y="1811"/>
                    <a:pt x="12781" y="1799"/>
                    <a:pt x="12812" y="1785"/>
                  </a:cubicBezTo>
                  <a:cubicBezTo>
                    <a:pt x="12833" y="1776"/>
                    <a:pt x="12854" y="1769"/>
                    <a:pt x="12877" y="1759"/>
                  </a:cubicBezTo>
                  <a:cubicBezTo>
                    <a:pt x="12879" y="1758"/>
                    <a:pt x="12882" y="1758"/>
                    <a:pt x="12884" y="1757"/>
                  </a:cubicBezTo>
                  <a:cubicBezTo>
                    <a:pt x="12894" y="1755"/>
                    <a:pt x="12905" y="1753"/>
                    <a:pt x="12915" y="1749"/>
                  </a:cubicBezTo>
                  <a:lnTo>
                    <a:pt x="12926" y="1742"/>
                  </a:lnTo>
                  <a:cubicBezTo>
                    <a:pt x="12940" y="1738"/>
                    <a:pt x="12954" y="1733"/>
                    <a:pt x="12966" y="1727"/>
                  </a:cubicBezTo>
                  <a:cubicBezTo>
                    <a:pt x="12977" y="1734"/>
                    <a:pt x="12991" y="1738"/>
                    <a:pt x="13004" y="1738"/>
                  </a:cubicBezTo>
                  <a:cubicBezTo>
                    <a:pt x="13020" y="1738"/>
                    <a:pt x="13036" y="1732"/>
                    <a:pt x="13048" y="1718"/>
                  </a:cubicBezTo>
                  <a:cubicBezTo>
                    <a:pt x="13102" y="1654"/>
                    <a:pt x="13162" y="1595"/>
                    <a:pt x="13222" y="1539"/>
                  </a:cubicBezTo>
                  <a:cubicBezTo>
                    <a:pt x="13282" y="1482"/>
                    <a:pt x="13342" y="1425"/>
                    <a:pt x="13398" y="1363"/>
                  </a:cubicBezTo>
                  <a:cubicBezTo>
                    <a:pt x="13456" y="1299"/>
                    <a:pt x="13511" y="1234"/>
                    <a:pt x="13569" y="1170"/>
                  </a:cubicBezTo>
                  <a:cubicBezTo>
                    <a:pt x="13602" y="1134"/>
                    <a:pt x="13636" y="1097"/>
                    <a:pt x="13671" y="1062"/>
                  </a:cubicBezTo>
                  <a:cubicBezTo>
                    <a:pt x="13702" y="1030"/>
                    <a:pt x="13731" y="1000"/>
                    <a:pt x="13762" y="970"/>
                  </a:cubicBezTo>
                  <a:cubicBezTo>
                    <a:pt x="13762" y="969"/>
                    <a:pt x="13764" y="969"/>
                    <a:pt x="13764" y="969"/>
                  </a:cubicBezTo>
                  <a:lnTo>
                    <a:pt x="13765" y="968"/>
                  </a:lnTo>
                  <a:cubicBezTo>
                    <a:pt x="13816" y="922"/>
                    <a:pt x="13865" y="877"/>
                    <a:pt x="13919" y="836"/>
                  </a:cubicBezTo>
                  <a:cubicBezTo>
                    <a:pt x="13978" y="788"/>
                    <a:pt x="14039" y="742"/>
                    <a:pt x="14100" y="696"/>
                  </a:cubicBezTo>
                  <a:lnTo>
                    <a:pt x="14100" y="696"/>
                  </a:lnTo>
                  <a:cubicBezTo>
                    <a:pt x="14100" y="696"/>
                    <a:pt x="14099" y="696"/>
                    <a:pt x="14099" y="697"/>
                  </a:cubicBezTo>
                  <a:lnTo>
                    <a:pt x="14099" y="697"/>
                  </a:lnTo>
                  <a:cubicBezTo>
                    <a:pt x="14100" y="696"/>
                    <a:pt x="14101" y="695"/>
                    <a:pt x="14103" y="694"/>
                  </a:cubicBezTo>
                  <a:cubicBezTo>
                    <a:pt x="14134" y="672"/>
                    <a:pt x="14164" y="651"/>
                    <a:pt x="14195" y="629"/>
                  </a:cubicBezTo>
                  <a:cubicBezTo>
                    <a:pt x="14208" y="620"/>
                    <a:pt x="14221" y="614"/>
                    <a:pt x="14235" y="605"/>
                  </a:cubicBezTo>
                  <a:cubicBezTo>
                    <a:pt x="14254" y="593"/>
                    <a:pt x="14273" y="581"/>
                    <a:pt x="14293" y="568"/>
                  </a:cubicBezTo>
                  <a:cubicBezTo>
                    <a:pt x="14317" y="556"/>
                    <a:pt x="14342" y="543"/>
                    <a:pt x="14368" y="530"/>
                  </a:cubicBezTo>
                  <a:cubicBezTo>
                    <a:pt x="14392" y="517"/>
                    <a:pt x="14416" y="507"/>
                    <a:pt x="14441" y="495"/>
                  </a:cubicBezTo>
                  <a:cubicBezTo>
                    <a:pt x="14463" y="485"/>
                    <a:pt x="14484" y="475"/>
                    <a:pt x="14507" y="467"/>
                  </a:cubicBezTo>
                  <a:cubicBezTo>
                    <a:pt x="14538" y="454"/>
                    <a:pt x="14569" y="443"/>
                    <a:pt x="14601" y="429"/>
                  </a:cubicBezTo>
                  <a:cubicBezTo>
                    <a:pt x="14664" y="408"/>
                    <a:pt x="14729" y="385"/>
                    <a:pt x="14792" y="364"/>
                  </a:cubicBezTo>
                  <a:cubicBezTo>
                    <a:pt x="14860" y="341"/>
                    <a:pt x="14930" y="323"/>
                    <a:pt x="15000" y="303"/>
                  </a:cubicBezTo>
                  <a:cubicBezTo>
                    <a:pt x="15044" y="293"/>
                    <a:pt x="15086" y="284"/>
                    <a:pt x="15129" y="273"/>
                  </a:cubicBezTo>
                  <a:cubicBezTo>
                    <a:pt x="15153" y="268"/>
                    <a:pt x="15178" y="266"/>
                    <a:pt x="15202" y="262"/>
                  </a:cubicBezTo>
                  <a:lnTo>
                    <a:pt x="15230" y="258"/>
                  </a:lnTo>
                  <a:cubicBezTo>
                    <a:pt x="15223" y="252"/>
                    <a:pt x="15217" y="245"/>
                    <a:pt x="15212" y="240"/>
                  </a:cubicBezTo>
                  <a:cubicBezTo>
                    <a:pt x="15186" y="215"/>
                    <a:pt x="15160" y="189"/>
                    <a:pt x="15133" y="165"/>
                  </a:cubicBezTo>
                  <a:cubicBezTo>
                    <a:pt x="15109" y="145"/>
                    <a:pt x="15086" y="128"/>
                    <a:pt x="15062" y="108"/>
                  </a:cubicBezTo>
                  <a:cubicBezTo>
                    <a:pt x="15056" y="104"/>
                    <a:pt x="15051" y="99"/>
                    <a:pt x="15045" y="94"/>
                  </a:cubicBezTo>
                  <a:cubicBezTo>
                    <a:pt x="15040" y="91"/>
                    <a:pt x="15036" y="87"/>
                    <a:pt x="15030" y="83"/>
                  </a:cubicBezTo>
                  <a:cubicBezTo>
                    <a:pt x="14993" y="57"/>
                    <a:pt x="14957" y="29"/>
                    <a:pt x="14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1"/>
            <p:cNvSpPr/>
            <p:nvPr/>
          </p:nvSpPr>
          <p:spPr>
            <a:xfrm>
              <a:off x="4205847" y="3142213"/>
              <a:ext cx="63" cy="63"/>
            </a:xfrm>
            <a:custGeom>
              <a:avLst/>
              <a:gdLst/>
              <a:ahLst/>
              <a:cxnLst/>
              <a:rect l="l" t="t" r="r" b="b"/>
              <a:pathLst>
                <a:path w="1" h="1" extrusionOk="0">
                  <a:moveTo>
                    <a:pt x="0" y="1"/>
                  </a:moveTo>
                  <a:lnTo>
                    <a:pt x="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1"/>
            <p:cNvSpPr/>
            <p:nvPr/>
          </p:nvSpPr>
          <p:spPr>
            <a:xfrm>
              <a:off x="4120645" y="3094543"/>
              <a:ext cx="9131" cy="8186"/>
            </a:xfrm>
            <a:custGeom>
              <a:avLst/>
              <a:gdLst/>
              <a:ahLst/>
              <a:cxnLst/>
              <a:rect l="l" t="t" r="r" b="b"/>
              <a:pathLst>
                <a:path w="145" h="130" extrusionOk="0">
                  <a:moveTo>
                    <a:pt x="72" y="0"/>
                  </a:moveTo>
                  <a:cubicBezTo>
                    <a:pt x="45" y="0"/>
                    <a:pt x="18" y="19"/>
                    <a:pt x="11" y="48"/>
                  </a:cubicBezTo>
                  <a:cubicBezTo>
                    <a:pt x="0" y="83"/>
                    <a:pt x="21" y="117"/>
                    <a:pt x="54" y="127"/>
                  </a:cubicBezTo>
                  <a:cubicBezTo>
                    <a:pt x="60" y="129"/>
                    <a:pt x="66" y="130"/>
                    <a:pt x="72" y="130"/>
                  </a:cubicBezTo>
                  <a:cubicBezTo>
                    <a:pt x="100" y="130"/>
                    <a:pt x="127" y="111"/>
                    <a:pt x="134" y="84"/>
                  </a:cubicBezTo>
                  <a:cubicBezTo>
                    <a:pt x="145" y="50"/>
                    <a:pt x="124" y="16"/>
                    <a:pt x="90" y="3"/>
                  </a:cubicBezTo>
                  <a:cubicBezTo>
                    <a:pt x="84" y="1"/>
                    <a:pt x="78"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1"/>
            <p:cNvSpPr/>
            <p:nvPr/>
          </p:nvSpPr>
          <p:spPr>
            <a:xfrm>
              <a:off x="3933931" y="3132389"/>
              <a:ext cx="9068" cy="8186"/>
            </a:xfrm>
            <a:custGeom>
              <a:avLst/>
              <a:gdLst/>
              <a:ahLst/>
              <a:cxnLst/>
              <a:rect l="l" t="t" r="r" b="b"/>
              <a:pathLst>
                <a:path w="144" h="130" extrusionOk="0">
                  <a:moveTo>
                    <a:pt x="72" y="0"/>
                  </a:moveTo>
                  <a:cubicBezTo>
                    <a:pt x="44" y="0"/>
                    <a:pt x="17" y="19"/>
                    <a:pt x="10" y="46"/>
                  </a:cubicBezTo>
                  <a:cubicBezTo>
                    <a:pt x="0" y="79"/>
                    <a:pt x="21" y="116"/>
                    <a:pt x="54" y="127"/>
                  </a:cubicBezTo>
                  <a:cubicBezTo>
                    <a:pt x="59" y="128"/>
                    <a:pt x="65" y="129"/>
                    <a:pt x="71" y="129"/>
                  </a:cubicBezTo>
                  <a:cubicBezTo>
                    <a:pt x="99" y="129"/>
                    <a:pt x="126" y="109"/>
                    <a:pt x="133" y="82"/>
                  </a:cubicBezTo>
                  <a:cubicBezTo>
                    <a:pt x="144" y="47"/>
                    <a:pt x="123" y="13"/>
                    <a:pt x="90" y="3"/>
                  </a:cubicBezTo>
                  <a:cubicBezTo>
                    <a:pt x="84" y="1"/>
                    <a:pt x="78"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1"/>
            <p:cNvSpPr/>
            <p:nvPr/>
          </p:nvSpPr>
          <p:spPr>
            <a:xfrm>
              <a:off x="3923541" y="3140702"/>
              <a:ext cx="9131" cy="8186"/>
            </a:xfrm>
            <a:custGeom>
              <a:avLst/>
              <a:gdLst/>
              <a:ahLst/>
              <a:cxnLst/>
              <a:rect l="l" t="t" r="r" b="b"/>
              <a:pathLst>
                <a:path w="145" h="130" extrusionOk="0">
                  <a:moveTo>
                    <a:pt x="73" y="0"/>
                  </a:moveTo>
                  <a:cubicBezTo>
                    <a:pt x="45" y="0"/>
                    <a:pt x="18" y="19"/>
                    <a:pt x="11" y="47"/>
                  </a:cubicBezTo>
                  <a:cubicBezTo>
                    <a:pt x="0" y="82"/>
                    <a:pt x="21" y="116"/>
                    <a:pt x="55" y="127"/>
                  </a:cubicBezTo>
                  <a:cubicBezTo>
                    <a:pt x="61" y="128"/>
                    <a:pt x="66" y="129"/>
                    <a:pt x="72" y="129"/>
                  </a:cubicBezTo>
                  <a:cubicBezTo>
                    <a:pt x="100" y="129"/>
                    <a:pt x="128" y="110"/>
                    <a:pt x="134" y="83"/>
                  </a:cubicBezTo>
                  <a:cubicBezTo>
                    <a:pt x="145" y="48"/>
                    <a:pt x="124" y="13"/>
                    <a:pt x="91" y="3"/>
                  </a:cubicBezTo>
                  <a:cubicBezTo>
                    <a:pt x="85" y="1"/>
                    <a:pt x="79"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1"/>
            <p:cNvSpPr/>
            <p:nvPr/>
          </p:nvSpPr>
          <p:spPr>
            <a:xfrm>
              <a:off x="3935820" y="3145110"/>
              <a:ext cx="9131" cy="8186"/>
            </a:xfrm>
            <a:custGeom>
              <a:avLst/>
              <a:gdLst/>
              <a:ahLst/>
              <a:cxnLst/>
              <a:rect l="l" t="t" r="r" b="b"/>
              <a:pathLst>
                <a:path w="145" h="130" extrusionOk="0">
                  <a:moveTo>
                    <a:pt x="73" y="0"/>
                  </a:moveTo>
                  <a:cubicBezTo>
                    <a:pt x="45" y="0"/>
                    <a:pt x="18" y="19"/>
                    <a:pt x="11" y="46"/>
                  </a:cubicBezTo>
                  <a:cubicBezTo>
                    <a:pt x="0" y="81"/>
                    <a:pt x="21" y="117"/>
                    <a:pt x="55" y="127"/>
                  </a:cubicBezTo>
                  <a:cubicBezTo>
                    <a:pt x="61" y="129"/>
                    <a:pt x="67" y="130"/>
                    <a:pt x="73" y="130"/>
                  </a:cubicBezTo>
                  <a:cubicBezTo>
                    <a:pt x="100" y="130"/>
                    <a:pt x="127" y="111"/>
                    <a:pt x="134" y="82"/>
                  </a:cubicBezTo>
                  <a:cubicBezTo>
                    <a:pt x="145" y="49"/>
                    <a:pt x="124" y="14"/>
                    <a:pt x="91" y="3"/>
                  </a:cubicBezTo>
                  <a:cubicBezTo>
                    <a:pt x="85" y="1"/>
                    <a:pt x="79"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1"/>
            <p:cNvSpPr/>
            <p:nvPr/>
          </p:nvSpPr>
          <p:spPr>
            <a:xfrm>
              <a:off x="3583802" y="3173825"/>
              <a:ext cx="9194" cy="8186"/>
            </a:xfrm>
            <a:custGeom>
              <a:avLst/>
              <a:gdLst/>
              <a:ahLst/>
              <a:cxnLst/>
              <a:rect l="l" t="t" r="r" b="b"/>
              <a:pathLst>
                <a:path w="146" h="130" extrusionOk="0">
                  <a:moveTo>
                    <a:pt x="73" y="1"/>
                  </a:moveTo>
                  <a:cubicBezTo>
                    <a:pt x="46" y="1"/>
                    <a:pt x="19" y="19"/>
                    <a:pt x="11" y="48"/>
                  </a:cubicBezTo>
                  <a:cubicBezTo>
                    <a:pt x="1" y="83"/>
                    <a:pt x="22" y="117"/>
                    <a:pt x="55" y="127"/>
                  </a:cubicBezTo>
                  <a:cubicBezTo>
                    <a:pt x="61" y="129"/>
                    <a:pt x="67" y="130"/>
                    <a:pt x="73" y="130"/>
                  </a:cubicBezTo>
                  <a:cubicBezTo>
                    <a:pt x="101" y="130"/>
                    <a:pt x="127" y="111"/>
                    <a:pt x="135" y="84"/>
                  </a:cubicBezTo>
                  <a:cubicBezTo>
                    <a:pt x="145" y="49"/>
                    <a:pt x="125" y="13"/>
                    <a:pt x="91" y="3"/>
                  </a:cubicBezTo>
                  <a:cubicBezTo>
                    <a:pt x="85" y="1"/>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1"/>
            <p:cNvSpPr/>
            <p:nvPr/>
          </p:nvSpPr>
          <p:spPr>
            <a:xfrm>
              <a:off x="3700932" y="3389192"/>
              <a:ext cx="9194" cy="8186"/>
            </a:xfrm>
            <a:custGeom>
              <a:avLst/>
              <a:gdLst/>
              <a:ahLst/>
              <a:cxnLst/>
              <a:rect l="l" t="t" r="r" b="b"/>
              <a:pathLst>
                <a:path w="146" h="130" extrusionOk="0">
                  <a:moveTo>
                    <a:pt x="74" y="1"/>
                  </a:moveTo>
                  <a:cubicBezTo>
                    <a:pt x="45" y="1"/>
                    <a:pt x="19" y="20"/>
                    <a:pt x="11" y="48"/>
                  </a:cubicBezTo>
                  <a:cubicBezTo>
                    <a:pt x="1" y="82"/>
                    <a:pt x="21" y="117"/>
                    <a:pt x="55" y="127"/>
                  </a:cubicBezTo>
                  <a:cubicBezTo>
                    <a:pt x="61" y="129"/>
                    <a:pt x="67" y="130"/>
                    <a:pt x="73" y="130"/>
                  </a:cubicBezTo>
                  <a:cubicBezTo>
                    <a:pt x="101" y="130"/>
                    <a:pt x="128" y="111"/>
                    <a:pt x="135" y="84"/>
                  </a:cubicBezTo>
                  <a:cubicBezTo>
                    <a:pt x="145" y="49"/>
                    <a:pt x="124" y="14"/>
                    <a:pt x="91" y="3"/>
                  </a:cubicBezTo>
                  <a:cubicBezTo>
                    <a:pt x="86" y="1"/>
                    <a:pt x="80"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1"/>
            <p:cNvSpPr/>
            <p:nvPr/>
          </p:nvSpPr>
          <p:spPr>
            <a:xfrm>
              <a:off x="3701561" y="3403046"/>
              <a:ext cx="9194" cy="8186"/>
            </a:xfrm>
            <a:custGeom>
              <a:avLst/>
              <a:gdLst/>
              <a:ahLst/>
              <a:cxnLst/>
              <a:rect l="l" t="t" r="r" b="b"/>
              <a:pathLst>
                <a:path w="146" h="130" extrusionOk="0">
                  <a:moveTo>
                    <a:pt x="74" y="0"/>
                  </a:moveTo>
                  <a:cubicBezTo>
                    <a:pt x="46" y="0"/>
                    <a:pt x="20" y="20"/>
                    <a:pt x="11" y="46"/>
                  </a:cubicBezTo>
                  <a:cubicBezTo>
                    <a:pt x="1" y="81"/>
                    <a:pt x="22" y="117"/>
                    <a:pt x="56" y="127"/>
                  </a:cubicBezTo>
                  <a:cubicBezTo>
                    <a:pt x="61" y="129"/>
                    <a:pt x="67" y="129"/>
                    <a:pt x="72" y="129"/>
                  </a:cubicBezTo>
                  <a:cubicBezTo>
                    <a:pt x="101" y="129"/>
                    <a:pt x="128" y="109"/>
                    <a:pt x="135" y="82"/>
                  </a:cubicBezTo>
                  <a:cubicBezTo>
                    <a:pt x="145" y="47"/>
                    <a:pt x="125" y="12"/>
                    <a:pt x="92" y="3"/>
                  </a:cubicBezTo>
                  <a:cubicBezTo>
                    <a:pt x="86" y="1"/>
                    <a:pt x="80" y="0"/>
                    <a:pt x="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1"/>
            <p:cNvSpPr/>
            <p:nvPr/>
          </p:nvSpPr>
          <p:spPr>
            <a:xfrm>
              <a:off x="3743438" y="3439508"/>
              <a:ext cx="205794" cy="221852"/>
            </a:xfrm>
            <a:custGeom>
              <a:avLst/>
              <a:gdLst/>
              <a:ahLst/>
              <a:cxnLst/>
              <a:rect l="l" t="t" r="r" b="b"/>
              <a:pathLst>
                <a:path w="3268" h="3523" extrusionOk="0">
                  <a:moveTo>
                    <a:pt x="2989" y="254"/>
                  </a:moveTo>
                  <a:lnTo>
                    <a:pt x="2989" y="254"/>
                  </a:lnTo>
                  <a:cubicBezTo>
                    <a:pt x="2987" y="255"/>
                    <a:pt x="2985" y="257"/>
                    <a:pt x="2983" y="258"/>
                  </a:cubicBezTo>
                  <a:cubicBezTo>
                    <a:pt x="2985" y="257"/>
                    <a:pt x="2987" y="256"/>
                    <a:pt x="2989" y="254"/>
                  </a:cubicBezTo>
                  <a:close/>
                  <a:moveTo>
                    <a:pt x="800" y="2962"/>
                  </a:moveTo>
                  <a:lnTo>
                    <a:pt x="800" y="2962"/>
                  </a:lnTo>
                  <a:cubicBezTo>
                    <a:pt x="803" y="2963"/>
                    <a:pt x="805" y="2963"/>
                    <a:pt x="808" y="2964"/>
                  </a:cubicBezTo>
                  <a:lnTo>
                    <a:pt x="808" y="2964"/>
                  </a:lnTo>
                  <a:cubicBezTo>
                    <a:pt x="805" y="2963"/>
                    <a:pt x="803" y="2963"/>
                    <a:pt x="800" y="2962"/>
                  </a:cubicBezTo>
                  <a:close/>
                  <a:moveTo>
                    <a:pt x="3268" y="1"/>
                  </a:moveTo>
                  <a:lnTo>
                    <a:pt x="3268" y="1"/>
                  </a:lnTo>
                  <a:cubicBezTo>
                    <a:pt x="3230" y="19"/>
                    <a:pt x="3190" y="39"/>
                    <a:pt x="3152" y="57"/>
                  </a:cubicBezTo>
                  <a:cubicBezTo>
                    <a:pt x="3042" y="108"/>
                    <a:pt x="2936" y="168"/>
                    <a:pt x="2839" y="242"/>
                  </a:cubicBezTo>
                  <a:cubicBezTo>
                    <a:pt x="2751" y="308"/>
                    <a:pt x="2664" y="377"/>
                    <a:pt x="2585" y="452"/>
                  </a:cubicBezTo>
                  <a:cubicBezTo>
                    <a:pt x="2582" y="457"/>
                    <a:pt x="2577" y="462"/>
                    <a:pt x="2574" y="467"/>
                  </a:cubicBezTo>
                  <a:cubicBezTo>
                    <a:pt x="2562" y="481"/>
                    <a:pt x="2550" y="495"/>
                    <a:pt x="2536" y="510"/>
                  </a:cubicBezTo>
                  <a:cubicBezTo>
                    <a:pt x="2493" y="560"/>
                    <a:pt x="2450" y="612"/>
                    <a:pt x="2410" y="664"/>
                  </a:cubicBezTo>
                  <a:cubicBezTo>
                    <a:pt x="2390" y="692"/>
                    <a:pt x="2368" y="721"/>
                    <a:pt x="2347" y="749"/>
                  </a:cubicBezTo>
                  <a:cubicBezTo>
                    <a:pt x="2327" y="778"/>
                    <a:pt x="2307" y="806"/>
                    <a:pt x="2287" y="836"/>
                  </a:cubicBezTo>
                  <a:cubicBezTo>
                    <a:pt x="2271" y="861"/>
                    <a:pt x="2255" y="887"/>
                    <a:pt x="2241" y="914"/>
                  </a:cubicBezTo>
                  <a:cubicBezTo>
                    <a:pt x="2223" y="948"/>
                    <a:pt x="2205" y="980"/>
                    <a:pt x="2188" y="1014"/>
                  </a:cubicBezTo>
                  <a:cubicBezTo>
                    <a:pt x="2157" y="1077"/>
                    <a:pt x="2129" y="1140"/>
                    <a:pt x="2102" y="1205"/>
                  </a:cubicBezTo>
                  <a:cubicBezTo>
                    <a:pt x="2074" y="1269"/>
                    <a:pt x="2052" y="1336"/>
                    <a:pt x="2029" y="1403"/>
                  </a:cubicBezTo>
                  <a:cubicBezTo>
                    <a:pt x="1988" y="1530"/>
                    <a:pt x="1969" y="1661"/>
                    <a:pt x="1959" y="1795"/>
                  </a:cubicBezTo>
                  <a:cubicBezTo>
                    <a:pt x="1954" y="1862"/>
                    <a:pt x="1951" y="1928"/>
                    <a:pt x="1951" y="1993"/>
                  </a:cubicBezTo>
                  <a:cubicBezTo>
                    <a:pt x="1951" y="2060"/>
                    <a:pt x="1957" y="2126"/>
                    <a:pt x="1962" y="2192"/>
                  </a:cubicBezTo>
                  <a:cubicBezTo>
                    <a:pt x="1973" y="2322"/>
                    <a:pt x="1985" y="2455"/>
                    <a:pt x="2021" y="2581"/>
                  </a:cubicBezTo>
                  <a:cubicBezTo>
                    <a:pt x="2048" y="2674"/>
                    <a:pt x="2084" y="2764"/>
                    <a:pt x="2121" y="2852"/>
                  </a:cubicBezTo>
                  <a:cubicBezTo>
                    <a:pt x="2140" y="2894"/>
                    <a:pt x="2157" y="2934"/>
                    <a:pt x="2177" y="2973"/>
                  </a:cubicBezTo>
                  <a:cubicBezTo>
                    <a:pt x="2187" y="2994"/>
                    <a:pt x="2198" y="3013"/>
                    <a:pt x="2208" y="3034"/>
                  </a:cubicBezTo>
                  <a:cubicBezTo>
                    <a:pt x="2203" y="3034"/>
                    <a:pt x="2199" y="3035"/>
                    <a:pt x="2195" y="3037"/>
                  </a:cubicBezTo>
                  <a:cubicBezTo>
                    <a:pt x="2130" y="3048"/>
                    <a:pt x="2062" y="3055"/>
                    <a:pt x="1995" y="3061"/>
                  </a:cubicBezTo>
                  <a:lnTo>
                    <a:pt x="1996" y="3061"/>
                  </a:lnTo>
                  <a:cubicBezTo>
                    <a:pt x="1929" y="3065"/>
                    <a:pt x="1862" y="3069"/>
                    <a:pt x="1795" y="3070"/>
                  </a:cubicBezTo>
                  <a:cubicBezTo>
                    <a:pt x="1765" y="3071"/>
                    <a:pt x="1736" y="3071"/>
                    <a:pt x="1706" y="3071"/>
                  </a:cubicBezTo>
                  <a:cubicBezTo>
                    <a:pt x="1676" y="3071"/>
                    <a:pt x="1647" y="3071"/>
                    <a:pt x="1617" y="3070"/>
                  </a:cubicBezTo>
                  <a:cubicBezTo>
                    <a:pt x="1485" y="3068"/>
                    <a:pt x="1351" y="3066"/>
                    <a:pt x="1218" y="3059"/>
                  </a:cubicBezTo>
                  <a:cubicBezTo>
                    <a:pt x="1194" y="3058"/>
                    <a:pt x="1171" y="3055"/>
                    <a:pt x="1146" y="3053"/>
                  </a:cubicBezTo>
                  <a:cubicBezTo>
                    <a:pt x="1124" y="3049"/>
                    <a:pt x="1101" y="3045"/>
                    <a:pt x="1078" y="3042"/>
                  </a:cubicBezTo>
                  <a:cubicBezTo>
                    <a:pt x="1056" y="3037"/>
                    <a:pt x="1034" y="3033"/>
                    <a:pt x="1012" y="3028"/>
                  </a:cubicBezTo>
                  <a:cubicBezTo>
                    <a:pt x="987" y="3023"/>
                    <a:pt x="963" y="3013"/>
                    <a:pt x="939" y="3007"/>
                  </a:cubicBezTo>
                  <a:cubicBezTo>
                    <a:pt x="895" y="2994"/>
                    <a:pt x="851" y="2979"/>
                    <a:pt x="808" y="2964"/>
                  </a:cubicBezTo>
                  <a:lnTo>
                    <a:pt x="808" y="2964"/>
                  </a:lnTo>
                  <a:cubicBezTo>
                    <a:pt x="808" y="2964"/>
                    <a:pt x="808" y="2965"/>
                    <a:pt x="809" y="2965"/>
                  </a:cubicBezTo>
                  <a:cubicBezTo>
                    <a:pt x="784" y="2956"/>
                    <a:pt x="758" y="2947"/>
                    <a:pt x="733" y="2939"/>
                  </a:cubicBezTo>
                  <a:lnTo>
                    <a:pt x="733" y="2939"/>
                  </a:lnTo>
                  <a:cubicBezTo>
                    <a:pt x="736" y="2940"/>
                    <a:pt x="738" y="2940"/>
                    <a:pt x="742" y="2941"/>
                  </a:cubicBezTo>
                  <a:cubicBezTo>
                    <a:pt x="731" y="2937"/>
                    <a:pt x="721" y="2932"/>
                    <a:pt x="708" y="2930"/>
                  </a:cubicBezTo>
                  <a:cubicBezTo>
                    <a:pt x="706" y="2929"/>
                    <a:pt x="703" y="2929"/>
                    <a:pt x="701" y="2927"/>
                  </a:cubicBezTo>
                  <a:cubicBezTo>
                    <a:pt x="687" y="2921"/>
                    <a:pt x="672" y="2918"/>
                    <a:pt x="657" y="2913"/>
                  </a:cubicBezTo>
                  <a:cubicBezTo>
                    <a:pt x="628" y="2904"/>
                    <a:pt x="598" y="2896"/>
                    <a:pt x="568" y="2888"/>
                  </a:cubicBezTo>
                  <a:cubicBezTo>
                    <a:pt x="509" y="2873"/>
                    <a:pt x="448" y="2859"/>
                    <a:pt x="391" y="2839"/>
                  </a:cubicBezTo>
                  <a:cubicBezTo>
                    <a:pt x="351" y="2825"/>
                    <a:pt x="315" y="2807"/>
                    <a:pt x="278" y="2789"/>
                  </a:cubicBezTo>
                  <a:cubicBezTo>
                    <a:pt x="264" y="2781"/>
                    <a:pt x="249" y="2772"/>
                    <a:pt x="236" y="2764"/>
                  </a:cubicBezTo>
                  <a:lnTo>
                    <a:pt x="236" y="2764"/>
                  </a:lnTo>
                  <a:lnTo>
                    <a:pt x="234" y="2762"/>
                  </a:lnTo>
                  <a:cubicBezTo>
                    <a:pt x="233" y="2762"/>
                    <a:pt x="233" y="2760"/>
                    <a:pt x="232" y="2760"/>
                  </a:cubicBezTo>
                  <a:cubicBezTo>
                    <a:pt x="232" y="2761"/>
                    <a:pt x="232" y="2761"/>
                    <a:pt x="232" y="2761"/>
                  </a:cubicBezTo>
                  <a:lnTo>
                    <a:pt x="232" y="2761"/>
                  </a:lnTo>
                  <a:cubicBezTo>
                    <a:pt x="199" y="2735"/>
                    <a:pt x="168" y="2709"/>
                    <a:pt x="135" y="2684"/>
                  </a:cubicBezTo>
                  <a:cubicBezTo>
                    <a:pt x="134" y="2683"/>
                    <a:pt x="131" y="2683"/>
                    <a:pt x="130" y="2682"/>
                  </a:cubicBezTo>
                  <a:cubicBezTo>
                    <a:pt x="125" y="2662"/>
                    <a:pt x="115" y="2645"/>
                    <a:pt x="97" y="2637"/>
                  </a:cubicBezTo>
                  <a:cubicBezTo>
                    <a:pt x="87" y="2633"/>
                    <a:pt x="77" y="2630"/>
                    <a:pt x="66" y="2630"/>
                  </a:cubicBezTo>
                  <a:cubicBezTo>
                    <a:pt x="60" y="2630"/>
                    <a:pt x="54" y="2631"/>
                    <a:pt x="48" y="2633"/>
                  </a:cubicBezTo>
                  <a:cubicBezTo>
                    <a:pt x="16" y="2642"/>
                    <a:pt x="1" y="2675"/>
                    <a:pt x="7" y="2717"/>
                  </a:cubicBezTo>
                  <a:cubicBezTo>
                    <a:pt x="10" y="2730"/>
                    <a:pt x="18" y="2741"/>
                    <a:pt x="26" y="2753"/>
                  </a:cubicBezTo>
                  <a:cubicBezTo>
                    <a:pt x="18" y="2777"/>
                    <a:pt x="26" y="2805"/>
                    <a:pt x="47" y="2821"/>
                  </a:cubicBezTo>
                  <a:cubicBezTo>
                    <a:pt x="65" y="2836"/>
                    <a:pt x="84" y="2849"/>
                    <a:pt x="104" y="2863"/>
                  </a:cubicBezTo>
                  <a:cubicBezTo>
                    <a:pt x="101" y="2867"/>
                    <a:pt x="99" y="2870"/>
                    <a:pt x="98" y="2874"/>
                  </a:cubicBezTo>
                  <a:cubicBezTo>
                    <a:pt x="90" y="2896"/>
                    <a:pt x="99" y="2918"/>
                    <a:pt x="113" y="2934"/>
                  </a:cubicBezTo>
                  <a:cubicBezTo>
                    <a:pt x="111" y="2939"/>
                    <a:pt x="110" y="2945"/>
                    <a:pt x="111" y="2951"/>
                  </a:cubicBezTo>
                  <a:cubicBezTo>
                    <a:pt x="115" y="2980"/>
                    <a:pt x="137" y="3001"/>
                    <a:pt x="165" y="3006"/>
                  </a:cubicBezTo>
                  <a:cubicBezTo>
                    <a:pt x="166" y="3006"/>
                    <a:pt x="168" y="3007"/>
                    <a:pt x="171" y="3007"/>
                  </a:cubicBezTo>
                  <a:cubicBezTo>
                    <a:pt x="182" y="3013"/>
                    <a:pt x="194" y="3022"/>
                    <a:pt x="206" y="3029"/>
                  </a:cubicBezTo>
                  <a:cubicBezTo>
                    <a:pt x="224" y="3042"/>
                    <a:pt x="245" y="3054"/>
                    <a:pt x="266" y="3064"/>
                  </a:cubicBezTo>
                  <a:cubicBezTo>
                    <a:pt x="317" y="3090"/>
                    <a:pt x="372" y="3109"/>
                    <a:pt x="426" y="3130"/>
                  </a:cubicBezTo>
                  <a:cubicBezTo>
                    <a:pt x="474" y="3147"/>
                    <a:pt x="521" y="3167"/>
                    <a:pt x="569" y="3184"/>
                  </a:cubicBezTo>
                  <a:cubicBezTo>
                    <a:pt x="617" y="3200"/>
                    <a:pt x="667" y="3216"/>
                    <a:pt x="715" y="3233"/>
                  </a:cubicBezTo>
                  <a:cubicBezTo>
                    <a:pt x="714" y="3232"/>
                    <a:pt x="714" y="3232"/>
                    <a:pt x="714" y="3231"/>
                  </a:cubicBezTo>
                  <a:lnTo>
                    <a:pt x="714" y="3231"/>
                  </a:lnTo>
                  <a:cubicBezTo>
                    <a:pt x="738" y="3240"/>
                    <a:pt x="764" y="3249"/>
                    <a:pt x="787" y="3256"/>
                  </a:cubicBezTo>
                  <a:cubicBezTo>
                    <a:pt x="916" y="3296"/>
                    <a:pt x="1048" y="3326"/>
                    <a:pt x="1183" y="3337"/>
                  </a:cubicBezTo>
                  <a:cubicBezTo>
                    <a:pt x="1269" y="3345"/>
                    <a:pt x="1355" y="3347"/>
                    <a:pt x="1440" y="3347"/>
                  </a:cubicBezTo>
                  <a:cubicBezTo>
                    <a:pt x="1519" y="3347"/>
                    <a:pt x="1597" y="3347"/>
                    <a:pt x="1676" y="3341"/>
                  </a:cubicBezTo>
                  <a:cubicBezTo>
                    <a:pt x="1831" y="3331"/>
                    <a:pt x="1986" y="3314"/>
                    <a:pt x="2137" y="3280"/>
                  </a:cubicBezTo>
                  <a:cubicBezTo>
                    <a:pt x="2201" y="3264"/>
                    <a:pt x="2266" y="3243"/>
                    <a:pt x="2325" y="3212"/>
                  </a:cubicBezTo>
                  <a:cubicBezTo>
                    <a:pt x="2355" y="3243"/>
                    <a:pt x="2385" y="3272"/>
                    <a:pt x="2417" y="3301"/>
                  </a:cubicBezTo>
                  <a:cubicBezTo>
                    <a:pt x="2454" y="3332"/>
                    <a:pt x="2489" y="3365"/>
                    <a:pt x="2524" y="3398"/>
                  </a:cubicBezTo>
                  <a:cubicBezTo>
                    <a:pt x="2559" y="3431"/>
                    <a:pt x="2593" y="3465"/>
                    <a:pt x="2629" y="3496"/>
                  </a:cubicBezTo>
                  <a:cubicBezTo>
                    <a:pt x="2636" y="3501"/>
                    <a:pt x="2643" y="3508"/>
                    <a:pt x="2650" y="3513"/>
                  </a:cubicBezTo>
                  <a:cubicBezTo>
                    <a:pt x="2657" y="3515"/>
                    <a:pt x="2663" y="3519"/>
                    <a:pt x="2669" y="3522"/>
                  </a:cubicBezTo>
                  <a:cubicBezTo>
                    <a:pt x="2655" y="3494"/>
                    <a:pt x="2641" y="3467"/>
                    <a:pt x="2627" y="3440"/>
                  </a:cubicBezTo>
                  <a:cubicBezTo>
                    <a:pt x="2596" y="3376"/>
                    <a:pt x="2564" y="3312"/>
                    <a:pt x="2543" y="3244"/>
                  </a:cubicBezTo>
                  <a:cubicBezTo>
                    <a:pt x="2540" y="3235"/>
                    <a:pt x="2539" y="3226"/>
                    <a:pt x="2540" y="3216"/>
                  </a:cubicBezTo>
                  <a:cubicBezTo>
                    <a:pt x="2524" y="3195"/>
                    <a:pt x="2508" y="3174"/>
                    <a:pt x="2493" y="3154"/>
                  </a:cubicBezTo>
                  <a:cubicBezTo>
                    <a:pt x="2477" y="3131"/>
                    <a:pt x="2463" y="3107"/>
                    <a:pt x="2450" y="3083"/>
                  </a:cubicBezTo>
                  <a:cubicBezTo>
                    <a:pt x="2454" y="3071"/>
                    <a:pt x="2456" y="3060"/>
                    <a:pt x="2454" y="3048"/>
                  </a:cubicBezTo>
                  <a:cubicBezTo>
                    <a:pt x="2454" y="3047"/>
                    <a:pt x="2453" y="3047"/>
                    <a:pt x="2453" y="3045"/>
                  </a:cubicBezTo>
                  <a:cubicBezTo>
                    <a:pt x="2457" y="3035"/>
                    <a:pt x="2458" y="3025"/>
                    <a:pt x="2457" y="3014"/>
                  </a:cubicBezTo>
                  <a:cubicBezTo>
                    <a:pt x="2452" y="2975"/>
                    <a:pt x="2440" y="2937"/>
                    <a:pt x="2430" y="2900"/>
                  </a:cubicBezTo>
                  <a:cubicBezTo>
                    <a:pt x="2425" y="2879"/>
                    <a:pt x="2417" y="2859"/>
                    <a:pt x="2412" y="2838"/>
                  </a:cubicBezTo>
                  <a:cubicBezTo>
                    <a:pt x="2400" y="2789"/>
                    <a:pt x="2387" y="2740"/>
                    <a:pt x="2374" y="2692"/>
                  </a:cubicBezTo>
                  <a:cubicBezTo>
                    <a:pt x="2349" y="2596"/>
                    <a:pt x="2328" y="2500"/>
                    <a:pt x="2306" y="2404"/>
                  </a:cubicBezTo>
                  <a:cubicBezTo>
                    <a:pt x="2297" y="2352"/>
                    <a:pt x="2285" y="2300"/>
                    <a:pt x="2276" y="2249"/>
                  </a:cubicBezTo>
                  <a:cubicBezTo>
                    <a:pt x="2267" y="2115"/>
                    <a:pt x="2266" y="1981"/>
                    <a:pt x="2270" y="1848"/>
                  </a:cubicBezTo>
                  <a:lnTo>
                    <a:pt x="2270" y="1848"/>
                  </a:lnTo>
                  <a:lnTo>
                    <a:pt x="2270" y="1856"/>
                  </a:lnTo>
                  <a:cubicBezTo>
                    <a:pt x="2275" y="1719"/>
                    <a:pt x="2291" y="1584"/>
                    <a:pt x="2312" y="1449"/>
                  </a:cubicBezTo>
                  <a:lnTo>
                    <a:pt x="2312" y="1449"/>
                  </a:lnTo>
                  <a:cubicBezTo>
                    <a:pt x="2312" y="1453"/>
                    <a:pt x="2311" y="1455"/>
                    <a:pt x="2311" y="1458"/>
                  </a:cubicBezTo>
                  <a:cubicBezTo>
                    <a:pt x="2316" y="1427"/>
                    <a:pt x="2323" y="1396"/>
                    <a:pt x="2329" y="1365"/>
                  </a:cubicBezTo>
                  <a:cubicBezTo>
                    <a:pt x="2333" y="1353"/>
                    <a:pt x="2336" y="1341"/>
                    <a:pt x="2339" y="1330"/>
                  </a:cubicBezTo>
                  <a:cubicBezTo>
                    <a:pt x="2351" y="1298"/>
                    <a:pt x="2363" y="1264"/>
                    <a:pt x="2374" y="1232"/>
                  </a:cubicBezTo>
                  <a:cubicBezTo>
                    <a:pt x="2384" y="1202"/>
                    <a:pt x="2395" y="1171"/>
                    <a:pt x="2406" y="1141"/>
                  </a:cubicBezTo>
                  <a:cubicBezTo>
                    <a:pt x="2424" y="1103"/>
                    <a:pt x="2439" y="1064"/>
                    <a:pt x="2456" y="1026"/>
                  </a:cubicBezTo>
                  <a:cubicBezTo>
                    <a:pt x="2461" y="1014"/>
                    <a:pt x="2464" y="1002"/>
                    <a:pt x="2469" y="992"/>
                  </a:cubicBezTo>
                  <a:cubicBezTo>
                    <a:pt x="2478" y="970"/>
                    <a:pt x="2488" y="948"/>
                    <a:pt x="2498" y="928"/>
                  </a:cubicBezTo>
                  <a:cubicBezTo>
                    <a:pt x="2509" y="903"/>
                    <a:pt x="2519" y="880"/>
                    <a:pt x="2527" y="855"/>
                  </a:cubicBezTo>
                  <a:cubicBezTo>
                    <a:pt x="2540" y="835"/>
                    <a:pt x="2555" y="813"/>
                    <a:pt x="2568" y="792"/>
                  </a:cubicBezTo>
                  <a:cubicBezTo>
                    <a:pt x="2582" y="769"/>
                    <a:pt x="2597" y="746"/>
                    <a:pt x="2613" y="722"/>
                  </a:cubicBezTo>
                  <a:cubicBezTo>
                    <a:pt x="2638" y="686"/>
                    <a:pt x="2665" y="649"/>
                    <a:pt x="2691" y="613"/>
                  </a:cubicBezTo>
                  <a:cubicBezTo>
                    <a:pt x="2714" y="583"/>
                    <a:pt x="2735" y="552"/>
                    <a:pt x="2757" y="521"/>
                  </a:cubicBezTo>
                  <a:cubicBezTo>
                    <a:pt x="2772" y="499"/>
                    <a:pt x="2788" y="478"/>
                    <a:pt x="2802" y="454"/>
                  </a:cubicBezTo>
                  <a:cubicBezTo>
                    <a:pt x="2812" y="438"/>
                    <a:pt x="2822" y="423"/>
                    <a:pt x="2829" y="406"/>
                  </a:cubicBezTo>
                  <a:cubicBezTo>
                    <a:pt x="2835" y="393"/>
                    <a:pt x="2841" y="380"/>
                    <a:pt x="2846" y="365"/>
                  </a:cubicBezTo>
                  <a:cubicBezTo>
                    <a:pt x="2858" y="355"/>
                    <a:pt x="2869" y="346"/>
                    <a:pt x="2880" y="335"/>
                  </a:cubicBezTo>
                  <a:cubicBezTo>
                    <a:pt x="2897" y="321"/>
                    <a:pt x="2916" y="308"/>
                    <a:pt x="2933" y="293"/>
                  </a:cubicBezTo>
                  <a:cubicBezTo>
                    <a:pt x="2952" y="279"/>
                    <a:pt x="2972" y="266"/>
                    <a:pt x="2990" y="253"/>
                  </a:cubicBezTo>
                  <a:lnTo>
                    <a:pt x="2990" y="253"/>
                  </a:lnTo>
                  <a:cubicBezTo>
                    <a:pt x="2990" y="253"/>
                    <a:pt x="2990" y="254"/>
                    <a:pt x="2989" y="254"/>
                  </a:cubicBezTo>
                  <a:lnTo>
                    <a:pt x="2989" y="254"/>
                  </a:lnTo>
                  <a:cubicBezTo>
                    <a:pt x="3015" y="237"/>
                    <a:pt x="3042" y="219"/>
                    <a:pt x="3068" y="204"/>
                  </a:cubicBezTo>
                  <a:cubicBezTo>
                    <a:pt x="3086" y="194"/>
                    <a:pt x="3104" y="182"/>
                    <a:pt x="3122" y="171"/>
                  </a:cubicBezTo>
                  <a:cubicBezTo>
                    <a:pt x="3126" y="168"/>
                    <a:pt x="3130" y="163"/>
                    <a:pt x="3135" y="159"/>
                  </a:cubicBezTo>
                  <a:lnTo>
                    <a:pt x="3236" y="39"/>
                  </a:lnTo>
                  <a:cubicBezTo>
                    <a:pt x="3246" y="26"/>
                    <a:pt x="3258" y="14"/>
                    <a:pt x="3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1"/>
            <p:cNvSpPr/>
            <p:nvPr/>
          </p:nvSpPr>
          <p:spPr>
            <a:xfrm>
              <a:off x="3848981" y="3649522"/>
              <a:ext cx="126" cy="63"/>
            </a:xfrm>
            <a:custGeom>
              <a:avLst/>
              <a:gdLst/>
              <a:ahLst/>
              <a:cxnLst/>
              <a:rect l="l" t="t" r="r" b="b"/>
              <a:pathLst>
                <a:path w="2" h="1" extrusionOk="0">
                  <a:moveTo>
                    <a:pt x="0" y="0"/>
                  </a:moveTo>
                  <a:lnTo>
                    <a:pt x="0" y="0"/>
                  </a:lnTo>
                  <a:lnTo>
                    <a:pt x="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1"/>
            <p:cNvSpPr/>
            <p:nvPr/>
          </p:nvSpPr>
          <p:spPr>
            <a:xfrm>
              <a:off x="3852696" y="3424646"/>
              <a:ext cx="9068" cy="8060"/>
            </a:xfrm>
            <a:custGeom>
              <a:avLst/>
              <a:gdLst/>
              <a:ahLst/>
              <a:cxnLst/>
              <a:rect l="l" t="t" r="r" b="b"/>
              <a:pathLst>
                <a:path w="144" h="128" extrusionOk="0">
                  <a:moveTo>
                    <a:pt x="73" y="0"/>
                  </a:moveTo>
                  <a:cubicBezTo>
                    <a:pt x="47" y="0"/>
                    <a:pt x="22" y="15"/>
                    <a:pt x="13" y="42"/>
                  </a:cubicBezTo>
                  <a:cubicBezTo>
                    <a:pt x="0" y="74"/>
                    <a:pt x="18" y="114"/>
                    <a:pt x="50" y="124"/>
                  </a:cubicBezTo>
                  <a:cubicBezTo>
                    <a:pt x="57" y="127"/>
                    <a:pt x="64" y="128"/>
                    <a:pt x="71" y="128"/>
                  </a:cubicBezTo>
                  <a:cubicBezTo>
                    <a:pt x="97" y="128"/>
                    <a:pt x="122" y="113"/>
                    <a:pt x="132" y="86"/>
                  </a:cubicBezTo>
                  <a:cubicBezTo>
                    <a:pt x="144" y="55"/>
                    <a:pt x="128" y="14"/>
                    <a:pt x="95" y="4"/>
                  </a:cubicBezTo>
                  <a:cubicBezTo>
                    <a:pt x="88" y="1"/>
                    <a:pt x="81"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1"/>
            <p:cNvSpPr/>
            <p:nvPr/>
          </p:nvSpPr>
          <p:spPr>
            <a:xfrm>
              <a:off x="4040103" y="3437115"/>
              <a:ext cx="9131" cy="7998"/>
            </a:xfrm>
            <a:custGeom>
              <a:avLst/>
              <a:gdLst/>
              <a:ahLst/>
              <a:cxnLst/>
              <a:rect l="l" t="t" r="r" b="b"/>
              <a:pathLst>
                <a:path w="145" h="127" extrusionOk="0">
                  <a:moveTo>
                    <a:pt x="72" y="0"/>
                  </a:moveTo>
                  <a:cubicBezTo>
                    <a:pt x="47" y="0"/>
                    <a:pt x="22" y="14"/>
                    <a:pt x="12" y="41"/>
                  </a:cubicBezTo>
                  <a:cubicBezTo>
                    <a:pt x="1" y="72"/>
                    <a:pt x="16" y="113"/>
                    <a:pt x="50" y="124"/>
                  </a:cubicBezTo>
                  <a:cubicBezTo>
                    <a:pt x="57" y="126"/>
                    <a:pt x="64" y="127"/>
                    <a:pt x="72" y="127"/>
                  </a:cubicBezTo>
                  <a:cubicBezTo>
                    <a:pt x="98" y="127"/>
                    <a:pt x="122" y="112"/>
                    <a:pt x="133" y="86"/>
                  </a:cubicBezTo>
                  <a:cubicBezTo>
                    <a:pt x="144" y="55"/>
                    <a:pt x="129" y="13"/>
                    <a:pt x="94" y="4"/>
                  </a:cubicBezTo>
                  <a:cubicBezTo>
                    <a:pt x="87" y="2"/>
                    <a:pt x="80"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1"/>
            <p:cNvSpPr/>
            <p:nvPr/>
          </p:nvSpPr>
          <p:spPr>
            <a:xfrm>
              <a:off x="4027383" y="3450087"/>
              <a:ext cx="9068" cy="8060"/>
            </a:xfrm>
            <a:custGeom>
              <a:avLst/>
              <a:gdLst/>
              <a:ahLst/>
              <a:cxnLst/>
              <a:rect l="l" t="t" r="r" b="b"/>
              <a:pathLst>
                <a:path w="144" h="128" extrusionOk="0">
                  <a:moveTo>
                    <a:pt x="72" y="1"/>
                  </a:moveTo>
                  <a:cubicBezTo>
                    <a:pt x="46" y="1"/>
                    <a:pt x="22" y="15"/>
                    <a:pt x="12" y="41"/>
                  </a:cubicBezTo>
                  <a:cubicBezTo>
                    <a:pt x="0" y="72"/>
                    <a:pt x="16" y="114"/>
                    <a:pt x="49" y="124"/>
                  </a:cubicBezTo>
                  <a:cubicBezTo>
                    <a:pt x="56" y="126"/>
                    <a:pt x="63" y="127"/>
                    <a:pt x="71" y="127"/>
                  </a:cubicBezTo>
                  <a:cubicBezTo>
                    <a:pt x="97" y="127"/>
                    <a:pt x="122" y="113"/>
                    <a:pt x="131" y="87"/>
                  </a:cubicBezTo>
                  <a:cubicBezTo>
                    <a:pt x="144" y="56"/>
                    <a:pt x="128" y="14"/>
                    <a:pt x="94" y="4"/>
                  </a:cubicBezTo>
                  <a:cubicBezTo>
                    <a:pt x="87" y="2"/>
                    <a:pt x="8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1"/>
            <p:cNvSpPr/>
            <p:nvPr/>
          </p:nvSpPr>
          <p:spPr>
            <a:xfrm>
              <a:off x="4023478" y="3265955"/>
              <a:ext cx="712723" cy="261525"/>
            </a:xfrm>
            <a:custGeom>
              <a:avLst/>
              <a:gdLst/>
              <a:ahLst/>
              <a:cxnLst/>
              <a:rect l="l" t="t" r="r" b="b"/>
              <a:pathLst>
                <a:path w="11318" h="4153" extrusionOk="0">
                  <a:moveTo>
                    <a:pt x="2424" y="187"/>
                  </a:moveTo>
                  <a:cubicBezTo>
                    <a:pt x="2422" y="187"/>
                    <a:pt x="2421" y="188"/>
                    <a:pt x="2419" y="188"/>
                  </a:cubicBezTo>
                  <a:cubicBezTo>
                    <a:pt x="2421" y="188"/>
                    <a:pt x="2422" y="188"/>
                    <a:pt x="2424" y="187"/>
                  </a:cubicBezTo>
                  <a:close/>
                  <a:moveTo>
                    <a:pt x="4714" y="1451"/>
                  </a:moveTo>
                  <a:cubicBezTo>
                    <a:pt x="4714" y="1451"/>
                    <a:pt x="4714" y="1452"/>
                    <a:pt x="4714" y="1452"/>
                  </a:cubicBezTo>
                  <a:cubicBezTo>
                    <a:pt x="4714" y="1452"/>
                    <a:pt x="4714" y="1451"/>
                    <a:pt x="4714" y="1451"/>
                  </a:cubicBezTo>
                  <a:close/>
                  <a:moveTo>
                    <a:pt x="10058" y="2100"/>
                  </a:moveTo>
                  <a:cubicBezTo>
                    <a:pt x="10059" y="2100"/>
                    <a:pt x="10061" y="2100"/>
                    <a:pt x="10062" y="2101"/>
                  </a:cubicBezTo>
                  <a:cubicBezTo>
                    <a:pt x="10061" y="2101"/>
                    <a:pt x="10059" y="2100"/>
                    <a:pt x="10058" y="2100"/>
                  </a:cubicBezTo>
                  <a:close/>
                  <a:moveTo>
                    <a:pt x="2530" y="1"/>
                  </a:moveTo>
                  <a:cubicBezTo>
                    <a:pt x="2496" y="1"/>
                    <a:pt x="2461" y="1"/>
                    <a:pt x="2427" y="3"/>
                  </a:cubicBezTo>
                  <a:cubicBezTo>
                    <a:pt x="2366" y="4"/>
                    <a:pt x="2304" y="10"/>
                    <a:pt x="2244" y="19"/>
                  </a:cubicBezTo>
                  <a:cubicBezTo>
                    <a:pt x="2182" y="28"/>
                    <a:pt x="2122" y="47"/>
                    <a:pt x="2063" y="70"/>
                  </a:cubicBezTo>
                  <a:cubicBezTo>
                    <a:pt x="2007" y="90"/>
                    <a:pt x="1948" y="109"/>
                    <a:pt x="1893" y="134"/>
                  </a:cubicBezTo>
                  <a:cubicBezTo>
                    <a:pt x="1860" y="148"/>
                    <a:pt x="1831" y="165"/>
                    <a:pt x="1800" y="183"/>
                  </a:cubicBezTo>
                  <a:cubicBezTo>
                    <a:pt x="1749" y="166"/>
                    <a:pt x="1697" y="153"/>
                    <a:pt x="1643" y="142"/>
                  </a:cubicBezTo>
                  <a:cubicBezTo>
                    <a:pt x="1614" y="135"/>
                    <a:pt x="1583" y="132"/>
                    <a:pt x="1554" y="129"/>
                  </a:cubicBezTo>
                  <a:cubicBezTo>
                    <a:pt x="1535" y="128"/>
                    <a:pt x="1518" y="126"/>
                    <a:pt x="1501" y="126"/>
                  </a:cubicBezTo>
                  <a:lnTo>
                    <a:pt x="1439" y="126"/>
                  </a:lnTo>
                  <a:cubicBezTo>
                    <a:pt x="1408" y="126"/>
                    <a:pt x="1378" y="128"/>
                    <a:pt x="1347" y="132"/>
                  </a:cubicBezTo>
                  <a:cubicBezTo>
                    <a:pt x="1315" y="134"/>
                    <a:pt x="1282" y="138"/>
                    <a:pt x="1249" y="142"/>
                  </a:cubicBezTo>
                  <a:cubicBezTo>
                    <a:pt x="1183" y="152"/>
                    <a:pt x="1117" y="162"/>
                    <a:pt x="1054" y="180"/>
                  </a:cubicBezTo>
                  <a:cubicBezTo>
                    <a:pt x="1022" y="189"/>
                    <a:pt x="988" y="199"/>
                    <a:pt x="956" y="209"/>
                  </a:cubicBezTo>
                  <a:cubicBezTo>
                    <a:pt x="923" y="219"/>
                    <a:pt x="890" y="232"/>
                    <a:pt x="857" y="243"/>
                  </a:cubicBezTo>
                  <a:cubicBezTo>
                    <a:pt x="831" y="253"/>
                    <a:pt x="804" y="266"/>
                    <a:pt x="779" y="278"/>
                  </a:cubicBezTo>
                  <a:cubicBezTo>
                    <a:pt x="744" y="294"/>
                    <a:pt x="712" y="310"/>
                    <a:pt x="680" y="328"/>
                  </a:cubicBezTo>
                  <a:cubicBezTo>
                    <a:pt x="616" y="360"/>
                    <a:pt x="555" y="396"/>
                    <a:pt x="496" y="437"/>
                  </a:cubicBezTo>
                  <a:cubicBezTo>
                    <a:pt x="441" y="475"/>
                    <a:pt x="393" y="520"/>
                    <a:pt x="345" y="566"/>
                  </a:cubicBezTo>
                  <a:cubicBezTo>
                    <a:pt x="320" y="589"/>
                    <a:pt x="301" y="614"/>
                    <a:pt x="280" y="640"/>
                  </a:cubicBezTo>
                  <a:cubicBezTo>
                    <a:pt x="260" y="665"/>
                    <a:pt x="243" y="692"/>
                    <a:pt x="226" y="720"/>
                  </a:cubicBezTo>
                  <a:cubicBezTo>
                    <a:pt x="170" y="848"/>
                    <a:pt x="110" y="967"/>
                    <a:pt x="69" y="1093"/>
                  </a:cubicBezTo>
                  <a:cubicBezTo>
                    <a:pt x="49" y="1154"/>
                    <a:pt x="27" y="1217"/>
                    <a:pt x="16" y="1280"/>
                  </a:cubicBezTo>
                  <a:cubicBezTo>
                    <a:pt x="5" y="1348"/>
                    <a:pt x="0" y="1419"/>
                    <a:pt x="0" y="1490"/>
                  </a:cubicBezTo>
                  <a:cubicBezTo>
                    <a:pt x="0" y="1541"/>
                    <a:pt x="15" y="1592"/>
                    <a:pt x="32" y="1639"/>
                  </a:cubicBezTo>
                  <a:cubicBezTo>
                    <a:pt x="44" y="1671"/>
                    <a:pt x="56" y="1705"/>
                    <a:pt x="69" y="1736"/>
                  </a:cubicBezTo>
                  <a:cubicBezTo>
                    <a:pt x="92" y="1795"/>
                    <a:pt x="121" y="1850"/>
                    <a:pt x="157" y="1898"/>
                  </a:cubicBezTo>
                  <a:cubicBezTo>
                    <a:pt x="178" y="1927"/>
                    <a:pt x="201" y="1955"/>
                    <a:pt x="221" y="1984"/>
                  </a:cubicBezTo>
                  <a:cubicBezTo>
                    <a:pt x="300" y="2087"/>
                    <a:pt x="398" y="2177"/>
                    <a:pt x="510" y="2242"/>
                  </a:cubicBezTo>
                  <a:cubicBezTo>
                    <a:pt x="567" y="2274"/>
                    <a:pt x="630" y="2299"/>
                    <a:pt x="692" y="2319"/>
                  </a:cubicBezTo>
                  <a:cubicBezTo>
                    <a:pt x="698" y="2321"/>
                    <a:pt x="703" y="2322"/>
                    <a:pt x="709" y="2325"/>
                  </a:cubicBezTo>
                  <a:cubicBezTo>
                    <a:pt x="765" y="2342"/>
                    <a:pt x="821" y="2357"/>
                    <a:pt x="878" y="2368"/>
                  </a:cubicBezTo>
                  <a:cubicBezTo>
                    <a:pt x="923" y="2378"/>
                    <a:pt x="969" y="2381"/>
                    <a:pt x="1015" y="2381"/>
                  </a:cubicBezTo>
                  <a:cubicBezTo>
                    <a:pt x="1037" y="2381"/>
                    <a:pt x="1058" y="2381"/>
                    <a:pt x="1080" y="2379"/>
                  </a:cubicBezTo>
                  <a:cubicBezTo>
                    <a:pt x="1146" y="2376"/>
                    <a:pt x="1213" y="2369"/>
                    <a:pt x="1279" y="2357"/>
                  </a:cubicBezTo>
                  <a:cubicBezTo>
                    <a:pt x="1408" y="2332"/>
                    <a:pt x="1534" y="2296"/>
                    <a:pt x="1658" y="2253"/>
                  </a:cubicBezTo>
                  <a:cubicBezTo>
                    <a:pt x="1756" y="2219"/>
                    <a:pt x="1853" y="2181"/>
                    <a:pt x="1947" y="2137"/>
                  </a:cubicBezTo>
                  <a:cubicBezTo>
                    <a:pt x="2041" y="2093"/>
                    <a:pt x="2137" y="2051"/>
                    <a:pt x="2235" y="2013"/>
                  </a:cubicBezTo>
                  <a:cubicBezTo>
                    <a:pt x="2278" y="1997"/>
                    <a:pt x="2323" y="1986"/>
                    <a:pt x="2369" y="1975"/>
                  </a:cubicBezTo>
                  <a:lnTo>
                    <a:pt x="2365" y="1975"/>
                  </a:lnTo>
                  <a:cubicBezTo>
                    <a:pt x="2464" y="1954"/>
                    <a:pt x="2564" y="1940"/>
                    <a:pt x="2664" y="1930"/>
                  </a:cubicBezTo>
                  <a:lnTo>
                    <a:pt x="2662" y="1930"/>
                  </a:lnTo>
                  <a:cubicBezTo>
                    <a:pt x="2720" y="1926"/>
                    <a:pt x="2778" y="1925"/>
                    <a:pt x="2836" y="1925"/>
                  </a:cubicBezTo>
                  <a:cubicBezTo>
                    <a:pt x="2852" y="1925"/>
                    <a:pt x="2869" y="1925"/>
                    <a:pt x="2886" y="1925"/>
                  </a:cubicBezTo>
                  <a:cubicBezTo>
                    <a:pt x="2946" y="1929"/>
                    <a:pt x="3004" y="1933"/>
                    <a:pt x="3062" y="1940"/>
                  </a:cubicBezTo>
                  <a:cubicBezTo>
                    <a:pt x="3119" y="1946"/>
                    <a:pt x="3176" y="1955"/>
                    <a:pt x="3233" y="1965"/>
                  </a:cubicBezTo>
                  <a:lnTo>
                    <a:pt x="3235" y="1965"/>
                  </a:lnTo>
                  <a:cubicBezTo>
                    <a:pt x="3236" y="1965"/>
                    <a:pt x="3238" y="1966"/>
                    <a:pt x="3240" y="1966"/>
                  </a:cubicBezTo>
                  <a:lnTo>
                    <a:pt x="3238" y="1966"/>
                  </a:lnTo>
                  <a:cubicBezTo>
                    <a:pt x="3336" y="1987"/>
                    <a:pt x="3434" y="2012"/>
                    <a:pt x="3530" y="2042"/>
                  </a:cubicBezTo>
                  <a:cubicBezTo>
                    <a:pt x="3568" y="2054"/>
                    <a:pt x="3607" y="2069"/>
                    <a:pt x="3644" y="2085"/>
                  </a:cubicBezTo>
                  <a:cubicBezTo>
                    <a:pt x="3685" y="2103"/>
                    <a:pt x="3723" y="2120"/>
                    <a:pt x="3762" y="2140"/>
                  </a:cubicBezTo>
                  <a:cubicBezTo>
                    <a:pt x="3790" y="2155"/>
                    <a:pt x="3816" y="2170"/>
                    <a:pt x="3841" y="2186"/>
                  </a:cubicBezTo>
                  <a:cubicBezTo>
                    <a:pt x="3881" y="2212"/>
                    <a:pt x="3917" y="2239"/>
                    <a:pt x="3953" y="2268"/>
                  </a:cubicBezTo>
                  <a:cubicBezTo>
                    <a:pt x="3978" y="2285"/>
                    <a:pt x="4000" y="2305"/>
                    <a:pt x="4026" y="2321"/>
                  </a:cubicBezTo>
                  <a:cubicBezTo>
                    <a:pt x="4035" y="2327"/>
                    <a:pt x="4046" y="2330"/>
                    <a:pt x="4057" y="2330"/>
                  </a:cubicBezTo>
                  <a:cubicBezTo>
                    <a:pt x="4067" y="2330"/>
                    <a:pt x="4078" y="2327"/>
                    <a:pt x="4088" y="2322"/>
                  </a:cubicBezTo>
                  <a:cubicBezTo>
                    <a:pt x="4073" y="2309"/>
                    <a:pt x="4058" y="2294"/>
                    <a:pt x="4043" y="2279"/>
                  </a:cubicBezTo>
                  <a:cubicBezTo>
                    <a:pt x="4079" y="2275"/>
                    <a:pt x="4115" y="2269"/>
                    <a:pt x="4150" y="2264"/>
                  </a:cubicBezTo>
                  <a:cubicBezTo>
                    <a:pt x="4190" y="2257"/>
                    <a:pt x="4231" y="2250"/>
                    <a:pt x="4269" y="2243"/>
                  </a:cubicBezTo>
                  <a:cubicBezTo>
                    <a:pt x="4288" y="2239"/>
                    <a:pt x="4306" y="2235"/>
                    <a:pt x="4325" y="2230"/>
                  </a:cubicBezTo>
                  <a:cubicBezTo>
                    <a:pt x="4354" y="2223"/>
                    <a:pt x="4380" y="2216"/>
                    <a:pt x="4398" y="2190"/>
                  </a:cubicBezTo>
                  <a:cubicBezTo>
                    <a:pt x="4401" y="2186"/>
                    <a:pt x="4402" y="2183"/>
                    <a:pt x="4404" y="2180"/>
                  </a:cubicBezTo>
                  <a:cubicBezTo>
                    <a:pt x="4429" y="2176"/>
                    <a:pt x="4453" y="2171"/>
                    <a:pt x="4479" y="2167"/>
                  </a:cubicBezTo>
                  <a:lnTo>
                    <a:pt x="4478" y="2167"/>
                  </a:lnTo>
                  <a:cubicBezTo>
                    <a:pt x="4514" y="2161"/>
                    <a:pt x="4550" y="2156"/>
                    <a:pt x="4587" y="2152"/>
                  </a:cubicBezTo>
                  <a:cubicBezTo>
                    <a:pt x="4590" y="2154"/>
                    <a:pt x="4595" y="2154"/>
                    <a:pt x="4599" y="2155"/>
                  </a:cubicBezTo>
                  <a:cubicBezTo>
                    <a:pt x="4594" y="2183"/>
                    <a:pt x="4607" y="2213"/>
                    <a:pt x="4634" y="2226"/>
                  </a:cubicBezTo>
                  <a:cubicBezTo>
                    <a:pt x="4636" y="2228"/>
                    <a:pt x="4639" y="2229"/>
                    <a:pt x="4641" y="2229"/>
                  </a:cubicBezTo>
                  <a:cubicBezTo>
                    <a:pt x="4647" y="2230"/>
                    <a:pt x="4654" y="2231"/>
                    <a:pt x="4660" y="2231"/>
                  </a:cubicBezTo>
                  <a:cubicBezTo>
                    <a:pt x="4685" y="2231"/>
                    <a:pt x="4709" y="2218"/>
                    <a:pt x="4719" y="2196"/>
                  </a:cubicBezTo>
                  <a:cubicBezTo>
                    <a:pt x="4722" y="2190"/>
                    <a:pt x="4724" y="2183"/>
                    <a:pt x="4727" y="2178"/>
                  </a:cubicBezTo>
                  <a:lnTo>
                    <a:pt x="4793" y="2190"/>
                  </a:lnTo>
                  <a:cubicBezTo>
                    <a:pt x="4873" y="2203"/>
                    <a:pt x="4955" y="2214"/>
                    <a:pt x="5037" y="2226"/>
                  </a:cubicBezTo>
                  <a:cubicBezTo>
                    <a:pt x="5105" y="2237"/>
                    <a:pt x="5176" y="2245"/>
                    <a:pt x="5245" y="2253"/>
                  </a:cubicBezTo>
                  <a:cubicBezTo>
                    <a:pt x="5295" y="2259"/>
                    <a:pt x="5343" y="2265"/>
                    <a:pt x="5394" y="2270"/>
                  </a:cubicBezTo>
                  <a:cubicBezTo>
                    <a:pt x="5398" y="2273"/>
                    <a:pt x="5402" y="2275"/>
                    <a:pt x="5407" y="2278"/>
                  </a:cubicBezTo>
                  <a:cubicBezTo>
                    <a:pt x="5424" y="2286"/>
                    <a:pt x="5440" y="2296"/>
                    <a:pt x="5456" y="2306"/>
                  </a:cubicBezTo>
                  <a:lnTo>
                    <a:pt x="5537" y="2352"/>
                  </a:lnTo>
                  <a:cubicBezTo>
                    <a:pt x="5538" y="2352"/>
                    <a:pt x="5539" y="2353"/>
                    <a:pt x="5539" y="2353"/>
                  </a:cubicBezTo>
                  <a:cubicBezTo>
                    <a:pt x="5541" y="2359"/>
                    <a:pt x="5542" y="2363"/>
                    <a:pt x="5544" y="2367"/>
                  </a:cubicBezTo>
                  <a:cubicBezTo>
                    <a:pt x="5558" y="2392"/>
                    <a:pt x="5579" y="2404"/>
                    <a:pt x="5601" y="2419"/>
                  </a:cubicBezTo>
                  <a:cubicBezTo>
                    <a:pt x="5627" y="2438"/>
                    <a:pt x="5653" y="2459"/>
                    <a:pt x="5678" y="2476"/>
                  </a:cubicBezTo>
                  <a:cubicBezTo>
                    <a:pt x="5712" y="2501"/>
                    <a:pt x="5744" y="2526"/>
                    <a:pt x="5779" y="2548"/>
                  </a:cubicBezTo>
                  <a:cubicBezTo>
                    <a:pt x="5807" y="2568"/>
                    <a:pt x="5836" y="2589"/>
                    <a:pt x="5866" y="2606"/>
                  </a:cubicBezTo>
                  <a:cubicBezTo>
                    <a:pt x="5864" y="2622"/>
                    <a:pt x="5869" y="2636"/>
                    <a:pt x="5878" y="2651"/>
                  </a:cubicBezTo>
                  <a:cubicBezTo>
                    <a:pt x="5890" y="2670"/>
                    <a:pt x="5911" y="2683"/>
                    <a:pt x="5931" y="2698"/>
                  </a:cubicBezTo>
                  <a:cubicBezTo>
                    <a:pt x="5945" y="2707"/>
                    <a:pt x="5956" y="2718"/>
                    <a:pt x="5969" y="2725"/>
                  </a:cubicBezTo>
                  <a:cubicBezTo>
                    <a:pt x="5986" y="2737"/>
                    <a:pt x="6001" y="2749"/>
                    <a:pt x="6018" y="2760"/>
                  </a:cubicBezTo>
                  <a:cubicBezTo>
                    <a:pt x="6033" y="2770"/>
                    <a:pt x="6049" y="2781"/>
                    <a:pt x="6065" y="2790"/>
                  </a:cubicBezTo>
                  <a:cubicBezTo>
                    <a:pt x="6069" y="2791"/>
                    <a:pt x="6073" y="2792"/>
                    <a:pt x="6075" y="2795"/>
                  </a:cubicBezTo>
                  <a:cubicBezTo>
                    <a:pt x="6078" y="2796"/>
                    <a:pt x="6079" y="2799"/>
                    <a:pt x="6081" y="2800"/>
                  </a:cubicBezTo>
                  <a:cubicBezTo>
                    <a:pt x="6094" y="2811"/>
                    <a:pt x="6113" y="2817"/>
                    <a:pt x="6130" y="2817"/>
                  </a:cubicBezTo>
                  <a:cubicBezTo>
                    <a:pt x="6136" y="2817"/>
                    <a:pt x="6142" y="2816"/>
                    <a:pt x="6147" y="2815"/>
                  </a:cubicBezTo>
                  <a:cubicBezTo>
                    <a:pt x="6177" y="2806"/>
                    <a:pt x="6192" y="2781"/>
                    <a:pt x="6208" y="2758"/>
                  </a:cubicBezTo>
                  <a:lnTo>
                    <a:pt x="6208" y="2759"/>
                  </a:lnTo>
                  <a:cubicBezTo>
                    <a:pt x="6219" y="2742"/>
                    <a:pt x="6233" y="2727"/>
                    <a:pt x="6245" y="2712"/>
                  </a:cubicBezTo>
                  <a:lnTo>
                    <a:pt x="6245" y="2712"/>
                  </a:lnTo>
                  <a:lnTo>
                    <a:pt x="6276" y="2681"/>
                  </a:lnTo>
                  <a:cubicBezTo>
                    <a:pt x="6301" y="2660"/>
                    <a:pt x="6327" y="2641"/>
                    <a:pt x="6352" y="2625"/>
                  </a:cubicBezTo>
                  <a:cubicBezTo>
                    <a:pt x="6359" y="2621"/>
                    <a:pt x="6367" y="2617"/>
                    <a:pt x="6373" y="2611"/>
                  </a:cubicBezTo>
                  <a:cubicBezTo>
                    <a:pt x="6399" y="2608"/>
                    <a:pt x="6425" y="2604"/>
                    <a:pt x="6450" y="2599"/>
                  </a:cubicBezTo>
                  <a:cubicBezTo>
                    <a:pt x="6502" y="2589"/>
                    <a:pt x="6553" y="2579"/>
                    <a:pt x="6602" y="2567"/>
                  </a:cubicBezTo>
                  <a:cubicBezTo>
                    <a:pt x="6625" y="2567"/>
                    <a:pt x="6645" y="2567"/>
                    <a:pt x="6667" y="2568"/>
                  </a:cubicBezTo>
                  <a:cubicBezTo>
                    <a:pt x="6685" y="2569"/>
                    <a:pt x="6701" y="2570"/>
                    <a:pt x="6718" y="2570"/>
                  </a:cubicBezTo>
                  <a:cubicBezTo>
                    <a:pt x="6725" y="2570"/>
                    <a:pt x="6732" y="2569"/>
                    <a:pt x="6739" y="2569"/>
                  </a:cubicBezTo>
                  <a:cubicBezTo>
                    <a:pt x="6813" y="2568"/>
                    <a:pt x="6888" y="2567"/>
                    <a:pt x="6961" y="2562"/>
                  </a:cubicBezTo>
                  <a:cubicBezTo>
                    <a:pt x="6998" y="2559"/>
                    <a:pt x="7036" y="2555"/>
                    <a:pt x="7074" y="2548"/>
                  </a:cubicBezTo>
                  <a:cubicBezTo>
                    <a:pt x="7099" y="2544"/>
                    <a:pt x="7126" y="2539"/>
                    <a:pt x="7152" y="2533"/>
                  </a:cubicBezTo>
                  <a:cubicBezTo>
                    <a:pt x="7152" y="2533"/>
                    <a:pt x="7153" y="2533"/>
                    <a:pt x="7154" y="2532"/>
                  </a:cubicBezTo>
                  <a:cubicBezTo>
                    <a:pt x="7180" y="2543"/>
                    <a:pt x="7205" y="2555"/>
                    <a:pt x="7231" y="2565"/>
                  </a:cubicBezTo>
                  <a:cubicBezTo>
                    <a:pt x="7294" y="2594"/>
                    <a:pt x="7357" y="2620"/>
                    <a:pt x="7421" y="2645"/>
                  </a:cubicBezTo>
                  <a:cubicBezTo>
                    <a:pt x="7463" y="2662"/>
                    <a:pt x="7503" y="2677"/>
                    <a:pt x="7544" y="2692"/>
                  </a:cubicBezTo>
                  <a:cubicBezTo>
                    <a:pt x="7576" y="2703"/>
                    <a:pt x="7611" y="2713"/>
                    <a:pt x="7646" y="2717"/>
                  </a:cubicBezTo>
                  <a:cubicBezTo>
                    <a:pt x="7651" y="2717"/>
                    <a:pt x="7655" y="2717"/>
                    <a:pt x="7660" y="2717"/>
                  </a:cubicBezTo>
                  <a:cubicBezTo>
                    <a:pt x="7664" y="2717"/>
                    <a:pt x="7669" y="2717"/>
                    <a:pt x="7674" y="2717"/>
                  </a:cubicBezTo>
                  <a:cubicBezTo>
                    <a:pt x="7710" y="2734"/>
                    <a:pt x="7748" y="2753"/>
                    <a:pt x="7784" y="2768"/>
                  </a:cubicBezTo>
                  <a:cubicBezTo>
                    <a:pt x="7788" y="2789"/>
                    <a:pt x="7798" y="2804"/>
                    <a:pt x="7815" y="2818"/>
                  </a:cubicBezTo>
                  <a:cubicBezTo>
                    <a:pt x="7828" y="2828"/>
                    <a:pt x="7840" y="2841"/>
                    <a:pt x="7855" y="2851"/>
                  </a:cubicBezTo>
                  <a:cubicBezTo>
                    <a:pt x="7876" y="2875"/>
                    <a:pt x="7894" y="2900"/>
                    <a:pt x="7913" y="2925"/>
                  </a:cubicBezTo>
                  <a:cubicBezTo>
                    <a:pt x="7921" y="2940"/>
                    <a:pt x="7928" y="2955"/>
                    <a:pt x="7942" y="2965"/>
                  </a:cubicBezTo>
                  <a:cubicBezTo>
                    <a:pt x="7953" y="2974"/>
                    <a:pt x="7967" y="2979"/>
                    <a:pt x="7981" y="2979"/>
                  </a:cubicBezTo>
                  <a:cubicBezTo>
                    <a:pt x="7987" y="2979"/>
                    <a:pt x="7993" y="2978"/>
                    <a:pt x="7998" y="2977"/>
                  </a:cubicBezTo>
                  <a:cubicBezTo>
                    <a:pt x="8010" y="2975"/>
                    <a:pt x="8019" y="2967"/>
                    <a:pt x="8026" y="2960"/>
                  </a:cubicBezTo>
                  <a:cubicBezTo>
                    <a:pt x="8039" y="2965"/>
                    <a:pt x="8052" y="2967"/>
                    <a:pt x="8066" y="2970"/>
                  </a:cubicBezTo>
                  <a:cubicBezTo>
                    <a:pt x="8075" y="2970"/>
                    <a:pt x="8081" y="2967"/>
                    <a:pt x="8088" y="2965"/>
                  </a:cubicBezTo>
                  <a:lnTo>
                    <a:pt x="8088" y="2965"/>
                  </a:lnTo>
                  <a:cubicBezTo>
                    <a:pt x="8088" y="2971"/>
                    <a:pt x="8088" y="2976"/>
                    <a:pt x="8087" y="2981"/>
                  </a:cubicBezTo>
                  <a:cubicBezTo>
                    <a:pt x="8087" y="2992"/>
                    <a:pt x="8086" y="3003"/>
                    <a:pt x="8086" y="3013"/>
                  </a:cubicBezTo>
                  <a:cubicBezTo>
                    <a:pt x="8082" y="3076"/>
                    <a:pt x="8080" y="3140"/>
                    <a:pt x="8075" y="3202"/>
                  </a:cubicBezTo>
                  <a:cubicBezTo>
                    <a:pt x="8071" y="3271"/>
                    <a:pt x="8064" y="3341"/>
                    <a:pt x="8057" y="3410"/>
                  </a:cubicBezTo>
                  <a:cubicBezTo>
                    <a:pt x="8051" y="3480"/>
                    <a:pt x="8045" y="3548"/>
                    <a:pt x="8041" y="3618"/>
                  </a:cubicBezTo>
                  <a:cubicBezTo>
                    <a:pt x="8036" y="3640"/>
                    <a:pt x="8030" y="3661"/>
                    <a:pt x="8025" y="3683"/>
                  </a:cubicBezTo>
                  <a:cubicBezTo>
                    <a:pt x="8021" y="3697"/>
                    <a:pt x="8016" y="3710"/>
                    <a:pt x="8013" y="3724"/>
                  </a:cubicBezTo>
                  <a:lnTo>
                    <a:pt x="8013" y="3725"/>
                  </a:lnTo>
                  <a:cubicBezTo>
                    <a:pt x="8015" y="3735"/>
                    <a:pt x="8016" y="3744"/>
                    <a:pt x="8016" y="3755"/>
                  </a:cubicBezTo>
                  <a:cubicBezTo>
                    <a:pt x="8016" y="3766"/>
                    <a:pt x="8015" y="3778"/>
                    <a:pt x="8013" y="3790"/>
                  </a:cubicBezTo>
                  <a:cubicBezTo>
                    <a:pt x="8005" y="3857"/>
                    <a:pt x="8000" y="3925"/>
                    <a:pt x="7990" y="3992"/>
                  </a:cubicBezTo>
                  <a:cubicBezTo>
                    <a:pt x="7985" y="4027"/>
                    <a:pt x="7980" y="4061"/>
                    <a:pt x="7974" y="4096"/>
                  </a:cubicBezTo>
                  <a:cubicBezTo>
                    <a:pt x="7969" y="4113"/>
                    <a:pt x="7967" y="4132"/>
                    <a:pt x="7963" y="4148"/>
                  </a:cubicBezTo>
                  <a:cubicBezTo>
                    <a:pt x="7963" y="4149"/>
                    <a:pt x="7963" y="4151"/>
                    <a:pt x="7962" y="4152"/>
                  </a:cubicBezTo>
                  <a:lnTo>
                    <a:pt x="7963" y="4151"/>
                  </a:lnTo>
                  <a:cubicBezTo>
                    <a:pt x="7975" y="4141"/>
                    <a:pt x="7987" y="4131"/>
                    <a:pt x="7997" y="4120"/>
                  </a:cubicBezTo>
                  <a:cubicBezTo>
                    <a:pt x="8034" y="4086"/>
                    <a:pt x="8070" y="4050"/>
                    <a:pt x="8098" y="4010"/>
                  </a:cubicBezTo>
                  <a:cubicBezTo>
                    <a:pt x="8117" y="3986"/>
                    <a:pt x="8134" y="3958"/>
                    <a:pt x="8149" y="3932"/>
                  </a:cubicBezTo>
                  <a:cubicBezTo>
                    <a:pt x="8166" y="3906"/>
                    <a:pt x="8183" y="3880"/>
                    <a:pt x="8199" y="3853"/>
                  </a:cubicBezTo>
                  <a:cubicBezTo>
                    <a:pt x="8262" y="3739"/>
                    <a:pt x="8312" y="3617"/>
                    <a:pt x="8341" y="3491"/>
                  </a:cubicBezTo>
                  <a:cubicBezTo>
                    <a:pt x="8349" y="3458"/>
                    <a:pt x="8351" y="3425"/>
                    <a:pt x="8355" y="3393"/>
                  </a:cubicBezTo>
                  <a:cubicBezTo>
                    <a:pt x="8360" y="3359"/>
                    <a:pt x="8362" y="3326"/>
                    <a:pt x="8364" y="3290"/>
                  </a:cubicBezTo>
                  <a:cubicBezTo>
                    <a:pt x="8367" y="3228"/>
                    <a:pt x="8366" y="3164"/>
                    <a:pt x="8361" y="3101"/>
                  </a:cubicBezTo>
                  <a:cubicBezTo>
                    <a:pt x="8355" y="3033"/>
                    <a:pt x="8343" y="2966"/>
                    <a:pt x="8329" y="2900"/>
                  </a:cubicBezTo>
                  <a:cubicBezTo>
                    <a:pt x="8315" y="2841"/>
                    <a:pt x="8295" y="2784"/>
                    <a:pt x="8278" y="2724"/>
                  </a:cubicBezTo>
                  <a:cubicBezTo>
                    <a:pt x="8277" y="2720"/>
                    <a:pt x="8277" y="2718"/>
                    <a:pt x="8276" y="2715"/>
                  </a:cubicBezTo>
                  <a:cubicBezTo>
                    <a:pt x="8273" y="2701"/>
                    <a:pt x="8269" y="2688"/>
                    <a:pt x="8267" y="2673"/>
                  </a:cubicBezTo>
                  <a:lnTo>
                    <a:pt x="8273" y="2667"/>
                  </a:lnTo>
                  <a:cubicBezTo>
                    <a:pt x="8291" y="2653"/>
                    <a:pt x="8309" y="2639"/>
                    <a:pt x="8328" y="2626"/>
                  </a:cubicBezTo>
                  <a:lnTo>
                    <a:pt x="8346" y="2614"/>
                  </a:lnTo>
                  <a:cubicBezTo>
                    <a:pt x="8389" y="2598"/>
                    <a:pt x="8432" y="2580"/>
                    <a:pt x="8473" y="2562"/>
                  </a:cubicBezTo>
                  <a:cubicBezTo>
                    <a:pt x="8491" y="2553"/>
                    <a:pt x="8510" y="2543"/>
                    <a:pt x="8529" y="2533"/>
                  </a:cubicBezTo>
                  <a:cubicBezTo>
                    <a:pt x="8556" y="2528"/>
                    <a:pt x="8582" y="2522"/>
                    <a:pt x="8611" y="2515"/>
                  </a:cubicBezTo>
                  <a:cubicBezTo>
                    <a:pt x="8624" y="2516"/>
                    <a:pt x="8635" y="2516"/>
                    <a:pt x="8647" y="2517"/>
                  </a:cubicBezTo>
                  <a:cubicBezTo>
                    <a:pt x="8696" y="2522"/>
                    <a:pt x="8743" y="2524"/>
                    <a:pt x="8792" y="2524"/>
                  </a:cubicBezTo>
                  <a:cubicBezTo>
                    <a:pt x="8866" y="2524"/>
                    <a:pt x="8940" y="2516"/>
                    <a:pt x="9012" y="2500"/>
                  </a:cubicBezTo>
                  <a:cubicBezTo>
                    <a:pt x="9036" y="2495"/>
                    <a:pt x="9056" y="2486"/>
                    <a:pt x="9078" y="2475"/>
                  </a:cubicBezTo>
                  <a:cubicBezTo>
                    <a:pt x="9097" y="2466"/>
                    <a:pt x="9119" y="2450"/>
                    <a:pt x="9130" y="2431"/>
                  </a:cubicBezTo>
                  <a:cubicBezTo>
                    <a:pt x="9135" y="2425"/>
                    <a:pt x="9139" y="2418"/>
                    <a:pt x="9141" y="2412"/>
                  </a:cubicBezTo>
                  <a:cubicBezTo>
                    <a:pt x="9176" y="2430"/>
                    <a:pt x="9210" y="2449"/>
                    <a:pt x="9243" y="2470"/>
                  </a:cubicBezTo>
                  <a:lnTo>
                    <a:pt x="9244" y="2471"/>
                  </a:lnTo>
                  <a:cubicBezTo>
                    <a:pt x="9247" y="2465"/>
                    <a:pt x="9251" y="2459"/>
                    <a:pt x="9254" y="2451"/>
                  </a:cubicBezTo>
                  <a:cubicBezTo>
                    <a:pt x="9258" y="2446"/>
                    <a:pt x="9263" y="2441"/>
                    <a:pt x="9268" y="2436"/>
                  </a:cubicBezTo>
                  <a:cubicBezTo>
                    <a:pt x="9272" y="2429"/>
                    <a:pt x="9277" y="2420"/>
                    <a:pt x="9282" y="2414"/>
                  </a:cubicBezTo>
                  <a:cubicBezTo>
                    <a:pt x="9294" y="2398"/>
                    <a:pt x="9308" y="2383"/>
                    <a:pt x="9321" y="2369"/>
                  </a:cubicBezTo>
                  <a:cubicBezTo>
                    <a:pt x="9299" y="2352"/>
                    <a:pt x="9274" y="2338"/>
                    <a:pt x="9249" y="2325"/>
                  </a:cubicBezTo>
                  <a:cubicBezTo>
                    <a:pt x="9262" y="2319"/>
                    <a:pt x="9274" y="2315"/>
                    <a:pt x="9287" y="2310"/>
                  </a:cubicBezTo>
                  <a:cubicBezTo>
                    <a:pt x="9337" y="2286"/>
                    <a:pt x="9381" y="2250"/>
                    <a:pt x="9425" y="2216"/>
                  </a:cubicBezTo>
                  <a:cubicBezTo>
                    <a:pt x="9447" y="2198"/>
                    <a:pt x="9469" y="2181"/>
                    <a:pt x="9491" y="2162"/>
                  </a:cubicBezTo>
                  <a:lnTo>
                    <a:pt x="9492" y="2162"/>
                  </a:lnTo>
                  <a:cubicBezTo>
                    <a:pt x="9504" y="2166"/>
                    <a:pt x="9517" y="2167"/>
                    <a:pt x="9530" y="2167"/>
                  </a:cubicBezTo>
                  <a:cubicBezTo>
                    <a:pt x="9535" y="2167"/>
                    <a:pt x="9540" y="2167"/>
                    <a:pt x="9545" y="2167"/>
                  </a:cubicBezTo>
                  <a:cubicBezTo>
                    <a:pt x="9571" y="2166"/>
                    <a:pt x="9597" y="2165"/>
                    <a:pt x="9621" y="2162"/>
                  </a:cubicBezTo>
                  <a:cubicBezTo>
                    <a:pt x="9671" y="2160"/>
                    <a:pt x="9721" y="2154"/>
                    <a:pt x="9769" y="2149"/>
                  </a:cubicBezTo>
                  <a:cubicBezTo>
                    <a:pt x="9808" y="2145"/>
                    <a:pt x="9847" y="2139"/>
                    <a:pt x="9884" y="2132"/>
                  </a:cubicBezTo>
                  <a:cubicBezTo>
                    <a:pt x="9914" y="2126"/>
                    <a:pt x="9943" y="2120"/>
                    <a:pt x="9972" y="2114"/>
                  </a:cubicBezTo>
                  <a:cubicBezTo>
                    <a:pt x="9994" y="2110"/>
                    <a:pt x="10016" y="2104"/>
                    <a:pt x="10037" y="2095"/>
                  </a:cubicBezTo>
                  <a:cubicBezTo>
                    <a:pt x="10044" y="2097"/>
                    <a:pt x="10049" y="2099"/>
                    <a:pt x="10056" y="2100"/>
                  </a:cubicBezTo>
                  <a:lnTo>
                    <a:pt x="10056" y="2100"/>
                  </a:lnTo>
                  <a:cubicBezTo>
                    <a:pt x="10055" y="2100"/>
                    <a:pt x="10055" y="2100"/>
                    <a:pt x="10054" y="2100"/>
                  </a:cubicBezTo>
                  <a:cubicBezTo>
                    <a:pt x="10101" y="2110"/>
                    <a:pt x="10149" y="2119"/>
                    <a:pt x="10195" y="2129"/>
                  </a:cubicBezTo>
                  <a:cubicBezTo>
                    <a:pt x="10228" y="2137"/>
                    <a:pt x="10263" y="2144"/>
                    <a:pt x="10296" y="2151"/>
                  </a:cubicBezTo>
                  <a:cubicBezTo>
                    <a:pt x="10321" y="2157"/>
                    <a:pt x="10346" y="2162"/>
                    <a:pt x="10372" y="2167"/>
                  </a:cubicBezTo>
                  <a:cubicBezTo>
                    <a:pt x="10384" y="2169"/>
                    <a:pt x="10396" y="2170"/>
                    <a:pt x="10408" y="2170"/>
                  </a:cubicBezTo>
                  <a:cubicBezTo>
                    <a:pt x="10414" y="2170"/>
                    <a:pt x="10420" y="2170"/>
                    <a:pt x="10426" y="2170"/>
                  </a:cubicBezTo>
                  <a:cubicBezTo>
                    <a:pt x="10451" y="2182"/>
                    <a:pt x="10479" y="2197"/>
                    <a:pt x="10506" y="2211"/>
                  </a:cubicBezTo>
                  <a:cubicBezTo>
                    <a:pt x="10529" y="2222"/>
                    <a:pt x="10552" y="2234"/>
                    <a:pt x="10574" y="2244"/>
                  </a:cubicBezTo>
                  <a:cubicBezTo>
                    <a:pt x="10589" y="2250"/>
                    <a:pt x="10603" y="2258"/>
                    <a:pt x="10615" y="2265"/>
                  </a:cubicBezTo>
                  <a:cubicBezTo>
                    <a:pt x="10632" y="2273"/>
                    <a:pt x="10650" y="2276"/>
                    <a:pt x="10667" y="2278"/>
                  </a:cubicBezTo>
                  <a:cubicBezTo>
                    <a:pt x="10669" y="2278"/>
                    <a:pt x="10670" y="2278"/>
                    <a:pt x="10672" y="2278"/>
                  </a:cubicBezTo>
                  <a:cubicBezTo>
                    <a:pt x="10687" y="2278"/>
                    <a:pt x="10704" y="2274"/>
                    <a:pt x="10717" y="2265"/>
                  </a:cubicBezTo>
                  <a:cubicBezTo>
                    <a:pt x="10728" y="2271"/>
                    <a:pt x="10737" y="2278"/>
                    <a:pt x="10749" y="2284"/>
                  </a:cubicBezTo>
                  <a:cubicBezTo>
                    <a:pt x="10823" y="2358"/>
                    <a:pt x="10894" y="2433"/>
                    <a:pt x="10965" y="2510"/>
                  </a:cubicBezTo>
                  <a:cubicBezTo>
                    <a:pt x="10985" y="2533"/>
                    <a:pt x="11002" y="2555"/>
                    <a:pt x="11021" y="2579"/>
                  </a:cubicBezTo>
                  <a:cubicBezTo>
                    <a:pt x="11040" y="2605"/>
                    <a:pt x="11057" y="2630"/>
                    <a:pt x="11074" y="2657"/>
                  </a:cubicBezTo>
                  <a:lnTo>
                    <a:pt x="11089" y="2684"/>
                  </a:lnTo>
                  <a:cubicBezTo>
                    <a:pt x="11102" y="2694"/>
                    <a:pt x="11112" y="2707"/>
                    <a:pt x="11124" y="2719"/>
                  </a:cubicBezTo>
                  <a:cubicBezTo>
                    <a:pt x="11141" y="2735"/>
                    <a:pt x="11156" y="2754"/>
                    <a:pt x="11173" y="2770"/>
                  </a:cubicBezTo>
                  <a:cubicBezTo>
                    <a:pt x="11198" y="2796"/>
                    <a:pt x="11222" y="2825"/>
                    <a:pt x="11245" y="2852"/>
                  </a:cubicBezTo>
                  <a:cubicBezTo>
                    <a:pt x="11270" y="2879"/>
                    <a:pt x="11292" y="2908"/>
                    <a:pt x="11317" y="2934"/>
                  </a:cubicBezTo>
                  <a:cubicBezTo>
                    <a:pt x="11315" y="2926"/>
                    <a:pt x="11312" y="2920"/>
                    <a:pt x="11310" y="2913"/>
                  </a:cubicBezTo>
                  <a:cubicBezTo>
                    <a:pt x="11310" y="2913"/>
                    <a:pt x="11310" y="2911"/>
                    <a:pt x="11308" y="2911"/>
                  </a:cubicBezTo>
                  <a:cubicBezTo>
                    <a:pt x="11308" y="2910"/>
                    <a:pt x="11307" y="2909"/>
                    <a:pt x="11307" y="2908"/>
                  </a:cubicBezTo>
                  <a:cubicBezTo>
                    <a:pt x="11306" y="2906"/>
                    <a:pt x="11306" y="2904"/>
                    <a:pt x="11305" y="2902"/>
                  </a:cubicBezTo>
                  <a:lnTo>
                    <a:pt x="11305" y="2902"/>
                  </a:lnTo>
                  <a:lnTo>
                    <a:pt x="11306" y="2903"/>
                  </a:lnTo>
                  <a:cubicBezTo>
                    <a:pt x="11303" y="2898"/>
                    <a:pt x="11301" y="2892"/>
                    <a:pt x="11298" y="2885"/>
                  </a:cubicBezTo>
                  <a:cubicBezTo>
                    <a:pt x="11272" y="2830"/>
                    <a:pt x="11241" y="2775"/>
                    <a:pt x="11212" y="2722"/>
                  </a:cubicBezTo>
                  <a:cubicBezTo>
                    <a:pt x="11179" y="2665"/>
                    <a:pt x="11148" y="2609"/>
                    <a:pt x="11114" y="2554"/>
                  </a:cubicBezTo>
                  <a:cubicBezTo>
                    <a:pt x="11078" y="2497"/>
                    <a:pt x="11040" y="2443"/>
                    <a:pt x="10998" y="2388"/>
                  </a:cubicBezTo>
                  <a:cubicBezTo>
                    <a:pt x="10982" y="2368"/>
                    <a:pt x="10965" y="2347"/>
                    <a:pt x="10947" y="2327"/>
                  </a:cubicBezTo>
                  <a:cubicBezTo>
                    <a:pt x="10947" y="2327"/>
                    <a:pt x="10947" y="2326"/>
                    <a:pt x="10949" y="2326"/>
                  </a:cubicBezTo>
                  <a:cubicBezTo>
                    <a:pt x="10931" y="2305"/>
                    <a:pt x="10914" y="2284"/>
                    <a:pt x="10895" y="2264"/>
                  </a:cubicBezTo>
                  <a:cubicBezTo>
                    <a:pt x="10890" y="2258"/>
                    <a:pt x="10887" y="2252"/>
                    <a:pt x="10882" y="2247"/>
                  </a:cubicBezTo>
                  <a:lnTo>
                    <a:pt x="10831" y="2192"/>
                  </a:lnTo>
                  <a:cubicBezTo>
                    <a:pt x="10822" y="2183"/>
                    <a:pt x="10813" y="2173"/>
                    <a:pt x="10802" y="2165"/>
                  </a:cubicBezTo>
                  <a:cubicBezTo>
                    <a:pt x="10794" y="2155"/>
                    <a:pt x="10785" y="2145"/>
                    <a:pt x="10775" y="2136"/>
                  </a:cubicBezTo>
                  <a:cubicBezTo>
                    <a:pt x="10738" y="2105"/>
                    <a:pt x="10701" y="2074"/>
                    <a:pt x="10660" y="2047"/>
                  </a:cubicBezTo>
                  <a:cubicBezTo>
                    <a:pt x="10609" y="2013"/>
                    <a:pt x="10558" y="1979"/>
                    <a:pt x="10505" y="1949"/>
                  </a:cubicBezTo>
                  <a:cubicBezTo>
                    <a:pt x="10477" y="1933"/>
                    <a:pt x="10449" y="1918"/>
                    <a:pt x="10419" y="1904"/>
                  </a:cubicBezTo>
                  <a:cubicBezTo>
                    <a:pt x="10386" y="1889"/>
                    <a:pt x="10351" y="1877"/>
                    <a:pt x="10316" y="1863"/>
                  </a:cubicBezTo>
                  <a:cubicBezTo>
                    <a:pt x="10257" y="1843"/>
                    <a:pt x="10197" y="1826"/>
                    <a:pt x="10135" y="1815"/>
                  </a:cubicBezTo>
                  <a:cubicBezTo>
                    <a:pt x="10072" y="1803"/>
                    <a:pt x="10006" y="1795"/>
                    <a:pt x="9941" y="1791"/>
                  </a:cubicBezTo>
                  <a:cubicBezTo>
                    <a:pt x="9921" y="1790"/>
                    <a:pt x="9901" y="1789"/>
                    <a:pt x="9881" y="1789"/>
                  </a:cubicBezTo>
                  <a:cubicBezTo>
                    <a:pt x="9839" y="1789"/>
                    <a:pt x="9797" y="1792"/>
                    <a:pt x="9757" y="1798"/>
                  </a:cubicBezTo>
                  <a:cubicBezTo>
                    <a:pt x="9693" y="1806"/>
                    <a:pt x="9633" y="1822"/>
                    <a:pt x="9571" y="1837"/>
                  </a:cubicBezTo>
                  <a:cubicBezTo>
                    <a:pt x="9510" y="1853"/>
                    <a:pt x="9450" y="1872"/>
                    <a:pt x="9394" y="1901"/>
                  </a:cubicBezTo>
                  <a:cubicBezTo>
                    <a:pt x="9341" y="1928"/>
                    <a:pt x="9290" y="1959"/>
                    <a:pt x="9246" y="1996"/>
                  </a:cubicBezTo>
                  <a:cubicBezTo>
                    <a:pt x="9198" y="2036"/>
                    <a:pt x="9153" y="2078"/>
                    <a:pt x="9112" y="2123"/>
                  </a:cubicBezTo>
                  <a:cubicBezTo>
                    <a:pt x="9082" y="2155"/>
                    <a:pt x="9055" y="2188"/>
                    <a:pt x="9027" y="2223"/>
                  </a:cubicBezTo>
                  <a:cubicBezTo>
                    <a:pt x="9005" y="2216"/>
                    <a:pt x="8983" y="2209"/>
                    <a:pt x="8959" y="2203"/>
                  </a:cubicBezTo>
                  <a:cubicBezTo>
                    <a:pt x="8897" y="2187"/>
                    <a:pt x="8833" y="2180"/>
                    <a:pt x="8769" y="2175"/>
                  </a:cubicBezTo>
                  <a:cubicBezTo>
                    <a:pt x="8739" y="2173"/>
                    <a:pt x="8710" y="2171"/>
                    <a:pt x="8680" y="2171"/>
                  </a:cubicBezTo>
                  <a:cubicBezTo>
                    <a:pt x="8644" y="2171"/>
                    <a:pt x="8609" y="2173"/>
                    <a:pt x="8573" y="2177"/>
                  </a:cubicBezTo>
                  <a:cubicBezTo>
                    <a:pt x="8515" y="2185"/>
                    <a:pt x="8459" y="2202"/>
                    <a:pt x="8405" y="2223"/>
                  </a:cubicBezTo>
                  <a:cubicBezTo>
                    <a:pt x="8343" y="2247"/>
                    <a:pt x="8282" y="2273"/>
                    <a:pt x="8222" y="2301"/>
                  </a:cubicBezTo>
                  <a:cubicBezTo>
                    <a:pt x="8194" y="2314"/>
                    <a:pt x="8168" y="2328"/>
                    <a:pt x="8140" y="2343"/>
                  </a:cubicBezTo>
                  <a:cubicBezTo>
                    <a:pt x="8111" y="2361"/>
                    <a:pt x="8082" y="2382"/>
                    <a:pt x="8055" y="2403"/>
                  </a:cubicBezTo>
                  <a:cubicBezTo>
                    <a:pt x="8016" y="2431"/>
                    <a:pt x="7979" y="2464"/>
                    <a:pt x="7944" y="2497"/>
                  </a:cubicBezTo>
                  <a:cubicBezTo>
                    <a:pt x="7873" y="2449"/>
                    <a:pt x="7797" y="2407"/>
                    <a:pt x="7722" y="2367"/>
                  </a:cubicBezTo>
                  <a:cubicBezTo>
                    <a:pt x="7660" y="2333"/>
                    <a:pt x="7598" y="2304"/>
                    <a:pt x="7534" y="2276"/>
                  </a:cubicBezTo>
                  <a:cubicBezTo>
                    <a:pt x="7473" y="2250"/>
                    <a:pt x="7409" y="2232"/>
                    <a:pt x="7345" y="2212"/>
                  </a:cubicBezTo>
                  <a:cubicBezTo>
                    <a:pt x="7281" y="2192"/>
                    <a:pt x="7215" y="2181"/>
                    <a:pt x="7149" y="2171"/>
                  </a:cubicBezTo>
                  <a:cubicBezTo>
                    <a:pt x="7090" y="2161"/>
                    <a:pt x="7029" y="2154"/>
                    <a:pt x="6968" y="2151"/>
                  </a:cubicBezTo>
                  <a:cubicBezTo>
                    <a:pt x="6936" y="2150"/>
                    <a:pt x="6904" y="2148"/>
                    <a:pt x="6873" y="2148"/>
                  </a:cubicBezTo>
                  <a:cubicBezTo>
                    <a:pt x="6823" y="2148"/>
                    <a:pt x="6774" y="2151"/>
                    <a:pt x="6724" y="2159"/>
                  </a:cubicBezTo>
                  <a:cubicBezTo>
                    <a:pt x="6684" y="2166"/>
                    <a:pt x="6645" y="2176"/>
                    <a:pt x="6606" y="2185"/>
                  </a:cubicBezTo>
                  <a:cubicBezTo>
                    <a:pt x="6570" y="2193"/>
                    <a:pt x="6534" y="2206"/>
                    <a:pt x="6499" y="2217"/>
                  </a:cubicBezTo>
                  <a:cubicBezTo>
                    <a:pt x="6426" y="2243"/>
                    <a:pt x="6354" y="2273"/>
                    <a:pt x="6285" y="2309"/>
                  </a:cubicBezTo>
                  <a:cubicBezTo>
                    <a:pt x="6235" y="2335"/>
                    <a:pt x="6184" y="2363"/>
                    <a:pt x="6136" y="2390"/>
                  </a:cubicBezTo>
                  <a:cubicBezTo>
                    <a:pt x="6098" y="2357"/>
                    <a:pt x="6059" y="2322"/>
                    <a:pt x="6021" y="2290"/>
                  </a:cubicBezTo>
                  <a:cubicBezTo>
                    <a:pt x="5998" y="2273"/>
                    <a:pt x="5978" y="2254"/>
                    <a:pt x="5955" y="2239"/>
                  </a:cubicBezTo>
                  <a:cubicBezTo>
                    <a:pt x="5923" y="2216"/>
                    <a:pt x="5892" y="2193"/>
                    <a:pt x="5859" y="2173"/>
                  </a:cubicBezTo>
                  <a:cubicBezTo>
                    <a:pt x="5830" y="2155"/>
                    <a:pt x="5797" y="2140"/>
                    <a:pt x="5766" y="2124"/>
                  </a:cubicBezTo>
                  <a:cubicBezTo>
                    <a:pt x="5735" y="2109"/>
                    <a:pt x="5703" y="2095"/>
                    <a:pt x="5672" y="2083"/>
                  </a:cubicBezTo>
                  <a:cubicBezTo>
                    <a:pt x="5610" y="2058"/>
                    <a:pt x="5547" y="2038"/>
                    <a:pt x="5482" y="2021"/>
                  </a:cubicBezTo>
                  <a:cubicBezTo>
                    <a:pt x="5418" y="2003"/>
                    <a:pt x="5352" y="1990"/>
                    <a:pt x="5288" y="1974"/>
                  </a:cubicBezTo>
                  <a:cubicBezTo>
                    <a:pt x="5224" y="1958"/>
                    <a:pt x="5161" y="1945"/>
                    <a:pt x="5098" y="1935"/>
                  </a:cubicBezTo>
                  <a:cubicBezTo>
                    <a:pt x="5033" y="1927"/>
                    <a:pt x="4968" y="1923"/>
                    <a:pt x="4903" y="1918"/>
                  </a:cubicBezTo>
                  <a:lnTo>
                    <a:pt x="4888" y="1918"/>
                  </a:lnTo>
                  <a:cubicBezTo>
                    <a:pt x="4892" y="1902"/>
                    <a:pt x="4896" y="1887"/>
                    <a:pt x="4898" y="1870"/>
                  </a:cubicBezTo>
                  <a:cubicBezTo>
                    <a:pt x="4908" y="1824"/>
                    <a:pt x="4913" y="1778"/>
                    <a:pt x="4917" y="1729"/>
                  </a:cubicBezTo>
                  <a:cubicBezTo>
                    <a:pt x="4925" y="1644"/>
                    <a:pt x="4933" y="1559"/>
                    <a:pt x="4932" y="1473"/>
                  </a:cubicBezTo>
                  <a:cubicBezTo>
                    <a:pt x="4930" y="1391"/>
                    <a:pt x="4914" y="1308"/>
                    <a:pt x="4891" y="1227"/>
                  </a:cubicBezTo>
                  <a:cubicBezTo>
                    <a:pt x="4879" y="1189"/>
                    <a:pt x="4866" y="1151"/>
                    <a:pt x="4850" y="1114"/>
                  </a:cubicBezTo>
                  <a:cubicBezTo>
                    <a:pt x="4831" y="1072"/>
                    <a:pt x="4806" y="1032"/>
                    <a:pt x="4784" y="994"/>
                  </a:cubicBezTo>
                  <a:cubicBezTo>
                    <a:pt x="4783" y="991"/>
                    <a:pt x="4781" y="990"/>
                    <a:pt x="4780" y="988"/>
                  </a:cubicBezTo>
                  <a:cubicBezTo>
                    <a:pt x="4769" y="1045"/>
                    <a:pt x="4757" y="1103"/>
                    <a:pt x="4747" y="1159"/>
                  </a:cubicBezTo>
                  <a:cubicBezTo>
                    <a:pt x="4747" y="1166"/>
                    <a:pt x="4747" y="1172"/>
                    <a:pt x="4744" y="1180"/>
                  </a:cubicBezTo>
                  <a:cubicBezTo>
                    <a:pt x="4744" y="1185"/>
                    <a:pt x="4744" y="1190"/>
                    <a:pt x="4743" y="1194"/>
                  </a:cubicBezTo>
                  <a:cubicBezTo>
                    <a:pt x="4742" y="1220"/>
                    <a:pt x="4741" y="1246"/>
                    <a:pt x="4732" y="1270"/>
                  </a:cubicBezTo>
                  <a:cubicBezTo>
                    <a:pt x="4729" y="1278"/>
                    <a:pt x="4724" y="1285"/>
                    <a:pt x="4719" y="1293"/>
                  </a:cubicBezTo>
                  <a:cubicBezTo>
                    <a:pt x="4721" y="1303"/>
                    <a:pt x="4721" y="1313"/>
                    <a:pt x="4721" y="1323"/>
                  </a:cubicBezTo>
                  <a:cubicBezTo>
                    <a:pt x="4721" y="1365"/>
                    <a:pt x="4719" y="1408"/>
                    <a:pt x="4714" y="1451"/>
                  </a:cubicBezTo>
                  <a:lnTo>
                    <a:pt x="4714" y="1451"/>
                  </a:lnTo>
                  <a:cubicBezTo>
                    <a:pt x="4714" y="1449"/>
                    <a:pt x="4715" y="1448"/>
                    <a:pt x="4715" y="1446"/>
                  </a:cubicBezTo>
                  <a:lnTo>
                    <a:pt x="4715" y="1446"/>
                  </a:lnTo>
                  <a:cubicBezTo>
                    <a:pt x="4707" y="1524"/>
                    <a:pt x="4696" y="1604"/>
                    <a:pt x="4676" y="1682"/>
                  </a:cubicBezTo>
                  <a:cubicBezTo>
                    <a:pt x="4674" y="1696"/>
                    <a:pt x="4670" y="1712"/>
                    <a:pt x="4666" y="1727"/>
                  </a:cubicBezTo>
                  <a:cubicBezTo>
                    <a:pt x="4662" y="1732"/>
                    <a:pt x="4659" y="1737"/>
                    <a:pt x="4656" y="1742"/>
                  </a:cubicBezTo>
                  <a:cubicBezTo>
                    <a:pt x="4638" y="1785"/>
                    <a:pt x="4621" y="1829"/>
                    <a:pt x="4605" y="1872"/>
                  </a:cubicBezTo>
                  <a:cubicBezTo>
                    <a:pt x="4599" y="1889"/>
                    <a:pt x="4597" y="1907"/>
                    <a:pt x="4592" y="1923"/>
                  </a:cubicBezTo>
                  <a:cubicBezTo>
                    <a:pt x="4522" y="1930"/>
                    <a:pt x="4452" y="1943"/>
                    <a:pt x="4382" y="1958"/>
                  </a:cubicBezTo>
                  <a:cubicBezTo>
                    <a:pt x="4341" y="1968"/>
                    <a:pt x="4299" y="1979"/>
                    <a:pt x="4257" y="1989"/>
                  </a:cubicBezTo>
                  <a:cubicBezTo>
                    <a:pt x="4216" y="1999"/>
                    <a:pt x="4175" y="2010"/>
                    <a:pt x="4134" y="2023"/>
                  </a:cubicBezTo>
                  <a:cubicBezTo>
                    <a:pt x="4094" y="2037"/>
                    <a:pt x="4056" y="2052"/>
                    <a:pt x="4019" y="2069"/>
                  </a:cubicBezTo>
                  <a:cubicBezTo>
                    <a:pt x="3999" y="2077"/>
                    <a:pt x="3981" y="2085"/>
                    <a:pt x="3962" y="2093"/>
                  </a:cubicBezTo>
                  <a:cubicBezTo>
                    <a:pt x="3947" y="2101"/>
                    <a:pt x="3928" y="2108"/>
                    <a:pt x="3913" y="2116"/>
                  </a:cubicBezTo>
                  <a:cubicBezTo>
                    <a:pt x="3905" y="2121"/>
                    <a:pt x="3898" y="2129"/>
                    <a:pt x="3893" y="2137"/>
                  </a:cubicBezTo>
                  <a:cubicBezTo>
                    <a:pt x="3881" y="2125"/>
                    <a:pt x="3869" y="2114"/>
                    <a:pt x="3856" y="2103"/>
                  </a:cubicBezTo>
                  <a:cubicBezTo>
                    <a:pt x="3854" y="2100"/>
                    <a:pt x="3850" y="2097"/>
                    <a:pt x="3847" y="2094"/>
                  </a:cubicBezTo>
                  <a:cubicBezTo>
                    <a:pt x="3846" y="2093"/>
                    <a:pt x="3844" y="2092"/>
                    <a:pt x="3841" y="2090"/>
                  </a:cubicBezTo>
                  <a:cubicBezTo>
                    <a:pt x="3839" y="2089"/>
                    <a:pt x="3838" y="2087"/>
                    <a:pt x="3835" y="2085"/>
                  </a:cubicBezTo>
                  <a:cubicBezTo>
                    <a:pt x="3814" y="2068"/>
                    <a:pt x="3811" y="2036"/>
                    <a:pt x="3823" y="2011"/>
                  </a:cubicBezTo>
                  <a:lnTo>
                    <a:pt x="3741" y="1964"/>
                  </a:lnTo>
                  <a:cubicBezTo>
                    <a:pt x="3705" y="1945"/>
                    <a:pt x="3669" y="1928"/>
                    <a:pt x="3632" y="1912"/>
                  </a:cubicBezTo>
                  <a:cubicBezTo>
                    <a:pt x="3586" y="1891"/>
                    <a:pt x="3537" y="1871"/>
                    <a:pt x="3490" y="1857"/>
                  </a:cubicBezTo>
                  <a:cubicBezTo>
                    <a:pt x="3428" y="1837"/>
                    <a:pt x="3366" y="1816"/>
                    <a:pt x="3303" y="1800"/>
                  </a:cubicBezTo>
                  <a:cubicBezTo>
                    <a:pt x="3260" y="1790"/>
                    <a:pt x="3217" y="1780"/>
                    <a:pt x="3174" y="1768"/>
                  </a:cubicBezTo>
                  <a:cubicBezTo>
                    <a:pt x="3145" y="1760"/>
                    <a:pt x="3116" y="1757"/>
                    <a:pt x="3086" y="1752"/>
                  </a:cubicBezTo>
                  <a:cubicBezTo>
                    <a:pt x="3055" y="1747"/>
                    <a:pt x="3023" y="1738"/>
                    <a:pt x="2992" y="1733"/>
                  </a:cubicBezTo>
                  <a:cubicBezTo>
                    <a:pt x="2949" y="1728"/>
                    <a:pt x="2908" y="1723"/>
                    <a:pt x="2865" y="1718"/>
                  </a:cubicBezTo>
                  <a:cubicBezTo>
                    <a:pt x="2839" y="1714"/>
                    <a:pt x="2813" y="1712"/>
                    <a:pt x="2787" y="1710"/>
                  </a:cubicBezTo>
                  <a:cubicBezTo>
                    <a:pt x="2767" y="1708"/>
                    <a:pt x="2750" y="1706"/>
                    <a:pt x="2730" y="1705"/>
                  </a:cubicBezTo>
                  <a:cubicBezTo>
                    <a:pt x="2726" y="1702"/>
                    <a:pt x="2721" y="1701"/>
                    <a:pt x="2716" y="1700"/>
                  </a:cubicBezTo>
                  <a:cubicBezTo>
                    <a:pt x="2705" y="1697"/>
                    <a:pt x="2695" y="1695"/>
                    <a:pt x="2685" y="1695"/>
                  </a:cubicBezTo>
                  <a:cubicBezTo>
                    <a:pt x="2670" y="1695"/>
                    <a:pt x="2655" y="1697"/>
                    <a:pt x="2641" y="1701"/>
                  </a:cubicBezTo>
                  <a:cubicBezTo>
                    <a:pt x="2615" y="1700"/>
                    <a:pt x="2591" y="1700"/>
                    <a:pt x="2565" y="1700"/>
                  </a:cubicBezTo>
                  <a:cubicBezTo>
                    <a:pt x="2554" y="1700"/>
                    <a:pt x="2543" y="1701"/>
                    <a:pt x="2531" y="1701"/>
                  </a:cubicBezTo>
                  <a:cubicBezTo>
                    <a:pt x="2505" y="1702"/>
                    <a:pt x="2478" y="1703"/>
                    <a:pt x="2452" y="1705"/>
                  </a:cubicBezTo>
                  <a:cubicBezTo>
                    <a:pt x="2421" y="1706"/>
                    <a:pt x="2392" y="1712"/>
                    <a:pt x="2363" y="1714"/>
                  </a:cubicBezTo>
                  <a:cubicBezTo>
                    <a:pt x="2344" y="1717"/>
                    <a:pt x="2327" y="1718"/>
                    <a:pt x="2307" y="1721"/>
                  </a:cubicBezTo>
                  <a:cubicBezTo>
                    <a:pt x="2291" y="1723"/>
                    <a:pt x="2276" y="1727"/>
                    <a:pt x="2260" y="1729"/>
                  </a:cubicBezTo>
                  <a:cubicBezTo>
                    <a:pt x="2231" y="1734"/>
                    <a:pt x="2199" y="1739"/>
                    <a:pt x="2169" y="1748"/>
                  </a:cubicBezTo>
                  <a:cubicBezTo>
                    <a:pt x="2131" y="1758"/>
                    <a:pt x="2092" y="1767"/>
                    <a:pt x="2055" y="1775"/>
                  </a:cubicBezTo>
                  <a:cubicBezTo>
                    <a:pt x="2002" y="1789"/>
                    <a:pt x="1950" y="1805"/>
                    <a:pt x="1898" y="1822"/>
                  </a:cubicBezTo>
                  <a:cubicBezTo>
                    <a:pt x="1832" y="1843"/>
                    <a:pt x="1766" y="1862"/>
                    <a:pt x="1700" y="1883"/>
                  </a:cubicBezTo>
                  <a:cubicBezTo>
                    <a:pt x="1672" y="1892"/>
                    <a:pt x="1643" y="1901"/>
                    <a:pt x="1617" y="1909"/>
                  </a:cubicBezTo>
                  <a:cubicBezTo>
                    <a:pt x="1575" y="1922"/>
                    <a:pt x="1533" y="1932"/>
                    <a:pt x="1494" y="1950"/>
                  </a:cubicBezTo>
                  <a:cubicBezTo>
                    <a:pt x="1489" y="1953"/>
                    <a:pt x="1483" y="1955"/>
                    <a:pt x="1480" y="1959"/>
                  </a:cubicBezTo>
                  <a:cubicBezTo>
                    <a:pt x="1476" y="1959"/>
                    <a:pt x="1473" y="1960"/>
                    <a:pt x="1471" y="1960"/>
                  </a:cubicBezTo>
                  <a:cubicBezTo>
                    <a:pt x="1460" y="1956"/>
                    <a:pt x="1449" y="1953"/>
                    <a:pt x="1436" y="1950"/>
                  </a:cubicBezTo>
                  <a:cubicBezTo>
                    <a:pt x="1382" y="1938"/>
                    <a:pt x="1328" y="1935"/>
                    <a:pt x="1272" y="1933"/>
                  </a:cubicBezTo>
                  <a:cubicBezTo>
                    <a:pt x="1255" y="1933"/>
                    <a:pt x="1239" y="1932"/>
                    <a:pt x="1220" y="1932"/>
                  </a:cubicBezTo>
                  <a:cubicBezTo>
                    <a:pt x="1219" y="1932"/>
                    <a:pt x="1219" y="1930"/>
                    <a:pt x="1218" y="1930"/>
                  </a:cubicBezTo>
                  <a:cubicBezTo>
                    <a:pt x="1151" y="1892"/>
                    <a:pt x="1071" y="1878"/>
                    <a:pt x="996" y="1863"/>
                  </a:cubicBezTo>
                  <a:cubicBezTo>
                    <a:pt x="936" y="1853"/>
                    <a:pt x="874" y="1846"/>
                    <a:pt x="815" y="1841"/>
                  </a:cubicBezTo>
                  <a:cubicBezTo>
                    <a:pt x="816" y="1837"/>
                    <a:pt x="818" y="1835"/>
                    <a:pt x="820" y="1832"/>
                  </a:cubicBezTo>
                  <a:cubicBezTo>
                    <a:pt x="828" y="1816"/>
                    <a:pt x="831" y="1793"/>
                    <a:pt x="823" y="1774"/>
                  </a:cubicBezTo>
                  <a:cubicBezTo>
                    <a:pt x="818" y="1763"/>
                    <a:pt x="813" y="1753"/>
                    <a:pt x="805" y="1743"/>
                  </a:cubicBezTo>
                  <a:cubicBezTo>
                    <a:pt x="796" y="1734"/>
                    <a:pt x="789" y="1728"/>
                    <a:pt x="780" y="1719"/>
                  </a:cubicBezTo>
                  <a:cubicBezTo>
                    <a:pt x="761" y="1703"/>
                    <a:pt x="744" y="1690"/>
                    <a:pt x="728" y="1675"/>
                  </a:cubicBezTo>
                  <a:cubicBezTo>
                    <a:pt x="692" y="1644"/>
                    <a:pt x="652" y="1619"/>
                    <a:pt x="613" y="1592"/>
                  </a:cubicBezTo>
                  <a:cubicBezTo>
                    <a:pt x="594" y="1577"/>
                    <a:pt x="572" y="1566"/>
                    <a:pt x="553" y="1553"/>
                  </a:cubicBezTo>
                  <a:cubicBezTo>
                    <a:pt x="526" y="1536"/>
                    <a:pt x="498" y="1521"/>
                    <a:pt x="470" y="1505"/>
                  </a:cubicBezTo>
                  <a:cubicBezTo>
                    <a:pt x="469" y="1500"/>
                    <a:pt x="466" y="1495"/>
                    <a:pt x="464" y="1490"/>
                  </a:cubicBezTo>
                  <a:cubicBezTo>
                    <a:pt x="459" y="1476"/>
                    <a:pt x="451" y="1463"/>
                    <a:pt x="446" y="1449"/>
                  </a:cubicBezTo>
                  <a:cubicBezTo>
                    <a:pt x="439" y="1430"/>
                    <a:pt x="431" y="1409"/>
                    <a:pt x="422" y="1392"/>
                  </a:cubicBezTo>
                  <a:cubicBezTo>
                    <a:pt x="413" y="1372"/>
                    <a:pt x="403" y="1351"/>
                    <a:pt x="393" y="1332"/>
                  </a:cubicBezTo>
                  <a:lnTo>
                    <a:pt x="373" y="1294"/>
                  </a:lnTo>
                  <a:cubicBezTo>
                    <a:pt x="364" y="1277"/>
                    <a:pt x="352" y="1262"/>
                    <a:pt x="342" y="1247"/>
                  </a:cubicBezTo>
                  <a:cubicBezTo>
                    <a:pt x="336" y="1238"/>
                    <a:pt x="327" y="1232"/>
                    <a:pt x="316" y="1226"/>
                  </a:cubicBezTo>
                  <a:cubicBezTo>
                    <a:pt x="317" y="1190"/>
                    <a:pt x="322" y="1154"/>
                    <a:pt x="328" y="1118"/>
                  </a:cubicBezTo>
                  <a:cubicBezTo>
                    <a:pt x="333" y="1094"/>
                    <a:pt x="338" y="1072"/>
                    <a:pt x="345" y="1050"/>
                  </a:cubicBezTo>
                  <a:cubicBezTo>
                    <a:pt x="352" y="1027"/>
                    <a:pt x="362" y="1007"/>
                    <a:pt x="372" y="985"/>
                  </a:cubicBezTo>
                  <a:cubicBezTo>
                    <a:pt x="378" y="974"/>
                    <a:pt x="383" y="962"/>
                    <a:pt x="389" y="952"/>
                  </a:cubicBezTo>
                  <a:cubicBezTo>
                    <a:pt x="439" y="897"/>
                    <a:pt x="492" y="845"/>
                    <a:pt x="546" y="795"/>
                  </a:cubicBezTo>
                  <a:cubicBezTo>
                    <a:pt x="609" y="741"/>
                    <a:pt x="676" y="690"/>
                    <a:pt x="746" y="642"/>
                  </a:cubicBezTo>
                  <a:lnTo>
                    <a:pt x="746" y="642"/>
                  </a:lnTo>
                  <a:cubicBezTo>
                    <a:pt x="746" y="642"/>
                    <a:pt x="746" y="642"/>
                    <a:pt x="745" y="642"/>
                  </a:cubicBezTo>
                  <a:cubicBezTo>
                    <a:pt x="746" y="642"/>
                    <a:pt x="747" y="642"/>
                    <a:pt x="747" y="641"/>
                  </a:cubicBezTo>
                  <a:lnTo>
                    <a:pt x="747" y="641"/>
                  </a:lnTo>
                  <a:cubicBezTo>
                    <a:pt x="747" y="642"/>
                    <a:pt x="746" y="642"/>
                    <a:pt x="746" y="642"/>
                  </a:cubicBezTo>
                  <a:lnTo>
                    <a:pt x="746" y="642"/>
                  </a:lnTo>
                  <a:cubicBezTo>
                    <a:pt x="748" y="642"/>
                    <a:pt x="748" y="642"/>
                    <a:pt x="749" y="640"/>
                  </a:cubicBezTo>
                  <a:lnTo>
                    <a:pt x="749" y="640"/>
                  </a:lnTo>
                  <a:cubicBezTo>
                    <a:pt x="748" y="641"/>
                    <a:pt x="748" y="641"/>
                    <a:pt x="747" y="641"/>
                  </a:cubicBezTo>
                  <a:lnTo>
                    <a:pt x="747" y="641"/>
                  </a:lnTo>
                  <a:cubicBezTo>
                    <a:pt x="748" y="641"/>
                    <a:pt x="748" y="641"/>
                    <a:pt x="749" y="640"/>
                  </a:cubicBezTo>
                  <a:lnTo>
                    <a:pt x="749" y="640"/>
                  </a:lnTo>
                  <a:cubicBezTo>
                    <a:pt x="749" y="640"/>
                    <a:pt x="749" y="640"/>
                    <a:pt x="749" y="640"/>
                  </a:cubicBezTo>
                  <a:lnTo>
                    <a:pt x="749" y="640"/>
                  </a:lnTo>
                  <a:cubicBezTo>
                    <a:pt x="802" y="606"/>
                    <a:pt x="855" y="573"/>
                    <a:pt x="911" y="542"/>
                  </a:cubicBezTo>
                  <a:cubicBezTo>
                    <a:pt x="949" y="522"/>
                    <a:pt x="987" y="503"/>
                    <a:pt x="1024" y="482"/>
                  </a:cubicBezTo>
                  <a:cubicBezTo>
                    <a:pt x="1075" y="459"/>
                    <a:pt x="1124" y="436"/>
                    <a:pt x="1173" y="412"/>
                  </a:cubicBezTo>
                  <a:cubicBezTo>
                    <a:pt x="1191" y="410"/>
                    <a:pt x="1210" y="407"/>
                    <a:pt x="1230" y="406"/>
                  </a:cubicBezTo>
                  <a:cubicBezTo>
                    <a:pt x="1261" y="405"/>
                    <a:pt x="1293" y="404"/>
                    <a:pt x="1324" y="404"/>
                  </a:cubicBezTo>
                  <a:cubicBezTo>
                    <a:pt x="1373" y="404"/>
                    <a:pt x="1422" y="405"/>
                    <a:pt x="1471" y="406"/>
                  </a:cubicBezTo>
                  <a:cubicBezTo>
                    <a:pt x="1473" y="407"/>
                    <a:pt x="1475" y="407"/>
                    <a:pt x="1477" y="407"/>
                  </a:cubicBezTo>
                  <a:cubicBezTo>
                    <a:pt x="1533" y="415"/>
                    <a:pt x="1587" y="423"/>
                    <a:pt x="1642" y="428"/>
                  </a:cubicBezTo>
                  <a:cubicBezTo>
                    <a:pt x="1682" y="432"/>
                    <a:pt x="1720" y="437"/>
                    <a:pt x="1759" y="438"/>
                  </a:cubicBezTo>
                  <a:cubicBezTo>
                    <a:pt x="1775" y="439"/>
                    <a:pt x="1791" y="440"/>
                    <a:pt x="1807" y="440"/>
                  </a:cubicBezTo>
                  <a:cubicBezTo>
                    <a:pt x="1817" y="440"/>
                    <a:pt x="1828" y="439"/>
                    <a:pt x="1838" y="438"/>
                  </a:cubicBezTo>
                  <a:cubicBezTo>
                    <a:pt x="1851" y="439"/>
                    <a:pt x="1863" y="440"/>
                    <a:pt x="1876" y="440"/>
                  </a:cubicBezTo>
                  <a:cubicBezTo>
                    <a:pt x="1884" y="440"/>
                    <a:pt x="1893" y="440"/>
                    <a:pt x="1901" y="437"/>
                  </a:cubicBezTo>
                  <a:cubicBezTo>
                    <a:pt x="1914" y="433"/>
                    <a:pt x="1926" y="429"/>
                    <a:pt x="1935" y="422"/>
                  </a:cubicBezTo>
                  <a:lnTo>
                    <a:pt x="1974" y="386"/>
                  </a:lnTo>
                  <a:cubicBezTo>
                    <a:pt x="1987" y="376"/>
                    <a:pt x="1999" y="366"/>
                    <a:pt x="2013" y="356"/>
                  </a:cubicBezTo>
                  <a:cubicBezTo>
                    <a:pt x="2033" y="344"/>
                    <a:pt x="2054" y="331"/>
                    <a:pt x="2075" y="319"/>
                  </a:cubicBezTo>
                  <a:cubicBezTo>
                    <a:pt x="2115" y="308"/>
                    <a:pt x="2156" y="295"/>
                    <a:pt x="2194" y="279"/>
                  </a:cubicBezTo>
                  <a:cubicBezTo>
                    <a:pt x="2213" y="273"/>
                    <a:pt x="2231" y="264"/>
                    <a:pt x="2249" y="256"/>
                  </a:cubicBezTo>
                  <a:cubicBezTo>
                    <a:pt x="2259" y="252"/>
                    <a:pt x="2267" y="246"/>
                    <a:pt x="2275" y="240"/>
                  </a:cubicBezTo>
                  <a:cubicBezTo>
                    <a:pt x="2291" y="233"/>
                    <a:pt x="2307" y="227"/>
                    <a:pt x="2323" y="222"/>
                  </a:cubicBezTo>
                  <a:cubicBezTo>
                    <a:pt x="2359" y="210"/>
                    <a:pt x="2392" y="199"/>
                    <a:pt x="2427" y="185"/>
                  </a:cubicBezTo>
                  <a:lnTo>
                    <a:pt x="2427" y="185"/>
                  </a:lnTo>
                  <a:cubicBezTo>
                    <a:pt x="2426" y="186"/>
                    <a:pt x="2425" y="186"/>
                    <a:pt x="2424" y="187"/>
                  </a:cubicBezTo>
                  <a:lnTo>
                    <a:pt x="2424" y="187"/>
                  </a:lnTo>
                  <a:cubicBezTo>
                    <a:pt x="2466" y="172"/>
                    <a:pt x="2509" y="158"/>
                    <a:pt x="2550" y="142"/>
                  </a:cubicBezTo>
                  <a:cubicBezTo>
                    <a:pt x="2559" y="139"/>
                    <a:pt x="2565" y="134"/>
                    <a:pt x="2570" y="128"/>
                  </a:cubicBezTo>
                  <a:cubicBezTo>
                    <a:pt x="2591" y="128"/>
                    <a:pt x="2612" y="128"/>
                    <a:pt x="2633" y="129"/>
                  </a:cubicBezTo>
                  <a:cubicBezTo>
                    <a:pt x="2668" y="133"/>
                    <a:pt x="2703" y="135"/>
                    <a:pt x="2737" y="139"/>
                  </a:cubicBezTo>
                  <a:cubicBezTo>
                    <a:pt x="2763" y="142"/>
                    <a:pt x="2789" y="145"/>
                    <a:pt x="2815" y="149"/>
                  </a:cubicBezTo>
                  <a:cubicBezTo>
                    <a:pt x="2822" y="145"/>
                    <a:pt x="2828" y="143"/>
                    <a:pt x="2834" y="140"/>
                  </a:cubicBezTo>
                  <a:cubicBezTo>
                    <a:pt x="2870" y="133"/>
                    <a:pt x="2906" y="128"/>
                    <a:pt x="2943" y="126"/>
                  </a:cubicBezTo>
                  <a:cubicBezTo>
                    <a:pt x="2961" y="126"/>
                    <a:pt x="2979" y="123"/>
                    <a:pt x="2998" y="123"/>
                  </a:cubicBezTo>
                  <a:cubicBezTo>
                    <a:pt x="3034" y="123"/>
                    <a:pt x="3072" y="123"/>
                    <a:pt x="3109" y="126"/>
                  </a:cubicBezTo>
                  <a:cubicBezTo>
                    <a:pt x="3119" y="126"/>
                    <a:pt x="3129" y="127"/>
                    <a:pt x="3139" y="128"/>
                  </a:cubicBezTo>
                  <a:cubicBezTo>
                    <a:pt x="3145" y="128"/>
                    <a:pt x="3153" y="128"/>
                    <a:pt x="3159" y="127"/>
                  </a:cubicBezTo>
                  <a:cubicBezTo>
                    <a:pt x="3169" y="127"/>
                    <a:pt x="3176" y="126"/>
                    <a:pt x="3185" y="126"/>
                  </a:cubicBezTo>
                  <a:cubicBezTo>
                    <a:pt x="3158" y="107"/>
                    <a:pt x="3123" y="97"/>
                    <a:pt x="3093" y="87"/>
                  </a:cubicBezTo>
                  <a:cubicBezTo>
                    <a:pt x="3065" y="78"/>
                    <a:pt x="3039" y="70"/>
                    <a:pt x="3009" y="61"/>
                  </a:cubicBezTo>
                  <a:cubicBezTo>
                    <a:pt x="2979" y="54"/>
                    <a:pt x="2949" y="46"/>
                    <a:pt x="2920" y="40"/>
                  </a:cubicBezTo>
                  <a:cubicBezTo>
                    <a:pt x="2885" y="31"/>
                    <a:pt x="2850" y="25"/>
                    <a:pt x="2815" y="20"/>
                  </a:cubicBezTo>
                  <a:cubicBezTo>
                    <a:pt x="2720" y="6"/>
                    <a:pt x="2625" y="1"/>
                    <a:pt x="2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1"/>
            <p:cNvSpPr/>
            <p:nvPr/>
          </p:nvSpPr>
          <p:spPr>
            <a:xfrm>
              <a:off x="3998163" y="3518853"/>
              <a:ext cx="51071" cy="145404"/>
            </a:xfrm>
            <a:custGeom>
              <a:avLst/>
              <a:gdLst/>
              <a:ahLst/>
              <a:cxnLst/>
              <a:rect l="l" t="t" r="r" b="b"/>
              <a:pathLst>
                <a:path w="811" h="2309" extrusionOk="0">
                  <a:moveTo>
                    <a:pt x="325" y="631"/>
                  </a:moveTo>
                  <a:cubicBezTo>
                    <a:pt x="325" y="632"/>
                    <a:pt x="324" y="633"/>
                    <a:pt x="324" y="634"/>
                  </a:cubicBezTo>
                  <a:cubicBezTo>
                    <a:pt x="324" y="633"/>
                    <a:pt x="324" y="632"/>
                    <a:pt x="325" y="631"/>
                  </a:cubicBezTo>
                  <a:close/>
                  <a:moveTo>
                    <a:pt x="651" y="1"/>
                  </a:moveTo>
                  <a:lnTo>
                    <a:pt x="651" y="1"/>
                  </a:lnTo>
                  <a:cubicBezTo>
                    <a:pt x="635" y="6"/>
                    <a:pt x="616" y="14"/>
                    <a:pt x="601" y="24"/>
                  </a:cubicBezTo>
                  <a:cubicBezTo>
                    <a:pt x="575" y="38"/>
                    <a:pt x="552" y="58"/>
                    <a:pt x="530" y="75"/>
                  </a:cubicBezTo>
                  <a:cubicBezTo>
                    <a:pt x="517" y="86"/>
                    <a:pt x="505" y="97"/>
                    <a:pt x="491" y="107"/>
                  </a:cubicBezTo>
                  <a:cubicBezTo>
                    <a:pt x="461" y="133"/>
                    <a:pt x="434" y="159"/>
                    <a:pt x="408" y="185"/>
                  </a:cubicBezTo>
                  <a:cubicBezTo>
                    <a:pt x="312" y="281"/>
                    <a:pt x="232" y="391"/>
                    <a:pt x="165" y="508"/>
                  </a:cubicBezTo>
                  <a:cubicBezTo>
                    <a:pt x="134" y="561"/>
                    <a:pt x="105" y="617"/>
                    <a:pt x="82" y="672"/>
                  </a:cubicBezTo>
                  <a:cubicBezTo>
                    <a:pt x="68" y="704"/>
                    <a:pt x="57" y="736"/>
                    <a:pt x="45" y="770"/>
                  </a:cubicBezTo>
                  <a:cubicBezTo>
                    <a:pt x="28" y="819"/>
                    <a:pt x="20" y="871"/>
                    <a:pt x="12" y="925"/>
                  </a:cubicBezTo>
                  <a:cubicBezTo>
                    <a:pt x="5" y="993"/>
                    <a:pt x="2" y="1061"/>
                    <a:pt x="1" y="1131"/>
                  </a:cubicBezTo>
                  <a:cubicBezTo>
                    <a:pt x="1" y="1196"/>
                    <a:pt x="2" y="1262"/>
                    <a:pt x="10" y="1327"/>
                  </a:cubicBezTo>
                  <a:cubicBezTo>
                    <a:pt x="25" y="1448"/>
                    <a:pt x="46" y="1570"/>
                    <a:pt x="85" y="1685"/>
                  </a:cubicBezTo>
                  <a:cubicBezTo>
                    <a:pt x="105" y="1745"/>
                    <a:pt x="129" y="1800"/>
                    <a:pt x="156" y="1855"/>
                  </a:cubicBezTo>
                  <a:cubicBezTo>
                    <a:pt x="182" y="1907"/>
                    <a:pt x="208" y="1957"/>
                    <a:pt x="241" y="2004"/>
                  </a:cubicBezTo>
                  <a:cubicBezTo>
                    <a:pt x="273" y="2051"/>
                    <a:pt x="314" y="2094"/>
                    <a:pt x="355" y="2134"/>
                  </a:cubicBezTo>
                  <a:cubicBezTo>
                    <a:pt x="396" y="2174"/>
                    <a:pt x="437" y="2216"/>
                    <a:pt x="486" y="2247"/>
                  </a:cubicBezTo>
                  <a:cubicBezTo>
                    <a:pt x="507" y="2259"/>
                    <a:pt x="528" y="2269"/>
                    <a:pt x="551" y="2282"/>
                  </a:cubicBezTo>
                  <a:cubicBezTo>
                    <a:pt x="566" y="2289"/>
                    <a:pt x="584" y="2299"/>
                    <a:pt x="601" y="2304"/>
                  </a:cubicBezTo>
                  <a:cubicBezTo>
                    <a:pt x="610" y="2307"/>
                    <a:pt x="619" y="2309"/>
                    <a:pt x="628" y="2309"/>
                  </a:cubicBezTo>
                  <a:cubicBezTo>
                    <a:pt x="670" y="2307"/>
                    <a:pt x="703" y="2279"/>
                    <a:pt x="732" y="2249"/>
                  </a:cubicBezTo>
                  <a:cubicBezTo>
                    <a:pt x="753" y="2226"/>
                    <a:pt x="779" y="2202"/>
                    <a:pt x="796" y="2174"/>
                  </a:cubicBezTo>
                  <a:cubicBezTo>
                    <a:pt x="810" y="2153"/>
                    <a:pt x="810" y="2127"/>
                    <a:pt x="797" y="2103"/>
                  </a:cubicBezTo>
                  <a:cubicBezTo>
                    <a:pt x="797" y="2102"/>
                    <a:pt x="796" y="2101"/>
                    <a:pt x="796" y="2099"/>
                  </a:cubicBezTo>
                  <a:cubicBezTo>
                    <a:pt x="785" y="2081"/>
                    <a:pt x="765" y="2072"/>
                    <a:pt x="745" y="2070"/>
                  </a:cubicBezTo>
                  <a:cubicBezTo>
                    <a:pt x="745" y="2065"/>
                    <a:pt x="744" y="2060"/>
                    <a:pt x="743" y="2055"/>
                  </a:cubicBezTo>
                  <a:cubicBezTo>
                    <a:pt x="739" y="2035"/>
                    <a:pt x="724" y="2024"/>
                    <a:pt x="709" y="2013"/>
                  </a:cubicBezTo>
                  <a:cubicBezTo>
                    <a:pt x="701" y="2008"/>
                    <a:pt x="691" y="2000"/>
                    <a:pt x="682" y="1994"/>
                  </a:cubicBezTo>
                  <a:cubicBezTo>
                    <a:pt x="659" y="1974"/>
                    <a:pt x="639" y="1955"/>
                    <a:pt x="618" y="1934"/>
                  </a:cubicBezTo>
                  <a:cubicBezTo>
                    <a:pt x="559" y="1874"/>
                    <a:pt x="506" y="1809"/>
                    <a:pt x="448" y="1747"/>
                  </a:cubicBezTo>
                  <a:cubicBezTo>
                    <a:pt x="428" y="1728"/>
                    <a:pt x="407" y="1705"/>
                    <a:pt x="381" y="1690"/>
                  </a:cubicBezTo>
                  <a:cubicBezTo>
                    <a:pt x="381" y="1690"/>
                    <a:pt x="381" y="1689"/>
                    <a:pt x="379" y="1688"/>
                  </a:cubicBezTo>
                  <a:cubicBezTo>
                    <a:pt x="377" y="1684"/>
                    <a:pt x="373" y="1679"/>
                    <a:pt x="372" y="1675"/>
                  </a:cubicBezTo>
                  <a:cubicBezTo>
                    <a:pt x="358" y="1633"/>
                    <a:pt x="347" y="1588"/>
                    <a:pt x="336" y="1545"/>
                  </a:cubicBezTo>
                  <a:cubicBezTo>
                    <a:pt x="312" y="1430"/>
                    <a:pt x="293" y="1313"/>
                    <a:pt x="279" y="1195"/>
                  </a:cubicBezTo>
                  <a:cubicBezTo>
                    <a:pt x="270" y="1121"/>
                    <a:pt x="265" y="1046"/>
                    <a:pt x="267" y="971"/>
                  </a:cubicBezTo>
                  <a:cubicBezTo>
                    <a:pt x="268" y="932"/>
                    <a:pt x="270" y="894"/>
                    <a:pt x="275" y="855"/>
                  </a:cubicBezTo>
                  <a:cubicBezTo>
                    <a:pt x="279" y="844"/>
                    <a:pt x="281" y="832"/>
                    <a:pt x="283" y="818"/>
                  </a:cubicBezTo>
                  <a:cubicBezTo>
                    <a:pt x="294" y="756"/>
                    <a:pt x="309" y="693"/>
                    <a:pt x="325" y="631"/>
                  </a:cubicBezTo>
                  <a:lnTo>
                    <a:pt x="325" y="631"/>
                  </a:lnTo>
                  <a:cubicBezTo>
                    <a:pt x="331" y="613"/>
                    <a:pt x="335" y="594"/>
                    <a:pt x="332" y="577"/>
                  </a:cubicBezTo>
                  <a:cubicBezTo>
                    <a:pt x="355" y="530"/>
                    <a:pt x="376" y="483"/>
                    <a:pt x="401" y="436"/>
                  </a:cubicBezTo>
                  <a:cubicBezTo>
                    <a:pt x="399" y="436"/>
                    <a:pt x="399" y="438"/>
                    <a:pt x="399" y="438"/>
                  </a:cubicBezTo>
                  <a:lnTo>
                    <a:pt x="399" y="438"/>
                  </a:lnTo>
                  <a:cubicBezTo>
                    <a:pt x="399" y="437"/>
                    <a:pt x="400" y="437"/>
                    <a:pt x="400" y="436"/>
                  </a:cubicBezTo>
                  <a:lnTo>
                    <a:pt x="400" y="436"/>
                  </a:lnTo>
                  <a:cubicBezTo>
                    <a:pt x="401" y="436"/>
                    <a:pt x="401" y="436"/>
                    <a:pt x="401" y="435"/>
                  </a:cubicBezTo>
                  <a:lnTo>
                    <a:pt x="401" y="435"/>
                  </a:lnTo>
                  <a:cubicBezTo>
                    <a:pt x="401" y="435"/>
                    <a:pt x="401" y="435"/>
                    <a:pt x="401" y="435"/>
                  </a:cubicBezTo>
                  <a:lnTo>
                    <a:pt x="402" y="434"/>
                  </a:lnTo>
                  <a:cubicBezTo>
                    <a:pt x="403" y="434"/>
                    <a:pt x="403" y="434"/>
                    <a:pt x="403" y="434"/>
                  </a:cubicBezTo>
                  <a:lnTo>
                    <a:pt x="403" y="434"/>
                  </a:lnTo>
                  <a:cubicBezTo>
                    <a:pt x="403" y="434"/>
                    <a:pt x="403" y="433"/>
                    <a:pt x="403" y="432"/>
                  </a:cubicBezTo>
                  <a:lnTo>
                    <a:pt x="403" y="434"/>
                  </a:lnTo>
                  <a:lnTo>
                    <a:pt x="430" y="395"/>
                  </a:lnTo>
                  <a:cubicBezTo>
                    <a:pt x="456" y="363"/>
                    <a:pt x="485" y="331"/>
                    <a:pt x="515" y="301"/>
                  </a:cubicBezTo>
                  <a:cubicBezTo>
                    <a:pt x="530" y="287"/>
                    <a:pt x="533" y="266"/>
                    <a:pt x="530" y="247"/>
                  </a:cubicBezTo>
                  <a:cubicBezTo>
                    <a:pt x="546" y="234"/>
                    <a:pt x="559" y="221"/>
                    <a:pt x="575" y="208"/>
                  </a:cubicBezTo>
                  <a:cubicBezTo>
                    <a:pt x="575" y="204"/>
                    <a:pt x="577" y="202"/>
                    <a:pt x="577" y="199"/>
                  </a:cubicBezTo>
                  <a:cubicBezTo>
                    <a:pt x="583" y="168"/>
                    <a:pt x="594" y="138"/>
                    <a:pt x="605" y="109"/>
                  </a:cubicBezTo>
                  <a:cubicBezTo>
                    <a:pt x="613" y="87"/>
                    <a:pt x="621" y="65"/>
                    <a:pt x="631" y="44"/>
                  </a:cubicBezTo>
                  <a:cubicBezTo>
                    <a:pt x="639" y="29"/>
                    <a:pt x="645" y="14"/>
                    <a:pt x="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1"/>
            <p:cNvSpPr/>
            <p:nvPr/>
          </p:nvSpPr>
          <p:spPr>
            <a:xfrm>
              <a:off x="4061514" y="3450402"/>
              <a:ext cx="221726" cy="199623"/>
            </a:xfrm>
            <a:custGeom>
              <a:avLst/>
              <a:gdLst/>
              <a:ahLst/>
              <a:cxnLst/>
              <a:rect l="l" t="t" r="r" b="b"/>
              <a:pathLst>
                <a:path w="3521" h="3170" extrusionOk="0">
                  <a:moveTo>
                    <a:pt x="1271" y="356"/>
                  </a:moveTo>
                  <a:lnTo>
                    <a:pt x="1271" y="356"/>
                  </a:lnTo>
                  <a:cubicBezTo>
                    <a:pt x="1269" y="357"/>
                    <a:pt x="1268" y="357"/>
                    <a:pt x="1265" y="357"/>
                  </a:cubicBezTo>
                  <a:cubicBezTo>
                    <a:pt x="1267" y="357"/>
                    <a:pt x="1269" y="357"/>
                    <a:pt x="1271" y="356"/>
                  </a:cubicBezTo>
                  <a:close/>
                  <a:moveTo>
                    <a:pt x="1264" y="358"/>
                  </a:moveTo>
                  <a:cubicBezTo>
                    <a:pt x="1262" y="358"/>
                    <a:pt x="1260" y="358"/>
                    <a:pt x="1259" y="358"/>
                  </a:cubicBezTo>
                  <a:cubicBezTo>
                    <a:pt x="1261" y="358"/>
                    <a:pt x="1262" y="358"/>
                    <a:pt x="1264" y="358"/>
                  </a:cubicBezTo>
                  <a:close/>
                  <a:moveTo>
                    <a:pt x="1649" y="0"/>
                  </a:moveTo>
                  <a:cubicBezTo>
                    <a:pt x="1584" y="3"/>
                    <a:pt x="1518" y="14"/>
                    <a:pt x="1453" y="27"/>
                  </a:cubicBezTo>
                  <a:cubicBezTo>
                    <a:pt x="1386" y="42"/>
                    <a:pt x="1321" y="58"/>
                    <a:pt x="1255" y="80"/>
                  </a:cubicBezTo>
                  <a:cubicBezTo>
                    <a:pt x="1194" y="99"/>
                    <a:pt x="1133" y="122"/>
                    <a:pt x="1076" y="151"/>
                  </a:cubicBezTo>
                  <a:cubicBezTo>
                    <a:pt x="1049" y="163"/>
                    <a:pt x="1019" y="178"/>
                    <a:pt x="991" y="193"/>
                  </a:cubicBezTo>
                  <a:cubicBezTo>
                    <a:pt x="955" y="213"/>
                    <a:pt x="919" y="233"/>
                    <a:pt x="884" y="254"/>
                  </a:cubicBezTo>
                  <a:cubicBezTo>
                    <a:pt x="828" y="289"/>
                    <a:pt x="774" y="325"/>
                    <a:pt x="723" y="364"/>
                  </a:cubicBezTo>
                  <a:cubicBezTo>
                    <a:pt x="617" y="442"/>
                    <a:pt x="514" y="528"/>
                    <a:pt x="429" y="628"/>
                  </a:cubicBezTo>
                  <a:cubicBezTo>
                    <a:pt x="384" y="679"/>
                    <a:pt x="343" y="734"/>
                    <a:pt x="305" y="792"/>
                  </a:cubicBezTo>
                  <a:cubicBezTo>
                    <a:pt x="268" y="846"/>
                    <a:pt x="235" y="901"/>
                    <a:pt x="207" y="958"/>
                  </a:cubicBezTo>
                  <a:cubicBezTo>
                    <a:pt x="189" y="988"/>
                    <a:pt x="173" y="1019"/>
                    <a:pt x="158" y="1050"/>
                  </a:cubicBezTo>
                  <a:cubicBezTo>
                    <a:pt x="145" y="1082"/>
                    <a:pt x="130" y="1115"/>
                    <a:pt x="117" y="1148"/>
                  </a:cubicBezTo>
                  <a:cubicBezTo>
                    <a:pt x="95" y="1205"/>
                    <a:pt x="75" y="1265"/>
                    <a:pt x="58" y="1324"/>
                  </a:cubicBezTo>
                  <a:cubicBezTo>
                    <a:pt x="49" y="1355"/>
                    <a:pt x="37" y="1389"/>
                    <a:pt x="29" y="1421"/>
                  </a:cubicBezTo>
                  <a:cubicBezTo>
                    <a:pt x="23" y="1451"/>
                    <a:pt x="18" y="1479"/>
                    <a:pt x="12" y="1509"/>
                  </a:cubicBezTo>
                  <a:cubicBezTo>
                    <a:pt x="2" y="1575"/>
                    <a:pt x="0" y="1643"/>
                    <a:pt x="0" y="1709"/>
                  </a:cubicBezTo>
                  <a:cubicBezTo>
                    <a:pt x="0" y="1770"/>
                    <a:pt x="5" y="1829"/>
                    <a:pt x="11" y="1889"/>
                  </a:cubicBezTo>
                  <a:cubicBezTo>
                    <a:pt x="18" y="1951"/>
                    <a:pt x="28" y="2013"/>
                    <a:pt x="47" y="2071"/>
                  </a:cubicBezTo>
                  <a:cubicBezTo>
                    <a:pt x="64" y="2129"/>
                    <a:pt x="84" y="2190"/>
                    <a:pt x="115" y="2245"/>
                  </a:cubicBezTo>
                  <a:cubicBezTo>
                    <a:pt x="146" y="2302"/>
                    <a:pt x="178" y="2356"/>
                    <a:pt x="214" y="2410"/>
                  </a:cubicBezTo>
                  <a:cubicBezTo>
                    <a:pt x="230" y="2434"/>
                    <a:pt x="249" y="2457"/>
                    <a:pt x="266" y="2480"/>
                  </a:cubicBezTo>
                  <a:cubicBezTo>
                    <a:pt x="284" y="2504"/>
                    <a:pt x="299" y="2526"/>
                    <a:pt x="317" y="2547"/>
                  </a:cubicBezTo>
                  <a:lnTo>
                    <a:pt x="328" y="2560"/>
                  </a:lnTo>
                  <a:cubicBezTo>
                    <a:pt x="326" y="2566"/>
                    <a:pt x="323" y="2571"/>
                    <a:pt x="322" y="2576"/>
                  </a:cubicBezTo>
                  <a:cubicBezTo>
                    <a:pt x="305" y="2628"/>
                    <a:pt x="296" y="2681"/>
                    <a:pt x="289" y="2736"/>
                  </a:cubicBezTo>
                  <a:cubicBezTo>
                    <a:pt x="281" y="2789"/>
                    <a:pt x="276" y="2840"/>
                    <a:pt x="276" y="2893"/>
                  </a:cubicBezTo>
                  <a:cubicBezTo>
                    <a:pt x="276" y="2942"/>
                    <a:pt x="279" y="2990"/>
                    <a:pt x="290" y="3037"/>
                  </a:cubicBezTo>
                  <a:lnTo>
                    <a:pt x="306" y="3096"/>
                  </a:lnTo>
                  <a:cubicBezTo>
                    <a:pt x="307" y="3103"/>
                    <a:pt x="310" y="3112"/>
                    <a:pt x="312" y="3119"/>
                  </a:cubicBezTo>
                  <a:cubicBezTo>
                    <a:pt x="317" y="3133"/>
                    <a:pt x="325" y="3145"/>
                    <a:pt x="337" y="3155"/>
                  </a:cubicBezTo>
                  <a:cubicBezTo>
                    <a:pt x="344" y="3160"/>
                    <a:pt x="351" y="3164"/>
                    <a:pt x="358" y="3166"/>
                  </a:cubicBezTo>
                  <a:cubicBezTo>
                    <a:pt x="365" y="3168"/>
                    <a:pt x="372" y="3169"/>
                    <a:pt x="379" y="3169"/>
                  </a:cubicBezTo>
                  <a:cubicBezTo>
                    <a:pt x="386" y="3169"/>
                    <a:pt x="393" y="3168"/>
                    <a:pt x="401" y="3165"/>
                  </a:cubicBezTo>
                  <a:cubicBezTo>
                    <a:pt x="410" y="3163"/>
                    <a:pt x="416" y="3160"/>
                    <a:pt x="424" y="3155"/>
                  </a:cubicBezTo>
                  <a:cubicBezTo>
                    <a:pt x="440" y="3145"/>
                    <a:pt x="452" y="3128"/>
                    <a:pt x="465" y="3114"/>
                  </a:cubicBezTo>
                  <a:cubicBezTo>
                    <a:pt x="478" y="3096"/>
                    <a:pt x="491" y="3077"/>
                    <a:pt x="501" y="3056"/>
                  </a:cubicBezTo>
                  <a:cubicBezTo>
                    <a:pt x="513" y="3030"/>
                    <a:pt x="526" y="3003"/>
                    <a:pt x="533" y="2973"/>
                  </a:cubicBezTo>
                  <a:cubicBezTo>
                    <a:pt x="537" y="2953"/>
                    <a:pt x="539" y="2931"/>
                    <a:pt x="542" y="2908"/>
                  </a:cubicBezTo>
                  <a:cubicBezTo>
                    <a:pt x="545" y="2870"/>
                    <a:pt x="548" y="2833"/>
                    <a:pt x="550" y="2794"/>
                  </a:cubicBezTo>
                  <a:cubicBezTo>
                    <a:pt x="555" y="2785"/>
                    <a:pt x="563" y="2777"/>
                    <a:pt x="566" y="2769"/>
                  </a:cubicBezTo>
                  <a:cubicBezTo>
                    <a:pt x="604" y="2707"/>
                    <a:pt x="635" y="2640"/>
                    <a:pt x="663" y="2573"/>
                  </a:cubicBezTo>
                  <a:cubicBezTo>
                    <a:pt x="693" y="2503"/>
                    <a:pt x="720" y="2432"/>
                    <a:pt x="749" y="2360"/>
                  </a:cubicBezTo>
                  <a:cubicBezTo>
                    <a:pt x="762" y="2327"/>
                    <a:pt x="776" y="2293"/>
                    <a:pt x="790" y="2260"/>
                  </a:cubicBezTo>
                  <a:cubicBezTo>
                    <a:pt x="796" y="2243"/>
                    <a:pt x="802" y="2226"/>
                    <a:pt x="807" y="2209"/>
                  </a:cubicBezTo>
                  <a:cubicBezTo>
                    <a:pt x="808" y="2202"/>
                    <a:pt x="811" y="2196"/>
                    <a:pt x="812" y="2190"/>
                  </a:cubicBezTo>
                  <a:lnTo>
                    <a:pt x="874" y="2121"/>
                  </a:lnTo>
                  <a:lnTo>
                    <a:pt x="875" y="2121"/>
                  </a:lnTo>
                  <a:cubicBezTo>
                    <a:pt x="890" y="2107"/>
                    <a:pt x="904" y="2092"/>
                    <a:pt x="919" y="2080"/>
                  </a:cubicBezTo>
                  <a:lnTo>
                    <a:pt x="925" y="2080"/>
                  </a:lnTo>
                  <a:cubicBezTo>
                    <a:pt x="951" y="2077"/>
                    <a:pt x="975" y="2060"/>
                    <a:pt x="998" y="2049"/>
                  </a:cubicBezTo>
                  <a:cubicBezTo>
                    <a:pt x="1025" y="2035"/>
                    <a:pt x="1053" y="2021"/>
                    <a:pt x="1080" y="2009"/>
                  </a:cubicBezTo>
                  <a:cubicBezTo>
                    <a:pt x="1140" y="1979"/>
                    <a:pt x="1199" y="1951"/>
                    <a:pt x="1259" y="1921"/>
                  </a:cubicBezTo>
                  <a:cubicBezTo>
                    <a:pt x="1322" y="1891"/>
                    <a:pt x="1385" y="1860"/>
                    <a:pt x="1447" y="1829"/>
                  </a:cubicBezTo>
                  <a:cubicBezTo>
                    <a:pt x="1455" y="1825"/>
                    <a:pt x="1461" y="1823"/>
                    <a:pt x="1469" y="1819"/>
                  </a:cubicBezTo>
                  <a:cubicBezTo>
                    <a:pt x="1517" y="1808"/>
                    <a:pt x="1566" y="1799"/>
                    <a:pt x="1614" y="1790"/>
                  </a:cubicBezTo>
                  <a:lnTo>
                    <a:pt x="1614" y="1790"/>
                  </a:lnTo>
                  <a:cubicBezTo>
                    <a:pt x="1614" y="1790"/>
                    <a:pt x="1614" y="1790"/>
                    <a:pt x="1613" y="1791"/>
                  </a:cubicBezTo>
                  <a:cubicBezTo>
                    <a:pt x="1675" y="1781"/>
                    <a:pt x="1736" y="1772"/>
                    <a:pt x="1798" y="1768"/>
                  </a:cubicBezTo>
                  <a:cubicBezTo>
                    <a:pt x="1807" y="1768"/>
                    <a:pt x="1816" y="1767"/>
                    <a:pt x="1825" y="1767"/>
                  </a:cubicBezTo>
                  <a:cubicBezTo>
                    <a:pt x="1841" y="1767"/>
                    <a:pt x="1857" y="1768"/>
                    <a:pt x="1873" y="1770"/>
                  </a:cubicBezTo>
                  <a:lnTo>
                    <a:pt x="1871" y="1770"/>
                  </a:lnTo>
                  <a:cubicBezTo>
                    <a:pt x="1905" y="1773"/>
                    <a:pt x="1938" y="1780"/>
                    <a:pt x="1971" y="1788"/>
                  </a:cubicBezTo>
                  <a:cubicBezTo>
                    <a:pt x="1976" y="1789"/>
                    <a:pt x="1980" y="1790"/>
                    <a:pt x="1985" y="1790"/>
                  </a:cubicBezTo>
                  <a:cubicBezTo>
                    <a:pt x="2007" y="1790"/>
                    <a:pt x="2027" y="1774"/>
                    <a:pt x="2038" y="1755"/>
                  </a:cubicBezTo>
                  <a:lnTo>
                    <a:pt x="2107" y="1777"/>
                  </a:lnTo>
                  <a:cubicBezTo>
                    <a:pt x="2157" y="1794"/>
                    <a:pt x="2209" y="1813"/>
                    <a:pt x="2257" y="1832"/>
                  </a:cubicBezTo>
                  <a:cubicBezTo>
                    <a:pt x="2281" y="1840"/>
                    <a:pt x="2302" y="1850"/>
                    <a:pt x="2324" y="1859"/>
                  </a:cubicBezTo>
                  <a:cubicBezTo>
                    <a:pt x="2343" y="1858"/>
                    <a:pt x="2362" y="1857"/>
                    <a:pt x="2380" y="1857"/>
                  </a:cubicBezTo>
                  <a:cubicBezTo>
                    <a:pt x="2389" y="1857"/>
                    <a:pt x="2397" y="1857"/>
                    <a:pt x="2406" y="1858"/>
                  </a:cubicBezTo>
                  <a:cubicBezTo>
                    <a:pt x="2475" y="1860"/>
                    <a:pt x="2549" y="1868"/>
                    <a:pt x="2617" y="1884"/>
                  </a:cubicBezTo>
                  <a:cubicBezTo>
                    <a:pt x="2630" y="1886"/>
                    <a:pt x="2642" y="1889"/>
                    <a:pt x="2653" y="1892"/>
                  </a:cubicBezTo>
                  <a:cubicBezTo>
                    <a:pt x="2634" y="1878"/>
                    <a:pt x="2613" y="1865"/>
                    <a:pt x="2594" y="1853"/>
                  </a:cubicBezTo>
                  <a:cubicBezTo>
                    <a:pt x="2484" y="1778"/>
                    <a:pt x="2359" y="1734"/>
                    <a:pt x="2236" y="1688"/>
                  </a:cubicBezTo>
                  <a:cubicBezTo>
                    <a:pt x="2176" y="1664"/>
                    <a:pt x="2114" y="1643"/>
                    <a:pt x="2054" y="1624"/>
                  </a:cubicBezTo>
                  <a:cubicBezTo>
                    <a:pt x="1989" y="1602"/>
                    <a:pt x="1922" y="1590"/>
                    <a:pt x="1855" y="1580"/>
                  </a:cubicBezTo>
                  <a:cubicBezTo>
                    <a:pt x="1791" y="1572"/>
                    <a:pt x="1726" y="1569"/>
                    <a:pt x="1662" y="1569"/>
                  </a:cubicBezTo>
                  <a:cubicBezTo>
                    <a:pt x="1600" y="1569"/>
                    <a:pt x="1535" y="1570"/>
                    <a:pt x="1472" y="1580"/>
                  </a:cubicBezTo>
                  <a:cubicBezTo>
                    <a:pt x="1407" y="1591"/>
                    <a:pt x="1342" y="1602"/>
                    <a:pt x="1278" y="1626"/>
                  </a:cubicBezTo>
                  <a:cubicBezTo>
                    <a:pt x="1215" y="1649"/>
                    <a:pt x="1152" y="1677"/>
                    <a:pt x="1090" y="1708"/>
                  </a:cubicBezTo>
                  <a:cubicBezTo>
                    <a:pt x="1027" y="1740"/>
                    <a:pt x="965" y="1772"/>
                    <a:pt x="904" y="1808"/>
                  </a:cubicBezTo>
                  <a:cubicBezTo>
                    <a:pt x="849" y="1842"/>
                    <a:pt x="796" y="1878"/>
                    <a:pt x="749" y="1921"/>
                  </a:cubicBezTo>
                  <a:cubicBezTo>
                    <a:pt x="650" y="2011"/>
                    <a:pt x="564" y="2113"/>
                    <a:pt x="490" y="2226"/>
                  </a:cubicBezTo>
                  <a:cubicBezTo>
                    <a:pt x="478" y="2246"/>
                    <a:pt x="467" y="2267"/>
                    <a:pt x="455" y="2286"/>
                  </a:cubicBezTo>
                  <a:lnTo>
                    <a:pt x="455" y="2283"/>
                  </a:lnTo>
                  <a:cubicBezTo>
                    <a:pt x="447" y="2262"/>
                    <a:pt x="439" y="2243"/>
                    <a:pt x="429" y="2222"/>
                  </a:cubicBezTo>
                  <a:cubicBezTo>
                    <a:pt x="429" y="2207"/>
                    <a:pt x="424" y="2193"/>
                    <a:pt x="421" y="2178"/>
                  </a:cubicBezTo>
                  <a:cubicBezTo>
                    <a:pt x="418" y="2160"/>
                    <a:pt x="415" y="2145"/>
                    <a:pt x="411" y="2128"/>
                  </a:cubicBezTo>
                  <a:cubicBezTo>
                    <a:pt x="404" y="2096"/>
                    <a:pt x="395" y="2062"/>
                    <a:pt x="389" y="2030"/>
                  </a:cubicBezTo>
                  <a:cubicBezTo>
                    <a:pt x="375" y="1964"/>
                    <a:pt x="361" y="1897"/>
                    <a:pt x="347" y="1832"/>
                  </a:cubicBezTo>
                  <a:cubicBezTo>
                    <a:pt x="337" y="1783"/>
                    <a:pt x="326" y="1735"/>
                    <a:pt x="311" y="1688"/>
                  </a:cubicBezTo>
                  <a:cubicBezTo>
                    <a:pt x="300" y="1654"/>
                    <a:pt x="287" y="1622"/>
                    <a:pt x="272" y="1590"/>
                  </a:cubicBezTo>
                  <a:cubicBezTo>
                    <a:pt x="269" y="1585"/>
                    <a:pt x="268" y="1581"/>
                    <a:pt x="265" y="1577"/>
                  </a:cubicBezTo>
                  <a:cubicBezTo>
                    <a:pt x="279" y="1574"/>
                    <a:pt x="291" y="1565"/>
                    <a:pt x="297" y="1551"/>
                  </a:cubicBezTo>
                  <a:cubicBezTo>
                    <a:pt x="327" y="1500"/>
                    <a:pt x="352" y="1446"/>
                    <a:pt x="379" y="1393"/>
                  </a:cubicBezTo>
                  <a:cubicBezTo>
                    <a:pt x="411" y="1328"/>
                    <a:pt x="442" y="1264"/>
                    <a:pt x="475" y="1199"/>
                  </a:cubicBezTo>
                  <a:cubicBezTo>
                    <a:pt x="503" y="1142"/>
                    <a:pt x="532" y="1085"/>
                    <a:pt x="560" y="1028"/>
                  </a:cubicBezTo>
                  <a:cubicBezTo>
                    <a:pt x="573" y="1004"/>
                    <a:pt x="585" y="982"/>
                    <a:pt x="599" y="960"/>
                  </a:cubicBezTo>
                  <a:cubicBezTo>
                    <a:pt x="637" y="900"/>
                    <a:pt x="676" y="839"/>
                    <a:pt x="714" y="780"/>
                  </a:cubicBezTo>
                  <a:cubicBezTo>
                    <a:pt x="730" y="757"/>
                    <a:pt x="745" y="733"/>
                    <a:pt x="761" y="709"/>
                  </a:cubicBezTo>
                  <a:cubicBezTo>
                    <a:pt x="841" y="628"/>
                    <a:pt x="926" y="552"/>
                    <a:pt x="1015" y="481"/>
                  </a:cubicBezTo>
                  <a:cubicBezTo>
                    <a:pt x="1053" y="451"/>
                    <a:pt x="1091" y="421"/>
                    <a:pt x="1131" y="393"/>
                  </a:cubicBezTo>
                  <a:cubicBezTo>
                    <a:pt x="1154" y="384"/>
                    <a:pt x="1177" y="377"/>
                    <a:pt x="1199" y="368"/>
                  </a:cubicBezTo>
                  <a:cubicBezTo>
                    <a:pt x="1221" y="364"/>
                    <a:pt x="1243" y="361"/>
                    <a:pt x="1266" y="357"/>
                  </a:cubicBezTo>
                  <a:lnTo>
                    <a:pt x="1266" y="357"/>
                  </a:lnTo>
                  <a:cubicBezTo>
                    <a:pt x="1269" y="357"/>
                    <a:pt x="1271" y="357"/>
                    <a:pt x="1273" y="356"/>
                  </a:cubicBezTo>
                  <a:cubicBezTo>
                    <a:pt x="1272" y="356"/>
                    <a:pt x="1272" y="356"/>
                    <a:pt x="1272" y="356"/>
                  </a:cubicBezTo>
                  <a:lnTo>
                    <a:pt x="1272" y="356"/>
                  </a:lnTo>
                  <a:cubicBezTo>
                    <a:pt x="1275" y="356"/>
                    <a:pt x="1278" y="355"/>
                    <a:pt x="1281" y="354"/>
                  </a:cubicBezTo>
                  <a:cubicBezTo>
                    <a:pt x="1291" y="353"/>
                    <a:pt x="1300" y="352"/>
                    <a:pt x="1310" y="351"/>
                  </a:cubicBezTo>
                  <a:cubicBezTo>
                    <a:pt x="1316" y="350"/>
                    <a:pt x="1323" y="348"/>
                    <a:pt x="1330" y="347"/>
                  </a:cubicBezTo>
                  <a:cubicBezTo>
                    <a:pt x="1332" y="346"/>
                    <a:pt x="1334" y="346"/>
                    <a:pt x="1338" y="346"/>
                  </a:cubicBezTo>
                  <a:cubicBezTo>
                    <a:pt x="1339" y="346"/>
                    <a:pt x="1341" y="344"/>
                    <a:pt x="1342" y="344"/>
                  </a:cubicBezTo>
                  <a:cubicBezTo>
                    <a:pt x="1349" y="343"/>
                    <a:pt x="1358" y="342"/>
                    <a:pt x="1366" y="341"/>
                  </a:cubicBezTo>
                  <a:cubicBezTo>
                    <a:pt x="1378" y="340"/>
                    <a:pt x="1388" y="337"/>
                    <a:pt x="1398" y="336"/>
                  </a:cubicBezTo>
                  <a:lnTo>
                    <a:pt x="1397" y="336"/>
                  </a:lnTo>
                  <a:cubicBezTo>
                    <a:pt x="1400" y="335"/>
                    <a:pt x="1404" y="335"/>
                    <a:pt x="1408" y="333"/>
                  </a:cubicBezTo>
                  <a:lnTo>
                    <a:pt x="1408" y="333"/>
                  </a:lnTo>
                  <a:cubicBezTo>
                    <a:pt x="1524" y="314"/>
                    <a:pt x="1643" y="300"/>
                    <a:pt x="1761" y="288"/>
                  </a:cubicBezTo>
                  <a:cubicBezTo>
                    <a:pt x="1815" y="281"/>
                    <a:pt x="1870" y="275"/>
                    <a:pt x="1925" y="269"/>
                  </a:cubicBezTo>
                  <a:cubicBezTo>
                    <a:pt x="1953" y="265"/>
                    <a:pt x="1982" y="262"/>
                    <a:pt x="2011" y="258"/>
                  </a:cubicBezTo>
                  <a:cubicBezTo>
                    <a:pt x="2039" y="259"/>
                    <a:pt x="2069" y="262"/>
                    <a:pt x="2097" y="264"/>
                  </a:cubicBezTo>
                  <a:cubicBezTo>
                    <a:pt x="2147" y="270"/>
                    <a:pt x="2197" y="274"/>
                    <a:pt x="2246" y="279"/>
                  </a:cubicBezTo>
                  <a:lnTo>
                    <a:pt x="2424" y="306"/>
                  </a:lnTo>
                  <a:cubicBezTo>
                    <a:pt x="2481" y="314"/>
                    <a:pt x="2536" y="325"/>
                    <a:pt x="2592" y="336"/>
                  </a:cubicBezTo>
                  <a:cubicBezTo>
                    <a:pt x="2612" y="340"/>
                    <a:pt x="2631" y="342"/>
                    <a:pt x="2649" y="346"/>
                  </a:cubicBezTo>
                  <a:cubicBezTo>
                    <a:pt x="2664" y="355"/>
                    <a:pt x="2680" y="360"/>
                    <a:pt x="2698" y="367"/>
                  </a:cubicBezTo>
                  <a:lnTo>
                    <a:pt x="2689" y="362"/>
                  </a:lnTo>
                  <a:lnTo>
                    <a:pt x="2689" y="362"/>
                  </a:lnTo>
                  <a:cubicBezTo>
                    <a:pt x="2793" y="405"/>
                    <a:pt x="2896" y="446"/>
                    <a:pt x="3000" y="486"/>
                  </a:cubicBezTo>
                  <a:lnTo>
                    <a:pt x="3314" y="603"/>
                  </a:lnTo>
                  <a:cubicBezTo>
                    <a:pt x="3377" y="629"/>
                    <a:pt x="3439" y="655"/>
                    <a:pt x="3501" y="686"/>
                  </a:cubicBezTo>
                  <a:cubicBezTo>
                    <a:pt x="3508" y="688"/>
                    <a:pt x="3514" y="689"/>
                    <a:pt x="3520" y="693"/>
                  </a:cubicBezTo>
                  <a:cubicBezTo>
                    <a:pt x="3481" y="664"/>
                    <a:pt x="3443" y="637"/>
                    <a:pt x="3404" y="610"/>
                  </a:cubicBezTo>
                  <a:cubicBezTo>
                    <a:pt x="3403" y="610"/>
                    <a:pt x="3403" y="609"/>
                    <a:pt x="3402" y="609"/>
                  </a:cubicBezTo>
                  <a:lnTo>
                    <a:pt x="3402" y="609"/>
                  </a:lnTo>
                  <a:lnTo>
                    <a:pt x="3403" y="610"/>
                  </a:lnTo>
                  <a:cubicBezTo>
                    <a:pt x="3334" y="564"/>
                    <a:pt x="3264" y="518"/>
                    <a:pt x="3194" y="475"/>
                  </a:cubicBezTo>
                  <a:cubicBezTo>
                    <a:pt x="3139" y="441"/>
                    <a:pt x="3086" y="410"/>
                    <a:pt x="3030" y="379"/>
                  </a:cubicBezTo>
                  <a:cubicBezTo>
                    <a:pt x="2974" y="348"/>
                    <a:pt x="2919" y="317"/>
                    <a:pt x="2862" y="290"/>
                  </a:cubicBezTo>
                  <a:cubicBezTo>
                    <a:pt x="2803" y="261"/>
                    <a:pt x="2745" y="235"/>
                    <a:pt x="2684" y="210"/>
                  </a:cubicBezTo>
                  <a:cubicBezTo>
                    <a:pt x="2629" y="188"/>
                    <a:pt x="2571" y="171"/>
                    <a:pt x="2514" y="152"/>
                  </a:cubicBezTo>
                  <a:cubicBezTo>
                    <a:pt x="2451" y="131"/>
                    <a:pt x="2387" y="112"/>
                    <a:pt x="2323" y="96"/>
                  </a:cubicBezTo>
                  <a:cubicBezTo>
                    <a:pt x="2261" y="80"/>
                    <a:pt x="2198" y="67"/>
                    <a:pt x="2134" y="53"/>
                  </a:cubicBezTo>
                  <a:cubicBezTo>
                    <a:pt x="2070" y="38"/>
                    <a:pt x="2005" y="26"/>
                    <a:pt x="1940" y="19"/>
                  </a:cubicBezTo>
                  <a:cubicBezTo>
                    <a:pt x="1874" y="13"/>
                    <a:pt x="1808" y="6"/>
                    <a:pt x="1742" y="2"/>
                  </a:cubicBezTo>
                  <a:lnTo>
                    <a:pt x="1741" y="2"/>
                  </a:lnTo>
                  <a:cubicBezTo>
                    <a:pt x="1737" y="1"/>
                    <a:pt x="1734" y="1"/>
                    <a:pt x="1729" y="1"/>
                  </a:cubicBezTo>
                  <a:cubicBezTo>
                    <a:pt x="1731" y="2"/>
                    <a:pt x="1733" y="2"/>
                    <a:pt x="1735" y="2"/>
                  </a:cubicBezTo>
                  <a:lnTo>
                    <a:pt x="1735" y="2"/>
                  </a:lnTo>
                  <a:cubicBezTo>
                    <a:pt x="1723" y="2"/>
                    <a:pt x="1711" y="1"/>
                    <a:pt x="1699" y="1"/>
                  </a:cubicBezTo>
                  <a:lnTo>
                    <a:pt x="1701" y="1"/>
                  </a:lnTo>
                  <a:cubicBezTo>
                    <a:pt x="1688" y="1"/>
                    <a:pt x="1674" y="0"/>
                    <a:pt x="1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1"/>
            <p:cNvSpPr/>
            <p:nvPr/>
          </p:nvSpPr>
          <p:spPr>
            <a:xfrm>
              <a:off x="4287964" y="3497506"/>
              <a:ext cx="7305" cy="6045"/>
            </a:xfrm>
            <a:custGeom>
              <a:avLst/>
              <a:gdLst/>
              <a:ahLst/>
              <a:cxnLst/>
              <a:rect l="l" t="t" r="r" b="b"/>
              <a:pathLst>
                <a:path w="116" h="96" extrusionOk="0">
                  <a:moveTo>
                    <a:pt x="1" y="0"/>
                  </a:moveTo>
                  <a:lnTo>
                    <a:pt x="1" y="0"/>
                  </a:lnTo>
                  <a:cubicBezTo>
                    <a:pt x="21" y="21"/>
                    <a:pt x="41" y="42"/>
                    <a:pt x="58" y="63"/>
                  </a:cubicBezTo>
                  <a:cubicBezTo>
                    <a:pt x="76" y="74"/>
                    <a:pt x="96" y="85"/>
                    <a:pt x="115" y="95"/>
                  </a:cubicBezTo>
                  <a:cubicBezTo>
                    <a:pt x="110" y="90"/>
                    <a:pt x="104" y="85"/>
                    <a:pt x="99" y="80"/>
                  </a:cubicBezTo>
                  <a:cubicBezTo>
                    <a:pt x="69" y="54"/>
                    <a:pt x="38" y="31"/>
                    <a:pt x="7" y="7"/>
                  </a:cubicBezTo>
                  <a:cubicBezTo>
                    <a:pt x="6" y="5"/>
                    <a:pt x="3"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1"/>
            <p:cNvSpPr/>
            <p:nvPr/>
          </p:nvSpPr>
          <p:spPr>
            <a:xfrm>
              <a:off x="3944951" y="3614761"/>
              <a:ext cx="9194" cy="8186"/>
            </a:xfrm>
            <a:custGeom>
              <a:avLst/>
              <a:gdLst/>
              <a:ahLst/>
              <a:cxnLst/>
              <a:rect l="l" t="t" r="r" b="b"/>
              <a:pathLst>
                <a:path w="146" h="130" extrusionOk="0">
                  <a:moveTo>
                    <a:pt x="74" y="0"/>
                  </a:moveTo>
                  <a:cubicBezTo>
                    <a:pt x="46" y="0"/>
                    <a:pt x="21" y="18"/>
                    <a:pt x="11" y="47"/>
                  </a:cubicBezTo>
                  <a:cubicBezTo>
                    <a:pt x="1" y="80"/>
                    <a:pt x="20" y="117"/>
                    <a:pt x="54" y="127"/>
                  </a:cubicBezTo>
                  <a:cubicBezTo>
                    <a:pt x="61" y="129"/>
                    <a:pt x="67" y="130"/>
                    <a:pt x="73" y="130"/>
                  </a:cubicBezTo>
                  <a:cubicBezTo>
                    <a:pt x="100" y="130"/>
                    <a:pt x="127" y="113"/>
                    <a:pt x="135" y="85"/>
                  </a:cubicBezTo>
                  <a:cubicBezTo>
                    <a:pt x="145" y="52"/>
                    <a:pt x="127" y="14"/>
                    <a:pt x="93" y="3"/>
                  </a:cubicBezTo>
                  <a:cubicBezTo>
                    <a:pt x="86" y="1"/>
                    <a:pt x="80"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1"/>
            <p:cNvSpPr/>
            <p:nvPr/>
          </p:nvSpPr>
          <p:spPr>
            <a:xfrm>
              <a:off x="4280785" y="3304872"/>
              <a:ext cx="9131" cy="8186"/>
            </a:xfrm>
            <a:custGeom>
              <a:avLst/>
              <a:gdLst/>
              <a:ahLst/>
              <a:cxnLst/>
              <a:rect l="l" t="t" r="r" b="b"/>
              <a:pathLst>
                <a:path w="145" h="130" extrusionOk="0">
                  <a:moveTo>
                    <a:pt x="72" y="1"/>
                  </a:moveTo>
                  <a:cubicBezTo>
                    <a:pt x="45" y="1"/>
                    <a:pt x="19" y="18"/>
                    <a:pt x="10" y="46"/>
                  </a:cubicBezTo>
                  <a:cubicBezTo>
                    <a:pt x="0" y="79"/>
                    <a:pt x="19" y="117"/>
                    <a:pt x="53" y="127"/>
                  </a:cubicBezTo>
                  <a:cubicBezTo>
                    <a:pt x="59" y="129"/>
                    <a:pt x="66" y="130"/>
                    <a:pt x="72" y="130"/>
                  </a:cubicBezTo>
                  <a:cubicBezTo>
                    <a:pt x="99" y="130"/>
                    <a:pt x="126" y="112"/>
                    <a:pt x="134" y="84"/>
                  </a:cubicBezTo>
                  <a:cubicBezTo>
                    <a:pt x="145" y="51"/>
                    <a:pt x="125" y="14"/>
                    <a:pt x="91" y="4"/>
                  </a:cubicBezTo>
                  <a:cubicBezTo>
                    <a:pt x="85" y="2"/>
                    <a:pt x="78"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1"/>
            <p:cNvSpPr/>
            <p:nvPr/>
          </p:nvSpPr>
          <p:spPr>
            <a:xfrm>
              <a:off x="4278140" y="3318600"/>
              <a:ext cx="9194" cy="8249"/>
            </a:xfrm>
            <a:custGeom>
              <a:avLst/>
              <a:gdLst/>
              <a:ahLst/>
              <a:cxnLst/>
              <a:rect l="l" t="t" r="r" b="b"/>
              <a:pathLst>
                <a:path w="146" h="131" extrusionOk="0">
                  <a:moveTo>
                    <a:pt x="73" y="1"/>
                  </a:moveTo>
                  <a:cubicBezTo>
                    <a:pt x="46" y="1"/>
                    <a:pt x="19" y="18"/>
                    <a:pt x="11" y="46"/>
                  </a:cubicBezTo>
                  <a:cubicBezTo>
                    <a:pt x="1" y="79"/>
                    <a:pt x="19" y="117"/>
                    <a:pt x="53" y="127"/>
                  </a:cubicBezTo>
                  <a:cubicBezTo>
                    <a:pt x="59" y="129"/>
                    <a:pt x="66" y="130"/>
                    <a:pt x="72" y="130"/>
                  </a:cubicBezTo>
                  <a:cubicBezTo>
                    <a:pt x="99" y="130"/>
                    <a:pt x="126" y="112"/>
                    <a:pt x="135" y="85"/>
                  </a:cubicBezTo>
                  <a:cubicBezTo>
                    <a:pt x="145" y="51"/>
                    <a:pt x="126" y="14"/>
                    <a:pt x="92" y="3"/>
                  </a:cubicBezTo>
                  <a:cubicBezTo>
                    <a:pt x="85"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1"/>
            <p:cNvSpPr/>
            <p:nvPr/>
          </p:nvSpPr>
          <p:spPr>
            <a:xfrm>
              <a:off x="4267624" y="3310791"/>
              <a:ext cx="9194" cy="8249"/>
            </a:xfrm>
            <a:custGeom>
              <a:avLst/>
              <a:gdLst/>
              <a:ahLst/>
              <a:cxnLst/>
              <a:rect l="l" t="t" r="r" b="b"/>
              <a:pathLst>
                <a:path w="146" h="131" extrusionOk="0">
                  <a:moveTo>
                    <a:pt x="74" y="1"/>
                  </a:moveTo>
                  <a:cubicBezTo>
                    <a:pt x="46" y="1"/>
                    <a:pt x="19" y="19"/>
                    <a:pt x="11" y="46"/>
                  </a:cubicBezTo>
                  <a:cubicBezTo>
                    <a:pt x="1" y="80"/>
                    <a:pt x="20" y="117"/>
                    <a:pt x="54" y="127"/>
                  </a:cubicBezTo>
                  <a:cubicBezTo>
                    <a:pt x="61" y="130"/>
                    <a:pt x="67" y="131"/>
                    <a:pt x="74" y="131"/>
                  </a:cubicBezTo>
                  <a:cubicBezTo>
                    <a:pt x="100" y="131"/>
                    <a:pt x="126" y="113"/>
                    <a:pt x="135" y="85"/>
                  </a:cubicBezTo>
                  <a:cubicBezTo>
                    <a:pt x="145" y="51"/>
                    <a:pt x="127" y="14"/>
                    <a:pt x="92" y="4"/>
                  </a:cubicBezTo>
                  <a:cubicBezTo>
                    <a:pt x="86" y="2"/>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1"/>
            <p:cNvSpPr/>
            <p:nvPr/>
          </p:nvSpPr>
          <p:spPr>
            <a:xfrm>
              <a:off x="4280533" y="3188624"/>
              <a:ext cx="9194" cy="8249"/>
            </a:xfrm>
            <a:custGeom>
              <a:avLst/>
              <a:gdLst/>
              <a:ahLst/>
              <a:cxnLst/>
              <a:rect l="l" t="t" r="r" b="b"/>
              <a:pathLst>
                <a:path w="146" h="131" extrusionOk="0">
                  <a:moveTo>
                    <a:pt x="74" y="1"/>
                  </a:moveTo>
                  <a:cubicBezTo>
                    <a:pt x="46" y="1"/>
                    <a:pt x="20" y="18"/>
                    <a:pt x="11" y="46"/>
                  </a:cubicBezTo>
                  <a:cubicBezTo>
                    <a:pt x="1" y="80"/>
                    <a:pt x="21" y="117"/>
                    <a:pt x="54" y="127"/>
                  </a:cubicBezTo>
                  <a:cubicBezTo>
                    <a:pt x="60" y="129"/>
                    <a:pt x="66" y="130"/>
                    <a:pt x="72" y="130"/>
                  </a:cubicBezTo>
                  <a:cubicBezTo>
                    <a:pt x="100" y="130"/>
                    <a:pt x="127" y="112"/>
                    <a:pt x="135" y="85"/>
                  </a:cubicBezTo>
                  <a:cubicBezTo>
                    <a:pt x="145" y="51"/>
                    <a:pt x="126" y="14"/>
                    <a:pt x="93" y="3"/>
                  </a:cubicBezTo>
                  <a:cubicBezTo>
                    <a:pt x="86" y="2"/>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1"/>
            <p:cNvSpPr/>
            <p:nvPr/>
          </p:nvSpPr>
          <p:spPr>
            <a:xfrm>
              <a:off x="3803829" y="3762243"/>
              <a:ext cx="400127" cy="487470"/>
            </a:xfrm>
            <a:custGeom>
              <a:avLst/>
              <a:gdLst/>
              <a:ahLst/>
              <a:cxnLst/>
              <a:rect l="l" t="t" r="r" b="b"/>
              <a:pathLst>
                <a:path w="6354" h="7741" extrusionOk="0">
                  <a:moveTo>
                    <a:pt x="3554" y="1654"/>
                  </a:moveTo>
                  <a:cubicBezTo>
                    <a:pt x="3553" y="1654"/>
                    <a:pt x="3552" y="1655"/>
                    <a:pt x="3552" y="1656"/>
                  </a:cubicBezTo>
                  <a:lnTo>
                    <a:pt x="3552" y="1656"/>
                  </a:lnTo>
                  <a:cubicBezTo>
                    <a:pt x="3552" y="1655"/>
                    <a:pt x="3553" y="1654"/>
                    <a:pt x="3554" y="1654"/>
                  </a:cubicBezTo>
                  <a:close/>
                  <a:moveTo>
                    <a:pt x="97" y="7372"/>
                  </a:moveTo>
                  <a:cubicBezTo>
                    <a:pt x="96" y="7374"/>
                    <a:pt x="95" y="7375"/>
                    <a:pt x="95" y="7376"/>
                  </a:cubicBezTo>
                  <a:cubicBezTo>
                    <a:pt x="96" y="7375"/>
                    <a:pt x="96" y="7374"/>
                    <a:pt x="97" y="7372"/>
                  </a:cubicBezTo>
                  <a:close/>
                  <a:moveTo>
                    <a:pt x="6032" y="1"/>
                  </a:moveTo>
                  <a:lnTo>
                    <a:pt x="6032" y="3"/>
                  </a:lnTo>
                  <a:cubicBezTo>
                    <a:pt x="6027" y="59"/>
                    <a:pt x="6018" y="112"/>
                    <a:pt x="6007" y="167"/>
                  </a:cubicBezTo>
                  <a:cubicBezTo>
                    <a:pt x="5998" y="207"/>
                    <a:pt x="5988" y="246"/>
                    <a:pt x="5976" y="286"/>
                  </a:cubicBezTo>
                  <a:cubicBezTo>
                    <a:pt x="5969" y="301"/>
                    <a:pt x="5964" y="316"/>
                    <a:pt x="5957" y="329"/>
                  </a:cubicBezTo>
                  <a:cubicBezTo>
                    <a:pt x="5953" y="337"/>
                    <a:pt x="5948" y="345"/>
                    <a:pt x="5944" y="353"/>
                  </a:cubicBezTo>
                  <a:lnTo>
                    <a:pt x="5944" y="353"/>
                  </a:lnTo>
                  <a:cubicBezTo>
                    <a:pt x="5928" y="373"/>
                    <a:pt x="5913" y="391"/>
                    <a:pt x="5897" y="411"/>
                  </a:cubicBezTo>
                  <a:cubicBezTo>
                    <a:pt x="5860" y="450"/>
                    <a:pt x="5822" y="484"/>
                    <a:pt x="5781" y="520"/>
                  </a:cubicBezTo>
                  <a:cubicBezTo>
                    <a:pt x="5702" y="588"/>
                    <a:pt x="5624" y="653"/>
                    <a:pt x="5540" y="714"/>
                  </a:cubicBezTo>
                  <a:lnTo>
                    <a:pt x="5540" y="714"/>
                  </a:lnTo>
                  <a:cubicBezTo>
                    <a:pt x="5540" y="714"/>
                    <a:pt x="5540" y="714"/>
                    <a:pt x="5540" y="714"/>
                  </a:cubicBezTo>
                  <a:lnTo>
                    <a:pt x="5540" y="714"/>
                  </a:lnTo>
                  <a:cubicBezTo>
                    <a:pt x="5540" y="714"/>
                    <a:pt x="5540" y="714"/>
                    <a:pt x="5539" y="714"/>
                  </a:cubicBezTo>
                  <a:lnTo>
                    <a:pt x="5539" y="714"/>
                  </a:lnTo>
                  <a:cubicBezTo>
                    <a:pt x="5540" y="714"/>
                    <a:pt x="5540" y="714"/>
                    <a:pt x="5540" y="714"/>
                  </a:cubicBezTo>
                  <a:lnTo>
                    <a:pt x="5540" y="714"/>
                  </a:lnTo>
                  <a:cubicBezTo>
                    <a:pt x="5539" y="714"/>
                    <a:pt x="5538" y="715"/>
                    <a:pt x="5538" y="716"/>
                  </a:cubicBezTo>
                  <a:lnTo>
                    <a:pt x="5538" y="716"/>
                  </a:lnTo>
                  <a:cubicBezTo>
                    <a:pt x="5538" y="715"/>
                    <a:pt x="5539" y="715"/>
                    <a:pt x="5539" y="714"/>
                  </a:cubicBezTo>
                  <a:lnTo>
                    <a:pt x="5539" y="714"/>
                  </a:lnTo>
                  <a:cubicBezTo>
                    <a:pt x="5538" y="715"/>
                    <a:pt x="5537" y="716"/>
                    <a:pt x="5536" y="716"/>
                  </a:cubicBezTo>
                  <a:lnTo>
                    <a:pt x="5536" y="716"/>
                  </a:lnTo>
                  <a:cubicBezTo>
                    <a:pt x="5537" y="716"/>
                    <a:pt x="5537" y="716"/>
                    <a:pt x="5538" y="716"/>
                  </a:cubicBezTo>
                  <a:lnTo>
                    <a:pt x="5538" y="716"/>
                  </a:lnTo>
                  <a:cubicBezTo>
                    <a:pt x="5516" y="730"/>
                    <a:pt x="5493" y="744"/>
                    <a:pt x="5471" y="757"/>
                  </a:cubicBezTo>
                  <a:cubicBezTo>
                    <a:pt x="5449" y="771"/>
                    <a:pt x="5425" y="782"/>
                    <a:pt x="5404" y="793"/>
                  </a:cubicBezTo>
                  <a:cubicBezTo>
                    <a:pt x="5348" y="821"/>
                    <a:pt x="5291" y="847"/>
                    <a:pt x="5235" y="871"/>
                  </a:cubicBezTo>
                  <a:cubicBezTo>
                    <a:pt x="5171" y="899"/>
                    <a:pt x="5106" y="924"/>
                    <a:pt x="5039" y="950"/>
                  </a:cubicBezTo>
                  <a:cubicBezTo>
                    <a:pt x="4922" y="997"/>
                    <a:pt x="4803" y="1041"/>
                    <a:pt x="4684" y="1086"/>
                  </a:cubicBezTo>
                  <a:cubicBezTo>
                    <a:pt x="4615" y="1113"/>
                    <a:pt x="4546" y="1138"/>
                    <a:pt x="4478" y="1165"/>
                  </a:cubicBezTo>
                  <a:cubicBezTo>
                    <a:pt x="4417" y="1189"/>
                    <a:pt x="4357" y="1217"/>
                    <a:pt x="4300" y="1245"/>
                  </a:cubicBezTo>
                  <a:cubicBezTo>
                    <a:pt x="4180" y="1304"/>
                    <a:pt x="4061" y="1368"/>
                    <a:pt x="3944" y="1431"/>
                  </a:cubicBezTo>
                  <a:cubicBezTo>
                    <a:pt x="3854" y="1480"/>
                    <a:pt x="3764" y="1531"/>
                    <a:pt x="3676" y="1585"/>
                  </a:cubicBezTo>
                  <a:lnTo>
                    <a:pt x="3670" y="1585"/>
                  </a:lnTo>
                  <a:cubicBezTo>
                    <a:pt x="3655" y="1586"/>
                    <a:pt x="3643" y="1590"/>
                    <a:pt x="3629" y="1596"/>
                  </a:cubicBezTo>
                  <a:cubicBezTo>
                    <a:pt x="3600" y="1608"/>
                    <a:pt x="3576" y="1633"/>
                    <a:pt x="3554" y="1654"/>
                  </a:cubicBezTo>
                  <a:lnTo>
                    <a:pt x="3554" y="1654"/>
                  </a:lnTo>
                  <a:cubicBezTo>
                    <a:pt x="3555" y="1653"/>
                    <a:pt x="3555" y="1653"/>
                    <a:pt x="3555" y="1653"/>
                  </a:cubicBezTo>
                  <a:lnTo>
                    <a:pt x="3555" y="1653"/>
                  </a:lnTo>
                  <a:cubicBezTo>
                    <a:pt x="3554" y="1654"/>
                    <a:pt x="3553" y="1655"/>
                    <a:pt x="3551" y="1656"/>
                  </a:cubicBezTo>
                  <a:lnTo>
                    <a:pt x="3551" y="1656"/>
                  </a:lnTo>
                  <a:cubicBezTo>
                    <a:pt x="3551" y="1656"/>
                    <a:pt x="3552" y="1656"/>
                    <a:pt x="3552" y="1656"/>
                  </a:cubicBezTo>
                  <a:lnTo>
                    <a:pt x="3552" y="1656"/>
                  </a:lnTo>
                  <a:cubicBezTo>
                    <a:pt x="3551" y="1656"/>
                    <a:pt x="3551" y="1657"/>
                    <a:pt x="3551" y="1657"/>
                  </a:cubicBezTo>
                  <a:lnTo>
                    <a:pt x="3551" y="1657"/>
                  </a:lnTo>
                  <a:cubicBezTo>
                    <a:pt x="3546" y="1661"/>
                    <a:pt x="3541" y="1665"/>
                    <a:pt x="3536" y="1670"/>
                  </a:cubicBezTo>
                  <a:cubicBezTo>
                    <a:pt x="3500" y="1693"/>
                    <a:pt x="3465" y="1716"/>
                    <a:pt x="3429" y="1741"/>
                  </a:cubicBezTo>
                  <a:cubicBezTo>
                    <a:pt x="3375" y="1778"/>
                    <a:pt x="3323" y="1819"/>
                    <a:pt x="3272" y="1860"/>
                  </a:cubicBezTo>
                  <a:cubicBezTo>
                    <a:pt x="3168" y="1943"/>
                    <a:pt x="3067" y="2029"/>
                    <a:pt x="2969" y="2117"/>
                  </a:cubicBezTo>
                  <a:cubicBezTo>
                    <a:pt x="2919" y="2164"/>
                    <a:pt x="2871" y="2214"/>
                    <a:pt x="2824" y="2263"/>
                  </a:cubicBezTo>
                  <a:cubicBezTo>
                    <a:pt x="2777" y="2312"/>
                    <a:pt x="2730" y="2359"/>
                    <a:pt x="2683" y="2407"/>
                  </a:cubicBezTo>
                  <a:cubicBezTo>
                    <a:pt x="2614" y="2480"/>
                    <a:pt x="2554" y="2557"/>
                    <a:pt x="2493" y="2633"/>
                  </a:cubicBezTo>
                  <a:cubicBezTo>
                    <a:pt x="2426" y="2716"/>
                    <a:pt x="2369" y="2803"/>
                    <a:pt x="2309" y="2890"/>
                  </a:cubicBezTo>
                  <a:cubicBezTo>
                    <a:pt x="2309" y="2890"/>
                    <a:pt x="2310" y="2890"/>
                    <a:pt x="2310" y="2889"/>
                  </a:cubicBezTo>
                  <a:lnTo>
                    <a:pt x="2310" y="2889"/>
                  </a:lnTo>
                  <a:cubicBezTo>
                    <a:pt x="2274" y="2943"/>
                    <a:pt x="2238" y="2996"/>
                    <a:pt x="2200" y="3047"/>
                  </a:cubicBezTo>
                  <a:cubicBezTo>
                    <a:pt x="2159" y="3105"/>
                    <a:pt x="2117" y="3164"/>
                    <a:pt x="2077" y="3222"/>
                  </a:cubicBezTo>
                  <a:cubicBezTo>
                    <a:pt x="2003" y="3329"/>
                    <a:pt x="1935" y="3438"/>
                    <a:pt x="1869" y="3551"/>
                  </a:cubicBezTo>
                  <a:cubicBezTo>
                    <a:pt x="1798" y="3667"/>
                    <a:pt x="1726" y="3785"/>
                    <a:pt x="1657" y="3904"/>
                  </a:cubicBezTo>
                  <a:cubicBezTo>
                    <a:pt x="1585" y="4024"/>
                    <a:pt x="1518" y="4146"/>
                    <a:pt x="1455" y="4270"/>
                  </a:cubicBezTo>
                  <a:cubicBezTo>
                    <a:pt x="1394" y="4389"/>
                    <a:pt x="1336" y="4508"/>
                    <a:pt x="1272" y="4625"/>
                  </a:cubicBezTo>
                  <a:cubicBezTo>
                    <a:pt x="1240" y="4683"/>
                    <a:pt x="1207" y="4743"/>
                    <a:pt x="1177" y="4803"/>
                  </a:cubicBezTo>
                  <a:cubicBezTo>
                    <a:pt x="1145" y="4867"/>
                    <a:pt x="1114" y="4930"/>
                    <a:pt x="1083" y="4994"/>
                  </a:cubicBezTo>
                  <a:cubicBezTo>
                    <a:pt x="1026" y="5111"/>
                    <a:pt x="970" y="5229"/>
                    <a:pt x="915" y="5348"/>
                  </a:cubicBezTo>
                  <a:cubicBezTo>
                    <a:pt x="855" y="5473"/>
                    <a:pt x="795" y="5599"/>
                    <a:pt x="735" y="5725"/>
                  </a:cubicBezTo>
                  <a:cubicBezTo>
                    <a:pt x="695" y="5812"/>
                    <a:pt x="661" y="5900"/>
                    <a:pt x="627" y="5988"/>
                  </a:cubicBezTo>
                  <a:cubicBezTo>
                    <a:pt x="596" y="6067"/>
                    <a:pt x="565" y="6145"/>
                    <a:pt x="536" y="6226"/>
                  </a:cubicBezTo>
                  <a:lnTo>
                    <a:pt x="493" y="6338"/>
                  </a:lnTo>
                  <a:cubicBezTo>
                    <a:pt x="477" y="6380"/>
                    <a:pt x="459" y="6421"/>
                    <a:pt x="442" y="6460"/>
                  </a:cubicBezTo>
                  <a:cubicBezTo>
                    <a:pt x="411" y="6536"/>
                    <a:pt x="383" y="6612"/>
                    <a:pt x="356" y="6689"/>
                  </a:cubicBezTo>
                  <a:lnTo>
                    <a:pt x="356" y="6688"/>
                  </a:lnTo>
                  <a:cubicBezTo>
                    <a:pt x="317" y="6794"/>
                    <a:pt x="269" y="6898"/>
                    <a:pt x="226" y="7004"/>
                  </a:cubicBezTo>
                  <a:cubicBezTo>
                    <a:pt x="177" y="7125"/>
                    <a:pt x="139" y="7250"/>
                    <a:pt x="97" y="7372"/>
                  </a:cubicBezTo>
                  <a:lnTo>
                    <a:pt x="97" y="7372"/>
                  </a:lnTo>
                  <a:cubicBezTo>
                    <a:pt x="97" y="7371"/>
                    <a:pt x="98" y="7369"/>
                    <a:pt x="99" y="7367"/>
                  </a:cubicBezTo>
                  <a:lnTo>
                    <a:pt x="99" y="7367"/>
                  </a:lnTo>
                  <a:cubicBezTo>
                    <a:pt x="69" y="7455"/>
                    <a:pt x="35" y="7544"/>
                    <a:pt x="11" y="7633"/>
                  </a:cubicBezTo>
                  <a:cubicBezTo>
                    <a:pt x="0" y="7669"/>
                    <a:pt x="2" y="7711"/>
                    <a:pt x="37" y="7732"/>
                  </a:cubicBezTo>
                  <a:cubicBezTo>
                    <a:pt x="43" y="7734"/>
                    <a:pt x="47" y="7737"/>
                    <a:pt x="52" y="7738"/>
                  </a:cubicBezTo>
                  <a:cubicBezTo>
                    <a:pt x="58" y="7740"/>
                    <a:pt x="65" y="7741"/>
                    <a:pt x="72" y="7741"/>
                  </a:cubicBezTo>
                  <a:cubicBezTo>
                    <a:pt x="90" y="7741"/>
                    <a:pt x="109" y="7733"/>
                    <a:pt x="123" y="7720"/>
                  </a:cubicBezTo>
                  <a:cubicBezTo>
                    <a:pt x="135" y="7708"/>
                    <a:pt x="146" y="7695"/>
                    <a:pt x="156" y="7681"/>
                  </a:cubicBezTo>
                  <a:cubicBezTo>
                    <a:pt x="165" y="7685"/>
                    <a:pt x="175" y="7688"/>
                    <a:pt x="187" y="7688"/>
                  </a:cubicBezTo>
                  <a:cubicBezTo>
                    <a:pt x="192" y="7688"/>
                    <a:pt x="197" y="7687"/>
                    <a:pt x="203" y="7686"/>
                  </a:cubicBezTo>
                  <a:cubicBezTo>
                    <a:pt x="219" y="7683"/>
                    <a:pt x="233" y="7676"/>
                    <a:pt x="248" y="7666"/>
                  </a:cubicBezTo>
                  <a:cubicBezTo>
                    <a:pt x="274" y="7649"/>
                    <a:pt x="299" y="7628"/>
                    <a:pt x="322" y="7608"/>
                  </a:cubicBezTo>
                  <a:cubicBezTo>
                    <a:pt x="361" y="7573"/>
                    <a:pt x="394" y="7530"/>
                    <a:pt x="428" y="7489"/>
                  </a:cubicBezTo>
                  <a:cubicBezTo>
                    <a:pt x="464" y="7444"/>
                    <a:pt x="495" y="7396"/>
                    <a:pt x="522" y="7347"/>
                  </a:cubicBezTo>
                  <a:cubicBezTo>
                    <a:pt x="551" y="7295"/>
                    <a:pt x="574" y="7239"/>
                    <a:pt x="595" y="7186"/>
                  </a:cubicBezTo>
                  <a:cubicBezTo>
                    <a:pt x="616" y="7126"/>
                    <a:pt x="637" y="7066"/>
                    <a:pt x="656" y="7005"/>
                  </a:cubicBezTo>
                  <a:cubicBezTo>
                    <a:pt x="693" y="6883"/>
                    <a:pt x="727" y="6761"/>
                    <a:pt x="764" y="6640"/>
                  </a:cubicBezTo>
                  <a:cubicBezTo>
                    <a:pt x="769" y="6624"/>
                    <a:pt x="773" y="6609"/>
                    <a:pt x="778" y="6593"/>
                  </a:cubicBezTo>
                  <a:cubicBezTo>
                    <a:pt x="796" y="6552"/>
                    <a:pt x="814" y="6510"/>
                    <a:pt x="831" y="6467"/>
                  </a:cubicBezTo>
                  <a:cubicBezTo>
                    <a:pt x="851" y="6418"/>
                    <a:pt x="871" y="6367"/>
                    <a:pt x="889" y="6316"/>
                  </a:cubicBezTo>
                  <a:cubicBezTo>
                    <a:pt x="899" y="6290"/>
                    <a:pt x="908" y="6263"/>
                    <a:pt x="918" y="6236"/>
                  </a:cubicBezTo>
                  <a:cubicBezTo>
                    <a:pt x="923" y="6222"/>
                    <a:pt x="926" y="6207"/>
                    <a:pt x="931" y="6192"/>
                  </a:cubicBezTo>
                  <a:cubicBezTo>
                    <a:pt x="939" y="6189"/>
                    <a:pt x="946" y="6184"/>
                    <a:pt x="951" y="6176"/>
                  </a:cubicBezTo>
                  <a:cubicBezTo>
                    <a:pt x="960" y="6165"/>
                    <a:pt x="970" y="6154"/>
                    <a:pt x="978" y="6140"/>
                  </a:cubicBezTo>
                  <a:cubicBezTo>
                    <a:pt x="987" y="6124"/>
                    <a:pt x="995" y="6107"/>
                    <a:pt x="1003" y="6091"/>
                  </a:cubicBezTo>
                  <a:cubicBezTo>
                    <a:pt x="1013" y="6071"/>
                    <a:pt x="1022" y="6050"/>
                    <a:pt x="1032" y="6031"/>
                  </a:cubicBezTo>
                  <a:cubicBezTo>
                    <a:pt x="1054" y="5988"/>
                    <a:pt x="1075" y="5944"/>
                    <a:pt x="1095" y="5902"/>
                  </a:cubicBezTo>
                  <a:cubicBezTo>
                    <a:pt x="1126" y="5840"/>
                    <a:pt x="1157" y="5777"/>
                    <a:pt x="1187" y="5714"/>
                  </a:cubicBezTo>
                  <a:cubicBezTo>
                    <a:pt x="1251" y="5581"/>
                    <a:pt x="1316" y="5448"/>
                    <a:pt x="1380" y="5314"/>
                  </a:cubicBezTo>
                  <a:cubicBezTo>
                    <a:pt x="1503" y="5061"/>
                    <a:pt x="1622" y="4807"/>
                    <a:pt x="1743" y="4554"/>
                  </a:cubicBezTo>
                  <a:cubicBezTo>
                    <a:pt x="1749" y="4540"/>
                    <a:pt x="1757" y="4524"/>
                    <a:pt x="1764" y="4510"/>
                  </a:cubicBezTo>
                  <a:cubicBezTo>
                    <a:pt x="1765" y="4508"/>
                    <a:pt x="1767" y="4504"/>
                    <a:pt x="1769" y="4502"/>
                  </a:cubicBezTo>
                  <a:cubicBezTo>
                    <a:pt x="1829" y="4388"/>
                    <a:pt x="1891" y="4275"/>
                    <a:pt x="1953" y="4162"/>
                  </a:cubicBezTo>
                  <a:cubicBezTo>
                    <a:pt x="2014" y="4048"/>
                    <a:pt x="2077" y="3935"/>
                    <a:pt x="2141" y="3822"/>
                  </a:cubicBezTo>
                  <a:cubicBezTo>
                    <a:pt x="2145" y="3828"/>
                    <a:pt x="2152" y="3836"/>
                    <a:pt x="2161" y="3841"/>
                  </a:cubicBezTo>
                  <a:cubicBezTo>
                    <a:pt x="2171" y="3847"/>
                    <a:pt x="2182" y="3850"/>
                    <a:pt x="2193" y="3850"/>
                  </a:cubicBezTo>
                  <a:cubicBezTo>
                    <a:pt x="2215" y="3850"/>
                    <a:pt x="2236" y="3838"/>
                    <a:pt x="2248" y="3818"/>
                  </a:cubicBezTo>
                  <a:cubicBezTo>
                    <a:pt x="2284" y="3761"/>
                    <a:pt x="2318" y="3703"/>
                    <a:pt x="2354" y="3645"/>
                  </a:cubicBezTo>
                  <a:lnTo>
                    <a:pt x="2502" y="3404"/>
                  </a:lnTo>
                  <a:cubicBezTo>
                    <a:pt x="2536" y="3348"/>
                    <a:pt x="2575" y="3294"/>
                    <a:pt x="2611" y="3238"/>
                  </a:cubicBezTo>
                  <a:cubicBezTo>
                    <a:pt x="2654" y="3173"/>
                    <a:pt x="2698" y="3106"/>
                    <a:pt x="2741" y="3040"/>
                  </a:cubicBezTo>
                  <a:lnTo>
                    <a:pt x="2741" y="3040"/>
                  </a:lnTo>
                  <a:cubicBezTo>
                    <a:pt x="2741" y="3041"/>
                    <a:pt x="2740" y="3043"/>
                    <a:pt x="2739" y="3044"/>
                  </a:cubicBezTo>
                  <a:cubicBezTo>
                    <a:pt x="2807" y="2948"/>
                    <a:pt x="2876" y="2851"/>
                    <a:pt x="2946" y="2754"/>
                  </a:cubicBezTo>
                  <a:cubicBezTo>
                    <a:pt x="2972" y="2718"/>
                    <a:pt x="2998" y="2681"/>
                    <a:pt x="3024" y="2645"/>
                  </a:cubicBezTo>
                  <a:cubicBezTo>
                    <a:pt x="3028" y="2639"/>
                    <a:pt x="3032" y="2631"/>
                    <a:pt x="3038" y="2625"/>
                  </a:cubicBezTo>
                  <a:cubicBezTo>
                    <a:pt x="3107" y="2562"/>
                    <a:pt x="3174" y="2499"/>
                    <a:pt x="3239" y="2434"/>
                  </a:cubicBezTo>
                  <a:lnTo>
                    <a:pt x="3382" y="2295"/>
                  </a:lnTo>
                  <a:cubicBezTo>
                    <a:pt x="3414" y="2264"/>
                    <a:pt x="3444" y="2231"/>
                    <a:pt x="3475" y="2199"/>
                  </a:cubicBezTo>
                  <a:cubicBezTo>
                    <a:pt x="3515" y="2156"/>
                    <a:pt x="3558" y="2113"/>
                    <a:pt x="3599" y="2070"/>
                  </a:cubicBezTo>
                  <a:cubicBezTo>
                    <a:pt x="3698" y="1995"/>
                    <a:pt x="3796" y="1918"/>
                    <a:pt x="3896" y="1842"/>
                  </a:cubicBezTo>
                  <a:cubicBezTo>
                    <a:pt x="3934" y="1823"/>
                    <a:pt x="3973" y="1805"/>
                    <a:pt x="4012" y="1786"/>
                  </a:cubicBezTo>
                  <a:cubicBezTo>
                    <a:pt x="4213" y="1687"/>
                    <a:pt x="4414" y="1588"/>
                    <a:pt x="4614" y="1488"/>
                  </a:cubicBezTo>
                  <a:cubicBezTo>
                    <a:pt x="4620" y="1484"/>
                    <a:pt x="4627" y="1481"/>
                    <a:pt x="4634" y="1478"/>
                  </a:cubicBezTo>
                  <a:cubicBezTo>
                    <a:pt x="4638" y="1478"/>
                    <a:pt x="4641" y="1478"/>
                    <a:pt x="4645" y="1477"/>
                  </a:cubicBezTo>
                  <a:cubicBezTo>
                    <a:pt x="4662" y="1473"/>
                    <a:pt x="4676" y="1469"/>
                    <a:pt x="4694" y="1466"/>
                  </a:cubicBezTo>
                  <a:cubicBezTo>
                    <a:pt x="4712" y="1461"/>
                    <a:pt x="4730" y="1454"/>
                    <a:pt x="4748" y="1447"/>
                  </a:cubicBezTo>
                  <a:cubicBezTo>
                    <a:pt x="4761" y="1460"/>
                    <a:pt x="4778" y="1468"/>
                    <a:pt x="4795" y="1468"/>
                  </a:cubicBezTo>
                  <a:cubicBezTo>
                    <a:pt x="4799" y="1468"/>
                    <a:pt x="4802" y="1468"/>
                    <a:pt x="4805" y="1467"/>
                  </a:cubicBezTo>
                  <a:cubicBezTo>
                    <a:pt x="4840" y="1461"/>
                    <a:pt x="4875" y="1455"/>
                    <a:pt x="4908" y="1446"/>
                  </a:cubicBezTo>
                  <a:cubicBezTo>
                    <a:pt x="4948" y="1433"/>
                    <a:pt x="4984" y="1417"/>
                    <a:pt x="5021" y="1402"/>
                  </a:cubicBezTo>
                  <a:cubicBezTo>
                    <a:pt x="5054" y="1389"/>
                    <a:pt x="5089" y="1371"/>
                    <a:pt x="5123" y="1356"/>
                  </a:cubicBezTo>
                  <a:cubicBezTo>
                    <a:pt x="5154" y="1342"/>
                    <a:pt x="5186" y="1328"/>
                    <a:pt x="5217" y="1314"/>
                  </a:cubicBezTo>
                  <a:cubicBezTo>
                    <a:pt x="5249" y="1299"/>
                    <a:pt x="5281" y="1280"/>
                    <a:pt x="5314" y="1263"/>
                  </a:cubicBezTo>
                  <a:cubicBezTo>
                    <a:pt x="5341" y="1250"/>
                    <a:pt x="5368" y="1237"/>
                    <a:pt x="5393" y="1222"/>
                  </a:cubicBezTo>
                  <a:cubicBezTo>
                    <a:pt x="5429" y="1200"/>
                    <a:pt x="5464" y="1179"/>
                    <a:pt x="5498" y="1159"/>
                  </a:cubicBezTo>
                  <a:cubicBezTo>
                    <a:pt x="5505" y="1155"/>
                    <a:pt x="5512" y="1151"/>
                    <a:pt x="5520" y="1146"/>
                  </a:cubicBezTo>
                  <a:cubicBezTo>
                    <a:pt x="5527" y="1144"/>
                    <a:pt x="5533" y="1142"/>
                    <a:pt x="5539" y="1139"/>
                  </a:cubicBezTo>
                  <a:cubicBezTo>
                    <a:pt x="5563" y="1131"/>
                    <a:pt x="5583" y="1118"/>
                    <a:pt x="5605" y="1107"/>
                  </a:cubicBezTo>
                  <a:cubicBezTo>
                    <a:pt x="5629" y="1095"/>
                    <a:pt x="5651" y="1080"/>
                    <a:pt x="5675" y="1067"/>
                  </a:cubicBezTo>
                  <a:cubicBezTo>
                    <a:pt x="5680" y="1064"/>
                    <a:pt x="5687" y="1060"/>
                    <a:pt x="5693" y="1056"/>
                  </a:cubicBezTo>
                  <a:cubicBezTo>
                    <a:pt x="5708" y="1066"/>
                    <a:pt x="5727" y="1071"/>
                    <a:pt x="5744" y="1074"/>
                  </a:cubicBezTo>
                  <a:cubicBezTo>
                    <a:pt x="5748" y="1075"/>
                    <a:pt x="5752" y="1075"/>
                    <a:pt x="5756" y="1075"/>
                  </a:cubicBezTo>
                  <a:cubicBezTo>
                    <a:pt x="5797" y="1075"/>
                    <a:pt x="5833" y="1046"/>
                    <a:pt x="5863" y="1025"/>
                  </a:cubicBezTo>
                  <a:cubicBezTo>
                    <a:pt x="5888" y="1008"/>
                    <a:pt x="5909" y="984"/>
                    <a:pt x="5933" y="964"/>
                  </a:cubicBezTo>
                  <a:cubicBezTo>
                    <a:pt x="5964" y="935"/>
                    <a:pt x="5993" y="904"/>
                    <a:pt x="6023" y="873"/>
                  </a:cubicBezTo>
                  <a:cubicBezTo>
                    <a:pt x="6078" y="813"/>
                    <a:pt x="6127" y="751"/>
                    <a:pt x="6176" y="687"/>
                  </a:cubicBezTo>
                  <a:cubicBezTo>
                    <a:pt x="6217" y="629"/>
                    <a:pt x="6254" y="572"/>
                    <a:pt x="6287" y="510"/>
                  </a:cubicBezTo>
                  <a:cubicBezTo>
                    <a:pt x="6303" y="482"/>
                    <a:pt x="6315" y="452"/>
                    <a:pt x="6326" y="422"/>
                  </a:cubicBezTo>
                  <a:cubicBezTo>
                    <a:pt x="6333" y="405"/>
                    <a:pt x="6337" y="389"/>
                    <a:pt x="6341" y="372"/>
                  </a:cubicBezTo>
                  <a:cubicBezTo>
                    <a:pt x="6343" y="360"/>
                    <a:pt x="6343" y="348"/>
                    <a:pt x="6344" y="334"/>
                  </a:cubicBezTo>
                  <a:cubicBezTo>
                    <a:pt x="6344" y="318"/>
                    <a:pt x="6341" y="296"/>
                    <a:pt x="6334" y="280"/>
                  </a:cubicBezTo>
                  <a:cubicBezTo>
                    <a:pt x="6333" y="279"/>
                    <a:pt x="6332" y="276"/>
                    <a:pt x="6332" y="275"/>
                  </a:cubicBezTo>
                  <a:cubicBezTo>
                    <a:pt x="6336" y="264"/>
                    <a:pt x="6341" y="252"/>
                    <a:pt x="6344" y="239"/>
                  </a:cubicBezTo>
                  <a:cubicBezTo>
                    <a:pt x="6349" y="223"/>
                    <a:pt x="6353" y="200"/>
                    <a:pt x="6353" y="182"/>
                  </a:cubicBezTo>
                  <a:cubicBezTo>
                    <a:pt x="6353" y="159"/>
                    <a:pt x="6346" y="136"/>
                    <a:pt x="6338" y="114"/>
                  </a:cubicBezTo>
                  <a:cubicBezTo>
                    <a:pt x="6333" y="100"/>
                    <a:pt x="6325" y="89"/>
                    <a:pt x="6313" y="79"/>
                  </a:cubicBezTo>
                  <a:cubicBezTo>
                    <a:pt x="6292" y="79"/>
                    <a:pt x="6272" y="78"/>
                    <a:pt x="6251" y="75"/>
                  </a:cubicBezTo>
                  <a:cubicBezTo>
                    <a:pt x="6228" y="73"/>
                    <a:pt x="6207" y="68"/>
                    <a:pt x="6184" y="63"/>
                  </a:cubicBezTo>
                  <a:lnTo>
                    <a:pt x="6183" y="63"/>
                  </a:lnTo>
                  <a:cubicBezTo>
                    <a:pt x="6172" y="66"/>
                    <a:pt x="6160" y="75"/>
                    <a:pt x="6152" y="84"/>
                  </a:cubicBezTo>
                  <a:cubicBezTo>
                    <a:pt x="6153" y="75"/>
                    <a:pt x="6155" y="65"/>
                    <a:pt x="6156" y="56"/>
                  </a:cubicBezTo>
                  <a:cubicBezTo>
                    <a:pt x="6143" y="53"/>
                    <a:pt x="6130" y="50"/>
                    <a:pt x="6117" y="47"/>
                  </a:cubicBezTo>
                  <a:cubicBezTo>
                    <a:pt x="6114" y="45"/>
                    <a:pt x="6111" y="44"/>
                    <a:pt x="6107" y="43"/>
                  </a:cubicBezTo>
                  <a:cubicBezTo>
                    <a:pt x="6093" y="37"/>
                    <a:pt x="6081" y="25"/>
                    <a:pt x="6075" y="11"/>
                  </a:cubicBezTo>
                  <a:cubicBezTo>
                    <a:pt x="6063" y="8"/>
                    <a:pt x="6050" y="4"/>
                    <a:pt x="6038" y="2"/>
                  </a:cubicBezTo>
                  <a:cubicBezTo>
                    <a:pt x="6037" y="2"/>
                    <a:pt x="6036" y="1"/>
                    <a:pt x="6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1"/>
            <p:cNvSpPr/>
            <p:nvPr/>
          </p:nvSpPr>
          <p:spPr>
            <a:xfrm>
              <a:off x="4183492" y="3761613"/>
              <a:ext cx="252" cy="63"/>
            </a:xfrm>
            <a:custGeom>
              <a:avLst/>
              <a:gdLst/>
              <a:ahLst/>
              <a:cxnLst/>
              <a:rect l="l" t="t" r="r" b="b"/>
              <a:pathLst>
                <a:path w="4" h="1" extrusionOk="0">
                  <a:moveTo>
                    <a:pt x="0" y="0"/>
                  </a:moveTo>
                  <a:lnTo>
                    <a:pt x="0" y="0"/>
                  </a:lnTo>
                  <a:cubicBezTo>
                    <a:pt x="2" y="0"/>
                    <a:pt x="2" y="0"/>
                    <a:pt x="0" y="0"/>
                  </a:cubicBezTo>
                  <a:lnTo>
                    <a:pt x="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1"/>
            <p:cNvSpPr/>
            <p:nvPr/>
          </p:nvSpPr>
          <p:spPr>
            <a:xfrm>
              <a:off x="4735889" y="3449394"/>
              <a:ext cx="126" cy="189"/>
            </a:xfrm>
            <a:custGeom>
              <a:avLst/>
              <a:gdLst/>
              <a:ahLst/>
              <a:cxnLst/>
              <a:rect l="l" t="t" r="r" b="b"/>
              <a:pathLst>
                <a:path w="2" h="3" extrusionOk="0">
                  <a:moveTo>
                    <a:pt x="0" y="1"/>
                  </a:moveTo>
                  <a:lnTo>
                    <a:pt x="0" y="2"/>
                  </a:lnTo>
                  <a:lnTo>
                    <a:pt x="1" y="3"/>
                  </a:lnTo>
                  <a:cubicBezTo>
                    <a:pt x="1" y="2"/>
                    <a:pt x="0" y="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1"/>
            <p:cNvSpPr/>
            <p:nvPr/>
          </p:nvSpPr>
          <p:spPr>
            <a:xfrm>
              <a:off x="4511895" y="3356698"/>
              <a:ext cx="9194" cy="8186"/>
            </a:xfrm>
            <a:custGeom>
              <a:avLst/>
              <a:gdLst/>
              <a:ahLst/>
              <a:cxnLst/>
              <a:rect l="l" t="t" r="r" b="b"/>
              <a:pathLst>
                <a:path w="146" h="130" extrusionOk="0">
                  <a:moveTo>
                    <a:pt x="74" y="1"/>
                  </a:moveTo>
                  <a:cubicBezTo>
                    <a:pt x="46" y="1"/>
                    <a:pt x="20" y="20"/>
                    <a:pt x="11" y="48"/>
                  </a:cubicBezTo>
                  <a:cubicBezTo>
                    <a:pt x="1" y="81"/>
                    <a:pt x="22" y="116"/>
                    <a:pt x="56" y="127"/>
                  </a:cubicBezTo>
                  <a:cubicBezTo>
                    <a:pt x="61" y="129"/>
                    <a:pt x="67" y="130"/>
                    <a:pt x="73" y="130"/>
                  </a:cubicBezTo>
                  <a:cubicBezTo>
                    <a:pt x="100" y="130"/>
                    <a:pt x="127" y="111"/>
                    <a:pt x="135" y="84"/>
                  </a:cubicBezTo>
                  <a:cubicBezTo>
                    <a:pt x="145" y="49"/>
                    <a:pt x="125" y="14"/>
                    <a:pt x="92" y="3"/>
                  </a:cubicBezTo>
                  <a:cubicBezTo>
                    <a:pt x="86" y="1"/>
                    <a:pt x="80"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1"/>
            <p:cNvSpPr/>
            <p:nvPr/>
          </p:nvSpPr>
          <p:spPr>
            <a:xfrm>
              <a:off x="4496404" y="3355250"/>
              <a:ext cx="9131" cy="8249"/>
            </a:xfrm>
            <a:custGeom>
              <a:avLst/>
              <a:gdLst/>
              <a:ahLst/>
              <a:cxnLst/>
              <a:rect l="l" t="t" r="r" b="b"/>
              <a:pathLst>
                <a:path w="145" h="131" extrusionOk="0">
                  <a:moveTo>
                    <a:pt x="73" y="1"/>
                  </a:moveTo>
                  <a:cubicBezTo>
                    <a:pt x="45" y="1"/>
                    <a:pt x="19" y="20"/>
                    <a:pt x="11" y="47"/>
                  </a:cubicBezTo>
                  <a:cubicBezTo>
                    <a:pt x="0" y="81"/>
                    <a:pt x="21" y="115"/>
                    <a:pt x="55" y="127"/>
                  </a:cubicBezTo>
                  <a:cubicBezTo>
                    <a:pt x="61" y="129"/>
                    <a:pt x="67" y="130"/>
                    <a:pt x="72" y="130"/>
                  </a:cubicBezTo>
                  <a:cubicBezTo>
                    <a:pt x="100" y="130"/>
                    <a:pt x="126" y="111"/>
                    <a:pt x="134" y="83"/>
                  </a:cubicBezTo>
                  <a:cubicBezTo>
                    <a:pt x="145" y="48"/>
                    <a:pt x="124" y="14"/>
                    <a:pt x="91" y="4"/>
                  </a:cubicBezTo>
                  <a:cubicBezTo>
                    <a:pt x="85"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p:nvPr/>
          </p:nvSpPr>
          <p:spPr>
            <a:xfrm>
              <a:off x="4788535" y="3591272"/>
              <a:ext cx="29786" cy="12909"/>
            </a:xfrm>
            <a:custGeom>
              <a:avLst/>
              <a:gdLst/>
              <a:ahLst/>
              <a:cxnLst/>
              <a:rect l="l" t="t" r="r" b="b"/>
              <a:pathLst>
                <a:path w="473" h="205" extrusionOk="0">
                  <a:moveTo>
                    <a:pt x="350" y="1"/>
                  </a:moveTo>
                  <a:cubicBezTo>
                    <a:pt x="328" y="9"/>
                    <a:pt x="308" y="15"/>
                    <a:pt x="286" y="21"/>
                  </a:cubicBezTo>
                  <a:cubicBezTo>
                    <a:pt x="248" y="36"/>
                    <a:pt x="210" y="50"/>
                    <a:pt x="170" y="62"/>
                  </a:cubicBezTo>
                  <a:cubicBezTo>
                    <a:pt x="148" y="70"/>
                    <a:pt x="126" y="77"/>
                    <a:pt x="102" y="84"/>
                  </a:cubicBezTo>
                  <a:lnTo>
                    <a:pt x="79" y="91"/>
                  </a:lnTo>
                  <a:cubicBezTo>
                    <a:pt x="58" y="98"/>
                    <a:pt x="37" y="103"/>
                    <a:pt x="17" y="110"/>
                  </a:cubicBezTo>
                  <a:cubicBezTo>
                    <a:pt x="14" y="111"/>
                    <a:pt x="11" y="111"/>
                    <a:pt x="9" y="112"/>
                  </a:cubicBezTo>
                  <a:cubicBezTo>
                    <a:pt x="8" y="117"/>
                    <a:pt x="5" y="122"/>
                    <a:pt x="7" y="127"/>
                  </a:cubicBezTo>
                  <a:cubicBezTo>
                    <a:pt x="4" y="133"/>
                    <a:pt x="3" y="138"/>
                    <a:pt x="0" y="144"/>
                  </a:cubicBezTo>
                  <a:cubicBezTo>
                    <a:pt x="26" y="148"/>
                    <a:pt x="52" y="150"/>
                    <a:pt x="77" y="154"/>
                  </a:cubicBezTo>
                  <a:cubicBezTo>
                    <a:pt x="127" y="160"/>
                    <a:pt x="178" y="164"/>
                    <a:pt x="227" y="170"/>
                  </a:cubicBezTo>
                  <a:cubicBezTo>
                    <a:pt x="252" y="173"/>
                    <a:pt x="276" y="175"/>
                    <a:pt x="299" y="179"/>
                  </a:cubicBezTo>
                  <a:cubicBezTo>
                    <a:pt x="328" y="184"/>
                    <a:pt x="356" y="188"/>
                    <a:pt x="384" y="196"/>
                  </a:cubicBezTo>
                  <a:cubicBezTo>
                    <a:pt x="392" y="200"/>
                    <a:pt x="401" y="202"/>
                    <a:pt x="411" y="205"/>
                  </a:cubicBezTo>
                  <a:cubicBezTo>
                    <a:pt x="412" y="204"/>
                    <a:pt x="415" y="204"/>
                    <a:pt x="416" y="204"/>
                  </a:cubicBezTo>
                  <a:cubicBezTo>
                    <a:pt x="437" y="197"/>
                    <a:pt x="456" y="183"/>
                    <a:pt x="463" y="162"/>
                  </a:cubicBezTo>
                  <a:cubicBezTo>
                    <a:pt x="473" y="131"/>
                    <a:pt x="459" y="98"/>
                    <a:pt x="431" y="82"/>
                  </a:cubicBezTo>
                  <a:cubicBezTo>
                    <a:pt x="431" y="80"/>
                    <a:pt x="430" y="77"/>
                    <a:pt x="428" y="75"/>
                  </a:cubicBezTo>
                  <a:lnTo>
                    <a:pt x="428" y="72"/>
                  </a:lnTo>
                  <a:cubicBezTo>
                    <a:pt x="431" y="39"/>
                    <a:pt x="405" y="4"/>
                    <a:pt x="369" y="3"/>
                  </a:cubicBezTo>
                  <a:cubicBezTo>
                    <a:pt x="363" y="1"/>
                    <a:pt x="356" y="1"/>
                    <a:pt x="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1"/>
            <p:cNvSpPr/>
            <p:nvPr/>
          </p:nvSpPr>
          <p:spPr>
            <a:xfrm>
              <a:off x="4494074" y="3608464"/>
              <a:ext cx="150378" cy="61524"/>
            </a:xfrm>
            <a:custGeom>
              <a:avLst/>
              <a:gdLst/>
              <a:ahLst/>
              <a:cxnLst/>
              <a:rect l="l" t="t" r="r" b="b"/>
              <a:pathLst>
                <a:path w="2388" h="977" extrusionOk="0">
                  <a:moveTo>
                    <a:pt x="2325" y="0"/>
                  </a:moveTo>
                  <a:cubicBezTo>
                    <a:pt x="2322" y="3"/>
                    <a:pt x="2320" y="4"/>
                    <a:pt x="2317" y="7"/>
                  </a:cubicBezTo>
                  <a:cubicBezTo>
                    <a:pt x="2232" y="82"/>
                    <a:pt x="2135" y="142"/>
                    <a:pt x="2036" y="199"/>
                  </a:cubicBezTo>
                  <a:cubicBezTo>
                    <a:pt x="2027" y="203"/>
                    <a:pt x="2019" y="209"/>
                    <a:pt x="2010" y="212"/>
                  </a:cubicBezTo>
                  <a:cubicBezTo>
                    <a:pt x="2002" y="216"/>
                    <a:pt x="1992" y="217"/>
                    <a:pt x="1983" y="217"/>
                  </a:cubicBezTo>
                  <a:cubicBezTo>
                    <a:pt x="1981" y="219"/>
                    <a:pt x="1980" y="221"/>
                    <a:pt x="1979" y="222"/>
                  </a:cubicBezTo>
                  <a:cubicBezTo>
                    <a:pt x="1950" y="258"/>
                    <a:pt x="1919" y="292"/>
                    <a:pt x="1884" y="324"/>
                  </a:cubicBezTo>
                  <a:cubicBezTo>
                    <a:pt x="1873" y="334"/>
                    <a:pt x="1861" y="344"/>
                    <a:pt x="1848" y="354"/>
                  </a:cubicBezTo>
                  <a:cubicBezTo>
                    <a:pt x="1843" y="355"/>
                    <a:pt x="1837" y="356"/>
                    <a:pt x="1832" y="359"/>
                  </a:cubicBezTo>
                  <a:cubicBezTo>
                    <a:pt x="1826" y="362"/>
                    <a:pt x="1823" y="371"/>
                    <a:pt x="1817" y="376"/>
                  </a:cubicBezTo>
                  <a:lnTo>
                    <a:pt x="1791" y="391"/>
                  </a:lnTo>
                  <a:cubicBezTo>
                    <a:pt x="1763" y="406"/>
                    <a:pt x="1733" y="418"/>
                    <a:pt x="1703" y="430"/>
                  </a:cubicBezTo>
                  <a:lnTo>
                    <a:pt x="1706" y="430"/>
                  </a:lnTo>
                  <a:cubicBezTo>
                    <a:pt x="1704" y="430"/>
                    <a:pt x="1703" y="431"/>
                    <a:pt x="1702" y="431"/>
                  </a:cubicBezTo>
                  <a:cubicBezTo>
                    <a:pt x="1701" y="432"/>
                    <a:pt x="1699" y="432"/>
                    <a:pt x="1698" y="434"/>
                  </a:cubicBezTo>
                  <a:cubicBezTo>
                    <a:pt x="1698" y="434"/>
                    <a:pt x="1698" y="434"/>
                    <a:pt x="1698" y="434"/>
                  </a:cubicBezTo>
                  <a:lnTo>
                    <a:pt x="1698" y="434"/>
                  </a:lnTo>
                  <a:cubicBezTo>
                    <a:pt x="1671" y="442"/>
                    <a:pt x="1645" y="451"/>
                    <a:pt x="1618" y="458"/>
                  </a:cubicBezTo>
                  <a:cubicBezTo>
                    <a:pt x="1588" y="464"/>
                    <a:pt x="1558" y="470"/>
                    <a:pt x="1528" y="475"/>
                  </a:cubicBezTo>
                  <a:cubicBezTo>
                    <a:pt x="1439" y="483"/>
                    <a:pt x="1348" y="487"/>
                    <a:pt x="1258" y="487"/>
                  </a:cubicBezTo>
                  <a:cubicBezTo>
                    <a:pt x="1193" y="484"/>
                    <a:pt x="1130" y="480"/>
                    <a:pt x="1066" y="474"/>
                  </a:cubicBezTo>
                  <a:cubicBezTo>
                    <a:pt x="999" y="468"/>
                    <a:pt x="932" y="457"/>
                    <a:pt x="866" y="447"/>
                  </a:cubicBezTo>
                  <a:lnTo>
                    <a:pt x="867" y="447"/>
                  </a:lnTo>
                  <a:cubicBezTo>
                    <a:pt x="814" y="438"/>
                    <a:pt x="762" y="427"/>
                    <a:pt x="710" y="416"/>
                  </a:cubicBezTo>
                  <a:cubicBezTo>
                    <a:pt x="653" y="405"/>
                    <a:pt x="597" y="394"/>
                    <a:pt x="541" y="379"/>
                  </a:cubicBezTo>
                  <a:cubicBezTo>
                    <a:pt x="493" y="364"/>
                    <a:pt x="447" y="349"/>
                    <a:pt x="400" y="329"/>
                  </a:cubicBezTo>
                  <a:cubicBezTo>
                    <a:pt x="400" y="328"/>
                    <a:pt x="398" y="328"/>
                    <a:pt x="398" y="328"/>
                  </a:cubicBezTo>
                  <a:cubicBezTo>
                    <a:pt x="397" y="327"/>
                    <a:pt x="397" y="327"/>
                    <a:pt x="396" y="327"/>
                  </a:cubicBezTo>
                  <a:lnTo>
                    <a:pt x="395" y="327"/>
                  </a:lnTo>
                  <a:cubicBezTo>
                    <a:pt x="380" y="318"/>
                    <a:pt x="365" y="309"/>
                    <a:pt x="347" y="303"/>
                  </a:cubicBezTo>
                  <a:cubicBezTo>
                    <a:pt x="342" y="303"/>
                    <a:pt x="336" y="302"/>
                    <a:pt x="331" y="302"/>
                  </a:cubicBezTo>
                  <a:cubicBezTo>
                    <a:pt x="328" y="302"/>
                    <a:pt x="326" y="302"/>
                    <a:pt x="324" y="302"/>
                  </a:cubicBezTo>
                  <a:cubicBezTo>
                    <a:pt x="321" y="301"/>
                    <a:pt x="320" y="298"/>
                    <a:pt x="318" y="296"/>
                  </a:cubicBezTo>
                  <a:cubicBezTo>
                    <a:pt x="315" y="297"/>
                    <a:pt x="312" y="297"/>
                    <a:pt x="309" y="297"/>
                  </a:cubicBezTo>
                  <a:cubicBezTo>
                    <a:pt x="303" y="297"/>
                    <a:pt x="298" y="296"/>
                    <a:pt x="293" y="294"/>
                  </a:cubicBezTo>
                  <a:cubicBezTo>
                    <a:pt x="287" y="293"/>
                    <a:pt x="282" y="292"/>
                    <a:pt x="275" y="289"/>
                  </a:cubicBezTo>
                  <a:cubicBezTo>
                    <a:pt x="256" y="283"/>
                    <a:pt x="235" y="274"/>
                    <a:pt x="217" y="263"/>
                  </a:cubicBezTo>
                  <a:cubicBezTo>
                    <a:pt x="200" y="255"/>
                    <a:pt x="182" y="246"/>
                    <a:pt x="165" y="236"/>
                  </a:cubicBezTo>
                  <a:cubicBezTo>
                    <a:pt x="129" y="216"/>
                    <a:pt x="93" y="194"/>
                    <a:pt x="58" y="172"/>
                  </a:cubicBezTo>
                  <a:cubicBezTo>
                    <a:pt x="50" y="165"/>
                    <a:pt x="40" y="160"/>
                    <a:pt x="23" y="154"/>
                  </a:cubicBezTo>
                  <a:cubicBezTo>
                    <a:pt x="16" y="154"/>
                    <a:pt x="7" y="153"/>
                    <a:pt x="0" y="153"/>
                  </a:cubicBezTo>
                  <a:cubicBezTo>
                    <a:pt x="43" y="201"/>
                    <a:pt x="88" y="252"/>
                    <a:pt x="134" y="299"/>
                  </a:cubicBezTo>
                  <a:cubicBezTo>
                    <a:pt x="193" y="361"/>
                    <a:pt x="255" y="422"/>
                    <a:pt x="326" y="473"/>
                  </a:cubicBezTo>
                  <a:cubicBezTo>
                    <a:pt x="362" y="500"/>
                    <a:pt x="404" y="521"/>
                    <a:pt x="443" y="544"/>
                  </a:cubicBezTo>
                  <a:cubicBezTo>
                    <a:pt x="469" y="559"/>
                    <a:pt x="496" y="573"/>
                    <a:pt x="523" y="585"/>
                  </a:cubicBezTo>
                  <a:cubicBezTo>
                    <a:pt x="553" y="598"/>
                    <a:pt x="583" y="611"/>
                    <a:pt x="614" y="622"/>
                  </a:cubicBezTo>
                  <a:cubicBezTo>
                    <a:pt x="650" y="637"/>
                    <a:pt x="687" y="648"/>
                    <a:pt x="723" y="661"/>
                  </a:cubicBezTo>
                  <a:cubicBezTo>
                    <a:pt x="732" y="664"/>
                    <a:pt x="738" y="665"/>
                    <a:pt x="744" y="668"/>
                  </a:cubicBezTo>
                  <a:cubicBezTo>
                    <a:pt x="802" y="685"/>
                    <a:pt x="862" y="702"/>
                    <a:pt x="921" y="719"/>
                  </a:cubicBezTo>
                  <a:cubicBezTo>
                    <a:pt x="950" y="727"/>
                    <a:pt x="976" y="733"/>
                    <a:pt x="1005" y="738"/>
                  </a:cubicBezTo>
                  <a:cubicBezTo>
                    <a:pt x="1041" y="745"/>
                    <a:pt x="1079" y="747"/>
                    <a:pt x="1116" y="748"/>
                  </a:cubicBezTo>
                  <a:cubicBezTo>
                    <a:pt x="1123" y="749"/>
                    <a:pt x="1131" y="749"/>
                    <a:pt x="1138" y="749"/>
                  </a:cubicBezTo>
                  <a:cubicBezTo>
                    <a:pt x="1190" y="749"/>
                    <a:pt x="1242" y="740"/>
                    <a:pt x="1294" y="733"/>
                  </a:cubicBezTo>
                  <a:cubicBezTo>
                    <a:pt x="1359" y="725"/>
                    <a:pt x="1421" y="709"/>
                    <a:pt x="1485" y="692"/>
                  </a:cubicBezTo>
                  <a:cubicBezTo>
                    <a:pt x="1502" y="686"/>
                    <a:pt x="1519" y="680"/>
                    <a:pt x="1537" y="674"/>
                  </a:cubicBezTo>
                  <a:cubicBezTo>
                    <a:pt x="1548" y="670"/>
                    <a:pt x="1559" y="666"/>
                    <a:pt x="1571" y="661"/>
                  </a:cubicBezTo>
                  <a:cubicBezTo>
                    <a:pt x="1606" y="645"/>
                    <a:pt x="1640" y="630"/>
                    <a:pt x="1673" y="613"/>
                  </a:cubicBezTo>
                  <a:cubicBezTo>
                    <a:pt x="1692" y="604"/>
                    <a:pt x="1709" y="596"/>
                    <a:pt x="1728" y="585"/>
                  </a:cubicBezTo>
                  <a:cubicBezTo>
                    <a:pt x="1727" y="585"/>
                    <a:pt x="1727" y="585"/>
                    <a:pt x="1726" y="585"/>
                  </a:cubicBezTo>
                  <a:lnTo>
                    <a:pt x="1726" y="585"/>
                  </a:lnTo>
                  <a:cubicBezTo>
                    <a:pt x="1756" y="570"/>
                    <a:pt x="1786" y="555"/>
                    <a:pt x="1813" y="539"/>
                  </a:cubicBezTo>
                  <a:cubicBezTo>
                    <a:pt x="1824" y="534"/>
                    <a:pt x="1833" y="526"/>
                    <a:pt x="1842" y="520"/>
                  </a:cubicBezTo>
                  <a:cubicBezTo>
                    <a:pt x="1854" y="540"/>
                    <a:pt x="1864" y="559"/>
                    <a:pt x="1877" y="577"/>
                  </a:cubicBezTo>
                  <a:cubicBezTo>
                    <a:pt x="1909" y="626"/>
                    <a:pt x="1942" y="675"/>
                    <a:pt x="1981" y="719"/>
                  </a:cubicBezTo>
                  <a:cubicBezTo>
                    <a:pt x="1994" y="733"/>
                    <a:pt x="2006" y="747"/>
                    <a:pt x="2019" y="762"/>
                  </a:cubicBezTo>
                  <a:cubicBezTo>
                    <a:pt x="2029" y="772"/>
                    <a:pt x="2038" y="783"/>
                    <a:pt x="2049" y="794"/>
                  </a:cubicBezTo>
                  <a:cubicBezTo>
                    <a:pt x="2069" y="815"/>
                    <a:pt x="2091" y="838"/>
                    <a:pt x="2113" y="860"/>
                  </a:cubicBezTo>
                  <a:cubicBezTo>
                    <a:pt x="2133" y="879"/>
                    <a:pt x="2156" y="900"/>
                    <a:pt x="2178" y="918"/>
                  </a:cubicBezTo>
                  <a:cubicBezTo>
                    <a:pt x="2189" y="928"/>
                    <a:pt x="2202" y="938"/>
                    <a:pt x="2214" y="948"/>
                  </a:cubicBezTo>
                  <a:cubicBezTo>
                    <a:pt x="2225" y="959"/>
                    <a:pt x="2238" y="969"/>
                    <a:pt x="2254" y="974"/>
                  </a:cubicBezTo>
                  <a:cubicBezTo>
                    <a:pt x="2255" y="974"/>
                    <a:pt x="2256" y="975"/>
                    <a:pt x="2258" y="975"/>
                  </a:cubicBezTo>
                  <a:cubicBezTo>
                    <a:pt x="2263" y="976"/>
                    <a:pt x="2268" y="977"/>
                    <a:pt x="2273" y="977"/>
                  </a:cubicBezTo>
                  <a:cubicBezTo>
                    <a:pt x="2293" y="977"/>
                    <a:pt x="2313" y="969"/>
                    <a:pt x="2324" y="953"/>
                  </a:cubicBezTo>
                  <a:cubicBezTo>
                    <a:pt x="2326" y="950"/>
                    <a:pt x="2327" y="948"/>
                    <a:pt x="2328" y="946"/>
                  </a:cubicBezTo>
                  <a:cubicBezTo>
                    <a:pt x="2338" y="944"/>
                    <a:pt x="2348" y="941"/>
                    <a:pt x="2356" y="934"/>
                  </a:cubicBezTo>
                  <a:cubicBezTo>
                    <a:pt x="2375" y="921"/>
                    <a:pt x="2387" y="892"/>
                    <a:pt x="2379" y="867"/>
                  </a:cubicBezTo>
                  <a:cubicBezTo>
                    <a:pt x="2378" y="862"/>
                    <a:pt x="2375" y="857"/>
                    <a:pt x="2374" y="850"/>
                  </a:cubicBezTo>
                  <a:cubicBezTo>
                    <a:pt x="2375" y="839"/>
                    <a:pt x="2373" y="828"/>
                    <a:pt x="2366" y="817"/>
                  </a:cubicBezTo>
                  <a:cubicBezTo>
                    <a:pt x="2338" y="772"/>
                    <a:pt x="2302" y="730"/>
                    <a:pt x="2270" y="686"/>
                  </a:cubicBezTo>
                  <a:cubicBezTo>
                    <a:pt x="2249" y="657"/>
                    <a:pt x="2225" y="628"/>
                    <a:pt x="2203" y="598"/>
                  </a:cubicBezTo>
                  <a:cubicBezTo>
                    <a:pt x="2179" y="566"/>
                    <a:pt x="2155" y="534"/>
                    <a:pt x="2131" y="501"/>
                  </a:cubicBezTo>
                  <a:cubicBezTo>
                    <a:pt x="2132" y="499"/>
                    <a:pt x="2131" y="497"/>
                    <a:pt x="2131" y="494"/>
                  </a:cubicBezTo>
                  <a:cubicBezTo>
                    <a:pt x="2114" y="485"/>
                    <a:pt x="2101" y="469"/>
                    <a:pt x="2098" y="449"/>
                  </a:cubicBezTo>
                  <a:cubicBezTo>
                    <a:pt x="2095" y="443"/>
                    <a:pt x="2094" y="436"/>
                    <a:pt x="2094" y="428"/>
                  </a:cubicBezTo>
                  <a:cubicBezTo>
                    <a:pt x="2086" y="417"/>
                    <a:pt x="2079" y="407"/>
                    <a:pt x="2070" y="396"/>
                  </a:cubicBezTo>
                  <a:cubicBezTo>
                    <a:pt x="2064" y="387"/>
                    <a:pt x="2058" y="380"/>
                    <a:pt x="2052" y="371"/>
                  </a:cubicBezTo>
                  <a:cubicBezTo>
                    <a:pt x="2063" y="360"/>
                    <a:pt x="2073" y="351"/>
                    <a:pt x="2085" y="343"/>
                  </a:cubicBezTo>
                  <a:cubicBezTo>
                    <a:pt x="2130" y="302"/>
                    <a:pt x="2176" y="261"/>
                    <a:pt x="2218" y="219"/>
                  </a:cubicBezTo>
                  <a:cubicBezTo>
                    <a:pt x="2227" y="210"/>
                    <a:pt x="2234" y="199"/>
                    <a:pt x="2244" y="189"/>
                  </a:cubicBezTo>
                  <a:cubicBezTo>
                    <a:pt x="2248" y="181"/>
                    <a:pt x="2253" y="174"/>
                    <a:pt x="2256" y="167"/>
                  </a:cubicBezTo>
                  <a:cubicBezTo>
                    <a:pt x="2276" y="132"/>
                    <a:pt x="2295" y="96"/>
                    <a:pt x="2311" y="59"/>
                  </a:cubicBezTo>
                  <a:cubicBezTo>
                    <a:pt x="2316" y="44"/>
                    <a:pt x="2322" y="31"/>
                    <a:pt x="2327" y="18"/>
                  </a:cubicBezTo>
                  <a:cubicBezTo>
                    <a:pt x="2326" y="12"/>
                    <a:pt x="2325" y="7"/>
                    <a:pt x="2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1"/>
            <p:cNvSpPr/>
            <p:nvPr/>
          </p:nvSpPr>
          <p:spPr>
            <a:xfrm>
              <a:off x="4636329" y="3618854"/>
              <a:ext cx="252" cy="567"/>
            </a:xfrm>
            <a:custGeom>
              <a:avLst/>
              <a:gdLst/>
              <a:ahLst/>
              <a:cxnLst/>
              <a:rect l="l" t="t" r="r" b="b"/>
              <a:pathLst>
                <a:path w="4" h="9" extrusionOk="0">
                  <a:moveTo>
                    <a:pt x="3" y="0"/>
                  </a:moveTo>
                  <a:lnTo>
                    <a:pt x="0" y="8"/>
                  </a:lnTo>
                  <a:cubicBezTo>
                    <a:pt x="1" y="7"/>
                    <a:pt x="1" y="5"/>
                    <a:pt x="2" y="3"/>
                  </a:cubicBezTo>
                  <a:cubicBezTo>
                    <a:pt x="2" y="2"/>
                    <a:pt x="3" y="2"/>
                    <a:pt x="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1"/>
            <p:cNvSpPr/>
            <p:nvPr/>
          </p:nvSpPr>
          <p:spPr>
            <a:xfrm>
              <a:off x="4519326" y="3629119"/>
              <a:ext cx="126" cy="63"/>
            </a:xfrm>
            <a:custGeom>
              <a:avLst/>
              <a:gdLst/>
              <a:ahLst/>
              <a:cxnLst/>
              <a:rect l="l" t="t" r="r" b="b"/>
              <a:pathLst>
                <a:path w="2" h="1" extrusionOk="0">
                  <a:moveTo>
                    <a:pt x="1" y="0"/>
                  </a:moveTo>
                  <a:lnTo>
                    <a:pt x="1" y="0"/>
                  </a:lnTo>
                  <a:cubicBezTo>
                    <a:pt x="2" y="0"/>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1"/>
            <p:cNvSpPr/>
            <p:nvPr/>
          </p:nvSpPr>
          <p:spPr>
            <a:xfrm>
              <a:off x="4366428" y="3513186"/>
              <a:ext cx="8942" cy="8249"/>
            </a:xfrm>
            <a:custGeom>
              <a:avLst/>
              <a:gdLst/>
              <a:ahLst/>
              <a:cxnLst/>
              <a:rect l="l" t="t" r="r" b="b"/>
              <a:pathLst>
                <a:path w="142" h="131" extrusionOk="0">
                  <a:moveTo>
                    <a:pt x="68" y="0"/>
                  </a:moveTo>
                  <a:cubicBezTo>
                    <a:pt x="40" y="0"/>
                    <a:pt x="14" y="23"/>
                    <a:pt x="8" y="51"/>
                  </a:cubicBezTo>
                  <a:cubicBezTo>
                    <a:pt x="0" y="86"/>
                    <a:pt x="23" y="118"/>
                    <a:pt x="56" y="128"/>
                  </a:cubicBezTo>
                  <a:cubicBezTo>
                    <a:pt x="61" y="130"/>
                    <a:pt x="66" y="130"/>
                    <a:pt x="72" y="130"/>
                  </a:cubicBezTo>
                  <a:cubicBezTo>
                    <a:pt x="100" y="130"/>
                    <a:pt x="127" y="108"/>
                    <a:pt x="133" y="81"/>
                  </a:cubicBezTo>
                  <a:cubicBezTo>
                    <a:pt x="142" y="46"/>
                    <a:pt x="119" y="14"/>
                    <a:pt x="86" y="3"/>
                  </a:cubicBezTo>
                  <a:cubicBezTo>
                    <a:pt x="80" y="1"/>
                    <a:pt x="74"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1"/>
            <p:cNvSpPr/>
            <p:nvPr/>
          </p:nvSpPr>
          <p:spPr>
            <a:xfrm>
              <a:off x="4352637" y="3513060"/>
              <a:ext cx="8879" cy="8312"/>
            </a:xfrm>
            <a:custGeom>
              <a:avLst/>
              <a:gdLst/>
              <a:ahLst/>
              <a:cxnLst/>
              <a:rect l="l" t="t" r="r" b="b"/>
              <a:pathLst>
                <a:path w="141" h="132" extrusionOk="0">
                  <a:moveTo>
                    <a:pt x="70" y="1"/>
                  </a:moveTo>
                  <a:cubicBezTo>
                    <a:pt x="41" y="1"/>
                    <a:pt x="15" y="23"/>
                    <a:pt x="8" y="52"/>
                  </a:cubicBezTo>
                  <a:cubicBezTo>
                    <a:pt x="0" y="86"/>
                    <a:pt x="22" y="119"/>
                    <a:pt x="56" y="129"/>
                  </a:cubicBezTo>
                  <a:cubicBezTo>
                    <a:pt x="61" y="131"/>
                    <a:pt x="66" y="131"/>
                    <a:pt x="71" y="131"/>
                  </a:cubicBezTo>
                  <a:cubicBezTo>
                    <a:pt x="100" y="131"/>
                    <a:pt x="127" y="109"/>
                    <a:pt x="134" y="81"/>
                  </a:cubicBezTo>
                  <a:cubicBezTo>
                    <a:pt x="141" y="46"/>
                    <a:pt x="119" y="14"/>
                    <a:pt x="85" y="3"/>
                  </a:cubicBezTo>
                  <a:cubicBezTo>
                    <a:pt x="80" y="2"/>
                    <a:pt x="75"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p:nvPr/>
          </p:nvSpPr>
          <p:spPr>
            <a:xfrm>
              <a:off x="4580661" y="3531889"/>
              <a:ext cx="8942" cy="8186"/>
            </a:xfrm>
            <a:custGeom>
              <a:avLst/>
              <a:gdLst/>
              <a:ahLst/>
              <a:cxnLst/>
              <a:rect l="l" t="t" r="r" b="b"/>
              <a:pathLst>
                <a:path w="142" h="130" extrusionOk="0">
                  <a:moveTo>
                    <a:pt x="70" y="0"/>
                  </a:moveTo>
                  <a:cubicBezTo>
                    <a:pt x="42" y="0"/>
                    <a:pt x="15" y="23"/>
                    <a:pt x="8" y="50"/>
                  </a:cubicBezTo>
                  <a:cubicBezTo>
                    <a:pt x="1" y="85"/>
                    <a:pt x="22" y="117"/>
                    <a:pt x="55" y="127"/>
                  </a:cubicBezTo>
                  <a:cubicBezTo>
                    <a:pt x="61" y="129"/>
                    <a:pt x="66" y="130"/>
                    <a:pt x="71" y="130"/>
                  </a:cubicBezTo>
                  <a:cubicBezTo>
                    <a:pt x="100" y="130"/>
                    <a:pt x="127" y="107"/>
                    <a:pt x="133" y="80"/>
                  </a:cubicBezTo>
                  <a:cubicBezTo>
                    <a:pt x="141" y="45"/>
                    <a:pt x="119" y="13"/>
                    <a:pt x="85" y="2"/>
                  </a:cubicBezTo>
                  <a:cubicBezTo>
                    <a:pt x="80" y="1"/>
                    <a:pt x="75"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1"/>
            <p:cNvSpPr/>
            <p:nvPr/>
          </p:nvSpPr>
          <p:spPr>
            <a:xfrm>
              <a:off x="4197913" y="3664069"/>
              <a:ext cx="8879" cy="8186"/>
            </a:xfrm>
            <a:custGeom>
              <a:avLst/>
              <a:gdLst/>
              <a:ahLst/>
              <a:cxnLst/>
              <a:rect l="l" t="t" r="r" b="b"/>
              <a:pathLst>
                <a:path w="141" h="130" extrusionOk="0">
                  <a:moveTo>
                    <a:pt x="70" y="0"/>
                  </a:moveTo>
                  <a:cubicBezTo>
                    <a:pt x="42" y="0"/>
                    <a:pt x="15" y="22"/>
                    <a:pt x="7" y="49"/>
                  </a:cubicBezTo>
                  <a:cubicBezTo>
                    <a:pt x="0" y="84"/>
                    <a:pt x="21" y="117"/>
                    <a:pt x="54" y="127"/>
                  </a:cubicBezTo>
                  <a:cubicBezTo>
                    <a:pt x="60" y="129"/>
                    <a:pt x="65" y="130"/>
                    <a:pt x="71" y="130"/>
                  </a:cubicBezTo>
                  <a:cubicBezTo>
                    <a:pt x="99" y="130"/>
                    <a:pt x="126" y="109"/>
                    <a:pt x="132" y="81"/>
                  </a:cubicBezTo>
                  <a:cubicBezTo>
                    <a:pt x="141" y="46"/>
                    <a:pt x="120" y="13"/>
                    <a:pt x="86" y="3"/>
                  </a:cubicBezTo>
                  <a:cubicBezTo>
                    <a:pt x="81" y="1"/>
                    <a:pt x="75"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1"/>
            <p:cNvSpPr/>
            <p:nvPr/>
          </p:nvSpPr>
          <p:spPr>
            <a:xfrm>
              <a:off x="4213026" y="3666965"/>
              <a:ext cx="9005" cy="8249"/>
            </a:xfrm>
            <a:custGeom>
              <a:avLst/>
              <a:gdLst/>
              <a:ahLst/>
              <a:cxnLst/>
              <a:rect l="l" t="t" r="r" b="b"/>
              <a:pathLst>
                <a:path w="143" h="131" extrusionOk="0">
                  <a:moveTo>
                    <a:pt x="71" y="0"/>
                  </a:moveTo>
                  <a:cubicBezTo>
                    <a:pt x="43" y="0"/>
                    <a:pt x="15" y="21"/>
                    <a:pt x="9" y="49"/>
                  </a:cubicBezTo>
                  <a:cubicBezTo>
                    <a:pt x="1" y="84"/>
                    <a:pt x="21" y="118"/>
                    <a:pt x="55" y="128"/>
                  </a:cubicBezTo>
                  <a:cubicBezTo>
                    <a:pt x="61" y="129"/>
                    <a:pt x="66" y="130"/>
                    <a:pt x="71" y="130"/>
                  </a:cubicBezTo>
                  <a:cubicBezTo>
                    <a:pt x="99" y="130"/>
                    <a:pt x="126" y="108"/>
                    <a:pt x="134" y="81"/>
                  </a:cubicBezTo>
                  <a:cubicBezTo>
                    <a:pt x="142" y="46"/>
                    <a:pt x="121" y="13"/>
                    <a:pt x="87" y="3"/>
                  </a:cubicBezTo>
                  <a:cubicBezTo>
                    <a:pt x="82" y="1"/>
                    <a:pt x="76"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1"/>
            <p:cNvSpPr/>
            <p:nvPr/>
          </p:nvSpPr>
          <p:spPr>
            <a:xfrm>
              <a:off x="4201628" y="3678111"/>
              <a:ext cx="8879" cy="8186"/>
            </a:xfrm>
            <a:custGeom>
              <a:avLst/>
              <a:gdLst/>
              <a:ahLst/>
              <a:cxnLst/>
              <a:rect l="l" t="t" r="r" b="b"/>
              <a:pathLst>
                <a:path w="141" h="130" extrusionOk="0">
                  <a:moveTo>
                    <a:pt x="71" y="0"/>
                  </a:moveTo>
                  <a:cubicBezTo>
                    <a:pt x="42" y="0"/>
                    <a:pt x="15" y="22"/>
                    <a:pt x="8" y="49"/>
                  </a:cubicBezTo>
                  <a:cubicBezTo>
                    <a:pt x="0" y="84"/>
                    <a:pt x="21" y="117"/>
                    <a:pt x="55" y="127"/>
                  </a:cubicBezTo>
                  <a:cubicBezTo>
                    <a:pt x="60" y="129"/>
                    <a:pt x="65" y="130"/>
                    <a:pt x="71" y="130"/>
                  </a:cubicBezTo>
                  <a:cubicBezTo>
                    <a:pt x="99" y="130"/>
                    <a:pt x="125" y="109"/>
                    <a:pt x="133" y="81"/>
                  </a:cubicBezTo>
                  <a:cubicBezTo>
                    <a:pt x="140" y="47"/>
                    <a:pt x="120" y="13"/>
                    <a:pt x="87" y="2"/>
                  </a:cubicBezTo>
                  <a:cubicBezTo>
                    <a:pt x="81" y="1"/>
                    <a:pt x="76"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1"/>
            <p:cNvSpPr/>
            <p:nvPr/>
          </p:nvSpPr>
          <p:spPr>
            <a:xfrm>
              <a:off x="4735889" y="3549395"/>
              <a:ext cx="9005" cy="8249"/>
            </a:xfrm>
            <a:custGeom>
              <a:avLst/>
              <a:gdLst/>
              <a:ahLst/>
              <a:cxnLst/>
              <a:rect l="l" t="t" r="r" b="b"/>
              <a:pathLst>
                <a:path w="143" h="131" extrusionOk="0">
                  <a:moveTo>
                    <a:pt x="72" y="1"/>
                  </a:moveTo>
                  <a:cubicBezTo>
                    <a:pt x="44" y="1"/>
                    <a:pt x="17" y="23"/>
                    <a:pt x="9" y="50"/>
                  </a:cubicBezTo>
                  <a:cubicBezTo>
                    <a:pt x="0" y="85"/>
                    <a:pt x="21" y="118"/>
                    <a:pt x="56" y="128"/>
                  </a:cubicBezTo>
                  <a:cubicBezTo>
                    <a:pt x="61" y="130"/>
                    <a:pt x="67" y="130"/>
                    <a:pt x="72" y="130"/>
                  </a:cubicBezTo>
                  <a:cubicBezTo>
                    <a:pt x="101" y="130"/>
                    <a:pt x="127" y="108"/>
                    <a:pt x="134" y="82"/>
                  </a:cubicBezTo>
                  <a:cubicBezTo>
                    <a:pt x="143" y="46"/>
                    <a:pt x="122" y="13"/>
                    <a:pt x="88" y="3"/>
                  </a:cubicBezTo>
                  <a:cubicBezTo>
                    <a:pt x="83" y="1"/>
                    <a:pt x="77"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1"/>
            <p:cNvSpPr/>
            <p:nvPr/>
          </p:nvSpPr>
          <p:spPr>
            <a:xfrm>
              <a:off x="4727388" y="3564383"/>
              <a:ext cx="8942" cy="8186"/>
            </a:xfrm>
            <a:custGeom>
              <a:avLst/>
              <a:gdLst/>
              <a:ahLst/>
              <a:cxnLst/>
              <a:rect l="l" t="t" r="r" b="b"/>
              <a:pathLst>
                <a:path w="142" h="130" extrusionOk="0">
                  <a:moveTo>
                    <a:pt x="72" y="0"/>
                  </a:moveTo>
                  <a:cubicBezTo>
                    <a:pt x="43" y="0"/>
                    <a:pt x="15" y="22"/>
                    <a:pt x="9" y="49"/>
                  </a:cubicBezTo>
                  <a:cubicBezTo>
                    <a:pt x="1" y="84"/>
                    <a:pt x="22" y="117"/>
                    <a:pt x="56" y="127"/>
                  </a:cubicBezTo>
                  <a:cubicBezTo>
                    <a:pt x="61" y="129"/>
                    <a:pt x="66" y="130"/>
                    <a:pt x="72" y="130"/>
                  </a:cubicBezTo>
                  <a:cubicBezTo>
                    <a:pt x="100" y="130"/>
                    <a:pt x="126" y="109"/>
                    <a:pt x="134" y="81"/>
                  </a:cubicBezTo>
                  <a:cubicBezTo>
                    <a:pt x="141" y="47"/>
                    <a:pt x="122" y="13"/>
                    <a:pt x="88" y="2"/>
                  </a:cubicBezTo>
                  <a:cubicBezTo>
                    <a:pt x="82" y="1"/>
                    <a:pt x="77"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1"/>
            <p:cNvSpPr/>
            <p:nvPr/>
          </p:nvSpPr>
          <p:spPr>
            <a:xfrm>
              <a:off x="5401134" y="2703860"/>
              <a:ext cx="441" cy="315"/>
            </a:xfrm>
            <a:custGeom>
              <a:avLst/>
              <a:gdLst/>
              <a:ahLst/>
              <a:cxnLst/>
              <a:rect l="l" t="t" r="r" b="b"/>
              <a:pathLst>
                <a:path w="7" h="5" extrusionOk="0">
                  <a:moveTo>
                    <a:pt x="1" y="1"/>
                  </a:moveTo>
                  <a:cubicBezTo>
                    <a:pt x="1" y="3"/>
                    <a:pt x="2" y="3"/>
                    <a:pt x="3" y="4"/>
                  </a:cubicBezTo>
                  <a:cubicBezTo>
                    <a:pt x="4" y="4"/>
                    <a:pt x="6" y="5"/>
                    <a:pt x="7" y="5"/>
                  </a:cubicBezTo>
                  <a:cubicBezTo>
                    <a:pt x="4" y="4"/>
                    <a:pt x="2" y="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1"/>
            <p:cNvSpPr/>
            <p:nvPr/>
          </p:nvSpPr>
          <p:spPr>
            <a:xfrm>
              <a:off x="5462217" y="2811606"/>
              <a:ext cx="63" cy="315"/>
            </a:xfrm>
            <a:custGeom>
              <a:avLst/>
              <a:gdLst/>
              <a:ahLst/>
              <a:cxnLst/>
              <a:rect l="l" t="t" r="r" b="b"/>
              <a:pathLst>
                <a:path w="1" h="5" extrusionOk="0">
                  <a:moveTo>
                    <a:pt x="1" y="1"/>
                  </a:moveTo>
                  <a:cubicBezTo>
                    <a:pt x="1" y="2"/>
                    <a:pt x="1" y="2"/>
                    <a:pt x="1" y="1"/>
                  </a:cubicBezTo>
                  <a:lnTo>
                    <a:pt x="1" y="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1"/>
            <p:cNvSpPr/>
            <p:nvPr/>
          </p:nvSpPr>
          <p:spPr>
            <a:xfrm>
              <a:off x="5220276" y="2575710"/>
              <a:ext cx="63" cy="63"/>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1"/>
            <p:cNvSpPr/>
            <p:nvPr/>
          </p:nvSpPr>
          <p:spPr>
            <a:xfrm>
              <a:off x="5283249" y="2829553"/>
              <a:ext cx="126" cy="63"/>
            </a:xfrm>
            <a:custGeom>
              <a:avLst/>
              <a:gdLst/>
              <a:ahLst/>
              <a:cxnLst/>
              <a:rect l="l" t="t" r="r" b="b"/>
              <a:pathLst>
                <a:path w="2" h="1" extrusionOk="0">
                  <a:moveTo>
                    <a:pt x="1" y="1"/>
                  </a:moveTo>
                  <a:cubicBezTo>
                    <a:pt x="2" y="1"/>
                    <a:pt x="2" y="1"/>
                    <a:pt x="1" y="1"/>
                  </a:cubicBezTo>
                  <a:cubicBezTo>
                    <a:pt x="2" y="1"/>
                    <a:pt x="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1"/>
            <p:cNvSpPr/>
            <p:nvPr/>
          </p:nvSpPr>
          <p:spPr>
            <a:xfrm>
              <a:off x="5066622" y="3101407"/>
              <a:ext cx="63" cy="126"/>
            </a:xfrm>
            <a:custGeom>
              <a:avLst/>
              <a:gdLst/>
              <a:ahLst/>
              <a:cxnLst/>
              <a:rect l="l" t="t" r="r" b="b"/>
              <a:pathLst>
                <a:path w="1" h="2" extrusionOk="0">
                  <a:moveTo>
                    <a:pt x="1" y="1"/>
                  </a:moveTo>
                  <a:cubicBezTo>
                    <a:pt x="1" y="0"/>
                    <a:pt x="1" y="0"/>
                    <a:pt x="1" y="1"/>
                  </a:cubicBezTo>
                  <a:cubicBezTo>
                    <a:pt x="1" y="0"/>
                    <a:pt x="1" y="0"/>
                    <a:pt x="1" y="1"/>
                  </a:cubicBezTo>
                  <a:cubicBezTo>
                    <a:pt x="1" y="0"/>
                    <a:pt x="1" y="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1"/>
            <p:cNvSpPr/>
            <p:nvPr/>
          </p:nvSpPr>
          <p:spPr>
            <a:xfrm>
              <a:off x="5066622" y="3101407"/>
              <a:ext cx="63" cy="63"/>
            </a:xfrm>
            <a:custGeom>
              <a:avLst/>
              <a:gdLst/>
              <a:ahLst/>
              <a:cxnLst/>
              <a:rect l="l" t="t" r="r" b="b"/>
              <a:pathLst>
                <a:path w="1" h="1" extrusionOk="0">
                  <a:moveTo>
                    <a:pt x="1" y="0"/>
                  </a:moveTo>
                  <a:lnTo>
                    <a:pt x="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1"/>
            <p:cNvSpPr/>
            <p:nvPr/>
          </p:nvSpPr>
          <p:spPr>
            <a:xfrm>
              <a:off x="5050375" y="2725207"/>
              <a:ext cx="325631" cy="417948"/>
            </a:xfrm>
            <a:custGeom>
              <a:avLst/>
              <a:gdLst/>
              <a:ahLst/>
              <a:cxnLst/>
              <a:rect l="l" t="t" r="r" b="b"/>
              <a:pathLst>
                <a:path w="5171" h="6637" extrusionOk="0">
                  <a:moveTo>
                    <a:pt x="2997" y="132"/>
                  </a:moveTo>
                  <a:lnTo>
                    <a:pt x="2997" y="137"/>
                  </a:lnTo>
                  <a:cubicBezTo>
                    <a:pt x="2996" y="135"/>
                    <a:pt x="2993" y="134"/>
                    <a:pt x="2992" y="132"/>
                  </a:cubicBezTo>
                  <a:close/>
                  <a:moveTo>
                    <a:pt x="1010" y="2023"/>
                  </a:moveTo>
                  <a:cubicBezTo>
                    <a:pt x="1010" y="2023"/>
                    <a:pt x="1009" y="2024"/>
                    <a:pt x="1009" y="2024"/>
                  </a:cubicBezTo>
                  <a:lnTo>
                    <a:pt x="1009" y="2024"/>
                  </a:lnTo>
                  <a:cubicBezTo>
                    <a:pt x="1009" y="2024"/>
                    <a:pt x="1010" y="2024"/>
                    <a:pt x="1010" y="2023"/>
                  </a:cubicBezTo>
                  <a:close/>
                  <a:moveTo>
                    <a:pt x="4431" y="2071"/>
                  </a:moveTo>
                  <a:cubicBezTo>
                    <a:pt x="4432" y="2071"/>
                    <a:pt x="4433" y="2072"/>
                    <a:pt x="4434" y="2072"/>
                  </a:cubicBezTo>
                  <a:lnTo>
                    <a:pt x="4434" y="2072"/>
                  </a:lnTo>
                  <a:cubicBezTo>
                    <a:pt x="4433" y="2072"/>
                    <a:pt x="4432" y="2072"/>
                    <a:pt x="4431" y="2071"/>
                  </a:cubicBezTo>
                  <a:close/>
                  <a:moveTo>
                    <a:pt x="851" y="2142"/>
                  </a:moveTo>
                  <a:cubicBezTo>
                    <a:pt x="851" y="2142"/>
                    <a:pt x="851" y="2142"/>
                    <a:pt x="850" y="2143"/>
                  </a:cubicBezTo>
                  <a:lnTo>
                    <a:pt x="850" y="2143"/>
                  </a:lnTo>
                  <a:cubicBezTo>
                    <a:pt x="851" y="2142"/>
                    <a:pt x="851" y="2142"/>
                    <a:pt x="851" y="2142"/>
                  </a:cubicBezTo>
                  <a:close/>
                  <a:moveTo>
                    <a:pt x="4693" y="2240"/>
                  </a:moveTo>
                  <a:cubicBezTo>
                    <a:pt x="4697" y="2241"/>
                    <a:pt x="4701" y="2241"/>
                    <a:pt x="4705" y="2243"/>
                  </a:cubicBezTo>
                  <a:cubicBezTo>
                    <a:pt x="4704" y="2245"/>
                    <a:pt x="4704" y="2248"/>
                    <a:pt x="4704" y="2249"/>
                  </a:cubicBezTo>
                  <a:cubicBezTo>
                    <a:pt x="4701" y="2246"/>
                    <a:pt x="4700" y="2244"/>
                    <a:pt x="4697" y="2243"/>
                  </a:cubicBezTo>
                  <a:cubicBezTo>
                    <a:pt x="4696" y="2241"/>
                    <a:pt x="4694" y="2241"/>
                    <a:pt x="4693" y="2240"/>
                  </a:cubicBezTo>
                  <a:close/>
                  <a:moveTo>
                    <a:pt x="4203" y="4846"/>
                  </a:moveTo>
                  <a:cubicBezTo>
                    <a:pt x="4200" y="4851"/>
                    <a:pt x="4198" y="4856"/>
                    <a:pt x="4194" y="4860"/>
                  </a:cubicBezTo>
                  <a:cubicBezTo>
                    <a:pt x="4194" y="4859"/>
                    <a:pt x="4195" y="4857"/>
                    <a:pt x="4195" y="4856"/>
                  </a:cubicBezTo>
                  <a:cubicBezTo>
                    <a:pt x="4198" y="4853"/>
                    <a:pt x="4200" y="4850"/>
                    <a:pt x="4203" y="4846"/>
                  </a:cubicBezTo>
                  <a:close/>
                  <a:moveTo>
                    <a:pt x="3623" y="5857"/>
                  </a:moveTo>
                  <a:cubicBezTo>
                    <a:pt x="3622" y="5857"/>
                    <a:pt x="3621" y="5858"/>
                    <a:pt x="3619" y="5858"/>
                  </a:cubicBezTo>
                  <a:cubicBezTo>
                    <a:pt x="3621" y="5857"/>
                    <a:pt x="3622" y="5857"/>
                    <a:pt x="3622" y="5857"/>
                  </a:cubicBezTo>
                  <a:close/>
                  <a:moveTo>
                    <a:pt x="3014" y="0"/>
                  </a:moveTo>
                  <a:cubicBezTo>
                    <a:pt x="3014" y="0"/>
                    <a:pt x="3014" y="1"/>
                    <a:pt x="3013" y="1"/>
                  </a:cubicBezTo>
                  <a:cubicBezTo>
                    <a:pt x="2989" y="2"/>
                    <a:pt x="2964" y="2"/>
                    <a:pt x="2940" y="2"/>
                  </a:cubicBezTo>
                  <a:cubicBezTo>
                    <a:pt x="2920" y="4"/>
                    <a:pt x="2900" y="6"/>
                    <a:pt x="2880" y="11"/>
                  </a:cubicBezTo>
                  <a:cubicBezTo>
                    <a:pt x="2853" y="15"/>
                    <a:pt x="2827" y="22"/>
                    <a:pt x="2799" y="30"/>
                  </a:cubicBezTo>
                  <a:cubicBezTo>
                    <a:pt x="2771" y="37"/>
                    <a:pt x="2740" y="51"/>
                    <a:pt x="2734" y="85"/>
                  </a:cubicBezTo>
                  <a:cubicBezTo>
                    <a:pt x="2726" y="116"/>
                    <a:pt x="2744" y="149"/>
                    <a:pt x="2773" y="160"/>
                  </a:cubicBezTo>
                  <a:cubicBezTo>
                    <a:pt x="2775" y="160"/>
                    <a:pt x="2776" y="161"/>
                    <a:pt x="2777" y="161"/>
                  </a:cubicBezTo>
                  <a:cubicBezTo>
                    <a:pt x="2793" y="166"/>
                    <a:pt x="2811" y="166"/>
                    <a:pt x="2827" y="166"/>
                  </a:cubicBezTo>
                  <a:cubicBezTo>
                    <a:pt x="2834" y="166"/>
                    <a:pt x="2842" y="164"/>
                    <a:pt x="2849" y="161"/>
                  </a:cubicBezTo>
                  <a:lnTo>
                    <a:pt x="2849" y="161"/>
                  </a:lnTo>
                  <a:cubicBezTo>
                    <a:pt x="2849" y="167"/>
                    <a:pt x="2848" y="176"/>
                    <a:pt x="2849" y="182"/>
                  </a:cubicBezTo>
                  <a:cubicBezTo>
                    <a:pt x="2835" y="187"/>
                    <a:pt x="2823" y="196"/>
                    <a:pt x="2814" y="209"/>
                  </a:cubicBezTo>
                  <a:cubicBezTo>
                    <a:pt x="2794" y="243"/>
                    <a:pt x="2806" y="290"/>
                    <a:pt x="2813" y="326"/>
                  </a:cubicBezTo>
                  <a:cubicBezTo>
                    <a:pt x="2807" y="330"/>
                    <a:pt x="2802" y="336"/>
                    <a:pt x="2798" y="341"/>
                  </a:cubicBezTo>
                  <a:cubicBezTo>
                    <a:pt x="2798" y="340"/>
                    <a:pt x="2798" y="340"/>
                    <a:pt x="2797" y="338"/>
                  </a:cubicBezTo>
                  <a:cubicBezTo>
                    <a:pt x="2788" y="324"/>
                    <a:pt x="2776" y="315"/>
                    <a:pt x="2762" y="310"/>
                  </a:cubicBezTo>
                  <a:cubicBezTo>
                    <a:pt x="2765" y="290"/>
                    <a:pt x="2759" y="271"/>
                    <a:pt x="2751" y="253"/>
                  </a:cubicBezTo>
                  <a:cubicBezTo>
                    <a:pt x="2750" y="250"/>
                    <a:pt x="2750" y="248"/>
                    <a:pt x="2750" y="245"/>
                  </a:cubicBezTo>
                  <a:lnTo>
                    <a:pt x="2750" y="242"/>
                  </a:lnTo>
                  <a:cubicBezTo>
                    <a:pt x="2751" y="232"/>
                    <a:pt x="2754" y="222"/>
                    <a:pt x="2754" y="213"/>
                  </a:cubicBezTo>
                  <a:cubicBezTo>
                    <a:pt x="2754" y="206"/>
                    <a:pt x="2752" y="197"/>
                    <a:pt x="2751" y="191"/>
                  </a:cubicBezTo>
                  <a:cubicBezTo>
                    <a:pt x="2746" y="160"/>
                    <a:pt x="2717" y="142"/>
                    <a:pt x="2689" y="142"/>
                  </a:cubicBezTo>
                  <a:cubicBezTo>
                    <a:pt x="2681" y="142"/>
                    <a:pt x="2674" y="143"/>
                    <a:pt x="2667" y="146"/>
                  </a:cubicBezTo>
                  <a:cubicBezTo>
                    <a:pt x="2634" y="157"/>
                    <a:pt x="2605" y="175"/>
                    <a:pt x="2574" y="192"/>
                  </a:cubicBezTo>
                  <a:lnTo>
                    <a:pt x="2512" y="227"/>
                  </a:lnTo>
                  <a:lnTo>
                    <a:pt x="2504" y="231"/>
                  </a:lnTo>
                  <a:cubicBezTo>
                    <a:pt x="2499" y="228"/>
                    <a:pt x="2496" y="227"/>
                    <a:pt x="2492" y="226"/>
                  </a:cubicBezTo>
                  <a:cubicBezTo>
                    <a:pt x="2485" y="224"/>
                    <a:pt x="2478" y="223"/>
                    <a:pt x="2471" y="223"/>
                  </a:cubicBezTo>
                  <a:cubicBezTo>
                    <a:pt x="2450" y="223"/>
                    <a:pt x="2430" y="232"/>
                    <a:pt x="2411" y="242"/>
                  </a:cubicBezTo>
                  <a:lnTo>
                    <a:pt x="2410" y="243"/>
                  </a:lnTo>
                  <a:cubicBezTo>
                    <a:pt x="2407" y="244"/>
                    <a:pt x="2406" y="246"/>
                    <a:pt x="2403" y="246"/>
                  </a:cubicBezTo>
                  <a:cubicBezTo>
                    <a:pt x="2404" y="246"/>
                    <a:pt x="2406" y="244"/>
                    <a:pt x="2407" y="243"/>
                  </a:cubicBezTo>
                  <a:lnTo>
                    <a:pt x="2407" y="243"/>
                  </a:lnTo>
                  <a:cubicBezTo>
                    <a:pt x="2337" y="274"/>
                    <a:pt x="2272" y="312"/>
                    <a:pt x="2210" y="355"/>
                  </a:cubicBezTo>
                  <a:cubicBezTo>
                    <a:pt x="2189" y="371"/>
                    <a:pt x="2167" y="386"/>
                    <a:pt x="2146" y="402"/>
                  </a:cubicBezTo>
                  <a:cubicBezTo>
                    <a:pt x="2127" y="416"/>
                    <a:pt x="2107" y="433"/>
                    <a:pt x="2090" y="448"/>
                  </a:cubicBezTo>
                  <a:cubicBezTo>
                    <a:pt x="2075" y="459"/>
                    <a:pt x="2060" y="471"/>
                    <a:pt x="2045" y="484"/>
                  </a:cubicBezTo>
                  <a:cubicBezTo>
                    <a:pt x="2027" y="502"/>
                    <a:pt x="2007" y="521"/>
                    <a:pt x="1987" y="539"/>
                  </a:cubicBezTo>
                  <a:cubicBezTo>
                    <a:pt x="1951" y="572"/>
                    <a:pt x="1920" y="608"/>
                    <a:pt x="1888" y="644"/>
                  </a:cubicBezTo>
                  <a:cubicBezTo>
                    <a:pt x="1860" y="675"/>
                    <a:pt x="1836" y="708"/>
                    <a:pt x="1810" y="742"/>
                  </a:cubicBezTo>
                  <a:cubicBezTo>
                    <a:pt x="1795" y="762"/>
                    <a:pt x="1781" y="783"/>
                    <a:pt x="1769" y="803"/>
                  </a:cubicBezTo>
                  <a:cubicBezTo>
                    <a:pt x="1754" y="822"/>
                    <a:pt x="1743" y="842"/>
                    <a:pt x="1730" y="863"/>
                  </a:cubicBezTo>
                  <a:cubicBezTo>
                    <a:pt x="1705" y="904"/>
                    <a:pt x="1682" y="946"/>
                    <a:pt x="1658" y="987"/>
                  </a:cubicBezTo>
                  <a:lnTo>
                    <a:pt x="1632" y="1037"/>
                  </a:lnTo>
                  <a:cubicBezTo>
                    <a:pt x="1621" y="1056"/>
                    <a:pt x="1610" y="1075"/>
                    <a:pt x="1607" y="1095"/>
                  </a:cubicBezTo>
                  <a:cubicBezTo>
                    <a:pt x="1605" y="1116"/>
                    <a:pt x="1612" y="1136"/>
                    <a:pt x="1625" y="1151"/>
                  </a:cubicBezTo>
                  <a:cubicBezTo>
                    <a:pt x="1614" y="1169"/>
                    <a:pt x="1606" y="1190"/>
                    <a:pt x="1600" y="1209"/>
                  </a:cubicBezTo>
                  <a:lnTo>
                    <a:pt x="1595" y="1213"/>
                  </a:lnTo>
                  <a:cubicBezTo>
                    <a:pt x="1568" y="1243"/>
                    <a:pt x="1538" y="1270"/>
                    <a:pt x="1509" y="1299"/>
                  </a:cubicBezTo>
                  <a:cubicBezTo>
                    <a:pt x="1503" y="1306"/>
                    <a:pt x="1496" y="1312"/>
                    <a:pt x="1490" y="1317"/>
                  </a:cubicBezTo>
                  <a:cubicBezTo>
                    <a:pt x="1461" y="1340"/>
                    <a:pt x="1434" y="1359"/>
                    <a:pt x="1404" y="1381"/>
                  </a:cubicBezTo>
                  <a:cubicBezTo>
                    <a:pt x="1357" y="1414"/>
                    <a:pt x="1310" y="1448"/>
                    <a:pt x="1263" y="1481"/>
                  </a:cubicBezTo>
                  <a:cubicBezTo>
                    <a:pt x="1167" y="1549"/>
                    <a:pt x="1077" y="1623"/>
                    <a:pt x="987" y="1699"/>
                  </a:cubicBezTo>
                  <a:cubicBezTo>
                    <a:pt x="981" y="1704"/>
                    <a:pt x="976" y="1709"/>
                    <a:pt x="972" y="1715"/>
                  </a:cubicBezTo>
                  <a:cubicBezTo>
                    <a:pt x="964" y="1723"/>
                    <a:pt x="955" y="1729"/>
                    <a:pt x="944" y="1735"/>
                  </a:cubicBezTo>
                  <a:lnTo>
                    <a:pt x="951" y="1731"/>
                  </a:lnTo>
                  <a:lnTo>
                    <a:pt x="951" y="1731"/>
                  </a:lnTo>
                  <a:cubicBezTo>
                    <a:pt x="925" y="1748"/>
                    <a:pt x="898" y="1765"/>
                    <a:pt x="871" y="1782"/>
                  </a:cubicBezTo>
                  <a:cubicBezTo>
                    <a:pt x="853" y="1793"/>
                    <a:pt x="838" y="1803"/>
                    <a:pt x="820" y="1813"/>
                  </a:cubicBezTo>
                  <a:cubicBezTo>
                    <a:pt x="809" y="1821"/>
                    <a:pt x="799" y="1827"/>
                    <a:pt x="786" y="1833"/>
                  </a:cubicBezTo>
                  <a:cubicBezTo>
                    <a:pt x="759" y="1849"/>
                    <a:pt x="747" y="1884"/>
                    <a:pt x="758" y="1914"/>
                  </a:cubicBezTo>
                  <a:cubicBezTo>
                    <a:pt x="739" y="1931"/>
                    <a:pt x="721" y="1950"/>
                    <a:pt x="704" y="1968"/>
                  </a:cubicBezTo>
                  <a:cubicBezTo>
                    <a:pt x="611" y="2069"/>
                    <a:pt x="516" y="2172"/>
                    <a:pt x="439" y="2285"/>
                  </a:cubicBezTo>
                  <a:cubicBezTo>
                    <a:pt x="399" y="2343"/>
                    <a:pt x="360" y="2401"/>
                    <a:pt x="322" y="2458"/>
                  </a:cubicBezTo>
                  <a:cubicBezTo>
                    <a:pt x="288" y="2513"/>
                    <a:pt x="257" y="2569"/>
                    <a:pt x="229" y="2626"/>
                  </a:cubicBezTo>
                  <a:cubicBezTo>
                    <a:pt x="217" y="2652"/>
                    <a:pt x="206" y="2680"/>
                    <a:pt x="196" y="2708"/>
                  </a:cubicBezTo>
                  <a:cubicBezTo>
                    <a:pt x="186" y="2736"/>
                    <a:pt x="174" y="2765"/>
                    <a:pt x="164" y="2793"/>
                  </a:cubicBezTo>
                  <a:cubicBezTo>
                    <a:pt x="160" y="2803"/>
                    <a:pt x="156" y="2812"/>
                    <a:pt x="152" y="2823"/>
                  </a:cubicBezTo>
                  <a:cubicBezTo>
                    <a:pt x="143" y="2839"/>
                    <a:pt x="135" y="2856"/>
                    <a:pt x="128" y="2874"/>
                  </a:cubicBezTo>
                  <a:cubicBezTo>
                    <a:pt x="92" y="2953"/>
                    <a:pt x="54" y="3033"/>
                    <a:pt x="27" y="3116"/>
                  </a:cubicBezTo>
                  <a:cubicBezTo>
                    <a:pt x="20" y="3142"/>
                    <a:pt x="10" y="3167"/>
                    <a:pt x="4" y="3193"/>
                  </a:cubicBezTo>
                  <a:lnTo>
                    <a:pt x="4" y="3195"/>
                  </a:lnTo>
                  <a:cubicBezTo>
                    <a:pt x="7" y="3214"/>
                    <a:pt x="5" y="3234"/>
                    <a:pt x="4" y="3252"/>
                  </a:cubicBezTo>
                  <a:cubicBezTo>
                    <a:pt x="4" y="3265"/>
                    <a:pt x="2" y="3278"/>
                    <a:pt x="2" y="3292"/>
                  </a:cubicBezTo>
                  <a:cubicBezTo>
                    <a:pt x="1" y="3302"/>
                    <a:pt x="1" y="3314"/>
                    <a:pt x="3" y="3326"/>
                  </a:cubicBezTo>
                  <a:lnTo>
                    <a:pt x="3" y="3319"/>
                  </a:lnTo>
                  <a:cubicBezTo>
                    <a:pt x="3" y="3324"/>
                    <a:pt x="4" y="3329"/>
                    <a:pt x="4" y="3337"/>
                  </a:cubicBezTo>
                  <a:cubicBezTo>
                    <a:pt x="21" y="3306"/>
                    <a:pt x="36" y="3275"/>
                    <a:pt x="52" y="3243"/>
                  </a:cubicBezTo>
                  <a:cubicBezTo>
                    <a:pt x="78" y="3189"/>
                    <a:pt x="105" y="3135"/>
                    <a:pt x="133" y="3082"/>
                  </a:cubicBezTo>
                  <a:cubicBezTo>
                    <a:pt x="163" y="3027"/>
                    <a:pt x="195" y="2973"/>
                    <a:pt x="227" y="2921"/>
                  </a:cubicBezTo>
                  <a:cubicBezTo>
                    <a:pt x="256" y="2873"/>
                    <a:pt x="285" y="2827"/>
                    <a:pt x="319" y="2781"/>
                  </a:cubicBezTo>
                  <a:cubicBezTo>
                    <a:pt x="320" y="2778"/>
                    <a:pt x="321" y="2776"/>
                    <a:pt x="324" y="2774"/>
                  </a:cubicBezTo>
                  <a:cubicBezTo>
                    <a:pt x="339" y="2746"/>
                    <a:pt x="357" y="2723"/>
                    <a:pt x="375" y="2697"/>
                  </a:cubicBezTo>
                  <a:cubicBezTo>
                    <a:pt x="376" y="2695"/>
                    <a:pt x="376" y="2694"/>
                    <a:pt x="377" y="2694"/>
                  </a:cubicBezTo>
                  <a:cubicBezTo>
                    <a:pt x="377" y="2693"/>
                    <a:pt x="378" y="2691"/>
                    <a:pt x="379" y="2690"/>
                  </a:cubicBezTo>
                  <a:lnTo>
                    <a:pt x="379" y="2692"/>
                  </a:lnTo>
                  <a:cubicBezTo>
                    <a:pt x="423" y="2631"/>
                    <a:pt x="467" y="2570"/>
                    <a:pt x="514" y="2511"/>
                  </a:cubicBezTo>
                  <a:cubicBezTo>
                    <a:pt x="537" y="2482"/>
                    <a:pt x="558" y="2454"/>
                    <a:pt x="581" y="2425"/>
                  </a:cubicBezTo>
                  <a:cubicBezTo>
                    <a:pt x="605" y="2394"/>
                    <a:pt x="629" y="2365"/>
                    <a:pt x="656" y="2337"/>
                  </a:cubicBezTo>
                  <a:lnTo>
                    <a:pt x="655" y="2337"/>
                  </a:lnTo>
                  <a:cubicBezTo>
                    <a:pt x="686" y="2303"/>
                    <a:pt x="717" y="2270"/>
                    <a:pt x="748" y="2237"/>
                  </a:cubicBezTo>
                  <a:cubicBezTo>
                    <a:pt x="781" y="2204"/>
                    <a:pt x="815" y="2173"/>
                    <a:pt x="850" y="2143"/>
                  </a:cubicBezTo>
                  <a:lnTo>
                    <a:pt x="850" y="2143"/>
                  </a:lnTo>
                  <a:cubicBezTo>
                    <a:pt x="850" y="2143"/>
                    <a:pt x="850" y="2143"/>
                    <a:pt x="849" y="2143"/>
                  </a:cubicBezTo>
                  <a:lnTo>
                    <a:pt x="852" y="2140"/>
                  </a:lnTo>
                  <a:cubicBezTo>
                    <a:pt x="902" y="2099"/>
                    <a:pt x="955" y="2060"/>
                    <a:pt x="1009" y="2024"/>
                  </a:cubicBezTo>
                  <a:lnTo>
                    <a:pt x="1009" y="2024"/>
                  </a:lnTo>
                  <a:cubicBezTo>
                    <a:pt x="1008" y="2024"/>
                    <a:pt x="1008" y="2024"/>
                    <a:pt x="1007" y="2024"/>
                  </a:cubicBezTo>
                  <a:cubicBezTo>
                    <a:pt x="1010" y="2023"/>
                    <a:pt x="1011" y="2022"/>
                    <a:pt x="1014" y="2021"/>
                  </a:cubicBezTo>
                  <a:cubicBezTo>
                    <a:pt x="1046" y="2000"/>
                    <a:pt x="1079" y="1980"/>
                    <a:pt x="1112" y="1960"/>
                  </a:cubicBezTo>
                  <a:cubicBezTo>
                    <a:pt x="1149" y="1938"/>
                    <a:pt x="1187" y="1918"/>
                    <a:pt x="1226" y="1899"/>
                  </a:cubicBezTo>
                  <a:cubicBezTo>
                    <a:pt x="1289" y="1871"/>
                    <a:pt x="1353" y="1845"/>
                    <a:pt x="1419" y="1822"/>
                  </a:cubicBezTo>
                  <a:cubicBezTo>
                    <a:pt x="1477" y="1805"/>
                    <a:pt x="1533" y="1792"/>
                    <a:pt x="1592" y="1780"/>
                  </a:cubicBezTo>
                  <a:cubicBezTo>
                    <a:pt x="1598" y="1779"/>
                    <a:pt x="1604" y="1777"/>
                    <a:pt x="1610" y="1777"/>
                  </a:cubicBezTo>
                  <a:cubicBezTo>
                    <a:pt x="1613" y="1777"/>
                    <a:pt x="1614" y="1776"/>
                    <a:pt x="1616" y="1776"/>
                  </a:cubicBezTo>
                  <a:lnTo>
                    <a:pt x="1702" y="1754"/>
                  </a:lnTo>
                  <a:cubicBezTo>
                    <a:pt x="1717" y="1749"/>
                    <a:pt x="1734" y="1744"/>
                    <a:pt x="1749" y="1740"/>
                  </a:cubicBezTo>
                  <a:cubicBezTo>
                    <a:pt x="1750" y="1740"/>
                    <a:pt x="1752" y="1740"/>
                    <a:pt x="1753" y="1739"/>
                  </a:cubicBezTo>
                  <a:cubicBezTo>
                    <a:pt x="1754" y="1726"/>
                    <a:pt x="1755" y="1712"/>
                    <a:pt x="1757" y="1698"/>
                  </a:cubicBezTo>
                  <a:cubicBezTo>
                    <a:pt x="1768" y="1619"/>
                    <a:pt x="1780" y="1539"/>
                    <a:pt x="1796" y="1462"/>
                  </a:cubicBezTo>
                  <a:cubicBezTo>
                    <a:pt x="1806" y="1424"/>
                    <a:pt x="1816" y="1387"/>
                    <a:pt x="1830" y="1349"/>
                  </a:cubicBezTo>
                  <a:cubicBezTo>
                    <a:pt x="1840" y="1323"/>
                    <a:pt x="1851" y="1297"/>
                    <a:pt x="1863" y="1272"/>
                  </a:cubicBezTo>
                  <a:cubicBezTo>
                    <a:pt x="1877" y="1246"/>
                    <a:pt x="1890" y="1219"/>
                    <a:pt x="1905" y="1193"/>
                  </a:cubicBezTo>
                  <a:cubicBezTo>
                    <a:pt x="1923" y="1165"/>
                    <a:pt x="1941" y="1137"/>
                    <a:pt x="1960" y="1111"/>
                  </a:cubicBezTo>
                  <a:cubicBezTo>
                    <a:pt x="1991" y="1067"/>
                    <a:pt x="2022" y="1024"/>
                    <a:pt x="2055" y="983"/>
                  </a:cubicBezTo>
                  <a:cubicBezTo>
                    <a:pt x="2089" y="941"/>
                    <a:pt x="2125" y="902"/>
                    <a:pt x="2160" y="862"/>
                  </a:cubicBezTo>
                  <a:cubicBezTo>
                    <a:pt x="2203" y="815"/>
                    <a:pt x="2249" y="770"/>
                    <a:pt x="2294" y="725"/>
                  </a:cubicBezTo>
                  <a:cubicBezTo>
                    <a:pt x="2333" y="685"/>
                    <a:pt x="2372" y="644"/>
                    <a:pt x="2416" y="605"/>
                  </a:cubicBezTo>
                  <a:cubicBezTo>
                    <a:pt x="2430" y="594"/>
                    <a:pt x="2446" y="583"/>
                    <a:pt x="2461" y="573"/>
                  </a:cubicBezTo>
                  <a:cubicBezTo>
                    <a:pt x="2511" y="544"/>
                    <a:pt x="2562" y="518"/>
                    <a:pt x="2614" y="495"/>
                  </a:cubicBezTo>
                  <a:lnTo>
                    <a:pt x="2610" y="495"/>
                  </a:lnTo>
                  <a:cubicBezTo>
                    <a:pt x="2638" y="482"/>
                    <a:pt x="2667" y="470"/>
                    <a:pt x="2694" y="459"/>
                  </a:cubicBezTo>
                  <a:cubicBezTo>
                    <a:pt x="2720" y="449"/>
                    <a:pt x="2749" y="440"/>
                    <a:pt x="2774" y="427"/>
                  </a:cubicBezTo>
                  <a:cubicBezTo>
                    <a:pt x="2775" y="427"/>
                    <a:pt x="2775" y="425"/>
                    <a:pt x="2776" y="425"/>
                  </a:cubicBezTo>
                  <a:lnTo>
                    <a:pt x="2776" y="436"/>
                  </a:lnTo>
                  <a:cubicBezTo>
                    <a:pt x="2776" y="495"/>
                    <a:pt x="2781" y="549"/>
                    <a:pt x="2793" y="606"/>
                  </a:cubicBezTo>
                  <a:cubicBezTo>
                    <a:pt x="2801" y="646"/>
                    <a:pt x="2813" y="685"/>
                    <a:pt x="2828" y="724"/>
                  </a:cubicBezTo>
                  <a:cubicBezTo>
                    <a:pt x="2822" y="743"/>
                    <a:pt x="2821" y="760"/>
                    <a:pt x="2828" y="780"/>
                  </a:cubicBezTo>
                  <a:cubicBezTo>
                    <a:pt x="2834" y="799"/>
                    <a:pt x="2839" y="818"/>
                    <a:pt x="2846" y="836"/>
                  </a:cubicBezTo>
                  <a:cubicBezTo>
                    <a:pt x="2862" y="877"/>
                    <a:pt x="2878" y="918"/>
                    <a:pt x="2895" y="957"/>
                  </a:cubicBezTo>
                  <a:cubicBezTo>
                    <a:pt x="2927" y="1032"/>
                    <a:pt x="2965" y="1107"/>
                    <a:pt x="3001" y="1179"/>
                  </a:cubicBezTo>
                  <a:cubicBezTo>
                    <a:pt x="3035" y="1249"/>
                    <a:pt x="3070" y="1318"/>
                    <a:pt x="3106" y="1385"/>
                  </a:cubicBezTo>
                  <a:cubicBezTo>
                    <a:pt x="3128" y="1425"/>
                    <a:pt x="3151" y="1466"/>
                    <a:pt x="3172" y="1504"/>
                  </a:cubicBezTo>
                  <a:cubicBezTo>
                    <a:pt x="3197" y="1549"/>
                    <a:pt x="3224" y="1592"/>
                    <a:pt x="3252" y="1635"/>
                  </a:cubicBezTo>
                  <a:cubicBezTo>
                    <a:pt x="3266" y="1656"/>
                    <a:pt x="3281" y="1674"/>
                    <a:pt x="3297" y="1693"/>
                  </a:cubicBezTo>
                  <a:cubicBezTo>
                    <a:pt x="3310" y="1707"/>
                    <a:pt x="3327" y="1717"/>
                    <a:pt x="3342" y="1728"/>
                  </a:cubicBezTo>
                  <a:cubicBezTo>
                    <a:pt x="3350" y="1734"/>
                    <a:pt x="3359" y="1737"/>
                    <a:pt x="3369" y="1738"/>
                  </a:cubicBezTo>
                  <a:cubicBezTo>
                    <a:pt x="3369" y="1740"/>
                    <a:pt x="3370" y="1744"/>
                    <a:pt x="3371" y="1746"/>
                  </a:cubicBezTo>
                  <a:cubicBezTo>
                    <a:pt x="3387" y="1790"/>
                    <a:pt x="3408" y="1832"/>
                    <a:pt x="3430" y="1873"/>
                  </a:cubicBezTo>
                  <a:cubicBezTo>
                    <a:pt x="3461" y="1929"/>
                    <a:pt x="3504" y="1978"/>
                    <a:pt x="3546" y="2024"/>
                  </a:cubicBezTo>
                  <a:cubicBezTo>
                    <a:pt x="3603" y="2086"/>
                    <a:pt x="3666" y="2142"/>
                    <a:pt x="3733" y="2190"/>
                  </a:cubicBezTo>
                  <a:cubicBezTo>
                    <a:pt x="3807" y="2245"/>
                    <a:pt x="3885" y="2290"/>
                    <a:pt x="3967" y="2331"/>
                  </a:cubicBezTo>
                  <a:cubicBezTo>
                    <a:pt x="4011" y="2354"/>
                    <a:pt x="4058" y="2375"/>
                    <a:pt x="4103" y="2395"/>
                  </a:cubicBezTo>
                  <a:cubicBezTo>
                    <a:pt x="4134" y="2410"/>
                    <a:pt x="4164" y="2420"/>
                    <a:pt x="4195" y="2433"/>
                  </a:cubicBezTo>
                  <a:cubicBezTo>
                    <a:pt x="4210" y="2438"/>
                    <a:pt x="4225" y="2443"/>
                    <a:pt x="4240" y="2450"/>
                  </a:cubicBezTo>
                  <a:cubicBezTo>
                    <a:pt x="4249" y="2453"/>
                    <a:pt x="4259" y="2456"/>
                    <a:pt x="4268" y="2460"/>
                  </a:cubicBezTo>
                  <a:cubicBezTo>
                    <a:pt x="4300" y="2471"/>
                    <a:pt x="4333" y="2477"/>
                    <a:pt x="4366" y="2482"/>
                  </a:cubicBezTo>
                  <a:cubicBezTo>
                    <a:pt x="4370" y="2483"/>
                    <a:pt x="4373" y="2483"/>
                    <a:pt x="4376" y="2483"/>
                  </a:cubicBezTo>
                  <a:cubicBezTo>
                    <a:pt x="4389" y="2483"/>
                    <a:pt x="4401" y="2479"/>
                    <a:pt x="4412" y="2473"/>
                  </a:cubicBezTo>
                  <a:cubicBezTo>
                    <a:pt x="4436" y="2482"/>
                    <a:pt x="4459" y="2489"/>
                    <a:pt x="4484" y="2498"/>
                  </a:cubicBezTo>
                  <a:cubicBezTo>
                    <a:pt x="4489" y="2499"/>
                    <a:pt x="4494" y="2500"/>
                    <a:pt x="4498" y="2502"/>
                  </a:cubicBezTo>
                  <a:cubicBezTo>
                    <a:pt x="4495" y="2534"/>
                    <a:pt x="4491" y="2566"/>
                    <a:pt x="4491" y="2598"/>
                  </a:cubicBezTo>
                  <a:cubicBezTo>
                    <a:pt x="4485" y="2670"/>
                    <a:pt x="4481" y="2742"/>
                    <a:pt x="4479" y="2814"/>
                  </a:cubicBezTo>
                  <a:cubicBezTo>
                    <a:pt x="4464" y="2923"/>
                    <a:pt x="4463" y="3033"/>
                    <a:pt x="4470" y="3144"/>
                  </a:cubicBezTo>
                  <a:cubicBezTo>
                    <a:pt x="4478" y="3271"/>
                    <a:pt x="4493" y="3397"/>
                    <a:pt x="4511" y="3520"/>
                  </a:cubicBezTo>
                  <a:cubicBezTo>
                    <a:pt x="4516" y="3554"/>
                    <a:pt x="4522" y="3586"/>
                    <a:pt x="4529" y="3618"/>
                  </a:cubicBezTo>
                  <a:cubicBezTo>
                    <a:pt x="4537" y="3653"/>
                    <a:pt x="4552" y="3695"/>
                    <a:pt x="4578" y="3723"/>
                  </a:cubicBezTo>
                  <a:cubicBezTo>
                    <a:pt x="4581" y="3737"/>
                    <a:pt x="4583" y="3752"/>
                    <a:pt x="4587" y="3766"/>
                  </a:cubicBezTo>
                  <a:cubicBezTo>
                    <a:pt x="4597" y="3813"/>
                    <a:pt x="4614" y="3859"/>
                    <a:pt x="4640" y="3901"/>
                  </a:cubicBezTo>
                  <a:cubicBezTo>
                    <a:pt x="4653" y="3923"/>
                    <a:pt x="4674" y="3942"/>
                    <a:pt x="4697" y="3952"/>
                  </a:cubicBezTo>
                  <a:cubicBezTo>
                    <a:pt x="4687" y="3963"/>
                    <a:pt x="4677" y="3974"/>
                    <a:pt x="4669" y="3986"/>
                  </a:cubicBezTo>
                  <a:lnTo>
                    <a:pt x="4666" y="3989"/>
                  </a:lnTo>
                  <a:cubicBezTo>
                    <a:pt x="4666" y="3990"/>
                    <a:pt x="4665" y="3990"/>
                    <a:pt x="4665" y="3991"/>
                  </a:cubicBezTo>
                  <a:lnTo>
                    <a:pt x="4665" y="3991"/>
                  </a:lnTo>
                  <a:cubicBezTo>
                    <a:pt x="4665" y="3991"/>
                    <a:pt x="4665" y="3990"/>
                    <a:pt x="4666" y="3990"/>
                  </a:cubicBezTo>
                  <a:lnTo>
                    <a:pt x="4666" y="3990"/>
                  </a:lnTo>
                  <a:cubicBezTo>
                    <a:pt x="4648" y="4011"/>
                    <a:pt x="4629" y="4031"/>
                    <a:pt x="4612" y="4051"/>
                  </a:cubicBezTo>
                  <a:cubicBezTo>
                    <a:pt x="4600" y="4061"/>
                    <a:pt x="4587" y="4072"/>
                    <a:pt x="4576" y="4083"/>
                  </a:cubicBezTo>
                  <a:cubicBezTo>
                    <a:pt x="4535" y="4119"/>
                    <a:pt x="4493" y="4155"/>
                    <a:pt x="4453" y="4191"/>
                  </a:cubicBezTo>
                  <a:cubicBezTo>
                    <a:pt x="4402" y="4238"/>
                    <a:pt x="4354" y="4283"/>
                    <a:pt x="4304" y="4329"/>
                  </a:cubicBezTo>
                  <a:cubicBezTo>
                    <a:pt x="4265" y="4368"/>
                    <a:pt x="4225" y="4406"/>
                    <a:pt x="4184" y="4444"/>
                  </a:cubicBezTo>
                  <a:lnTo>
                    <a:pt x="4184" y="4444"/>
                  </a:lnTo>
                  <a:cubicBezTo>
                    <a:pt x="4184" y="4444"/>
                    <a:pt x="4184" y="4444"/>
                    <a:pt x="4185" y="4444"/>
                  </a:cubicBezTo>
                  <a:lnTo>
                    <a:pt x="4185" y="4444"/>
                  </a:lnTo>
                  <a:cubicBezTo>
                    <a:pt x="4183" y="4445"/>
                    <a:pt x="4182" y="4446"/>
                    <a:pt x="4180" y="4447"/>
                  </a:cubicBezTo>
                  <a:lnTo>
                    <a:pt x="4180" y="4447"/>
                  </a:lnTo>
                  <a:cubicBezTo>
                    <a:pt x="4181" y="4446"/>
                    <a:pt x="4182" y="4445"/>
                    <a:pt x="4184" y="4444"/>
                  </a:cubicBezTo>
                  <a:lnTo>
                    <a:pt x="4184" y="4444"/>
                  </a:lnTo>
                  <a:cubicBezTo>
                    <a:pt x="4182" y="4445"/>
                    <a:pt x="4181" y="4447"/>
                    <a:pt x="4179" y="4448"/>
                  </a:cubicBezTo>
                  <a:lnTo>
                    <a:pt x="4179" y="4448"/>
                  </a:lnTo>
                  <a:cubicBezTo>
                    <a:pt x="4180" y="4448"/>
                    <a:pt x="4180" y="4448"/>
                    <a:pt x="4180" y="4447"/>
                  </a:cubicBezTo>
                  <a:lnTo>
                    <a:pt x="4180" y="4447"/>
                  </a:lnTo>
                  <a:cubicBezTo>
                    <a:pt x="4180" y="4448"/>
                    <a:pt x="4179" y="4449"/>
                    <a:pt x="4178" y="4449"/>
                  </a:cubicBezTo>
                  <a:cubicBezTo>
                    <a:pt x="4179" y="4449"/>
                    <a:pt x="4179" y="4449"/>
                    <a:pt x="4179" y="4448"/>
                  </a:cubicBezTo>
                  <a:lnTo>
                    <a:pt x="4179" y="4448"/>
                  </a:lnTo>
                  <a:cubicBezTo>
                    <a:pt x="4168" y="4457"/>
                    <a:pt x="4158" y="4467"/>
                    <a:pt x="4149" y="4476"/>
                  </a:cubicBezTo>
                  <a:cubicBezTo>
                    <a:pt x="4127" y="4497"/>
                    <a:pt x="4118" y="4527"/>
                    <a:pt x="4130" y="4553"/>
                  </a:cubicBezTo>
                  <a:cubicBezTo>
                    <a:pt x="4123" y="4562"/>
                    <a:pt x="4115" y="4569"/>
                    <a:pt x="4107" y="4578"/>
                  </a:cubicBezTo>
                  <a:cubicBezTo>
                    <a:pt x="4083" y="4605"/>
                    <a:pt x="4058" y="4634"/>
                    <a:pt x="4039" y="4665"/>
                  </a:cubicBezTo>
                  <a:cubicBezTo>
                    <a:pt x="4015" y="4700"/>
                    <a:pt x="3993" y="4734"/>
                    <a:pt x="3970" y="4770"/>
                  </a:cubicBezTo>
                  <a:cubicBezTo>
                    <a:pt x="3951" y="4800"/>
                    <a:pt x="3933" y="4831"/>
                    <a:pt x="3915" y="4862"/>
                  </a:cubicBezTo>
                  <a:cubicBezTo>
                    <a:pt x="3896" y="4896"/>
                    <a:pt x="3875" y="4928"/>
                    <a:pt x="3859" y="4963"/>
                  </a:cubicBezTo>
                  <a:cubicBezTo>
                    <a:pt x="3839" y="5000"/>
                    <a:pt x="3818" y="5038"/>
                    <a:pt x="3799" y="5077"/>
                  </a:cubicBezTo>
                  <a:cubicBezTo>
                    <a:pt x="3777" y="5119"/>
                    <a:pt x="3758" y="5164"/>
                    <a:pt x="3742" y="5209"/>
                  </a:cubicBezTo>
                  <a:cubicBezTo>
                    <a:pt x="3735" y="5228"/>
                    <a:pt x="3730" y="5249"/>
                    <a:pt x="3726" y="5271"/>
                  </a:cubicBezTo>
                  <a:cubicBezTo>
                    <a:pt x="3725" y="5283"/>
                    <a:pt x="3726" y="5293"/>
                    <a:pt x="3728" y="5305"/>
                  </a:cubicBezTo>
                  <a:cubicBezTo>
                    <a:pt x="3722" y="5317"/>
                    <a:pt x="3717" y="5330"/>
                    <a:pt x="3714" y="5343"/>
                  </a:cubicBezTo>
                  <a:cubicBezTo>
                    <a:pt x="3709" y="5356"/>
                    <a:pt x="3705" y="5369"/>
                    <a:pt x="3700" y="5383"/>
                  </a:cubicBezTo>
                  <a:cubicBezTo>
                    <a:pt x="3694" y="5389"/>
                    <a:pt x="3689" y="5394"/>
                    <a:pt x="3684" y="5402"/>
                  </a:cubicBezTo>
                  <a:cubicBezTo>
                    <a:pt x="3637" y="5455"/>
                    <a:pt x="3590" y="5511"/>
                    <a:pt x="3542" y="5565"/>
                  </a:cubicBezTo>
                  <a:lnTo>
                    <a:pt x="3477" y="5639"/>
                  </a:lnTo>
                  <a:cubicBezTo>
                    <a:pt x="3473" y="5642"/>
                    <a:pt x="3468" y="5646"/>
                    <a:pt x="3464" y="5651"/>
                  </a:cubicBezTo>
                  <a:cubicBezTo>
                    <a:pt x="3454" y="5663"/>
                    <a:pt x="3442" y="5672"/>
                    <a:pt x="3432" y="5683"/>
                  </a:cubicBezTo>
                  <a:cubicBezTo>
                    <a:pt x="3427" y="5692"/>
                    <a:pt x="3421" y="5699"/>
                    <a:pt x="3417" y="5707"/>
                  </a:cubicBezTo>
                  <a:lnTo>
                    <a:pt x="3385" y="5739"/>
                  </a:lnTo>
                  <a:lnTo>
                    <a:pt x="3371" y="5753"/>
                  </a:lnTo>
                  <a:cubicBezTo>
                    <a:pt x="3343" y="5776"/>
                    <a:pt x="3313" y="5802"/>
                    <a:pt x="3283" y="5827"/>
                  </a:cubicBezTo>
                  <a:cubicBezTo>
                    <a:pt x="3258" y="5849"/>
                    <a:pt x="3232" y="5871"/>
                    <a:pt x="3208" y="5893"/>
                  </a:cubicBezTo>
                  <a:cubicBezTo>
                    <a:pt x="3183" y="5914"/>
                    <a:pt x="3157" y="5934"/>
                    <a:pt x="3131" y="5956"/>
                  </a:cubicBezTo>
                  <a:cubicBezTo>
                    <a:pt x="3107" y="5974"/>
                    <a:pt x="3086" y="5993"/>
                    <a:pt x="3062" y="6013"/>
                  </a:cubicBezTo>
                  <a:cubicBezTo>
                    <a:pt x="3046" y="6027"/>
                    <a:pt x="3031" y="6039"/>
                    <a:pt x="3015" y="6054"/>
                  </a:cubicBezTo>
                  <a:cubicBezTo>
                    <a:pt x="2998" y="6069"/>
                    <a:pt x="2982" y="6086"/>
                    <a:pt x="2968" y="6104"/>
                  </a:cubicBezTo>
                  <a:cubicBezTo>
                    <a:pt x="2964" y="6109"/>
                    <a:pt x="2962" y="6114"/>
                    <a:pt x="2961" y="6117"/>
                  </a:cubicBezTo>
                  <a:cubicBezTo>
                    <a:pt x="2946" y="6129"/>
                    <a:pt x="2931" y="6142"/>
                    <a:pt x="2916" y="6153"/>
                  </a:cubicBezTo>
                  <a:cubicBezTo>
                    <a:pt x="2910" y="6158"/>
                    <a:pt x="2905" y="6163"/>
                    <a:pt x="2899" y="6167"/>
                  </a:cubicBezTo>
                  <a:cubicBezTo>
                    <a:pt x="2876" y="6182"/>
                    <a:pt x="2854" y="6197"/>
                    <a:pt x="2834" y="6214"/>
                  </a:cubicBezTo>
                  <a:cubicBezTo>
                    <a:pt x="2801" y="6243"/>
                    <a:pt x="2806" y="6291"/>
                    <a:pt x="2839" y="6316"/>
                  </a:cubicBezTo>
                  <a:cubicBezTo>
                    <a:pt x="2806" y="6352"/>
                    <a:pt x="2772" y="6387"/>
                    <a:pt x="2744" y="6426"/>
                  </a:cubicBezTo>
                  <a:cubicBezTo>
                    <a:pt x="2716" y="6465"/>
                    <a:pt x="2693" y="6502"/>
                    <a:pt x="2668" y="6540"/>
                  </a:cubicBezTo>
                  <a:cubicBezTo>
                    <a:pt x="2646" y="6573"/>
                    <a:pt x="2623" y="6605"/>
                    <a:pt x="2603" y="6637"/>
                  </a:cubicBezTo>
                  <a:cubicBezTo>
                    <a:pt x="2628" y="6610"/>
                    <a:pt x="2654" y="6584"/>
                    <a:pt x="2682" y="6559"/>
                  </a:cubicBezTo>
                  <a:cubicBezTo>
                    <a:pt x="2715" y="6528"/>
                    <a:pt x="2751" y="6501"/>
                    <a:pt x="2786" y="6471"/>
                  </a:cubicBezTo>
                  <a:cubicBezTo>
                    <a:pt x="2825" y="6437"/>
                    <a:pt x="2865" y="6404"/>
                    <a:pt x="2906" y="6374"/>
                  </a:cubicBezTo>
                  <a:cubicBezTo>
                    <a:pt x="2948" y="6343"/>
                    <a:pt x="2993" y="6312"/>
                    <a:pt x="3039" y="6286"/>
                  </a:cubicBezTo>
                  <a:cubicBezTo>
                    <a:pt x="3060" y="6275"/>
                    <a:pt x="3081" y="6263"/>
                    <a:pt x="3101" y="6250"/>
                  </a:cubicBezTo>
                  <a:lnTo>
                    <a:pt x="3121" y="6239"/>
                  </a:lnTo>
                  <a:cubicBezTo>
                    <a:pt x="3137" y="6227"/>
                    <a:pt x="3155" y="6217"/>
                    <a:pt x="3173" y="6205"/>
                  </a:cubicBezTo>
                  <a:lnTo>
                    <a:pt x="3174" y="6205"/>
                  </a:lnTo>
                  <a:lnTo>
                    <a:pt x="3175" y="6204"/>
                  </a:lnTo>
                  <a:cubicBezTo>
                    <a:pt x="3175" y="6204"/>
                    <a:pt x="3177" y="6204"/>
                    <a:pt x="3177" y="6203"/>
                  </a:cubicBezTo>
                  <a:cubicBezTo>
                    <a:pt x="3251" y="6160"/>
                    <a:pt x="3325" y="6121"/>
                    <a:pt x="3404" y="6085"/>
                  </a:cubicBezTo>
                  <a:cubicBezTo>
                    <a:pt x="3402" y="6085"/>
                    <a:pt x="3401" y="6086"/>
                    <a:pt x="3399" y="6086"/>
                  </a:cubicBezTo>
                  <a:cubicBezTo>
                    <a:pt x="3401" y="6085"/>
                    <a:pt x="3402" y="6085"/>
                    <a:pt x="3406" y="6084"/>
                  </a:cubicBezTo>
                  <a:lnTo>
                    <a:pt x="3407" y="6084"/>
                  </a:lnTo>
                  <a:cubicBezTo>
                    <a:pt x="3451" y="6065"/>
                    <a:pt x="3494" y="6049"/>
                    <a:pt x="3539" y="6031"/>
                  </a:cubicBezTo>
                  <a:cubicBezTo>
                    <a:pt x="3585" y="6012"/>
                    <a:pt x="3632" y="5992"/>
                    <a:pt x="3680" y="5975"/>
                  </a:cubicBezTo>
                  <a:cubicBezTo>
                    <a:pt x="3732" y="5957"/>
                    <a:pt x="3783" y="5941"/>
                    <a:pt x="3835" y="5923"/>
                  </a:cubicBezTo>
                  <a:lnTo>
                    <a:pt x="3932" y="5888"/>
                  </a:lnTo>
                  <a:cubicBezTo>
                    <a:pt x="3933" y="5888"/>
                    <a:pt x="3934" y="5888"/>
                    <a:pt x="3936" y="5887"/>
                  </a:cubicBezTo>
                  <a:cubicBezTo>
                    <a:pt x="3948" y="5882"/>
                    <a:pt x="3963" y="5877"/>
                    <a:pt x="3975" y="5872"/>
                  </a:cubicBezTo>
                  <a:lnTo>
                    <a:pt x="3975" y="5866"/>
                  </a:lnTo>
                  <a:cubicBezTo>
                    <a:pt x="3973" y="5825"/>
                    <a:pt x="3972" y="5781"/>
                    <a:pt x="3974" y="5739"/>
                  </a:cubicBezTo>
                  <a:cubicBezTo>
                    <a:pt x="3973" y="5739"/>
                    <a:pt x="3972" y="5739"/>
                    <a:pt x="3970" y="5740"/>
                  </a:cubicBezTo>
                  <a:cubicBezTo>
                    <a:pt x="3972" y="5722"/>
                    <a:pt x="3972" y="5701"/>
                    <a:pt x="3973" y="5680"/>
                  </a:cubicBezTo>
                  <a:cubicBezTo>
                    <a:pt x="3977" y="5645"/>
                    <a:pt x="3983" y="5610"/>
                    <a:pt x="3991" y="5577"/>
                  </a:cubicBezTo>
                  <a:cubicBezTo>
                    <a:pt x="4005" y="5522"/>
                    <a:pt x="4022" y="5469"/>
                    <a:pt x="4041" y="5415"/>
                  </a:cubicBezTo>
                  <a:cubicBezTo>
                    <a:pt x="4071" y="5342"/>
                    <a:pt x="4103" y="5270"/>
                    <a:pt x="4140" y="5200"/>
                  </a:cubicBezTo>
                  <a:lnTo>
                    <a:pt x="4140" y="5200"/>
                  </a:lnTo>
                  <a:cubicBezTo>
                    <a:pt x="4140" y="5201"/>
                    <a:pt x="4140" y="5201"/>
                    <a:pt x="4139" y="5201"/>
                  </a:cubicBezTo>
                  <a:lnTo>
                    <a:pt x="4139" y="5201"/>
                  </a:lnTo>
                  <a:cubicBezTo>
                    <a:pt x="4185" y="5118"/>
                    <a:pt x="4237" y="5039"/>
                    <a:pt x="4288" y="4959"/>
                  </a:cubicBezTo>
                  <a:cubicBezTo>
                    <a:pt x="4341" y="4876"/>
                    <a:pt x="4396" y="4796"/>
                    <a:pt x="4453" y="4716"/>
                  </a:cubicBezTo>
                  <a:cubicBezTo>
                    <a:pt x="4522" y="4626"/>
                    <a:pt x="4596" y="4538"/>
                    <a:pt x="4675" y="4455"/>
                  </a:cubicBezTo>
                  <a:cubicBezTo>
                    <a:pt x="4732" y="4398"/>
                    <a:pt x="4790" y="4341"/>
                    <a:pt x="4849" y="4284"/>
                  </a:cubicBezTo>
                  <a:cubicBezTo>
                    <a:pt x="4877" y="4257"/>
                    <a:pt x="4904" y="4231"/>
                    <a:pt x="4933" y="4206"/>
                  </a:cubicBezTo>
                  <a:cubicBezTo>
                    <a:pt x="4965" y="4175"/>
                    <a:pt x="4999" y="4146"/>
                    <a:pt x="5033" y="4119"/>
                  </a:cubicBezTo>
                  <a:cubicBezTo>
                    <a:pt x="5078" y="4084"/>
                    <a:pt x="5124" y="4050"/>
                    <a:pt x="5170" y="4019"/>
                  </a:cubicBezTo>
                  <a:cubicBezTo>
                    <a:pt x="5164" y="4006"/>
                    <a:pt x="5159" y="3994"/>
                    <a:pt x="5154" y="3981"/>
                  </a:cubicBezTo>
                  <a:cubicBezTo>
                    <a:pt x="5143" y="3958"/>
                    <a:pt x="5133" y="3934"/>
                    <a:pt x="5124" y="3910"/>
                  </a:cubicBezTo>
                  <a:cubicBezTo>
                    <a:pt x="5123" y="3906"/>
                    <a:pt x="5120" y="3902"/>
                    <a:pt x="5119" y="3898"/>
                  </a:cubicBezTo>
                  <a:cubicBezTo>
                    <a:pt x="5112" y="3903"/>
                    <a:pt x="5104" y="3908"/>
                    <a:pt x="5098" y="3913"/>
                  </a:cubicBezTo>
                  <a:cubicBezTo>
                    <a:pt x="5107" y="3893"/>
                    <a:pt x="5105" y="3871"/>
                    <a:pt x="5095" y="3852"/>
                  </a:cubicBezTo>
                  <a:lnTo>
                    <a:pt x="5095" y="3852"/>
                  </a:lnTo>
                  <a:cubicBezTo>
                    <a:pt x="5096" y="3853"/>
                    <a:pt x="5097" y="3855"/>
                    <a:pt x="5098" y="3856"/>
                  </a:cubicBezTo>
                  <a:cubicBezTo>
                    <a:pt x="5095" y="3850"/>
                    <a:pt x="5092" y="3844"/>
                    <a:pt x="5089" y="3838"/>
                  </a:cubicBezTo>
                  <a:cubicBezTo>
                    <a:pt x="5089" y="3836"/>
                    <a:pt x="5088" y="3836"/>
                    <a:pt x="5088" y="3835"/>
                  </a:cubicBezTo>
                  <a:cubicBezTo>
                    <a:pt x="5061" y="3769"/>
                    <a:pt x="5040" y="3700"/>
                    <a:pt x="5017" y="3632"/>
                  </a:cubicBezTo>
                  <a:cubicBezTo>
                    <a:pt x="4996" y="3563"/>
                    <a:pt x="4973" y="3495"/>
                    <a:pt x="4952" y="3426"/>
                  </a:cubicBezTo>
                  <a:cubicBezTo>
                    <a:pt x="4932" y="3354"/>
                    <a:pt x="4914" y="3281"/>
                    <a:pt x="4896" y="3207"/>
                  </a:cubicBezTo>
                  <a:cubicBezTo>
                    <a:pt x="4885" y="3164"/>
                    <a:pt x="4873" y="3122"/>
                    <a:pt x="4863" y="3078"/>
                  </a:cubicBezTo>
                  <a:cubicBezTo>
                    <a:pt x="4854" y="3044"/>
                    <a:pt x="4850" y="3005"/>
                    <a:pt x="4844" y="2971"/>
                  </a:cubicBezTo>
                  <a:cubicBezTo>
                    <a:pt x="4834" y="2897"/>
                    <a:pt x="4826" y="2824"/>
                    <a:pt x="4823" y="2750"/>
                  </a:cubicBezTo>
                  <a:cubicBezTo>
                    <a:pt x="4821" y="2669"/>
                    <a:pt x="4823" y="2589"/>
                    <a:pt x="4825" y="2508"/>
                  </a:cubicBezTo>
                  <a:cubicBezTo>
                    <a:pt x="4825" y="2427"/>
                    <a:pt x="4827" y="2349"/>
                    <a:pt x="4834" y="2270"/>
                  </a:cubicBezTo>
                  <a:cubicBezTo>
                    <a:pt x="4834" y="2264"/>
                    <a:pt x="4834" y="2260"/>
                    <a:pt x="4835" y="2255"/>
                  </a:cubicBezTo>
                  <a:cubicBezTo>
                    <a:pt x="4837" y="2220"/>
                    <a:pt x="4841" y="2185"/>
                    <a:pt x="4845" y="2151"/>
                  </a:cubicBezTo>
                  <a:cubicBezTo>
                    <a:pt x="4845" y="2147"/>
                    <a:pt x="4845" y="2144"/>
                    <a:pt x="4846" y="2141"/>
                  </a:cubicBezTo>
                  <a:cubicBezTo>
                    <a:pt x="4801" y="2131"/>
                    <a:pt x="4756" y="2120"/>
                    <a:pt x="4708" y="2112"/>
                  </a:cubicBezTo>
                  <a:cubicBezTo>
                    <a:pt x="4658" y="2104"/>
                    <a:pt x="4609" y="2100"/>
                    <a:pt x="4558" y="2096"/>
                  </a:cubicBezTo>
                  <a:lnTo>
                    <a:pt x="4567" y="2096"/>
                  </a:lnTo>
                  <a:cubicBezTo>
                    <a:pt x="4546" y="2094"/>
                    <a:pt x="4525" y="2092"/>
                    <a:pt x="4506" y="2087"/>
                  </a:cubicBezTo>
                  <a:cubicBezTo>
                    <a:pt x="4481" y="2082"/>
                    <a:pt x="4458" y="2077"/>
                    <a:pt x="4435" y="2072"/>
                  </a:cubicBezTo>
                  <a:lnTo>
                    <a:pt x="4435" y="2072"/>
                  </a:lnTo>
                  <a:cubicBezTo>
                    <a:pt x="4411" y="2065"/>
                    <a:pt x="4386" y="2059"/>
                    <a:pt x="4361" y="2050"/>
                  </a:cubicBezTo>
                  <a:cubicBezTo>
                    <a:pt x="4344" y="2043"/>
                    <a:pt x="4325" y="2035"/>
                    <a:pt x="4307" y="2027"/>
                  </a:cubicBezTo>
                  <a:cubicBezTo>
                    <a:pt x="4289" y="2018"/>
                    <a:pt x="4269" y="2009"/>
                    <a:pt x="4250" y="1998"/>
                  </a:cubicBezTo>
                  <a:lnTo>
                    <a:pt x="4250" y="1998"/>
                  </a:lnTo>
                  <a:cubicBezTo>
                    <a:pt x="4251" y="1998"/>
                    <a:pt x="4251" y="1998"/>
                    <a:pt x="4252" y="1998"/>
                  </a:cubicBezTo>
                  <a:cubicBezTo>
                    <a:pt x="4159" y="1946"/>
                    <a:pt x="4067" y="1891"/>
                    <a:pt x="3974" y="1838"/>
                  </a:cubicBezTo>
                  <a:cubicBezTo>
                    <a:pt x="3900" y="1796"/>
                    <a:pt x="3823" y="1750"/>
                    <a:pt x="3753" y="1699"/>
                  </a:cubicBezTo>
                  <a:cubicBezTo>
                    <a:pt x="3737" y="1686"/>
                    <a:pt x="3720" y="1672"/>
                    <a:pt x="3704" y="1657"/>
                  </a:cubicBezTo>
                  <a:cubicBezTo>
                    <a:pt x="3684" y="1636"/>
                    <a:pt x="3666" y="1615"/>
                    <a:pt x="3648" y="1594"/>
                  </a:cubicBezTo>
                  <a:cubicBezTo>
                    <a:pt x="3601" y="1533"/>
                    <a:pt x="3557" y="1470"/>
                    <a:pt x="3515" y="1405"/>
                  </a:cubicBezTo>
                  <a:cubicBezTo>
                    <a:pt x="3468" y="1333"/>
                    <a:pt x="3422" y="1260"/>
                    <a:pt x="3377" y="1188"/>
                  </a:cubicBezTo>
                  <a:cubicBezTo>
                    <a:pt x="3368" y="1173"/>
                    <a:pt x="3359" y="1156"/>
                    <a:pt x="3351" y="1140"/>
                  </a:cubicBezTo>
                  <a:cubicBezTo>
                    <a:pt x="3313" y="1050"/>
                    <a:pt x="3278" y="959"/>
                    <a:pt x="3248" y="866"/>
                  </a:cubicBezTo>
                  <a:cubicBezTo>
                    <a:pt x="3230" y="801"/>
                    <a:pt x="3215" y="737"/>
                    <a:pt x="3199" y="671"/>
                  </a:cubicBezTo>
                  <a:cubicBezTo>
                    <a:pt x="3184" y="605"/>
                    <a:pt x="3169" y="539"/>
                    <a:pt x="3158" y="472"/>
                  </a:cubicBezTo>
                  <a:lnTo>
                    <a:pt x="3158" y="474"/>
                  </a:lnTo>
                  <a:cubicBezTo>
                    <a:pt x="3144" y="378"/>
                    <a:pt x="3132" y="281"/>
                    <a:pt x="3128" y="185"/>
                  </a:cubicBezTo>
                  <a:cubicBezTo>
                    <a:pt x="3128" y="186"/>
                    <a:pt x="3128" y="186"/>
                    <a:pt x="3127" y="187"/>
                  </a:cubicBezTo>
                  <a:lnTo>
                    <a:pt x="3127" y="142"/>
                  </a:lnTo>
                  <a:cubicBezTo>
                    <a:pt x="3127" y="140"/>
                    <a:pt x="3126" y="138"/>
                    <a:pt x="3127" y="135"/>
                  </a:cubicBezTo>
                  <a:cubicBezTo>
                    <a:pt x="3126" y="115"/>
                    <a:pt x="3124" y="97"/>
                    <a:pt x="3123" y="78"/>
                  </a:cubicBezTo>
                  <a:cubicBezTo>
                    <a:pt x="3123" y="71"/>
                    <a:pt x="3122" y="64"/>
                    <a:pt x="3122" y="58"/>
                  </a:cubicBezTo>
                  <a:cubicBezTo>
                    <a:pt x="3119" y="43"/>
                    <a:pt x="3119" y="26"/>
                    <a:pt x="3118" y="11"/>
                  </a:cubicBezTo>
                  <a:lnTo>
                    <a:pt x="3118" y="5"/>
                  </a:lnTo>
                  <a:cubicBezTo>
                    <a:pt x="3108" y="5"/>
                    <a:pt x="3101" y="4"/>
                    <a:pt x="3093" y="4"/>
                  </a:cubicBezTo>
                  <a:lnTo>
                    <a:pt x="3087" y="4"/>
                  </a:lnTo>
                  <a:cubicBezTo>
                    <a:pt x="3079" y="4"/>
                    <a:pt x="3071" y="4"/>
                    <a:pt x="3064" y="5"/>
                  </a:cubicBezTo>
                  <a:cubicBezTo>
                    <a:pt x="3056" y="6"/>
                    <a:pt x="3048" y="7"/>
                    <a:pt x="3040" y="7"/>
                  </a:cubicBezTo>
                  <a:cubicBezTo>
                    <a:pt x="3036" y="7"/>
                    <a:pt x="3034" y="6"/>
                    <a:pt x="3030" y="5"/>
                  </a:cubicBezTo>
                  <a:cubicBezTo>
                    <a:pt x="3025" y="4"/>
                    <a:pt x="3019" y="2"/>
                    <a:pt x="3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1"/>
            <p:cNvSpPr/>
            <p:nvPr/>
          </p:nvSpPr>
          <p:spPr>
            <a:xfrm>
              <a:off x="5103902" y="2859717"/>
              <a:ext cx="126" cy="126"/>
            </a:xfrm>
            <a:custGeom>
              <a:avLst/>
              <a:gdLst/>
              <a:ahLst/>
              <a:cxnLst/>
              <a:rect l="l" t="t" r="r" b="b"/>
              <a:pathLst>
                <a:path w="2" h="2" extrusionOk="0">
                  <a:moveTo>
                    <a:pt x="1" y="0"/>
                  </a:moveTo>
                  <a:cubicBezTo>
                    <a:pt x="1" y="0"/>
                    <a:pt x="1" y="1"/>
                    <a:pt x="1" y="0"/>
                  </a:cubicBezTo>
                  <a:cubicBezTo>
                    <a:pt x="0" y="1"/>
                    <a:pt x="0" y="1"/>
                    <a:pt x="1" y="0"/>
                  </a:cubicBezTo>
                  <a:cubicBezTo>
                    <a:pt x="1" y="1"/>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1"/>
            <p:cNvSpPr/>
            <p:nvPr/>
          </p:nvSpPr>
          <p:spPr>
            <a:xfrm>
              <a:off x="5043071" y="2796556"/>
              <a:ext cx="189" cy="126"/>
            </a:xfrm>
            <a:custGeom>
              <a:avLst/>
              <a:gdLst/>
              <a:ahLst/>
              <a:cxnLst/>
              <a:rect l="l" t="t" r="r" b="b"/>
              <a:pathLst>
                <a:path w="3" h="2" extrusionOk="0">
                  <a:moveTo>
                    <a:pt x="0" y="0"/>
                  </a:moveTo>
                  <a:cubicBezTo>
                    <a:pt x="1" y="1"/>
                    <a:pt x="1" y="1"/>
                    <a:pt x="1" y="1"/>
                  </a:cubicBezTo>
                  <a:cubicBezTo>
                    <a:pt x="2" y="1"/>
                    <a:pt x="2" y="1"/>
                    <a:pt x="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1"/>
            <p:cNvSpPr/>
            <p:nvPr/>
          </p:nvSpPr>
          <p:spPr>
            <a:xfrm>
              <a:off x="4926130" y="2727474"/>
              <a:ext cx="122041" cy="231739"/>
            </a:xfrm>
            <a:custGeom>
              <a:avLst/>
              <a:gdLst/>
              <a:ahLst/>
              <a:cxnLst/>
              <a:rect l="l" t="t" r="r" b="b"/>
              <a:pathLst>
                <a:path w="1938" h="3680" extrusionOk="0">
                  <a:moveTo>
                    <a:pt x="1801" y="969"/>
                  </a:moveTo>
                  <a:cubicBezTo>
                    <a:pt x="1801" y="971"/>
                    <a:pt x="1801" y="976"/>
                    <a:pt x="1802" y="979"/>
                  </a:cubicBezTo>
                  <a:cubicBezTo>
                    <a:pt x="1799" y="980"/>
                    <a:pt x="1796" y="980"/>
                    <a:pt x="1793" y="980"/>
                  </a:cubicBezTo>
                  <a:cubicBezTo>
                    <a:pt x="1796" y="976"/>
                    <a:pt x="1799" y="974"/>
                    <a:pt x="1801" y="969"/>
                  </a:cubicBezTo>
                  <a:close/>
                  <a:moveTo>
                    <a:pt x="617" y="2375"/>
                  </a:moveTo>
                  <a:cubicBezTo>
                    <a:pt x="616" y="2377"/>
                    <a:pt x="615" y="2378"/>
                    <a:pt x="615" y="2379"/>
                  </a:cubicBezTo>
                  <a:cubicBezTo>
                    <a:pt x="616" y="2378"/>
                    <a:pt x="616" y="2377"/>
                    <a:pt x="617" y="2375"/>
                  </a:cubicBezTo>
                  <a:close/>
                  <a:moveTo>
                    <a:pt x="1823" y="0"/>
                  </a:moveTo>
                  <a:cubicBezTo>
                    <a:pt x="1813" y="32"/>
                    <a:pt x="1806" y="64"/>
                    <a:pt x="1799" y="98"/>
                  </a:cubicBezTo>
                  <a:cubicBezTo>
                    <a:pt x="1795" y="110"/>
                    <a:pt x="1792" y="121"/>
                    <a:pt x="1788" y="134"/>
                  </a:cubicBezTo>
                  <a:cubicBezTo>
                    <a:pt x="1777" y="173"/>
                    <a:pt x="1768" y="213"/>
                    <a:pt x="1759" y="253"/>
                  </a:cubicBezTo>
                  <a:cubicBezTo>
                    <a:pt x="1749" y="302"/>
                    <a:pt x="1736" y="351"/>
                    <a:pt x="1734" y="403"/>
                  </a:cubicBezTo>
                  <a:cubicBezTo>
                    <a:pt x="1734" y="411"/>
                    <a:pt x="1735" y="418"/>
                    <a:pt x="1737" y="424"/>
                  </a:cubicBezTo>
                  <a:lnTo>
                    <a:pt x="1737" y="428"/>
                  </a:lnTo>
                  <a:lnTo>
                    <a:pt x="1734" y="466"/>
                  </a:lnTo>
                  <a:cubicBezTo>
                    <a:pt x="1731" y="483"/>
                    <a:pt x="1728" y="501"/>
                    <a:pt x="1731" y="517"/>
                  </a:cubicBezTo>
                  <a:cubicBezTo>
                    <a:pt x="1728" y="542"/>
                    <a:pt x="1724" y="567"/>
                    <a:pt x="1720" y="590"/>
                  </a:cubicBezTo>
                  <a:cubicBezTo>
                    <a:pt x="1716" y="613"/>
                    <a:pt x="1713" y="638"/>
                    <a:pt x="1709" y="661"/>
                  </a:cubicBezTo>
                  <a:cubicBezTo>
                    <a:pt x="1698" y="664"/>
                    <a:pt x="1689" y="667"/>
                    <a:pt x="1679" y="672"/>
                  </a:cubicBezTo>
                  <a:cubicBezTo>
                    <a:pt x="1666" y="680"/>
                    <a:pt x="1652" y="690"/>
                    <a:pt x="1638" y="697"/>
                  </a:cubicBezTo>
                  <a:cubicBezTo>
                    <a:pt x="1617" y="697"/>
                    <a:pt x="1597" y="700"/>
                    <a:pt x="1579" y="702"/>
                  </a:cubicBezTo>
                  <a:cubicBezTo>
                    <a:pt x="1549" y="706"/>
                    <a:pt x="1520" y="712"/>
                    <a:pt x="1493" y="723"/>
                  </a:cubicBezTo>
                  <a:cubicBezTo>
                    <a:pt x="1467" y="732"/>
                    <a:pt x="1446" y="747"/>
                    <a:pt x="1422" y="763"/>
                  </a:cubicBezTo>
                  <a:cubicBezTo>
                    <a:pt x="1368" y="799"/>
                    <a:pt x="1319" y="846"/>
                    <a:pt x="1270" y="889"/>
                  </a:cubicBezTo>
                  <a:cubicBezTo>
                    <a:pt x="1221" y="934"/>
                    <a:pt x="1172" y="982"/>
                    <a:pt x="1125" y="1028"/>
                  </a:cubicBezTo>
                  <a:cubicBezTo>
                    <a:pt x="1075" y="1078"/>
                    <a:pt x="1030" y="1130"/>
                    <a:pt x="983" y="1182"/>
                  </a:cubicBezTo>
                  <a:cubicBezTo>
                    <a:pt x="906" y="1269"/>
                    <a:pt x="828" y="1353"/>
                    <a:pt x="752" y="1441"/>
                  </a:cubicBezTo>
                  <a:cubicBezTo>
                    <a:pt x="716" y="1483"/>
                    <a:pt x="682" y="1526"/>
                    <a:pt x="648" y="1569"/>
                  </a:cubicBezTo>
                  <a:cubicBezTo>
                    <a:pt x="629" y="1596"/>
                    <a:pt x="610" y="1624"/>
                    <a:pt x="591" y="1650"/>
                  </a:cubicBezTo>
                  <a:cubicBezTo>
                    <a:pt x="585" y="1659"/>
                    <a:pt x="579" y="1669"/>
                    <a:pt x="571" y="1679"/>
                  </a:cubicBezTo>
                  <a:cubicBezTo>
                    <a:pt x="565" y="1690"/>
                    <a:pt x="560" y="1699"/>
                    <a:pt x="554" y="1709"/>
                  </a:cubicBezTo>
                  <a:cubicBezTo>
                    <a:pt x="549" y="1719"/>
                    <a:pt x="546" y="1729"/>
                    <a:pt x="545" y="1739"/>
                  </a:cubicBezTo>
                  <a:cubicBezTo>
                    <a:pt x="541" y="1754"/>
                    <a:pt x="544" y="1767"/>
                    <a:pt x="549" y="1779"/>
                  </a:cubicBezTo>
                  <a:cubicBezTo>
                    <a:pt x="543" y="1790"/>
                    <a:pt x="536" y="1800"/>
                    <a:pt x="529" y="1811"/>
                  </a:cubicBezTo>
                  <a:cubicBezTo>
                    <a:pt x="502" y="1855"/>
                    <a:pt x="477" y="1899"/>
                    <a:pt x="451" y="1945"/>
                  </a:cubicBezTo>
                  <a:cubicBezTo>
                    <a:pt x="447" y="1951"/>
                    <a:pt x="441" y="1958"/>
                    <a:pt x="438" y="1965"/>
                  </a:cubicBezTo>
                  <a:cubicBezTo>
                    <a:pt x="423" y="1988"/>
                    <a:pt x="409" y="2012"/>
                    <a:pt x="395" y="2033"/>
                  </a:cubicBezTo>
                  <a:cubicBezTo>
                    <a:pt x="373" y="2068"/>
                    <a:pt x="354" y="2103"/>
                    <a:pt x="335" y="2139"/>
                  </a:cubicBezTo>
                  <a:cubicBezTo>
                    <a:pt x="312" y="2180"/>
                    <a:pt x="291" y="2221"/>
                    <a:pt x="270" y="2265"/>
                  </a:cubicBezTo>
                  <a:cubicBezTo>
                    <a:pt x="245" y="2316"/>
                    <a:pt x="223" y="2368"/>
                    <a:pt x="201" y="2419"/>
                  </a:cubicBezTo>
                  <a:cubicBezTo>
                    <a:pt x="166" y="2499"/>
                    <a:pt x="139" y="2582"/>
                    <a:pt x="110" y="2664"/>
                  </a:cubicBezTo>
                  <a:cubicBezTo>
                    <a:pt x="95" y="2706"/>
                    <a:pt x="79" y="2750"/>
                    <a:pt x="65" y="2793"/>
                  </a:cubicBezTo>
                  <a:cubicBezTo>
                    <a:pt x="48" y="2838"/>
                    <a:pt x="34" y="2885"/>
                    <a:pt x="18" y="2928"/>
                  </a:cubicBezTo>
                  <a:cubicBezTo>
                    <a:pt x="8" y="2958"/>
                    <a:pt x="18" y="2989"/>
                    <a:pt x="44" y="3006"/>
                  </a:cubicBezTo>
                  <a:cubicBezTo>
                    <a:pt x="41" y="3051"/>
                    <a:pt x="33" y="3095"/>
                    <a:pt x="31" y="3139"/>
                  </a:cubicBezTo>
                  <a:cubicBezTo>
                    <a:pt x="28" y="3181"/>
                    <a:pt x="29" y="3224"/>
                    <a:pt x="31" y="3268"/>
                  </a:cubicBezTo>
                  <a:cubicBezTo>
                    <a:pt x="21" y="3308"/>
                    <a:pt x="11" y="3349"/>
                    <a:pt x="5" y="3390"/>
                  </a:cubicBezTo>
                  <a:cubicBezTo>
                    <a:pt x="1" y="3418"/>
                    <a:pt x="20" y="3448"/>
                    <a:pt x="47" y="3459"/>
                  </a:cubicBezTo>
                  <a:cubicBezTo>
                    <a:pt x="49" y="3472"/>
                    <a:pt x="51" y="3483"/>
                    <a:pt x="53" y="3496"/>
                  </a:cubicBezTo>
                  <a:cubicBezTo>
                    <a:pt x="59" y="3524"/>
                    <a:pt x="64" y="3549"/>
                    <a:pt x="72" y="3575"/>
                  </a:cubicBezTo>
                  <a:cubicBezTo>
                    <a:pt x="77" y="3592"/>
                    <a:pt x="80" y="3609"/>
                    <a:pt x="87" y="3627"/>
                  </a:cubicBezTo>
                  <a:cubicBezTo>
                    <a:pt x="94" y="3643"/>
                    <a:pt x="101" y="3655"/>
                    <a:pt x="115" y="3666"/>
                  </a:cubicBezTo>
                  <a:cubicBezTo>
                    <a:pt x="121" y="3671"/>
                    <a:pt x="127" y="3674"/>
                    <a:pt x="135" y="3676"/>
                  </a:cubicBezTo>
                  <a:cubicBezTo>
                    <a:pt x="141" y="3678"/>
                    <a:pt x="148" y="3679"/>
                    <a:pt x="154" y="3679"/>
                  </a:cubicBezTo>
                  <a:cubicBezTo>
                    <a:pt x="174" y="3679"/>
                    <a:pt x="194" y="3670"/>
                    <a:pt x="206" y="3655"/>
                  </a:cubicBezTo>
                  <a:cubicBezTo>
                    <a:pt x="216" y="3642"/>
                    <a:pt x="220" y="3625"/>
                    <a:pt x="224" y="3608"/>
                  </a:cubicBezTo>
                  <a:cubicBezTo>
                    <a:pt x="227" y="3593"/>
                    <a:pt x="230" y="3578"/>
                    <a:pt x="233" y="3563"/>
                  </a:cubicBezTo>
                  <a:cubicBezTo>
                    <a:pt x="244" y="3503"/>
                    <a:pt x="254" y="3439"/>
                    <a:pt x="265" y="3376"/>
                  </a:cubicBezTo>
                  <a:cubicBezTo>
                    <a:pt x="275" y="3319"/>
                    <a:pt x="287" y="3262"/>
                    <a:pt x="301" y="3206"/>
                  </a:cubicBezTo>
                  <a:cubicBezTo>
                    <a:pt x="318" y="3143"/>
                    <a:pt x="337" y="3081"/>
                    <a:pt x="357" y="3018"/>
                  </a:cubicBezTo>
                  <a:lnTo>
                    <a:pt x="357" y="3018"/>
                  </a:lnTo>
                  <a:cubicBezTo>
                    <a:pt x="356" y="3020"/>
                    <a:pt x="356" y="3021"/>
                    <a:pt x="354" y="3023"/>
                  </a:cubicBezTo>
                  <a:cubicBezTo>
                    <a:pt x="392" y="2912"/>
                    <a:pt x="429" y="2801"/>
                    <a:pt x="477" y="2694"/>
                  </a:cubicBezTo>
                  <a:cubicBezTo>
                    <a:pt x="523" y="2587"/>
                    <a:pt x="567" y="2478"/>
                    <a:pt x="617" y="2374"/>
                  </a:cubicBezTo>
                  <a:lnTo>
                    <a:pt x="617" y="2374"/>
                  </a:lnTo>
                  <a:cubicBezTo>
                    <a:pt x="617" y="2374"/>
                    <a:pt x="617" y="2375"/>
                    <a:pt x="617" y="2375"/>
                  </a:cubicBezTo>
                  <a:lnTo>
                    <a:pt x="617" y="2375"/>
                  </a:lnTo>
                  <a:cubicBezTo>
                    <a:pt x="685" y="2233"/>
                    <a:pt x="766" y="2098"/>
                    <a:pt x="853" y="1966"/>
                  </a:cubicBezTo>
                  <a:lnTo>
                    <a:pt x="853" y="1966"/>
                  </a:lnTo>
                  <a:lnTo>
                    <a:pt x="852" y="1967"/>
                  </a:lnTo>
                  <a:cubicBezTo>
                    <a:pt x="853" y="1966"/>
                    <a:pt x="854" y="1964"/>
                    <a:pt x="856" y="1962"/>
                  </a:cubicBezTo>
                  <a:cubicBezTo>
                    <a:pt x="856" y="1961"/>
                    <a:pt x="857" y="1961"/>
                    <a:pt x="857" y="1960"/>
                  </a:cubicBezTo>
                  <a:cubicBezTo>
                    <a:pt x="910" y="1883"/>
                    <a:pt x="963" y="1805"/>
                    <a:pt x="1014" y="1728"/>
                  </a:cubicBezTo>
                  <a:lnTo>
                    <a:pt x="1014" y="1729"/>
                  </a:lnTo>
                  <a:cubicBezTo>
                    <a:pt x="1016" y="1728"/>
                    <a:pt x="1016" y="1726"/>
                    <a:pt x="1017" y="1725"/>
                  </a:cubicBezTo>
                  <a:cubicBezTo>
                    <a:pt x="1018" y="1724"/>
                    <a:pt x="1018" y="1723"/>
                    <a:pt x="1019" y="1723"/>
                  </a:cubicBezTo>
                  <a:cubicBezTo>
                    <a:pt x="1050" y="1676"/>
                    <a:pt x="1081" y="1631"/>
                    <a:pt x="1115" y="1587"/>
                  </a:cubicBezTo>
                  <a:cubicBezTo>
                    <a:pt x="1145" y="1548"/>
                    <a:pt x="1176" y="1509"/>
                    <a:pt x="1208" y="1474"/>
                  </a:cubicBezTo>
                  <a:cubicBezTo>
                    <a:pt x="1229" y="1451"/>
                    <a:pt x="1250" y="1430"/>
                    <a:pt x="1270" y="1409"/>
                  </a:cubicBezTo>
                  <a:cubicBezTo>
                    <a:pt x="1295" y="1389"/>
                    <a:pt x="1318" y="1369"/>
                    <a:pt x="1343" y="1351"/>
                  </a:cubicBezTo>
                  <a:cubicBezTo>
                    <a:pt x="1374" y="1329"/>
                    <a:pt x="1406" y="1307"/>
                    <a:pt x="1436" y="1286"/>
                  </a:cubicBezTo>
                  <a:lnTo>
                    <a:pt x="1440" y="1286"/>
                  </a:lnTo>
                  <a:cubicBezTo>
                    <a:pt x="1441" y="1286"/>
                    <a:pt x="1442" y="1285"/>
                    <a:pt x="1442" y="1284"/>
                  </a:cubicBezTo>
                  <a:cubicBezTo>
                    <a:pt x="1442" y="1284"/>
                    <a:pt x="1444" y="1284"/>
                    <a:pt x="1444" y="1282"/>
                  </a:cubicBezTo>
                  <a:cubicBezTo>
                    <a:pt x="1474" y="1263"/>
                    <a:pt x="1506" y="1245"/>
                    <a:pt x="1538" y="1227"/>
                  </a:cubicBezTo>
                  <a:cubicBezTo>
                    <a:pt x="1581" y="1204"/>
                    <a:pt x="1622" y="1178"/>
                    <a:pt x="1664" y="1156"/>
                  </a:cubicBezTo>
                  <a:lnTo>
                    <a:pt x="1663" y="1156"/>
                  </a:lnTo>
                  <a:cubicBezTo>
                    <a:pt x="1677" y="1151"/>
                    <a:pt x="1688" y="1146"/>
                    <a:pt x="1699" y="1141"/>
                  </a:cubicBezTo>
                  <a:cubicBezTo>
                    <a:pt x="1726" y="1132"/>
                    <a:pt x="1755" y="1126"/>
                    <a:pt x="1782" y="1119"/>
                  </a:cubicBezTo>
                  <a:cubicBezTo>
                    <a:pt x="1806" y="1112"/>
                    <a:pt x="1828" y="1106"/>
                    <a:pt x="1852" y="1100"/>
                  </a:cubicBezTo>
                  <a:cubicBezTo>
                    <a:pt x="1853" y="1100"/>
                    <a:pt x="1854" y="1099"/>
                    <a:pt x="1857" y="1099"/>
                  </a:cubicBezTo>
                  <a:lnTo>
                    <a:pt x="1858" y="1099"/>
                  </a:lnTo>
                  <a:cubicBezTo>
                    <a:pt x="1869" y="1098"/>
                    <a:pt x="1879" y="1096"/>
                    <a:pt x="1890" y="1095"/>
                  </a:cubicBezTo>
                  <a:cubicBezTo>
                    <a:pt x="1902" y="1094"/>
                    <a:pt x="1912" y="1094"/>
                    <a:pt x="1924" y="1094"/>
                  </a:cubicBezTo>
                  <a:cubicBezTo>
                    <a:pt x="1926" y="1094"/>
                    <a:pt x="1931" y="1095"/>
                    <a:pt x="1933" y="1095"/>
                  </a:cubicBezTo>
                  <a:cubicBezTo>
                    <a:pt x="1935" y="1074"/>
                    <a:pt x="1937" y="1052"/>
                    <a:pt x="1938" y="1028"/>
                  </a:cubicBezTo>
                  <a:cubicBezTo>
                    <a:pt x="1937" y="1008"/>
                    <a:pt x="1935" y="987"/>
                    <a:pt x="1933" y="965"/>
                  </a:cubicBezTo>
                  <a:lnTo>
                    <a:pt x="1928" y="965"/>
                  </a:lnTo>
                  <a:cubicBezTo>
                    <a:pt x="1930" y="949"/>
                    <a:pt x="1930" y="930"/>
                    <a:pt x="1931" y="914"/>
                  </a:cubicBezTo>
                  <a:cubicBezTo>
                    <a:pt x="1926" y="828"/>
                    <a:pt x="1928" y="742"/>
                    <a:pt x="1921" y="657"/>
                  </a:cubicBezTo>
                  <a:cubicBezTo>
                    <a:pt x="1920" y="646"/>
                    <a:pt x="1920" y="635"/>
                    <a:pt x="1919" y="625"/>
                  </a:cubicBezTo>
                  <a:lnTo>
                    <a:pt x="1919" y="627"/>
                  </a:lnTo>
                  <a:cubicBezTo>
                    <a:pt x="1915" y="592"/>
                    <a:pt x="1910" y="557"/>
                    <a:pt x="1905" y="521"/>
                  </a:cubicBezTo>
                  <a:cubicBezTo>
                    <a:pt x="1901" y="489"/>
                    <a:pt x="1899" y="456"/>
                    <a:pt x="1896" y="424"/>
                  </a:cubicBezTo>
                  <a:lnTo>
                    <a:pt x="1896" y="423"/>
                  </a:lnTo>
                  <a:cubicBezTo>
                    <a:pt x="1889" y="357"/>
                    <a:pt x="1880" y="293"/>
                    <a:pt x="1869" y="228"/>
                  </a:cubicBezTo>
                  <a:cubicBezTo>
                    <a:pt x="1864" y="198"/>
                    <a:pt x="1857" y="168"/>
                    <a:pt x="1852" y="139"/>
                  </a:cubicBezTo>
                  <a:cubicBezTo>
                    <a:pt x="1845" y="104"/>
                    <a:pt x="1840" y="68"/>
                    <a:pt x="1833" y="35"/>
                  </a:cubicBezTo>
                  <a:cubicBezTo>
                    <a:pt x="1833" y="33"/>
                    <a:pt x="1833" y="32"/>
                    <a:pt x="1832" y="31"/>
                  </a:cubicBezTo>
                  <a:lnTo>
                    <a:pt x="1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1"/>
            <p:cNvSpPr/>
            <p:nvPr/>
          </p:nvSpPr>
          <p:spPr>
            <a:xfrm>
              <a:off x="4770524" y="2452472"/>
              <a:ext cx="313162" cy="304283"/>
            </a:xfrm>
            <a:custGeom>
              <a:avLst/>
              <a:gdLst/>
              <a:ahLst/>
              <a:cxnLst/>
              <a:rect l="l" t="t" r="r" b="b"/>
              <a:pathLst>
                <a:path w="4973" h="4832" extrusionOk="0">
                  <a:moveTo>
                    <a:pt x="0" y="1"/>
                  </a:moveTo>
                  <a:lnTo>
                    <a:pt x="0" y="1"/>
                  </a:lnTo>
                  <a:cubicBezTo>
                    <a:pt x="5" y="3"/>
                    <a:pt x="10" y="7"/>
                    <a:pt x="16" y="11"/>
                  </a:cubicBezTo>
                  <a:cubicBezTo>
                    <a:pt x="16" y="12"/>
                    <a:pt x="17" y="12"/>
                    <a:pt x="18" y="13"/>
                  </a:cubicBezTo>
                  <a:lnTo>
                    <a:pt x="18" y="13"/>
                  </a:lnTo>
                  <a:cubicBezTo>
                    <a:pt x="13" y="7"/>
                    <a:pt x="7" y="2"/>
                    <a:pt x="0" y="1"/>
                  </a:cubicBezTo>
                  <a:close/>
                  <a:moveTo>
                    <a:pt x="241" y="138"/>
                  </a:moveTo>
                  <a:cubicBezTo>
                    <a:pt x="242" y="139"/>
                    <a:pt x="242" y="139"/>
                    <a:pt x="243" y="139"/>
                  </a:cubicBezTo>
                  <a:lnTo>
                    <a:pt x="243" y="139"/>
                  </a:lnTo>
                  <a:cubicBezTo>
                    <a:pt x="243" y="138"/>
                    <a:pt x="242" y="138"/>
                    <a:pt x="241" y="138"/>
                  </a:cubicBezTo>
                  <a:close/>
                  <a:moveTo>
                    <a:pt x="2574" y="357"/>
                  </a:moveTo>
                  <a:lnTo>
                    <a:pt x="2577" y="372"/>
                  </a:lnTo>
                  <a:cubicBezTo>
                    <a:pt x="2576" y="371"/>
                    <a:pt x="2575" y="371"/>
                    <a:pt x="2574" y="369"/>
                  </a:cubicBezTo>
                  <a:cubicBezTo>
                    <a:pt x="2575" y="366"/>
                    <a:pt x="2574" y="361"/>
                    <a:pt x="2574" y="357"/>
                  </a:cubicBezTo>
                  <a:close/>
                  <a:moveTo>
                    <a:pt x="2407" y="388"/>
                  </a:moveTo>
                  <a:cubicBezTo>
                    <a:pt x="2406" y="388"/>
                    <a:pt x="2405" y="388"/>
                    <a:pt x="2404" y="388"/>
                  </a:cubicBezTo>
                  <a:lnTo>
                    <a:pt x="2404" y="388"/>
                  </a:lnTo>
                  <a:cubicBezTo>
                    <a:pt x="2405" y="388"/>
                    <a:pt x="2406" y="388"/>
                    <a:pt x="2407" y="388"/>
                  </a:cubicBezTo>
                  <a:close/>
                  <a:moveTo>
                    <a:pt x="2817" y="690"/>
                  </a:moveTo>
                  <a:cubicBezTo>
                    <a:pt x="2817" y="690"/>
                    <a:pt x="2817" y="690"/>
                    <a:pt x="2818" y="690"/>
                  </a:cubicBezTo>
                  <a:cubicBezTo>
                    <a:pt x="2818" y="690"/>
                    <a:pt x="2817" y="690"/>
                    <a:pt x="2817" y="690"/>
                  </a:cubicBezTo>
                  <a:close/>
                  <a:moveTo>
                    <a:pt x="2976" y="1226"/>
                  </a:moveTo>
                  <a:lnTo>
                    <a:pt x="2976" y="1226"/>
                  </a:lnTo>
                  <a:cubicBezTo>
                    <a:pt x="2985" y="1240"/>
                    <a:pt x="2994" y="1256"/>
                    <a:pt x="3003" y="1271"/>
                  </a:cubicBezTo>
                  <a:cubicBezTo>
                    <a:pt x="2998" y="1266"/>
                    <a:pt x="2993" y="1261"/>
                    <a:pt x="2989" y="1256"/>
                  </a:cubicBezTo>
                  <a:cubicBezTo>
                    <a:pt x="2985" y="1246"/>
                    <a:pt x="2980" y="1235"/>
                    <a:pt x="2976" y="1226"/>
                  </a:cubicBezTo>
                  <a:close/>
                  <a:moveTo>
                    <a:pt x="4458" y="2303"/>
                  </a:moveTo>
                  <a:lnTo>
                    <a:pt x="4458" y="2303"/>
                  </a:lnTo>
                  <a:cubicBezTo>
                    <a:pt x="4459" y="2303"/>
                    <a:pt x="4459" y="2304"/>
                    <a:pt x="4459" y="2304"/>
                  </a:cubicBezTo>
                  <a:lnTo>
                    <a:pt x="4459" y="2304"/>
                  </a:lnTo>
                  <a:cubicBezTo>
                    <a:pt x="4459" y="2304"/>
                    <a:pt x="4459" y="2303"/>
                    <a:pt x="4458" y="2303"/>
                  </a:cubicBezTo>
                  <a:close/>
                  <a:moveTo>
                    <a:pt x="4696" y="2417"/>
                  </a:moveTo>
                  <a:cubicBezTo>
                    <a:pt x="4697" y="2417"/>
                    <a:pt x="4698" y="2417"/>
                    <a:pt x="4699" y="2418"/>
                  </a:cubicBezTo>
                  <a:cubicBezTo>
                    <a:pt x="4698" y="2417"/>
                    <a:pt x="4697" y="2417"/>
                    <a:pt x="4696" y="2417"/>
                  </a:cubicBezTo>
                  <a:close/>
                  <a:moveTo>
                    <a:pt x="4925" y="2509"/>
                  </a:moveTo>
                  <a:lnTo>
                    <a:pt x="4926" y="2510"/>
                  </a:lnTo>
                  <a:lnTo>
                    <a:pt x="4928" y="2510"/>
                  </a:lnTo>
                  <a:cubicBezTo>
                    <a:pt x="4926" y="2510"/>
                    <a:pt x="4925" y="2509"/>
                    <a:pt x="4925" y="2509"/>
                  </a:cubicBezTo>
                  <a:close/>
                  <a:moveTo>
                    <a:pt x="4935" y="2536"/>
                  </a:moveTo>
                  <a:lnTo>
                    <a:pt x="4935" y="2536"/>
                  </a:lnTo>
                  <a:cubicBezTo>
                    <a:pt x="4936" y="2536"/>
                    <a:pt x="4937" y="2536"/>
                    <a:pt x="4938" y="2536"/>
                  </a:cubicBezTo>
                  <a:lnTo>
                    <a:pt x="4938" y="2536"/>
                  </a:lnTo>
                  <a:cubicBezTo>
                    <a:pt x="4937" y="2536"/>
                    <a:pt x="4936" y="2536"/>
                    <a:pt x="4935" y="2536"/>
                  </a:cubicBezTo>
                  <a:close/>
                  <a:moveTo>
                    <a:pt x="4450" y="2741"/>
                  </a:moveTo>
                  <a:cubicBezTo>
                    <a:pt x="4450" y="2741"/>
                    <a:pt x="4449" y="2742"/>
                    <a:pt x="4449" y="2742"/>
                  </a:cubicBezTo>
                  <a:lnTo>
                    <a:pt x="4449" y="2742"/>
                  </a:lnTo>
                  <a:cubicBezTo>
                    <a:pt x="4449" y="2742"/>
                    <a:pt x="4450" y="2741"/>
                    <a:pt x="4450" y="2741"/>
                  </a:cubicBezTo>
                  <a:close/>
                  <a:moveTo>
                    <a:pt x="2761" y="4043"/>
                  </a:moveTo>
                  <a:lnTo>
                    <a:pt x="2761" y="4043"/>
                  </a:lnTo>
                  <a:cubicBezTo>
                    <a:pt x="2762" y="4046"/>
                    <a:pt x="2763" y="4047"/>
                    <a:pt x="2766" y="4048"/>
                  </a:cubicBezTo>
                  <a:cubicBezTo>
                    <a:pt x="2764" y="4047"/>
                    <a:pt x="2763" y="4045"/>
                    <a:pt x="2761" y="4043"/>
                  </a:cubicBezTo>
                  <a:close/>
                  <a:moveTo>
                    <a:pt x="3099" y="4429"/>
                  </a:moveTo>
                  <a:lnTo>
                    <a:pt x="3099" y="4429"/>
                  </a:lnTo>
                  <a:cubicBezTo>
                    <a:pt x="3100" y="4431"/>
                    <a:pt x="3101" y="4432"/>
                    <a:pt x="3102" y="4432"/>
                  </a:cubicBezTo>
                  <a:lnTo>
                    <a:pt x="3102" y="4432"/>
                  </a:lnTo>
                  <a:cubicBezTo>
                    <a:pt x="3101" y="4431"/>
                    <a:pt x="3100" y="4430"/>
                    <a:pt x="3099" y="4429"/>
                  </a:cubicBezTo>
                  <a:close/>
                  <a:moveTo>
                    <a:pt x="3308" y="4684"/>
                  </a:moveTo>
                  <a:cubicBezTo>
                    <a:pt x="3308" y="4686"/>
                    <a:pt x="3309" y="4686"/>
                    <a:pt x="3309" y="4686"/>
                  </a:cubicBezTo>
                  <a:cubicBezTo>
                    <a:pt x="3308" y="4685"/>
                    <a:pt x="3308" y="4685"/>
                    <a:pt x="3308" y="4684"/>
                  </a:cubicBezTo>
                  <a:close/>
                  <a:moveTo>
                    <a:pt x="18" y="13"/>
                  </a:moveTo>
                  <a:cubicBezTo>
                    <a:pt x="21" y="16"/>
                    <a:pt x="24" y="19"/>
                    <a:pt x="27" y="23"/>
                  </a:cubicBezTo>
                  <a:cubicBezTo>
                    <a:pt x="38" y="32"/>
                    <a:pt x="49" y="42"/>
                    <a:pt x="59" y="53"/>
                  </a:cubicBezTo>
                  <a:cubicBezTo>
                    <a:pt x="57" y="52"/>
                    <a:pt x="56" y="48"/>
                    <a:pt x="53" y="47"/>
                  </a:cubicBezTo>
                  <a:lnTo>
                    <a:pt x="53" y="47"/>
                  </a:lnTo>
                  <a:cubicBezTo>
                    <a:pt x="85" y="78"/>
                    <a:pt x="118" y="110"/>
                    <a:pt x="151" y="139"/>
                  </a:cubicBezTo>
                  <a:cubicBezTo>
                    <a:pt x="187" y="170"/>
                    <a:pt x="227" y="197"/>
                    <a:pt x="267" y="224"/>
                  </a:cubicBezTo>
                  <a:cubicBezTo>
                    <a:pt x="279" y="232"/>
                    <a:pt x="290" y="238"/>
                    <a:pt x="302" y="245"/>
                  </a:cubicBezTo>
                  <a:cubicBezTo>
                    <a:pt x="303" y="249"/>
                    <a:pt x="305" y="254"/>
                    <a:pt x="306" y="256"/>
                  </a:cubicBezTo>
                  <a:cubicBezTo>
                    <a:pt x="321" y="282"/>
                    <a:pt x="338" y="306"/>
                    <a:pt x="359" y="327"/>
                  </a:cubicBezTo>
                  <a:cubicBezTo>
                    <a:pt x="394" y="361"/>
                    <a:pt x="431" y="388"/>
                    <a:pt x="471" y="414"/>
                  </a:cubicBezTo>
                  <a:cubicBezTo>
                    <a:pt x="480" y="421"/>
                    <a:pt x="488" y="429"/>
                    <a:pt x="497" y="435"/>
                  </a:cubicBezTo>
                  <a:cubicBezTo>
                    <a:pt x="547" y="478"/>
                    <a:pt x="599" y="516"/>
                    <a:pt x="653" y="549"/>
                  </a:cubicBezTo>
                  <a:cubicBezTo>
                    <a:pt x="769" y="619"/>
                    <a:pt x="889" y="683"/>
                    <a:pt x="1020" y="717"/>
                  </a:cubicBezTo>
                  <a:cubicBezTo>
                    <a:pt x="1058" y="727"/>
                    <a:pt x="1096" y="735"/>
                    <a:pt x="1135" y="744"/>
                  </a:cubicBezTo>
                  <a:cubicBezTo>
                    <a:pt x="1169" y="764"/>
                    <a:pt x="1209" y="772"/>
                    <a:pt x="1247" y="782"/>
                  </a:cubicBezTo>
                  <a:cubicBezTo>
                    <a:pt x="1277" y="790"/>
                    <a:pt x="1307" y="797"/>
                    <a:pt x="1337" y="803"/>
                  </a:cubicBezTo>
                  <a:cubicBezTo>
                    <a:pt x="1466" y="833"/>
                    <a:pt x="1597" y="851"/>
                    <a:pt x="1731" y="853"/>
                  </a:cubicBezTo>
                  <a:lnTo>
                    <a:pt x="1777" y="853"/>
                  </a:lnTo>
                  <a:cubicBezTo>
                    <a:pt x="1838" y="860"/>
                    <a:pt x="1899" y="867"/>
                    <a:pt x="1958" y="868"/>
                  </a:cubicBezTo>
                  <a:lnTo>
                    <a:pt x="2010" y="868"/>
                  </a:lnTo>
                  <a:cubicBezTo>
                    <a:pt x="2015" y="873"/>
                    <a:pt x="2020" y="875"/>
                    <a:pt x="2025" y="879"/>
                  </a:cubicBezTo>
                  <a:cubicBezTo>
                    <a:pt x="2040" y="888"/>
                    <a:pt x="2060" y="891"/>
                    <a:pt x="2078" y="891"/>
                  </a:cubicBezTo>
                  <a:cubicBezTo>
                    <a:pt x="2085" y="896"/>
                    <a:pt x="2093" y="900"/>
                    <a:pt x="2101" y="901"/>
                  </a:cubicBezTo>
                  <a:cubicBezTo>
                    <a:pt x="2111" y="903"/>
                    <a:pt x="2121" y="904"/>
                    <a:pt x="2130" y="904"/>
                  </a:cubicBezTo>
                  <a:cubicBezTo>
                    <a:pt x="2138" y="904"/>
                    <a:pt x="2146" y="903"/>
                    <a:pt x="2154" y="903"/>
                  </a:cubicBezTo>
                  <a:cubicBezTo>
                    <a:pt x="2183" y="900"/>
                    <a:pt x="2211" y="895"/>
                    <a:pt x="2238" y="890"/>
                  </a:cubicBezTo>
                  <a:cubicBezTo>
                    <a:pt x="2268" y="883"/>
                    <a:pt x="2298" y="877"/>
                    <a:pt x="2327" y="869"/>
                  </a:cubicBezTo>
                  <a:cubicBezTo>
                    <a:pt x="2341" y="868"/>
                    <a:pt x="2354" y="867"/>
                    <a:pt x="2369" y="864"/>
                  </a:cubicBezTo>
                  <a:cubicBezTo>
                    <a:pt x="2382" y="863"/>
                    <a:pt x="2394" y="854"/>
                    <a:pt x="2403" y="846"/>
                  </a:cubicBezTo>
                  <a:cubicBezTo>
                    <a:pt x="2408" y="844"/>
                    <a:pt x="2412" y="843"/>
                    <a:pt x="2417" y="841"/>
                  </a:cubicBezTo>
                  <a:cubicBezTo>
                    <a:pt x="2459" y="827"/>
                    <a:pt x="2501" y="810"/>
                    <a:pt x="2541" y="789"/>
                  </a:cubicBezTo>
                  <a:cubicBezTo>
                    <a:pt x="2544" y="797"/>
                    <a:pt x="2546" y="803"/>
                    <a:pt x="2549" y="811"/>
                  </a:cubicBezTo>
                  <a:cubicBezTo>
                    <a:pt x="2550" y="815"/>
                    <a:pt x="2551" y="820"/>
                    <a:pt x="2552" y="823"/>
                  </a:cubicBezTo>
                  <a:cubicBezTo>
                    <a:pt x="2557" y="842"/>
                    <a:pt x="2565" y="860"/>
                    <a:pt x="2571" y="877"/>
                  </a:cubicBezTo>
                  <a:cubicBezTo>
                    <a:pt x="2586" y="920"/>
                    <a:pt x="2603" y="963"/>
                    <a:pt x="2621" y="1006"/>
                  </a:cubicBezTo>
                  <a:cubicBezTo>
                    <a:pt x="2654" y="1085"/>
                    <a:pt x="2699" y="1158"/>
                    <a:pt x="2746" y="1229"/>
                  </a:cubicBezTo>
                  <a:cubicBezTo>
                    <a:pt x="2763" y="1251"/>
                    <a:pt x="2778" y="1272"/>
                    <a:pt x="2795" y="1295"/>
                  </a:cubicBezTo>
                  <a:cubicBezTo>
                    <a:pt x="2815" y="1328"/>
                    <a:pt x="2838" y="1360"/>
                    <a:pt x="2859" y="1394"/>
                  </a:cubicBezTo>
                  <a:cubicBezTo>
                    <a:pt x="2872" y="1416"/>
                    <a:pt x="2890" y="1435"/>
                    <a:pt x="2903" y="1457"/>
                  </a:cubicBezTo>
                  <a:cubicBezTo>
                    <a:pt x="2926" y="1487"/>
                    <a:pt x="2947" y="1517"/>
                    <a:pt x="2968" y="1545"/>
                  </a:cubicBezTo>
                  <a:cubicBezTo>
                    <a:pt x="3015" y="1602"/>
                    <a:pt x="3063" y="1656"/>
                    <a:pt x="3117" y="1706"/>
                  </a:cubicBezTo>
                  <a:cubicBezTo>
                    <a:pt x="3146" y="1736"/>
                    <a:pt x="3179" y="1763"/>
                    <a:pt x="3210" y="1790"/>
                  </a:cubicBezTo>
                  <a:cubicBezTo>
                    <a:pt x="3226" y="1804"/>
                    <a:pt x="3243" y="1819"/>
                    <a:pt x="3259" y="1833"/>
                  </a:cubicBezTo>
                  <a:cubicBezTo>
                    <a:pt x="3284" y="1850"/>
                    <a:pt x="3308" y="1871"/>
                    <a:pt x="3334" y="1888"/>
                  </a:cubicBezTo>
                  <a:cubicBezTo>
                    <a:pt x="3357" y="1905"/>
                    <a:pt x="3381" y="1921"/>
                    <a:pt x="3406" y="1937"/>
                  </a:cubicBezTo>
                  <a:cubicBezTo>
                    <a:pt x="3421" y="1946"/>
                    <a:pt x="3435" y="1956"/>
                    <a:pt x="3450" y="1964"/>
                  </a:cubicBezTo>
                  <a:cubicBezTo>
                    <a:pt x="3476" y="1989"/>
                    <a:pt x="3504" y="2014"/>
                    <a:pt x="3531" y="2039"/>
                  </a:cubicBezTo>
                  <a:cubicBezTo>
                    <a:pt x="3550" y="2057"/>
                    <a:pt x="3568" y="2074"/>
                    <a:pt x="3587" y="2092"/>
                  </a:cubicBezTo>
                  <a:lnTo>
                    <a:pt x="3607" y="2111"/>
                  </a:lnTo>
                  <a:cubicBezTo>
                    <a:pt x="3605" y="2134"/>
                    <a:pt x="3614" y="2158"/>
                    <a:pt x="3634" y="2172"/>
                  </a:cubicBezTo>
                  <a:cubicBezTo>
                    <a:pt x="3675" y="2201"/>
                    <a:pt x="3722" y="2224"/>
                    <a:pt x="3765" y="2248"/>
                  </a:cubicBezTo>
                  <a:cubicBezTo>
                    <a:pt x="3798" y="2266"/>
                    <a:pt x="3831" y="2282"/>
                    <a:pt x="3863" y="2298"/>
                  </a:cubicBezTo>
                  <a:cubicBezTo>
                    <a:pt x="3922" y="2328"/>
                    <a:pt x="3982" y="2356"/>
                    <a:pt x="4041" y="2384"/>
                  </a:cubicBezTo>
                  <a:cubicBezTo>
                    <a:pt x="4077" y="2400"/>
                    <a:pt x="4111" y="2417"/>
                    <a:pt x="4147" y="2432"/>
                  </a:cubicBezTo>
                  <a:cubicBezTo>
                    <a:pt x="4185" y="2448"/>
                    <a:pt x="4223" y="2463"/>
                    <a:pt x="4260" y="2479"/>
                  </a:cubicBezTo>
                  <a:lnTo>
                    <a:pt x="4291" y="2490"/>
                  </a:lnTo>
                  <a:lnTo>
                    <a:pt x="4291" y="2505"/>
                  </a:lnTo>
                  <a:cubicBezTo>
                    <a:pt x="4294" y="2518"/>
                    <a:pt x="4300" y="2529"/>
                    <a:pt x="4310" y="2539"/>
                  </a:cubicBezTo>
                  <a:cubicBezTo>
                    <a:pt x="4257" y="2566"/>
                    <a:pt x="4203" y="2593"/>
                    <a:pt x="4150" y="2619"/>
                  </a:cubicBezTo>
                  <a:cubicBezTo>
                    <a:pt x="4114" y="2638"/>
                    <a:pt x="4077" y="2655"/>
                    <a:pt x="4040" y="2674"/>
                  </a:cubicBezTo>
                  <a:cubicBezTo>
                    <a:pt x="4023" y="2683"/>
                    <a:pt x="4006" y="2690"/>
                    <a:pt x="3991" y="2699"/>
                  </a:cubicBezTo>
                  <a:cubicBezTo>
                    <a:pt x="3969" y="2710"/>
                    <a:pt x="3945" y="2719"/>
                    <a:pt x="3927" y="2735"/>
                  </a:cubicBezTo>
                  <a:cubicBezTo>
                    <a:pt x="3901" y="2753"/>
                    <a:pt x="3898" y="2793"/>
                    <a:pt x="3913" y="2818"/>
                  </a:cubicBezTo>
                  <a:cubicBezTo>
                    <a:pt x="3922" y="2829"/>
                    <a:pt x="3930" y="2836"/>
                    <a:pt x="3940" y="2841"/>
                  </a:cubicBezTo>
                  <a:cubicBezTo>
                    <a:pt x="3892" y="2891"/>
                    <a:pt x="3847" y="2944"/>
                    <a:pt x="3810" y="3003"/>
                  </a:cubicBezTo>
                  <a:cubicBezTo>
                    <a:pt x="3805" y="3011"/>
                    <a:pt x="3799" y="3021"/>
                    <a:pt x="3794" y="3031"/>
                  </a:cubicBezTo>
                  <a:cubicBezTo>
                    <a:pt x="3773" y="3057"/>
                    <a:pt x="3754" y="3081"/>
                    <a:pt x="3734" y="3108"/>
                  </a:cubicBezTo>
                  <a:cubicBezTo>
                    <a:pt x="3705" y="3150"/>
                    <a:pt x="3677" y="3195"/>
                    <a:pt x="3653" y="3240"/>
                  </a:cubicBezTo>
                  <a:cubicBezTo>
                    <a:pt x="3631" y="3279"/>
                    <a:pt x="3613" y="3320"/>
                    <a:pt x="3595" y="3361"/>
                  </a:cubicBezTo>
                  <a:cubicBezTo>
                    <a:pt x="3592" y="3371"/>
                    <a:pt x="3586" y="3381"/>
                    <a:pt x="3582" y="3392"/>
                  </a:cubicBezTo>
                  <a:cubicBezTo>
                    <a:pt x="3578" y="3391"/>
                    <a:pt x="3574" y="3391"/>
                    <a:pt x="3569" y="3391"/>
                  </a:cubicBezTo>
                  <a:cubicBezTo>
                    <a:pt x="3543" y="3391"/>
                    <a:pt x="3515" y="3407"/>
                    <a:pt x="3507" y="3433"/>
                  </a:cubicBezTo>
                  <a:cubicBezTo>
                    <a:pt x="3499" y="3464"/>
                    <a:pt x="3490" y="3495"/>
                    <a:pt x="3481" y="3526"/>
                  </a:cubicBezTo>
                  <a:cubicBezTo>
                    <a:pt x="3460" y="3551"/>
                    <a:pt x="3443" y="3577"/>
                    <a:pt x="3423" y="3603"/>
                  </a:cubicBezTo>
                  <a:cubicBezTo>
                    <a:pt x="3408" y="3608"/>
                    <a:pt x="3393" y="3618"/>
                    <a:pt x="3386" y="3634"/>
                  </a:cubicBezTo>
                  <a:cubicBezTo>
                    <a:pt x="3370" y="3671"/>
                    <a:pt x="3351" y="3711"/>
                    <a:pt x="3346" y="3752"/>
                  </a:cubicBezTo>
                  <a:cubicBezTo>
                    <a:pt x="3342" y="3777"/>
                    <a:pt x="3339" y="3803"/>
                    <a:pt x="3336" y="3827"/>
                  </a:cubicBezTo>
                  <a:cubicBezTo>
                    <a:pt x="3326" y="3906"/>
                    <a:pt x="3320" y="3984"/>
                    <a:pt x="3311" y="4063"/>
                  </a:cubicBezTo>
                  <a:cubicBezTo>
                    <a:pt x="3310" y="4069"/>
                    <a:pt x="3309" y="4074"/>
                    <a:pt x="3308" y="4081"/>
                  </a:cubicBezTo>
                  <a:cubicBezTo>
                    <a:pt x="3299" y="4104"/>
                    <a:pt x="3293" y="4129"/>
                    <a:pt x="3287" y="4154"/>
                  </a:cubicBezTo>
                  <a:cubicBezTo>
                    <a:pt x="3277" y="4191"/>
                    <a:pt x="3267" y="4228"/>
                    <a:pt x="3261" y="4267"/>
                  </a:cubicBezTo>
                  <a:cubicBezTo>
                    <a:pt x="3256" y="4281"/>
                    <a:pt x="3251" y="4294"/>
                    <a:pt x="3246" y="4306"/>
                  </a:cubicBezTo>
                  <a:cubicBezTo>
                    <a:pt x="3237" y="4326"/>
                    <a:pt x="3225" y="4347"/>
                    <a:pt x="3223" y="4367"/>
                  </a:cubicBezTo>
                  <a:cubicBezTo>
                    <a:pt x="3221" y="4396"/>
                    <a:pt x="3232" y="4419"/>
                    <a:pt x="3244" y="4445"/>
                  </a:cubicBezTo>
                  <a:cubicBezTo>
                    <a:pt x="3174" y="4343"/>
                    <a:pt x="3103" y="4239"/>
                    <a:pt x="3034" y="4138"/>
                  </a:cubicBezTo>
                  <a:cubicBezTo>
                    <a:pt x="2910" y="3959"/>
                    <a:pt x="2766" y="3790"/>
                    <a:pt x="2598" y="3651"/>
                  </a:cubicBezTo>
                  <a:cubicBezTo>
                    <a:pt x="2585" y="3641"/>
                    <a:pt x="2571" y="3635"/>
                    <a:pt x="2554" y="3635"/>
                  </a:cubicBezTo>
                  <a:cubicBezTo>
                    <a:pt x="2551" y="3635"/>
                    <a:pt x="2548" y="3635"/>
                    <a:pt x="2544" y="3636"/>
                  </a:cubicBezTo>
                  <a:cubicBezTo>
                    <a:pt x="2541" y="3636"/>
                    <a:pt x="2540" y="3638"/>
                    <a:pt x="2539" y="3638"/>
                  </a:cubicBezTo>
                  <a:cubicBezTo>
                    <a:pt x="2530" y="3627"/>
                    <a:pt x="2521" y="3618"/>
                    <a:pt x="2514" y="3609"/>
                  </a:cubicBezTo>
                  <a:cubicBezTo>
                    <a:pt x="2472" y="3558"/>
                    <a:pt x="2425" y="3511"/>
                    <a:pt x="2380" y="3462"/>
                  </a:cubicBezTo>
                  <a:cubicBezTo>
                    <a:pt x="2353" y="3449"/>
                    <a:pt x="2324" y="3436"/>
                    <a:pt x="2297" y="3423"/>
                  </a:cubicBezTo>
                  <a:cubicBezTo>
                    <a:pt x="2291" y="3421"/>
                    <a:pt x="2286" y="3419"/>
                    <a:pt x="2279" y="3418"/>
                  </a:cubicBezTo>
                  <a:cubicBezTo>
                    <a:pt x="2255" y="3411"/>
                    <a:pt x="2230" y="3400"/>
                    <a:pt x="2206" y="3390"/>
                  </a:cubicBezTo>
                  <a:cubicBezTo>
                    <a:pt x="2188" y="3382"/>
                    <a:pt x="2169" y="3372"/>
                    <a:pt x="2152" y="3365"/>
                  </a:cubicBezTo>
                  <a:lnTo>
                    <a:pt x="2152" y="3365"/>
                  </a:lnTo>
                  <a:cubicBezTo>
                    <a:pt x="2169" y="3388"/>
                    <a:pt x="2188" y="3411"/>
                    <a:pt x="2207" y="3432"/>
                  </a:cubicBezTo>
                  <a:cubicBezTo>
                    <a:pt x="2257" y="3490"/>
                    <a:pt x="2309" y="3548"/>
                    <a:pt x="2363" y="3604"/>
                  </a:cubicBezTo>
                  <a:cubicBezTo>
                    <a:pt x="2413" y="3656"/>
                    <a:pt x="2461" y="3710"/>
                    <a:pt x="2510" y="3764"/>
                  </a:cubicBezTo>
                  <a:cubicBezTo>
                    <a:pt x="2595" y="3856"/>
                    <a:pt x="2677" y="3950"/>
                    <a:pt x="2761" y="4043"/>
                  </a:cubicBezTo>
                  <a:lnTo>
                    <a:pt x="2761" y="4043"/>
                  </a:lnTo>
                  <a:cubicBezTo>
                    <a:pt x="2761" y="4043"/>
                    <a:pt x="2761" y="4043"/>
                    <a:pt x="2761" y="4042"/>
                  </a:cubicBezTo>
                  <a:lnTo>
                    <a:pt x="2761" y="4042"/>
                  </a:lnTo>
                  <a:cubicBezTo>
                    <a:pt x="2824" y="4113"/>
                    <a:pt x="2887" y="4186"/>
                    <a:pt x="2950" y="4257"/>
                  </a:cubicBezTo>
                  <a:cubicBezTo>
                    <a:pt x="3002" y="4314"/>
                    <a:pt x="3053" y="4374"/>
                    <a:pt x="3102" y="4432"/>
                  </a:cubicBezTo>
                  <a:lnTo>
                    <a:pt x="3102" y="4432"/>
                  </a:lnTo>
                  <a:cubicBezTo>
                    <a:pt x="3102" y="4432"/>
                    <a:pt x="3102" y="4432"/>
                    <a:pt x="3102" y="4432"/>
                  </a:cubicBezTo>
                  <a:lnTo>
                    <a:pt x="3102" y="4432"/>
                  </a:lnTo>
                  <a:cubicBezTo>
                    <a:pt x="3102" y="4433"/>
                    <a:pt x="3102" y="4433"/>
                    <a:pt x="3103" y="4433"/>
                  </a:cubicBezTo>
                  <a:lnTo>
                    <a:pt x="3103" y="4433"/>
                  </a:lnTo>
                  <a:cubicBezTo>
                    <a:pt x="3103" y="4434"/>
                    <a:pt x="3104" y="4435"/>
                    <a:pt x="3104" y="4435"/>
                  </a:cubicBezTo>
                  <a:cubicBezTo>
                    <a:pt x="3104" y="4435"/>
                    <a:pt x="3104" y="4435"/>
                    <a:pt x="3104" y="4435"/>
                  </a:cubicBezTo>
                  <a:lnTo>
                    <a:pt x="3104" y="4435"/>
                  </a:lnTo>
                  <a:cubicBezTo>
                    <a:pt x="3172" y="4516"/>
                    <a:pt x="3235" y="4600"/>
                    <a:pt x="3304" y="4680"/>
                  </a:cubicBezTo>
                  <a:cubicBezTo>
                    <a:pt x="3305" y="4682"/>
                    <a:pt x="3307" y="4683"/>
                    <a:pt x="3308" y="4684"/>
                  </a:cubicBezTo>
                  <a:lnTo>
                    <a:pt x="3308" y="4684"/>
                  </a:lnTo>
                  <a:cubicBezTo>
                    <a:pt x="3308" y="4684"/>
                    <a:pt x="3308" y="4684"/>
                    <a:pt x="3308" y="4683"/>
                  </a:cubicBezTo>
                  <a:lnTo>
                    <a:pt x="3308" y="4683"/>
                  </a:lnTo>
                  <a:cubicBezTo>
                    <a:pt x="3316" y="4693"/>
                    <a:pt x="3326" y="4704"/>
                    <a:pt x="3336" y="4716"/>
                  </a:cubicBezTo>
                  <a:cubicBezTo>
                    <a:pt x="3355" y="4738"/>
                    <a:pt x="3375" y="4758"/>
                    <a:pt x="3393" y="4780"/>
                  </a:cubicBezTo>
                  <a:cubicBezTo>
                    <a:pt x="3395" y="4783"/>
                    <a:pt x="3397" y="4784"/>
                    <a:pt x="3399" y="4785"/>
                  </a:cubicBezTo>
                  <a:cubicBezTo>
                    <a:pt x="3402" y="4789"/>
                    <a:pt x="3406" y="4794"/>
                    <a:pt x="3408" y="4796"/>
                  </a:cubicBezTo>
                  <a:cubicBezTo>
                    <a:pt x="3418" y="4807"/>
                    <a:pt x="3428" y="4820"/>
                    <a:pt x="3439" y="4832"/>
                  </a:cubicBezTo>
                  <a:cubicBezTo>
                    <a:pt x="3445" y="4825"/>
                    <a:pt x="3450" y="4814"/>
                    <a:pt x="3452" y="4804"/>
                  </a:cubicBezTo>
                  <a:cubicBezTo>
                    <a:pt x="3455" y="4776"/>
                    <a:pt x="3460" y="4748"/>
                    <a:pt x="3465" y="4721"/>
                  </a:cubicBezTo>
                  <a:cubicBezTo>
                    <a:pt x="3473" y="4667"/>
                    <a:pt x="3475" y="4613"/>
                    <a:pt x="3480" y="4558"/>
                  </a:cubicBezTo>
                  <a:cubicBezTo>
                    <a:pt x="3497" y="4445"/>
                    <a:pt x="3526" y="4334"/>
                    <a:pt x="3555" y="4223"/>
                  </a:cubicBezTo>
                  <a:cubicBezTo>
                    <a:pt x="3581" y="4124"/>
                    <a:pt x="3613" y="4026"/>
                    <a:pt x="3644" y="3927"/>
                  </a:cubicBezTo>
                  <a:cubicBezTo>
                    <a:pt x="3675" y="3827"/>
                    <a:pt x="3711" y="3727"/>
                    <a:pt x="3748" y="3629"/>
                  </a:cubicBezTo>
                  <a:lnTo>
                    <a:pt x="3748" y="3629"/>
                  </a:lnTo>
                  <a:lnTo>
                    <a:pt x="3744" y="3638"/>
                  </a:lnTo>
                  <a:cubicBezTo>
                    <a:pt x="3764" y="3589"/>
                    <a:pt x="3784" y="3542"/>
                    <a:pt x="3805" y="3495"/>
                  </a:cubicBezTo>
                  <a:cubicBezTo>
                    <a:pt x="3826" y="3449"/>
                    <a:pt x="3850" y="3403"/>
                    <a:pt x="3873" y="3360"/>
                  </a:cubicBezTo>
                  <a:cubicBezTo>
                    <a:pt x="3891" y="3333"/>
                    <a:pt x="3907" y="3307"/>
                    <a:pt x="3925" y="3280"/>
                  </a:cubicBezTo>
                  <a:cubicBezTo>
                    <a:pt x="3976" y="3213"/>
                    <a:pt x="4030" y="3150"/>
                    <a:pt x="4084" y="3085"/>
                  </a:cubicBezTo>
                  <a:cubicBezTo>
                    <a:pt x="4109" y="3056"/>
                    <a:pt x="4133" y="3026"/>
                    <a:pt x="4156" y="2996"/>
                  </a:cubicBezTo>
                  <a:cubicBezTo>
                    <a:pt x="4183" y="2963"/>
                    <a:pt x="4212" y="2929"/>
                    <a:pt x="4242" y="2897"/>
                  </a:cubicBezTo>
                  <a:cubicBezTo>
                    <a:pt x="4264" y="2875"/>
                    <a:pt x="4289" y="2853"/>
                    <a:pt x="4314" y="2833"/>
                  </a:cubicBezTo>
                  <a:cubicBezTo>
                    <a:pt x="4332" y="2818"/>
                    <a:pt x="4353" y="2803"/>
                    <a:pt x="4374" y="2789"/>
                  </a:cubicBezTo>
                  <a:cubicBezTo>
                    <a:pt x="4398" y="2773"/>
                    <a:pt x="4423" y="2758"/>
                    <a:pt x="4449" y="2742"/>
                  </a:cubicBezTo>
                  <a:lnTo>
                    <a:pt x="4449" y="2742"/>
                  </a:lnTo>
                  <a:cubicBezTo>
                    <a:pt x="4448" y="2742"/>
                    <a:pt x="4448" y="2742"/>
                    <a:pt x="4448" y="2742"/>
                  </a:cubicBezTo>
                  <a:cubicBezTo>
                    <a:pt x="4480" y="2722"/>
                    <a:pt x="4513" y="2704"/>
                    <a:pt x="4546" y="2684"/>
                  </a:cubicBezTo>
                  <a:cubicBezTo>
                    <a:pt x="4579" y="2664"/>
                    <a:pt x="4615" y="2645"/>
                    <a:pt x="4650" y="2628"/>
                  </a:cubicBezTo>
                  <a:cubicBezTo>
                    <a:pt x="4670" y="2620"/>
                    <a:pt x="4687" y="2613"/>
                    <a:pt x="4706" y="2606"/>
                  </a:cubicBezTo>
                  <a:cubicBezTo>
                    <a:pt x="4727" y="2597"/>
                    <a:pt x="4747" y="2590"/>
                    <a:pt x="4768" y="2583"/>
                  </a:cubicBezTo>
                  <a:cubicBezTo>
                    <a:pt x="4804" y="2571"/>
                    <a:pt x="4841" y="2560"/>
                    <a:pt x="4877" y="2549"/>
                  </a:cubicBezTo>
                  <a:cubicBezTo>
                    <a:pt x="4893" y="2545"/>
                    <a:pt x="4908" y="2540"/>
                    <a:pt x="4925" y="2537"/>
                  </a:cubicBezTo>
                  <a:cubicBezTo>
                    <a:pt x="4928" y="2537"/>
                    <a:pt x="4931" y="2537"/>
                    <a:pt x="4935" y="2536"/>
                  </a:cubicBezTo>
                  <a:cubicBezTo>
                    <a:pt x="4936" y="2536"/>
                    <a:pt x="4939" y="2536"/>
                    <a:pt x="4940" y="2536"/>
                  </a:cubicBezTo>
                  <a:lnTo>
                    <a:pt x="4940" y="2536"/>
                  </a:lnTo>
                  <a:cubicBezTo>
                    <a:pt x="4939" y="2536"/>
                    <a:pt x="4939" y="2536"/>
                    <a:pt x="4938" y="2536"/>
                  </a:cubicBezTo>
                  <a:lnTo>
                    <a:pt x="4938" y="2536"/>
                  </a:lnTo>
                  <a:cubicBezTo>
                    <a:pt x="4939" y="2536"/>
                    <a:pt x="4940" y="2537"/>
                    <a:pt x="4940" y="2537"/>
                  </a:cubicBezTo>
                  <a:cubicBezTo>
                    <a:pt x="4940" y="2537"/>
                    <a:pt x="4940" y="2536"/>
                    <a:pt x="4940" y="2536"/>
                  </a:cubicBezTo>
                  <a:lnTo>
                    <a:pt x="4940" y="2536"/>
                  </a:lnTo>
                  <a:cubicBezTo>
                    <a:pt x="4942" y="2537"/>
                    <a:pt x="4944" y="2537"/>
                    <a:pt x="4946" y="2537"/>
                  </a:cubicBezTo>
                  <a:cubicBezTo>
                    <a:pt x="4955" y="2537"/>
                    <a:pt x="4964" y="2534"/>
                    <a:pt x="4972" y="2530"/>
                  </a:cubicBezTo>
                  <a:cubicBezTo>
                    <a:pt x="4960" y="2525"/>
                    <a:pt x="4947" y="2519"/>
                    <a:pt x="4934" y="2514"/>
                  </a:cubicBezTo>
                  <a:lnTo>
                    <a:pt x="4934" y="2514"/>
                  </a:lnTo>
                  <a:lnTo>
                    <a:pt x="4935" y="2515"/>
                  </a:lnTo>
                  <a:cubicBezTo>
                    <a:pt x="4934" y="2515"/>
                    <a:pt x="4933" y="2514"/>
                    <a:pt x="4930" y="2513"/>
                  </a:cubicBezTo>
                  <a:lnTo>
                    <a:pt x="4929" y="2511"/>
                  </a:lnTo>
                  <a:lnTo>
                    <a:pt x="4928" y="2511"/>
                  </a:lnTo>
                  <a:lnTo>
                    <a:pt x="4926" y="2510"/>
                  </a:lnTo>
                  <a:cubicBezTo>
                    <a:pt x="4925" y="2510"/>
                    <a:pt x="4925" y="2510"/>
                    <a:pt x="4924" y="2509"/>
                  </a:cubicBezTo>
                  <a:cubicBezTo>
                    <a:pt x="4909" y="2503"/>
                    <a:pt x="4895" y="2497"/>
                    <a:pt x="4879" y="2490"/>
                  </a:cubicBezTo>
                  <a:cubicBezTo>
                    <a:pt x="4856" y="2480"/>
                    <a:pt x="4832" y="2469"/>
                    <a:pt x="4807" y="2461"/>
                  </a:cubicBezTo>
                  <a:cubicBezTo>
                    <a:pt x="4797" y="2457"/>
                    <a:pt x="4786" y="2452"/>
                    <a:pt x="4775" y="2448"/>
                  </a:cubicBezTo>
                  <a:cubicBezTo>
                    <a:pt x="4748" y="2436"/>
                    <a:pt x="4722" y="2426"/>
                    <a:pt x="4694" y="2414"/>
                  </a:cubicBezTo>
                  <a:lnTo>
                    <a:pt x="4693" y="2414"/>
                  </a:lnTo>
                  <a:cubicBezTo>
                    <a:pt x="4693" y="2414"/>
                    <a:pt x="4694" y="2414"/>
                    <a:pt x="4694" y="2416"/>
                  </a:cubicBezTo>
                  <a:lnTo>
                    <a:pt x="4694" y="2416"/>
                  </a:lnTo>
                  <a:cubicBezTo>
                    <a:pt x="4658" y="2401"/>
                    <a:pt x="4623" y="2385"/>
                    <a:pt x="4587" y="2368"/>
                  </a:cubicBezTo>
                  <a:cubicBezTo>
                    <a:pt x="4582" y="2365"/>
                    <a:pt x="4575" y="2363"/>
                    <a:pt x="4570" y="2360"/>
                  </a:cubicBezTo>
                  <a:cubicBezTo>
                    <a:pt x="4533" y="2343"/>
                    <a:pt x="4496" y="2323"/>
                    <a:pt x="4459" y="2304"/>
                  </a:cubicBezTo>
                  <a:lnTo>
                    <a:pt x="4459" y="2304"/>
                  </a:lnTo>
                  <a:cubicBezTo>
                    <a:pt x="4461" y="2305"/>
                    <a:pt x="4464" y="2307"/>
                    <a:pt x="4465" y="2307"/>
                  </a:cubicBezTo>
                  <a:cubicBezTo>
                    <a:pt x="4418" y="2283"/>
                    <a:pt x="4373" y="2257"/>
                    <a:pt x="4327" y="2231"/>
                  </a:cubicBezTo>
                  <a:lnTo>
                    <a:pt x="4326" y="2230"/>
                  </a:lnTo>
                  <a:lnTo>
                    <a:pt x="4327" y="2230"/>
                  </a:lnTo>
                  <a:cubicBezTo>
                    <a:pt x="4326" y="2229"/>
                    <a:pt x="4325" y="2229"/>
                    <a:pt x="4324" y="2227"/>
                  </a:cubicBezTo>
                  <a:cubicBezTo>
                    <a:pt x="4274" y="2198"/>
                    <a:pt x="4226" y="2167"/>
                    <a:pt x="4178" y="2136"/>
                  </a:cubicBezTo>
                  <a:cubicBezTo>
                    <a:pt x="4177" y="2136"/>
                    <a:pt x="4177" y="2134"/>
                    <a:pt x="4176" y="2134"/>
                  </a:cubicBezTo>
                  <a:cubicBezTo>
                    <a:pt x="4074" y="2078"/>
                    <a:pt x="3981" y="2013"/>
                    <a:pt x="3888" y="1947"/>
                  </a:cubicBezTo>
                  <a:lnTo>
                    <a:pt x="3889" y="1947"/>
                  </a:lnTo>
                  <a:cubicBezTo>
                    <a:pt x="3836" y="1910"/>
                    <a:pt x="3784" y="1871"/>
                    <a:pt x="3731" y="1836"/>
                  </a:cubicBezTo>
                  <a:cubicBezTo>
                    <a:pt x="3672" y="1799"/>
                    <a:pt x="3614" y="1763"/>
                    <a:pt x="3557" y="1724"/>
                  </a:cubicBezTo>
                  <a:cubicBezTo>
                    <a:pt x="3509" y="1688"/>
                    <a:pt x="3463" y="1651"/>
                    <a:pt x="3417" y="1611"/>
                  </a:cubicBezTo>
                  <a:cubicBezTo>
                    <a:pt x="3392" y="1588"/>
                    <a:pt x="3370" y="1565"/>
                    <a:pt x="3347" y="1541"/>
                  </a:cubicBezTo>
                  <a:cubicBezTo>
                    <a:pt x="3324" y="1514"/>
                    <a:pt x="3299" y="1487"/>
                    <a:pt x="3277" y="1459"/>
                  </a:cubicBezTo>
                  <a:cubicBezTo>
                    <a:pt x="3206" y="1368"/>
                    <a:pt x="3141" y="1272"/>
                    <a:pt x="3079" y="1174"/>
                  </a:cubicBezTo>
                  <a:lnTo>
                    <a:pt x="3079" y="1173"/>
                  </a:lnTo>
                  <a:cubicBezTo>
                    <a:pt x="3078" y="1172"/>
                    <a:pt x="3078" y="1171"/>
                    <a:pt x="3077" y="1170"/>
                  </a:cubicBezTo>
                  <a:lnTo>
                    <a:pt x="3077" y="1170"/>
                  </a:lnTo>
                  <a:cubicBezTo>
                    <a:pt x="3077" y="1170"/>
                    <a:pt x="3077" y="1170"/>
                    <a:pt x="3078" y="1170"/>
                  </a:cubicBezTo>
                  <a:cubicBezTo>
                    <a:pt x="3031" y="1093"/>
                    <a:pt x="2985" y="1014"/>
                    <a:pt x="2941" y="937"/>
                  </a:cubicBezTo>
                  <a:cubicBezTo>
                    <a:pt x="2918" y="896"/>
                    <a:pt x="2897" y="852"/>
                    <a:pt x="2876" y="809"/>
                  </a:cubicBezTo>
                  <a:lnTo>
                    <a:pt x="2819" y="693"/>
                  </a:lnTo>
                  <a:cubicBezTo>
                    <a:pt x="2818" y="692"/>
                    <a:pt x="2815" y="689"/>
                    <a:pt x="2815" y="688"/>
                  </a:cubicBezTo>
                  <a:lnTo>
                    <a:pt x="2815" y="688"/>
                  </a:lnTo>
                  <a:cubicBezTo>
                    <a:pt x="2815" y="688"/>
                    <a:pt x="2817" y="689"/>
                    <a:pt x="2817" y="690"/>
                  </a:cubicBezTo>
                  <a:lnTo>
                    <a:pt x="2817" y="690"/>
                  </a:lnTo>
                  <a:cubicBezTo>
                    <a:pt x="2773" y="589"/>
                    <a:pt x="2731" y="484"/>
                    <a:pt x="2700" y="379"/>
                  </a:cubicBezTo>
                  <a:cubicBezTo>
                    <a:pt x="2695" y="361"/>
                    <a:pt x="2690" y="343"/>
                    <a:pt x="2686" y="324"/>
                  </a:cubicBezTo>
                  <a:cubicBezTo>
                    <a:pt x="2686" y="320"/>
                    <a:pt x="2685" y="316"/>
                    <a:pt x="2685" y="311"/>
                  </a:cubicBezTo>
                  <a:cubicBezTo>
                    <a:pt x="2647" y="323"/>
                    <a:pt x="2608" y="334"/>
                    <a:pt x="2570" y="347"/>
                  </a:cubicBezTo>
                  <a:cubicBezTo>
                    <a:pt x="2568" y="347"/>
                    <a:pt x="2567" y="348"/>
                    <a:pt x="2566" y="348"/>
                  </a:cubicBezTo>
                  <a:cubicBezTo>
                    <a:pt x="2514" y="362"/>
                    <a:pt x="2461" y="378"/>
                    <a:pt x="2408" y="388"/>
                  </a:cubicBezTo>
                  <a:cubicBezTo>
                    <a:pt x="2406" y="388"/>
                    <a:pt x="2405" y="389"/>
                    <a:pt x="2402" y="389"/>
                  </a:cubicBezTo>
                  <a:cubicBezTo>
                    <a:pt x="2402" y="389"/>
                    <a:pt x="2403" y="389"/>
                    <a:pt x="2404" y="388"/>
                  </a:cubicBezTo>
                  <a:lnTo>
                    <a:pt x="2404" y="388"/>
                  </a:lnTo>
                  <a:cubicBezTo>
                    <a:pt x="2347" y="400"/>
                    <a:pt x="2291" y="409"/>
                    <a:pt x="2232" y="418"/>
                  </a:cubicBezTo>
                  <a:cubicBezTo>
                    <a:pt x="2178" y="425"/>
                    <a:pt x="2123" y="431"/>
                    <a:pt x="2067" y="436"/>
                  </a:cubicBezTo>
                  <a:cubicBezTo>
                    <a:pt x="2009" y="446"/>
                    <a:pt x="1952" y="454"/>
                    <a:pt x="1894" y="460"/>
                  </a:cubicBezTo>
                  <a:cubicBezTo>
                    <a:pt x="1834" y="467"/>
                    <a:pt x="1775" y="476"/>
                    <a:pt x="1715" y="480"/>
                  </a:cubicBezTo>
                  <a:cubicBezTo>
                    <a:pt x="1706" y="480"/>
                    <a:pt x="1696" y="480"/>
                    <a:pt x="1686" y="480"/>
                  </a:cubicBezTo>
                  <a:cubicBezTo>
                    <a:pt x="1627" y="480"/>
                    <a:pt x="1566" y="478"/>
                    <a:pt x="1507" y="477"/>
                  </a:cubicBezTo>
                  <a:cubicBezTo>
                    <a:pt x="1472" y="477"/>
                    <a:pt x="1436" y="476"/>
                    <a:pt x="1401" y="476"/>
                  </a:cubicBezTo>
                  <a:cubicBezTo>
                    <a:pt x="1364" y="475"/>
                    <a:pt x="1329" y="471"/>
                    <a:pt x="1293" y="466"/>
                  </a:cubicBezTo>
                  <a:cubicBezTo>
                    <a:pt x="1233" y="460"/>
                    <a:pt x="1174" y="452"/>
                    <a:pt x="1115" y="440"/>
                  </a:cubicBezTo>
                  <a:cubicBezTo>
                    <a:pt x="1053" y="426"/>
                    <a:pt x="991" y="414"/>
                    <a:pt x="929" y="399"/>
                  </a:cubicBezTo>
                  <a:lnTo>
                    <a:pt x="927" y="399"/>
                  </a:lnTo>
                  <a:cubicBezTo>
                    <a:pt x="926" y="399"/>
                    <a:pt x="924" y="399"/>
                    <a:pt x="922" y="398"/>
                  </a:cubicBezTo>
                  <a:lnTo>
                    <a:pt x="924" y="398"/>
                  </a:lnTo>
                  <a:cubicBezTo>
                    <a:pt x="888" y="389"/>
                    <a:pt x="853" y="378"/>
                    <a:pt x="818" y="364"/>
                  </a:cubicBezTo>
                  <a:cubicBezTo>
                    <a:pt x="776" y="348"/>
                    <a:pt x="735" y="332"/>
                    <a:pt x="694" y="316"/>
                  </a:cubicBezTo>
                  <a:cubicBezTo>
                    <a:pt x="678" y="312"/>
                    <a:pt x="663" y="306"/>
                    <a:pt x="648" y="301"/>
                  </a:cubicBezTo>
                  <a:cubicBezTo>
                    <a:pt x="602" y="287"/>
                    <a:pt x="557" y="270"/>
                    <a:pt x="512" y="255"/>
                  </a:cubicBezTo>
                  <a:lnTo>
                    <a:pt x="492" y="247"/>
                  </a:lnTo>
                  <a:cubicBezTo>
                    <a:pt x="449" y="230"/>
                    <a:pt x="406" y="213"/>
                    <a:pt x="362" y="193"/>
                  </a:cubicBezTo>
                  <a:cubicBezTo>
                    <a:pt x="352" y="189"/>
                    <a:pt x="343" y="185"/>
                    <a:pt x="334" y="179"/>
                  </a:cubicBezTo>
                  <a:cubicBezTo>
                    <a:pt x="303" y="167"/>
                    <a:pt x="273" y="153"/>
                    <a:pt x="243" y="139"/>
                  </a:cubicBezTo>
                  <a:lnTo>
                    <a:pt x="243" y="139"/>
                  </a:lnTo>
                  <a:cubicBezTo>
                    <a:pt x="243" y="140"/>
                    <a:pt x="244" y="140"/>
                    <a:pt x="244" y="140"/>
                  </a:cubicBezTo>
                  <a:cubicBezTo>
                    <a:pt x="184" y="110"/>
                    <a:pt x="126" y="79"/>
                    <a:pt x="70" y="45"/>
                  </a:cubicBezTo>
                  <a:cubicBezTo>
                    <a:pt x="53" y="34"/>
                    <a:pt x="35" y="24"/>
                    <a:pt x="18"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1"/>
            <p:cNvSpPr/>
            <p:nvPr/>
          </p:nvSpPr>
          <p:spPr>
            <a:xfrm>
              <a:off x="5081484" y="2610093"/>
              <a:ext cx="126" cy="63"/>
            </a:xfrm>
            <a:custGeom>
              <a:avLst/>
              <a:gdLst/>
              <a:ahLst/>
              <a:cxnLst/>
              <a:rect l="l" t="t" r="r" b="b"/>
              <a:pathLst>
                <a:path w="2" h="1" extrusionOk="0">
                  <a:moveTo>
                    <a:pt x="0" y="1"/>
                  </a:moveTo>
                  <a:lnTo>
                    <a:pt x="0"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1"/>
            <p:cNvSpPr/>
            <p:nvPr/>
          </p:nvSpPr>
          <p:spPr>
            <a:xfrm>
              <a:off x="5081232" y="2609904"/>
              <a:ext cx="126" cy="63"/>
            </a:xfrm>
            <a:custGeom>
              <a:avLst/>
              <a:gdLst/>
              <a:ahLst/>
              <a:cxnLst/>
              <a:rect l="l" t="t" r="r" b="b"/>
              <a:pathLst>
                <a:path w="2" h="1" extrusionOk="0">
                  <a:moveTo>
                    <a:pt x="1" y="0"/>
                  </a:moveTo>
                  <a:cubicBezTo>
                    <a:pt x="0" y="0"/>
                    <a:pt x="0" y="0"/>
                    <a:pt x="1" y="0"/>
                  </a:cubicBezTo>
                  <a:cubicBezTo>
                    <a:pt x="0" y="0"/>
                    <a:pt x="0" y="0"/>
                    <a:pt x="1" y="0"/>
                  </a:cubicBezTo>
                  <a:cubicBezTo>
                    <a:pt x="0" y="0"/>
                    <a:pt x="0"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1"/>
            <p:cNvSpPr/>
            <p:nvPr/>
          </p:nvSpPr>
          <p:spPr>
            <a:xfrm>
              <a:off x="3839661" y="2244725"/>
              <a:ext cx="1689615" cy="1085205"/>
            </a:xfrm>
            <a:custGeom>
              <a:avLst/>
              <a:gdLst/>
              <a:ahLst/>
              <a:cxnLst/>
              <a:rect l="l" t="t" r="r" b="b"/>
              <a:pathLst>
                <a:path w="26831" h="17233" extrusionOk="0">
                  <a:moveTo>
                    <a:pt x="4496" y="1873"/>
                  </a:moveTo>
                  <a:cubicBezTo>
                    <a:pt x="4492" y="1899"/>
                    <a:pt x="4488" y="1925"/>
                    <a:pt x="4485" y="1950"/>
                  </a:cubicBezTo>
                  <a:cubicBezTo>
                    <a:pt x="4484" y="1959"/>
                    <a:pt x="4484" y="1968"/>
                    <a:pt x="4484" y="1976"/>
                  </a:cubicBezTo>
                  <a:cubicBezTo>
                    <a:pt x="4478" y="1973"/>
                    <a:pt x="4469" y="1968"/>
                    <a:pt x="4462" y="1964"/>
                  </a:cubicBezTo>
                  <a:cubicBezTo>
                    <a:pt x="4444" y="1953"/>
                    <a:pt x="4427" y="1944"/>
                    <a:pt x="4410" y="1935"/>
                  </a:cubicBezTo>
                  <a:cubicBezTo>
                    <a:pt x="4391" y="1926"/>
                    <a:pt x="4373" y="1918"/>
                    <a:pt x="4355" y="1911"/>
                  </a:cubicBezTo>
                  <a:lnTo>
                    <a:pt x="4355" y="1911"/>
                  </a:lnTo>
                  <a:cubicBezTo>
                    <a:pt x="4370" y="1913"/>
                    <a:pt x="4386" y="1916"/>
                    <a:pt x="4402" y="1916"/>
                  </a:cubicBezTo>
                  <a:cubicBezTo>
                    <a:pt x="4404" y="1916"/>
                    <a:pt x="4407" y="1916"/>
                    <a:pt x="4409" y="1916"/>
                  </a:cubicBezTo>
                  <a:cubicBezTo>
                    <a:pt x="4422" y="1916"/>
                    <a:pt x="4435" y="1914"/>
                    <a:pt x="4449" y="1912"/>
                  </a:cubicBezTo>
                  <a:cubicBezTo>
                    <a:pt x="4472" y="1909"/>
                    <a:pt x="4488" y="1893"/>
                    <a:pt x="4496" y="1873"/>
                  </a:cubicBezTo>
                  <a:close/>
                  <a:moveTo>
                    <a:pt x="10663" y="1966"/>
                  </a:moveTo>
                  <a:cubicBezTo>
                    <a:pt x="10672" y="1968"/>
                    <a:pt x="10681" y="1968"/>
                    <a:pt x="10689" y="1968"/>
                  </a:cubicBezTo>
                  <a:cubicBezTo>
                    <a:pt x="10670" y="1971"/>
                    <a:pt x="10650" y="1976"/>
                    <a:pt x="10630" y="1983"/>
                  </a:cubicBezTo>
                  <a:cubicBezTo>
                    <a:pt x="10633" y="1981"/>
                    <a:pt x="10635" y="1980"/>
                    <a:pt x="10636" y="1979"/>
                  </a:cubicBezTo>
                  <a:lnTo>
                    <a:pt x="10648" y="1971"/>
                  </a:lnTo>
                  <a:cubicBezTo>
                    <a:pt x="10653" y="1970"/>
                    <a:pt x="10658" y="1969"/>
                    <a:pt x="10663" y="1966"/>
                  </a:cubicBezTo>
                  <a:close/>
                  <a:moveTo>
                    <a:pt x="2099" y="3161"/>
                  </a:moveTo>
                  <a:cubicBezTo>
                    <a:pt x="2099" y="3163"/>
                    <a:pt x="2098" y="3165"/>
                    <a:pt x="2098" y="3167"/>
                  </a:cubicBezTo>
                  <a:cubicBezTo>
                    <a:pt x="2094" y="3168"/>
                    <a:pt x="2090" y="3168"/>
                    <a:pt x="2088" y="3168"/>
                  </a:cubicBezTo>
                  <a:lnTo>
                    <a:pt x="2099" y="3161"/>
                  </a:lnTo>
                  <a:close/>
                  <a:moveTo>
                    <a:pt x="8212" y="3586"/>
                  </a:moveTo>
                  <a:cubicBezTo>
                    <a:pt x="8173" y="3610"/>
                    <a:pt x="8135" y="3634"/>
                    <a:pt x="8095" y="3657"/>
                  </a:cubicBezTo>
                  <a:cubicBezTo>
                    <a:pt x="8096" y="3655"/>
                    <a:pt x="8097" y="3653"/>
                    <a:pt x="8099" y="3651"/>
                  </a:cubicBezTo>
                  <a:cubicBezTo>
                    <a:pt x="8137" y="3630"/>
                    <a:pt x="8174" y="3609"/>
                    <a:pt x="8212" y="3586"/>
                  </a:cubicBezTo>
                  <a:close/>
                  <a:moveTo>
                    <a:pt x="412" y="5055"/>
                  </a:moveTo>
                  <a:lnTo>
                    <a:pt x="412" y="5055"/>
                  </a:lnTo>
                  <a:cubicBezTo>
                    <a:pt x="412" y="5056"/>
                    <a:pt x="411" y="5056"/>
                    <a:pt x="411" y="5057"/>
                  </a:cubicBezTo>
                  <a:lnTo>
                    <a:pt x="411" y="5057"/>
                  </a:lnTo>
                  <a:cubicBezTo>
                    <a:pt x="412" y="5056"/>
                    <a:pt x="412" y="5056"/>
                    <a:pt x="412" y="5055"/>
                  </a:cubicBezTo>
                  <a:close/>
                  <a:moveTo>
                    <a:pt x="24784" y="7135"/>
                  </a:moveTo>
                  <a:cubicBezTo>
                    <a:pt x="24800" y="7140"/>
                    <a:pt x="24814" y="7146"/>
                    <a:pt x="24830" y="7154"/>
                  </a:cubicBezTo>
                  <a:cubicBezTo>
                    <a:pt x="24826" y="7158"/>
                    <a:pt x="24823" y="7164"/>
                    <a:pt x="24822" y="7167"/>
                  </a:cubicBezTo>
                  <a:lnTo>
                    <a:pt x="24822" y="7169"/>
                  </a:lnTo>
                  <a:lnTo>
                    <a:pt x="24776" y="7145"/>
                  </a:lnTo>
                  <a:cubicBezTo>
                    <a:pt x="24779" y="7143"/>
                    <a:pt x="24782" y="7139"/>
                    <a:pt x="24784" y="7135"/>
                  </a:cubicBezTo>
                  <a:close/>
                  <a:moveTo>
                    <a:pt x="26155" y="9362"/>
                  </a:moveTo>
                  <a:lnTo>
                    <a:pt x="26182" y="9377"/>
                  </a:lnTo>
                  <a:cubicBezTo>
                    <a:pt x="26181" y="9379"/>
                    <a:pt x="26181" y="9383"/>
                    <a:pt x="26180" y="9386"/>
                  </a:cubicBezTo>
                  <a:cubicBezTo>
                    <a:pt x="26177" y="9389"/>
                    <a:pt x="26177" y="9391"/>
                    <a:pt x="26177" y="9394"/>
                  </a:cubicBezTo>
                  <a:cubicBezTo>
                    <a:pt x="26172" y="9388"/>
                    <a:pt x="26169" y="9380"/>
                    <a:pt x="26164" y="9373"/>
                  </a:cubicBezTo>
                  <a:cubicBezTo>
                    <a:pt x="26161" y="9370"/>
                    <a:pt x="26159" y="9367"/>
                    <a:pt x="26155" y="9362"/>
                  </a:cubicBezTo>
                  <a:close/>
                  <a:moveTo>
                    <a:pt x="25713" y="12549"/>
                  </a:moveTo>
                  <a:lnTo>
                    <a:pt x="25713" y="12549"/>
                  </a:lnTo>
                  <a:cubicBezTo>
                    <a:pt x="25714" y="12550"/>
                    <a:pt x="25714" y="12552"/>
                    <a:pt x="25715" y="12553"/>
                  </a:cubicBezTo>
                  <a:lnTo>
                    <a:pt x="25715" y="12553"/>
                  </a:lnTo>
                  <a:cubicBezTo>
                    <a:pt x="25713" y="12552"/>
                    <a:pt x="25713" y="12551"/>
                    <a:pt x="25713" y="12549"/>
                  </a:cubicBezTo>
                  <a:close/>
                  <a:moveTo>
                    <a:pt x="25716" y="12556"/>
                  </a:moveTo>
                  <a:cubicBezTo>
                    <a:pt x="25720" y="12568"/>
                    <a:pt x="25725" y="12581"/>
                    <a:pt x="25731" y="12593"/>
                  </a:cubicBezTo>
                  <a:cubicBezTo>
                    <a:pt x="25732" y="12598"/>
                    <a:pt x="25733" y="12603"/>
                    <a:pt x="25736" y="12609"/>
                  </a:cubicBezTo>
                  <a:cubicBezTo>
                    <a:pt x="25742" y="12629"/>
                    <a:pt x="25749" y="12650"/>
                    <a:pt x="25757" y="12670"/>
                  </a:cubicBezTo>
                  <a:cubicBezTo>
                    <a:pt x="25759" y="12676"/>
                    <a:pt x="25762" y="12680"/>
                    <a:pt x="25762" y="12685"/>
                  </a:cubicBezTo>
                  <a:lnTo>
                    <a:pt x="25764" y="12687"/>
                  </a:lnTo>
                  <a:cubicBezTo>
                    <a:pt x="25764" y="12688"/>
                    <a:pt x="25763" y="12691"/>
                    <a:pt x="25763" y="12692"/>
                  </a:cubicBezTo>
                  <a:cubicBezTo>
                    <a:pt x="25763" y="12697"/>
                    <a:pt x="25762" y="12704"/>
                    <a:pt x="25759" y="12709"/>
                  </a:cubicBezTo>
                  <a:lnTo>
                    <a:pt x="25759" y="12717"/>
                  </a:lnTo>
                  <a:cubicBezTo>
                    <a:pt x="25747" y="12680"/>
                    <a:pt x="25731" y="12641"/>
                    <a:pt x="25718" y="12602"/>
                  </a:cubicBezTo>
                  <a:cubicBezTo>
                    <a:pt x="25717" y="12594"/>
                    <a:pt x="25715" y="12588"/>
                    <a:pt x="25715" y="12580"/>
                  </a:cubicBezTo>
                  <a:cubicBezTo>
                    <a:pt x="25715" y="12578"/>
                    <a:pt x="25715" y="12573"/>
                    <a:pt x="25713" y="12571"/>
                  </a:cubicBezTo>
                  <a:cubicBezTo>
                    <a:pt x="25715" y="12565"/>
                    <a:pt x="25715" y="12561"/>
                    <a:pt x="25716" y="12556"/>
                  </a:cubicBezTo>
                  <a:close/>
                  <a:moveTo>
                    <a:pt x="25769" y="12747"/>
                  </a:moveTo>
                  <a:lnTo>
                    <a:pt x="25769" y="12747"/>
                  </a:lnTo>
                  <a:cubicBezTo>
                    <a:pt x="25773" y="12749"/>
                    <a:pt x="25774" y="12754"/>
                    <a:pt x="25777" y="12758"/>
                  </a:cubicBezTo>
                  <a:cubicBezTo>
                    <a:pt x="25784" y="12770"/>
                    <a:pt x="25790" y="12782"/>
                    <a:pt x="25798" y="12795"/>
                  </a:cubicBezTo>
                  <a:lnTo>
                    <a:pt x="25785" y="12804"/>
                  </a:lnTo>
                  <a:cubicBezTo>
                    <a:pt x="25780" y="12784"/>
                    <a:pt x="25775" y="12765"/>
                    <a:pt x="25769" y="12747"/>
                  </a:cubicBezTo>
                  <a:close/>
                  <a:moveTo>
                    <a:pt x="24485" y="14740"/>
                  </a:moveTo>
                  <a:cubicBezTo>
                    <a:pt x="24494" y="14759"/>
                    <a:pt x="24506" y="14778"/>
                    <a:pt x="24518" y="14796"/>
                  </a:cubicBezTo>
                  <a:cubicBezTo>
                    <a:pt x="24513" y="14795"/>
                    <a:pt x="24509" y="14794"/>
                    <a:pt x="24504" y="14794"/>
                  </a:cubicBezTo>
                  <a:cubicBezTo>
                    <a:pt x="24500" y="14794"/>
                    <a:pt x="24496" y="14795"/>
                    <a:pt x="24493" y="14796"/>
                  </a:cubicBezTo>
                  <a:cubicBezTo>
                    <a:pt x="24490" y="14777"/>
                    <a:pt x="24488" y="14759"/>
                    <a:pt x="24485" y="14740"/>
                  </a:cubicBezTo>
                  <a:close/>
                  <a:moveTo>
                    <a:pt x="22648" y="16511"/>
                  </a:moveTo>
                  <a:cubicBezTo>
                    <a:pt x="22648" y="16511"/>
                    <a:pt x="22647" y="16512"/>
                    <a:pt x="22647" y="16512"/>
                  </a:cubicBezTo>
                  <a:cubicBezTo>
                    <a:pt x="22647" y="16511"/>
                    <a:pt x="22648" y="16511"/>
                    <a:pt x="22648" y="16511"/>
                  </a:cubicBezTo>
                  <a:close/>
                  <a:moveTo>
                    <a:pt x="6887" y="1"/>
                  </a:moveTo>
                  <a:cubicBezTo>
                    <a:pt x="6834" y="1"/>
                    <a:pt x="6781" y="4"/>
                    <a:pt x="6727" y="7"/>
                  </a:cubicBezTo>
                  <a:cubicBezTo>
                    <a:pt x="6667" y="10"/>
                    <a:pt x="6605" y="15"/>
                    <a:pt x="6544" y="25"/>
                  </a:cubicBezTo>
                  <a:cubicBezTo>
                    <a:pt x="6475" y="38"/>
                    <a:pt x="6404" y="51"/>
                    <a:pt x="6336" y="69"/>
                  </a:cubicBezTo>
                  <a:cubicBezTo>
                    <a:pt x="6275" y="82"/>
                    <a:pt x="6214" y="101"/>
                    <a:pt x="6156" y="121"/>
                  </a:cubicBezTo>
                  <a:cubicBezTo>
                    <a:pt x="6093" y="144"/>
                    <a:pt x="6030" y="170"/>
                    <a:pt x="5969" y="200"/>
                  </a:cubicBezTo>
                  <a:cubicBezTo>
                    <a:pt x="5908" y="230"/>
                    <a:pt x="5847" y="260"/>
                    <a:pt x="5790" y="294"/>
                  </a:cubicBezTo>
                  <a:cubicBezTo>
                    <a:pt x="5731" y="330"/>
                    <a:pt x="5672" y="369"/>
                    <a:pt x="5614" y="409"/>
                  </a:cubicBezTo>
                  <a:cubicBezTo>
                    <a:pt x="5560" y="446"/>
                    <a:pt x="5507" y="488"/>
                    <a:pt x="5454" y="528"/>
                  </a:cubicBezTo>
                  <a:cubicBezTo>
                    <a:pt x="5398" y="569"/>
                    <a:pt x="5341" y="609"/>
                    <a:pt x="5288" y="650"/>
                  </a:cubicBezTo>
                  <a:cubicBezTo>
                    <a:pt x="5233" y="690"/>
                    <a:pt x="5179" y="731"/>
                    <a:pt x="5129" y="778"/>
                  </a:cubicBezTo>
                  <a:cubicBezTo>
                    <a:pt x="5078" y="825"/>
                    <a:pt x="5031" y="876"/>
                    <a:pt x="4985" y="928"/>
                  </a:cubicBezTo>
                  <a:cubicBezTo>
                    <a:pt x="4944" y="977"/>
                    <a:pt x="4903" y="1024"/>
                    <a:pt x="4865" y="1075"/>
                  </a:cubicBezTo>
                  <a:cubicBezTo>
                    <a:pt x="4783" y="1181"/>
                    <a:pt x="4711" y="1295"/>
                    <a:pt x="4647" y="1412"/>
                  </a:cubicBezTo>
                  <a:cubicBezTo>
                    <a:pt x="4617" y="1467"/>
                    <a:pt x="4590" y="1524"/>
                    <a:pt x="4567" y="1583"/>
                  </a:cubicBezTo>
                  <a:cubicBezTo>
                    <a:pt x="4546" y="1645"/>
                    <a:pt x="4530" y="1707"/>
                    <a:pt x="4516" y="1772"/>
                  </a:cubicBezTo>
                  <a:cubicBezTo>
                    <a:pt x="4511" y="1796"/>
                    <a:pt x="4506" y="1820"/>
                    <a:pt x="4501" y="1845"/>
                  </a:cubicBezTo>
                  <a:lnTo>
                    <a:pt x="4501" y="1845"/>
                  </a:lnTo>
                  <a:cubicBezTo>
                    <a:pt x="4501" y="1839"/>
                    <a:pt x="4500" y="1834"/>
                    <a:pt x="4498" y="1828"/>
                  </a:cubicBezTo>
                  <a:cubicBezTo>
                    <a:pt x="4495" y="1818"/>
                    <a:pt x="4492" y="1809"/>
                    <a:pt x="4484" y="1799"/>
                  </a:cubicBezTo>
                  <a:lnTo>
                    <a:pt x="4480" y="1795"/>
                  </a:lnTo>
                  <a:cubicBezTo>
                    <a:pt x="4479" y="1775"/>
                    <a:pt x="4469" y="1754"/>
                    <a:pt x="4454" y="1741"/>
                  </a:cubicBezTo>
                  <a:cubicBezTo>
                    <a:pt x="4426" y="1715"/>
                    <a:pt x="4387" y="1694"/>
                    <a:pt x="4353" y="1680"/>
                  </a:cubicBezTo>
                  <a:cubicBezTo>
                    <a:pt x="4340" y="1675"/>
                    <a:pt x="4329" y="1670"/>
                    <a:pt x="4318" y="1666"/>
                  </a:cubicBezTo>
                  <a:lnTo>
                    <a:pt x="4309" y="1651"/>
                  </a:lnTo>
                  <a:cubicBezTo>
                    <a:pt x="4301" y="1638"/>
                    <a:pt x="4288" y="1630"/>
                    <a:pt x="4275" y="1623"/>
                  </a:cubicBezTo>
                  <a:cubicBezTo>
                    <a:pt x="4268" y="1620"/>
                    <a:pt x="4262" y="1618"/>
                    <a:pt x="4255" y="1615"/>
                  </a:cubicBezTo>
                  <a:cubicBezTo>
                    <a:pt x="4246" y="1612"/>
                    <a:pt x="4236" y="1609"/>
                    <a:pt x="4227" y="1606"/>
                  </a:cubicBezTo>
                  <a:cubicBezTo>
                    <a:pt x="4198" y="1598"/>
                    <a:pt x="4169" y="1592"/>
                    <a:pt x="4139" y="1588"/>
                  </a:cubicBezTo>
                  <a:cubicBezTo>
                    <a:pt x="4092" y="1582"/>
                    <a:pt x="4043" y="1579"/>
                    <a:pt x="3995" y="1579"/>
                  </a:cubicBezTo>
                  <a:cubicBezTo>
                    <a:pt x="3956" y="1579"/>
                    <a:pt x="3918" y="1581"/>
                    <a:pt x="3879" y="1584"/>
                  </a:cubicBezTo>
                  <a:cubicBezTo>
                    <a:pt x="3873" y="1577"/>
                    <a:pt x="3864" y="1570"/>
                    <a:pt x="3853" y="1567"/>
                  </a:cubicBezTo>
                  <a:cubicBezTo>
                    <a:pt x="3816" y="1556"/>
                    <a:pt x="3778" y="1550"/>
                    <a:pt x="3740" y="1542"/>
                  </a:cubicBezTo>
                  <a:cubicBezTo>
                    <a:pt x="3718" y="1539"/>
                    <a:pt x="3696" y="1538"/>
                    <a:pt x="3674" y="1538"/>
                  </a:cubicBezTo>
                  <a:cubicBezTo>
                    <a:pt x="3624" y="1538"/>
                    <a:pt x="3573" y="1545"/>
                    <a:pt x="3524" y="1553"/>
                  </a:cubicBezTo>
                  <a:cubicBezTo>
                    <a:pt x="3446" y="1567"/>
                    <a:pt x="3368" y="1594"/>
                    <a:pt x="3295" y="1623"/>
                  </a:cubicBezTo>
                  <a:cubicBezTo>
                    <a:pt x="3216" y="1654"/>
                    <a:pt x="3140" y="1691"/>
                    <a:pt x="3064" y="1732"/>
                  </a:cubicBezTo>
                  <a:cubicBezTo>
                    <a:pt x="3024" y="1754"/>
                    <a:pt x="2983" y="1778"/>
                    <a:pt x="2945" y="1803"/>
                  </a:cubicBezTo>
                  <a:cubicBezTo>
                    <a:pt x="2940" y="1799"/>
                    <a:pt x="2934" y="1798"/>
                    <a:pt x="2927" y="1798"/>
                  </a:cubicBezTo>
                  <a:cubicBezTo>
                    <a:pt x="2919" y="1798"/>
                    <a:pt x="2910" y="1798"/>
                    <a:pt x="2902" y="1798"/>
                  </a:cubicBezTo>
                  <a:cubicBezTo>
                    <a:pt x="2887" y="1798"/>
                    <a:pt x="2872" y="1799"/>
                    <a:pt x="2859" y="1806"/>
                  </a:cubicBezTo>
                  <a:cubicBezTo>
                    <a:pt x="2831" y="1819"/>
                    <a:pt x="2807" y="1837"/>
                    <a:pt x="2784" y="1855"/>
                  </a:cubicBezTo>
                  <a:cubicBezTo>
                    <a:pt x="2708" y="1914"/>
                    <a:pt x="2637" y="1980"/>
                    <a:pt x="2569" y="2048"/>
                  </a:cubicBezTo>
                  <a:cubicBezTo>
                    <a:pt x="2513" y="2104"/>
                    <a:pt x="2461" y="2164"/>
                    <a:pt x="2410" y="2223"/>
                  </a:cubicBezTo>
                  <a:cubicBezTo>
                    <a:pt x="2400" y="2233"/>
                    <a:pt x="2392" y="2243"/>
                    <a:pt x="2382" y="2252"/>
                  </a:cubicBezTo>
                  <a:cubicBezTo>
                    <a:pt x="2280" y="2358"/>
                    <a:pt x="2187" y="2471"/>
                    <a:pt x="2108" y="2597"/>
                  </a:cubicBezTo>
                  <a:cubicBezTo>
                    <a:pt x="2064" y="2665"/>
                    <a:pt x="2028" y="2740"/>
                    <a:pt x="2002" y="2817"/>
                  </a:cubicBezTo>
                  <a:cubicBezTo>
                    <a:pt x="1996" y="2836"/>
                    <a:pt x="1991" y="2853"/>
                    <a:pt x="1986" y="2872"/>
                  </a:cubicBezTo>
                  <a:cubicBezTo>
                    <a:pt x="1979" y="2893"/>
                    <a:pt x="1972" y="2914"/>
                    <a:pt x="1966" y="2938"/>
                  </a:cubicBezTo>
                  <a:cubicBezTo>
                    <a:pt x="1950" y="2940"/>
                    <a:pt x="1935" y="2941"/>
                    <a:pt x="1919" y="2944"/>
                  </a:cubicBezTo>
                  <a:cubicBezTo>
                    <a:pt x="1894" y="2949"/>
                    <a:pt x="1869" y="2955"/>
                    <a:pt x="1845" y="2964"/>
                  </a:cubicBezTo>
                  <a:cubicBezTo>
                    <a:pt x="1837" y="2948"/>
                    <a:pt x="1824" y="2935"/>
                    <a:pt x="1809" y="2929"/>
                  </a:cubicBezTo>
                  <a:cubicBezTo>
                    <a:pt x="1790" y="2924"/>
                    <a:pt x="1770" y="2917"/>
                    <a:pt x="1750" y="2917"/>
                  </a:cubicBezTo>
                  <a:cubicBezTo>
                    <a:pt x="1746" y="2917"/>
                    <a:pt x="1741" y="2917"/>
                    <a:pt x="1737" y="2918"/>
                  </a:cubicBezTo>
                  <a:cubicBezTo>
                    <a:pt x="1699" y="2923"/>
                    <a:pt x="1666" y="2938"/>
                    <a:pt x="1630" y="2951"/>
                  </a:cubicBezTo>
                  <a:cubicBezTo>
                    <a:pt x="1539" y="2989"/>
                    <a:pt x="1451" y="3039"/>
                    <a:pt x="1367" y="3093"/>
                  </a:cubicBezTo>
                  <a:cubicBezTo>
                    <a:pt x="1286" y="3142"/>
                    <a:pt x="1208" y="3199"/>
                    <a:pt x="1133" y="3258"/>
                  </a:cubicBezTo>
                  <a:cubicBezTo>
                    <a:pt x="1079" y="3299"/>
                    <a:pt x="1027" y="3342"/>
                    <a:pt x="975" y="3387"/>
                  </a:cubicBezTo>
                  <a:cubicBezTo>
                    <a:pt x="968" y="3389"/>
                    <a:pt x="960" y="3392"/>
                    <a:pt x="953" y="3395"/>
                  </a:cubicBezTo>
                  <a:cubicBezTo>
                    <a:pt x="914" y="3410"/>
                    <a:pt x="878" y="3435"/>
                    <a:pt x="845" y="3461"/>
                  </a:cubicBezTo>
                  <a:cubicBezTo>
                    <a:pt x="810" y="3488"/>
                    <a:pt x="777" y="3518"/>
                    <a:pt x="744" y="3550"/>
                  </a:cubicBezTo>
                  <a:cubicBezTo>
                    <a:pt x="594" y="3697"/>
                    <a:pt x="464" y="3864"/>
                    <a:pt x="354" y="4043"/>
                  </a:cubicBezTo>
                  <a:cubicBezTo>
                    <a:pt x="202" y="4282"/>
                    <a:pt x="92" y="4548"/>
                    <a:pt x="27" y="4823"/>
                  </a:cubicBezTo>
                  <a:cubicBezTo>
                    <a:pt x="22" y="4848"/>
                    <a:pt x="32" y="4875"/>
                    <a:pt x="53" y="4890"/>
                  </a:cubicBezTo>
                  <a:cubicBezTo>
                    <a:pt x="60" y="4894"/>
                    <a:pt x="68" y="4899"/>
                    <a:pt x="75" y="4900"/>
                  </a:cubicBezTo>
                  <a:cubicBezTo>
                    <a:pt x="73" y="4920"/>
                    <a:pt x="76" y="4940"/>
                    <a:pt x="80" y="4958"/>
                  </a:cubicBezTo>
                  <a:cubicBezTo>
                    <a:pt x="68" y="5004"/>
                    <a:pt x="57" y="5050"/>
                    <a:pt x="45" y="5096"/>
                  </a:cubicBezTo>
                  <a:cubicBezTo>
                    <a:pt x="37" y="5127"/>
                    <a:pt x="31" y="5157"/>
                    <a:pt x="25" y="5187"/>
                  </a:cubicBezTo>
                  <a:cubicBezTo>
                    <a:pt x="14" y="5239"/>
                    <a:pt x="1" y="5292"/>
                    <a:pt x="4" y="5344"/>
                  </a:cubicBezTo>
                  <a:cubicBezTo>
                    <a:pt x="5" y="5384"/>
                    <a:pt x="13" y="5425"/>
                    <a:pt x="50" y="5443"/>
                  </a:cubicBezTo>
                  <a:cubicBezTo>
                    <a:pt x="55" y="5445"/>
                    <a:pt x="58" y="5448"/>
                    <a:pt x="62" y="5449"/>
                  </a:cubicBezTo>
                  <a:cubicBezTo>
                    <a:pt x="77" y="5454"/>
                    <a:pt x="96" y="5454"/>
                    <a:pt x="112" y="5454"/>
                  </a:cubicBezTo>
                  <a:cubicBezTo>
                    <a:pt x="124" y="5454"/>
                    <a:pt x="135" y="5454"/>
                    <a:pt x="146" y="5454"/>
                  </a:cubicBezTo>
                  <a:cubicBezTo>
                    <a:pt x="191" y="5454"/>
                    <a:pt x="236" y="5452"/>
                    <a:pt x="282" y="5452"/>
                  </a:cubicBezTo>
                  <a:cubicBezTo>
                    <a:pt x="314" y="5452"/>
                    <a:pt x="344" y="5443"/>
                    <a:pt x="362" y="5417"/>
                  </a:cubicBezTo>
                  <a:cubicBezTo>
                    <a:pt x="374" y="5400"/>
                    <a:pt x="374" y="5379"/>
                    <a:pt x="377" y="5360"/>
                  </a:cubicBezTo>
                  <a:cubicBezTo>
                    <a:pt x="381" y="5318"/>
                    <a:pt x="387" y="5273"/>
                    <a:pt x="391" y="5231"/>
                  </a:cubicBezTo>
                  <a:cubicBezTo>
                    <a:pt x="396" y="5172"/>
                    <a:pt x="402" y="5114"/>
                    <a:pt x="411" y="5057"/>
                  </a:cubicBezTo>
                  <a:lnTo>
                    <a:pt x="411" y="5057"/>
                  </a:lnTo>
                  <a:cubicBezTo>
                    <a:pt x="411" y="5057"/>
                    <a:pt x="411" y="5058"/>
                    <a:pt x="411" y="5058"/>
                  </a:cubicBezTo>
                  <a:cubicBezTo>
                    <a:pt x="419" y="5004"/>
                    <a:pt x="428" y="4948"/>
                    <a:pt x="440" y="4894"/>
                  </a:cubicBezTo>
                  <a:cubicBezTo>
                    <a:pt x="454" y="4837"/>
                    <a:pt x="468" y="4778"/>
                    <a:pt x="485" y="4721"/>
                  </a:cubicBezTo>
                  <a:cubicBezTo>
                    <a:pt x="496" y="4682"/>
                    <a:pt x="510" y="4642"/>
                    <a:pt x="522" y="4602"/>
                  </a:cubicBezTo>
                  <a:cubicBezTo>
                    <a:pt x="538" y="4559"/>
                    <a:pt x="556" y="4517"/>
                    <a:pt x="574" y="4475"/>
                  </a:cubicBezTo>
                  <a:cubicBezTo>
                    <a:pt x="619" y="4377"/>
                    <a:pt x="667" y="4280"/>
                    <a:pt x="721" y="4186"/>
                  </a:cubicBezTo>
                  <a:cubicBezTo>
                    <a:pt x="765" y="4115"/>
                    <a:pt x="813" y="4047"/>
                    <a:pt x="862" y="3981"/>
                  </a:cubicBezTo>
                  <a:cubicBezTo>
                    <a:pt x="922" y="3905"/>
                    <a:pt x="990" y="3832"/>
                    <a:pt x="1058" y="3761"/>
                  </a:cubicBezTo>
                  <a:cubicBezTo>
                    <a:pt x="1104" y="3717"/>
                    <a:pt x="1152" y="3674"/>
                    <a:pt x="1202" y="3634"/>
                  </a:cubicBezTo>
                  <a:cubicBezTo>
                    <a:pt x="1227" y="3619"/>
                    <a:pt x="1250" y="3603"/>
                    <a:pt x="1274" y="3589"/>
                  </a:cubicBezTo>
                  <a:cubicBezTo>
                    <a:pt x="1311" y="3567"/>
                    <a:pt x="1346" y="3544"/>
                    <a:pt x="1382" y="3522"/>
                  </a:cubicBezTo>
                  <a:cubicBezTo>
                    <a:pt x="1417" y="3500"/>
                    <a:pt x="1453" y="3481"/>
                    <a:pt x="1489" y="3460"/>
                  </a:cubicBezTo>
                  <a:lnTo>
                    <a:pt x="1489" y="3460"/>
                  </a:lnTo>
                  <a:lnTo>
                    <a:pt x="1487" y="3461"/>
                  </a:lnTo>
                  <a:cubicBezTo>
                    <a:pt x="1512" y="3449"/>
                    <a:pt x="1537" y="3434"/>
                    <a:pt x="1561" y="3421"/>
                  </a:cubicBezTo>
                  <a:cubicBezTo>
                    <a:pt x="1578" y="3415"/>
                    <a:pt x="1593" y="3407"/>
                    <a:pt x="1610" y="3400"/>
                  </a:cubicBezTo>
                  <a:cubicBezTo>
                    <a:pt x="1644" y="3389"/>
                    <a:pt x="1677" y="3377"/>
                    <a:pt x="1711" y="3367"/>
                  </a:cubicBezTo>
                  <a:cubicBezTo>
                    <a:pt x="1783" y="3348"/>
                    <a:pt x="1855" y="3335"/>
                    <a:pt x="1930" y="3323"/>
                  </a:cubicBezTo>
                  <a:cubicBezTo>
                    <a:pt x="1991" y="3309"/>
                    <a:pt x="2051" y="3296"/>
                    <a:pt x="2111" y="3283"/>
                  </a:cubicBezTo>
                  <a:cubicBezTo>
                    <a:pt x="2135" y="3278"/>
                    <a:pt x="2158" y="3274"/>
                    <a:pt x="2182" y="3270"/>
                  </a:cubicBezTo>
                  <a:cubicBezTo>
                    <a:pt x="2186" y="3254"/>
                    <a:pt x="2191" y="3238"/>
                    <a:pt x="2194" y="3222"/>
                  </a:cubicBezTo>
                  <a:cubicBezTo>
                    <a:pt x="2199" y="3202"/>
                    <a:pt x="2204" y="3181"/>
                    <a:pt x="2209" y="3162"/>
                  </a:cubicBezTo>
                  <a:cubicBezTo>
                    <a:pt x="2211" y="3160"/>
                    <a:pt x="2211" y="3155"/>
                    <a:pt x="2212" y="3152"/>
                  </a:cubicBezTo>
                  <a:cubicBezTo>
                    <a:pt x="2219" y="3131"/>
                    <a:pt x="2223" y="3110"/>
                    <a:pt x="2235" y="3089"/>
                  </a:cubicBezTo>
                  <a:cubicBezTo>
                    <a:pt x="2240" y="3082"/>
                    <a:pt x="2248" y="3077"/>
                    <a:pt x="2254" y="3072"/>
                  </a:cubicBezTo>
                  <a:lnTo>
                    <a:pt x="2254" y="3070"/>
                  </a:lnTo>
                  <a:cubicBezTo>
                    <a:pt x="2259" y="3053"/>
                    <a:pt x="2264" y="3037"/>
                    <a:pt x="2273" y="3022"/>
                  </a:cubicBezTo>
                  <a:cubicBezTo>
                    <a:pt x="2276" y="3017"/>
                    <a:pt x="2281" y="3012"/>
                    <a:pt x="2286" y="3008"/>
                  </a:cubicBezTo>
                  <a:cubicBezTo>
                    <a:pt x="2302" y="2967"/>
                    <a:pt x="2321" y="2927"/>
                    <a:pt x="2337" y="2887"/>
                  </a:cubicBezTo>
                  <a:lnTo>
                    <a:pt x="2337" y="2888"/>
                  </a:lnTo>
                  <a:cubicBezTo>
                    <a:pt x="2337" y="2887"/>
                    <a:pt x="2338" y="2886"/>
                    <a:pt x="2340" y="2883"/>
                  </a:cubicBezTo>
                  <a:cubicBezTo>
                    <a:pt x="2340" y="2882"/>
                    <a:pt x="2341" y="2882"/>
                    <a:pt x="2341" y="2881"/>
                  </a:cubicBezTo>
                  <a:cubicBezTo>
                    <a:pt x="2364" y="2830"/>
                    <a:pt x="2389" y="2780"/>
                    <a:pt x="2418" y="2732"/>
                  </a:cubicBezTo>
                  <a:cubicBezTo>
                    <a:pt x="2454" y="2674"/>
                    <a:pt x="2491" y="2617"/>
                    <a:pt x="2533" y="2562"/>
                  </a:cubicBezTo>
                  <a:lnTo>
                    <a:pt x="2533" y="2562"/>
                  </a:lnTo>
                  <a:cubicBezTo>
                    <a:pt x="2533" y="2562"/>
                    <a:pt x="2533" y="2562"/>
                    <a:pt x="2532" y="2562"/>
                  </a:cubicBezTo>
                  <a:cubicBezTo>
                    <a:pt x="2533" y="2561"/>
                    <a:pt x="2534" y="2560"/>
                    <a:pt x="2535" y="2559"/>
                  </a:cubicBezTo>
                  <a:lnTo>
                    <a:pt x="2535" y="2559"/>
                  </a:lnTo>
                  <a:cubicBezTo>
                    <a:pt x="2535" y="2560"/>
                    <a:pt x="2534" y="2561"/>
                    <a:pt x="2533" y="2562"/>
                  </a:cubicBezTo>
                  <a:lnTo>
                    <a:pt x="2533" y="2562"/>
                  </a:lnTo>
                  <a:cubicBezTo>
                    <a:pt x="2535" y="2561"/>
                    <a:pt x="2536" y="2558"/>
                    <a:pt x="2537" y="2557"/>
                  </a:cubicBezTo>
                  <a:lnTo>
                    <a:pt x="2537" y="2557"/>
                  </a:lnTo>
                  <a:cubicBezTo>
                    <a:pt x="2536" y="2557"/>
                    <a:pt x="2536" y="2558"/>
                    <a:pt x="2535" y="2559"/>
                  </a:cubicBezTo>
                  <a:lnTo>
                    <a:pt x="2535" y="2559"/>
                  </a:lnTo>
                  <a:cubicBezTo>
                    <a:pt x="2536" y="2558"/>
                    <a:pt x="2537" y="2557"/>
                    <a:pt x="2538" y="2556"/>
                  </a:cubicBezTo>
                  <a:lnTo>
                    <a:pt x="2538" y="2556"/>
                  </a:lnTo>
                  <a:cubicBezTo>
                    <a:pt x="2537" y="2556"/>
                    <a:pt x="2537" y="2556"/>
                    <a:pt x="2537" y="2557"/>
                  </a:cubicBezTo>
                  <a:lnTo>
                    <a:pt x="2537" y="2557"/>
                  </a:lnTo>
                  <a:cubicBezTo>
                    <a:pt x="2566" y="2525"/>
                    <a:pt x="2595" y="2494"/>
                    <a:pt x="2624" y="2464"/>
                  </a:cubicBezTo>
                  <a:cubicBezTo>
                    <a:pt x="2663" y="2425"/>
                    <a:pt x="2704" y="2387"/>
                    <a:pt x="2748" y="2352"/>
                  </a:cubicBezTo>
                  <a:cubicBezTo>
                    <a:pt x="2792" y="2314"/>
                    <a:pt x="2838" y="2278"/>
                    <a:pt x="2885" y="2242"/>
                  </a:cubicBezTo>
                  <a:cubicBezTo>
                    <a:pt x="2918" y="2218"/>
                    <a:pt x="2951" y="2197"/>
                    <a:pt x="2986" y="2176"/>
                  </a:cubicBezTo>
                  <a:cubicBezTo>
                    <a:pt x="3073" y="2130"/>
                    <a:pt x="3159" y="2083"/>
                    <a:pt x="3250" y="2043"/>
                  </a:cubicBezTo>
                  <a:cubicBezTo>
                    <a:pt x="3291" y="2027"/>
                    <a:pt x="3331" y="2015"/>
                    <a:pt x="3373" y="2004"/>
                  </a:cubicBezTo>
                  <a:cubicBezTo>
                    <a:pt x="3491" y="1979"/>
                    <a:pt x="3608" y="1958"/>
                    <a:pt x="3726" y="1943"/>
                  </a:cubicBezTo>
                  <a:lnTo>
                    <a:pt x="3734" y="1943"/>
                  </a:lnTo>
                  <a:cubicBezTo>
                    <a:pt x="3783" y="1939"/>
                    <a:pt x="3833" y="1937"/>
                    <a:pt x="3881" y="1935"/>
                  </a:cubicBezTo>
                  <a:lnTo>
                    <a:pt x="3883" y="1935"/>
                  </a:lnTo>
                  <a:cubicBezTo>
                    <a:pt x="3931" y="1938"/>
                    <a:pt x="3978" y="1942"/>
                    <a:pt x="4028" y="1949"/>
                  </a:cubicBezTo>
                  <a:lnTo>
                    <a:pt x="4026" y="1949"/>
                  </a:lnTo>
                  <a:cubicBezTo>
                    <a:pt x="4085" y="1959"/>
                    <a:pt x="4142" y="1973"/>
                    <a:pt x="4199" y="1988"/>
                  </a:cubicBezTo>
                  <a:cubicBezTo>
                    <a:pt x="4236" y="2000"/>
                    <a:pt x="4271" y="2012"/>
                    <a:pt x="4307" y="2027"/>
                  </a:cubicBezTo>
                  <a:cubicBezTo>
                    <a:pt x="4343" y="2045"/>
                    <a:pt x="4376" y="2063"/>
                    <a:pt x="4411" y="2082"/>
                  </a:cubicBezTo>
                  <a:cubicBezTo>
                    <a:pt x="4413" y="2083"/>
                    <a:pt x="4417" y="2086"/>
                    <a:pt x="4420" y="2087"/>
                  </a:cubicBezTo>
                  <a:cubicBezTo>
                    <a:pt x="4428" y="2099"/>
                    <a:pt x="4442" y="2107"/>
                    <a:pt x="4456" y="2110"/>
                  </a:cubicBezTo>
                  <a:cubicBezTo>
                    <a:pt x="4460" y="2111"/>
                    <a:pt x="4464" y="2112"/>
                    <a:pt x="4468" y="2112"/>
                  </a:cubicBezTo>
                  <a:cubicBezTo>
                    <a:pt x="4473" y="2112"/>
                    <a:pt x="4478" y="2111"/>
                    <a:pt x="4483" y="2110"/>
                  </a:cubicBezTo>
                  <a:lnTo>
                    <a:pt x="4483" y="2149"/>
                  </a:lnTo>
                  <a:cubicBezTo>
                    <a:pt x="4484" y="2227"/>
                    <a:pt x="4487" y="2303"/>
                    <a:pt x="4499" y="2378"/>
                  </a:cubicBezTo>
                  <a:cubicBezTo>
                    <a:pt x="4506" y="2420"/>
                    <a:pt x="4519" y="2460"/>
                    <a:pt x="4534" y="2500"/>
                  </a:cubicBezTo>
                  <a:cubicBezTo>
                    <a:pt x="4437" y="2593"/>
                    <a:pt x="4344" y="2690"/>
                    <a:pt x="4261" y="2796"/>
                  </a:cubicBezTo>
                  <a:cubicBezTo>
                    <a:pt x="4219" y="2852"/>
                    <a:pt x="4180" y="2910"/>
                    <a:pt x="4147" y="2971"/>
                  </a:cubicBezTo>
                  <a:cubicBezTo>
                    <a:pt x="4129" y="3003"/>
                    <a:pt x="4113" y="3036"/>
                    <a:pt x="4100" y="3068"/>
                  </a:cubicBezTo>
                  <a:cubicBezTo>
                    <a:pt x="4095" y="3079"/>
                    <a:pt x="4088" y="3090"/>
                    <a:pt x="4086" y="3103"/>
                  </a:cubicBezTo>
                  <a:lnTo>
                    <a:pt x="4086" y="3104"/>
                  </a:lnTo>
                  <a:cubicBezTo>
                    <a:pt x="4077" y="3121"/>
                    <a:pt x="4071" y="3140"/>
                    <a:pt x="4065" y="3158"/>
                  </a:cubicBezTo>
                  <a:cubicBezTo>
                    <a:pt x="4048" y="3206"/>
                    <a:pt x="4040" y="3256"/>
                    <a:pt x="4045" y="3306"/>
                  </a:cubicBezTo>
                  <a:cubicBezTo>
                    <a:pt x="4046" y="3315"/>
                    <a:pt x="4048" y="3326"/>
                    <a:pt x="4051" y="3335"/>
                  </a:cubicBezTo>
                  <a:cubicBezTo>
                    <a:pt x="4039" y="3368"/>
                    <a:pt x="4028" y="3400"/>
                    <a:pt x="4017" y="3434"/>
                  </a:cubicBezTo>
                  <a:cubicBezTo>
                    <a:pt x="4010" y="3456"/>
                    <a:pt x="4002" y="3477"/>
                    <a:pt x="3995" y="3500"/>
                  </a:cubicBezTo>
                  <a:cubicBezTo>
                    <a:pt x="3988" y="3529"/>
                    <a:pt x="3978" y="3560"/>
                    <a:pt x="3971" y="3590"/>
                  </a:cubicBezTo>
                  <a:cubicBezTo>
                    <a:pt x="3961" y="3626"/>
                    <a:pt x="3952" y="3662"/>
                    <a:pt x="3945" y="3699"/>
                  </a:cubicBezTo>
                  <a:cubicBezTo>
                    <a:pt x="3938" y="3733"/>
                    <a:pt x="3932" y="3768"/>
                    <a:pt x="3931" y="3802"/>
                  </a:cubicBezTo>
                  <a:lnTo>
                    <a:pt x="3927" y="3813"/>
                  </a:lnTo>
                  <a:cubicBezTo>
                    <a:pt x="3920" y="3839"/>
                    <a:pt x="3914" y="3864"/>
                    <a:pt x="3912" y="3892"/>
                  </a:cubicBezTo>
                  <a:cubicBezTo>
                    <a:pt x="3910" y="3919"/>
                    <a:pt x="3906" y="3951"/>
                    <a:pt x="3916" y="3978"/>
                  </a:cubicBezTo>
                  <a:cubicBezTo>
                    <a:pt x="3920" y="3987"/>
                    <a:pt x="3922" y="3998"/>
                    <a:pt x="3930" y="4007"/>
                  </a:cubicBezTo>
                  <a:cubicBezTo>
                    <a:pt x="3933" y="4013"/>
                    <a:pt x="3940" y="4018"/>
                    <a:pt x="3945" y="4024"/>
                  </a:cubicBezTo>
                  <a:cubicBezTo>
                    <a:pt x="3950" y="4030"/>
                    <a:pt x="3957" y="4034"/>
                    <a:pt x="3964" y="4038"/>
                  </a:cubicBezTo>
                  <a:cubicBezTo>
                    <a:pt x="3966" y="4040"/>
                    <a:pt x="3966" y="4043"/>
                    <a:pt x="3966" y="4045"/>
                  </a:cubicBezTo>
                  <a:cubicBezTo>
                    <a:pt x="3968" y="4058"/>
                    <a:pt x="3973" y="4071"/>
                    <a:pt x="3978" y="4084"/>
                  </a:cubicBezTo>
                  <a:cubicBezTo>
                    <a:pt x="3979" y="4085"/>
                    <a:pt x="3979" y="4086"/>
                    <a:pt x="3979" y="4088"/>
                  </a:cubicBezTo>
                  <a:cubicBezTo>
                    <a:pt x="3981" y="4094"/>
                    <a:pt x="3982" y="4099"/>
                    <a:pt x="3982" y="4104"/>
                  </a:cubicBezTo>
                  <a:cubicBezTo>
                    <a:pt x="3983" y="4132"/>
                    <a:pt x="3986" y="4162"/>
                    <a:pt x="3990" y="4190"/>
                  </a:cubicBezTo>
                  <a:cubicBezTo>
                    <a:pt x="3984" y="4238"/>
                    <a:pt x="3986" y="4287"/>
                    <a:pt x="3992" y="4334"/>
                  </a:cubicBezTo>
                  <a:lnTo>
                    <a:pt x="3995" y="4362"/>
                  </a:lnTo>
                  <a:cubicBezTo>
                    <a:pt x="4003" y="4413"/>
                    <a:pt x="4020" y="4467"/>
                    <a:pt x="4049" y="4509"/>
                  </a:cubicBezTo>
                  <a:cubicBezTo>
                    <a:pt x="4049" y="4513"/>
                    <a:pt x="4050" y="4514"/>
                    <a:pt x="4050" y="4515"/>
                  </a:cubicBezTo>
                  <a:cubicBezTo>
                    <a:pt x="4043" y="4528"/>
                    <a:pt x="4041" y="4540"/>
                    <a:pt x="4040" y="4555"/>
                  </a:cubicBezTo>
                  <a:cubicBezTo>
                    <a:pt x="4038" y="4581"/>
                    <a:pt x="4055" y="4605"/>
                    <a:pt x="4076" y="4616"/>
                  </a:cubicBezTo>
                  <a:cubicBezTo>
                    <a:pt x="4097" y="4626"/>
                    <a:pt x="4118" y="4632"/>
                    <a:pt x="4139" y="4637"/>
                  </a:cubicBezTo>
                  <a:lnTo>
                    <a:pt x="4141" y="4638"/>
                  </a:lnTo>
                  <a:cubicBezTo>
                    <a:pt x="4154" y="4648"/>
                    <a:pt x="4169" y="4656"/>
                    <a:pt x="4185" y="4659"/>
                  </a:cubicBezTo>
                  <a:cubicBezTo>
                    <a:pt x="4196" y="4663"/>
                    <a:pt x="4206" y="4666"/>
                    <a:pt x="4219" y="4666"/>
                  </a:cubicBezTo>
                  <a:cubicBezTo>
                    <a:pt x="4221" y="4667"/>
                    <a:pt x="4223" y="4667"/>
                    <a:pt x="4226" y="4667"/>
                  </a:cubicBezTo>
                  <a:cubicBezTo>
                    <a:pt x="4230" y="4667"/>
                    <a:pt x="4235" y="4666"/>
                    <a:pt x="4239" y="4666"/>
                  </a:cubicBezTo>
                  <a:cubicBezTo>
                    <a:pt x="4265" y="4673"/>
                    <a:pt x="4291" y="4679"/>
                    <a:pt x="4315" y="4685"/>
                  </a:cubicBezTo>
                  <a:cubicBezTo>
                    <a:pt x="4329" y="4688"/>
                    <a:pt x="4345" y="4691"/>
                    <a:pt x="4360" y="4691"/>
                  </a:cubicBezTo>
                  <a:cubicBezTo>
                    <a:pt x="4381" y="4691"/>
                    <a:pt x="4402" y="4686"/>
                    <a:pt x="4417" y="4668"/>
                  </a:cubicBezTo>
                  <a:cubicBezTo>
                    <a:pt x="4426" y="4658"/>
                    <a:pt x="4432" y="4644"/>
                    <a:pt x="4435" y="4631"/>
                  </a:cubicBezTo>
                  <a:cubicBezTo>
                    <a:pt x="4435" y="4627"/>
                    <a:pt x="4436" y="4625"/>
                    <a:pt x="4435" y="4621"/>
                  </a:cubicBezTo>
                  <a:cubicBezTo>
                    <a:pt x="4435" y="4611"/>
                    <a:pt x="4432" y="4600"/>
                    <a:pt x="4428" y="4590"/>
                  </a:cubicBezTo>
                  <a:cubicBezTo>
                    <a:pt x="4421" y="4569"/>
                    <a:pt x="4413" y="4549"/>
                    <a:pt x="4407" y="4527"/>
                  </a:cubicBezTo>
                  <a:cubicBezTo>
                    <a:pt x="4397" y="4499"/>
                    <a:pt x="4389" y="4471"/>
                    <a:pt x="4379" y="4444"/>
                  </a:cubicBezTo>
                  <a:cubicBezTo>
                    <a:pt x="4368" y="4420"/>
                    <a:pt x="4359" y="4394"/>
                    <a:pt x="4351" y="4368"/>
                  </a:cubicBezTo>
                  <a:cubicBezTo>
                    <a:pt x="4346" y="4352"/>
                    <a:pt x="4343" y="4333"/>
                    <a:pt x="4337" y="4316"/>
                  </a:cubicBezTo>
                  <a:cubicBezTo>
                    <a:pt x="4332" y="4295"/>
                    <a:pt x="4325" y="4271"/>
                    <a:pt x="4319" y="4249"/>
                  </a:cubicBezTo>
                  <a:cubicBezTo>
                    <a:pt x="4319" y="4226"/>
                    <a:pt x="4318" y="4202"/>
                    <a:pt x="4318" y="4177"/>
                  </a:cubicBezTo>
                  <a:cubicBezTo>
                    <a:pt x="4317" y="4143"/>
                    <a:pt x="4314" y="4110"/>
                    <a:pt x="4309" y="4076"/>
                  </a:cubicBezTo>
                  <a:cubicBezTo>
                    <a:pt x="4307" y="4054"/>
                    <a:pt x="4304" y="4033"/>
                    <a:pt x="4302" y="4009"/>
                  </a:cubicBezTo>
                  <a:cubicBezTo>
                    <a:pt x="4299" y="3993"/>
                    <a:pt x="4298" y="3980"/>
                    <a:pt x="4296" y="3966"/>
                  </a:cubicBezTo>
                  <a:cubicBezTo>
                    <a:pt x="4296" y="3961"/>
                    <a:pt x="4296" y="3956"/>
                    <a:pt x="4294" y="3952"/>
                  </a:cubicBezTo>
                  <a:cubicBezTo>
                    <a:pt x="4294" y="3910"/>
                    <a:pt x="4297" y="3868"/>
                    <a:pt x="4301" y="3825"/>
                  </a:cubicBezTo>
                  <a:cubicBezTo>
                    <a:pt x="4313" y="3739"/>
                    <a:pt x="4325" y="3653"/>
                    <a:pt x="4345" y="3568"/>
                  </a:cubicBezTo>
                  <a:cubicBezTo>
                    <a:pt x="4353" y="3538"/>
                    <a:pt x="4361" y="3512"/>
                    <a:pt x="4371" y="3483"/>
                  </a:cubicBezTo>
                  <a:cubicBezTo>
                    <a:pt x="4382" y="3455"/>
                    <a:pt x="4392" y="3428"/>
                    <a:pt x="4404" y="3400"/>
                  </a:cubicBezTo>
                  <a:lnTo>
                    <a:pt x="4404" y="3400"/>
                  </a:lnTo>
                  <a:lnTo>
                    <a:pt x="4400" y="3408"/>
                  </a:lnTo>
                  <a:cubicBezTo>
                    <a:pt x="4401" y="3405"/>
                    <a:pt x="4402" y="3403"/>
                    <a:pt x="4402" y="3400"/>
                  </a:cubicBezTo>
                  <a:cubicBezTo>
                    <a:pt x="4407" y="3394"/>
                    <a:pt x="4410" y="3387"/>
                    <a:pt x="4412" y="3378"/>
                  </a:cubicBezTo>
                  <a:lnTo>
                    <a:pt x="4423" y="3352"/>
                  </a:lnTo>
                  <a:cubicBezTo>
                    <a:pt x="4447" y="3295"/>
                    <a:pt x="4473" y="3240"/>
                    <a:pt x="4502" y="3186"/>
                  </a:cubicBezTo>
                  <a:cubicBezTo>
                    <a:pt x="4523" y="3151"/>
                    <a:pt x="4544" y="3115"/>
                    <a:pt x="4565" y="3082"/>
                  </a:cubicBezTo>
                  <a:cubicBezTo>
                    <a:pt x="4585" y="3049"/>
                    <a:pt x="4608" y="3020"/>
                    <a:pt x="4629" y="2989"/>
                  </a:cubicBezTo>
                  <a:cubicBezTo>
                    <a:pt x="4666" y="2945"/>
                    <a:pt x="4702" y="2902"/>
                    <a:pt x="4741" y="2860"/>
                  </a:cubicBezTo>
                  <a:cubicBezTo>
                    <a:pt x="4742" y="2857"/>
                    <a:pt x="4745" y="2856"/>
                    <a:pt x="4746" y="2855"/>
                  </a:cubicBezTo>
                  <a:cubicBezTo>
                    <a:pt x="4760" y="2841"/>
                    <a:pt x="4774" y="2827"/>
                    <a:pt x="4788" y="2815"/>
                  </a:cubicBezTo>
                  <a:lnTo>
                    <a:pt x="4792" y="2819"/>
                  </a:lnTo>
                  <a:lnTo>
                    <a:pt x="4819" y="2795"/>
                  </a:lnTo>
                  <a:cubicBezTo>
                    <a:pt x="4838" y="2780"/>
                    <a:pt x="4856" y="2764"/>
                    <a:pt x="4875" y="2750"/>
                  </a:cubicBezTo>
                  <a:cubicBezTo>
                    <a:pt x="4880" y="2745"/>
                    <a:pt x="4885" y="2740"/>
                    <a:pt x="4892" y="2734"/>
                  </a:cubicBezTo>
                  <a:cubicBezTo>
                    <a:pt x="4891" y="2727"/>
                    <a:pt x="4887" y="2721"/>
                    <a:pt x="4886" y="2713"/>
                  </a:cubicBezTo>
                  <a:cubicBezTo>
                    <a:pt x="4879" y="2680"/>
                    <a:pt x="4875" y="2646"/>
                    <a:pt x="4874" y="2611"/>
                  </a:cubicBezTo>
                  <a:lnTo>
                    <a:pt x="4874" y="2590"/>
                  </a:lnTo>
                  <a:cubicBezTo>
                    <a:pt x="4871" y="2592"/>
                    <a:pt x="4869" y="2593"/>
                    <a:pt x="4867" y="2594"/>
                  </a:cubicBezTo>
                  <a:cubicBezTo>
                    <a:pt x="4864" y="2564"/>
                    <a:pt x="4862" y="2536"/>
                    <a:pt x="4860" y="2506"/>
                  </a:cubicBezTo>
                  <a:cubicBezTo>
                    <a:pt x="4856" y="2468"/>
                    <a:pt x="4850" y="2430"/>
                    <a:pt x="4850" y="2393"/>
                  </a:cubicBezTo>
                  <a:cubicBezTo>
                    <a:pt x="4850" y="2367"/>
                    <a:pt x="4854" y="2340"/>
                    <a:pt x="4856" y="2314"/>
                  </a:cubicBezTo>
                  <a:cubicBezTo>
                    <a:pt x="4861" y="2267"/>
                    <a:pt x="4864" y="2218"/>
                    <a:pt x="4869" y="2172"/>
                  </a:cubicBezTo>
                  <a:cubicBezTo>
                    <a:pt x="4874" y="2133"/>
                    <a:pt x="4879" y="2091"/>
                    <a:pt x="4884" y="2051"/>
                  </a:cubicBezTo>
                  <a:lnTo>
                    <a:pt x="4892" y="2005"/>
                  </a:lnTo>
                  <a:cubicBezTo>
                    <a:pt x="4903" y="1964"/>
                    <a:pt x="4920" y="1924"/>
                    <a:pt x="4936" y="1885"/>
                  </a:cubicBezTo>
                  <a:cubicBezTo>
                    <a:pt x="4964" y="1819"/>
                    <a:pt x="4998" y="1756"/>
                    <a:pt x="5032" y="1692"/>
                  </a:cubicBezTo>
                  <a:cubicBezTo>
                    <a:pt x="5055" y="1655"/>
                    <a:pt x="5076" y="1619"/>
                    <a:pt x="5101" y="1583"/>
                  </a:cubicBezTo>
                  <a:cubicBezTo>
                    <a:pt x="5125" y="1547"/>
                    <a:pt x="5151" y="1512"/>
                    <a:pt x="5178" y="1477"/>
                  </a:cubicBezTo>
                  <a:cubicBezTo>
                    <a:pt x="5178" y="1475"/>
                    <a:pt x="5179" y="1475"/>
                    <a:pt x="5179" y="1474"/>
                  </a:cubicBezTo>
                  <a:cubicBezTo>
                    <a:pt x="5179" y="1473"/>
                    <a:pt x="5180" y="1473"/>
                    <a:pt x="5180" y="1472"/>
                  </a:cubicBezTo>
                  <a:cubicBezTo>
                    <a:pt x="5220" y="1424"/>
                    <a:pt x="5257" y="1376"/>
                    <a:pt x="5295" y="1330"/>
                  </a:cubicBezTo>
                  <a:cubicBezTo>
                    <a:pt x="5333" y="1284"/>
                    <a:pt x="5375" y="1242"/>
                    <a:pt x="5416" y="1201"/>
                  </a:cubicBezTo>
                  <a:cubicBezTo>
                    <a:pt x="5440" y="1178"/>
                    <a:pt x="5463" y="1154"/>
                    <a:pt x="5489" y="1134"/>
                  </a:cubicBezTo>
                  <a:cubicBezTo>
                    <a:pt x="5515" y="1112"/>
                    <a:pt x="5541" y="1091"/>
                    <a:pt x="5566" y="1071"/>
                  </a:cubicBezTo>
                  <a:cubicBezTo>
                    <a:pt x="5602" y="1045"/>
                    <a:pt x="5636" y="1020"/>
                    <a:pt x="5671" y="996"/>
                  </a:cubicBezTo>
                  <a:cubicBezTo>
                    <a:pt x="5708" y="970"/>
                    <a:pt x="5747" y="948"/>
                    <a:pt x="5785" y="926"/>
                  </a:cubicBezTo>
                  <a:cubicBezTo>
                    <a:pt x="5837" y="900"/>
                    <a:pt x="5888" y="871"/>
                    <a:pt x="5940" y="845"/>
                  </a:cubicBezTo>
                  <a:cubicBezTo>
                    <a:pt x="6001" y="815"/>
                    <a:pt x="6062" y="788"/>
                    <a:pt x="6123" y="762"/>
                  </a:cubicBezTo>
                  <a:cubicBezTo>
                    <a:pt x="6159" y="748"/>
                    <a:pt x="6193" y="735"/>
                    <a:pt x="6229" y="722"/>
                  </a:cubicBezTo>
                  <a:cubicBezTo>
                    <a:pt x="6268" y="709"/>
                    <a:pt x="6306" y="696"/>
                    <a:pt x="6347" y="684"/>
                  </a:cubicBezTo>
                  <a:cubicBezTo>
                    <a:pt x="6371" y="678"/>
                    <a:pt x="6394" y="670"/>
                    <a:pt x="6419" y="663"/>
                  </a:cubicBezTo>
                  <a:cubicBezTo>
                    <a:pt x="6445" y="657"/>
                    <a:pt x="6470" y="652"/>
                    <a:pt x="6497" y="647"/>
                  </a:cubicBezTo>
                  <a:cubicBezTo>
                    <a:pt x="6547" y="634"/>
                    <a:pt x="6598" y="629"/>
                    <a:pt x="6649" y="622"/>
                  </a:cubicBezTo>
                  <a:cubicBezTo>
                    <a:pt x="6779" y="606"/>
                    <a:pt x="6909" y="596"/>
                    <a:pt x="7038" y="591"/>
                  </a:cubicBezTo>
                  <a:cubicBezTo>
                    <a:pt x="7088" y="591"/>
                    <a:pt x="7136" y="592"/>
                    <a:pt x="7186" y="595"/>
                  </a:cubicBezTo>
                  <a:cubicBezTo>
                    <a:pt x="7234" y="596"/>
                    <a:pt x="7285" y="602"/>
                    <a:pt x="7333" y="609"/>
                  </a:cubicBezTo>
                  <a:cubicBezTo>
                    <a:pt x="7382" y="617"/>
                    <a:pt x="7429" y="624"/>
                    <a:pt x="7476" y="633"/>
                  </a:cubicBezTo>
                  <a:cubicBezTo>
                    <a:pt x="7519" y="643"/>
                    <a:pt x="7563" y="654"/>
                    <a:pt x="7606" y="664"/>
                  </a:cubicBezTo>
                  <a:cubicBezTo>
                    <a:pt x="7658" y="679"/>
                    <a:pt x="7712" y="693"/>
                    <a:pt x="7765" y="710"/>
                  </a:cubicBezTo>
                  <a:cubicBezTo>
                    <a:pt x="7812" y="725"/>
                    <a:pt x="7859" y="742"/>
                    <a:pt x="7904" y="760"/>
                  </a:cubicBezTo>
                  <a:cubicBezTo>
                    <a:pt x="7945" y="778"/>
                    <a:pt x="7988" y="796"/>
                    <a:pt x="8028" y="815"/>
                  </a:cubicBezTo>
                  <a:cubicBezTo>
                    <a:pt x="8074" y="839"/>
                    <a:pt x="8121" y="863"/>
                    <a:pt x="8167" y="890"/>
                  </a:cubicBezTo>
                  <a:cubicBezTo>
                    <a:pt x="8203" y="912"/>
                    <a:pt x="8239" y="934"/>
                    <a:pt x="8274" y="959"/>
                  </a:cubicBezTo>
                  <a:cubicBezTo>
                    <a:pt x="8298" y="979"/>
                    <a:pt x="8322" y="1000"/>
                    <a:pt x="8344" y="1020"/>
                  </a:cubicBezTo>
                  <a:cubicBezTo>
                    <a:pt x="8350" y="1026"/>
                    <a:pt x="8357" y="1035"/>
                    <a:pt x="8363" y="1042"/>
                  </a:cubicBezTo>
                  <a:lnTo>
                    <a:pt x="8417" y="1081"/>
                  </a:lnTo>
                  <a:cubicBezTo>
                    <a:pt x="8441" y="1101"/>
                    <a:pt x="8463" y="1119"/>
                    <a:pt x="8486" y="1140"/>
                  </a:cubicBezTo>
                  <a:cubicBezTo>
                    <a:pt x="8518" y="1127"/>
                    <a:pt x="8551" y="1114"/>
                    <a:pt x="8584" y="1101"/>
                  </a:cubicBezTo>
                  <a:cubicBezTo>
                    <a:pt x="8582" y="1098"/>
                    <a:pt x="8580" y="1096"/>
                    <a:pt x="8579" y="1094"/>
                  </a:cubicBezTo>
                  <a:cubicBezTo>
                    <a:pt x="8631" y="1067"/>
                    <a:pt x="8684" y="1042"/>
                    <a:pt x="8737" y="1019"/>
                  </a:cubicBezTo>
                  <a:cubicBezTo>
                    <a:pt x="8794" y="996"/>
                    <a:pt x="8852" y="975"/>
                    <a:pt x="8911" y="959"/>
                  </a:cubicBezTo>
                  <a:cubicBezTo>
                    <a:pt x="8979" y="942"/>
                    <a:pt x="9046" y="926"/>
                    <a:pt x="9115" y="915"/>
                  </a:cubicBezTo>
                  <a:cubicBezTo>
                    <a:pt x="9160" y="908"/>
                    <a:pt x="9205" y="905"/>
                    <a:pt x="9251" y="902"/>
                  </a:cubicBezTo>
                  <a:cubicBezTo>
                    <a:pt x="9312" y="902"/>
                    <a:pt x="9373" y="906"/>
                    <a:pt x="9433" y="911"/>
                  </a:cubicBezTo>
                  <a:cubicBezTo>
                    <a:pt x="9495" y="915"/>
                    <a:pt x="9559" y="920"/>
                    <a:pt x="9622" y="926"/>
                  </a:cubicBezTo>
                  <a:cubicBezTo>
                    <a:pt x="9668" y="932"/>
                    <a:pt x="9714" y="938"/>
                    <a:pt x="9760" y="944"/>
                  </a:cubicBezTo>
                  <a:cubicBezTo>
                    <a:pt x="9809" y="951"/>
                    <a:pt x="9856" y="962"/>
                    <a:pt x="9905" y="974"/>
                  </a:cubicBezTo>
                  <a:cubicBezTo>
                    <a:pt x="9968" y="992"/>
                    <a:pt x="10031" y="1014"/>
                    <a:pt x="10092" y="1037"/>
                  </a:cubicBezTo>
                  <a:cubicBezTo>
                    <a:pt x="10181" y="1075"/>
                    <a:pt x="10266" y="1118"/>
                    <a:pt x="10351" y="1165"/>
                  </a:cubicBezTo>
                  <a:cubicBezTo>
                    <a:pt x="10444" y="1219"/>
                    <a:pt x="10531" y="1279"/>
                    <a:pt x="10618" y="1344"/>
                  </a:cubicBezTo>
                  <a:cubicBezTo>
                    <a:pt x="10655" y="1371"/>
                    <a:pt x="10691" y="1398"/>
                    <a:pt x="10728" y="1427"/>
                  </a:cubicBezTo>
                  <a:cubicBezTo>
                    <a:pt x="10734" y="1431"/>
                    <a:pt x="10738" y="1434"/>
                    <a:pt x="10743" y="1437"/>
                  </a:cubicBezTo>
                  <a:cubicBezTo>
                    <a:pt x="10749" y="1441"/>
                    <a:pt x="10754" y="1446"/>
                    <a:pt x="10762" y="1452"/>
                  </a:cubicBezTo>
                  <a:cubicBezTo>
                    <a:pt x="10784" y="1470"/>
                    <a:pt x="10808" y="1489"/>
                    <a:pt x="10831" y="1508"/>
                  </a:cubicBezTo>
                  <a:cubicBezTo>
                    <a:pt x="10860" y="1531"/>
                    <a:pt x="10883" y="1557"/>
                    <a:pt x="10911" y="1583"/>
                  </a:cubicBezTo>
                  <a:cubicBezTo>
                    <a:pt x="10916" y="1589"/>
                    <a:pt x="10923" y="1594"/>
                    <a:pt x="10928" y="1601"/>
                  </a:cubicBezTo>
                  <a:cubicBezTo>
                    <a:pt x="10952" y="1627"/>
                    <a:pt x="10975" y="1653"/>
                    <a:pt x="10997" y="1681"/>
                  </a:cubicBezTo>
                  <a:cubicBezTo>
                    <a:pt x="10990" y="1682"/>
                    <a:pt x="10983" y="1684"/>
                    <a:pt x="10976" y="1685"/>
                  </a:cubicBezTo>
                  <a:cubicBezTo>
                    <a:pt x="10969" y="1682"/>
                    <a:pt x="10963" y="1681"/>
                    <a:pt x="10955" y="1680"/>
                  </a:cubicBezTo>
                  <a:cubicBezTo>
                    <a:pt x="10946" y="1679"/>
                    <a:pt x="10938" y="1678"/>
                    <a:pt x="10930" y="1678"/>
                  </a:cubicBezTo>
                  <a:cubicBezTo>
                    <a:pt x="10910" y="1678"/>
                    <a:pt x="10891" y="1681"/>
                    <a:pt x="10872" y="1684"/>
                  </a:cubicBezTo>
                  <a:cubicBezTo>
                    <a:pt x="10798" y="1694"/>
                    <a:pt x="10722" y="1712"/>
                    <a:pt x="10649" y="1730"/>
                  </a:cubicBezTo>
                  <a:cubicBezTo>
                    <a:pt x="10505" y="1767"/>
                    <a:pt x="10364" y="1816"/>
                    <a:pt x="10228" y="1876"/>
                  </a:cubicBezTo>
                  <a:cubicBezTo>
                    <a:pt x="10154" y="1908"/>
                    <a:pt x="10080" y="1944"/>
                    <a:pt x="10009" y="1981"/>
                  </a:cubicBezTo>
                  <a:cubicBezTo>
                    <a:pt x="9975" y="1994"/>
                    <a:pt x="9941" y="2007"/>
                    <a:pt x="9908" y="2021"/>
                  </a:cubicBezTo>
                  <a:cubicBezTo>
                    <a:pt x="9892" y="2030"/>
                    <a:pt x="9877" y="2043"/>
                    <a:pt x="9872" y="2058"/>
                  </a:cubicBezTo>
                  <a:cubicBezTo>
                    <a:pt x="9867" y="2062"/>
                    <a:pt x="9862" y="2066"/>
                    <a:pt x="9856" y="2068"/>
                  </a:cubicBezTo>
                  <a:cubicBezTo>
                    <a:pt x="9802" y="2102"/>
                    <a:pt x="9748" y="2138"/>
                    <a:pt x="9695" y="2175"/>
                  </a:cubicBezTo>
                  <a:cubicBezTo>
                    <a:pt x="9670" y="2193"/>
                    <a:pt x="9645" y="2212"/>
                    <a:pt x="9621" y="2233"/>
                  </a:cubicBezTo>
                  <a:cubicBezTo>
                    <a:pt x="9597" y="2252"/>
                    <a:pt x="9581" y="2277"/>
                    <a:pt x="9564" y="2301"/>
                  </a:cubicBezTo>
                  <a:cubicBezTo>
                    <a:pt x="9555" y="2314"/>
                    <a:pt x="9550" y="2329"/>
                    <a:pt x="9550" y="2344"/>
                  </a:cubicBezTo>
                  <a:cubicBezTo>
                    <a:pt x="9521" y="2370"/>
                    <a:pt x="9493" y="2396"/>
                    <a:pt x="9466" y="2423"/>
                  </a:cubicBezTo>
                  <a:cubicBezTo>
                    <a:pt x="9418" y="2468"/>
                    <a:pt x="9371" y="2515"/>
                    <a:pt x="9325" y="2562"/>
                  </a:cubicBezTo>
                  <a:cubicBezTo>
                    <a:pt x="9282" y="2607"/>
                    <a:pt x="9239" y="2652"/>
                    <a:pt x="9196" y="2698"/>
                  </a:cubicBezTo>
                  <a:cubicBezTo>
                    <a:pt x="9157" y="2744"/>
                    <a:pt x="9113" y="2788"/>
                    <a:pt x="9075" y="2835"/>
                  </a:cubicBezTo>
                  <a:cubicBezTo>
                    <a:pt x="9061" y="2845"/>
                    <a:pt x="9045" y="2856"/>
                    <a:pt x="9031" y="2868"/>
                  </a:cubicBezTo>
                  <a:cubicBezTo>
                    <a:pt x="8984" y="2905"/>
                    <a:pt x="8937" y="2944"/>
                    <a:pt x="8894" y="2984"/>
                  </a:cubicBezTo>
                  <a:cubicBezTo>
                    <a:pt x="8859" y="3016"/>
                    <a:pt x="8827" y="3049"/>
                    <a:pt x="8796" y="3084"/>
                  </a:cubicBezTo>
                  <a:cubicBezTo>
                    <a:pt x="8782" y="3099"/>
                    <a:pt x="8771" y="3114"/>
                    <a:pt x="8759" y="3130"/>
                  </a:cubicBezTo>
                  <a:cubicBezTo>
                    <a:pt x="8730" y="3139"/>
                    <a:pt x="8699" y="3147"/>
                    <a:pt x="8668" y="3158"/>
                  </a:cubicBezTo>
                  <a:cubicBezTo>
                    <a:pt x="8628" y="3172"/>
                    <a:pt x="8590" y="3185"/>
                    <a:pt x="8551" y="3199"/>
                  </a:cubicBezTo>
                  <a:cubicBezTo>
                    <a:pt x="8543" y="3203"/>
                    <a:pt x="8532" y="3206"/>
                    <a:pt x="8522" y="3209"/>
                  </a:cubicBezTo>
                  <a:lnTo>
                    <a:pt x="8513" y="3209"/>
                  </a:lnTo>
                  <a:cubicBezTo>
                    <a:pt x="8497" y="3211"/>
                    <a:pt x="8482" y="3211"/>
                    <a:pt x="8466" y="3213"/>
                  </a:cubicBezTo>
                  <a:cubicBezTo>
                    <a:pt x="8455" y="3214"/>
                    <a:pt x="8442" y="3219"/>
                    <a:pt x="8430" y="3225"/>
                  </a:cubicBezTo>
                  <a:cubicBezTo>
                    <a:pt x="8407" y="3233"/>
                    <a:pt x="8385" y="3248"/>
                    <a:pt x="8363" y="3260"/>
                  </a:cubicBezTo>
                  <a:cubicBezTo>
                    <a:pt x="8322" y="3281"/>
                    <a:pt x="8282" y="3305"/>
                    <a:pt x="8241" y="3327"/>
                  </a:cubicBezTo>
                  <a:cubicBezTo>
                    <a:pt x="8219" y="3340"/>
                    <a:pt x="8197" y="3353"/>
                    <a:pt x="8173" y="3367"/>
                  </a:cubicBezTo>
                  <a:lnTo>
                    <a:pt x="8151" y="3378"/>
                  </a:lnTo>
                  <a:cubicBezTo>
                    <a:pt x="8102" y="3405"/>
                    <a:pt x="8055" y="3431"/>
                    <a:pt x="8008" y="3457"/>
                  </a:cubicBezTo>
                  <a:cubicBezTo>
                    <a:pt x="7958" y="3485"/>
                    <a:pt x="7909" y="3513"/>
                    <a:pt x="7862" y="3542"/>
                  </a:cubicBezTo>
                  <a:cubicBezTo>
                    <a:pt x="7812" y="3572"/>
                    <a:pt x="7766" y="3604"/>
                    <a:pt x="7719" y="3637"/>
                  </a:cubicBezTo>
                  <a:cubicBezTo>
                    <a:pt x="7668" y="3677"/>
                    <a:pt x="7619" y="3717"/>
                    <a:pt x="7571" y="3758"/>
                  </a:cubicBezTo>
                  <a:cubicBezTo>
                    <a:pt x="7570" y="3759"/>
                    <a:pt x="7570" y="3760"/>
                    <a:pt x="7569" y="3761"/>
                  </a:cubicBezTo>
                  <a:lnTo>
                    <a:pt x="7567" y="3763"/>
                  </a:lnTo>
                  <a:cubicBezTo>
                    <a:pt x="7547" y="3780"/>
                    <a:pt x="7526" y="3796"/>
                    <a:pt x="7512" y="3818"/>
                  </a:cubicBezTo>
                  <a:cubicBezTo>
                    <a:pt x="7506" y="3828"/>
                    <a:pt x="7497" y="3839"/>
                    <a:pt x="7493" y="3851"/>
                  </a:cubicBezTo>
                  <a:cubicBezTo>
                    <a:pt x="7491" y="3862"/>
                    <a:pt x="7488" y="3873"/>
                    <a:pt x="7487" y="3884"/>
                  </a:cubicBezTo>
                  <a:cubicBezTo>
                    <a:pt x="7487" y="3890"/>
                    <a:pt x="7487" y="3897"/>
                    <a:pt x="7488" y="3904"/>
                  </a:cubicBezTo>
                  <a:cubicBezTo>
                    <a:pt x="7466" y="3929"/>
                    <a:pt x="7446" y="3955"/>
                    <a:pt x="7425" y="3982"/>
                  </a:cubicBezTo>
                  <a:cubicBezTo>
                    <a:pt x="7420" y="3987"/>
                    <a:pt x="7415" y="3991"/>
                    <a:pt x="7410" y="3997"/>
                  </a:cubicBezTo>
                  <a:cubicBezTo>
                    <a:pt x="7400" y="4006"/>
                    <a:pt x="7392" y="4014"/>
                    <a:pt x="7383" y="4024"/>
                  </a:cubicBezTo>
                  <a:cubicBezTo>
                    <a:pt x="7366" y="4043"/>
                    <a:pt x="7349" y="4060"/>
                    <a:pt x="7333" y="4078"/>
                  </a:cubicBezTo>
                  <a:cubicBezTo>
                    <a:pt x="7310" y="4104"/>
                    <a:pt x="7287" y="4132"/>
                    <a:pt x="7265" y="4159"/>
                  </a:cubicBezTo>
                  <a:cubicBezTo>
                    <a:pt x="7242" y="4186"/>
                    <a:pt x="7222" y="4214"/>
                    <a:pt x="7201" y="4243"/>
                  </a:cubicBezTo>
                  <a:cubicBezTo>
                    <a:pt x="7184" y="4265"/>
                    <a:pt x="7167" y="4288"/>
                    <a:pt x="7152" y="4312"/>
                  </a:cubicBezTo>
                  <a:cubicBezTo>
                    <a:pt x="7132" y="4342"/>
                    <a:pt x="7110" y="4370"/>
                    <a:pt x="7093" y="4401"/>
                  </a:cubicBezTo>
                  <a:cubicBezTo>
                    <a:pt x="7058" y="4461"/>
                    <a:pt x="7022" y="4520"/>
                    <a:pt x="6996" y="4584"/>
                  </a:cubicBezTo>
                  <a:cubicBezTo>
                    <a:pt x="6995" y="4586"/>
                    <a:pt x="6993" y="4590"/>
                    <a:pt x="6992" y="4592"/>
                  </a:cubicBezTo>
                  <a:lnTo>
                    <a:pt x="6957" y="4678"/>
                  </a:lnTo>
                  <a:cubicBezTo>
                    <a:pt x="6956" y="4682"/>
                    <a:pt x="6954" y="4684"/>
                    <a:pt x="6953" y="4687"/>
                  </a:cubicBezTo>
                  <a:cubicBezTo>
                    <a:pt x="6953" y="4688"/>
                    <a:pt x="6951" y="4689"/>
                    <a:pt x="6951" y="4689"/>
                  </a:cubicBezTo>
                  <a:cubicBezTo>
                    <a:pt x="6948" y="4695"/>
                    <a:pt x="6945" y="4703"/>
                    <a:pt x="6941" y="4710"/>
                  </a:cubicBezTo>
                  <a:cubicBezTo>
                    <a:pt x="6940" y="4713"/>
                    <a:pt x="6939" y="4716"/>
                    <a:pt x="6938" y="4719"/>
                  </a:cubicBezTo>
                  <a:cubicBezTo>
                    <a:pt x="6934" y="4726"/>
                    <a:pt x="6933" y="4735"/>
                    <a:pt x="6933" y="4745"/>
                  </a:cubicBezTo>
                  <a:cubicBezTo>
                    <a:pt x="6924" y="4773"/>
                    <a:pt x="6913" y="4803"/>
                    <a:pt x="6915" y="4832"/>
                  </a:cubicBezTo>
                  <a:cubicBezTo>
                    <a:pt x="6917" y="4849"/>
                    <a:pt x="6920" y="4863"/>
                    <a:pt x="6929" y="4879"/>
                  </a:cubicBezTo>
                  <a:cubicBezTo>
                    <a:pt x="6935" y="4891"/>
                    <a:pt x="6946" y="4901"/>
                    <a:pt x="6959" y="4909"/>
                  </a:cubicBezTo>
                  <a:cubicBezTo>
                    <a:pt x="6974" y="4917"/>
                    <a:pt x="6991" y="4925"/>
                    <a:pt x="7006" y="4933"/>
                  </a:cubicBezTo>
                  <a:cubicBezTo>
                    <a:pt x="7027" y="4943"/>
                    <a:pt x="7048" y="4952"/>
                    <a:pt x="7070" y="4960"/>
                  </a:cubicBezTo>
                  <a:cubicBezTo>
                    <a:pt x="7078" y="4968"/>
                    <a:pt x="7088" y="4974"/>
                    <a:pt x="7098" y="4977"/>
                  </a:cubicBezTo>
                  <a:cubicBezTo>
                    <a:pt x="7104" y="4979"/>
                    <a:pt x="7110" y="4980"/>
                    <a:pt x="7117" y="4980"/>
                  </a:cubicBezTo>
                  <a:cubicBezTo>
                    <a:pt x="7123" y="4980"/>
                    <a:pt x="7129" y="4979"/>
                    <a:pt x="7135" y="4977"/>
                  </a:cubicBezTo>
                  <a:cubicBezTo>
                    <a:pt x="7146" y="4979"/>
                    <a:pt x="7156" y="4980"/>
                    <a:pt x="7167" y="4980"/>
                  </a:cubicBezTo>
                  <a:cubicBezTo>
                    <a:pt x="7187" y="4980"/>
                    <a:pt x="7207" y="4975"/>
                    <a:pt x="7224" y="4962"/>
                  </a:cubicBezTo>
                  <a:cubicBezTo>
                    <a:pt x="7239" y="4951"/>
                    <a:pt x="7251" y="4937"/>
                    <a:pt x="7259" y="4919"/>
                  </a:cubicBezTo>
                  <a:cubicBezTo>
                    <a:pt x="7263" y="4909"/>
                    <a:pt x="7268" y="4899"/>
                    <a:pt x="7271" y="4888"/>
                  </a:cubicBezTo>
                  <a:cubicBezTo>
                    <a:pt x="7276" y="4876"/>
                    <a:pt x="7281" y="4865"/>
                    <a:pt x="7286" y="4854"/>
                  </a:cubicBezTo>
                  <a:cubicBezTo>
                    <a:pt x="7291" y="4842"/>
                    <a:pt x="7297" y="4828"/>
                    <a:pt x="7302" y="4814"/>
                  </a:cubicBezTo>
                  <a:cubicBezTo>
                    <a:pt x="7305" y="4808"/>
                    <a:pt x="7307" y="4803"/>
                    <a:pt x="7311" y="4797"/>
                  </a:cubicBezTo>
                  <a:lnTo>
                    <a:pt x="7337" y="4735"/>
                  </a:lnTo>
                  <a:cubicBezTo>
                    <a:pt x="7356" y="4693"/>
                    <a:pt x="7375" y="4651"/>
                    <a:pt x="7395" y="4607"/>
                  </a:cubicBezTo>
                  <a:cubicBezTo>
                    <a:pt x="7425" y="4553"/>
                    <a:pt x="7459" y="4498"/>
                    <a:pt x="7495" y="4445"/>
                  </a:cubicBezTo>
                  <a:cubicBezTo>
                    <a:pt x="7540" y="4383"/>
                    <a:pt x="7585" y="4321"/>
                    <a:pt x="7631" y="4259"/>
                  </a:cubicBezTo>
                  <a:cubicBezTo>
                    <a:pt x="7679" y="4195"/>
                    <a:pt x="7731" y="4136"/>
                    <a:pt x="7782" y="4076"/>
                  </a:cubicBezTo>
                  <a:lnTo>
                    <a:pt x="7784" y="4075"/>
                  </a:lnTo>
                  <a:lnTo>
                    <a:pt x="7787" y="4071"/>
                  </a:lnTo>
                  <a:lnTo>
                    <a:pt x="7789" y="4070"/>
                  </a:lnTo>
                  <a:cubicBezTo>
                    <a:pt x="7831" y="4024"/>
                    <a:pt x="7874" y="3981"/>
                    <a:pt x="7919" y="3940"/>
                  </a:cubicBezTo>
                  <a:cubicBezTo>
                    <a:pt x="7968" y="3900"/>
                    <a:pt x="8017" y="3863"/>
                    <a:pt x="8070" y="3830"/>
                  </a:cubicBezTo>
                  <a:cubicBezTo>
                    <a:pt x="8188" y="3758"/>
                    <a:pt x="8303" y="3684"/>
                    <a:pt x="8426" y="3624"/>
                  </a:cubicBezTo>
                  <a:cubicBezTo>
                    <a:pt x="8483" y="3599"/>
                    <a:pt x="8540" y="3575"/>
                    <a:pt x="8597" y="3555"/>
                  </a:cubicBezTo>
                  <a:cubicBezTo>
                    <a:pt x="8658" y="3537"/>
                    <a:pt x="8720" y="3523"/>
                    <a:pt x="8782" y="3512"/>
                  </a:cubicBezTo>
                  <a:cubicBezTo>
                    <a:pt x="8813" y="3507"/>
                    <a:pt x="8844" y="3503"/>
                    <a:pt x="8875" y="3501"/>
                  </a:cubicBezTo>
                  <a:cubicBezTo>
                    <a:pt x="8900" y="3501"/>
                    <a:pt x="8925" y="3500"/>
                    <a:pt x="8949" y="3500"/>
                  </a:cubicBezTo>
                  <a:cubicBezTo>
                    <a:pt x="8974" y="3500"/>
                    <a:pt x="8999" y="3501"/>
                    <a:pt x="9025" y="3501"/>
                  </a:cubicBezTo>
                  <a:cubicBezTo>
                    <a:pt x="9048" y="3469"/>
                    <a:pt x="9071" y="3438"/>
                    <a:pt x="9096" y="3407"/>
                  </a:cubicBezTo>
                  <a:cubicBezTo>
                    <a:pt x="9102" y="3398"/>
                    <a:pt x="9108" y="3388"/>
                    <a:pt x="9117" y="3378"/>
                  </a:cubicBezTo>
                  <a:lnTo>
                    <a:pt x="9113" y="3378"/>
                  </a:lnTo>
                  <a:cubicBezTo>
                    <a:pt x="9132" y="3357"/>
                    <a:pt x="9149" y="3333"/>
                    <a:pt x="9167" y="3311"/>
                  </a:cubicBezTo>
                  <a:lnTo>
                    <a:pt x="9168" y="3310"/>
                  </a:lnTo>
                  <a:cubicBezTo>
                    <a:pt x="9172" y="3300"/>
                    <a:pt x="9178" y="3292"/>
                    <a:pt x="9188" y="3287"/>
                  </a:cubicBezTo>
                  <a:cubicBezTo>
                    <a:pt x="9206" y="3263"/>
                    <a:pt x="9226" y="3237"/>
                    <a:pt x="9246" y="3212"/>
                  </a:cubicBezTo>
                  <a:cubicBezTo>
                    <a:pt x="9301" y="3141"/>
                    <a:pt x="9355" y="3070"/>
                    <a:pt x="9415" y="3003"/>
                  </a:cubicBezTo>
                  <a:lnTo>
                    <a:pt x="9417" y="3001"/>
                  </a:lnTo>
                  <a:cubicBezTo>
                    <a:pt x="9480" y="2933"/>
                    <a:pt x="9549" y="2867"/>
                    <a:pt x="9617" y="2801"/>
                  </a:cubicBezTo>
                  <a:cubicBezTo>
                    <a:pt x="9686" y="2734"/>
                    <a:pt x="9756" y="2667"/>
                    <a:pt x="9829" y="2603"/>
                  </a:cubicBezTo>
                  <a:cubicBezTo>
                    <a:pt x="9879" y="2561"/>
                    <a:pt x="9931" y="2521"/>
                    <a:pt x="9984" y="2484"/>
                  </a:cubicBezTo>
                  <a:cubicBezTo>
                    <a:pt x="10034" y="2450"/>
                    <a:pt x="10081" y="2419"/>
                    <a:pt x="10132" y="2387"/>
                  </a:cubicBezTo>
                  <a:cubicBezTo>
                    <a:pt x="10189" y="2351"/>
                    <a:pt x="10247" y="2313"/>
                    <a:pt x="10305" y="2279"/>
                  </a:cubicBezTo>
                  <a:cubicBezTo>
                    <a:pt x="10359" y="2248"/>
                    <a:pt x="10413" y="2222"/>
                    <a:pt x="10468" y="2195"/>
                  </a:cubicBezTo>
                  <a:cubicBezTo>
                    <a:pt x="10468" y="2195"/>
                    <a:pt x="10469" y="2193"/>
                    <a:pt x="10470" y="2193"/>
                  </a:cubicBezTo>
                  <a:lnTo>
                    <a:pt x="10473" y="2192"/>
                  </a:lnTo>
                  <a:lnTo>
                    <a:pt x="10474" y="2192"/>
                  </a:lnTo>
                  <a:cubicBezTo>
                    <a:pt x="10531" y="2166"/>
                    <a:pt x="10591" y="2141"/>
                    <a:pt x="10653" y="2120"/>
                  </a:cubicBezTo>
                  <a:cubicBezTo>
                    <a:pt x="10707" y="2104"/>
                    <a:pt x="10762" y="2091"/>
                    <a:pt x="10815" y="2079"/>
                  </a:cubicBezTo>
                  <a:cubicBezTo>
                    <a:pt x="10911" y="2062"/>
                    <a:pt x="11006" y="2047"/>
                    <a:pt x="11103" y="2041"/>
                  </a:cubicBezTo>
                  <a:cubicBezTo>
                    <a:pt x="11140" y="2040"/>
                    <a:pt x="11177" y="2039"/>
                    <a:pt x="11214" y="2039"/>
                  </a:cubicBezTo>
                  <a:cubicBezTo>
                    <a:pt x="11296" y="2039"/>
                    <a:pt x="11378" y="2042"/>
                    <a:pt x="11460" y="2046"/>
                  </a:cubicBezTo>
                  <a:cubicBezTo>
                    <a:pt x="11494" y="2048"/>
                    <a:pt x="11526" y="2051"/>
                    <a:pt x="11559" y="2055"/>
                  </a:cubicBezTo>
                  <a:cubicBezTo>
                    <a:pt x="11592" y="2058"/>
                    <a:pt x="11623" y="2066"/>
                    <a:pt x="11655" y="2071"/>
                  </a:cubicBezTo>
                  <a:lnTo>
                    <a:pt x="11660" y="2071"/>
                  </a:lnTo>
                  <a:cubicBezTo>
                    <a:pt x="11757" y="2091"/>
                    <a:pt x="11853" y="2112"/>
                    <a:pt x="11949" y="2141"/>
                  </a:cubicBezTo>
                  <a:lnTo>
                    <a:pt x="11950" y="2141"/>
                  </a:lnTo>
                  <a:cubicBezTo>
                    <a:pt x="11990" y="2155"/>
                    <a:pt x="12027" y="2171"/>
                    <a:pt x="12064" y="2187"/>
                  </a:cubicBezTo>
                  <a:cubicBezTo>
                    <a:pt x="12084" y="2175"/>
                    <a:pt x="12104" y="2164"/>
                    <a:pt x="12124" y="2151"/>
                  </a:cubicBezTo>
                  <a:lnTo>
                    <a:pt x="12173" y="2120"/>
                  </a:lnTo>
                  <a:cubicBezTo>
                    <a:pt x="12181" y="2117"/>
                    <a:pt x="12187" y="2112"/>
                    <a:pt x="12193" y="2108"/>
                  </a:cubicBezTo>
                  <a:cubicBezTo>
                    <a:pt x="12191" y="2107"/>
                    <a:pt x="12188" y="2105"/>
                    <a:pt x="12187" y="2105"/>
                  </a:cubicBezTo>
                  <a:cubicBezTo>
                    <a:pt x="12244" y="2071"/>
                    <a:pt x="12301" y="2032"/>
                    <a:pt x="12358" y="1994"/>
                  </a:cubicBezTo>
                  <a:cubicBezTo>
                    <a:pt x="12359" y="1993"/>
                    <a:pt x="12361" y="1993"/>
                    <a:pt x="12363" y="1991"/>
                  </a:cubicBezTo>
                  <a:cubicBezTo>
                    <a:pt x="12364" y="1990"/>
                    <a:pt x="12364" y="1990"/>
                    <a:pt x="12366" y="1990"/>
                  </a:cubicBezTo>
                  <a:cubicBezTo>
                    <a:pt x="12413" y="1962"/>
                    <a:pt x="12457" y="1935"/>
                    <a:pt x="12507" y="1911"/>
                  </a:cubicBezTo>
                  <a:cubicBezTo>
                    <a:pt x="12507" y="1911"/>
                    <a:pt x="12508" y="1909"/>
                    <a:pt x="12509" y="1909"/>
                  </a:cubicBezTo>
                  <a:lnTo>
                    <a:pt x="12511" y="1909"/>
                  </a:lnTo>
                  <a:cubicBezTo>
                    <a:pt x="12584" y="1875"/>
                    <a:pt x="12661" y="1845"/>
                    <a:pt x="12739" y="1819"/>
                  </a:cubicBezTo>
                  <a:cubicBezTo>
                    <a:pt x="12784" y="1805"/>
                    <a:pt x="12828" y="1790"/>
                    <a:pt x="12873" y="1779"/>
                  </a:cubicBezTo>
                  <a:cubicBezTo>
                    <a:pt x="12920" y="1766"/>
                    <a:pt x="12970" y="1757"/>
                    <a:pt x="13018" y="1747"/>
                  </a:cubicBezTo>
                  <a:cubicBezTo>
                    <a:pt x="13100" y="1732"/>
                    <a:pt x="13182" y="1721"/>
                    <a:pt x="13262" y="1715"/>
                  </a:cubicBezTo>
                  <a:cubicBezTo>
                    <a:pt x="13297" y="1713"/>
                    <a:pt x="13332" y="1712"/>
                    <a:pt x="13367" y="1712"/>
                  </a:cubicBezTo>
                  <a:cubicBezTo>
                    <a:pt x="13402" y="1712"/>
                    <a:pt x="13436" y="1713"/>
                    <a:pt x="13472" y="1715"/>
                  </a:cubicBezTo>
                  <a:lnTo>
                    <a:pt x="13481" y="1715"/>
                  </a:lnTo>
                  <a:cubicBezTo>
                    <a:pt x="13556" y="1721"/>
                    <a:pt x="13633" y="1731"/>
                    <a:pt x="13708" y="1746"/>
                  </a:cubicBezTo>
                  <a:cubicBezTo>
                    <a:pt x="13800" y="1764"/>
                    <a:pt x="13894" y="1788"/>
                    <a:pt x="13983" y="1818"/>
                  </a:cubicBezTo>
                  <a:cubicBezTo>
                    <a:pt x="14044" y="1841"/>
                    <a:pt x="14102" y="1870"/>
                    <a:pt x="14160" y="1898"/>
                  </a:cubicBezTo>
                  <a:cubicBezTo>
                    <a:pt x="14209" y="1924"/>
                    <a:pt x="14258" y="1950"/>
                    <a:pt x="14307" y="1978"/>
                  </a:cubicBezTo>
                  <a:cubicBezTo>
                    <a:pt x="14354" y="2004"/>
                    <a:pt x="14397" y="2031"/>
                    <a:pt x="14443" y="2058"/>
                  </a:cubicBezTo>
                  <a:cubicBezTo>
                    <a:pt x="14464" y="2074"/>
                    <a:pt x="14488" y="2089"/>
                    <a:pt x="14509" y="2107"/>
                  </a:cubicBezTo>
                  <a:cubicBezTo>
                    <a:pt x="14536" y="2128"/>
                    <a:pt x="14561" y="2148"/>
                    <a:pt x="14587" y="2169"/>
                  </a:cubicBezTo>
                  <a:cubicBezTo>
                    <a:pt x="14608" y="2185"/>
                    <a:pt x="14628" y="2203"/>
                    <a:pt x="14649" y="2222"/>
                  </a:cubicBezTo>
                  <a:cubicBezTo>
                    <a:pt x="14675" y="2242"/>
                    <a:pt x="14700" y="2269"/>
                    <a:pt x="14731" y="2283"/>
                  </a:cubicBezTo>
                  <a:cubicBezTo>
                    <a:pt x="14740" y="2289"/>
                    <a:pt x="14751" y="2292"/>
                    <a:pt x="14761" y="2292"/>
                  </a:cubicBezTo>
                  <a:cubicBezTo>
                    <a:pt x="14765" y="2292"/>
                    <a:pt x="14769" y="2291"/>
                    <a:pt x="14773" y="2291"/>
                  </a:cubicBezTo>
                  <a:cubicBezTo>
                    <a:pt x="14779" y="2298"/>
                    <a:pt x="14788" y="2303"/>
                    <a:pt x="14798" y="2305"/>
                  </a:cubicBezTo>
                  <a:cubicBezTo>
                    <a:pt x="14804" y="2307"/>
                    <a:pt x="14811" y="2308"/>
                    <a:pt x="14817" y="2308"/>
                  </a:cubicBezTo>
                  <a:cubicBezTo>
                    <a:pt x="14826" y="2308"/>
                    <a:pt x="14835" y="2307"/>
                    <a:pt x="14843" y="2303"/>
                  </a:cubicBezTo>
                  <a:cubicBezTo>
                    <a:pt x="14856" y="2296"/>
                    <a:pt x="14872" y="2290"/>
                    <a:pt x="14887" y="2283"/>
                  </a:cubicBezTo>
                  <a:cubicBezTo>
                    <a:pt x="14903" y="2277"/>
                    <a:pt x="14917" y="2270"/>
                    <a:pt x="14933" y="2263"/>
                  </a:cubicBezTo>
                  <a:cubicBezTo>
                    <a:pt x="14948" y="2255"/>
                    <a:pt x="14964" y="2248"/>
                    <a:pt x="14980" y="2242"/>
                  </a:cubicBezTo>
                  <a:cubicBezTo>
                    <a:pt x="14998" y="2236"/>
                    <a:pt x="15013" y="2229"/>
                    <a:pt x="15029" y="2223"/>
                  </a:cubicBezTo>
                  <a:cubicBezTo>
                    <a:pt x="15045" y="2215"/>
                    <a:pt x="15061" y="2208"/>
                    <a:pt x="15077" y="2202"/>
                  </a:cubicBezTo>
                  <a:cubicBezTo>
                    <a:pt x="15097" y="2195"/>
                    <a:pt x="15117" y="2185"/>
                    <a:pt x="15135" y="2177"/>
                  </a:cubicBezTo>
                  <a:cubicBezTo>
                    <a:pt x="15185" y="2160"/>
                    <a:pt x="15235" y="2143"/>
                    <a:pt x="15284" y="2122"/>
                  </a:cubicBezTo>
                  <a:cubicBezTo>
                    <a:pt x="15320" y="2107"/>
                    <a:pt x="15354" y="2091"/>
                    <a:pt x="15390" y="2077"/>
                  </a:cubicBezTo>
                  <a:cubicBezTo>
                    <a:pt x="15442" y="2057"/>
                    <a:pt x="15494" y="2041"/>
                    <a:pt x="15547" y="2025"/>
                  </a:cubicBezTo>
                  <a:cubicBezTo>
                    <a:pt x="15603" y="2009"/>
                    <a:pt x="15657" y="1993"/>
                    <a:pt x="15715" y="1980"/>
                  </a:cubicBezTo>
                  <a:cubicBezTo>
                    <a:pt x="15717" y="1979"/>
                    <a:pt x="15720" y="1979"/>
                    <a:pt x="15722" y="1978"/>
                  </a:cubicBezTo>
                  <a:cubicBezTo>
                    <a:pt x="15773" y="1968"/>
                    <a:pt x="15823" y="1959"/>
                    <a:pt x="15875" y="1954"/>
                  </a:cubicBezTo>
                  <a:cubicBezTo>
                    <a:pt x="15938" y="1949"/>
                    <a:pt x="16001" y="1946"/>
                    <a:pt x="16064" y="1946"/>
                  </a:cubicBezTo>
                  <a:cubicBezTo>
                    <a:pt x="16106" y="1946"/>
                    <a:pt x="16148" y="1947"/>
                    <a:pt x="16190" y="1949"/>
                  </a:cubicBezTo>
                  <a:cubicBezTo>
                    <a:pt x="16376" y="1957"/>
                    <a:pt x="16559" y="1981"/>
                    <a:pt x="16743" y="2012"/>
                  </a:cubicBezTo>
                  <a:cubicBezTo>
                    <a:pt x="16816" y="2026"/>
                    <a:pt x="16892" y="2041"/>
                    <a:pt x="16965" y="2058"/>
                  </a:cubicBezTo>
                  <a:cubicBezTo>
                    <a:pt x="17034" y="2076"/>
                    <a:pt x="17102" y="2097"/>
                    <a:pt x="17171" y="2117"/>
                  </a:cubicBezTo>
                  <a:cubicBezTo>
                    <a:pt x="17227" y="2135"/>
                    <a:pt x="17282" y="2153"/>
                    <a:pt x="17337" y="2172"/>
                  </a:cubicBezTo>
                  <a:cubicBezTo>
                    <a:pt x="17389" y="2192"/>
                    <a:pt x="17441" y="2215"/>
                    <a:pt x="17491" y="2238"/>
                  </a:cubicBezTo>
                  <a:cubicBezTo>
                    <a:pt x="17542" y="2263"/>
                    <a:pt x="17590" y="2288"/>
                    <a:pt x="17640" y="2313"/>
                  </a:cubicBezTo>
                  <a:cubicBezTo>
                    <a:pt x="17686" y="2339"/>
                    <a:pt x="17733" y="2366"/>
                    <a:pt x="17777" y="2393"/>
                  </a:cubicBezTo>
                  <a:cubicBezTo>
                    <a:pt x="17802" y="2409"/>
                    <a:pt x="17827" y="2425"/>
                    <a:pt x="17850" y="2442"/>
                  </a:cubicBezTo>
                  <a:cubicBezTo>
                    <a:pt x="17879" y="2463"/>
                    <a:pt x="17906" y="2484"/>
                    <a:pt x="17934" y="2505"/>
                  </a:cubicBezTo>
                  <a:cubicBezTo>
                    <a:pt x="17985" y="2551"/>
                    <a:pt x="18035" y="2595"/>
                    <a:pt x="18086" y="2642"/>
                  </a:cubicBezTo>
                  <a:cubicBezTo>
                    <a:pt x="18141" y="2695"/>
                    <a:pt x="18197" y="2747"/>
                    <a:pt x="18250" y="2800"/>
                  </a:cubicBezTo>
                  <a:cubicBezTo>
                    <a:pt x="18251" y="2801"/>
                    <a:pt x="18251" y="2801"/>
                    <a:pt x="18251" y="2804"/>
                  </a:cubicBezTo>
                  <a:cubicBezTo>
                    <a:pt x="18252" y="2804"/>
                    <a:pt x="18252" y="2804"/>
                    <a:pt x="18252" y="2805"/>
                  </a:cubicBezTo>
                  <a:cubicBezTo>
                    <a:pt x="18375" y="2938"/>
                    <a:pt x="18493" y="3074"/>
                    <a:pt x="18606" y="3217"/>
                  </a:cubicBezTo>
                  <a:lnTo>
                    <a:pt x="18606" y="3216"/>
                  </a:lnTo>
                  <a:cubicBezTo>
                    <a:pt x="18621" y="3238"/>
                    <a:pt x="18636" y="3259"/>
                    <a:pt x="18649" y="3279"/>
                  </a:cubicBezTo>
                  <a:cubicBezTo>
                    <a:pt x="18667" y="3302"/>
                    <a:pt x="18680" y="3327"/>
                    <a:pt x="18694" y="3351"/>
                  </a:cubicBezTo>
                  <a:cubicBezTo>
                    <a:pt x="18722" y="3397"/>
                    <a:pt x="18748" y="3444"/>
                    <a:pt x="18774" y="3490"/>
                  </a:cubicBezTo>
                  <a:lnTo>
                    <a:pt x="18774" y="3491"/>
                  </a:lnTo>
                  <a:cubicBezTo>
                    <a:pt x="18776" y="3498"/>
                    <a:pt x="18778" y="3505"/>
                    <a:pt x="18781" y="3513"/>
                  </a:cubicBezTo>
                  <a:cubicBezTo>
                    <a:pt x="18843" y="3508"/>
                    <a:pt x="18905" y="3505"/>
                    <a:pt x="18966" y="3503"/>
                  </a:cubicBezTo>
                  <a:cubicBezTo>
                    <a:pt x="18989" y="3503"/>
                    <a:pt x="19013" y="3503"/>
                    <a:pt x="19036" y="3503"/>
                  </a:cubicBezTo>
                  <a:cubicBezTo>
                    <a:pt x="19077" y="3503"/>
                    <a:pt x="19118" y="3503"/>
                    <a:pt x="19159" y="3505"/>
                  </a:cubicBezTo>
                  <a:cubicBezTo>
                    <a:pt x="19224" y="3507"/>
                    <a:pt x="19289" y="3507"/>
                    <a:pt x="19355" y="3510"/>
                  </a:cubicBezTo>
                  <a:cubicBezTo>
                    <a:pt x="19418" y="3512"/>
                    <a:pt x="19482" y="3514"/>
                    <a:pt x="19545" y="3521"/>
                  </a:cubicBezTo>
                  <a:cubicBezTo>
                    <a:pt x="19579" y="3526"/>
                    <a:pt x="19615" y="3528"/>
                    <a:pt x="19650" y="3534"/>
                  </a:cubicBezTo>
                  <a:cubicBezTo>
                    <a:pt x="19684" y="3541"/>
                    <a:pt x="19717" y="3549"/>
                    <a:pt x="19751" y="3558"/>
                  </a:cubicBezTo>
                  <a:cubicBezTo>
                    <a:pt x="19808" y="3572"/>
                    <a:pt x="19863" y="3594"/>
                    <a:pt x="19914" y="3620"/>
                  </a:cubicBezTo>
                  <a:cubicBezTo>
                    <a:pt x="19969" y="3634"/>
                    <a:pt x="20025" y="3650"/>
                    <a:pt x="20078" y="3666"/>
                  </a:cubicBezTo>
                  <a:cubicBezTo>
                    <a:pt x="20174" y="3697"/>
                    <a:pt x="20265" y="3738"/>
                    <a:pt x="20357" y="3780"/>
                  </a:cubicBezTo>
                  <a:cubicBezTo>
                    <a:pt x="20438" y="3817"/>
                    <a:pt x="20516" y="3856"/>
                    <a:pt x="20590" y="3901"/>
                  </a:cubicBezTo>
                  <a:cubicBezTo>
                    <a:pt x="20592" y="3901"/>
                    <a:pt x="20592" y="3901"/>
                    <a:pt x="20593" y="3903"/>
                  </a:cubicBezTo>
                  <a:cubicBezTo>
                    <a:pt x="20594" y="3903"/>
                    <a:pt x="20595" y="3904"/>
                    <a:pt x="20595" y="3905"/>
                  </a:cubicBezTo>
                  <a:cubicBezTo>
                    <a:pt x="20646" y="3936"/>
                    <a:pt x="20697" y="3970"/>
                    <a:pt x="20745" y="4003"/>
                  </a:cubicBezTo>
                  <a:cubicBezTo>
                    <a:pt x="20786" y="4029"/>
                    <a:pt x="20826" y="4055"/>
                    <a:pt x="20864" y="4084"/>
                  </a:cubicBezTo>
                  <a:lnTo>
                    <a:pt x="20866" y="4084"/>
                  </a:lnTo>
                  <a:cubicBezTo>
                    <a:pt x="20934" y="4136"/>
                    <a:pt x="20998" y="4192"/>
                    <a:pt x="21063" y="4249"/>
                  </a:cubicBezTo>
                  <a:cubicBezTo>
                    <a:pt x="21096" y="4279"/>
                    <a:pt x="21129" y="4308"/>
                    <a:pt x="21161" y="4339"/>
                  </a:cubicBezTo>
                  <a:cubicBezTo>
                    <a:pt x="21209" y="4386"/>
                    <a:pt x="21258" y="4434"/>
                    <a:pt x="21305" y="4483"/>
                  </a:cubicBezTo>
                  <a:cubicBezTo>
                    <a:pt x="21337" y="4518"/>
                    <a:pt x="21368" y="4554"/>
                    <a:pt x="21400" y="4589"/>
                  </a:cubicBezTo>
                  <a:cubicBezTo>
                    <a:pt x="21434" y="4626"/>
                    <a:pt x="21467" y="4663"/>
                    <a:pt x="21497" y="4703"/>
                  </a:cubicBezTo>
                  <a:cubicBezTo>
                    <a:pt x="21531" y="4751"/>
                    <a:pt x="21560" y="4798"/>
                    <a:pt x="21591" y="4848"/>
                  </a:cubicBezTo>
                  <a:cubicBezTo>
                    <a:pt x="21606" y="4871"/>
                    <a:pt x="21621" y="4894"/>
                    <a:pt x="21636" y="4916"/>
                  </a:cubicBezTo>
                  <a:cubicBezTo>
                    <a:pt x="21664" y="4951"/>
                    <a:pt x="21693" y="4987"/>
                    <a:pt x="21722" y="5022"/>
                  </a:cubicBezTo>
                  <a:cubicBezTo>
                    <a:pt x="21777" y="5090"/>
                    <a:pt x="21829" y="5163"/>
                    <a:pt x="21890" y="5227"/>
                  </a:cubicBezTo>
                  <a:lnTo>
                    <a:pt x="21916" y="5250"/>
                  </a:lnTo>
                  <a:cubicBezTo>
                    <a:pt x="21920" y="5255"/>
                    <a:pt x="21926" y="5257"/>
                    <a:pt x="21931" y="5260"/>
                  </a:cubicBezTo>
                  <a:lnTo>
                    <a:pt x="21935" y="5260"/>
                  </a:lnTo>
                  <a:cubicBezTo>
                    <a:pt x="21936" y="5261"/>
                    <a:pt x="21936" y="5261"/>
                    <a:pt x="21937" y="5261"/>
                  </a:cubicBezTo>
                  <a:lnTo>
                    <a:pt x="21936" y="5260"/>
                  </a:lnTo>
                  <a:lnTo>
                    <a:pt x="21936" y="5260"/>
                  </a:lnTo>
                  <a:cubicBezTo>
                    <a:pt x="21972" y="5278"/>
                    <a:pt x="22011" y="5296"/>
                    <a:pt x="22047" y="5314"/>
                  </a:cubicBezTo>
                  <a:cubicBezTo>
                    <a:pt x="22081" y="5333"/>
                    <a:pt x="22114" y="5354"/>
                    <a:pt x="22149" y="5370"/>
                  </a:cubicBezTo>
                  <a:cubicBezTo>
                    <a:pt x="22159" y="5373"/>
                    <a:pt x="22169" y="5374"/>
                    <a:pt x="22180" y="5374"/>
                  </a:cubicBezTo>
                  <a:lnTo>
                    <a:pt x="22180" y="5376"/>
                  </a:lnTo>
                  <a:cubicBezTo>
                    <a:pt x="22180" y="5380"/>
                    <a:pt x="22182" y="5384"/>
                    <a:pt x="22183" y="5387"/>
                  </a:cubicBezTo>
                  <a:cubicBezTo>
                    <a:pt x="22193" y="5392"/>
                    <a:pt x="22203" y="5396"/>
                    <a:pt x="22214" y="5401"/>
                  </a:cubicBezTo>
                  <a:cubicBezTo>
                    <a:pt x="22215" y="5401"/>
                    <a:pt x="22215" y="5401"/>
                    <a:pt x="22216" y="5402"/>
                  </a:cubicBezTo>
                  <a:lnTo>
                    <a:pt x="22225" y="5402"/>
                  </a:lnTo>
                  <a:cubicBezTo>
                    <a:pt x="22236" y="5402"/>
                    <a:pt x="22247" y="5405"/>
                    <a:pt x="22259" y="5406"/>
                  </a:cubicBezTo>
                  <a:cubicBezTo>
                    <a:pt x="22265" y="5406"/>
                    <a:pt x="22270" y="5406"/>
                    <a:pt x="22275" y="5409"/>
                  </a:cubicBezTo>
                  <a:cubicBezTo>
                    <a:pt x="22288" y="5411"/>
                    <a:pt x="22298" y="5421"/>
                    <a:pt x="22305" y="5431"/>
                  </a:cubicBezTo>
                  <a:cubicBezTo>
                    <a:pt x="22359" y="5447"/>
                    <a:pt x="22414" y="5462"/>
                    <a:pt x="22466" y="5478"/>
                  </a:cubicBezTo>
                  <a:cubicBezTo>
                    <a:pt x="22563" y="5507"/>
                    <a:pt x="22658" y="5538"/>
                    <a:pt x="22754" y="5571"/>
                  </a:cubicBezTo>
                  <a:cubicBezTo>
                    <a:pt x="22912" y="5631"/>
                    <a:pt x="23065" y="5701"/>
                    <a:pt x="23217" y="5778"/>
                  </a:cubicBezTo>
                  <a:cubicBezTo>
                    <a:pt x="23332" y="5839"/>
                    <a:pt x="23446" y="5901"/>
                    <a:pt x="23556" y="5968"/>
                  </a:cubicBezTo>
                  <a:cubicBezTo>
                    <a:pt x="23666" y="6035"/>
                    <a:pt x="23776" y="6104"/>
                    <a:pt x="23881" y="6178"/>
                  </a:cubicBezTo>
                  <a:cubicBezTo>
                    <a:pt x="23903" y="6195"/>
                    <a:pt x="23924" y="6210"/>
                    <a:pt x="23946" y="6227"/>
                  </a:cubicBezTo>
                  <a:cubicBezTo>
                    <a:pt x="23969" y="6245"/>
                    <a:pt x="23991" y="6264"/>
                    <a:pt x="24011" y="6284"/>
                  </a:cubicBezTo>
                  <a:cubicBezTo>
                    <a:pt x="24037" y="6309"/>
                    <a:pt x="24063" y="6335"/>
                    <a:pt x="24088" y="6364"/>
                  </a:cubicBezTo>
                  <a:cubicBezTo>
                    <a:pt x="24154" y="6442"/>
                    <a:pt x="24216" y="6524"/>
                    <a:pt x="24274" y="6608"/>
                  </a:cubicBezTo>
                  <a:cubicBezTo>
                    <a:pt x="24314" y="6666"/>
                    <a:pt x="24349" y="6727"/>
                    <a:pt x="24382" y="6789"/>
                  </a:cubicBezTo>
                  <a:cubicBezTo>
                    <a:pt x="24393" y="6814"/>
                    <a:pt x="24406" y="6840"/>
                    <a:pt x="24417" y="6865"/>
                  </a:cubicBezTo>
                  <a:cubicBezTo>
                    <a:pt x="24428" y="6886"/>
                    <a:pt x="24438" y="6909"/>
                    <a:pt x="24448" y="6929"/>
                  </a:cubicBezTo>
                  <a:cubicBezTo>
                    <a:pt x="24455" y="6944"/>
                    <a:pt x="24463" y="6959"/>
                    <a:pt x="24471" y="6974"/>
                  </a:cubicBezTo>
                  <a:cubicBezTo>
                    <a:pt x="24479" y="6990"/>
                    <a:pt x="24485" y="7006"/>
                    <a:pt x="24491" y="7022"/>
                  </a:cubicBezTo>
                  <a:cubicBezTo>
                    <a:pt x="24506" y="7062"/>
                    <a:pt x="24521" y="7099"/>
                    <a:pt x="24536" y="7136"/>
                  </a:cubicBezTo>
                  <a:cubicBezTo>
                    <a:pt x="24537" y="7140"/>
                    <a:pt x="24538" y="7144"/>
                    <a:pt x="24540" y="7146"/>
                  </a:cubicBezTo>
                  <a:cubicBezTo>
                    <a:pt x="24552" y="7151"/>
                    <a:pt x="24565" y="7157"/>
                    <a:pt x="24578" y="7164"/>
                  </a:cubicBezTo>
                  <a:cubicBezTo>
                    <a:pt x="24628" y="7185"/>
                    <a:pt x="24677" y="7212"/>
                    <a:pt x="24723" y="7241"/>
                  </a:cubicBezTo>
                  <a:cubicBezTo>
                    <a:pt x="24756" y="7260"/>
                    <a:pt x="24789" y="7280"/>
                    <a:pt x="24821" y="7301"/>
                  </a:cubicBezTo>
                  <a:cubicBezTo>
                    <a:pt x="24836" y="7310"/>
                    <a:pt x="24851" y="7319"/>
                    <a:pt x="24865" y="7327"/>
                  </a:cubicBezTo>
                  <a:cubicBezTo>
                    <a:pt x="24872" y="7332"/>
                    <a:pt x="24881" y="7339"/>
                    <a:pt x="24887" y="7346"/>
                  </a:cubicBezTo>
                  <a:cubicBezTo>
                    <a:pt x="24891" y="7350"/>
                    <a:pt x="24893" y="7353"/>
                    <a:pt x="24894" y="7356"/>
                  </a:cubicBezTo>
                  <a:cubicBezTo>
                    <a:pt x="24965" y="7401"/>
                    <a:pt x="25033" y="7450"/>
                    <a:pt x="25102" y="7497"/>
                  </a:cubicBezTo>
                  <a:cubicBezTo>
                    <a:pt x="25201" y="7567"/>
                    <a:pt x="25298" y="7642"/>
                    <a:pt x="25389" y="7723"/>
                  </a:cubicBezTo>
                  <a:cubicBezTo>
                    <a:pt x="25438" y="7767"/>
                    <a:pt x="25481" y="7814"/>
                    <a:pt x="25523" y="7862"/>
                  </a:cubicBezTo>
                  <a:cubicBezTo>
                    <a:pt x="25546" y="7889"/>
                    <a:pt x="25568" y="7917"/>
                    <a:pt x="25588" y="7945"/>
                  </a:cubicBezTo>
                  <a:cubicBezTo>
                    <a:pt x="25609" y="7971"/>
                    <a:pt x="25626" y="8000"/>
                    <a:pt x="25646" y="8029"/>
                  </a:cubicBezTo>
                  <a:cubicBezTo>
                    <a:pt x="25708" y="8127"/>
                    <a:pt x="25765" y="8229"/>
                    <a:pt x="25819" y="8333"/>
                  </a:cubicBezTo>
                  <a:cubicBezTo>
                    <a:pt x="25831" y="8357"/>
                    <a:pt x="25842" y="8383"/>
                    <a:pt x="25853" y="8407"/>
                  </a:cubicBezTo>
                  <a:cubicBezTo>
                    <a:pt x="25864" y="8434"/>
                    <a:pt x="25874" y="8461"/>
                    <a:pt x="25884" y="8490"/>
                  </a:cubicBezTo>
                  <a:cubicBezTo>
                    <a:pt x="25912" y="8573"/>
                    <a:pt x="25935" y="8657"/>
                    <a:pt x="25956" y="8743"/>
                  </a:cubicBezTo>
                  <a:cubicBezTo>
                    <a:pt x="25964" y="8782"/>
                    <a:pt x="25970" y="8821"/>
                    <a:pt x="25976" y="8862"/>
                  </a:cubicBezTo>
                  <a:cubicBezTo>
                    <a:pt x="25981" y="8901"/>
                    <a:pt x="25986" y="8942"/>
                    <a:pt x="25988" y="8982"/>
                  </a:cubicBezTo>
                  <a:cubicBezTo>
                    <a:pt x="25990" y="9011"/>
                    <a:pt x="25991" y="9039"/>
                    <a:pt x="25991" y="9068"/>
                  </a:cubicBezTo>
                  <a:lnTo>
                    <a:pt x="25991" y="9090"/>
                  </a:lnTo>
                  <a:cubicBezTo>
                    <a:pt x="25993" y="9110"/>
                    <a:pt x="25995" y="9130"/>
                    <a:pt x="25996" y="9150"/>
                  </a:cubicBezTo>
                  <a:cubicBezTo>
                    <a:pt x="26002" y="9215"/>
                    <a:pt x="25992" y="9284"/>
                    <a:pt x="25981" y="9350"/>
                  </a:cubicBezTo>
                  <a:lnTo>
                    <a:pt x="25970" y="9424"/>
                  </a:lnTo>
                  <a:cubicBezTo>
                    <a:pt x="25982" y="9460"/>
                    <a:pt x="25995" y="9494"/>
                    <a:pt x="26008" y="9530"/>
                  </a:cubicBezTo>
                  <a:cubicBezTo>
                    <a:pt x="26012" y="9540"/>
                    <a:pt x="26017" y="9554"/>
                    <a:pt x="26022" y="9564"/>
                  </a:cubicBezTo>
                  <a:lnTo>
                    <a:pt x="26023" y="9563"/>
                  </a:lnTo>
                  <a:cubicBezTo>
                    <a:pt x="26034" y="9586"/>
                    <a:pt x="26046" y="9611"/>
                    <a:pt x="26057" y="9635"/>
                  </a:cubicBezTo>
                  <a:cubicBezTo>
                    <a:pt x="26098" y="9735"/>
                    <a:pt x="26135" y="9837"/>
                    <a:pt x="26165" y="9941"/>
                  </a:cubicBezTo>
                  <a:cubicBezTo>
                    <a:pt x="26197" y="10062"/>
                    <a:pt x="26224" y="10183"/>
                    <a:pt x="26242" y="10306"/>
                  </a:cubicBezTo>
                  <a:lnTo>
                    <a:pt x="26242" y="10307"/>
                  </a:lnTo>
                  <a:cubicBezTo>
                    <a:pt x="26244" y="10308"/>
                    <a:pt x="26244" y="10309"/>
                    <a:pt x="26244" y="10311"/>
                  </a:cubicBezTo>
                  <a:lnTo>
                    <a:pt x="26244" y="10314"/>
                  </a:lnTo>
                  <a:cubicBezTo>
                    <a:pt x="26254" y="10400"/>
                    <a:pt x="26260" y="10484"/>
                    <a:pt x="26266" y="10569"/>
                  </a:cubicBezTo>
                  <a:cubicBezTo>
                    <a:pt x="26273" y="10654"/>
                    <a:pt x="26282" y="10740"/>
                    <a:pt x="26286" y="10825"/>
                  </a:cubicBezTo>
                  <a:lnTo>
                    <a:pt x="26286" y="10827"/>
                  </a:lnTo>
                  <a:cubicBezTo>
                    <a:pt x="26287" y="10956"/>
                    <a:pt x="26280" y="11083"/>
                    <a:pt x="26265" y="11212"/>
                  </a:cubicBezTo>
                  <a:cubicBezTo>
                    <a:pt x="26259" y="11254"/>
                    <a:pt x="26251" y="11295"/>
                    <a:pt x="26244" y="11336"/>
                  </a:cubicBezTo>
                  <a:cubicBezTo>
                    <a:pt x="26235" y="11377"/>
                    <a:pt x="26224" y="11418"/>
                    <a:pt x="26214" y="11460"/>
                  </a:cubicBezTo>
                  <a:lnTo>
                    <a:pt x="26214" y="11463"/>
                  </a:lnTo>
                  <a:cubicBezTo>
                    <a:pt x="26214" y="11464"/>
                    <a:pt x="26213" y="11467"/>
                    <a:pt x="26213" y="11468"/>
                  </a:cubicBezTo>
                  <a:cubicBezTo>
                    <a:pt x="26206" y="11495"/>
                    <a:pt x="26198" y="11522"/>
                    <a:pt x="26191" y="11550"/>
                  </a:cubicBezTo>
                  <a:cubicBezTo>
                    <a:pt x="26181" y="11582"/>
                    <a:pt x="26170" y="11614"/>
                    <a:pt x="26157" y="11648"/>
                  </a:cubicBezTo>
                  <a:cubicBezTo>
                    <a:pt x="26134" y="11700"/>
                    <a:pt x="26108" y="11752"/>
                    <a:pt x="26080" y="11804"/>
                  </a:cubicBezTo>
                  <a:cubicBezTo>
                    <a:pt x="26010" y="11928"/>
                    <a:pt x="25930" y="12047"/>
                    <a:pt x="25843" y="12164"/>
                  </a:cubicBezTo>
                  <a:cubicBezTo>
                    <a:pt x="25809" y="12208"/>
                    <a:pt x="25771" y="12253"/>
                    <a:pt x="25733" y="12295"/>
                  </a:cubicBezTo>
                  <a:cubicBezTo>
                    <a:pt x="25704" y="12324"/>
                    <a:pt x="25675" y="12350"/>
                    <a:pt x="25644" y="12375"/>
                  </a:cubicBezTo>
                  <a:cubicBezTo>
                    <a:pt x="25642" y="12375"/>
                    <a:pt x="25640" y="12377"/>
                    <a:pt x="25639" y="12378"/>
                  </a:cubicBezTo>
                  <a:cubicBezTo>
                    <a:pt x="25634" y="12384"/>
                    <a:pt x="25628" y="12388"/>
                    <a:pt x="25621" y="12393"/>
                  </a:cubicBezTo>
                  <a:cubicBezTo>
                    <a:pt x="25592" y="12418"/>
                    <a:pt x="25562" y="12442"/>
                    <a:pt x="25531" y="12465"/>
                  </a:cubicBezTo>
                  <a:cubicBezTo>
                    <a:pt x="25511" y="12480"/>
                    <a:pt x="25490" y="12495"/>
                    <a:pt x="25468" y="12509"/>
                  </a:cubicBezTo>
                  <a:cubicBezTo>
                    <a:pt x="25466" y="12517"/>
                    <a:pt x="25466" y="12523"/>
                    <a:pt x="25465" y="12531"/>
                  </a:cubicBezTo>
                  <a:lnTo>
                    <a:pt x="25461" y="12558"/>
                  </a:lnTo>
                  <a:cubicBezTo>
                    <a:pt x="25461" y="12562"/>
                    <a:pt x="25460" y="12567"/>
                    <a:pt x="25460" y="12571"/>
                  </a:cubicBezTo>
                  <a:cubicBezTo>
                    <a:pt x="25459" y="12588"/>
                    <a:pt x="25456" y="12604"/>
                    <a:pt x="25454" y="12621"/>
                  </a:cubicBezTo>
                  <a:cubicBezTo>
                    <a:pt x="25453" y="12634"/>
                    <a:pt x="25451" y="12647"/>
                    <a:pt x="25448" y="12659"/>
                  </a:cubicBezTo>
                  <a:cubicBezTo>
                    <a:pt x="25446" y="12665"/>
                    <a:pt x="25446" y="12673"/>
                    <a:pt x="25445" y="12680"/>
                  </a:cubicBezTo>
                  <a:cubicBezTo>
                    <a:pt x="25434" y="12750"/>
                    <a:pt x="25420" y="12819"/>
                    <a:pt x="25402" y="12887"/>
                  </a:cubicBezTo>
                  <a:cubicBezTo>
                    <a:pt x="25374" y="12980"/>
                    <a:pt x="25341" y="13072"/>
                    <a:pt x="25303" y="13163"/>
                  </a:cubicBezTo>
                  <a:cubicBezTo>
                    <a:pt x="25269" y="13240"/>
                    <a:pt x="25232" y="13315"/>
                    <a:pt x="25195" y="13389"/>
                  </a:cubicBezTo>
                  <a:cubicBezTo>
                    <a:pt x="25156" y="13464"/>
                    <a:pt x="25119" y="13538"/>
                    <a:pt x="25077" y="13612"/>
                  </a:cubicBezTo>
                  <a:cubicBezTo>
                    <a:pt x="25059" y="13643"/>
                    <a:pt x="25041" y="13673"/>
                    <a:pt x="25022" y="13704"/>
                  </a:cubicBezTo>
                  <a:cubicBezTo>
                    <a:pt x="25002" y="13734"/>
                    <a:pt x="24980" y="13764"/>
                    <a:pt x="24959" y="13794"/>
                  </a:cubicBezTo>
                  <a:cubicBezTo>
                    <a:pt x="24911" y="13853"/>
                    <a:pt x="24861" y="13910"/>
                    <a:pt x="24808" y="13965"/>
                  </a:cubicBezTo>
                  <a:cubicBezTo>
                    <a:pt x="24777" y="13992"/>
                    <a:pt x="24746" y="14021"/>
                    <a:pt x="24713" y="14047"/>
                  </a:cubicBezTo>
                  <a:cubicBezTo>
                    <a:pt x="24664" y="14085"/>
                    <a:pt x="24612" y="14120"/>
                    <a:pt x="24558" y="14153"/>
                  </a:cubicBezTo>
                  <a:cubicBezTo>
                    <a:pt x="24557" y="14153"/>
                    <a:pt x="24556" y="14156"/>
                    <a:pt x="24555" y="14156"/>
                  </a:cubicBezTo>
                  <a:cubicBezTo>
                    <a:pt x="24543" y="14166"/>
                    <a:pt x="24530" y="14173"/>
                    <a:pt x="24519" y="14182"/>
                  </a:cubicBezTo>
                  <a:cubicBezTo>
                    <a:pt x="24493" y="14199"/>
                    <a:pt x="24464" y="14213"/>
                    <a:pt x="24436" y="14228"/>
                  </a:cubicBezTo>
                  <a:cubicBezTo>
                    <a:pt x="24436" y="14228"/>
                    <a:pt x="24434" y="14228"/>
                    <a:pt x="24433" y="14229"/>
                  </a:cubicBezTo>
                  <a:cubicBezTo>
                    <a:pt x="24432" y="14229"/>
                    <a:pt x="24431" y="14230"/>
                    <a:pt x="24429" y="14231"/>
                  </a:cubicBezTo>
                  <a:cubicBezTo>
                    <a:pt x="24401" y="14243"/>
                    <a:pt x="24372" y="14256"/>
                    <a:pt x="24345" y="14267"/>
                  </a:cubicBezTo>
                  <a:lnTo>
                    <a:pt x="24345" y="14269"/>
                  </a:lnTo>
                  <a:cubicBezTo>
                    <a:pt x="24338" y="14311"/>
                    <a:pt x="24321" y="14354"/>
                    <a:pt x="24303" y="14394"/>
                  </a:cubicBezTo>
                  <a:lnTo>
                    <a:pt x="24304" y="14394"/>
                  </a:lnTo>
                  <a:cubicBezTo>
                    <a:pt x="24292" y="14436"/>
                    <a:pt x="24278" y="14476"/>
                    <a:pt x="24261" y="14518"/>
                  </a:cubicBezTo>
                  <a:cubicBezTo>
                    <a:pt x="24242" y="14566"/>
                    <a:pt x="24225" y="14616"/>
                    <a:pt x="24205" y="14664"/>
                  </a:cubicBezTo>
                  <a:cubicBezTo>
                    <a:pt x="24186" y="14710"/>
                    <a:pt x="24165" y="14752"/>
                    <a:pt x="24142" y="14795"/>
                  </a:cubicBezTo>
                  <a:cubicBezTo>
                    <a:pt x="24118" y="14840"/>
                    <a:pt x="24092" y="14884"/>
                    <a:pt x="24066" y="14931"/>
                  </a:cubicBezTo>
                  <a:cubicBezTo>
                    <a:pt x="24014" y="15019"/>
                    <a:pt x="23960" y="15107"/>
                    <a:pt x="23902" y="15193"/>
                  </a:cubicBezTo>
                  <a:cubicBezTo>
                    <a:pt x="23845" y="15276"/>
                    <a:pt x="23788" y="15358"/>
                    <a:pt x="23730" y="15438"/>
                  </a:cubicBezTo>
                  <a:cubicBezTo>
                    <a:pt x="23657" y="15533"/>
                    <a:pt x="23581" y="15624"/>
                    <a:pt x="23506" y="15715"/>
                  </a:cubicBezTo>
                  <a:cubicBezTo>
                    <a:pt x="23428" y="15809"/>
                    <a:pt x="23348" y="15897"/>
                    <a:pt x="23262" y="15983"/>
                  </a:cubicBezTo>
                  <a:cubicBezTo>
                    <a:pt x="23189" y="16057"/>
                    <a:pt x="23112" y="16132"/>
                    <a:pt x="23035" y="16202"/>
                  </a:cubicBezTo>
                  <a:cubicBezTo>
                    <a:pt x="22995" y="16240"/>
                    <a:pt x="22957" y="16277"/>
                    <a:pt x="22915" y="16312"/>
                  </a:cubicBezTo>
                  <a:cubicBezTo>
                    <a:pt x="22876" y="16346"/>
                    <a:pt x="22837" y="16381"/>
                    <a:pt x="22796" y="16412"/>
                  </a:cubicBezTo>
                  <a:cubicBezTo>
                    <a:pt x="22747" y="16447"/>
                    <a:pt x="22699" y="16479"/>
                    <a:pt x="22648" y="16511"/>
                  </a:cubicBezTo>
                  <a:lnTo>
                    <a:pt x="22648" y="16511"/>
                  </a:lnTo>
                  <a:cubicBezTo>
                    <a:pt x="22649" y="16511"/>
                    <a:pt x="22649" y="16511"/>
                    <a:pt x="22649" y="16511"/>
                  </a:cubicBezTo>
                  <a:lnTo>
                    <a:pt x="22649" y="16511"/>
                  </a:lnTo>
                  <a:cubicBezTo>
                    <a:pt x="22616" y="16530"/>
                    <a:pt x="22582" y="16550"/>
                    <a:pt x="22548" y="16567"/>
                  </a:cubicBezTo>
                  <a:cubicBezTo>
                    <a:pt x="22514" y="16586"/>
                    <a:pt x="22478" y="16599"/>
                    <a:pt x="22443" y="16615"/>
                  </a:cubicBezTo>
                  <a:cubicBezTo>
                    <a:pt x="22365" y="16645"/>
                    <a:pt x="22287" y="16672"/>
                    <a:pt x="22207" y="16697"/>
                  </a:cubicBezTo>
                  <a:cubicBezTo>
                    <a:pt x="22199" y="16700"/>
                    <a:pt x="22190" y="16702"/>
                    <a:pt x="22183" y="16706"/>
                  </a:cubicBezTo>
                  <a:cubicBezTo>
                    <a:pt x="22157" y="16715"/>
                    <a:pt x="22131" y="16722"/>
                    <a:pt x="22105" y="16730"/>
                  </a:cubicBezTo>
                  <a:lnTo>
                    <a:pt x="22094" y="16733"/>
                  </a:lnTo>
                  <a:lnTo>
                    <a:pt x="22081" y="16738"/>
                  </a:lnTo>
                  <a:cubicBezTo>
                    <a:pt x="22069" y="16742"/>
                    <a:pt x="22055" y="16746"/>
                    <a:pt x="22040" y="16751"/>
                  </a:cubicBezTo>
                  <a:cubicBezTo>
                    <a:pt x="22027" y="16754"/>
                    <a:pt x="22012" y="16759"/>
                    <a:pt x="21998" y="16764"/>
                  </a:cubicBezTo>
                  <a:cubicBezTo>
                    <a:pt x="21981" y="16770"/>
                    <a:pt x="21966" y="16775"/>
                    <a:pt x="21949" y="16780"/>
                  </a:cubicBezTo>
                  <a:cubicBezTo>
                    <a:pt x="21946" y="16782"/>
                    <a:pt x="21942" y="16783"/>
                    <a:pt x="21940" y="16784"/>
                  </a:cubicBezTo>
                  <a:cubicBezTo>
                    <a:pt x="21939" y="16784"/>
                    <a:pt x="21939" y="16784"/>
                    <a:pt x="21937" y="16785"/>
                  </a:cubicBezTo>
                  <a:cubicBezTo>
                    <a:pt x="21936" y="16785"/>
                    <a:pt x="21935" y="16787"/>
                    <a:pt x="21934" y="16788"/>
                  </a:cubicBezTo>
                  <a:cubicBezTo>
                    <a:pt x="21932" y="16789"/>
                    <a:pt x="21931" y="16789"/>
                    <a:pt x="21930" y="16790"/>
                  </a:cubicBezTo>
                  <a:lnTo>
                    <a:pt x="21924" y="16797"/>
                  </a:lnTo>
                  <a:cubicBezTo>
                    <a:pt x="21920" y="16799"/>
                    <a:pt x="21919" y="16803"/>
                    <a:pt x="21916" y="16804"/>
                  </a:cubicBezTo>
                  <a:cubicBezTo>
                    <a:pt x="21915" y="16806"/>
                    <a:pt x="21913" y="16809"/>
                    <a:pt x="21911" y="16811"/>
                  </a:cubicBezTo>
                  <a:cubicBezTo>
                    <a:pt x="21904" y="16825"/>
                    <a:pt x="21903" y="16845"/>
                    <a:pt x="21908" y="16860"/>
                  </a:cubicBezTo>
                  <a:cubicBezTo>
                    <a:pt x="21914" y="16881"/>
                    <a:pt x="21931" y="16895"/>
                    <a:pt x="21950" y="16901"/>
                  </a:cubicBezTo>
                  <a:cubicBezTo>
                    <a:pt x="21957" y="16903"/>
                    <a:pt x="21963" y="16903"/>
                    <a:pt x="21970" y="16903"/>
                  </a:cubicBezTo>
                  <a:cubicBezTo>
                    <a:pt x="21976" y="16903"/>
                    <a:pt x="21982" y="16902"/>
                    <a:pt x="21989" y="16899"/>
                  </a:cubicBezTo>
                  <a:cubicBezTo>
                    <a:pt x="21991" y="16899"/>
                    <a:pt x="21992" y="16899"/>
                    <a:pt x="21993" y="16898"/>
                  </a:cubicBezTo>
                  <a:lnTo>
                    <a:pt x="21993" y="16898"/>
                  </a:lnTo>
                  <a:cubicBezTo>
                    <a:pt x="21989" y="16908"/>
                    <a:pt x="21989" y="16919"/>
                    <a:pt x="21992" y="16930"/>
                  </a:cubicBezTo>
                  <a:cubicBezTo>
                    <a:pt x="21996" y="16945"/>
                    <a:pt x="22001" y="16960"/>
                    <a:pt x="22008" y="16978"/>
                  </a:cubicBezTo>
                  <a:cubicBezTo>
                    <a:pt x="22009" y="16978"/>
                    <a:pt x="22009" y="16979"/>
                    <a:pt x="22009" y="16980"/>
                  </a:cubicBezTo>
                  <a:cubicBezTo>
                    <a:pt x="22013" y="16990"/>
                    <a:pt x="22019" y="17001"/>
                    <a:pt x="22024" y="17011"/>
                  </a:cubicBezTo>
                  <a:cubicBezTo>
                    <a:pt x="22025" y="17014"/>
                    <a:pt x="22027" y="17015"/>
                    <a:pt x="22028" y="17017"/>
                  </a:cubicBezTo>
                  <a:cubicBezTo>
                    <a:pt x="22030" y="17024"/>
                    <a:pt x="22034" y="17031"/>
                    <a:pt x="22037" y="17037"/>
                  </a:cubicBezTo>
                  <a:cubicBezTo>
                    <a:pt x="22049" y="17062"/>
                    <a:pt x="22063" y="17084"/>
                    <a:pt x="22076" y="17109"/>
                  </a:cubicBezTo>
                  <a:cubicBezTo>
                    <a:pt x="22101" y="17153"/>
                    <a:pt x="22132" y="17197"/>
                    <a:pt x="22182" y="17212"/>
                  </a:cubicBezTo>
                  <a:cubicBezTo>
                    <a:pt x="22189" y="17215"/>
                    <a:pt x="22195" y="17216"/>
                    <a:pt x="22203" y="17217"/>
                  </a:cubicBezTo>
                  <a:cubicBezTo>
                    <a:pt x="22207" y="17217"/>
                    <a:pt x="22209" y="17218"/>
                    <a:pt x="22214" y="17218"/>
                  </a:cubicBezTo>
                  <a:cubicBezTo>
                    <a:pt x="22221" y="17221"/>
                    <a:pt x="22228" y="17222"/>
                    <a:pt x="22235" y="17223"/>
                  </a:cubicBezTo>
                  <a:cubicBezTo>
                    <a:pt x="22251" y="17224"/>
                    <a:pt x="22265" y="17227"/>
                    <a:pt x="22281" y="17229"/>
                  </a:cubicBezTo>
                  <a:cubicBezTo>
                    <a:pt x="22290" y="17231"/>
                    <a:pt x="22306" y="17232"/>
                    <a:pt x="22323" y="17232"/>
                  </a:cubicBezTo>
                  <a:cubicBezTo>
                    <a:pt x="22332" y="17232"/>
                    <a:pt x="22340" y="17232"/>
                    <a:pt x="22349" y="17232"/>
                  </a:cubicBezTo>
                  <a:cubicBezTo>
                    <a:pt x="22366" y="17232"/>
                    <a:pt x="22384" y="17232"/>
                    <a:pt x="22402" y="17229"/>
                  </a:cubicBezTo>
                  <a:cubicBezTo>
                    <a:pt x="22477" y="17216"/>
                    <a:pt x="22545" y="17188"/>
                    <a:pt x="22614" y="17159"/>
                  </a:cubicBezTo>
                  <a:cubicBezTo>
                    <a:pt x="22673" y="17131"/>
                    <a:pt x="22729" y="17097"/>
                    <a:pt x="22785" y="17063"/>
                  </a:cubicBezTo>
                  <a:cubicBezTo>
                    <a:pt x="22843" y="17028"/>
                    <a:pt x="22901" y="16988"/>
                    <a:pt x="22957" y="16949"/>
                  </a:cubicBezTo>
                  <a:cubicBezTo>
                    <a:pt x="23066" y="16872"/>
                    <a:pt x="23174" y="16794"/>
                    <a:pt x="23282" y="16713"/>
                  </a:cubicBezTo>
                  <a:cubicBezTo>
                    <a:pt x="23386" y="16633"/>
                    <a:pt x="23492" y="16553"/>
                    <a:pt x="23595" y="16470"/>
                  </a:cubicBezTo>
                  <a:cubicBezTo>
                    <a:pt x="23699" y="16387"/>
                    <a:pt x="23799" y="16300"/>
                    <a:pt x="23897" y="16211"/>
                  </a:cubicBezTo>
                  <a:cubicBezTo>
                    <a:pt x="24000" y="16117"/>
                    <a:pt x="24097" y="16013"/>
                    <a:pt x="24184" y="15903"/>
                  </a:cubicBezTo>
                  <a:cubicBezTo>
                    <a:pt x="24225" y="15850"/>
                    <a:pt x="24265" y="15797"/>
                    <a:pt x="24303" y="15743"/>
                  </a:cubicBezTo>
                  <a:cubicBezTo>
                    <a:pt x="24345" y="15684"/>
                    <a:pt x="24382" y="15622"/>
                    <a:pt x="24418" y="15560"/>
                  </a:cubicBezTo>
                  <a:cubicBezTo>
                    <a:pt x="24446" y="15514"/>
                    <a:pt x="24470" y="15464"/>
                    <a:pt x="24483" y="15412"/>
                  </a:cubicBezTo>
                  <a:cubicBezTo>
                    <a:pt x="24492" y="15374"/>
                    <a:pt x="24498" y="15337"/>
                    <a:pt x="24505" y="15297"/>
                  </a:cubicBezTo>
                  <a:cubicBezTo>
                    <a:pt x="24515" y="15232"/>
                    <a:pt x="24515" y="15167"/>
                    <a:pt x="24515" y="15101"/>
                  </a:cubicBezTo>
                  <a:cubicBezTo>
                    <a:pt x="24515" y="15046"/>
                    <a:pt x="24515" y="14992"/>
                    <a:pt x="24511" y="14938"/>
                  </a:cubicBezTo>
                  <a:lnTo>
                    <a:pt x="24511" y="14938"/>
                  </a:lnTo>
                  <a:cubicBezTo>
                    <a:pt x="24515" y="14939"/>
                    <a:pt x="24518" y="14940"/>
                    <a:pt x="24522" y="14940"/>
                  </a:cubicBezTo>
                  <a:cubicBezTo>
                    <a:pt x="24523" y="14940"/>
                    <a:pt x="24525" y="14940"/>
                    <a:pt x="24526" y="14940"/>
                  </a:cubicBezTo>
                  <a:cubicBezTo>
                    <a:pt x="24535" y="14947"/>
                    <a:pt x="24542" y="14952"/>
                    <a:pt x="24552" y="14956"/>
                  </a:cubicBezTo>
                  <a:cubicBezTo>
                    <a:pt x="24558" y="14958"/>
                    <a:pt x="24563" y="14959"/>
                    <a:pt x="24568" y="14959"/>
                  </a:cubicBezTo>
                  <a:cubicBezTo>
                    <a:pt x="24570" y="14959"/>
                    <a:pt x="24572" y="14959"/>
                    <a:pt x="24575" y="14958"/>
                  </a:cubicBezTo>
                  <a:cubicBezTo>
                    <a:pt x="24607" y="14955"/>
                    <a:pt x="24637" y="14942"/>
                    <a:pt x="24668" y="14931"/>
                  </a:cubicBezTo>
                  <a:cubicBezTo>
                    <a:pt x="24685" y="14924"/>
                    <a:pt x="24705" y="14916"/>
                    <a:pt x="24721" y="14907"/>
                  </a:cubicBezTo>
                  <a:cubicBezTo>
                    <a:pt x="24733" y="14902"/>
                    <a:pt x="24745" y="14896"/>
                    <a:pt x="24757" y="14890"/>
                  </a:cubicBezTo>
                  <a:cubicBezTo>
                    <a:pt x="24783" y="14879"/>
                    <a:pt x="24808" y="14866"/>
                    <a:pt x="24833" y="14854"/>
                  </a:cubicBezTo>
                  <a:lnTo>
                    <a:pt x="24855" y="14843"/>
                  </a:lnTo>
                  <a:cubicBezTo>
                    <a:pt x="24887" y="14826"/>
                    <a:pt x="24922" y="14807"/>
                    <a:pt x="24952" y="14788"/>
                  </a:cubicBezTo>
                  <a:cubicBezTo>
                    <a:pt x="25008" y="14757"/>
                    <a:pt x="25060" y="14719"/>
                    <a:pt x="25109" y="14680"/>
                  </a:cubicBezTo>
                  <a:lnTo>
                    <a:pt x="25191" y="14615"/>
                  </a:lnTo>
                  <a:cubicBezTo>
                    <a:pt x="25216" y="14595"/>
                    <a:pt x="25238" y="14575"/>
                    <a:pt x="25262" y="14553"/>
                  </a:cubicBezTo>
                  <a:cubicBezTo>
                    <a:pt x="25285" y="14530"/>
                    <a:pt x="25309" y="14507"/>
                    <a:pt x="25329" y="14484"/>
                  </a:cubicBezTo>
                  <a:cubicBezTo>
                    <a:pt x="25355" y="14456"/>
                    <a:pt x="25380" y="14427"/>
                    <a:pt x="25403" y="14398"/>
                  </a:cubicBezTo>
                  <a:cubicBezTo>
                    <a:pt x="25422" y="14377"/>
                    <a:pt x="25439" y="14355"/>
                    <a:pt x="25455" y="14334"/>
                  </a:cubicBezTo>
                  <a:cubicBezTo>
                    <a:pt x="25478" y="14306"/>
                    <a:pt x="25498" y="14276"/>
                    <a:pt x="25519" y="14246"/>
                  </a:cubicBezTo>
                  <a:cubicBezTo>
                    <a:pt x="25536" y="14223"/>
                    <a:pt x="25550" y="14195"/>
                    <a:pt x="25565" y="14169"/>
                  </a:cubicBezTo>
                  <a:cubicBezTo>
                    <a:pt x="25582" y="14140"/>
                    <a:pt x="25599" y="14111"/>
                    <a:pt x="25612" y="14081"/>
                  </a:cubicBezTo>
                  <a:cubicBezTo>
                    <a:pt x="25640" y="14019"/>
                    <a:pt x="25666" y="13957"/>
                    <a:pt x="25690" y="13893"/>
                  </a:cubicBezTo>
                  <a:cubicBezTo>
                    <a:pt x="25708" y="13844"/>
                    <a:pt x="25728" y="13795"/>
                    <a:pt x="25743" y="13745"/>
                  </a:cubicBezTo>
                  <a:cubicBezTo>
                    <a:pt x="25759" y="13686"/>
                    <a:pt x="25777" y="13626"/>
                    <a:pt x="25790" y="13565"/>
                  </a:cubicBezTo>
                  <a:cubicBezTo>
                    <a:pt x="25805" y="13508"/>
                    <a:pt x="25812" y="13450"/>
                    <a:pt x="25819" y="13393"/>
                  </a:cubicBezTo>
                  <a:cubicBezTo>
                    <a:pt x="25826" y="13337"/>
                    <a:pt x="25831" y="13281"/>
                    <a:pt x="25833" y="13225"/>
                  </a:cubicBezTo>
                  <a:cubicBezTo>
                    <a:pt x="25835" y="13197"/>
                    <a:pt x="25836" y="13168"/>
                    <a:pt x="25836" y="13139"/>
                  </a:cubicBezTo>
                  <a:cubicBezTo>
                    <a:pt x="25836" y="13111"/>
                    <a:pt x="25833" y="13083"/>
                    <a:pt x="25831" y="13056"/>
                  </a:cubicBezTo>
                  <a:cubicBezTo>
                    <a:pt x="25828" y="13016"/>
                    <a:pt x="25822" y="12976"/>
                    <a:pt x="25816" y="12938"/>
                  </a:cubicBezTo>
                  <a:cubicBezTo>
                    <a:pt x="25832" y="12931"/>
                    <a:pt x="25846" y="12920"/>
                    <a:pt x="25862" y="12912"/>
                  </a:cubicBezTo>
                  <a:cubicBezTo>
                    <a:pt x="25881" y="12900"/>
                    <a:pt x="25898" y="12888"/>
                    <a:pt x="25915" y="12876"/>
                  </a:cubicBezTo>
                  <a:cubicBezTo>
                    <a:pt x="25917" y="12876"/>
                    <a:pt x="25919" y="12873"/>
                    <a:pt x="25920" y="12872"/>
                  </a:cubicBezTo>
                  <a:cubicBezTo>
                    <a:pt x="25934" y="12861"/>
                    <a:pt x="25946" y="12852"/>
                    <a:pt x="25960" y="12842"/>
                  </a:cubicBezTo>
                  <a:lnTo>
                    <a:pt x="25960" y="12841"/>
                  </a:lnTo>
                  <a:cubicBezTo>
                    <a:pt x="25982" y="12824"/>
                    <a:pt x="26005" y="12806"/>
                    <a:pt x="26027" y="12785"/>
                  </a:cubicBezTo>
                  <a:cubicBezTo>
                    <a:pt x="26034" y="12778"/>
                    <a:pt x="26042" y="12771"/>
                    <a:pt x="26048" y="12764"/>
                  </a:cubicBezTo>
                  <a:cubicBezTo>
                    <a:pt x="26115" y="12704"/>
                    <a:pt x="26175" y="12641"/>
                    <a:pt x="26234" y="12575"/>
                  </a:cubicBezTo>
                  <a:cubicBezTo>
                    <a:pt x="26295" y="12505"/>
                    <a:pt x="26348" y="12429"/>
                    <a:pt x="26397" y="12351"/>
                  </a:cubicBezTo>
                  <a:cubicBezTo>
                    <a:pt x="26418" y="12317"/>
                    <a:pt x="26436" y="12282"/>
                    <a:pt x="26455" y="12246"/>
                  </a:cubicBezTo>
                  <a:cubicBezTo>
                    <a:pt x="26472" y="12239"/>
                    <a:pt x="26486" y="12227"/>
                    <a:pt x="26492" y="12210"/>
                  </a:cubicBezTo>
                  <a:cubicBezTo>
                    <a:pt x="26495" y="12205"/>
                    <a:pt x="26496" y="12200"/>
                    <a:pt x="26497" y="12193"/>
                  </a:cubicBezTo>
                  <a:cubicBezTo>
                    <a:pt x="26509" y="12188"/>
                    <a:pt x="26519" y="12181"/>
                    <a:pt x="26527" y="12170"/>
                  </a:cubicBezTo>
                  <a:cubicBezTo>
                    <a:pt x="26564" y="12117"/>
                    <a:pt x="26596" y="12063"/>
                    <a:pt x="26627" y="12005"/>
                  </a:cubicBezTo>
                  <a:cubicBezTo>
                    <a:pt x="26661" y="11942"/>
                    <a:pt x="26688" y="11875"/>
                    <a:pt x="26713" y="11809"/>
                  </a:cubicBezTo>
                  <a:cubicBezTo>
                    <a:pt x="26718" y="11793"/>
                    <a:pt x="26718" y="11778"/>
                    <a:pt x="26713" y="11763"/>
                  </a:cubicBezTo>
                  <a:cubicBezTo>
                    <a:pt x="26713" y="11762"/>
                    <a:pt x="26714" y="11758"/>
                    <a:pt x="26714" y="11757"/>
                  </a:cubicBezTo>
                  <a:cubicBezTo>
                    <a:pt x="26728" y="11700"/>
                    <a:pt x="26740" y="11644"/>
                    <a:pt x="26754" y="11587"/>
                  </a:cubicBezTo>
                  <a:cubicBezTo>
                    <a:pt x="26767" y="11532"/>
                    <a:pt x="26777" y="11475"/>
                    <a:pt x="26786" y="11421"/>
                  </a:cubicBezTo>
                  <a:cubicBezTo>
                    <a:pt x="26795" y="11366"/>
                    <a:pt x="26800" y="11310"/>
                    <a:pt x="26807" y="11257"/>
                  </a:cubicBezTo>
                  <a:cubicBezTo>
                    <a:pt x="26813" y="11199"/>
                    <a:pt x="26822" y="11142"/>
                    <a:pt x="26826" y="11083"/>
                  </a:cubicBezTo>
                  <a:cubicBezTo>
                    <a:pt x="26828" y="11029"/>
                    <a:pt x="26831" y="10974"/>
                    <a:pt x="26829" y="10920"/>
                  </a:cubicBezTo>
                  <a:cubicBezTo>
                    <a:pt x="26828" y="10858"/>
                    <a:pt x="26826" y="10796"/>
                    <a:pt x="26822" y="10734"/>
                  </a:cubicBezTo>
                  <a:cubicBezTo>
                    <a:pt x="26820" y="10675"/>
                    <a:pt x="26815" y="10614"/>
                    <a:pt x="26807" y="10556"/>
                  </a:cubicBezTo>
                  <a:cubicBezTo>
                    <a:pt x="26801" y="10503"/>
                    <a:pt x="26785" y="10453"/>
                    <a:pt x="26765" y="10405"/>
                  </a:cubicBezTo>
                  <a:cubicBezTo>
                    <a:pt x="26746" y="10363"/>
                    <a:pt x="26718" y="10327"/>
                    <a:pt x="26689" y="10291"/>
                  </a:cubicBezTo>
                  <a:lnTo>
                    <a:pt x="26688" y="10289"/>
                  </a:lnTo>
                  <a:cubicBezTo>
                    <a:pt x="26652" y="10237"/>
                    <a:pt x="26624" y="10180"/>
                    <a:pt x="26591" y="10127"/>
                  </a:cubicBezTo>
                  <a:cubicBezTo>
                    <a:pt x="26558" y="10070"/>
                    <a:pt x="26523" y="10012"/>
                    <a:pt x="26490" y="9955"/>
                  </a:cubicBezTo>
                  <a:cubicBezTo>
                    <a:pt x="26460" y="9902"/>
                    <a:pt x="26435" y="9847"/>
                    <a:pt x="26411" y="9791"/>
                  </a:cubicBezTo>
                  <a:cubicBezTo>
                    <a:pt x="26397" y="9757"/>
                    <a:pt x="26383" y="9723"/>
                    <a:pt x="26367" y="9689"/>
                  </a:cubicBezTo>
                  <a:cubicBezTo>
                    <a:pt x="26378" y="9685"/>
                    <a:pt x="26387" y="9678"/>
                    <a:pt x="26393" y="9667"/>
                  </a:cubicBezTo>
                  <a:cubicBezTo>
                    <a:pt x="26409" y="9641"/>
                    <a:pt x="26414" y="9610"/>
                    <a:pt x="26416" y="9579"/>
                  </a:cubicBezTo>
                  <a:cubicBezTo>
                    <a:pt x="26418" y="9561"/>
                    <a:pt x="26419" y="9546"/>
                    <a:pt x="26420" y="9532"/>
                  </a:cubicBezTo>
                  <a:cubicBezTo>
                    <a:pt x="26423" y="9499"/>
                    <a:pt x="26425" y="9468"/>
                    <a:pt x="26426" y="9436"/>
                  </a:cubicBezTo>
                  <a:cubicBezTo>
                    <a:pt x="26428" y="9399"/>
                    <a:pt x="26430" y="9362"/>
                    <a:pt x="26431" y="9326"/>
                  </a:cubicBezTo>
                  <a:cubicBezTo>
                    <a:pt x="26433" y="9291"/>
                    <a:pt x="26434" y="9256"/>
                    <a:pt x="26435" y="9219"/>
                  </a:cubicBezTo>
                  <a:cubicBezTo>
                    <a:pt x="26439" y="9089"/>
                    <a:pt x="26415" y="8957"/>
                    <a:pt x="26382" y="8831"/>
                  </a:cubicBezTo>
                  <a:cubicBezTo>
                    <a:pt x="26346" y="8698"/>
                    <a:pt x="26301" y="8567"/>
                    <a:pt x="26248" y="8440"/>
                  </a:cubicBezTo>
                  <a:cubicBezTo>
                    <a:pt x="26195" y="8314"/>
                    <a:pt x="26129" y="8193"/>
                    <a:pt x="26059" y="8075"/>
                  </a:cubicBezTo>
                  <a:cubicBezTo>
                    <a:pt x="26014" y="8001"/>
                    <a:pt x="25961" y="7931"/>
                    <a:pt x="25908" y="7861"/>
                  </a:cubicBezTo>
                  <a:cubicBezTo>
                    <a:pt x="25908" y="7861"/>
                    <a:pt x="25907" y="7861"/>
                    <a:pt x="25907" y="7860"/>
                  </a:cubicBezTo>
                  <a:cubicBezTo>
                    <a:pt x="25866" y="7807"/>
                    <a:pt x="25829" y="7752"/>
                    <a:pt x="25782" y="7702"/>
                  </a:cubicBezTo>
                  <a:cubicBezTo>
                    <a:pt x="25733" y="7650"/>
                    <a:pt x="25677" y="7600"/>
                    <a:pt x="25623" y="7552"/>
                  </a:cubicBezTo>
                  <a:cubicBezTo>
                    <a:pt x="25573" y="7506"/>
                    <a:pt x="25520" y="7464"/>
                    <a:pt x="25465" y="7423"/>
                  </a:cubicBezTo>
                  <a:cubicBezTo>
                    <a:pt x="25419" y="7388"/>
                    <a:pt x="25370" y="7360"/>
                    <a:pt x="25320" y="7331"/>
                  </a:cubicBezTo>
                  <a:lnTo>
                    <a:pt x="25320" y="7331"/>
                  </a:lnTo>
                  <a:lnTo>
                    <a:pt x="25328" y="7335"/>
                  </a:lnTo>
                  <a:cubicBezTo>
                    <a:pt x="25273" y="7303"/>
                    <a:pt x="25223" y="7268"/>
                    <a:pt x="25169" y="7238"/>
                  </a:cubicBezTo>
                  <a:cubicBezTo>
                    <a:pt x="25178" y="7232"/>
                    <a:pt x="25185" y="7223"/>
                    <a:pt x="25189" y="7211"/>
                  </a:cubicBezTo>
                  <a:cubicBezTo>
                    <a:pt x="25190" y="7207"/>
                    <a:pt x="25191" y="7203"/>
                    <a:pt x="25192" y="7198"/>
                  </a:cubicBezTo>
                  <a:cubicBezTo>
                    <a:pt x="25195" y="7184"/>
                    <a:pt x="25192" y="7172"/>
                    <a:pt x="25190" y="7157"/>
                  </a:cubicBezTo>
                  <a:cubicBezTo>
                    <a:pt x="25187" y="7144"/>
                    <a:pt x="25182" y="7129"/>
                    <a:pt x="25176" y="7114"/>
                  </a:cubicBezTo>
                  <a:cubicBezTo>
                    <a:pt x="25173" y="7104"/>
                    <a:pt x="25169" y="7092"/>
                    <a:pt x="25164" y="7081"/>
                  </a:cubicBezTo>
                  <a:cubicBezTo>
                    <a:pt x="25160" y="7072"/>
                    <a:pt x="25156" y="7064"/>
                    <a:pt x="25153" y="7055"/>
                  </a:cubicBezTo>
                  <a:cubicBezTo>
                    <a:pt x="25149" y="7045"/>
                    <a:pt x="25143" y="7037"/>
                    <a:pt x="25138" y="7026"/>
                  </a:cubicBezTo>
                  <a:cubicBezTo>
                    <a:pt x="25119" y="6989"/>
                    <a:pt x="25099" y="6952"/>
                    <a:pt x="25077" y="6916"/>
                  </a:cubicBezTo>
                  <a:cubicBezTo>
                    <a:pt x="25061" y="6886"/>
                    <a:pt x="25044" y="6856"/>
                    <a:pt x="25026" y="6828"/>
                  </a:cubicBezTo>
                  <a:cubicBezTo>
                    <a:pt x="24994" y="6775"/>
                    <a:pt x="24964" y="6720"/>
                    <a:pt x="24932" y="6666"/>
                  </a:cubicBezTo>
                  <a:cubicBezTo>
                    <a:pt x="24913" y="6638"/>
                    <a:pt x="24897" y="6609"/>
                    <a:pt x="24877" y="6582"/>
                  </a:cubicBezTo>
                  <a:cubicBezTo>
                    <a:pt x="24856" y="6551"/>
                    <a:pt x="24835" y="6522"/>
                    <a:pt x="24812" y="6494"/>
                  </a:cubicBezTo>
                  <a:cubicBezTo>
                    <a:pt x="24795" y="6472"/>
                    <a:pt x="24774" y="6450"/>
                    <a:pt x="24755" y="6431"/>
                  </a:cubicBezTo>
                  <a:cubicBezTo>
                    <a:pt x="24731" y="6402"/>
                    <a:pt x="24705" y="6375"/>
                    <a:pt x="24679" y="6350"/>
                  </a:cubicBezTo>
                  <a:cubicBezTo>
                    <a:pt x="24633" y="6300"/>
                    <a:pt x="24587" y="6250"/>
                    <a:pt x="24540" y="6201"/>
                  </a:cubicBezTo>
                  <a:cubicBezTo>
                    <a:pt x="24495" y="6155"/>
                    <a:pt x="24452" y="6109"/>
                    <a:pt x="24407" y="6063"/>
                  </a:cubicBezTo>
                  <a:cubicBezTo>
                    <a:pt x="24358" y="6011"/>
                    <a:pt x="24307" y="5964"/>
                    <a:pt x="24253" y="5917"/>
                  </a:cubicBezTo>
                  <a:cubicBezTo>
                    <a:pt x="24152" y="5829"/>
                    <a:pt x="24046" y="5745"/>
                    <a:pt x="23936" y="5668"/>
                  </a:cubicBezTo>
                  <a:cubicBezTo>
                    <a:pt x="23890" y="5636"/>
                    <a:pt x="23840" y="5605"/>
                    <a:pt x="23791" y="5578"/>
                  </a:cubicBezTo>
                  <a:cubicBezTo>
                    <a:pt x="23744" y="5551"/>
                    <a:pt x="23692" y="5531"/>
                    <a:pt x="23641" y="5514"/>
                  </a:cubicBezTo>
                  <a:cubicBezTo>
                    <a:pt x="23589" y="5495"/>
                    <a:pt x="23538" y="5480"/>
                    <a:pt x="23486" y="5463"/>
                  </a:cubicBezTo>
                  <a:cubicBezTo>
                    <a:pt x="23435" y="5447"/>
                    <a:pt x="23385" y="5432"/>
                    <a:pt x="23334" y="5417"/>
                  </a:cubicBezTo>
                  <a:cubicBezTo>
                    <a:pt x="23235" y="5389"/>
                    <a:pt x="23135" y="5370"/>
                    <a:pt x="23033" y="5356"/>
                  </a:cubicBezTo>
                  <a:cubicBezTo>
                    <a:pt x="22913" y="5340"/>
                    <a:pt x="22793" y="5334"/>
                    <a:pt x="22673" y="5320"/>
                  </a:cubicBezTo>
                  <a:cubicBezTo>
                    <a:pt x="22616" y="5312"/>
                    <a:pt x="22559" y="5304"/>
                    <a:pt x="22503" y="5294"/>
                  </a:cubicBezTo>
                  <a:cubicBezTo>
                    <a:pt x="22499" y="5293"/>
                    <a:pt x="22495" y="5293"/>
                    <a:pt x="22492" y="5293"/>
                  </a:cubicBezTo>
                  <a:cubicBezTo>
                    <a:pt x="22465" y="5293"/>
                    <a:pt x="22439" y="5309"/>
                    <a:pt x="22430" y="5334"/>
                  </a:cubicBezTo>
                  <a:lnTo>
                    <a:pt x="22388" y="5323"/>
                  </a:lnTo>
                  <a:cubicBezTo>
                    <a:pt x="22384" y="5318"/>
                    <a:pt x="22379" y="5312"/>
                    <a:pt x="22372" y="5307"/>
                  </a:cubicBezTo>
                  <a:cubicBezTo>
                    <a:pt x="22357" y="5296"/>
                    <a:pt x="22337" y="5292"/>
                    <a:pt x="22321" y="5286"/>
                  </a:cubicBezTo>
                  <a:cubicBezTo>
                    <a:pt x="22295" y="5276"/>
                    <a:pt x="22270" y="5265"/>
                    <a:pt x="22243" y="5258"/>
                  </a:cubicBezTo>
                  <a:cubicBezTo>
                    <a:pt x="22213" y="5249"/>
                    <a:pt x="22178" y="5247"/>
                    <a:pt x="22146" y="5242"/>
                  </a:cubicBezTo>
                  <a:cubicBezTo>
                    <a:pt x="22155" y="5226"/>
                    <a:pt x="22156" y="5208"/>
                    <a:pt x="22148" y="5191"/>
                  </a:cubicBezTo>
                  <a:cubicBezTo>
                    <a:pt x="22135" y="5160"/>
                    <a:pt x="22124" y="5128"/>
                    <a:pt x="22111" y="5097"/>
                  </a:cubicBezTo>
                  <a:cubicBezTo>
                    <a:pt x="22091" y="5038"/>
                    <a:pt x="22069" y="4978"/>
                    <a:pt x="22046" y="4919"/>
                  </a:cubicBezTo>
                  <a:cubicBezTo>
                    <a:pt x="22023" y="4862"/>
                    <a:pt x="21998" y="4806"/>
                    <a:pt x="21969" y="4749"/>
                  </a:cubicBezTo>
                  <a:cubicBezTo>
                    <a:pt x="21935" y="4687"/>
                    <a:pt x="21897" y="4627"/>
                    <a:pt x="21856" y="4569"/>
                  </a:cubicBezTo>
                  <a:cubicBezTo>
                    <a:pt x="21821" y="4518"/>
                    <a:pt x="21785" y="4466"/>
                    <a:pt x="21747" y="4417"/>
                  </a:cubicBezTo>
                  <a:cubicBezTo>
                    <a:pt x="21666" y="4312"/>
                    <a:pt x="21579" y="4212"/>
                    <a:pt x="21492" y="4111"/>
                  </a:cubicBezTo>
                  <a:cubicBezTo>
                    <a:pt x="21408" y="4013"/>
                    <a:pt x="21320" y="3916"/>
                    <a:pt x="21226" y="3826"/>
                  </a:cubicBezTo>
                  <a:cubicBezTo>
                    <a:pt x="21130" y="3735"/>
                    <a:pt x="21028" y="3652"/>
                    <a:pt x="20918" y="3581"/>
                  </a:cubicBezTo>
                  <a:cubicBezTo>
                    <a:pt x="20805" y="3508"/>
                    <a:pt x="20682" y="3455"/>
                    <a:pt x="20558" y="3402"/>
                  </a:cubicBezTo>
                  <a:cubicBezTo>
                    <a:pt x="20438" y="3351"/>
                    <a:pt x="20314" y="3305"/>
                    <a:pt x="20190" y="3261"/>
                  </a:cubicBezTo>
                  <a:cubicBezTo>
                    <a:pt x="20065" y="3217"/>
                    <a:pt x="19937" y="3183"/>
                    <a:pt x="19808" y="3150"/>
                  </a:cubicBezTo>
                  <a:cubicBezTo>
                    <a:pt x="19772" y="3141"/>
                    <a:pt x="19737" y="3131"/>
                    <a:pt x="19701" y="3125"/>
                  </a:cubicBezTo>
                  <a:cubicBezTo>
                    <a:pt x="19659" y="3115"/>
                    <a:pt x="19618" y="3109"/>
                    <a:pt x="19576" y="3105"/>
                  </a:cubicBezTo>
                  <a:cubicBezTo>
                    <a:pt x="19559" y="3103"/>
                    <a:pt x="19542" y="3102"/>
                    <a:pt x="19525" y="3102"/>
                  </a:cubicBezTo>
                  <a:cubicBezTo>
                    <a:pt x="19464" y="3102"/>
                    <a:pt x="19403" y="3113"/>
                    <a:pt x="19343" y="3120"/>
                  </a:cubicBezTo>
                  <a:cubicBezTo>
                    <a:pt x="19327" y="3122"/>
                    <a:pt x="19311" y="3123"/>
                    <a:pt x="19295" y="3123"/>
                  </a:cubicBezTo>
                  <a:cubicBezTo>
                    <a:pt x="19282" y="3123"/>
                    <a:pt x="19269" y="3122"/>
                    <a:pt x="19256" y="3121"/>
                  </a:cubicBezTo>
                  <a:cubicBezTo>
                    <a:pt x="19236" y="3120"/>
                    <a:pt x="19219" y="3118"/>
                    <a:pt x="19200" y="3115"/>
                  </a:cubicBezTo>
                  <a:cubicBezTo>
                    <a:pt x="19199" y="3115"/>
                    <a:pt x="19196" y="3114"/>
                    <a:pt x="19195" y="3114"/>
                  </a:cubicBezTo>
                  <a:lnTo>
                    <a:pt x="19194" y="3114"/>
                  </a:lnTo>
                  <a:cubicBezTo>
                    <a:pt x="19191" y="3113"/>
                    <a:pt x="19190" y="3109"/>
                    <a:pt x="19188" y="3108"/>
                  </a:cubicBezTo>
                  <a:lnTo>
                    <a:pt x="19186" y="3106"/>
                  </a:lnTo>
                  <a:lnTo>
                    <a:pt x="19183" y="3103"/>
                  </a:lnTo>
                  <a:cubicBezTo>
                    <a:pt x="19154" y="3059"/>
                    <a:pt x="19127" y="3016"/>
                    <a:pt x="19098" y="2974"/>
                  </a:cubicBezTo>
                  <a:cubicBezTo>
                    <a:pt x="19065" y="2920"/>
                    <a:pt x="19029" y="2869"/>
                    <a:pt x="18994" y="2819"/>
                  </a:cubicBezTo>
                  <a:cubicBezTo>
                    <a:pt x="18956" y="2760"/>
                    <a:pt x="18914" y="2706"/>
                    <a:pt x="18873" y="2650"/>
                  </a:cubicBezTo>
                  <a:cubicBezTo>
                    <a:pt x="18834" y="2597"/>
                    <a:pt x="18791" y="2548"/>
                    <a:pt x="18750" y="2497"/>
                  </a:cubicBezTo>
                  <a:cubicBezTo>
                    <a:pt x="18708" y="2445"/>
                    <a:pt x="18665" y="2396"/>
                    <a:pt x="18618" y="2347"/>
                  </a:cubicBezTo>
                  <a:cubicBezTo>
                    <a:pt x="18577" y="2305"/>
                    <a:pt x="18530" y="2264"/>
                    <a:pt x="18486" y="2224"/>
                  </a:cubicBezTo>
                  <a:cubicBezTo>
                    <a:pt x="18434" y="2179"/>
                    <a:pt x="18384" y="2133"/>
                    <a:pt x="18327" y="2093"/>
                  </a:cubicBezTo>
                  <a:cubicBezTo>
                    <a:pt x="18272" y="2052"/>
                    <a:pt x="18218" y="2016"/>
                    <a:pt x="18159" y="1981"/>
                  </a:cubicBezTo>
                  <a:cubicBezTo>
                    <a:pt x="18044" y="1911"/>
                    <a:pt x="17926" y="1845"/>
                    <a:pt x="17802" y="1790"/>
                  </a:cubicBezTo>
                  <a:cubicBezTo>
                    <a:pt x="17676" y="1736"/>
                    <a:pt x="17545" y="1690"/>
                    <a:pt x="17414" y="1648"/>
                  </a:cubicBezTo>
                  <a:cubicBezTo>
                    <a:pt x="17352" y="1628"/>
                    <a:pt x="17290" y="1610"/>
                    <a:pt x="17227" y="1592"/>
                  </a:cubicBezTo>
                  <a:cubicBezTo>
                    <a:pt x="17161" y="1573"/>
                    <a:pt x="17096" y="1556"/>
                    <a:pt x="17029" y="1541"/>
                  </a:cubicBezTo>
                  <a:cubicBezTo>
                    <a:pt x="16966" y="1527"/>
                    <a:pt x="16900" y="1514"/>
                    <a:pt x="16836" y="1503"/>
                  </a:cubicBezTo>
                  <a:cubicBezTo>
                    <a:pt x="16769" y="1491"/>
                    <a:pt x="16701" y="1483"/>
                    <a:pt x="16632" y="1475"/>
                  </a:cubicBezTo>
                  <a:cubicBezTo>
                    <a:pt x="16530" y="1465"/>
                    <a:pt x="16428" y="1460"/>
                    <a:pt x="16326" y="1458"/>
                  </a:cubicBezTo>
                  <a:cubicBezTo>
                    <a:pt x="16272" y="1455"/>
                    <a:pt x="16217" y="1455"/>
                    <a:pt x="16162" y="1455"/>
                  </a:cubicBezTo>
                  <a:cubicBezTo>
                    <a:pt x="16112" y="1455"/>
                    <a:pt x="16063" y="1458"/>
                    <a:pt x="16012" y="1462"/>
                  </a:cubicBezTo>
                  <a:cubicBezTo>
                    <a:pt x="15966" y="1465"/>
                    <a:pt x="15919" y="1472"/>
                    <a:pt x="15873" y="1480"/>
                  </a:cubicBezTo>
                  <a:cubicBezTo>
                    <a:pt x="15821" y="1489"/>
                    <a:pt x="15770" y="1498"/>
                    <a:pt x="15718" y="1509"/>
                  </a:cubicBezTo>
                  <a:cubicBezTo>
                    <a:pt x="15620" y="1530"/>
                    <a:pt x="15521" y="1553"/>
                    <a:pt x="15422" y="1573"/>
                  </a:cubicBezTo>
                  <a:cubicBezTo>
                    <a:pt x="15421" y="1573"/>
                    <a:pt x="15418" y="1575"/>
                    <a:pt x="15417" y="1575"/>
                  </a:cubicBezTo>
                  <a:cubicBezTo>
                    <a:pt x="15417" y="1575"/>
                    <a:pt x="15416" y="1576"/>
                    <a:pt x="15416" y="1576"/>
                  </a:cubicBezTo>
                  <a:cubicBezTo>
                    <a:pt x="15416" y="1576"/>
                    <a:pt x="15416" y="1576"/>
                    <a:pt x="15416" y="1575"/>
                  </a:cubicBezTo>
                  <a:cubicBezTo>
                    <a:pt x="15305" y="1598"/>
                    <a:pt x="15196" y="1624"/>
                    <a:pt x="15088" y="1649"/>
                  </a:cubicBezTo>
                  <a:cubicBezTo>
                    <a:pt x="14993" y="1671"/>
                    <a:pt x="14898" y="1697"/>
                    <a:pt x="14805" y="1730"/>
                  </a:cubicBezTo>
                  <a:cubicBezTo>
                    <a:pt x="14786" y="1738"/>
                    <a:pt x="14766" y="1744"/>
                    <a:pt x="14748" y="1757"/>
                  </a:cubicBezTo>
                  <a:cubicBezTo>
                    <a:pt x="14737" y="1767"/>
                    <a:pt x="14726" y="1779"/>
                    <a:pt x="14719" y="1793"/>
                  </a:cubicBezTo>
                  <a:cubicBezTo>
                    <a:pt x="14705" y="1823"/>
                    <a:pt x="14695" y="1852"/>
                    <a:pt x="14694" y="1885"/>
                  </a:cubicBezTo>
                  <a:cubicBezTo>
                    <a:pt x="14694" y="1908"/>
                    <a:pt x="14693" y="1932"/>
                    <a:pt x="14697" y="1955"/>
                  </a:cubicBezTo>
                  <a:cubicBezTo>
                    <a:pt x="14705" y="1996"/>
                    <a:pt x="14721" y="2035"/>
                    <a:pt x="14731" y="2073"/>
                  </a:cubicBezTo>
                  <a:cubicBezTo>
                    <a:pt x="14731" y="2077"/>
                    <a:pt x="14732" y="2079"/>
                    <a:pt x="14732" y="2083"/>
                  </a:cubicBezTo>
                  <a:cubicBezTo>
                    <a:pt x="14733" y="2104"/>
                    <a:pt x="14735" y="2126"/>
                    <a:pt x="14736" y="2146"/>
                  </a:cubicBezTo>
                  <a:cubicBezTo>
                    <a:pt x="14705" y="2119"/>
                    <a:pt x="14675" y="2093"/>
                    <a:pt x="14644" y="2067"/>
                  </a:cubicBezTo>
                  <a:cubicBezTo>
                    <a:pt x="14649" y="2062"/>
                    <a:pt x="14653" y="2053"/>
                    <a:pt x="14657" y="2047"/>
                  </a:cubicBezTo>
                  <a:cubicBezTo>
                    <a:pt x="14658" y="2046"/>
                    <a:pt x="14658" y="2045"/>
                    <a:pt x="14659" y="2043"/>
                  </a:cubicBezTo>
                  <a:cubicBezTo>
                    <a:pt x="14668" y="2027"/>
                    <a:pt x="14666" y="2009"/>
                    <a:pt x="14659" y="1991"/>
                  </a:cubicBezTo>
                  <a:cubicBezTo>
                    <a:pt x="14671" y="1973"/>
                    <a:pt x="14674" y="1948"/>
                    <a:pt x="14660" y="1927"/>
                  </a:cubicBezTo>
                  <a:cubicBezTo>
                    <a:pt x="14654" y="1917"/>
                    <a:pt x="14649" y="1908"/>
                    <a:pt x="14642" y="1898"/>
                  </a:cubicBezTo>
                  <a:cubicBezTo>
                    <a:pt x="14635" y="1891"/>
                    <a:pt x="14627" y="1883"/>
                    <a:pt x="14619" y="1876"/>
                  </a:cubicBezTo>
                  <a:cubicBezTo>
                    <a:pt x="14601" y="1856"/>
                    <a:pt x="14582" y="1839"/>
                    <a:pt x="14561" y="1820"/>
                  </a:cubicBezTo>
                  <a:cubicBezTo>
                    <a:pt x="14529" y="1790"/>
                    <a:pt x="14492" y="1764"/>
                    <a:pt x="14456" y="1741"/>
                  </a:cubicBezTo>
                  <a:cubicBezTo>
                    <a:pt x="14413" y="1711"/>
                    <a:pt x="14368" y="1685"/>
                    <a:pt x="14322" y="1659"/>
                  </a:cubicBezTo>
                  <a:cubicBezTo>
                    <a:pt x="14241" y="1615"/>
                    <a:pt x="14158" y="1579"/>
                    <a:pt x="14072" y="1550"/>
                  </a:cubicBezTo>
                  <a:cubicBezTo>
                    <a:pt x="14065" y="1547"/>
                    <a:pt x="14059" y="1545"/>
                    <a:pt x="14050" y="1541"/>
                  </a:cubicBezTo>
                  <a:cubicBezTo>
                    <a:pt x="14050" y="1517"/>
                    <a:pt x="14036" y="1491"/>
                    <a:pt x="14012" y="1481"/>
                  </a:cubicBezTo>
                  <a:cubicBezTo>
                    <a:pt x="13977" y="1468"/>
                    <a:pt x="13941" y="1458"/>
                    <a:pt x="13905" y="1450"/>
                  </a:cubicBezTo>
                  <a:cubicBezTo>
                    <a:pt x="13873" y="1442"/>
                    <a:pt x="13839" y="1434"/>
                    <a:pt x="13806" y="1429"/>
                  </a:cubicBezTo>
                  <a:cubicBezTo>
                    <a:pt x="13773" y="1423"/>
                    <a:pt x="13742" y="1419"/>
                    <a:pt x="13710" y="1417"/>
                  </a:cubicBezTo>
                  <a:cubicBezTo>
                    <a:pt x="13690" y="1413"/>
                    <a:pt x="13672" y="1412"/>
                    <a:pt x="13653" y="1411"/>
                  </a:cubicBezTo>
                  <a:cubicBezTo>
                    <a:pt x="13642" y="1411"/>
                    <a:pt x="13632" y="1410"/>
                    <a:pt x="13621" y="1410"/>
                  </a:cubicBezTo>
                  <a:cubicBezTo>
                    <a:pt x="13605" y="1410"/>
                    <a:pt x="13590" y="1412"/>
                    <a:pt x="13574" y="1417"/>
                  </a:cubicBezTo>
                  <a:cubicBezTo>
                    <a:pt x="13565" y="1419"/>
                    <a:pt x="13558" y="1423"/>
                    <a:pt x="13551" y="1428"/>
                  </a:cubicBezTo>
                  <a:cubicBezTo>
                    <a:pt x="13522" y="1426"/>
                    <a:pt x="13492" y="1424"/>
                    <a:pt x="13461" y="1422"/>
                  </a:cubicBezTo>
                  <a:lnTo>
                    <a:pt x="13456" y="1422"/>
                  </a:lnTo>
                  <a:cubicBezTo>
                    <a:pt x="13449" y="1421"/>
                    <a:pt x="13443" y="1421"/>
                    <a:pt x="13437" y="1421"/>
                  </a:cubicBezTo>
                  <a:cubicBezTo>
                    <a:pt x="13431" y="1421"/>
                    <a:pt x="13425" y="1421"/>
                    <a:pt x="13419" y="1421"/>
                  </a:cubicBezTo>
                  <a:lnTo>
                    <a:pt x="13326" y="1421"/>
                  </a:lnTo>
                  <a:cubicBezTo>
                    <a:pt x="13307" y="1421"/>
                    <a:pt x="13291" y="1421"/>
                    <a:pt x="13272" y="1422"/>
                  </a:cubicBezTo>
                  <a:cubicBezTo>
                    <a:pt x="13249" y="1423"/>
                    <a:pt x="13225" y="1426"/>
                    <a:pt x="13200" y="1427"/>
                  </a:cubicBezTo>
                  <a:cubicBezTo>
                    <a:pt x="13156" y="1431"/>
                    <a:pt x="13111" y="1433"/>
                    <a:pt x="13066" y="1439"/>
                  </a:cubicBezTo>
                  <a:cubicBezTo>
                    <a:pt x="13020" y="1446"/>
                    <a:pt x="12973" y="1452"/>
                    <a:pt x="12929" y="1462"/>
                  </a:cubicBezTo>
                  <a:cubicBezTo>
                    <a:pt x="12865" y="1474"/>
                    <a:pt x="12803" y="1489"/>
                    <a:pt x="12741" y="1504"/>
                  </a:cubicBezTo>
                  <a:lnTo>
                    <a:pt x="12691" y="1512"/>
                  </a:lnTo>
                  <a:cubicBezTo>
                    <a:pt x="12655" y="1517"/>
                    <a:pt x="12620" y="1525"/>
                    <a:pt x="12584" y="1532"/>
                  </a:cubicBezTo>
                  <a:cubicBezTo>
                    <a:pt x="12554" y="1539"/>
                    <a:pt x="12523" y="1547"/>
                    <a:pt x="12493" y="1557"/>
                  </a:cubicBezTo>
                  <a:cubicBezTo>
                    <a:pt x="12482" y="1561"/>
                    <a:pt x="12471" y="1565"/>
                    <a:pt x="12460" y="1571"/>
                  </a:cubicBezTo>
                  <a:cubicBezTo>
                    <a:pt x="12449" y="1577"/>
                    <a:pt x="12441" y="1583"/>
                    <a:pt x="12430" y="1591"/>
                  </a:cubicBezTo>
                  <a:cubicBezTo>
                    <a:pt x="12421" y="1598"/>
                    <a:pt x="12414" y="1607"/>
                    <a:pt x="12410" y="1618"/>
                  </a:cubicBezTo>
                  <a:cubicBezTo>
                    <a:pt x="12385" y="1628"/>
                    <a:pt x="12362" y="1641"/>
                    <a:pt x="12337" y="1651"/>
                  </a:cubicBezTo>
                  <a:cubicBezTo>
                    <a:pt x="12297" y="1670"/>
                    <a:pt x="12258" y="1691"/>
                    <a:pt x="12218" y="1711"/>
                  </a:cubicBezTo>
                  <a:cubicBezTo>
                    <a:pt x="12194" y="1722"/>
                    <a:pt x="12171" y="1735"/>
                    <a:pt x="12147" y="1747"/>
                  </a:cubicBezTo>
                  <a:cubicBezTo>
                    <a:pt x="12146" y="1748"/>
                    <a:pt x="12145" y="1748"/>
                    <a:pt x="12144" y="1749"/>
                  </a:cubicBezTo>
                  <a:cubicBezTo>
                    <a:pt x="12137" y="1744"/>
                    <a:pt x="12129" y="1741"/>
                    <a:pt x="12121" y="1736"/>
                  </a:cubicBezTo>
                  <a:cubicBezTo>
                    <a:pt x="12100" y="1727"/>
                    <a:pt x="12077" y="1721"/>
                    <a:pt x="12054" y="1716"/>
                  </a:cubicBezTo>
                  <a:cubicBezTo>
                    <a:pt x="12011" y="1702"/>
                    <a:pt x="11967" y="1695"/>
                    <a:pt x="11924" y="1689"/>
                  </a:cubicBezTo>
                  <a:cubicBezTo>
                    <a:pt x="11867" y="1679"/>
                    <a:pt x="11809" y="1670"/>
                    <a:pt x="11750" y="1668"/>
                  </a:cubicBezTo>
                  <a:cubicBezTo>
                    <a:pt x="11707" y="1665"/>
                    <a:pt x="11662" y="1664"/>
                    <a:pt x="11619" y="1661"/>
                  </a:cubicBezTo>
                  <a:cubicBezTo>
                    <a:pt x="11610" y="1661"/>
                    <a:pt x="11600" y="1660"/>
                    <a:pt x="11589" y="1660"/>
                  </a:cubicBezTo>
                  <a:cubicBezTo>
                    <a:pt x="11556" y="1655"/>
                    <a:pt x="11521" y="1651"/>
                    <a:pt x="11486" y="1648"/>
                  </a:cubicBezTo>
                  <a:cubicBezTo>
                    <a:pt x="11449" y="1645"/>
                    <a:pt x="11412" y="1644"/>
                    <a:pt x="11374" y="1644"/>
                  </a:cubicBezTo>
                  <a:cubicBezTo>
                    <a:pt x="11296" y="1644"/>
                    <a:pt x="11218" y="1649"/>
                    <a:pt x="11140" y="1659"/>
                  </a:cubicBezTo>
                  <a:cubicBezTo>
                    <a:pt x="11133" y="1648"/>
                    <a:pt x="11124" y="1635"/>
                    <a:pt x="11114" y="1624"/>
                  </a:cubicBezTo>
                  <a:cubicBezTo>
                    <a:pt x="11119" y="1624"/>
                    <a:pt x="11123" y="1623"/>
                    <a:pt x="11126" y="1622"/>
                  </a:cubicBezTo>
                  <a:cubicBezTo>
                    <a:pt x="11169" y="1606"/>
                    <a:pt x="11213" y="1592"/>
                    <a:pt x="11255" y="1578"/>
                  </a:cubicBezTo>
                  <a:cubicBezTo>
                    <a:pt x="11259" y="1577"/>
                    <a:pt x="11263" y="1575"/>
                    <a:pt x="11268" y="1573"/>
                  </a:cubicBezTo>
                  <a:cubicBezTo>
                    <a:pt x="11268" y="1575"/>
                    <a:pt x="11269" y="1577"/>
                    <a:pt x="11270" y="1578"/>
                  </a:cubicBezTo>
                  <a:cubicBezTo>
                    <a:pt x="11274" y="1584"/>
                    <a:pt x="11280" y="1592"/>
                    <a:pt x="11284" y="1598"/>
                  </a:cubicBezTo>
                  <a:cubicBezTo>
                    <a:pt x="11295" y="1617"/>
                    <a:pt x="11316" y="1627"/>
                    <a:pt x="11337" y="1627"/>
                  </a:cubicBezTo>
                  <a:cubicBezTo>
                    <a:pt x="11350" y="1627"/>
                    <a:pt x="11362" y="1624"/>
                    <a:pt x="11372" y="1617"/>
                  </a:cubicBezTo>
                  <a:cubicBezTo>
                    <a:pt x="11391" y="1604"/>
                    <a:pt x="11399" y="1586"/>
                    <a:pt x="11399" y="1565"/>
                  </a:cubicBezTo>
                  <a:cubicBezTo>
                    <a:pt x="11401" y="1552"/>
                    <a:pt x="11397" y="1539"/>
                    <a:pt x="11389" y="1527"/>
                  </a:cubicBezTo>
                  <a:cubicBezTo>
                    <a:pt x="11384" y="1520"/>
                    <a:pt x="11381" y="1512"/>
                    <a:pt x="11376" y="1505"/>
                  </a:cubicBezTo>
                  <a:cubicBezTo>
                    <a:pt x="11377" y="1501"/>
                    <a:pt x="11377" y="1496"/>
                    <a:pt x="11377" y="1491"/>
                  </a:cubicBezTo>
                  <a:cubicBezTo>
                    <a:pt x="11373" y="1464"/>
                    <a:pt x="11356" y="1442"/>
                    <a:pt x="11331" y="1434"/>
                  </a:cubicBezTo>
                  <a:cubicBezTo>
                    <a:pt x="11327" y="1428"/>
                    <a:pt x="11324" y="1423"/>
                    <a:pt x="11320" y="1417"/>
                  </a:cubicBezTo>
                  <a:cubicBezTo>
                    <a:pt x="11315" y="1408"/>
                    <a:pt x="11310" y="1401"/>
                    <a:pt x="11304" y="1392"/>
                  </a:cubicBezTo>
                  <a:cubicBezTo>
                    <a:pt x="11301" y="1388"/>
                    <a:pt x="11299" y="1385"/>
                    <a:pt x="11296" y="1379"/>
                  </a:cubicBezTo>
                  <a:cubicBezTo>
                    <a:pt x="11279" y="1351"/>
                    <a:pt x="11259" y="1323"/>
                    <a:pt x="11242" y="1293"/>
                  </a:cubicBezTo>
                  <a:cubicBezTo>
                    <a:pt x="11241" y="1290"/>
                    <a:pt x="11239" y="1288"/>
                    <a:pt x="11237" y="1284"/>
                  </a:cubicBezTo>
                  <a:cubicBezTo>
                    <a:pt x="11214" y="1246"/>
                    <a:pt x="11185" y="1214"/>
                    <a:pt x="11154" y="1181"/>
                  </a:cubicBezTo>
                  <a:cubicBezTo>
                    <a:pt x="11126" y="1153"/>
                    <a:pt x="11098" y="1125"/>
                    <a:pt x="11069" y="1098"/>
                  </a:cubicBezTo>
                  <a:cubicBezTo>
                    <a:pt x="10992" y="1025"/>
                    <a:pt x="10909" y="959"/>
                    <a:pt x="10824" y="896"/>
                  </a:cubicBezTo>
                  <a:cubicBezTo>
                    <a:pt x="10725" y="823"/>
                    <a:pt x="10623" y="755"/>
                    <a:pt x="10519" y="688"/>
                  </a:cubicBezTo>
                  <a:cubicBezTo>
                    <a:pt x="10467" y="653"/>
                    <a:pt x="10412" y="624"/>
                    <a:pt x="10356" y="597"/>
                  </a:cubicBezTo>
                  <a:cubicBezTo>
                    <a:pt x="10294" y="569"/>
                    <a:pt x="10233" y="539"/>
                    <a:pt x="10171" y="513"/>
                  </a:cubicBezTo>
                  <a:cubicBezTo>
                    <a:pt x="10165" y="509"/>
                    <a:pt x="10160" y="507"/>
                    <a:pt x="10154" y="504"/>
                  </a:cubicBezTo>
                  <a:cubicBezTo>
                    <a:pt x="10149" y="507"/>
                    <a:pt x="10143" y="508"/>
                    <a:pt x="10138" y="509"/>
                  </a:cubicBezTo>
                  <a:cubicBezTo>
                    <a:pt x="10130" y="510"/>
                    <a:pt x="10122" y="511"/>
                    <a:pt x="10114" y="511"/>
                  </a:cubicBezTo>
                  <a:cubicBezTo>
                    <a:pt x="10108" y="511"/>
                    <a:pt x="10101" y="510"/>
                    <a:pt x="10096" y="508"/>
                  </a:cubicBezTo>
                  <a:cubicBezTo>
                    <a:pt x="10080" y="504"/>
                    <a:pt x="10066" y="502"/>
                    <a:pt x="10050" y="498"/>
                  </a:cubicBezTo>
                  <a:cubicBezTo>
                    <a:pt x="10046" y="497"/>
                    <a:pt x="10042" y="497"/>
                    <a:pt x="10040" y="495"/>
                  </a:cubicBezTo>
                  <a:cubicBezTo>
                    <a:pt x="10032" y="494"/>
                    <a:pt x="10025" y="493"/>
                    <a:pt x="10016" y="490"/>
                  </a:cubicBezTo>
                  <a:cubicBezTo>
                    <a:pt x="10003" y="488"/>
                    <a:pt x="9989" y="485"/>
                    <a:pt x="9974" y="482"/>
                  </a:cubicBezTo>
                  <a:lnTo>
                    <a:pt x="9839" y="454"/>
                  </a:lnTo>
                  <a:cubicBezTo>
                    <a:pt x="9791" y="445"/>
                    <a:pt x="9741" y="438"/>
                    <a:pt x="9691" y="431"/>
                  </a:cubicBezTo>
                  <a:cubicBezTo>
                    <a:pt x="9644" y="423"/>
                    <a:pt x="9596" y="420"/>
                    <a:pt x="9549" y="412"/>
                  </a:cubicBezTo>
                  <a:lnTo>
                    <a:pt x="9510" y="409"/>
                  </a:lnTo>
                  <a:cubicBezTo>
                    <a:pt x="9356" y="404"/>
                    <a:pt x="9203" y="397"/>
                    <a:pt x="9049" y="386"/>
                  </a:cubicBezTo>
                  <a:cubicBezTo>
                    <a:pt x="9045" y="386"/>
                    <a:pt x="9041" y="385"/>
                    <a:pt x="9039" y="385"/>
                  </a:cubicBezTo>
                  <a:cubicBezTo>
                    <a:pt x="9021" y="389"/>
                    <a:pt x="9003" y="392"/>
                    <a:pt x="8986" y="396"/>
                  </a:cubicBezTo>
                  <a:cubicBezTo>
                    <a:pt x="8923" y="410"/>
                    <a:pt x="8863" y="431"/>
                    <a:pt x="8801" y="453"/>
                  </a:cubicBezTo>
                  <a:cubicBezTo>
                    <a:pt x="8742" y="472"/>
                    <a:pt x="8684" y="495"/>
                    <a:pt x="8627" y="519"/>
                  </a:cubicBezTo>
                  <a:cubicBezTo>
                    <a:pt x="8570" y="545"/>
                    <a:pt x="8514" y="577"/>
                    <a:pt x="8460" y="611"/>
                  </a:cubicBezTo>
                  <a:cubicBezTo>
                    <a:pt x="8430" y="626"/>
                    <a:pt x="8400" y="643"/>
                    <a:pt x="8369" y="655"/>
                  </a:cubicBezTo>
                  <a:lnTo>
                    <a:pt x="8358" y="659"/>
                  </a:lnTo>
                  <a:lnTo>
                    <a:pt x="8357" y="659"/>
                  </a:lnTo>
                  <a:cubicBezTo>
                    <a:pt x="8345" y="652"/>
                    <a:pt x="8333" y="644"/>
                    <a:pt x="8323" y="636"/>
                  </a:cubicBezTo>
                  <a:cubicBezTo>
                    <a:pt x="8278" y="598"/>
                    <a:pt x="8236" y="556"/>
                    <a:pt x="8195" y="515"/>
                  </a:cubicBezTo>
                  <a:cubicBezTo>
                    <a:pt x="8152" y="472"/>
                    <a:pt x="8105" y="433"/>
                    <a:pt x="8055" y="397"/>
                  </a:cubicBezTo>
                  <a:cubicBezTo>
                    <a:pt x="7949" y="320"/>
                    <a:pt x="7836" y="255"/>
                    <a:pt x="7718" y="195"/>
                  </a:cubicBezTo>
                  <a:cubicBezTo>
                    <a:pt x="7660" y="165"/>
                    <a:pt x="7598" y="138"/>
                    <a:pt x="7537" y="115"/>
                  </a:cubicBezTo>
                  <a:cubicBezTo>
                    <a:pt x="7470" y="91"/>
                    <a:pt x="7404" y="67"/>
                    <a:pt x="7337" y="50"/>
                  </a:cubicBezTo>
                  <a:cubicBezTo>
                    <a:pt x="7307" y="43"/>
                    <a:pt x="7280" y="35"/>
                    <a:pt x="7250" y="30"/>
                  </a:cubicBezTo>
                  <a:cubicBezTo>
                    <a:pt x="7214" y="23"/>
                    <a:pt x="7178" y="19"/>
                    <a:pt x="7142" y="15"/>
                  </a:cubicBezTo>
                  <a:cubicBezTo>
                    <a:pt x="7075" y="8"/>
                    <a:pt x="7007" y="5"/>
                    <a:pt x="6939" y="2"/>
                  </a:cubicBezTo>
                  <a:cubicBezTo>
                    <a:pt x="6922" y="1"/>
                    <a:pt x="6904" y="1"/>
                    <a:pt x="6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1"/>
            <p:cNvSpPr/>
            <p:nvPr/>
          </p:nvSpPr>
          <p:spPr>
            <a:xfrm>
              <a:off x="3974171" y="2483392"/>
              <a:ext cx="62972" cy="86650"/>
            </a:xfrm>
            <a:custGeom>
              <a:avLst/>
              <a:gdLst/>
              <a:ahLst/>
              <a:cxnLst/>
              <a:rect l="l" t="t" r="r" b="b"/>
              <a:pathLst>
                <a:path w="1000" h="1376" extrusionOk="0">
                  <a:moveTo>
                    <a:pt x="883" y="1080"/>
                  </a:moveTo>
                  <a:cubicBezTo>
                    <a:pt x="885" y="1080"/>
                    <a:pt x="886" y="1081"/>
                    <a:pt x="887" y="1082"/>
                  </a:cubicBezTo>
                  <a:lnTo>
                    <a:pt x="887" y="1082"/>
                  </a:lnTo>
                  <a:cubicBezTo>
                    <a:pt x="886" y="1080"/>
                    <a:pt x="885" y="1080"/>
                    <a:pt x="883" y="1080"/>
                  </a:cubicBezTo>
                  <a:close/>
                  <a:moveTo>
                    <a:pt x="41" y="0"/>
                  </a:moveTo>
                  <a:cubicBezTo>
                    <a:pt x="27" y="18"/>
                    <a:pt x="14" y="36"/>
                    <a:pt x="0" y="54"/>
                  </a:cubicBezTo>
                  <a:cubicBezTo>
                    <a:pt x="1" y="54"/>
                    <a:pt x="0" y="56"/>
                    <a:pt x="1" y="56"/>
                  </a:cubicBezTo>
                  <a:cubicBezTo>
                    <a:pt x="0" y="83"/>
                    <a:pt x="2" y="109"/>
                    <a:pt x="2" y="135"/>
                  </a:cubicBezTo>
                  <a:lnTo>
                    <a:pt x="2" y="126"/>
                  </a:lnTo>
                  <a:cubicBezTo>
                    <a:pt x="2" y="159"/>
                    <a:pt x="4" y="191"/>
                    <a:pt x="5" y="223"/>
                  </a:cubicBezTo>
                  <a:cubicBezTo>
                    <a:pt x="6" y="259"/>
                    <a:pt x="12" y="295"/>
                    <a:pt x="18" y="331"/>
                  </a:cubicBezTo>
                  <a:cubicBezTo>
                    <a:pt x="25" y="377"/>
                    <a:pt x="32" y="422"/>
                    <a:pt x="42" y="466"/>
                  </a:cubicBezTo>
                  <a:lnTo>
                    <a:pt x="62" y="539"/>
                  </a:lnTo>
                  <a:cubicBezTo>
                    <a:pt x="67" y="563"/>
                    <a:pt x="73" y="586"/>
                    <a:pt x="82" y="610"/>
                  </a:cubicBezTo>
                  <a:cubicBezTo>
                    <a:pt x="95" y="656"/>
                    <a:pt x="113" y="703"/>
                    <a:pt x="133" y="747"/>
                  </a:cubicBezTo>
                  <a:cubicBezTo>
                    <a:pt x="155" y="795"/>
                    <a:pt x="180" y="841"/>
                    <a:pt x="207" y="887"/>
                  </a:cubicBezTo>
                  <a:cubicBezTo>
                    <a:pt x="252" y="960"/>
                    <a:pt x="298" y="1034"/>
                    <a:pt x="356" y="1099"/>
                  </a:cubicBezTo>
                  <a:cubicBezTo>
                    <a:pt x="374" y="1120"/>
                    <a:pt x="391" y="1141"/>
                    <a:pt x="409" y="1158"/>
                  </a:cubicBezTo>
                  <a:cubicBezTo>
                    <a:pt x="429" y="1179"/>
                    <a:pt x="449" y="1201"/>
                    <a:pt x="471" y="1220"/>
                  </a:cubicBezTo>
                  <a:cubicBezTo>
                    <a:pt x="508" y="1254"/>
                    <a:pt x="546" y="1289"/>
                    <a:pt x="585" y="1320"/>
                  </a:cubicBezTo>
                  <a:cubicBezTo>
                    <a:pt x="597" y="1328"/>
                    <a:pt x="607" y="1338"/>
                    <a:pt x="617" y="1346"/>
                  </a:cubicBezTo>
                  <a:cubicBezTo>
                    <a:pt x="630" y="1356"/>
                    <a:pt x="643" y="1368"/>
                    <a:pt x="660" y="1373"/>
                  </a:cubicBezTo>
                  <a:cubicBezTo>
                    <a:pt x="662" y="1373"/>
                    <a:pt x="663" y="1374"/>
                    <a:pt x="666" y="1374"/>
                  </a:cubicBezTo>
                  <a:cubicBezTo>
                    <a:pt x="670" y="1375"/>
                    <a:pt x="674" y="1375"/>
                    <a:pt x="678" y="1375"/>
                  </a:cubicBezTo>
                  <a:cubicBezTo>
                    <a:pt x="693" y="1375"/>
                    <a:pt x="707" y="1369"/>
                    <a:pt x="720" y="1361"/>
                  </a:cubicBezTo>
                  <a:lnTo>
                    <a:pt x="720" y="1361"/>
                  </a:lnTo>
                  <a:cubicBezTo>
                    <a:pt x="717" y="1363"/>
                    <a:pt x="715" y="1364"/>
                    <a:pt x="712" y="1367"/>
                  </a:cubicBezTo>
                  <a:cubicBezTo>
                    <a:pt x="744" y="1347"/>
                    <a:pt x="780" y="1332"/>
                    <a:pt x="815" y="1317"/>
                  </a:cubicBezTo>
                  <a:cubicBezTo>
                    <a:pt x="861" y="1296"/>
                    <a:pt x="906" y="1275"/>
                    <a:pt x="950" y="1250"/>
                  </a:cubicBezTo>
                  <a:cubicBezTo>
                    <a:pt x="971" y="1239"/>
                    <a:pt x="990" y="1222"/>
                    <a:pt x="995" y="1196"/>
                  </a:cubicBezTo>
                  <a:cubicBezTo>
                    <a:pt x="999" y="1176"/>
                    <a:pt x="992" y="1153"/>
                    <a:pt x="978" y="1137"/>
                  </a:cubicBezTo>
                  <a:cubicBezTo>
                    <a:pt x="968" y="1126"/>
                    <a:pt x="954" y="1120"/>
                    <a:pt x="940" y="1112"/>
                  </a:cubicBezTo>
                  <a:cubicBezTo>
                    <a:pt x="923" y="1102"/>
                    <a:pt x="905" y="1092"/>
                    <a:pt x="887" y="1082"/>
                  </a:cubicBezTo>
                  <a:lnTo>
                    <a:pt x="887" y="1082"/>
                  </a:lnTo>
                  <a:cubicBezTo>
                    <a:pt x="887" y="1082"/>
                    <a:pt x="887" y="1082"/>
                    <a:pt x="888" y="1083"/>
                  </a:cubicBezTo>
                  <a:cubicBezTo>
                    <a:pt x="846" y="1058"/>
                    <a:pt x="808" y="1032"/>
                    <a:pt x="769" y="1003"/>
                  </a:cubicBezTo>
                  <a:cubicBezTo>
                    <a:pt x="721" y="965"/>
                    <a:pt x="677" y="923"/>
                    <a:pt x="634" y="878"/>
                  </a:cubicBezTo>
                  <a:lnTo>
                    <a:pt x="552" y="794"/>
                  </a:lnTo>
                  <a:cubicBezTo>
                    <a:pt x="543" y="783"/>
                    <a:pt x="535" y="774"/>
                    <a:pt x="525" y="764"/>
                  </a:cubicBezTo>
                  <a:cubicBezTo>
                    <a:pt x="521" y="759"/>
                    <a:pt x="516" y="755"/>
                    <a:pt x="512" y="750"/>
                  </a:cubicBezTo>
                  <a:cubicBezTo>
                    <a:pt x="463" y="702"/>
                    <a:pt x="413" y="654"/>
                    <a:pt x="371" y="599"/>
                  </a:cubicBezTo>
                  <a:cubicBezTo>
                    <a:pt x="326" y="543"/>
                    <a:pt x="287" y="485"/>
                    <a:pt x="248" y="425"/>
                  </a:cubicBezTo>
                  <a:cubicBezTo>
                    <a:pt x="207" y="363"/>
                    <a:pt x="165" y="300"/>
                    <a:pt x="133" y="232"/>
                  </a:cubicBezTo>
                  <a:cubicBezTo>
                    <a:pt x="133" y="231"/>
                    <a:pt x="131" y="228"/>
                    <a:pt x="130" y="227"/>
                  </a:cubicBezTo>
                  <a:cubicBezTo>
                    <a:pt x="129" y="227"/>
                    <a:pt x="129" y="227"/>
                    <a:pt x="129" y="226"/>
                  </a:cubicBezTo>
                  <a:cubicBezTo>
                    <a:pt x="112" y="187"/>
                    <a:pt x="94" y="149"/>
                    <a:pt x="81" y="110"/>
                  </a:cubicBezTo>
                  <a:cubicBezTo>
                    <a:pt x="67" y="77"/>
                    <a:pt x="56" y="42"/>
                    <a:pt x="44" y="7"/>
                  </a:cubicBezTo>
                  <a:cubicBezTo>
                    <a:pt x="42" y="5"/>
                    <a:pt x="42" y="2"/>
                    <a:pt x="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1"/>
            <p:cNvSpPr/>
            <p:nvPr/>
          </p:nvSpPr>
          <p:spPr>
            <a:xfrm>
              <a:off x="3766675" y="2641894"/>
              <a:ext cx="63" cy="63"/>
            </a:xfrm>
            <a:custGeom>
              <a:avLst/>
              <a:gdLst/>
              <a:ahLst/>
              <a:cxnLst/>
              <a:rect l="l" t="t" r="r" b="b"/>
              <a:pathLst>
                <a:path w="1" h="1" extrusionOk="0">
                  <a:moveTo>
                    <a:pt x="1" y="0"/>
                  </a:moveTo>
                  <a:lnTo>
                    <a:pt x="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1"/>
            <p:cNvSpPr/>
            <p:nvPr/>
          </p:nvSpPr>
          <p:spPr>
            <a:xfrm>
              <a:off x="4309186" y="2757638"/>
              <a:ext cx="49119" cy="124245"/>
            </a:xfrm>
            <a:custGeom>
              <a:avLst/>
              <a:gdLst/>
              <a:ahLst/>
              <a:cxnLst/>
              <a:rect l="l" t="t" r="r" b="b"/>
              <a:pathLst>
                <a:path w="780" h="1973" extrusionOk="0">
                  <a:moveTo>
                    <a:pt x="477" y="1"/>
                  </a:moveTo>
                  <a:cubicBezTo>
                    <a:pt x="474" y="1"/>
                    <a:pt x="471" y="1"/>
                    <a:pt x="468" y="1"/>
                  </a:cubicBezTo>
                  <a:cubicBezTo>
                    <a:pt x="459" y="12"/>
                    <a:pt x="453" y="22"/>
                    <a:pt x="445" y="32"/>
                  </a:cubicBezTo>
                  <a:cubicBezTo>
                    <a:pt x="431" y="52"/>
                    <a:pt x="416" y="69"/>
                    <a:pt x="401" y="85"/>
                  </a:cubicBezTo>
                  <a:lnTo>
                    <a:pt x="401" y="116"/>
                  </a:lnTo>
                  <a:cubicBezTo>
                    <a:pt x="397" y="111"/>
                    <a:pt x="395" y="104"/>
                    <a:pt x="391" y="98"/>
                  </a:cubicBezTo>
                  <a:cubicBezTo>
                    <a:pt x="376" y="116"/>
                    <a:pt x="357" y="133"/>
                    <a:pt x="340" y="151"/>
                  </a:cubicBezTo>
                  <a:cubicBezTo>
                    <a:pt x="325" y="164"/>
                    <a:pt x="313" y="180"/>
                    <a:pt x="297" y="191"/>
                  </a:cubicBezTo>
                  <a:cubicBezTo>
                    <a:pt x="311" y="218"/>
                    <a:pt x="325" y="245"/>
                    <a:pt x="339" y="273"/>
                  </a:cubicBezTo>
                  <a:cubicBezTo>
                    <a:pt x="364" y="332"/>
                    <a:pt x="386" y="394"/>
                    <a:pt x="407" y="456"/>
                  </a:cubicBezTo>
                  <a:cubicBezTo>
                    <a:pt x="429" y="535"/>
                    <a:pt x="449" y="614"/>
                    <a:pt x="463" y="694"/>
                  </a:cubicBezTo>
                  <a:cubicBezTo>
                    <a:pt x="465" y="717"/>
                    <a:pt x="469" y="739"/>
                    <a:pt x="470" y="762"/>
                  </a:cubicBezTo>
                  <a:cubicBezTo>
                    <a:pt x="473" y="837"/>
                    <a:pt x="471" y="913"/>
                    <a:pt x="464" y="988"/>
                  </a:cubicBezTo>
                  <a:cubicBezTo>
                    <a:pt x="460" y="1020"/>
                    <a:pt x="457" y="1053"/>
                    <a:pt x="452" y="1085"/>
                  </a:cubicBezTo>
                  <a:cubicBezTo>
                    <a:pt x="435" y="1161"/>
                    <a:pt x="414" y="1234"/>
                    <a:pt x="388" y="1308"/>
                  </a:cubicBezTo>
                  <a:cubicBezTo>
                    <a:pt x="371" y="1357"/>
                    <a:pt x="351" y="1405"/>
                    <a:pt x="328" y="1451"/>
                  </a:cubicBezTo>
                  <a:cubicBezTo>
                    <a:pt x="311" y="1482"/>
                    <a:pt x="293" y="1512"/>
                    <a:pt x="272" y="1541"/>
                  </a:cubicBezTo>
                  <a:cubicBezTo>
                    <a:pt x="236" y="1587"/>
                    <a:pt x="199" y="1633"/>
                    <a:pt x="159" y="1675"/>
                  </a:cubicBezTo>
                  <a:cubicBezTo>
                    <a:pt x="145" y="1689"/>
                    <a:pt x="132" y="1701"/>
                    <a:pt x="117" y="1714"/>
                  </a:cubicBezTo>
                  <a:lnTo>
                    <a:pt x="58" y="1753"/>
                  </a:lnTo>
                  <a:cubicBezTo>
                    <a:pt x="39" y="1757"/>
                    <a:pt x="22" y="1770"/>
                    <a:pt x="13" y="1789"/>
                  </a:cubicBezTo>
                  <a:cubicBezTo>
                    <a:pt x="0" y="1822"/>
                    <a:pt x="14" y="1861"/>
                    <a:pt x="46" y="1874"/>
                  </a:cubicBezTo>
                  <a:cubicBezTo>
                    <a:pt x="50" y="1875"/>
                    <a:pt x="52" y="1875"/>
                    <a:pt x="55" y="1876"/>
                  </a:cubicBezTo>
                  <a:cubicBezTo>
                    <a:pt x="62" y="1879"/>
                    <a:pt x="70" y="1880"/>
                    <a:pt x="79" y="1880"/>
                  </a:cubicBezTo>
                  <a:cubicBezTo>
                    <a:pt x="84" y="1880"/>
                    <a:pt x="89" y="1880"/>
                    <a:pt x="94" y="1878"/>
                  </a:cubicBezTo>
                  <a:cubicBezTo>
                    <a:pt x="103" y="1875"/>
                    <a:pt x="111" y="1870"/>
                    <a:pt x="119" y="1865"/>
                  </a:cubicBezTo>
                  <a:cubicBezTo>
                    <a:pt x="124" y="1873"/>
                    <a:pt x="130" y="1880"/>
                    <a:pt x="138" y="1886"/>
                  </a:cubicBezTo>
                  <a:cubicBezTo>
                    <a:pt x="150" y="1895"/>
                    <a:pt x="163" y="1899"/>
                    <a:pt x="175" y="1900"/>
                  </a:cubicBezTo>
                  <a:cubicBezTo>
                    <a:pt x="175" y="1905"/>
                    <a:pt x="177" y="1910"/>
                    <a:pt x="177" y="1916"/>
                  </a:cubicBezTo>
                  <a:cubicBezTo>
                    <a:pt x="180" y="1942"/>
                    <a:pt x="199" y="1962"/>
                    <a:pt x="222" y="1970"/>
                  </a:cubicBezTo>
                  <a:cubicBezTo>
                    <a:pt x="229" y="1972"/>
                    <a:pt x="236" y="1972"/>
                    <a:pt x="244" y="1972"/>
                  </a:cubicBezTo>
                  <a:cubicBezTo>
                    <a:pt x="248" y="1972"/>
                    <a:pt x="253" y="1972"/>
                    <a:pt x="257" y="1971"/>
                  </a:cubicBezTo>
                  <a:cubicBezTo>
                    <a:pt x="271" y="1968"/>
                    <a:pt x="283" y="1966"/>
                    <a:pt x="294" y="1958"/>
                  </a:cubicBezTo>
                  <a:cubicBezTo>
                    <a:pt x="315" y="1944"/>
                    <a:pt x="331" y="1927"/>
                    <a:pt x="350" y="1909"/>
                  </a:cubicBezTo>
                  <a:cubicBezTo>
                    <a:pt x="367" y="1890"/>
                    <a:pt x="383" y="1870"/>
                    <a:pt x="398" y="1852"/>
                  </a:cubicBezTo>
                  <a:lnTo>
                    <a:pt x="400" y="1852"/>
                  </a:lnTo>
                  <a:cubicBezTo>
                    <a:pt x="414" y="1850"/>
                    <a:pt x="431" y="1848"/>
                    <a:pt x="444" y="1841"/>
                  </a:cubicBezTo>
                  <a:cubicBezTo>
                    <a:pt x="460" y="1831"/>
                    <a:pt x="475" y="1818"/>
                    <a:pt x="488" y="1803"/>
                  </a:cubicBezTo>
                  <a:cubicBezTo>
                    <a:pt x="526" y="1761"/>
                    <a:pt x="556" y="1710"/>
                    <a:pt x="582" y="1659"/>
                  </a:cubicBezTo>
                  <a:cubicBezTo>
                    <a:pt x="654" y="1518"/>
                    <a:pt x="703" y="1367"/>
                    <a:pt x="737" y="1212"/>
                  </a:cubicBezTo>
                  <a:cubicBezTo>
                    <a:pt x="765" y="1081"/>
                    <a:pt x="779" y="947"/>
                    <a:pt x="773" y="814"/>
                  </a:cubicBezTo>
                  <a:cubicBezTo>
                    <a:pt x="770" y="749"/>
                    <a:pt x="763" y="686"/>
                    <a:pt x="744" y="625"/>
                  </a:cubicBezTo>
                  <a:cubicBezTo>
                    <a:pt x="739" y="609"/>
                    <a:pt x="732" y="594"/>
                    <a:pt x="720" y="582"/>
                  </a:cubicBezTo>
                  <a:cubicBezTo>
                    <a:pt x="712" y="574"/>
                    <a:pt x="703" y="569"/>
                    <a:pt x="695" y="567"/>
                  </a:cubicBezTo>
                  <a:cubicBezTo>
                    <a:pt x="695" y="565"/>
                    <a:pt x="693" y="564"/>
                    <a:pt x="693" y="563"/>
                  </a:cubicBezTo>
                  <a:cubicBezTo>
                    <a:pt x="684" y="521"/>
                    <a:pt x="676" y="479"/>
                    <a:pt x="667" y="438"/>
                  </a:cubicBezTo>
                  <a:cubicBezTo>
                    <a:pt x="659" y="394"/>
                    <a:pt x="648" y="353"/>
                    <a:pt x="638" y="311"/>
                  </a:cubicBezTo>
                  <a:cubicBezTo>
                    <a:pt x="629" y="274"/>
                    <a:pt x="617" y="238"/>
                    <a:pt x="607" y="201"/>
                  </a:cubicBezTo>
                  <a:cubicBezTo>
                    <a:pt x="597" y="165"/>
                    <a:pt x="583" y="130"/>
                    <a:pt x="572" y="95"/>
                  </a:cubicBezTo>
                  <a:cubicBezTo>
                    <a:pt x="567" y="82"/>
                    <a:pt x="560" y="68"/>
                    <a:pt x="552" y="54"/>
                  </a:cubicBezTo>
                  <a:cubicBezTo>
                    <a:pt x="546" y="41"/>
                    <a:pt x="535" y="31"/>
                    <a:pt x="524" y="21"/>
                  </a:cubicBezTo>
                  <a:cubicBezTo>
                    <a:pt x="511" y="8"/>
                    <a:pt x="494"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1"/>
            <p:cNvSpPr/>
            <p:nvPr/>
          </p:nvSpPr>
          <p:spPr>
            <a:xfrm>
              <a:off x="3544633" y="2709590"/>
              <a:ext cx="189" cy="189"/>
            </a:xfrm>
            <a:custGeom>
              <a:avLst/>
              <a:gdLst/>
              <a:ahLst/>
              <a:cxnLst/>
              <a:rect l="l" t="t" r="r" b="b"/>
              <a:pathLst>
                <a:path w="3" h="3" extrusionOk="0">
                  <a:moveTo>
                    <a:pt x="3" y="1"/>
                  </a:moveTo>
                  <a:cubicBezTo>
                    <a:pt x="2" y="1"/>
                    <a:pt x="2" y="1"/>
                    <a:pt x="2" y="1"/>
                  </a:cubicBezTo>
                  <a:lnTo>
                    <a:pt x="2" y="1"/>
                  </a:lnTo>
                  <a:cubicBezTo>
                    <a:pt x="2" y="1"/>
                    <a:pt x="2" y="1"/>
                    <a:pt x="3" y="1"/>
                  </a:cubicBezTo>
                  <a:close/>
                  <a:moveTo>
                    <a:pt x="3" y="1"/>
                  </a:moveTo>
                  <a:cubicBezTo>
                    <a:pt x="3" y="1"/>
                    <a:pt x="3" y="1"/>
                    <a:pt x="2" y="1"/>
                  </a:cubicBezTo>
                  <a:lnTo>
                    <a:pt x="2" y="1"/>
                  </a:lnTo>
                  <a:cubicBezTo>
                    <a:pt x="2" y="1"/>
                    <a:pt x="3" y="1"/>
                    <a:pt x="3" y="1"/>
                  </a:cubicBezTo>
                  <a:close/>
                  <a:moveTo>
                    <a:pt x="2" y="1"/>
                  </a:moveTo>
                  <a:cubicBezTo>
                    <a:pt x="2" y="1"/>
                    <a:pt x="2" y="1"/>
                    <a:pt x="1" y="1"/>
                  </a:cubicBezTo>
                  <a:lnTo>
                    <a:pt x="1" y="1"/>
                  </a:lnTo>
                  <a:cubicBezTo>
                    <a:pt x="2" y="1"/>
                    <a:pt x="2" y="1"/>
                    <a:pt x="2" y="1"/>
                  </a:cubicBezTo>
                  <a:lnTo>
                    <a:pt x="2" y="1"/>
                  </a:lnTo>
                  <a:cubicBezTo>
                    <a:pt x="2" y="1"/>
                    <a:pt x="2" y="1"/>
                    <a:pt x="2" y="1"/>
                  </a:cubicBezTo>
                  <a:cubicBezTo>
                    <a:pt x="2" y="1"/>
                    <a:pt x="2" y="1"/>
                    <a:pt x="2" y="1"/>
                  </a:cubicBezTo>
                  <a:close/>
                  <a:moveTo>
                    <a:pt x="1" y="1"/>
                  </a:moveTo>
                  <a:cubicBezTo>
                    <a:pt x="1" y="2"/>
                    <a:pt x="1" y="2"/>
                    <a:pt x="1" y="2"/>
                  </a:cubicBezTo>
                  <a:cubicBezTo>
                    <a:pt x="1" y="2"/>
                    <a:pt x="1" y="2"/>
                    <a:pt x="1" y="2"/>
                  </a:cubicBezTo>
                  <a:cubicBezTo>
                    <a:pt x="1" y="2"/>
                    <a:pt x="1" y="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1"/>
            <p:cNvSpPr/>
            <p:nvPr/>
          </p:nvSpPr>
          <p:spPr>
            <a:xfrm>
              <a:off x="3412013" y="2336728"/>
              <a:ext cx="1514048" cy="1295722"/>
            </a:xfrm>
            <a:custGeom>
              <a:avLst/>
              <a:gdLst/>
              <a:ahLst/>
              <a:cxnLst/>
              <a:rect l="l" t="t" r="r" b="b"/>
              <a:pathLst>
                <a:path w="24043" h="20576" extrusionOk="0">
                  <a:moveTo>
                    <a:pt x="14118" y="34"/>
                  </a:moveTo>
                  <a:cubicBezTo>
                    <a:pt x="14117" y="35"/>
                    <a:pt x="14117" y="36"/>
                    <a:pt x="14116" y="36"/>
                  </a:cubicBezTo>
                  <a:lnTo>
                    <a:pt x="14116" y="36"/>
                  </a:lnTo>
                  <a:cubicBezTo>
                    <a:pt x="14117" y="35"/>
                    <a:pt x="14117" y="35"/>
                    <a:pt x="14118" y="34"/>
                  </a:cubicBezTo>
                  <a:close/>
                  <a:moveTo>
                    <a:pt x="14116" y="36"/>
                  </a:moveTo>
                  <a:cubicBezTo>
                    <a:pt x="14115" y="37"/>
                    <a:pt x="14114" y="38"/>
                    <a:pt x="14113" y="39"/>
                  </a:cubicBezTo>
                  <a:lnTo>
                    <a:pt x="14113" y="39"/>
                  </a:lnTo>
                  <a:cubicBezTo>
                    <a:pt x="14114" y="39"/>
                    <a:pt x="14115" y="38"/>
                    <a:pt x="14116" y="36"/>
                  </a:cubicBezTo>
                  <a:close/>
                  <a:moveTo>
                    <a:pt x="13674" y="1509"/>
                  </a:moveTo>
                  <a:cubicBezTo>
                    <a:pt x="13679" y="1519"/>
                    <a:pt x="13684" y="1530"/>
                    <a:pt x="13689" y="1541"/>
                  </a:cubicBezTo>
                  <a:cubicBezTo>
                    <a:pt x="13684" y="1541"/>
                    <a:pt x="13677" y="1541"/>
                    <a:pt x="13670" y="1542"/>
                  </a:cubicBezTo>
                  <a:cubicBezTo>
                    <a:pt x="13673" y="1530"/>
                    <a:pt x="13673" y="1520"/>
                    <a:pt x="13674" y="1509"/>
                  </a:cubicBezTo>
                  <a:close/>
                  <a:moveTo>
                    <a:pt x="20806" y="3541"/>
                  </a:moveTo>
                  <a:lnTo>
                    <a:pt x="20806" y="3541"/>
                  </a:lnTo>
                  <a:cubicBezTo>
                    <a:pt x="20808" y="3546"/>
                    <a:pt x="20811" y="3552"/>
                    <a:pt x="20812" y="3557"/>
                  </a:cubicBezTo>
                  <a:cubicBezTo>
                    <a:pt x="20816" y="3569"/>
                    <a:pt x="20820" y="3579"/>
                    <a:pt x="20824" y="3590"/>
                  </a:cubicBezTo>
                  <a:cubicBezTo>
                    <a:pt x="20820" y="3603"/>
                    <a:pt x="20817" y="3613"/>
                    <a:pt x="20814" y="3624"/>
                  </a:cubicBezTo>
                  <a:cubicBezTo>
                    <a:pt x="20812" y="3595"/>
                    <a:pt x="20809" y="3569"/>
                    <a:pt x="20806" y="3541"/>
                  </a:cubicBezTo>
                  <a:close/>
                  <a:moveTo>
                    <a:pt x="11725" y="3603"/>
                  </a:moveTo>
                  <a:cubicBezTo>
                    <a:pt x="11732" y="3605"/>
                    <a:pt x="11738" y="3608"/>
                    <a:pt x="11744" y="3609"/>
                  </a:cubicBezTo>
                  <a:cubicBezTo>
                    <a:pt x="11760" y="3616"/>
                    <a:pt x="11775" y="3621"/>
                    <a:pt x="11791" y="3626"/>
                  </a:cubicBezTo>
                  <a:cubicBezTo>
                    <a:pt x="11758" y="3619"/>
                    <a:pt x="11724" y="3610"/>
                    <a:pt x="11692" y="3603"/>
                  </a:cubicBezTo>
                  <a:close/>
                  <a:moveTo>
                    <a:pt x="13121" y="3850"/>
                  </a:moveTo>
                  <a:cubicBezTo>
                    <a:pt x="13122" y="3850"/>
                    <a:pt x="13122" y="3850"/>
                    <a:pt x="13122" y="3850"/>
                  </a:cubicBezTo>
                  <a:cubicBezTo>
                    <a:pt x="13122" y="3850"/>
                    <a:pt x="13121" y="3850"/>
                    <a:pt x="13121" y="3850"/>
                  </a:cubicBezTo>
                  <a:close/>
                  <a:moveTo>
                    <a:pt x="12163" y="3872"/>
                  </a:moveTo>
                  <a:lnTo>
                    <a:pt x="12163" y="3872"/>
                  </a:lnTo>
                  <a:cubicBezTo>
                    <a:pt x="12164" y="3873"/>
                    <a:pt x="12164" y="3873"/>
                    <a:pt x="12166" y="3873"/>
                  </a:cubicBezTo>
                  <a:lnTo>
                    <a:pt x="12166" y="3873"/>
                  </a:lnTo>
                  <a:lnTo>
                    <a:pt x="12163" y="3872"/>
                  </a:lnTo>
                  <a:close/>
                  <a:moveTo>
                    <a:pt x="15902" y="4428"/>
                  </a:moveTo>
                  <a:cubicBezTo>
                    <a:pt x="15901" y="4429"/>
                    <a:pt x="15899" y="4429"/>
                    <a:pt x="15897" y="4430"/>
                  </a:cubicBezTo>
                  <a:lnTo>
                    <a:pt x="15897" y="4430"/>
                  </a:lnTo>
                  <a:cubicBezTo>
                    <a:pt x="15899" y="4430"/>
                    <a:pt x="15900" y="4429"/>
                    <a:pt x="15902" y="4428"/>
                  </a:cubicBezTo>
                  <a:close/>
                  <a:moveTo>
                    <a:pt x="9358" y="4352"/>
                  </a:moveTo>
                  <a:lnTo>
                    <a:pt x="9358" y="4352"/>
                  </a:lnTo>
                  <a:cubicBezTo>
                    <a:pt x="9335" y="4379"/>
                    <a:pt x="9310" y="4404"/>
                    <a:pt x="9287" y="4430"/>
                  </a:cubicBezTo>
                  <a:cubicBezTo>
                    <a:pt x="9268" y="4452"/>
                    <a:pt x="9250" y="4475"/>
                    <a:pt x="9231" y="4496"/>
                  </a:cubicBezTo>
                  <a:cubicBezTo>
                    <a:pt x="9238" y="4482"/>
                    <a:pt x="9247" y="4470"/>
                    <a:pt x="9255" y="4455"/>
                  </a:cubicBezTo>
                  <a:cubicBezTo>
                    <a:pt x="9258" y="4451"/>
                    <a:pt x="9263" y="4447"/>
                    <a:pt x="9267" y="4442"/>
                  </a:cubicBezTo>
                  <a:lnTo>
                    <a:pt x="9267" y="4444"/>
                  </a:lnTo>
                  <a:cubicBezTo>
                    <a:pt x="9287" y="4421"/>
                    <a:pt x="9309" y="4399"/>
                    <a:pt x="9330" y="4378"/>
                  </a:cubicBezTo>
                  <a:cubicBezTo>
                    <a:pt x="9339" y="4368"/>
                    <a:pt x="9349" y="4361"/>
                    <a:pt x="9358" y="4352"/>
                  </a:cubicBezTo>
                  <a:close/>
                  <a:moveTo>
                    <a:pt x="15000" y="4624"/>
                  </a:moveTo>
                  <a:cubicBezTo>
                    <a:pt x="15005" y="4624"/>
                    <a:pt x="15010" y="4625"/>
                    <a:pt x="15016" y="4625"/>
                  </a:cubicBezTo>
                  <a:cubicBezTo>
                    <a:pt x="15012" y="4629"/>
                    <a:pt x="15010" y="4633"/>
                    <a:pt x="15006" y="4638"/>
                  </a:cubicBezTo>
                  <a:cubicBezTo>
                    <a:pt x="15005" y="4633"/>
                    <a:pt x="15001" y="4627"/>
                    <a:pt x="15000" y="4624"/>
                  </a:cubicBezTo>
                  <a:close/>
                  <a:moveTo>
                    <a:pt x="5515" y="4674"/>
                  </a:moveTo>
                  <a:lnTo>
                    <a:pt x="5500" y="4686"/>
                  </a:lnTo>
                  <a:cubicBezTo>
                    <a:pt x="5499" y="4686"/>
                    <a:pt x="5499" y="4687"/>
                    <a:pt x="5497" y="4688"/>
                  </a:cubicBezTo>
                  <a:cubicBezTo>
                    <a:pt x="5496" y="4687"/>
                    <a:pt x="5494" y="4687"/>
                    <a:pt x="5492" y="4686"/>
                  </a:cubicBezTo>
                  <a:lnTo>
                    <a:pt x="5515" y="4674"/>
                  </a:lnTo>
                  <a:close/>
                  <a:moveTo>
                    <a:pt x="9239" y="4691"/>
                  </a:moveTo>
                  <a:cubicBezTo>
                    <a:pt x="9237" y="4693"/>
                    <a:pt x="9236" y="4695"/>
                    <a:pt x="9235" y="4697"/>
                  </a:cubicBezTo>
                  <a:lnTo>
                    <a:pt x="9235" y="4697"/>
                  </a:lnTo>
                  <a:cubicBezTo>
                    <a:pt x="9237" y="4696"/>
                    <a:pt x="9238" y="4693"/>
                    <a:pt x="9239" y="4691"/>
                  </a:cubicBezTo>
                  <a:close/>
                  <a:moveTo>
                    <a:pt x="7941" y="4820"/>
                  </a:moveTo>
                  <a:cubicBezTo>
                    <a:pt x="7942" y="4820"/>
                    <a:pt x="7942" y="4820"/>
                    <a:pt x="7943" y="4820"/>
                  </a:cubicBezTo>
                  <a:cubicBezTo>
                    <a:pt x="7942" y="4820"/>
                    <a:pt x="7942" y="4820"/>
                    <a:pt x="7941" y="4820"/>
                  </a:cubicBezTo>
                  <a:close/>
                  <a:moveTo>
                    <a:pt x="15132" y="4952"/>
                  </a:moveTo>
                  <a:lnTo>
                    <a:pt x="15132" y="4952"/>
                  </a:lnTo>
                  <a:cubicBezTo>
                    <a:pt x="15132" y="4954"/>
                    <a:pt x="15133" y="4955"/>
                    <a:pt x="15134" y="4957"/>
                  </a:cubicBezTo>
                  <a:cubicBezTo>
                    <a:pt x="15134" y="4955"/>
                    <a:pt x="15133" y="4954"/>
                    <a:pt x="15132" y="4952"/>
                  </a:cubicBezTo>
                  <a:close/>
                  <a:moveTo>
                    <a:pt x="4272" y="5030"/>
                  </a:moveTo>
                  <a:cubicBezTo>
                    <a:pt x="4273" y="5030"/>
                    <a:pt x="4273" y="5030"/>
                    <a:pt x="4274" y="5030"/>
                  </a:cubicBezTo>
                  <a:cubicBezTo>
                    <a:pt x="4273" y="5030"/>
                    <a:pt x="4273" y="5030"/>
                    <a:pt x="4272" y="5030"/>
                  </a:cubicBezTo>
                  <a:close/>
                  <a:moveTo>
                    <a:pt x="3229" y="5140"/>
                  </a:moveTo>
                  <a:lnTo>
                    <a:pt x="3229" y="5140"/>
                  </a:lnTo>
                  <a:cubicBezTo>
                    <a:pt x="3229" y="5140"/>
                    <a:pt x="3229" y="5140"/>
                    <a:pt x="3229" y="5141"/>
                  </a:cubicBezTo>
                  <a:lnTo>
                    <a:pt x="3229" y="5141"/>
                  </a:lnTo>
                  <a:cubicBezTo>
                    <a:pt x="3229" y="5140"/>
                    <a:pt x="3229" y="5140"/>
                    <a:pt x="3229" y="5140"/>
                  </a:cubicBezTo>
                  <a:close/>
                  <a:moveTo>
                    <a:pt x="2874" y="5153"/>
                  </a:moveTo>
                  <a:cubicBezTo>
                    <a:pt x="2848" y="5166"/>
                    <a:pt x="2821" y="5178"/>
                    <a:pt x="2793" y="5194"/>
                  </a:cubicBezTo>
                  <a:cubicBezTo>
                    <a:pt x="2817" y="5181"/>
                    <a:pt x="2838" y="5168"/>
                    <a:pt x="2862" y="5157"/>
                  </a:cubicBezTo>
                  <a:cubicBezTo>
                    <a:pt x="2865" y="5155"/>
                    <a:pt x="2870" y="5154"/>
                    <a:pt x="2874" y="5153"/>
                  </a:cubicBezTo>
                  <a:close/>
                  <a:moveTo>
                    <a:pt x="20125" y="5542"/>
                  </a:moveTo>
                  <a:lnTo>
                    <a:pt x="20125" y="5542"/>
                  </a:lnTo>
                  <a:cubicBezTo>
                    <a:pt x="20120" y="5551"/>
                    <a:pt x="20115" y="5560"/>
                    <a:pt x="20112" y="5570"/>
                  </a:cubicBezTo>
                  <a:lnTo>
                    <a:pt x="20099" y="5577"/>
                  </a:lnTo>
                  <a:cubicBezTo>
                    <a:pt x="20109" y="5565"/>
                    <a:pt x="20118" y="5554"/>
                    <a:pt x="20125" y="5542"/>
                  </a:cubicBezTo>
                  <a:close/>
                  <a:moveTo>
                    <a:pt x="14982" y="5626"/>
                  </a:moveTo>
                  <a:cubicBezTo>
                    <a:pt x="14982" y="5627"/>
                    <a:pt x="14982" y="5627"/>
                    <a:pt x="14982" y="5628"/>
                  </a:cubicBezTo>
                  <a:lnTo>
                    <a:pt x="14982" y="5628"/>
                  </a:lnTo>
                  <a:cubicBezTo>
                    <a:pt x="14982" y="5627"/>
                    <a:pt x="14982" y="5627"/>
                    <a:pt x="14982" y="5626"/>
                  </a:cubicBezTo>
                  <a:close/>
                  <a:moveTo>
                    <a:pt x="2113" y="5915"/>
                  </a:moveTo>
                  <a:cubicBezTo>
                    <a:pt x="2112" y="5916"/>
                    <a:pt x="2112" y="5917"/>
                    <a:pt x="2111" y="5917"/>
                  </a:cubicBezTo>
                  <a:lnTo>
                    <a:pt x="2113" y="5915"/>
                  </a:lnTo>
                  <a:close/>
                  <a:moveTo>
                    <a:pt x="6618" y="6021"/>
                  </a:moveTo>
                  <a:cubicBezTo>
                    <a:pt x="6620" y="6024"/>
                    <a:pt x="6622" y="6025"/>
                    <a:pt x="6625" y="6026"/>
                  </a:cubicBezTo>
                  <a:cubicBezTo>
                    <a:pt x="6623" y="6024"/>
                    <a:pt x="6620" y="6023"/>
                    <a:pt x="6618" y="6021"/>
                  </a:cubicBezTo>
                  <a:close/>
                  <a:moveTo>
                    <a:pt x="1924" y="6322"/>
                  </a:moveTo>
                  <a:cubicBezTo>
                    <a:pt x="1924" y="6323"/>
                    <a:pt x="1924" y="6323"/>
                    <a:pt x="1924" y="6324"/>
                  </a:cubicBezTo>
                  <a:lnTo>
                    <a:pt x="1924" y="6324"/>
                  </a:lnTo>
                  <a:cubicBezTo>
                    <a:pt x="1924" y="6323"/>
                    <a:pt x="1924" y="6323"/>
                    <a:pt x="1924" y="6322"/>
                  </a:cubicBezTo>
                  <a:close/>
                  <a:moveTo>
                    <a:pt x="18947" y="6735"/>
                  </a:moveTo>
                  <a:cubicBezTo>
                    <a:pt x="18948" y="6742"/>
                    <a:pt x="18949" y="6748"/>
                    <a:pt x="18952" y="6753"/>
                  </a:cubicBezTo>
                  <a:cubicBezTo>
                    <a:pt x="18944" y="6752"/>
                    <a:pt x="18935" y="6750"/>
                    <a:pt x="18926" y="6748"/>
                  </a:cubicBezTo>
                  <a:cubicBezTo>
                    <a:pt x="18932" y="6745"/>
                    <a:pt x="18940" y="6740"/>
                    <a:pt x="18947" y="6735"/>
                  </a:cubicBezTo>
                  <a:close/>
                  <a:moveTo>
                    <a:pt x="21502" y="6717"/>
                  </a:moveTo>
                  <a:cubicBezTo>
                    <a:pt x="21497" y="6734"/>
                    <a:pt x="21493" y="6750"/>
                    <a:pt x="21491" y="6767"/>
                  </a:cubicBezTo>
                  <a:cubicBezTo>
                    <a:pt x="21488" y="6765"/>
                    <a:pt x="21484" y="6764"/>
                    <a:pt x="21481" y="6763"/>
                  </a:cubicBezTo>
                  <a:cubicBezTo>
                    <a:pt x="21488" y="6747"/>
                    <a:pt x="21496" y="6732"/>
                    <a:pt x="21502" y="6717"/>
                  </a:cubicBezTo>
                  <a:close/>
                  <a:moveTo>
                    <a:pt x="21611" y="6818"/>
                  </a:moveTo>
                  <a:cubicBezTo>
                    <a:pt x="21617" y="6823"/>
                    <a:pt x="21620" y="6829"/>
                    <a:pt x="21625" y="6834"/>
                  </a:cubicBezTo>
                  <a:cubicBezTo>
                    <a:pt x="21620" y="6831"/>
                    <a:pt x="21613" y="6829"/>
                    <a:pt x="21608" y="6826"/>
                  </a:cubicBezTo>
                  <a:lnTo>
                    <a:pt x="21611" y="6818"/>
                  </a:lnTo>
                  <a:close/>
                  <a:moveTo>
                    <a:pt x="21806" y="7015"/>
                  </a:moveTo>
                  <a:cubicBezTo>
                    <a:pt x="21806" y="7015"/>
                    <a:pt x="21807" y="7015"/>
                    <a:pt x="21807" y="7015"/>
                  </a:cubicBezTo>
                  <a:cubicBezTo>
                    <a:pt x="21807" y="7015"/>
                    <a:pt x="21806" y="7015"/>
                    <a:pt x="21806" y="7015"/>
                  </a:cubicBezTo>
                  <a:close/>
                  <a:moveTo>
                    <a:pt x="19621" y="7358"/>
                  </a:moveTo>
                  <a:cubicBezTo>
                    <a:pt x="19621" y="7359"/>
                    <a:pt x="19621" y="7359"/>
                    <a:pt x="19623" y="7360"/>
                  </a:cubicBezTo>
                  <a:cubicBezTo>
                    <a:pt x="19622" y="7359"/>
                    <a:pt x="19621" y="7358"/>
                    <a:pt x="19621" y="7358"/>
                  </a:cubicBezTo>
                  <a:close/>
                  <a:moveTo>
                    <a:pt x="19878" y="7532"/>
                  </a:moveTo>
                  <a:cubicBezTo>
                    <a:pt x="19882" y="7536"/>
                    <a:pt x="19885" y="7538"/>
                    <a:pt x="19888" y="7541"/>
                  </a:cubicBezTo>
                  <a:cubicBezTo>
                    <a:pt x="19892" y="7551"/>
                    <a:pt x="19896" y="7561"/>
                    <a:pt x="19900" y="7571"/>
                  </a:cubicBezTo>
                  <a:cubicBezTo>
                    <a:pt x="19891" y="7557"/>
                    <a:pt x="19885" y="7545"/>
                    <a:pt x="19878" y="7532"/>
                  </a:cubicBezTo>
                  <a:close/>
                  <a:moveTo>
                    <a:pt x="20160" y="8285"/>
                  </a:moveTo>
                  <a:lnTo>
                    <a:pt x="20160" y="8285"/>
                  </a:lnTo>
                  <a:cubicBezTo>
                    <a:pt x="20164" y="8288"/>
                    <a:pt x="20169" y="8291"/>
                    <a:pt x="20174" y="8293"/>
                  </a:cubicBezTo>
                  <a:cubicBezTo>
                    <a:pt x="20175" y="8294"/>
                    <a:pt x="20176" y="8294"/>
                    <a:pt x="20177" y="8295"/>
                  </a:cubicBezTo>
                  <a:cubicBezTo>
                    <a:pt x="20172" y="8296"/>
                    <a:pt x="20169" y="8296"/>
                    <a:pt x="20163" y="8298"/>
                  </a:cubicBezTo>
                  <a:cubicBezTo>
                    <a:pt x="20161" y="8294"/>
                    <a:pt x="20161" y="8290"/>
                    <a:pt x="20160" y="8285"/>
                  </a:cubicBezTo>
                  <a:close/>
                  <a:moveTo>
                    <a:pt x="21386" y="8396"/>
                  </a:moveTo>
                  <a:cubicBezTo>
                    <a:pt x="21395" y="8402"/>
                    <a:pt x="21405" y="8408"/>
                    <a:pt x="21414" y="8414"/>
                  </a:cubicBezTo>
                  <a:cubicBezTo>
                    <a:pt x="21403" y="8410"/>
                    <a:pt x="21393" y="8408"/>
                    <a:pt x="21381" y="8403"/>
                  </a:cubicBezTo>
                  <a:cubicBezTo>
                    <a:pt x="21383" y="8399"/>
                    <a:pt x="21384" y="8398"/>
                    <a:pt x="21386" y="8396"/>
                  </a:cubicBezTo>
                  <a:close/>
                  <a:moveTo>
                    <a:pt x="3313" y="8427"/>
                  </a:moveTo>
                  <a:cubicBezTo>
                    <a:pt x="3314" y="8427"/>
                    <a:pt x="3314" y="8428"/>
                    <a:pt x="3315" y="8428"/>
                  </a:cubicBezTo>
                  <a:lnTo>
                    <a:pt x="3315" y="8428"/>
                  </a:lnTo>
                  <a:cubicBezTo>
                    <a:pt x="3314" y="8428"/>
                    <a:pt x="3314" y="8427"/>
                    <a:pt x="3313" y="8427"/>
                  </a:cubicBezTo>
                  <a:close/>
                  <a:moveTo>
                    <a:pt x="1029" y="9485"/>
                  </a:moveTo>
                  <a:lnTo>
                    <a:pt x="1029" y="9485"/>
                  </a:lnTo>
                  <a:cubicBezTo>
                    <a:pt x="1031" y="9487"/>
                    <a:pt x="1032" y="9488"/>
                    <a:pt x="1033" y="9490"/>
                  </a:cubicBezTo>
                  <a:lnTo>
                    <a:pt x="1033" y="9490"/>
                  </a:lnTo>
                  <a:cubicBezTo>
                    <a:pt x="1032" y="9488"/>
                    <a:pt x="1031" y="9486"/>
                    <a:pt x="1029" y="9485"/>
                  </a:cubicBezTo>
                  <a:close/>
                  <a:moveTo>
                    <a:pt x="606" y="10319"/>
                  </a:moveTo>
                  <a:cubicBezTo>
                    <a:pt x="606" y="10320"/>
                    <a:pt x="606" y="10320"/>
                    <a:pt x="605" y="10321"/>
                  </a:cubicBezTo>
                  <a:lnTo>
                    <a:pt x="605" y="10321"/>
                  </a:lnTo>
                  <a:cubicBezTo>
                    <a:pt x="606" y="10321"/>
                    <a:pt x="606" y="10320"/>
                    <a:pt x="606" y="10319"/>
                  </a:cubicBezTo>
                  <a:close/>
                  <a:moveTo>
                    <a:pt x="1106" y="12680"/>
                  </a:moveTo>
                  <a:cubicBezTo>
                    <a:pt x="1108" y="12681"/>
                    <a:pt x="1109" y="12682"/>
                    <a:pt x="1110" y="12683"/>
                  </a:cubicBezTo>
                  <a:lnTo>
                    <a:pt x="1110" y="12683"/>
                  </a:lnTo>
                  <a:cubicBezTo>
                    <a:pt x="1109" y="12682"/>
                    <a:pt x="1108" y="12681"/>
                    <a:pt x="1106" y="12680"/>
                  </a:cubicBezTo>
                  <a:close/>
                  <a:moveTo>
                    <a:pt x="1110" y="12683"/>
                  </a:moveTo>
                  <a:lnTo>
                    <a:pt x="1110" y="12683"/>
                  </a:lnTo>
                  <a:cubicBezTo>
                    <a:pt x="1110" y="12684"/>
                    <a:pt x="1111" y="12685"/>
                    <a:pt x="1112" y="12685"/>
                  </a:cubicBezTo>
                  <a:cubicBezTo>
                    <a:pt x="1111" y="12685"/>
                    <a:pt x="1110" y="12684"/>
                    <a:pt x="1110" y="12683"/>
                  </a:cubicBezTo>
                  <a:close/>
                  <a:moveTo>
                    <a:pt x="1384" y="13204"/>
                  </a:moveTo>
                  <a:lnTo>
                    <a:pt x="1384" y="13204"/>
                  </a:lnTo>
                  <a:cubicBezTo>
                    <a:pt x="1385" y="13205"/>
                    <a:pt x="1385" y="13206"/>
                    <a:pt x="1385" y="13206"/>
                  </a:cubicBezTo>
                  <a:cubicBezTo>
                    <a:pt x="1385" y="13206"/>
                    <a:pt x="1385" y="13205"/>
                    <a:pt x="1384" y="13204"/>
                  </a:cubicBezTo>
                  <a:close/>
                  <a:moveTo>
                    <a:pt x="3611" y="16581"/>
                  </a:moveTo>
                  <a:cubicBezTo>
                    <a:pt x="3612" y="16583"/>
                    <a:pt x="3612" y="16585"/>
                    <a:pt x="3612" y="16588"/>
                  </a:cubicBezTo>
                  <a:lnTo>
                    <a:pt x="3612" y="16588"/>
                  </a:lnTo>
                  <a:cubicBezTo>
                    <a:pt x="3612" y="16585"/>
                    <a:pt x="3612" y="16583"/>
                    <a:pt x="3611" y="16581"/>
                  </a:cubicBezTo>
                  <a:close/>
                  <a:moveTo>
                    <a:pt x="4628" y="18211"/>
                  </a:moveTo>
                  <a:cubicBezTo>
                    <a:pt x="4628" y="18212"/>
                    <a:pt x="4629" y="18214"/>
                    <a:pt x="4630" y="18216"/>
                  </a:cubicBezTo>
                  <a:lnTo>
                    <a:pt x="4630" y="18216"/>
                  </a:lnTo>
                  <a:cubicBezTo>
                    <a:pt x="4629" y="18214"/>
                    <a:pt x="4629" y="18212"/>
                    <a:pt x="4628" y="18211"/>
                  </a:cubicBezTo>
                  <a:close/>
                  <a:moveTo>
                    <a:pt x="5664" y="19816"/>
                  </a:moveTo>
                  <a:lnTo>
                    <a:pt x="5664" y="19816"/>
                  </a:lnTo>
                  <a:cubicBezTo>
                    <a:pt x="5665" y="19816"/>
                    <a:pt x="5665" y="19817"/>
                    <a:pt x="5666" y="19817"/>
                  </a:cubicBezTo>
                  <a:cubicBezTo>
                    <a:pt x="5666" y="19817"/>
                    <a:pt x="5665" y="19816"/>
                    <a:pt x="5664" y="19816"/>
                  </a:cubicBezTo>
                  <a:close/>
                  <a:moveTo>
                    <a:pt x="6501" y="20158"/>
                  </a:moveTo>
                  <a:cubicBezTo>
                    <a:pt x="6502" y="20158"/>
                    <a:pt x="6503" y="20158"/>
                    <a:pt x="6504" y="20158"/>
                  </a:cubicBezTo>
                  <a:lnTo>
                    <a:pt x="6504" y="20158"/>
                  </a:lnTo>
                  <a:cubicBezTo>
                    <a:pt x="6503" y="20158"/>
                    <a:pt x="6502" y="20158"/>
                    <a:pt x="6501" y="20158"/>
                  </a:cubicBezTo>
                  <a:close/>
                  <a:moveTo>
                    <a:pt x="14148" y="1"/>
                  </a:moveTo>
                  <a:lnTo>
                    <a:pt x="14148" y="1"/>
                  </a:lnTo>
                  <a:cubicBezTo>
                    <a:pt x="14125" y="11"/>
                    <a:pt x="14104" y="23"/>
                    <a:pt x="14083" y="37"/>
                  </a:cubicBezTo>
                  <a:cubicBezTo>
                    <a:pt x="14057" y="54"/>
                    <a:pt x="14030" y="71"/>
                    <a:pt x="14005" y="90"/>
                  </a:cubicBezTo>
                  <a:cubicBezTo>
                    <a:pt x="13976" y="109"/>
                    <a:pt x="13949" y="127"/>
                    <a:pt x="13922" y="149"/>
                  </a:cubicBezTo>
                  <a:cubicBezTo>
                    <a:pt x="13905" y="163"/>
                    <a:pt x="13888" y="180"/>
                    <a:pt x="13872" y="195"/>
                  </a:cubicBezTo>
                  <a:cubicBezTo>
                    <a:pt x="13870" y="194"/>
                    <a:pt x="13870" y="192"/>
                    <a:pt x="13867" y="190"/>
                  </a:cubicBezTo>
                  <a:cubicBezTo>
                    <a:pt x="13859" y="186"/>
                    <a:pt x="13851" y="185"/>
                    <a:pt x="13843" y="185"/>
                  </a:cubicBezTo>
                  <a:cubicBezTo>
                    <a:pt x="13821" y="185"/>
                    <a:pt x="13799" y="196"/>
                    <a:pt x="13787" y="216"/>
                  </a:cubicBezTo>
                  <a:cubicBezTo>
                    <a:pt x="13762" y="255"/>
                    <a:pt x="13741" y="297"/>
                    <a:pt x="13722" y="339"/>
                  </a:cubicBezTo>
                  <a:cubicBezTo>
                    <a:pt x="13709" y="363"/>
                    <a:pt x="13695" y="388"/>
                    <a:pt x="13682" y="412"/>
                  </a:cubicBezTo>
                  <a:cubicBezTo>
                    <a:pt x="13660" y="414"/>
                    <a:pt x="13643" y="425"/>
                    <a:pt x="13632" y="443"/>
                  </a:cubicBezTo>
                  <a:cubicBezTo>
                    <a:pt x="13604" y="482"/>
                    <a:pt x="13586" y="527"/>
                    <a:pt x="13566" y="570"/>
                  </a:cubicBezTo>
                  <a:cubicBezTo>
                    <a:pt x="13549" y="606"/>
                    <a:pt x="13534" y="642"/>
                    <a:pt x="13519" y="678"/>
                  </a:cubicBezTo>
                  <a:cubicBezTo>
                    <a:pt x="13490" y="751"/>
                    <a:pt x="13463" y="824"/>
                    <a:pt x="13441" y="901"/>
                  </a:cubicBezTo>
                  <a:cubicBezTo>
                    <a:pt x="13428" y="948"/>
                    <a:pt x="13417" y="998"/>
                    <a:pt x="13411" y="1048"/>
                  </a:cubicBezTo>
                  <a:cubicBezTo>
                    <a:pt x="13403" y="1096"/>
                    <a:pt x="13401" y="1148"/>
                    <a:pt x="13403" y="1195"/>
                  </a:cubicBezTo>
                  <a:cubicBezTo>
                    <a:pt x="13406" y="1236"/>
                    <a:pt x="13408" y="1279"/>
                    <a:pt x="13422" y="1319"/>
                  </a:cubicBezTo>
                  <a:cubicBezTo>
                    <a:pt x="13432" y="1348"/>
                    <a:pt x="13444" y="1381"/>
                    <a:pt x="13469" y="1400"/>
                  </a:cubicBezTo>
                  <a:lnTo>
                    <a:pt x="13442" y="1396"/>
                  </a:lnTo>
                  <a:cubicBezTo>
                    <a:pt x="13429" y="1394"/>
                    <a:pt x="13415" y="1393"/>
                    <a:pt x="13401" y="1393"/>
                  </a:cubicBezTo>
                  <a:cubicBezTo>
                    <a:pt x="13388" y="1393"/>
                    <a:pt x="13374" y="1394"/>
                    <a:pt x="13362" y="1396"/>
                  </a:cubicBezTo>
                  <a:cubicBezTo>
                    <a:pt x="13350" y="1392"/>
                    <a:pt x="13336" y="1390"/>
                    <a:pt x="13323" y="1390"/>
                  </a:cubicBezTo>
                  <a:cubicBezTo>
                    <a:pt x="13308" y="1390"/>
                    <a:pt x="13292" y="1392"/>
                    <a:pt x="13278" y="1395"/>
                  </a:cubicBezTo>
                  <a:cubicBezTo>
                    <a:pt x="13240" y="1402"/>
                    <a:pt x="13202" y="1416"/>
                    <a:pt x="13166" y="1428"/>
                  </a:cubicBezTo>
                  <a:cubicBezTo>
                    <a:pt x="13148" y="1435"/>
                    <a:pt x="13128" y="1443"/>
                    <a:pt x="13111" y="1451"/>
                  </a:cubicBezTo>
                  <a:cubicBezTo>
                    <a:pt x="13102" y="1454"/>
                    <a:pt x="13092" y="1459"/>
                    <a:pt x="13083" y="1463"/>
                  </a:cubicBezTo>
                  <a:cubicBezTo>
                    <a:pt x="13072" y="1466"/>
                    <a:pt x="13060" y="1469"/>
                    <a:pt x="13047" y="1473"/>
                  </a:cubicBezTo>
                  <a:cubicBezTo>
                    <a:pt x="13028" y="1477"/>
                    <a:pt x="13008" y="1479"/>
                    <a:pt x="12990" y="1488"/>
                  </a:cubicBezTo>
                  <a:cubicBezTo>
                    <a:pt x="12969" y="1499"/>
                    <a:pt x="12957" y="1520"/>
                    <a:pt x="12957" y="1542"/>
                  </a:cubicBezTo>
                  <a:cubicBezTo>
                    <a:pt x="12921" y="1570"/>
                    <a:pt x="12886" y="1596"/>
                    <a:pt x="12853" y="1626"/>
                  </a:cubicBezTo>
                  <a:cubicBezTo>
                    <a:pt x="12802" y="1669"/>
                    <a:pt x="12756" y="1715"/>
                    <a:pt x="12714" y="1766"/>
                  </a:cubicBezTo>
                  <a:cubicBezTo>
                    <a:pt x="12672" y="1814"/>
                    <a:pt x="12637" y="1869"/>
                    <a:pt x="12607" y="1926"/>
                  </a:cubicBezTo>
                  <a:cubicBezTo>
                    <a:pt x="12597" y="1938"/>
                    <a:pt x="12587" y="1952"/>
                    <a:pt x="12576" y="1965"/>
                  </a:cubicBezTo>
                  <a:cubicBezTo>
                    <a:pt x="12548" y="2001"/>
                    <a:pt x="12523" y="2041"/>
                    <a:pt x="12497" y="2080"/>
                  </a:cubicBezTo>
                  <a:cubicBezTo>
                    <a:pt x="12463" y="2133"/>
                    <a:pt x="12430" y="2186"/>
                    <a:pt x="12402" y="2241"/>
                  </a:cubicBezTo>
                  <a:cubicBezTo>
                    <a:pt x="12381" y="2285"/>
                    <a:pt x="12369" y="2331"/>
                    <a:pt x="12360" y="2380"/>
                  </a:cubicBezTo>
                  <a:cubicBezTo>
                    <a:pt x="12353" y="2419"/>
                    <a:pt x="12353" y="2460"/>
                    <a:pt x="12354" y="2501"/>
                  </a:cubicBezTo>
                  <a:cubicBezTo>
                    <a:pt x="12354" y="2507"/>
                    <a:pt x="12355" y="2512"/>
                    <a:pt x="12357" y="2517"/>
                  </a:cubicBezTo>
                  <a:cubicBezTo>
                    <a:pt x="12327" y="2638"/>
                    <a:pt x="12318" y="2763"/>
                    <a:pt x="12317" y="2886"/>
                  </a:cubicBezTo>
                  <a:cubicBezTo>
                    <a:pt x="12316" y="2947"/>
                    <a:pt x="12317" y="3009"/>
                    <a:pt x="12324" y="3069"/>
                  </a:cubicBezTo>
                  <a:cubicBezTo>
                    <a:pt x="12328" y="3097"/>
                    <a:pt x="12334" y="3126"/>
                    <a:pt x="12347" y="3152"/>
                  </a:cubicBezTo>
                  <a:cubicBezTo>
                    <a:pt x="12349" y="3205"/>
                    <a:pt x="12355" y="3260"/>
                    <a:pt x="12375" y="3310"/>
                  </a:cubicBezTo>
                  <a:cubicBezTo>
                    <a:pt x="12383" y="3330"/>
                    <a:pt x="12399" y="3350"/>
                    <a:pt x="12417" y="3362"/>
                  </a:cubicBezTo>
                  <a:cubicBezTo>
                    <a:pt x="12421" y="3378"/>
                    <a:pt x="12426" y="3392"/>
                    <a:pt x="12432" y="3408"/>
                  </a:cubicBezTo>
                  <a:cubicBezTo>
                    <a:pt x="12445" y="3441"/>
                    <a:pt x="12463" y="3477"/>
                    <a:pt x="12490" y="3501"/>
                  </a:cubicBezTo>
                  <a:cubicBezTo>
                    <a:pt x="12498" y="3510"/>
                    <a:pt x="12505" y="3516"/>
                    <a:pt x="12515" y="3521"/>
                  </a:cubicBezTo>
                  <a:cubicBezTo>
                    <a:pt x="12517" y="3522"/>
                    <a:pt x="12518" y="3522"/>
                    <a:pt x="12521" y="3522"/>
                  </a:cubicBezTo>
                  <a:cubicBezTo>
                    <a:pt x="12513" y="3525"/>
                    <a:pt x="12507" y="3527"/>
                    <a:pt x="12499" y="3530"/>
                  </a:cubicBezTo>
                  <a:cubicBezTo>
                    <a:pt x="12471" y="3541"/>
                    <a:pt x="12442" y="3552"/>
                    <a:pt x="12414" y="3563"/>
                  </a:cubicBezTo>
                  <a:cubicBezTo>
                    <a:pt x="12406" y="3567"/>
                    <a:pt x="12399" y="3572"/>
                    <a:pt x="12390" y="3575"/>
                  </a:cubicBezTo>
                  <a:cubicBezTo>
                    <a:pt x="12318" y="3538"/>
                    <a:pt x="12246" y="3501"/>
                    <a:pt x="12174" y="3466"/>
                  </a:cubicBezTo>
                  <a:cubicBezTo>
                    <a:pt x="12149" y="3455"/>
                    <a:pt x="12125" y="3445"/>
                    <a:pt x="12100" y="3433"/>
                  </a:cubicBezTo>
                  <a:cubicBezTo>
                    <a:pt x="12059" y="3415"/>
                    <a:pt x="12018" y="3396"/>
                    <a:pt x="11977" y="3379"/>
                  </a:cubicBezTo>
                  <a:cubicBezTo>
                    <a:pt x="11899" y="3347"/>
                    <a:pt x="11819" y="3319"/>
                    <a:pt x="11738" y="3296"/>
                  </a:cubicBezTo>
                  <a:cubicBezTo>
                    <a:pt x="11700" y="3286"/>
                    <a:pt x="11661" y="3279"/>
                    <a:pt x="11622" y="3273"/>
                  </a:cubicBezTo>
                  <a:cubicBezTo>
                    <a:pt x="11612" y="3272"/>
                    <a:pt x="11603" y="3272"/>
                    <a:pt x="11594" y="3272"/>
                  </a:cubicBezTo>
                  <a:cubicBezTo>
                    <a:pt x="11574" y="3272"/>
                    <a:pt x="11554" y="3274"/>
                    <a:pt x="11533" y="3275"/>
                  </a:cubicBezTo>
                  <a:cubicBezTo>
                    <a:pt x="11523" y="3278"/>
                    <a:pt x="11513" y="3280"/>
                    <a:pt x="11506" y="3285"/>
                  </a:cubicBezTo>
                  <a:cubicBezTo>
                    <a:pt x="11492" y="3284"/>
                    <a:pt x="11478" y="3283"/>
                    <a:pt x="11465" y="3280"/>
                  </a:cubicBezTo>
                  <a:cubicBezTo>
                    <a:pt x="11402" y="3273"/>
                    <a:pt x="11338" y="3270"/>
                    <a:pt x="11275" y="3270"/>
                  </a:cubicBezTo>
                  <a:cubicBezTo>
                    <a:pt x="11222" y="3270"/>
                    <a:pt x="11170" y="3272"/>
                    <a:pt x="11117" y="3274"/>
                  </a:cubicBezTo>
                  <a:cubicBezTo>
                    <a:pt x="10982" y="3281"/>
                    <a:pt x="10848" y="3300"/>
                    <a:pt x="10715" y="3329"/>
                  </a:cubicBezTo>
                  <a:cubicBezTo>
                    <a:pt x="10589" y="3355"/>
                    <a:pt x="10465" y="3389"/>
                    <a:pt x="10343" y="3429"/>
                  </a:cubicBezTo>
                  <a:cubicBezTo>
                    <a:pt x="10304" y="3444"/>
                    <a:pt x="10263" y="3456"/>
                    <a:pt x="10222" y="3474"/>
                  </a:cubicBezTo>
                  <a:cubicBezTo>
                    <a:pt x="10195" y="3485"/>
                    <a:pt x="10168" y="3495"/>
                    <a:pt x="10141" y="3507"/>
                  </a:cubicBezTo>
                  <a:cubicBezTo>
                    <a:pt x="10124" y="3515"/>
                    <a:pt x="10106" y="3521"/>
                    <a:pt x="10089" y="3528"/>
                  </a:cubicBezTo>
                  <a:cubicBezTo>
                    <a:pt x="10077" y="3513"/>
                    <a:pt x="10059" y="3503"/>
                    <a:pt x="10039" y="3503"/>
                  </a:cubicBezTo>
                  <a:cubicBezTo>
                    <a:pt x="10031" y="3503"/>
                    <a:pt x="10023" y="3505"/>
                    <a:pt x="10016" y="3508"/>
                  </a:cubicBezTo>
                  <a:cubicBezTo>
                    <a:pt x="10006" y="3512"/>
                    <a:pt x="9996" y="3516"/>
                    <a:pt x="9987" y="3521"/>
                  </a:cubicBezTo>
                  <a:cubicBezTo>
                    <a:pt x="9974" y="3530"/>
                    <a:pt x="9960" y="3539"/>
                    <a:pt x="9948" y="3548"/>
                  </a:cubicBezTo>
                  <a:cubicBezTo>
                    <a:pt x="9930" y="3559"/>
                    <a:pt x="9915" y="3570"/>
                    <a:pt x="9898" y="3582"/>
                  </a:cubicBezTo>
                  <a:cubicBezTo>
                    <a:pt x="9870" y="3601"/>
                    <a:pt x="9842" y="3621"/>
                    <a:pt x="9816" y="3642"/>
                  </a:cubicBezTo>
                  <a:cubicBezTo>
                    <a:pt x="9801" y="3652"/>
                    <a:pt x="9788" y="3665"/>
                    <a:pt x="9773" y="3675"/>
                  </a:cubicBezTo>
                  <a:cubicBezTo>
                    <a:pt x="9772" y="3675"/>
                    <a:pt x="9770" y="3676"/>
                    <a:pt x="9769" y="3676"/>
                  </a:cubicBezTo>
                  <a:cubicBezTo>
                    <a:pt x="9727" y="3701"/>
                    <a:pt x="9686" y="3724"/>
                    <a:pt x="9643" y="3749"/>
                  </a:cubicBezTo>
                  <a:cubicBezTo>
                    <a:pt x="9623" y="3761"/>
                    <a:pt x="9603" y="3774"/>
                    <a:pt x="9583" y="3786"/>
                  </a:cubicBezTo>
                  <a:cubicBezTo>
                    <a:pt x="9554" y="3807"/>
                    <a:pt x="9522" y="3827"/>
                    <a:pt x="9492" y="3848"/>
                  </a:cubicBezTo>
                  <a:cubicBezTo>
                    <a:pt x="9464" y="3871"/>
                    <a:pt x="9437" y="3892"/>
                    <a:pt x="9408" y="3913"/>
                  </a:cubicBezTo>
                  <a:cubicBezTo>
                    <a:pt x="9390" y="3928"/>
                    <a:pt x="9367" y="3940"/>
                    <a:pt x="9354" y="3960"/>
                  </a:cubicBezTo>
                  <a:cubicBezTo>
                    <a:pt x="9349" y="3969"/>
                    <a:pt x="9344" y="3976"/>
                    <a:pt x="9340" y="3986"/>
                  </a:cubicBezTo>
                  <a:cubicBezTo>
                    <a:pt x="9336" y="3988"/>
                    <a:pt x="9334" y="3992"/>
                    <a:pt x="9330" y="3995"/>
                  </a:cubicBezTo>
                  <a:cubicBezTo>
                    <a:pt x="9326" y="3997"/>
                    <a:pt x="9325" y="4000"/>
                    <a:pt x="9323" y="4001"/>
                  </a:cubicBezTo>
                  <a:cubicBezTo>
                    <a:pt x="9312" y="3993"/>
                    <a:pt x="9297" y="3988"/>
                    <a:pt x="9283" y="3988"/>
                  </a:cubicBezTo>
                  <a:cubicBezTo>
                    <a:pt x="9278" y="3988"/>
                    <a:pt x="9273" y="3989"/>
                    <a:pt x="9269" y="3990"/>
                  </a:cubicBezTo>
                  <a:cubicBezTo>
                    <a:pt x="9249" y="3993"/>
                    <a:pt x="9232" y="4003"/>
                    <a:pt x="9218" y="4017"/>
                  </a:cubicBezTo>
                  <a:cubicBezTo>
                    <a:pt x="9201" y="4036"/>
                    <a:pt x="9182" y="4055"/>
                    <a:pt x="9166" y="4074"/>
                  </a:cubicBezTo>
                  <a:cubicBezTo>
                    <a:pt x="9141" y="4101"/>
                    <a:pt x="9117" y="4129"/>
                    <a:pt x="9093" y="4157"/>
                  </a:cubicBezTo>
                  <a:cubicBezTo>
                    <a:pt x="9040" y="4220"/>
                    <a:pt x="8984" y="4284"/>
                    <a:pt x="8933" y="4349"/>
                  </a:cubicBezTo>
                  <a:cubicBezTo>
                    <a:pt x="8882" y="4415"/>
                    <a:pt x="8829" y="4482"/>
                    <a:pt x="8784" y="4553"/>
                  </a:cubicBezTo>
                  <a:lnTo>
                    <a:pt x="8745" y="4615"/>
                  </a:lnTo>
                  <a:cubicBezTo>
                    <a:pt x="8722" y="4655"/>
                    <a:pt x="8702" y="4694"/>
                    <a:pt x="8686" y="4739"/>
                  </a:cubicBezTo>
                  <a:cubicBezTo>
                    <a:pt x="8671" y="4777"/>
                    <a:pt x="8660" y="4817"/>
                    <a:pt x="8653" y="4858"/>
                  </a:cubicBezTo>
                  <a:lnTo>
                    <a:pt x="8653" y="4860"/>
                  </a:lnTo>
                  <a:cubicBezTo>
                    <a:pt x="8651" y="4859"/>
                    <a:pt x="8651" y="4858"/>
                    <a:pt x="8651" y="4854"/>
                  </a:cubicBezTo>
                  <a:cubicBezTo>
                    <a:pt x="8647" y="4844"/>
                    <a:pt x="8639" y="4836"/>
                    <a:pt x="8633" y="4826"/>
                  </a:cubicBezTo>
                  <a:cubicBezTo>
                    <a:pt x="8625" y="4813"/>
                    <a:pt x="8613" y="4803"/>
                    <a:pt x="8603" y="4791"/>
                  </a:cubicBezTo>
                  <a:cubicBezTo>
                    <a:pt x="8591" y="4779"/>
                    <a:pt x="8577" y="4766"/>
                    <a:pt x="8563" y="4754"/>
                  </a:cubicBezTo>
                  <a:cubicBezTo>
                    <a:pt x="8504" y="4702"/>
                    <a:pt x="8438" y="4656"/>
                    <a:pt x="8371" y="4614"/>
                  </a:cubicBezTo>
                  <a:cubicBezTo>
                    <a:pt x="8353" y="4602"/>
                    <a:pt x="8334" y="4590"/>
                    <a:pt x="8315" y="4579"/>
                  </a:cubicBezTo>
                  <a:cubicBezTo>
                    <a:pt x="8313" y="4573"/>
                    <a:pt x="8309" y="4565"/>
                    <a:pt x="8305" y="4559"/>
                  </a:cubicBezTo>
                  <a:cubicBezTo>
                    <a:pt x="8292" y="4544"/>
                    <a:pt x="8279" y="4529"/>
                    <a:pt x="8264" y="4516"/>
                  </a:cubicBezTo>
                  <a:cubicBezTo>
                    <a:pt x="8222" y="4476"/>
                    <a:pt x="8178" y="4442"/>
                    <a:pt x="8129" y="4410"/>
                  </a:cubicBezTo>
                  <a:cubicBezTo>
                    <a:pt x="8077" y="4374"/>
                    <a:pt x="8019" y="4343"/>
                    <a:pt x="7962" y="4313"/>
                  </a:cubicBezTo>
                  <a:cubicBezTo>
                    <a:pt x="7896" y="4280"/>
                    <a:pt x="7829" y="4250"/>
                    <a:pt x="7761" y="4224"/>
                  </a:cubicBezTo>
                  <a:cubicBezTo>
                    <a:pt x="7634" y="4173"/>
                    <a:pt x="7503" y="4136"/>
                    <a:pt x="7370" y="4106"/>
                  </a:cubicBezTo>
                  <a:cubicBezTo>
                    <a:pt x="7237" y="4075"/>
                    <a:pt x="7102" y="4055"/>
                    <a:pt x="6965" y="4043"/>
                  </a:cubicBezTo>
                  <a:cubicBezTo>
                    <a:pt x="6873" y="4035"/>
                    <a:pt x="6780" y="4031"/>
                    <a:pt x="6688" y="4031"/>
                  </a:cubicBezTo>
                  <a:cubicBezTo>
                    <a:pt x="6550" y="4031"/>
                    <a:pt x="6412" y="4040"/>
                    <a:pt x="6276" y="4059"/>
                  </a:cubicBezTo>
                  <a:cubicBezTo>
                    <a:pt x="6220" y="4067"/>
                    <a:pt x="6165" y="4074"/>
                    <a:pt x="6110" y="4080"/>
                  </a:cubicBezTo>
                  <a:cubicBezTo>
                    <a:pt x="6065" y="4086"/>
                    <a:pt x="6022" y="4095"/>
                    <a:pt x="5981" y="4110"/>
                  </a:cubicBezTo>
                  <a:cubicBezTo>
                    <a:pt x="5964" y="4117"/>
                    <a:pt x="5946" y="4126"/>
                    <a:pt x="5930" y="4136"/>
                  </a:cubicBezTo>
                  <a:cubicBezTo>
                    <a:pt x="5921" y="4141"/>
                    <a:pt x="5914" y="4148"/>
                    <a:pt x="5907" y="4155"/>
                  </a:cubicBezTo>
                  <a:cubicBezTo>
                    <a:pt x="5900" y="4161"/>
                    <a:pt x="5895" y="4168"/>
                    <a:pt x="5892" y="4176"/>
                  </a:cubicBezTo>
                  <a:cubicBezTo>
                    <a:pt x="5887" y="4184"/>
                    <a:pt x="5884" y="4192"/>
                    <a:pt x="5883" y="4199"/>
                  </a:cubicBezTo>
                  <a:cubicBezTo>
                    <a:pt x="5840" y="4214"/>
                    <a:pt x="5797" y="4227"/>
                    <a:pt x="5755" y="4240"/>
                  </a:cubicBezTo>
                  <a:cubicBezTo>
                    <a:pt x="5735" y="4248"/>
                    <a:pt x="5717" y="4255"/>
                    <a:pt x="5697" y="4263"/>
                  </a:cubicBezTo>
                  <a:cubicBezTo>
                    <a:pt x="5684" y="4268"/>
                    <a:pt x="5671" y="4273"/>
                    <a:pt x="5657" y="4279"/>
                  </a:cubicBezTo>
                  <a:lnTo>
                    <a:pt x="5630" y="4290"/>
                  </a:lnTo>
                  <a:cubicBezTo>
                    <a:pt x="5614" y="4297"/>
                    <a:pt x="5601" y="4305"/>
                    <a:pt x="5588" y="4315"/>
                  </a:cubicBezTo>
                  <a:cubicBezTo>
                    <a:pt x="5559" y="4333"/>
                    <a:pt x="5555" y="4369"/>
                    <a:pt x="5569" y="4397"/>
                  </a:cubicBezTo>
                  <a:cubicBezTo>
                    <a:pt x="5565" y="4399"/>
                    <a:pt x="5563" y="4402"/>
                    <a:pt x="5559" y="4404"/>
                  </a:cubicBezTo>
                  <a:cubicBezTo>
                    <a:pt x="5555" y="4408"/>
                    <a:pt x="5552" y="4411"/>
                    <a:pt x="5548" y="4415"/>
                  </a:cubicBezTo>
                  <a:cubicBezTo>
                    <a:pt x="5513" y="4436"/>
                    <a:pt x="5481" y="4459"/>
                    <a:pt x="5448" y="4482"/>
                  </a:cubicBezTo>
                  <a:cubicBezTo>
                    <a:pt x="5423" y="4500"/>
                    <a:pt x="5400" y="4521"/>
                    <a:pt x="5377" y="4542"/>
                  </a:cubicBezTo>
                  <a:cubicBezTo>
                    <a:pt x="5352" y="4563"/>
                    <a:pt x="5330" y="4584"/>
                    <a:pt x="5309" y="4609"/>
                  </a:cubicBezTo>
                  <a:cubicBezTo>
                    <a:pt x="5290" y="4627"/>
                    <a:pt x="5278" y="4647"/>
                    <a:pt x="5275" y="4673"/>
                  </a:cubicBezTo>
                  <a:cubicBezTo>
                    <a:pt x="5274" y="4687"/>
                    <a:pt x="5278" y="4702"/>
                    <a:pt x="5283" y="4714"/>
                  </a:cubicBezTo>
                  <a:cubicBezTo>
                    <a:pt x="5288" y="4729"/>
                    <a:pt x="5297" y="4740"/>
                    <a:pt x="5307" y="4750"/>
                  </a:cubicBezTo>
                  <a:cubicBezTo>
                    <a:pt x="5300" y="4746"/>
                    <a:pt x="5290" y="4743"/>
                    <a:pt x="5283" y="4740"/>
                  </a:cubicBezTo>
                  <a:lnTo>
                    <a:pt x="5109" y="4671"/>
                  </a:lnTo>
                  <a:cubicBezTo>
                    <a:pt x="5044" y="4645"/>
                    <a:pt x="4980" y="4619"/>
                    <a:pt x="4913" y="4601"/>
                  </a:cubicBezTo>
                  <a:cubicBezTo>
                    <a:pt x="4846" y="4581"/>
                    <a:pt x="4778" y="4565"/>
                    <a:pt x="4711" y="4553"/>
                  </a:cubicBezTo>
                  <a:cubicBezTo>
                    <a:pt x="4646" y="4540"/>
                    <a:pt x="4582" y="4527"/>
                    <a:pt x="4516" y="4521"/>
                  </a:cubicBezTo>
                  <a:cubicBezTo>
                    <a:pt x="4483" y="4517"/>
                    <a:pt x="4448" y="4513"/>
                    <a:pt x="4414" y="4511"/>
                  </a:cubicBezTo>
                  <a:cubicBezTo>
                    <a:pt x="4378" y="4508"/>
                    <a:pt x="4344" y="4508"/>
                    <a:pt x="4308" y="4508"/>
                  </a:cubicBezTo>
                  <a:cubicBezTo>
                    <a:pt x="4301" y="4508"/>
                    <a:pt x="4293" y="4508"/>
                    <a:pt x="4286" y="4508"/>
                  </a:cubicBezTo>
                  <a:cubicBezTo>
                    <a:pt x="4224" y="4508"/>
                    <a:pt x="4163" y="4511"/>
                    <a:pt x="4104" y="4514"/>
                  </a:cubicBezTo>
                  <a:cubicBezTo>
                    <a:pt x="3973" y="4522"/>
                    <a:pt x="3841" y="4540"/>
                    <a:pt x="3711" y="4555"/>
                  </a:cubicBezTo>
                  <a:cubicBezTo>
                    <a:pt x="3643" y="4563"/>
                    <a:pt x="3575" y="4571"/>
                    <a:pt x="3506" y="4585"/>
                  </a:cubicBezTo>
                  <a:cubicBezTo>
                    <a:pt x="3442" y="4599"/>
                    <a:pt x="3379" y="4616"/>
                    <a:pt x="3315" y="4635"/>
                  </a:cubicBezTo>
                  <a:cubicBezTo>
                    <a:pt x="3256" y="4651"/>
                    <a:pt x="3199" y="4673"/>
                    <a:pt x="3140" y="4693"/>
                  </a:cubicBezTo>
                  <a:lnTo>
                    <a:pt x="2931" y="4771"/>
                  </a:lnTo>
                  <a:cubicBezTo>
                    <a:pt x="2871" y="4793"/>
                    <a:pt x="2813" y="4815"/>
                    <a:pt x="2757" y="4843"/>
                  </a:cubicBezTo>
                  <a:cubicBezTo>
                    <a:pt x="2695" y="4875"/>
                    <a:pt x="2634" y="4909"/>
                    <a:pt x="2574" y="4945"/>
                  </a:cubicBezTo>
                  <a:cubicBezTo>
                    <a:pt x="2545" y="4962"/>
                    <a:pt x="2517" y="4977"/>
                    <a:pt x="2488" y="4994"/>
                  </a:cubicBezTo>
                  <a:cubicBezTo>
                    <a:pt x="2463" y="5009"/>
                    <a:pt x="2437" y="5027"/>
                    <a:pt x="2412" y="5043"/>
                  </a:cubicBezTo>
                  <a:cubicBezTo>
                    <a:pt x="2385" y="5063"/>
                    <a:pt x="2358" y="5080"/>
                    <a:pt x="2334" y="5101"/>
                  </a:cubicBezTo>
                  <a:cubicBezTo>
                    <a:pt x="2306" y="5125"/>
                    <a:pt x="2278" y="5148"/>
                    <a:pt x="2251" y="5172"/>
                  </a:cubicBezTo>
                  <a:cubicBezTo>
                    <a:pt x="2206" y="5214"/>
                    <a:pt x="2163" y="5257"/>
                    <a:pt x="2123" y="5303"/>
                  </a:cubicBezTo>
                  <a:cubicBezTo>
                    <a:pt x="2080" y="5353"/>
                    <a:pt x="2040" y="5404"/>
                    <a:pt x="1999" y="5457"/>
                  </a:cubicBezTo>
                  <a:cubicBezTo>
                    <a:pt x="1927" y="5553"/>
                    <a:pt x="1860" y="5654"/>
                    <a:pt x="1805" y="5761"/>
                  </a:cubicBezTo>
                  <a:lnTo>
                    <a:pt x="1808" y="5752"/>
                  </a:lnTo>
                  <a:lnTo>
                    <a:pt x="1808" y="5752"/>
                  </a:lnTo>
                  <a:cubicBezTo>
                    <a:pt x="1798" y="5773"/>
                    <a:pt x="1787" y="5793"/>
                    <a:pt x="1776" y="5813"/>
                  </a:cubicBezTo>
                  <a:cubicBezTo>
                    <a:pt x="1749" y="5869"/>
                    <a:pt x="1721" y="5925"/>
                    <a:pt x="1695" y="5981"/>
                  </a:cubicBezTo>
                  <a:cubicBezTo>
                    <a:pt x="1667" y="6044"/>
                    <a:pt x="1646" y="6108"/>
                    <a:pt x="1631" y="6177"/>
                  </a:cubicBezTo>
                  <a:cubicBezTo>
                    <a:pt x="1616" y="6237"/>
                    <a:pt x="1602" y="6299"/>
                    <a:pt x="1594" y="6361"/>
                  </a:cubicBezTo>
                  <a:cubicBezTo>
                    <a:pt x="1584" y="6427"/>
                    <a:pt x="1581" y="6494"/>
                    <a:pt x="1576" y="6561"/>
                  </a:cubicBezTo>
                  <a:cubicBezTo>
                    <a:pt x="1569" y="6632"/>
                    <a:pt x="1560" y="6700"/>
                    <a:pt x="1552" y="6768"/>
                  </a:cubicBezTo>
                  <a:lnTo>
                    <a:pt x="1548" y="6814"/>
                  </a:lnTo>
                  <a:cubicBezTo>
                    <a:pt x="1544" y="6814"/>
                    <a:pt x="1539" y="6815"/>
                    <a:pt x="1535" y="6815"/>
                  </a:cubicBezTo>
                  <a:cubicBezTo>
                    <a:pt x="1477" y="6822"/>
                    <a:pt x="1421" y="6844"/>
                    <a:pt x="1369" y="6867"/>
                  </a:cubicBezTo>
                  <a:cubicBezTo>
                    <a:pt x="1336" y="6881"/>
                    <a:pt x="1305" y="6897"/>
                    <a:pt x="1271" y="6912"/>
                  </a:cubicBezTo>
                  <a:cubicBezTo>
                    <a:pt x="1269" y="6913"/>
                    <a:pt x="1265" y="6915"/>
                    <a:pt x="1261" y="6916"/>
                  </a:cubicBezTo>
                  <a:cubicBezTo>
                    <a:pt x="1241" y="6923"/>
                    <a:pt x="1222" y="6929"/>
                    <a:pt x="1203" y="6936"/>
                  </a:cubicBezTo>
                  <a:cubicBezTo>
                    <a:pt x="1187" y="6942"/>
                    <a:pt x="1171" y="6948"/>
                    <a:pt x="1155" y="6957"/>
                  </a:cubicBezTo>
                  <a:cubicBezTo>
                    <a:pt x="1137" y="6967"/>
                    <a:pt x="1121" y="6978"/>
                    <a:pt x="1106" y="6993"/>
                  </a:cubicBezTo>
                  <a:cubicBezTo>
                    <a:pt x="1099" y="6999"/>
                    <a:pt x="1093" y="7006"/>
                    <a:pt x="1089" y="7014"/>
                  </a:cubicBezTo>
                  <a:cubicBezTo>
                    <a:pt x="1065" y="7031"/>
                    <a:pt x="1044" y="7047"/>
                    <a:pt x="1023" y="7067"/>
                  </a:cubicBezTo>
                  <a:cubicBezTo>
                    <a:pt x="971" y="7112"/>
                    <a:pt x="924" y="7160"/>
                    <a:pt x="877" y="7209"/>
                  </a:cubicBezTo>
                  <a:cubicBezTo>
                    <a:pt x="828" y="7259"/>
                    <a:pt x="785" y="7315"/>
                    <a:pt x="742" y="7369"/>
                  </a:cubicBezTo>
                  <a:cubicBezTo>
                    <a:pt x="728" y="7387"/>
                    <a:pt x="715" y="7406"/>
                    <a:pt x="703" y="7424"/>
                  </a:cubicBezTo>
                  <a:cubicBezTo>
                    <a:pt x="680" y="7447"/>
                    <a:pt x="658" y="7470"/>
                    <a:pt x="636" y="7493"/>
                  </a:cubicBezTo>
                  <a:cubicBezTo>
                    <a:pt x="586" y="7546"/>
                    <a:pt x="546" y="7607"/>
                    <a:pt x="512" y="7671"/>
                  </a:cubicBezTo>
                  <a:cubicBezTo>
                    <a:pt x="492" y="7712"/>
                    <a:pt x="475" y="7757"/>
                    <a:pt x="459" y="7800"/>
                  </a:cubicBezTo>
                  <a:cubicBezTo>
                    <a:pt x="410" y="7899"/>
                    <a:pt x="378" y="7992"/>
                    <a:pt x="363" y="8090"/>
                  </a:cubicBezTo>
                  <a:cubicBezTo>
                    <a:pt x="350" y="8169"/>
                    <a:pt x="346" y="8249"/>
                    <a:pt x="344" y="8328"/>
                  </a:cubicBezTo>
                  <a:cubicBezTo>
                    <a:pt x="342" y="8361"/>
                    <a:pt x="342" y="8393"/>
                    <a:pt x="342" y="8424"/>
                  </a:cubicBezTo>
                  <a:lnTo>
                    <a:pt x="342" y="8462"/>
                  </a:lnTo>
                  <a:cubicBezTo>
                    <a:pt x="342" y="8476"/>
                    <a:pt x="342" y="8490"/>
                    <a:pt x="345" y="8502"/>
                  </a:cubicBezTo>
                  <a:cubicBezTo>
                    <a:pt x="349" y="8522"/>
                    <a:pt x="357" y="8543"/>
                    <a:pt x="376" y="8554"/>
                  </a:cubicBezTo>
                  <a:cubicBezTo>
                    <a:pt x="390" y="8611"/>
                    <a:pt x="406" y="8668"/>
                    <a:pt x="419" y="8724"/>
                  </a:cubicBezTo>
                  <a:cubicBezTo>
                    <a:pt x="418" y="8722"/>
                    <a:pt x="418" y="8719"/>
                    <a:pt x="417" y="8717"/>
                  </a:cubicBezTo>
                  <a:lnTo>
                    <a:pt x="417" y="8717"/>
                  </a:lnTo>
                  <a:cubicBezTo>
                    <a:pt x="425" y="8749"/>
                    <a:pt x="433" y="8780"/>
                    <a:pt x="440" y="8812"/>
                  </a:cubicBezTo>
                  <a:cubicBezTo>
                    <a:pt x="441" y="8821"/>
                    <a:pt x="441" y="8831"/>
                    <a:pt x="444" y="8841"/>
                  </a:cubicBezTo>
                  <a:lnTo>
                    <a:pt x="444" y="8852"/>
                  </a:lnTo>
                  <a:cubicBezTo>
                    <a:pt x="441" y="8922"/>
                    <a:pt x="449" y="8993"/>
                    <a:pt x="467" y="9060"/>
                  </a:cubicBezTo>
                  <a:cubicBezTo>
                    <a:pt x="481" y="9113"/>
                    <a:pt x="508" y="9162"/>
                    <a:pt x="534" y="9212"/>
                  </a:cubicBezTo>
                  <a:cubicBezTo>
                    <a:pt x="551" y="9240"/>
                    <a:pt x="569" y="9269"/>
                    <a:pt x="589" y="9296"/>
                  </a:cubicBezTo>
                  <a:cubicBezTo>
                    <a:pt x="604" y="9318"/>
                    <a:pt x="620" y="9341"/>
                    <a:pt x="636" y="9361"/>
                  </a:cubicBezTo>
                  <a:cubicBezTo>
                    <a:pt x="645" y="9373"/>
                    <a:pt x="656" y="9384"/>
                    <a:pt x="666" y="9395"/>
                  </a:cubicBezTo>
                  <a:cubicBezTo>
                    <a:pt x="678" y="9410"/>
                    <a:pt x="692" y="9419"/>
                    <a:pt x="709" y="9425"/>
                  </a:cubicBezTo>
                  <a:cubicBezTo>
                    <a:pt x="716" y="9428"/>
                    <a:pt x="724" y="9429"/>
                    <a:pt x="732" y="9429"/>
                  </a:cubicBezTo>
                  <a:cubicBezTo>
                    <a:pt x="735" y="9429"/>
                    <a:pt x="739" y="9429"/>
                    <a:pt x="742" y="9428"/>
                  </a:cubicBezTo>
                  <a:cubicBezTo>
                    <a:pt x="755" y="9450"/>
                    <a:pt x="770" y="9471"/>
                    <a:pt x="785" y="9491"/>
                  </a:cubicBezTo>
                  <a:cubicBezTo>
                    <a:pt x="792" y="9503"/>
                    <a:pt x="801" y="9514"/>
                    <a:pt x="809" y="9526"/>
                  </a:cubicBezTo>
                  <a:cubicBezTo>
                    <a:pt x="816" y="9534"/>
                    <a:pt x="821" y="9542"/>
                    <a:pt x="827" y="9549"/>
                  </a:cubicBezTo>
                  <a:cubicBezTo>
                    <a:pt x="833" y="9559"/>
                    <a:pt x="841" y="9569"/>
                    <a:pt x="849" y="9579"/>
                  </a:cubicBezTo>
                  <a:cubicBezTo>
                    <a:pt x="851" y="9581"/>
                    <a:pt x="853" y="9584"/>
                    <a:pt x="854" y="9585"/>
                  </a:cubicBezTo>
                  <a:cubicBezTo>
                    <a:pt x="857" y="9589"/>
                    <a:pt x="858" y="9591"/>
                    <a:pt x="862" y="9595"/>
                  </a:cubicBezTo>
                  <a:cubicBezTo>
                    <a:pt x="871" y="9609"/>
                    <a:pt x="882" y="9620"/>
                    <a:pt x="890" y="9632"/>
                  </a:cubicBezTo>
                  <a:cubicBezTo>
                    <a:pt x="889" y="9632"/>
                    <a:pt x="888" y="9633"/>
                    <a:pt x="888" y="9633"/>
                  </a:cubicBezTo>
                  <a:cubicBezTo>
                    <a:pt x="861" y="9649"/>
                    <a:pt x="837" y="9670"/>
                    <a:pt x="815" y="9691"/>
                  </a:cubicBezTo>
                  <a:lnTo>
                    <a:pt x="815" y="9689"/>
                  </a:lnTo>
                  <a:cubicBezTo>
                    <a:pt x="820" y="9673"/>
                    <a:pt x="817" y="9654"/>
                    <a:pt x="813" y="9638"/>
                  </a:cubicBezTo>
                  <a:cubicBezTo>
                    <a:pt x="806" y="9605"/>
                    <a:pt x="768" y="9584"/>
                    <a:pt x="736" y="9584"/>
                  </a:cubicBezTo>
                  <a:cubicBezTo>
                    <a:pt x="733" y="9584"/>
                    <a:pt x="731" y="9584"/>
                    <a:pt x="728" y="9584"/>
                  </a:cubicBezTo>
                  <a:cubicBezTo>
                    <a:pt x="723" y="9584"/>
                    <a:pt x="719" y="9585"/>
                    <a:pt x="713" y="9586"/>
                  </a:cubicBezTo>
                  <a:cubicBezTo>
                    <a:pt x="715" y="9570"/>
                    <a:pt x="717" y="9553"/>
                    <a:pt x="715" y="9537"/>
                  </a:cubicBezTo>
                  <a:cubicBezTo>
                    <a:pt x="712" y="9506"/>
                    <a:pt x="686" y="9482"/>
                    <a:pt x="657" y="9480"/>
                  </a:cubicBezTo>
                  <a:cubicBezTo>
                    <a:pt x="652" y="9454"/>
                    <a:pt x="636" y="9433"/>
                    <a:pt x="610" y="9425"/>
                  </a:cubicBezTo>
                  <a:cubicBezTo>
                    <a:pt x="605" y="9424"/>
                    <a:pt x="599" y="9423"/>
                    <a:pt x="594" y="9423"/>
                  </a:cubicBezTo>
                  <a:cubicBezTo>
                    <a:pt x="571" y="9423"/>
                    <a:pt x="550" y="9435"/>
                    <a:pt x="537" y="9455"/>
                  </a:cubicBezTo>
                  <a:cubicBezTo>
                    <a:pt x="505" y="9507"/>
                    <a:pt x="471" y="9559"/>
                    <a:pt x="438" y="9611"/>
                  </a:cubicBezTo>
                  <a:cubicBezTo>
                    <a:pt x="426" y="9628"/>
                    <a:pt x="414" y="9647"/>
                    <a:pt x="403" y="9667"/>
                  </a:cubicBezTo>
                  <a:cubicBezTo>
                    <a:pt x="387" y="9692"/>
                    <a:pt x="371" y="9716"/>
                    <a:pt x="356" y="9742"/>
                  </a:cubicBezTo>
                  <a:cubicBezTo>
                    <a:pt x="328" y="9796"/>
                    <a:pt x="301" y="9848"/>
                    <a:pt x="275" y="9901"/>
                  </a:cubicBezTo>
                  <a:cubicBezTo>
                    <a:pt x="252" y="9950"/>
                    <a:pt x="232" y="10000"/>
                    <a:pt x="212" y="10051"/>
                  </a:cubicBezTo>
                  <a:lnTo>
                    <a:pt x="161" y="10190"/>
                  </a:lnTo>
                  <a:cubicBezTo>
                    <a:pt x="154" y="10214"/>
                    <a:pt x="145" y="10236"/>
                    <a:pt x="140" y="10260"/>
                  </a:cubicBezTo>
                  <a:cubicBezTo>
                    <a:pt x="131" y="10289"/>
                    <a:pt x="123" y="10319"/>
                    <a:pt x="118" y="10349"/>
                  </a:cubicBezTo>
                  <a:cubicBezTo>
                    <a:pt x="108" y="10405"/>
                    <a:pt x="97" y="10459"/>
                    <a:pt x="93" y="10516"/>
                  </a:cubicBezTo>
                  <a:cubicBezTo>
                    <a:pt x="92" y="10544"/>
                    <a:pt x="90" y="10571"/>
                    <a:pt x="90" y="10598"/>
                  </a:cubicBezTo>
                  <a:cubicBezTo>
                    <a:pt x="90" y="10609"/>
                    <a:pt x="90" y="10622"/>
                    <a:pt x="92" y="10634"/>
                  </a:cubicBezTo>
                  <a:cubicBezTo>
                    <a:pt x="93" y="10645"/>
                    <a:pt x="93" y="10658"/>
                    <a:pt x="98" y="10669"/>
                  </a:cubicBezTo>
                  <a:cubicBezTo>
                    <a:pt x="89" y="10675"/>
                    <a:pt x="83" y="10684"/>
                    <a:pt x="78" y="10696"/>
                  </a:cubicBezTo>
                  <a:cubicBezTo>
                    <a:pt x="72" y="10709"/>
                    <a:pt x="64" y="10721"/>
                    <a:pt x="61" y="10735"/>
                  </a:cubicBezTo>
                  <a:cubicBezTo>
                    <a:pt x="56" y="10757"/>
                    <a:pt x="52" y="10779"/>
                    <a:pt x="49" y="10802"/>
                  </a:cubicBezTo>
                  <a:cubicBezTo>
                    <a:pt x="43" y="10856"/>
                    <a:pt x="43" y="10910"/>
                    <a:pt x="42" y="10964"/>
                  </a:cubicBezTo>
                  <a:cubicBezTo>
                    <a:pt x="42" y="11016"/>
                    <a:pt x="44" y="11070"/>
                    <a:pt x="46" y="11123"/>
                  </a:cubicBezTo>
                  <a:cubicBezTo>
                    <a:pt x="27" y="11132"/>
                    <a:pt x="16" y="11150"/>
                    <a:pt x="12" y="11170"/>
                  </a:cubicBezTo>
                  <a:cubicBezTo>
                    <a:pt x="10" y="11189"/>
                    <a:pt x="6" y="11207"/>
                    <a:pt x="2" y="11227"/>
                  </a:cubicBezTo>
                  <a:cubicBezTo>
                    <a:pt x="0" y="11251"/>
                    <a:pt x="1" y="11274"/>
                    <a:pt x="2" y="11298"/>
                  </a:cubicBezTo>
                  <a:cubicBezTo>
                    <a:pt x="6" y="11346"/>
                    <a:pt x="11" y="11393"/>
                    <a:pt x="16" y="11442"/>
                  </a:cubicBezTo>
                  <a:cubicBezTo>
                    <a:pt x="28" y="11546"/>
                    <a:pt x="52" y="11650"/>
                    <a:pt x="82" y="11752"/>
                  </a:cubicBezTo>
                  <a:cubicBezTo>
                    <a:pt x="90" y="11782"/>
                    <a:pt x="99" y="11813"/>
                    <a:pt x="110" y="11842"/>
                  </a:cubicBezTo>
                  <a:cubicBezTo>
                    <a:pt x="111" y="11845"/>
                    <a:pt x="111" y="11847"/>
                    <a:pt x="111" y="11850"/>
                  </a:cubicBezTo>
                  <a:cubicBezTo>
                    <a:pt x="114" y="11863"/>
                    <a:pt x="115" y="11877"/>
                    <a:pt x="116" y="11891"/>
                  </a:cubicBezTo>
                  <a:cubicBezTo>
                    <a:pt x="119" y="11907"/>
                    <a:pt x="124" y="11923"/>
                    <a:pt x="129" y="11938"/>
                  </a:cubicBezTo>
                  <a:cubicBezTo>
                    <a:pt x="135" y="11950"/>
                    <a:pt x="144" y="11961"/>
                    <a:pt x="156" y="11969"/>
                  </a:cubicBezTo>
                  <a:cubicBezTo>
                    <a:pt x="168" y="12001"/>
                    <a:pt x="181" y="12033"/>
                    <a:pt x="193" y="12064"/>
                  </a:cubicBezTo>
                  <a:cubicBezTo>
                    <a:pt x="191" y="12073"/>
                    <a:pt x="190" y="12083"/>
                    <a:pt x="191" y="12092"/>
                  </a:cubicBezTo>
                  <a:lnTo>
                    <a:pt x="195" y="12119"/>
                  </a:lnTo>
                  <a:cubicBezTo>
                    <a:pt x="197" y="12135"/>
                    <a:pt x="203" y="12147"/>
                    <a:pt x="208" y="12164"/>
                  </a:cubicBezTo>
                  <a:cubicBezTo>
                    <a:pt x="213" y="12180"/>
                    <a:pt x="222" y="12195"/>
                    <a:pt x="228" y="12208"/>
                  </a:cubicBezTo>
                  <a:cubicBezTo>
                    <a:pt x="239" y="12228"/>
                    <a:pt x="249" y="12248"/>
                    <a:pt x="260" y="12267"/>
                  </a:cubicBezTo>
                  <a:cubicBezTo>
                    <a:pt x="273" y="12288"/>
                    <a:pt x="285" y="12306"/>
                    <a:pt x="299" y="12326"/>
                  </a:cubicBezTo>
                  <a:cubicBezTo>
                    <a:pt x="320" y="12381"/>
                    <a:pt x="342" y="12433"/>
                    <a:pt x="367" y="12486"/>
                  </a:cubicBezTo>
                  <a:cubicBezTo>
                    <a:pt x="377" y="12511"/>
                    <a:pt x="402" y="12527"/>
                    <a:pt x="428" y="12527"/>
                  </a:cubicBezTo>
                  <a:cubicBezTo>
                    <a:pt x="432" y="12527"/>
                    <a:pt x="437" y="12526"/>
                    <a:pt x="441" y="12525"/>
                  </a:cubicBezTo>
                  <a:lnTo>
                    <a:pt x="453" y="12541"/>
                  </a:lnTo>
                  <a:cubicBezTo>
                    <a:pt x="485" y="12584"/>
                    <a:pt x="518" y="12627"/>
                    <a:pt x="552" y="12668"/>
                  </a:cubicBezTo>
                  <a:cubicBezTo>
                    <a:pt x="595" y="12721"/>
                    <a:pt x="635" y="12774"/>
                    <a:pt x="680" y="12826"/>
                  </a:cubicBezTo>
                  <a:cubicBezTo>
                    <a:pt x="691" y="12836"/>
                    <a:pt x="702" y="12843"/>
                    <a:pt x="715" y="12847"/>
                  </a:cubicBezTo>
                  <a:cubicBezTo>
                    <a:pt x="800" y="12939"/>
                    <a:pt x="897" y="13022"/>
                    <a:pt x="998" y="13097"/>
                  </a:cubicBezTo>
                  <a:cubicBezTo>
                    <a:pt x="1043" y="13129"/>
                    <a:pt x="1090" y="13157"/>
                    <a:pt x="1141" y="13175"/>
                  </a:cubicBezTo>
                  <a:cubicBezTo>
                    <a:pt x="1143" y="13176"/>
                    <a:pt x="1146" y="13176"/>
                    <a:pt x="1148" y="13177"/>
                  </a:cubicBezTo>
                  <a:cubicBezTo>
                    <a:pt x="1159" y="13181"/>
                    <a:pt x="1171" y="13183"/>
                    <a:pt x="1182" y="13183"/>
                  </a:cubicBezTo>
                  <a:cubicBezTo>
                    <a:pt x="1186" y="13183"/>
                    <a:pt x="1190" y="13183"/>
                    <a:pt x="1193" y="13183"/>
                  </a:cubicBezTo>
                  <a:lnTo>
                    <a:pt x="1209" y="13180"/>
                  </a:lnTo>
                  <a:cubicBezTo>
                    <a:pt x="1218" y="13183"/>
                    <a:pt x="1225" y="13187"/>
                    <a:pt x="1235" y="13190"/>
                  </a:cubicBezTo>
                  <a:cubicBezTo>
                    <a:pt x="1253" y="13193"/>
                    <a:pt x="1270" y="13197"/>
                    <a:pt x="1287" y="13200"/>
                  </a:cubicBezTo>
                  <a:cubicBezTo>
                    <a:pt x="1290" y="13200"/>
                    <a:pt x="1292" y="13201"/>
                    <a:pt x="1294" y="13201"/>
                  </a:cubicBezTo>
                  <a:cubicBezTo>
                    <a:pt x="1320" y="13201"/>
                    <a:pt x="1347" y="13186"/>
                    <a:pt x="1356" y="13161"/>
                  </a:cubicBezTo>
                  <a:cubicBezTo>
                    <a:pt x="1358" y="13156"/>
                    <a:pt x="1358" y="13152"/>
                    <a:pt x="1359" y="13147"/>
                  </a:cubicBezTo>
                  <a:cubicBezTo>
                    <a:pt x="1368" y="13166"/>
                    <a:pt x="1376" y="13185"/>
                    <a:pt x="1384" y="13204"/>
                  </a:cubicBezTo>
                  <a:lnTo>
                    <a:pt x="1384" y="13204"/>
                  </a:lnTo>
                  <a:cubicBezTo>
                    <a:pt x="1384" y="13204"/>
                    <a:pt x="1384" y="13203"/>
                    <a:pt x="1384" y="13202"/>
                  </a:cubicBezTo>
                  <a:lnTo>
                    <a:pt x="1384" y="13202"/>
                  </a:lnTo>
                  <a:cubicBezTo>
                    <a:pt x="1391" y="13217"/>
                    <a:pt x="1398" y="13233"/>
                    <a:pt x="1405" y="13249"/>
                  </a:cubicBezTo>
                  <a:cubicBezTo>
                    <a:pt x="1409" y="13257"/>
                    <a:pt x="1415" y="13263"/>
                    <a:pt x="1420" y="13268"/>
                  </a:cubicBezTo>
                  <a:cubicBezTo>
                    <a:pt x="1445" y="13329"/>
                    <a:pt x="1468" y="13391"/>
                    <a:pt x="1492" y="13451"/>
                  </a:cubicBezTo>
                  <a:lnTo>
                    <a:pt x="1499" y="13482"/>
                  </a:lnTo>
                  <a:cubicBezTo>
                    <a:pt x="1486" y="13491"/>
                    <a:pt x="1477" y="13505"/>
                    <a:pt x="1473" y="13522"/>
                  </a:cubicBezTo>
                  <a:cubicBezTo>
                    <a:pt x="1472" y="13531"/>
                    <a:pt x="1471" y="13541"/>
                    <a:pt x="1470" y="13551"/>
                  </a:cubicBezTo>
                  <a:cubicBezTo>
                    <a:pt x="1470" y="13559"/>
                    <a:pt x="1471" y="13569"/>
                    <a:pt x="1472" y="13577"/>
                  </a:cubicBezTo>
                  <a:cubicBezTo>
                    <a:pt x="1475" y="13592"/>
                    <a:pt x="1477" y="13606"/>
                    <a:pt x="1481" y="13621"/>
                  </a:cubicBezTo>
                  <a:cubicBezTo>
                    <a:pt x="1486" y="13646"/>
                    <a:pt x="1493" y="13670"/>
                    <a:pt x="1499" y="13693"/>
                  </a:cubicBezTo>
                  <a:cubicBezTo>
                    <a:pt x="1507" y="13719"/>
                    <a:pt x="1513" y="13748"/>
                    <a:pt x="1523" y="13774"/>
                  </a:cubicBezTo>
                  <a:cubicBezTo>
                    <a:pt x="1534" y="13805"/>
                    <a:pt x="1544" y="13835"/>
                    <a:pt x="1555" y="13864"/>
                  </a:cubicBezTo>
                  <a:cubicBezTo>
                    <a:pt x="1563" y="13888"/>
                    <a:pt x="1570" y="13910"/>
                    <a:pt x="1579" y="13933"/>
                  </a:cubicBezTo>
                  <a:cubicBezTo>
                    <a:pt x="1591" y="13960"/>
                    <a:pt x="1601" y="13986"/>
                    <a:pt x="1612" y="14012"/>
                  </a:cubicBezTo>
                  <a:cubicBezTo>
                    <a:pt x="1631" y="14057"/>
                    <a:pt x="1648" y="14100"/>
                    <a:pt x="1669" y="14142"/>
                  </a:cubicBezTo>
                  <a:cubicBezTo>
                    <a:pt x="1669" y="14148"/>
                    <a:pt x="1671" y="14153"/>
                    <a:pt x="1671" y="14157"/>
                  </a:cubicBezTo>
                  <a:cubicBezTo>
                    <a:pt x="1673" y="14172"/>
                    <a:pt x="1679" y="14187"/>
                    <a:pt x="1685" y="14202"/>
                  </a:cubicBezTo>
                  <a:cubicBezTo>
                    <a:pt x="1692" y="14219"/>
                    <a:pt x="1699" y="14235"/>
                    <a:pt x="1707" y="14253"/>
                  </a:cubicBezTo>
                  <a:cubicBezTo>
                    <a:pt x="1719" y="14280"/>
                    <a:pt x="1730" y="14307"/>
                    <a:pt x="1743" y="14332"/>
                  </a:cubicBezTo>
                  <a:lnTo>
                    <a:pt x="1797" y="14441"/>
                  </a:lnTo>
                  <a:cubicBezTo>
                    <a:pt x="1812" y="14470"/>
                    <a:pt x="1829" y="14496"/>
                    <a:pt x="1845" y="14524"/>
                  </a:cubicBezTo>
                  <a:cubicBezTo>
                    <a:pt x="1859" y="14552"/>
                    <a:pt x="1873" y="14579"/>
                    <a:pt x="1890" y="14605"/>
                  </a:cubicBezTo>
                  <a:cubicBezTo>
                    <a:pt x="1901" y="14621"/>
                    <a:pt x="1912" y="14638"/>
                    <a:pt x="1922" y="14655"/>
                  </a:cubicBezTo>
                  <a:cubicBezTo>
                    <a:pt x="1922" y="14655"/>
                    <a:pt x="1921" y="14655"/>
                    <a:pt x="1920" y="14656"/>
                  </a:cubicBezTo>
                  <a:cubicBezTo>
                    <a:pt x="1885" y="14667"/>
                    <a:pt x="1870" y="14707"/>
                    <a:pt x="1881" y="14739"/>
                  </a:cubicBezTo>
                  <a:cubicBezTo>
                    <a:pt x="1889" y="14761"/>
                    <a:pt x="1896" y="14781"/>
                    <a:pt x="1906" y="14802"/>
                  </a:cubicBezTo>
                  <a:cubicBezTo>
                    <a:pt x="1919" y="14821"/>
                    <a:pt x="1932" y="14841"/>
                    <a:pt x="1946" y="14860"/>
                  </a:cubicBezTo>
                  <a:cubicBezTo>
                    <a:pt x="1965" y="14885"/>
                    <a:pt x="1984" y="14911"/>
                    <a:pt x="2003" y="14936"/>
                  </a:cubicBezTo>
                  <a:cubicBezTo>
                    <a:pt x="2034" y="14977"/>
                    <a:pt x="2066" y="15014"/>
                    <a:pt x="2100" y="15054"/>
                  </a:cubicBezTo>
                  <a:cubicBezTo>
                    <a:pt x="2123" y="15080"/>
                    <a:pt x="2146" y="15106"/>
                    <a:pt x="2168" y="15132"/>
                  </a:cubicBezTo>
                  <a:cubicBezTo>
                    <a:pt x="2194" y="15163"/>
                    <a:pt x="2223" y="15193"/>
                    <a:pt x="2250" y="15223"/>
                  </a:cubicBezTo>
                  <a:cubicBezTo>
                    <a:pt x="2301" y="15276"/>
                    <a:pt x="2353" y="15327"/>
                    <a:pt x="2407" y="15376"/>
                  </a:cubicBezTo>
                  <a:cubicBezTo>
                    <a:pt x="2436" y="15404"/>
                    <a:pt x="2466" y="15429"/>
                    <a:pt x="2495" y="15453"/>
                  </a:cubicBezTo>
                  <a:cubicBezTo>
                    <a:pt x="2518" y="15474"/>
                    <a:pt x="2543" y="15494"/>
                    <a:pt x="2567" y="15514"/>
                  </a:cubicBezTo>
                  <a:cubicBezTo>
                    <a:pt x="2619" y="15553"/>
                    <a:pt x="2669" y="15591"/>
                    <a:pt x="2721" y="15628"/>
                  </a:cubicBezTo>
                  <a:cubicBezTo>
                    <a:pt x="2761" y="15658"/>
                    <a:pt x="2802" y="15685"/>
                    <a:pt x="2845" y="15713"/>
                  </a:cubicBezTo>
                  <a:cubicBezTo>
                    <a:pt x="2869" y="15729"/>
                    <a:pt x="2892" y="15744"/>
                    <a:pt x="2917" y="15760"/>
                  </a:cubicBezTo>
                  <a:cubicBezTo>
                    <a:pt x="2936" y="15771"/>
                    <a:pt x="2956" y="15782"/>
                    <a:pt x="2977" y="15794"/>
                  </a:cubicBezTo>
                  <a:cubicBezTo>
                    <a:pt x="3002" y="15808"/>
                    <a:pt x="3028" y="15824"/>
                    <a:pt x="3054" y="15838"/>
                  </a:cubicBezTo>
                  <a:cubicBezTo>
                    <a:pt x="3081" y="15853"/>
                    <a:pt x="3109" y="15869"/>
                    <a:pt x="3138" y="15883"/>
                  </a:cubicBezTo>
                  <a:cubicBezTo>
                    <a:pt x="3162" y="15896"/>
                    <a:pt x="3188" y="15905"/>
                    <a:pt x="3214" y="15915"/>
                  </a:cubicBezTo>
                  <a:cubicBezTo>
                    <a:pt x="3215" y="15915"/>
                    <a:pt x="3216" y="15916"/>
                    <a:pt x="3217" y="15916"/>
                  </a:cubicBezTo>
                  <a:cubicBezTo>
                    <a:pt x="3223" y="15918"/>
                    <a:pt x="3229" y="15919"/>
                    <a:pt x="3234" y="15919"/>
                  </a:cubicBezTo>
                  <a:cubicBezTo>
                    <a:pt x="3243" y="15919"/>
                    <a:pt x="3252" y="15917"/>
                    <a:pt x="3260" y="15912"/>
                  </a:cubicBezTo>
                  <a:cubicBezTo>
                    <a:pt x="3304" y="15931"/>
                    <a:pt x="3349" y="15943"/>
                    <a:pt x="3396" y="15957"/>
                  </a:cubicBezTo>
                  <a:cubicBezTo>
                    <a:pt x="3393" y="15971"/>
                    <a:pt x="3390" y="15987"/>
                    <a:pt x="3387" y="16000"/>
                  </a:cubicBezTo>
                  <a:cubicBezTo>
                    <a:pt x="3385" y="16012"/>
                    <a:pt x="3385" y="16024"/>
                    <a:pt x="3382" y="16035"/>
                  </a:cubicBezTo>
                  <a:lnTo>
                    <a:pt x="3379" y="16066"/>
                  </a:lnTo>
                  <a:cubicBezTo>
                    <a:pt x="3377" y="16067"/>
                    <a:pt x="3375" y="16067"/>
                    <a:pt x="3372" y="16069"/>
                  </a:cubicBezTo>
                  <a:cubicBezTo>
                    <a:pt x="3355" y="16076"/>
                    <a:pt x="3343" y="16091"/>
                    <a:pt x="3338" y="16107"/>
                  </a:cubicBezTo>
                  <a:cubicBezTo>
                    <a:pt x="3334" y="16121"/>
                    <a:pt x="3333" y="16133"/>
                    <a:pt x="3333" y="16147"/>
                  </a:cubicBezTo>
                  <a:cubicBezTo>
                    <a:pt x="3333" y="16158"/>
                    <a:pt x="3331" y="16169"/>
                    <a:pt x="3330" y="16180"/>
                  </a:cubicBezTo>
                  <a:cubicBezTo>
                    <a:pt x="3325" y="16226"/>
                    <a:pt x="3322" y="16271"/>
                    <a:pt x="3320" y="16318"/>
                  </a:cubicBezTo>
                  <a:cubicBezTo>
                    <a:pt x="3315" y="16423"/>
                    <a:pt x="3323" y="16529"/>
                    <a:pt x="3334" y="16635"/>
                  </a:cubicBezTo>
                  <a:cubicBezTo>
                    <a:pt x="3345" y="16756"/>
                    <a:pt x="3366" y="16877"/>
                    <a:pt x="3393" y="16996"/>
                  </a:cubicBezTo>
                  <a:cubicBezTo>
                    <a:pt x="3417" y="17106"/>
                    <a:pt x="3459" y="17212"/>
                    <a:pt x="3503" y="17315"/>
                  </a:cubicBezTo>
                  <a:cubicBezTo>
                    <a:pt x="3519" y="17356"/>
                    <a:pt x="3539" y="17396"/>
                    <a:pt x="3558" y="17437"/>
                  </a:cubicBezTo>
                  <a:cubicBezTo>
                    <a:pt x="3545" y="17452"/>
                    <a:pt x="3539" y="17473"/>
                    <a:pt x="3542" y="17491"/>
                  </a:cubicBezTo>
                  <a:cubicBezTo>
                    <a:pt x="3549" y="17517"/>
                    <a:pt x="3556" y="17543"/>
                    <a:pt x="3566" y="17568"/>
                  </a:cubicBezTo>
                  <a:cubicBezTo>
                    <a:pt x="3578" y="17599"/>
                    <a:pt x="3597" y="17628"/>
                    <a:pt x="3613" y="17658"/>
                  </a:cubicBezTo>
                  <a:cubicBezTo>
                    <a:pt x="3644" y="17715"/>
                    <a:pt x="3679" y="17770"/>
                    <a:pt x="3715" y="17825"/>
                  </a:cubicBezTo>
                  <a:cubicBezTo>
                    <a:pt x="3788" y="17937"/>
                    <a:pt x="3872" y="18042"/>
                    <a:pt x="3963" y="18140"/>
                  </a:cubicBezTo>
                  <a:cubicBezTo>
                    <a:pt x="4052" y="18237"/>
                    <a:pt x="4150" y="18324"/>
                    <a:pt x="4257" y="18399"/>
                  </a:cubicBezTo>
                  <a:cubicBezTo>
                    <a:pt x="4305" y="18434"/>
                    <a:pt x="4356" y="18464"/>
                    <a:pt x="4409" y="18490"/>
                  </a:cubicBezTo>
                  <a:cubicBezTo>
                    <a:pt x="4430" y="18501"/>
                    <a:pt x="4450" y="18510"/>
                    <a:pt x="4471" y="18516"/>
                  </a:cubicBezTo>
                  <a:cubicBezTo>
                    <a:pt x="4492" y="18522"/>
                    <a:pt x="4512" y="18526"/>
                    <a:pt x="4531" y="18526"/>
                  </a:cubicBezTo>
                  <a:cubicBezTo>
                    <a:pt x="4533" y="18526"/>
                    <a:pt x="4535" y="18526"/>
                    <a:pt x="4537" y="18526"/>
                  </a:cubicBezTo>
                  <a:cubicBezTo>
                    <a:pt x="4558" y="18526"/>
                    <a:pt x="4577" y="18520"/>
                    <a:pt x="4590" y="18503"/>
                  </a:cubicBezTo>
                  <a:cubicBezTo>
                    <a:pt x="4600" y="18490"/>
                    <a:pt x="4607" y="18472"/>
                    <a:pt x="4605" y="18454"/>
                  </a:cubicBezTo>
                  <a:cubicBezTo>
                    <a:pt x="4618" y="18445"/>
                    <a:pt x="4625" y="18433"/>
                    <a:pt x="4633" y="18419"/>
                  </a:cubicBezTo>
                  <a:lnTo>
                    <a:pt x="4636" y="18430"/>
                  </a:lnTo>
                  <a:cubicBezTo>
                    <a:pt x="4651" y="18475"/>
                    <a:pt x="4665" y="18517"/>
                    <a:pt x="4679" y="18561"/>
                  </a:cubicBezTo>
                  <a:cubicBezTo>
                    <a:pt x="4660" y="18575"/>
                    <a:pt x="4649" y="18599"/>
                    <a:pt x="4654" y="18623"/>
                  </a:cubicBezTo>
                  <a:cubicBezTo>
                    <a:pt x="4661" y="18678"/>
                    <a:pt x="4681" y="18730"/>
                    <a:pt x="4701" y="18781"/>
                  </a:cubicBezTo>
                  <a:cubicBezTo>
                    <a:pt x="4716" y="18817"/>
                    <a:pt x="4729" y="18856"/>
                    <a:pt x="4743" y="18892"/>
                  </a:cubicBezTo>
                  <a:cubicBezTo>
                    <a:pt x="4738" y="18903"/>
                    <a:pt x="4736" y="18915"/>
                    <a:pt x="4737" y="18930"/>
                  </a:cubicBezTo>
                  <a:cubicBezTo>
                    <a:pt x="4739" y="18959"/>
                    <a:pt x="4750" y="18986"/>
                    <a:pt x="4758" y="19013"/>
                  </a:cubicBezTo>
                  <a:cubicBezTo>
                    <a:pt x="4765" y="19038"/>
                    <a:pt x="4773" y="19064"/>
                    <a:pt x="4783" y="19089"/>
                  </a:cubicBezTo>
                  <a:cubicBezTo>
                    <a:pt x="4798" y="19132"/>
                    <a:pt x="4819" y="19176"/>
                    <a:pt x="4839" y="19218"/>
                  </a:cubicBezTo>
                  <a:cubicBezTo>
                    <a:pt x="4853" y="19245"/>
                    <a:pt x="4867" y="19274"/>
                    <a:pt x="4882" y="19300"/>
                  </a:cubicBezTo>
                  <a:cubicBezTo>
                    <a:pt x="4892" y="19321"/>
                    <a:pt x="4906" y="19342"/>
                    <a:pt x="4918" y="19361"/>
                  </a:cubicBezTo>
                  <a:cubicBezTo>
                    <a:pt x="4933" y="19388"/>
                    <a:pt x="4950" y="19414"/>
                    <a:pt x="4965" y="19440"/>
                  </a:cubicBezTo>
                  <a:cubicBezTo>
                    <a:pt x="4976" y="19457"/>
                    <a:pt x="4989" y="19473"/>
                    <a:pt x="5000" y="19491"/>
                  </a:cubicBezTo>
                  <a:cubicBezTo>
                    <a:pt x="5028" y="19533"/>
                    <a:pt x="5057" y="19575"/>
                    <a:pt x="5087" y="19616"/>
                  </a:cubicBezTo>
                  <a:cubicBezTo>
                    <a:pt x="5108" y="19642"/>
                    <a:pt x="5126" y="19671"/>
                    <a:pt x="5147" y="19697"/>
                  </a:cubicBezTo>
                  <a:cubicBezTo>
                    <a:pt x="5140" y="19709"/>
                    <a:pt x="5136" y="19723"/>
                    <a:pt x="5139" y="19740"/>
                  </a:cubicBezTo>
                  <a:cubicBezTo>
                    <a:pt x="5142" y="19761"/>
                    <a:pt x="5155" y="19777"/>
                    <a:pt x="5165" y="19795"/>
                  </a:cubicBezTo>
                  <a:cubicBezTo>
                    <a:pt x="5190" y="19836"/>
                    <a:pt x="5217" y="19874"/>
                    <a:pt x="5245" y="19913"/>
                  </a:cubicBezTo>
                  <a:cubicBezTo>
                    <a:pt x="5305" y="19994"/>
                    <a:pt x="5377" y="20066"/>
                    <a:pt x="5451" y="20135"/>
                  </a:cubicBezTo>
                  <a:cubicBezTo>
                    <a:pt x="5527" y="20202"/>
                    <a:pt x="5610" y="20260"/>
                    <a:pt x="5697" y="20312"/>
                  </a:cubicBezTo>
                  <a:cubicBezTo>
                    <a:pt x="5799" y="20373"/>
                    <a:pt x="5909" y="20419"/>
                    <a:pt x="6022" y="20453"/>
                  </a:cubicBezTo>
                  <a:cubicBezTo>
                    <a:pt x="6115" y="20483"/>
                    <a:pt x="6209" y="20504"/>
                    <a:pt x="6306" y="20519"/>
                  </a:cubicBezTo>
                  <a:cubicBezTo>
                    <a:pt x="6351" y="20527"/>
                    <a:pt x="6395" y="20533"/>
                    <a:pt x="6440" y="20535"/>
                  </a:cubicBezTo>
                  <a:cubicBezTo>
                    <a:pt x="6459" y="20538"/>
                    <a:pt x="6479" y="20540"/>
                    <a:pt x="6498" y="20544"/>
                  </a:cubicBezTo>
                  <a:lnTo>
                    <a:pt x="6498" y="20544"/>
                  </a:lnTo>
                  <a:cubicBezTo>
                    <a:pt x="6498" y="20544"/>
                    <a:pt x="6497" y="20544"/>
                    <a:pt x="6497" y="20544"/>
                  </a:cubicBezTo>
                  <a:cubicBezTo>
                    <a:pt x="6498" y="20544"/>
                    <a:pt x="6500" y="20544"/>
                    <a:pt x="6501" y="20545"/>
                  </a:cubicBezTo>
                  <a:lnTo>
                    <a:pt x="6501" y="20545"/>
                  </a:lnTo>
                  <a:cubicBezTo>
                    <a:pt x="6501" y="20544"/>
                    <a:pt x="6500" y="20544"/>
                    <a:pt x="6500" y="20544"/>
                  </a:cubicBezTo>
                  <a:lnTo>
                    <a:pt x="6500" y="20544"/>
                  </a:lnTo>
                  <a:cubicBezTo>
                    <a:pt x="6501" y="20544"/>
                    <a:pt x="6501" y="20545"/>
                    <a:pt x="6502" y="20545"/>
                  </a:cubicBezTo>
                  <a:lnTo>
                    <a:pt x="6502" y="20545"/>
                  </a:lnTo>
                  <a:cubicBezTo>
                    <a:pt x="6502" y="20545"/>
                    <a:pt x="6501" y="20545"/>
                    <a:pt x="6501" y="20545"/>
                  </a:cubicBezTo>
                  <a:lnTo>
                    <a:pt x="6501" y="20545"/>
                  </a:lnTo>
                  <a:cubicBezTo>
                    <a:pt x="6502" y="20545"/>
                    <a:pt x="6503" y="20545"/>
                    <a:pt x="6503" y="20545"/>
                  </a:cubicBezTo>
                  <a:cubicBezTo>
                    <a:pt x="6503" y="20545"/>
                    <a:pt x="6502" y="20545"/>
                    <a:pt x="6502" y="20545"/>
                  </a:cubicBezTo>
                  <a:lnTo>
                    <a:pt x="6502" y="20545"/>
                  </a:lnTo>
                  <a:cubicBezTo>
                    <a:pt x="6570" y="20556"/>
                    <a:pt x="6639" y="20562"/>
                    <a:pt x="6708" y="20570"/>
                  </a:cubicBezTo>
                  <a:cubicBezTo>
                    <a:pt x="6777" y="20576"/>
                    <a:pt x="6849" y="20576"/>
                    <a:pt x="6919" y="20576"/>
                  </a:cubicBezTo>
                  <a:cubicBezTo>
                    <a:pt x="6984" y="20576"/>
                    <a:pt x="7049" y="20572"/>
                    <a:pt x="7113" y="20567"/>
                  </a:cubicBezTo>
                  <a:cubicBezTo>
                    <a:pt x="7190" y="20560"/>
                    <a:pt x="7268" y="20554"/>
                    <a:pt x="7345" y="20546"/>
                  </a:cubicBezTo>
                  <a:lnTo>
                    <a:pt x="7338" y="20546"/>
                  </a:lnTo>
                  <a:cubicBezTo>
                    <a:pt x="7375" y="20543"/>
                    <a:pt x="7412" y="20539"/>
                    <a:pt x="7448" y="20530"/>
                  </a:cubicBezTo>
                  <a:cubicBezTo>
                    <a:pt x="7481" y="20524"/>
                    <a:pt x="7510" y="20513"/>
                    <a:pt x="7540" y="20497"/>
                  </a:cubicBezTo>
                  <a:cubicBezTo>
                    <a:pt x="7562" y="20484"/>
                    <a:pt x="7582" y="20463"/>
                    <a:pt x="7596" y="20442"/>
                  </a:cubicBezTo>
                  <a:cubicBezTo>
                    <a:pt x="7602" y="20430"/>
                    <a:pt x="7608" y="20417"/>
                    <a:pt x="7612" y="20405"/>
                  </a:cubicBezTo>
                  <a:cubicBezTo>
                    <a:pt x="7619" y="20394"/>
                    <a:pt x="7622" y="20383"/>
                    <a:pt x="7623" y="20369"/>
                  </a:cubicBezTo>
                  <a:cubicBezTo>
                    <a:pt x="7623" y="20368"/>
                    <a:pt x="7623" y="20365"/>
                    <a:pt x="7624" y="20364"/>
                  </a:cubicBezTo>
                  <a:cubicBezTo>
                    <a:pt x="7634" y="20318"/>
                    <a:pt x="7629" y="20272"/>
                    <a:pt x="7626" y="20226"/>
                  </a:cubicBezTo>
                  <a:cubicBezTo>
                    <a:pt x="7623" y="20190"/>
                    <a:pt x="7621" y="20154"/>
                    <a:pt x="7613" y="20118"/>
                  </a:cubicBezTo>
                  <a:cubicBezTo>
                    <a:pt x="7608" y="20087"/>
                    <a:pt x="7602" y="20058"/>
                    <a:pt x="7596" y="20028"/>
                  </a:cubicBezTo>
                  <a:cubicBezTo>
                    <a:pt x="7596" y="20025"/>
                    <a:pt x="7595" y="20022"/>
                    <a:pt x="7595" y="20019"/>
                  </a:cubicBezTo>
                  <a:cubicBezTo>
                    <a:pt x="7615" y="20001"/>
                    <a:pt x="7623" y="19970"/>
                    <a:pt x="7611" y="19944"/>
                  </a:cubicBezTo>
                  <a:cubicBezTo>
                    <a:pt x="7601" y="19920"/>
                    <a:pt x="7577" y="19907"/>
                    <a:pt x="7551" y="19907"/>
                  </a:cubicBezTo>
                  <a:cubicBezTo>
                    <a:pt x="7543" y="19907"/>
                    <a:pt x="7534" y="19908"/>
                    <a:pt x="7526" y="19911"/>
                  </a:cubicBezTo>
                  <a:cubicBezTo>
                    <a:pt x="7517" y="19915"/>
                    <a:pt x="7509" y="19920"/>
                    <a:pt x="7502" y="19925"/>
                  </a:cubicBezTo>
                  <a:cubicBezTo>
                    <a:pt x="7489" y="19927"/>
                    <a:pt x="7477" y="19932"/>
                    <a:pt x="7466" y="19940"/>
                  </a:cubicBezTo>
                  <a:cubicBezTo>
                    <a:pt x="7453" y="19947"/>
                    <a:pt x="7442" y="19956"/>
                    <a:pt x="7430" y="19962"/>
                  </a:cubicBezTo>
                  <a:cubicBezTo>
                    <a:pt x="7386" y="19984"/>
                    <a:pt x="7344" y="20003"/>
                    <a:pt x="7301" y="20020"/>
                  </a:cubicBezTo>
                  <a:cubicBezTo>
                    <a:pt x="7286" y="20025"/>
                    <a:pt x="7273" y="20030"/>
                    <a:pt x="7259" y="20034"/>
                  </a:cubicBezTo>
                  <a:cubicBezTo>
                    <a:pt x="7203" y="20054"/>
                    <a:pt x="7146" y="20071"/>
                    <a:pt x="7089" y="20087"/>
                  </a:cubicBezTo>
                  <a:cubicBezTo>
                    <a:pt x="7014" y="20104"/>
                    <a:pt x="6937" y="20117"/>
                    <a:pt x="6862" y="20127"/>
                  </a:cubicBezTo>
                  <a:cubicBezTo>
                    <a:pt x="6781" y="20138"/>
                    <a:pt x="6699" y="20149"/>
                    <a:pt x="6618" y="20157"/>
                  </a:cubicBezTo>
                  <a:cubicBezTo>
                    <a:pt x="6589" y="20159"/>
                    <a:pt x="6560" y="20159"/>
                    <a:pt x="6530" y="20161"/>
                  </a:cubicBezTo>
                  <a:cubicBezTo>
                    <a:pt x="6520" y="20159"/>
                    <a:pt x="6513" y="20159"/>
                    <a:pt x="6504" y="20158"/>
                  </a:cubicBezTo>
                  <a:lnTo>
                    <a:pt x="6504" y="20158"/>
                  </a:lnTo>
                  <a:cubicBezTo>
                    <a:pt x="6505" y="20158"/>
                    <a:pt x="6505" y="20159"/>
                    <a:pt x="6506" y="20159"/>
                  </a:cubicBezTo>
                  <a:cubicBezTo>
                    <a:pt x="6463" y="20153"/>
                    <a:pt x="6421" y="20146"/>
                    <a:pt x="6379" y="20136"/>
                  </a:cubicBezTo>
                  <a:cubicBezTo>
                    <a:pt x="6337" y="20128"/>
                    <a:pt x="6294" y="20117"/>
                    <a:pt x="6253" y="20105"/>
                  </a:cubicBezTo>
                  <a:lnTo>
                    <a:pt x="6255" y="20105"/>
                  </a:lnTo>
                  <a:cubicBezTo>
                    <a:pt x="6217" y="20094"/>
                    <a:pt x="6177" y="20082"/>
                    <a:pt x="6138" y="20069"/>
                  </a:cubicBezTo>
                  <a:cubicBezTo>
                    <a:pt x="6095" y="20054"/>
                    <a:pt x="6054" y="20037"/>
                    <a:pt x="6013" y="20020"/>
                  </a:cubicBezTo>
                  <a:cubicBezTo>
                    <a:pt x="5981" y="20006"/>
                    <a:pt x="5950" y="19992"/>
                    <a:pt x="5919" y="19976"/>
                  </a:cubicBezTo>
                  <a:cubicBezTo>
                    <a:pt x="5888" y="19961"/>
                    <a:pt x="5858" y="19944"/>
                    <a:pt x="5828" y="19927"/>
                  </a:cubicBezTo>
                  <a:cubicBezTo>
                    <a:pt x="5771" y="19893"/>
                    <a:pt x="5717" y="19857"/>
                    <a:pt x="5663" y="19815"/>
                  </a:cubicBezTo>
                  <a:lnTo>
                    <a:pt x="5663" y="19815"/>
                  </a:lnTo>
                  <a:cubicBezTo>
                    <a:pt x="5663" y="19816"/>
                    <a:pt x="5664" y="19816"/>
                    <a:pt x="5664" y="19816"/>
                  </a:cubicBezTo>
                  <a:lnTo>
                    <a:pt x="5664" y="19816"/>
                  </a:lnTo>
                  <a:cubicBezTo>
                    <a:pt x="5619" y="19779"/>
                    <a:pt x="5574" y="19740"/>
                    <a:pt x="5531" y="19702"/>
                  </a:cubicBezTo>
                  <a:cubicBezTo>
                    <a:pt x="5480" y="19658"/>
                    <a:pt x="5433" y="19614"/>
                    <a:pt x="5386" y="19568"/>
                  </a:cubicBezTo>
                  <a:cubicBezTo>
                    <a:pt x="5307" y="19482"/>
                    <a:pt x="5235" y="19392"/>
                    <a:pt x="5165" y="19297"/>
                  </a:cubicBezTo>
                  <a:cubicBezTo>
                    <a:pt x="5150" y="19276"/>
                    <a:pt x="5135" y="19255"/>
                    <a:pt x="5120" y="19233"/>
                  </a:cubicBezTo>
                  <a:cubicBezTo>
                    <a:pt x="5104" y="19207"/>
                    <a:pt x="5088" y="19182"/>
                    <a:pt x="5073" y="19156"/>
                  </a:cubicBezTo>
                  <a:cubicBezTo>
                    <a:pt x="5028" y="19069"/>
                    <a:pt x="4987" y="18981"/>
                    <a:pt x="4951" y="18893"/>
                  </a:cubicBezTo>
                  <a:cubicBezTo>
                    <a:pt x="4941" y="18874"/>
                    <a:pt x="4930" y="18856"/>
                    <a:pt x="4920" y="18837"/>
                  </a:cubicBezTo>
                  <a:cubicBezTo>
                    <a:pt x="4919" y="18836"/>
                    <a:pt x="4919" y="18835"/>
                    <a:pt x="4918" y="18833"/>
                  </a:cubicBezTo>
                  <a:lnTo>
                    <a:pt x="4918" y="18832"/>
                  </a:lnTo>
                  <a:cubicBezTo>
                    <a:pt x="4917" y="18831"/>
                    <a:pt x="4917" y="18831"/>
                    <a:pt x="4917" y="18830"/>
                  </a:cubicBezTo>
                  <a:cubicBezTo>
                    <a:pt x="4894" y="18791"/>
                    <a:pt x="4870" y="18752"/>
                    <a:pt x="4849" y="18712"/>
                  </a:cubicBezTo>
                  <a:lnTo>
                    <a:pt x="4849" y="18712"/>
                  </a:lnTo>
                  <a:cubicBezTo>
                    <a:pt x="4849" y="18713"/>
                    <a:pt x="4850" y="18714"/>
                    <a:pt x="4851" y="18714"/>
                  </a:cubicBezTo>
                  <a:cubicBezTo>
                    <a:pt x="4835" y="18685"/>
                    <a:pt x="4820" y="18656"/>
                    <a:pt x="4804" y="18626"/>
                  </a:cubicBezTo>
                  <a:cubicBezTo>
                    <a:pt x="4783" y="18583"/>
                    <a:pt x="4762" y="18539"/>
                    <a:pt x="4741" y="18495"/>
                  </a:cubicBezTo>
                  <a:cubicBezTo>
                    <a:pt x="4719" y="18449"/>
                    <a:pt x="4697" y="18402"/>
                    <a:pt x="4679" y="18355"/>
                  </a:cubicBezTo>
                  <a:cubicBezTo>
                    <a:pt x="4662" y="18308"/>
                    <a:pt x="4646" y="18263"/>
                    <a:pt x="4630" y="18216"/>
                  </a:cubicBezTo>
                  <a:lnTo>
                    <a:pt x="4630" y="18216"/>
                  </a:lnTo>
                  <a:cubicBezTo>
                    <a:pt x="4630" y="18217"/>
                    <a:pt x="4630" y="18217"/>
                    <a:pt x="4630" y="18218"/>
                  </a:cubicBezTo>
                  <a:cubicBezTo>
                    <a:pt x="4619" y="18185"/>
                    <a:pt x="4607" y="18152"/>
                    <a:pt x="4597" y="18119"/>
                  </a:cubicBezTo>
                  <a:cubicBezTo>
                    <a:pt x="4588" y="18114"/>
                    <a:pt x="4581" y="18105"/>
                    <a:pt x="4574" y="18097"/>
                  </a:cubicBezTo>
                  <a:lnTo>
                    <a:pt x="4574" y="18097"/>
                  </a:lnTo>
                  <a:cubicBezTo>
                    <a:pt x="4577" y="18118"/>
                    <a:pt x="4579" y="18139"/>
                    <a:pt x="4581" y="18160"/>
                  </a:cubicBezTo>
                  <a:cubicBezTo>
                    <a:pt x="4582" y="18178"/>
                    <a:pt x="4582" y="18195"/>
                    <a:pt x="4578" y="18211"/>
                  </a:cubicBezTo>
                  <a:cubicBezTo>
                    <a:pt x="4581" y="18219"/>
                    <a:pt x="4582" y="18227"/>
                    <a:pt x="4584" y="18236"/>
                  </a:cubicBezTo>
                  <a:cubicBezTo>
                    <a:pt x="4583" y="18234"/>
                    <a:pt x="4581" y="18233"/>
                    <a:pt x="4579" y="18233"/>
                  </a:cubicBezTo>
                  <a:cubicBezTo>
                    <a:pt x="4516" y="18195"/>
                    <a:pt x="4452" y="18157"/>
                    <a:pt x="4390" y="18116"/>
                  </a:cubicBezTo>
                  <a:cubicBezTo>
                    <a:pt x="4351" y="18087"/>
                    <a:pt x="4314" y="18057"/>
                    <a:pt x="4278" y="18025"/>
                  </a:cubicBezTo>
                  <a:cubicBezTo>
                    <a:pt x="4218" y="17966"/>
                    <a:pt x="4163" y="17903"/>
                    <a:pt x="4109" y="17841"/>
                  </a:cubicBezTo>
                  <a:cubicBezTo>
                    <a:pt x="4082" y="17806"/>
                    <a:pt x="4055" y="17773"/>
                    <a:pt x="4029" y="17737"/>
                  </a:cubicBezTo>
                  <a:cubicBezTo>
                    <a:pt x="4004" y="17701"/>
                    <a:pt x="3981" y="17665"/>
                    <a:pt x="3957" y="17627"/>
                  </a:cubicBezTo>
                  <a:cubicBezTo>
                    <a:pt x="3955" y="17625"/>
                    <a:pt x="3955" y="17624"/>
                    <a:pt x="3954" y="17623"/>
                  </a:cubicBezTo>
                  <a:lnTo>
                    <a:pt x="3953" y="17622"/>
                  </a:lnTo>
                  <a:cubicBezTo>
                    <a:pt x="3896" y="17524"/>
                    <a:pt x="3844" y="17424"/>
                    <a:pt x="3795" y="17323"/>
                  </a:cubicBezTo>
                  <a:cubicBezTo>
                    <a:pt x="3761" y="17233"/>
                    <a:pt x="3730" y="17144"/>
                    <a:pt x="3702" y="17055"/>
                  </a:cubicBezTo>
                  <a:cubicBezTo>
                    <a:pt x="3692" y="17017"/>
                    <a:pt x="3681" y="16979"/>
                    <a:pt x="3674" y="16942"/>
                  </a:cubicBezTo>
                  <a:cubicBezTo>
                    <a:pt x="3666" y="16902"/>
                    <a:pt x="3660" y="16861"/>
                    <a:pt x="3653" y="16820"/>
                  </a:cubicBezTo>
                  <a:cubicBezTo>
                    <a:pt x="3639" y="16743"/>
                    <a:pt x="3624" y="16665"/>
                    <a:pt x="3612" y="16588"/>
                  </a:cubicBezTo>
                  <a:lnTo>
                    <a:pt x="3612" y="16588"/>
                  </a:lnTo>
                  <a:cubicBezTo>
                    <a:pt x="3612" y="16588"/>
                    <a:pt x="3612" y="16589"/>
                    <a:pt x="3612" y="16590"/>
                  </a:cubicBezTo>
                  <a:cubicBezTo>
                    <a:pt x="3607" y="16547"/>
                    <a:pt x="3602" y="16506"/>
                    <a:pt x="3599" y="16463"/>
                  </a:cubicBezTo>
                  <a:cubicBezTo>
                    <a:pt x="3597" y="16425"/>
                    <a:pt x="3597" y="16386"/>
                    <a:pt x="3596" y="16346"/>
                  </a:cubicBezTo>
                  <a:lnTo>
                    <a:pt x="3596" y="16330"/>
                  </a:lnTo>
                  <a:cubicBezTo>
                    <a:pt x="3593" y="16303"/>
                    <a:pt x="3593" y="16278"/>
                    <a:pt x="3593" y="16251"/>
                  </a:cubicBezTo>
                  <a:cubicBezTo>
                    <a:pt x="3594" y="16211"/>
                    <a:pt x="3598" y="16170"/>
                    <a:pt x="3602" y="16131"/>
                  </a:cubicBezTo>
                  <a:lnTo>
                    <a:pt x="3602" y="16129"/>
                  </a:lnTo>
                  <a:lnTo>
                    <a:pt x="3602" y="16126"/>
                  </a:lnTo>
                  <a:cubicBezTo>
                    <a:pt x="3607" y="16075"/>
                    <a:pt x="3616" y="16026"/>
                    <a:pt x="3625" y="15977"/>
                  </a:cubicBezTo>
                  <a:lnTo>
                    <a:pt x="3640" y="15904"/>
                  </a:lnTo>
                  <a:cubicBezTo>
                    <a:pt x="3647" y="15876"/>
                    <a:pt x="3654" y="15850"/>
                    <a:pt x="3663" y="15824"/>
                  </a:cubicBezTo>
                  <a:cubicBezTo>
                    <a:pt x="3669" y="15802"/>
                    <a:pt x="3678" y="15781"/>
                    <a:pt x="3687" y="15760"/>
                  </a:cubicBezTo>
                  <a:lnTo>
                    <a:pt x="3718" y="15685"/>
                  </a:lnTo>
                  <a:cubicBezTo>
                    <a:pt x="3722" y="15677"/>
                    <a:pt x="3726" y="15668"/>
                    <a:pt x="3731" y="15657"/>
                  </a:cubicBezTo>
                  <a:cubicBezTo>
                    <a:pt x="3704" y="15647"/>
                    <a:pt x="3676" y="15638"/>
                    <a:pt x="3649" y="15627"/>
                  </a:cubicBezTo>
                  <a:cubicBezTo>
                    <a:pt x="3609" y="15613"/>
                    <a:pt x="3570" y="15598"/>
                    <a:pt x="3531" y="15582"/>
                  </a:cubicBezTo>
                  <a:cubicBezTo>
                    <a:pt x="3491" y="15567"/>
                    <a:pt x="3449" y="15551"/>
                    <a:pt x="3408" y="15538"/>
                  </a:cubicBezTo>
                  <a:cubicBezTo>
                    <a:pt x="3406" y="15536"/>
                    <a:pt x="3403" y="15535"/>
                    <a:pt x="3402" y="15535"/>
                  </a:cubicBezTo>
                  <a:cubicBezTo>
                    <a:pt x="3403" y="15535"/>
                    <a:pt x="3403" y="15535"/>
                    <a:pt x="3406" y="15536"/>
                  </a:cubicBezTo>
                  <a:cubicBezTo>
                    <a:pt x="3354" y="15514"/>
                    <a:pt x="3304" y="15489"/>
                    <a:pt x="3253" y="15466"/>
                  </a:cubicBezTo>
                  <a:cubicBezTo>
                    <a:pt x="3202" y="15442"/>
                    <a:pt x="3152" y="15417"/>
                    <a:pt x="3102" y="15390"/>
                  </a:cubicBezTo>
                  <a:lnTo>
                    <a:pt x="3102" y="15390"/>
                  </a:lnTo>
                  <a:cubicBezTo>
                    <a:pt x="3103" y="15391"/>
                    <a:pt x="3104" y="15391"/>
                    <a:pt x="3106" y="15393"/>
                  </a:cubicBezTo>
                  <a:cubicBezTo>
                    <a:pt x="3055" y="15363"/>
                    <a:pt x="3006" y="15332"/>
                    <a:pt x="2956" y="15301"/>
                  </a:cubicBezTo>
                  <a:cubicBezTo>
                    <a:pt x="2904" y="15269"/>
                    <a:pt x="2854" y="15236"/>
                    <a:pt x="2804" y="15202"/>
                  </a:cubicBezTo>
                  <a:cubicBezTo>
                    <a:pt x="2727" y="15146"/>
                    <a:pt x="2653" y="15086"/>
                    <a:pt x="2582" y="15022"/>
                  </a:cubicBezTo>
                  <a:cubicBezTo>
                    <a:pt x="2556" y="14995"/>
                    <a:pt x="2533" y="14967"/>
                    <a:pt x="2509" y="14939"/>
                  </a:cubicBezTo>
                  <a:lnTo>
                    <a:pt x="2509" y="14939"/>
                  </a:lnTo>
                  <a:cubicBezTo>
                    <a:pt x="2509" y="14940"/>
                    <a:pt x="2509" y="14940"/>
                    <a:pt x="2509" y="14940"/>
                  </a:cubicBezTo>
                  <a:cubicBezTo>
                    <a:pt x="2508" y="14939"/>
                    <a:pt x="2508" y="14938"/>
                    <a:pt x="2507" y="14937"/>
                  </a:cubicBezTo>
                  <a:lnTo>
                    <a:pt x="2507" y="14937"/>
                  </a:lnTo>
                  <a:cubicBezTo>
                    <a:pt x="2508" y="14938"/>
                    <a:pt x="2508" y="14939"/>
                    <a:pt x="2509" y="14939"/>
                  </a:cubicBezTo>
                  <a:lnTo>
                    <a:pt x="2509" y="14939"/>
                  </a:lnTo>
                  <a:cubicBezTo>
                    <a:pt x="2508" y="14938"/>
                    <a:pt x="2507" y="14937"/>
                    <a:pt x="2506" y="14936"/>
                  </a:cubicBezTo>
                  <a:lnTo>
                    <a:pt x="2506" y="14936"/>
                  </a:lnTo>
                  <a:cubicBezTo>
                    <a:pt x="2507" y="14937"/>
                    <a:pt x="2507" y="14937"/>
                    <a:pt x="2507" y="14937"/>
                  </a:cubicBezTo>
                  <a:lnTo>
                    <a:pt x="2507" y="14937"/>
                  </a:lnTo>
                  <a:cubicBezTo>
                    <a:pt x="2507" y="14937"/>
                    <a:pt x="2506" y="14936"/>
                    <a:pt x="2506" y="14936"/>
                  </a:cubicBezTo>
                  <a:lnTo>
                    <a:pt x="2506" y="14936"/>
                  </a:lnTo>
                  <a:cubicBezTo>
                    <a:pt x="2506" y="14936"/>
                    <a:pt x="2506" y="14936"/>
                    <a:pt x="2506" y="14936"/>
                  </a:cubicBezTo>
                  <a:lnTo>
                    <a:pt x="2506" y="14936"/>
                  </a:lnTo>
                  <a:cubicBezTo>
                    <a:pt x="2480" y="14903"/>
                    <a:pt x="2454" y="14871"/>
                    <a:pt x="2427" y="14838"/>
                  </a:cubicBezTo>
                  <a:cubicBezTo>
                    <a:pt x="2381" y="14781"/>
                    <a:pt x="2339" y="14723"/>
                    <a:pt x="2297" y="14664"/>
                  </a:cubicBezTo>
                  <a:cubicBezTo>
                    <a:pt x="2255" y="14606"/>
                    <a:pt x="2218" y="14544"/>
                    <a:pt x="2179" y="14482"/>
                  </a:cubicBezTo>
                  <a:cubicBezTo>
                    <a:pt x="2137" y="14411"/>
                    <a:pt x="2099" y="14338"/>
                    <a:pt x="2063" y="14265"/>
                  </a:cubicBezTo>
                  <a:lnTo>
                    <a:pt x="2063" y="14265"/>
                  </a:lnTo>
                  <a:cubicBezTo>
                    <a:pt x="2063" y="14266"/>
                    <a:pt x="2064" y="14268"/>
                    <a:pt x="2064" y="14269"/>
                  </a:cubicBezTo>
                  <a:cubicBezTo>
                    <a:pt x="2040" y="14212"/>
                    <a:pt x="2019" y="14152"/>
                    <a:pt x="1998" y="14093"/>
                  </a:cubicBezTo>
                  <a:cubicBezTo>
                    <a:pt x="1979" y="14037"/>
                    <a:pt x="1962" y="13982"/>
                    <a:pt x="1946" y="13928"/>
                  </a:cubicBezTo>
                  <a:lnTo>
                    <a:pt x="1946" y="13928"/>
                  </a:lnTo>
                  <a:lnTo>
                    <a:pt x="1947" y="13929"/>
                  </a:lnTo>
                  <a:cubicBezTo>
                    <a:pt x="1931" y="13868"/>
                    <a:pt x="1920" y="13806"/>
                    <a:pt x="1901" y="13745"/>
                  </a:cubicBezTo>
                  <a:cubicBezTo>
                    <a:pt x="1885" y="13687"/>
                    <a:pt x="1868" y="13630"/>
                    <a:pt x="1852" y="13570"/>
                  </a:cubicBezTo>
                  <a:cubicBezTo>
                    <a:pt x="1834" y="13513"/>
                    <a:pt x="1817" y="13458"/>
                    <a:pt x="1797" y="13402"/>
                  </a:cubicBezTo>
                  <a:cubicBezTo>
                    <a:pt x="1777" y="13343"/>
                    <a:pt x="1759" y="13284"/>
                    <a:pt x="1726" y="13229"/>
                  </a:cubicBezTo>
                  <a:cubicBezTo>
                    <a:pt x="1700" y="13185"/>
                    <a:pt x="1662" y="13146"/>
                    <a:pt x="1626" y="13108"/>
                  </a:cubicBezTo>
                  <a:cubicBezTo>
                    <a:pt x="1589" y="13069"/>
                    <a:pt x="1549" y="13030"/>
                    <a:pt x="1511" y="12992"/>
                  </a:cubicBezTo>
                  <a:cubicBezTo>
                    <a:pt x="1499" y="12980"/>
                    <a:pt x="1486" y="12970"/>
                    <a:pt x="1475" y="12960"/>
                  </a:cubicBezTo>
                  <a:cubicBezTo>
                    <a:pt x="1465" y="12950"/>
                    <a:pt x="1455" y="12940"/>
                    <a:pt x="1445" y="12933"/>
                  </a:cubicBezTo>
                  <a:cubicBezTo>
                    <a:pt x="1437" y="12927"/>
                    <a:pt x="1430" y="12923"/>
                    <a:pt x="1423" y="12917"/>
                  </a:cubicBezTo>
                  <a:cubicBezTo>
                    <a:pt x="1409" y="12907"/>
                    <a:pt x="1395" y="12897"/>
                    <a:pt x="1382" y="12886"/>
                  </a:cubicBezTo>
                  <a:cubicBezTo>
                    <a:pt x="1359" y="12868"/>
                    <a:pt x="1337" y="12850"/>
                    <a:pt x="1313" y="12835"/>
                  </a:cubicBezTo>
                  <a:cubicBezTo>
                    <a:pt x="1305" y="12829"/>
                    <a:pt x="1294" y="12824"/>
                    <a:pt x="1285" y="12816"/>
                  </a:cubicBezTo>
                  <a:cubicBezTo>
                    <a:pt x="1274" y="12808"/>
                    <a:pt x="1261" y="12798"/>
                    <a:pt x="1250" y="12788"/>
                  </a:cubicBezTo>
                  <a:cubicBezTo>
                    <a:pt x="1234" y="12775"/>
                    <a:pt x="1215" y="12767"/>
                    <a:pt x="1196" y="12757"/>
                  </a:cubicBezTo>
                  <a:cubicBezTo>
                    <a:pt x="1165" y="12732"/>
                    <a:pt x="1136" y="12706"/>
                    <a:pt x="1106" y="12680"/>
                  </a:cubicBezTo>
                  <a:lnTo>
                    <a:pt x="1106" y="12680"/>
                  </a:lnTo>
                  <a:cubicBezTo>
                    <a:pt x="1106" y="12680"/>
                    <a:pt x="1106" y="12680"/>
                    <a:pt x="1106" y="12680"/>
                  </a:cubicBezTo>
                  <a:lnTo>
                    <a:pt x="1106" y="12680"/>
                  </a:lnTo>
                  <a:cubicBezTo>
                    <a:pt x="1050" y="12629"/>
                    <a:pt x="995" y="12575"/>
                    <a:pt x="944" y="12517"/>
                  </a:cubicBezTo>
                  <a:cubicBezTo>
                    <a:pt x="913" y="12479"/>
                    <a:pt x="883" y="12439"/>
                    <a:pt x="854" y="12398"/>
                  </a:cubicBezTo>
                  <a:cubicBezTo>
                    <a:pt x="809" y="12329"/>
                    <a:pt x="769" y="12258"/>
                    <a:pt x="732" y="12184"/>
                  </a:cubicBezTo>
                  <a:cubicBezTo>
                    <a:pt x="668" y="12056"/>
                    <a:pt x="616" y="11923"/>
                    <a:pt x="570" y="11787"/>
                  </a:cubicBezTo>
                  <a:cubicBezTo>
                    <a:pt x="559" y="11752"/>
                    <a:pt x="548" y="11716"/>
                    <a:pt x="537" y="11681"/>
                  </a:cubicBezTo>
                  <a:cubicBezTo>
                    <a:pt x="527" y="11645"/>
                    <a:pt x="518" y="11609"/>
                    <a:pt x="512" y="11572"/>
                  </a:cubicBezTo>
                  <a:cubicBezTo>
                    <a:pt x="502" y="11519"/>
                    <a:pt x="493" y="11466"/>
                    <a:pt x="484" y="11412"/>
                  </a:cubicBezTo>
                  <a:cubicBezTo>
                    <a:pt x="476" y="11360"/>
                    <a:pt x="472" y="11309"/>
                    <a:pt x="470" y="11256"/>
                  </a:cubicBezTo>
                  <a:cubicBezTo>
                    <a:pt x="467" y="11205"/>
                    <a:pt x="469" y="11155"/>
                    <a:pt x="471" y="11103"/>
                  </a:cubicBezTo>
                  <a:cubicBezTo>
                    <a:pt x="480" y="11014"/>
                    <a:pt x="487" y="10926"/>
                    <a:pt x="497" y="10837"/>
                  </a:cubicBezTo>
                  <a:cubicBezTo>
                    <a:pt x="501" y="10793"/>
                    <a:pt x="505" y="10747"/>
                    <a:pt x="512" y="10704"/>
                  </a:cubicBezTo>
                  <a:cubicBezTo>
                    <a:pt x="520" y="10652"/>
                    <a:pt x="531" y="10601"/>
                    <a:pt x="542" y="10549"/>
                  </a:cubicBezTo>
                  <a:lnTo>
                    <a:pt x="542" y="10549"/>
                  </a:lnTo>
                  <a:cubicBezTo>
                    <a:pt x="541" y="10551"/>
                    <a:pt x="541" y="10554"/>
                    <a:pt x="539" y="10556"/>
                  </a:cubicBezTo>
                  <a:cubicBezTo>
                    <a:pt x="557" y="10478"/>
                    <a:pt x="579" y="10400"/>
                    <a:pt x="605" y="10322"/>
                  </a:cubicBezTo>
                  <a:lnTo>
                    <a:pt x="605" y="10322"/>
                  </a:lnTo>
                  <a:cubicBezTo>
                    <a:pt x="605" y="10322"/>
                    <a:pt x="605" y="10322"/>
                    <a:pt x="605" y="10322"/>
                  </a:cubicBezTo>
                  <a:cubicBezTo>
                    <a:pt x="605" y="10322"/>
                    <a:pt x="605" y="10321"/>
                    <a:pt x="605" y="10321"/>
                  </a:cubicBezTo>
                  <a:lnTo>
                    <a:pt x="605" y="10321"/>
                  </a:lnTo>
                  <a:cubicBezTo>
                    <a:pt x="605" y="10321"/>
                    <a:pt x="605" y="10321"/>
                    <a:pt x="605" y="10321"/>
                  </a:cubicBezTo>
                  <a:lnTo>
                    <a:pt x="605" y="10321"/>
                  </a:lnTo>
                  <a:cubicBezTo>
                    <a:pt x="606" y="10320"/>
                    <a:pt x="606" y="10320"/>
                    <a:pt x="606" y="10319"/>
                  </a:cubicBezTo>
                  <a:lnTo>
                    <a:pt x="606" y="10319"/>
                  </a:lnTo>
                  <a:cubicBezTo>
                    <a:pt x="606" y="10319"/>
                    <a:pt x="606" y="10319"/>
                    <a:pt x="606" y="10319"/>
                  </a:cubicBezTo>
                  <a:lnTo>
                    <a:pt x="606" y="10319"/>
                  </a:lnTo>
                  <a:cubicBezTo>
                    <a:pt x="625" y="10267"/>
                    <a:pt x="645" y="10213"/>
                    <a:pt x="666" y="10162"/>
                  </a:cubicBezTo>
                  <a:cubicBezTo>
                    <a:pt x="688" y="10110"/>
                    <a:pt x="709" y="10060"/>
                    <a:pt x="735" y="10009"/>
                  </a:cubicBezTo>
                  <a:lnTo>
                    <a:pt x="735" y="10011"/>
                  </a:lnTo>
                  <a:cubicBezTo>
                    <a:pt x="748" y="9991"/>
                    <a:pt x="760" y="9970"/>
                    <a:pt x="771" y="9949"/>
                  </a:cubicBezTo>
                  <a:cubicBezTo>
                    <a:pt x="804" y="9905"/>
                    <a:pt x="835" y="9862"/>
                    <a:pt x="869" y="9820"/>
                  </a:cubicBezTo>
                  <a:cubicBezTo>
                    <a:pt x="885" y="9803"/>
                    <a:pt x="902" y="9786"/>
                    <a:pt x="919" y="9770"/>
                  </a:cubicBezTo>
                  <a:cubicBezTo>
                    <a:pt x="933" y="9758"/>
                    <a:pt x="946" y="9748"/>
                    <a:pt x="961" y="9739"/>
                  </a:cubicBezTo>
                  <a:cubicBezTo>
                    <a:pt x="965" y="9736"/>
                    <a:pt x="967" y="9735"/>
                    <a:pt x="971" y="9733"/>
                  </a:cubicBezTo>
                  <a:cubicBezTo>
                    <a:pt x="973" y="9731"/>
                    <a:pt x="976" y="9731"/>
                    <a:pt x="978" y="9730"/>
                  </a:cubicBezTo>
                  <a:cubicBezTo>
                    <a:pt x="980" y="9730"/>
                    <a:pt x="980" y="9729"/>
                    <a:pt x="981" y="9729"/>
                  </a:cubicBezTo>
                  <a:cubicBezTo>
                    <a:pt x="1011" y="9758"/>
                    <a:pt x="1042" y="9786"/>
                    <a:pt x="1074" y="9815"/>
                  </a:cubicBezTo>
                  <a:cubicBezTo>
                    <a:pt x="1114" y="9848"/>
                    <a:pt x="1156" y="9877"/>
                    <a:pt x="1199" y="9906"/>
                  </a:cubicBezTo>
                  <a:cubicBezTo>
                    <a:pt x="1241" y="9936"/>
                    <a:pt x="1285" y="9963"/>
                    <a:pt x="1329" y="9991"/>
                  </a:cubicBezTo>
                  <a:cubicBezTo>
                    <a:pt x="1372" y="10018"/>
                    <a:pt x="1416" y="10042"/>
                    <a:pt x="1462" y="10066"/>
                  </a:cubicBezTo>
                  <a:cubicBezTo>
                    <a:pt x="1471" y="10071"/>
                    <a:pt x="1480" y="10075"/>
                    <a:pt x="1488" y="10080"/>
                  </a:cubicBezTo>
                  <a:cubicBezTo>
                    <a:pt x="1544" y="10116"/>
                    <a:pt x="1603" y="10142"/>
                    <a:pt x="1662" y="10167"/>
                  </a:cubicBezTo>
                  <a:lnTo>
                    <a:pt x="1662" y="10167"/>
                  </a:lnTo>
                  <a:cubicBezTo>
                    <a:pt x="1660" y="10167"/>
                    <a:pt x="1658" y="10166"/>
                    <a:pt x="1657" y="10166"/>
                  </a:cubicBezTo>
                  <a:cubicBezTo>
                    <a:pt x="1687" y="10179"/>
                    <a:pt x="1715" y="10190"/>
                    <a:pt x="1745" y="10200"/>
                  </a:cubicBezTo>
                  <a:cubicBezTo>
                    <a:pt x="1749" y="10202"/>
                    <a:pt x="1751" y="10202"/>
                    <a:pt x="1754" y="10203"/>
                  </a:cubicBezTo>
                  <a:cubicBezTo>
                    <a:pt x="1765" y="10207"/>
                    <a:pt x="1777" y="10209"/>
                    <a:pt x="1790" y="10214"/>
                  </a:cubicBezTo>
                  <a:cubicBezTo>
                    <a:pt x="1810" y="10220"/>
                    <a:pt x="1829" y="10226"/>
                    <a:pt x="1849" y="10230"/>
                  </a:cubicBezTo>
                  <a:cubicBezTo>
                    <a:pt x="1853" y="10231"/>
                    <a:pt x="1857" y="10231"/>
                    <a:pt x="1861" y="10231"/>
                  </a:cubicBezTo>
                  <a:cubicBezTo>
                    <a:pt x="1882" y="10231"/>
                    <a:pt x="1903" y="10221"/>
                    <a:pt x="1915" y="10203"/>
                  </a:cubicBezTo>
                  <a:cubicBezTo>
                    <a:pt x="1929" y="10184"/>
                    <a:pt x="1930" y="10153"/>
                    <a:pt x="1916" y="10132"/>
                  </a:cubicBezTo>
                  <a:cubicBezTo>
                    <a:pt x="1909" y="10122"/>
                    <a:pt x="1900" y="10112"/>
                    <a:pt x="1889" y="10107"/>
                  </a:cubicBezTo>
                  <a:cubicBezTo>
                    <a:pt x="1869" y="10097"/>
                    <a:pt x="1848" y="10091"/>
                    <a:pt x="1827" y="10084"/>
                  </a:cubicBezTo>
                  <a:lnTo>
                    <a:pt x="1754" y="10056"/>
                  </a:lnTo>
                  <a:cubicBezTo>
                    <a:pt x="1736" y="10050"/>
                    <a:pt x="1720" y="10043"/>
                    <a:pt x="1703" y="10035"/>
                  </a:cubicBezTo>
                  <a:cubicBezTo>
                    <a:pt x="1699" y="10034"/>
                    <a:pt x="1695" y="10033"/>
                    <a:pt x="1692" y="10030"/>
                  </a:cubicBezTo>
                  <a:cubicBezTo>
                    <a:pt x="1681" y="10025"/>
                    <a:pt x="1668" y="10020"/>
                    <a:pt x="1658" y="10016"/>
                  </a:cubicBezTo>
                  <a:cubicBezTo>
                    <a:pt x="1645" y="10011"/>
                    <a:pt x="1632" y="10006"/>
                    <a:pt x="1620" y="9999"/>
                  </a:cubicBezTo>
                  <a:cubicBezTo>
                    <a:pt x="1596" y="9988"/>
                    <a:pt x="1574" y="9977"/>
                    <a:pt x="1550" y="9966"/>
                  </a:cubicBezTo>
                  <a:cubicBezTo>
                    <a:pt x="1509" y="9939"/>
                    <a:pt x="1471" y="9908"/>
                    <a:pt x="1432" y="9877"/>
                  </a:cubicBezTo>
                  <a:cubicBezTo>
                    <a:pt x="1378" y="9833"/>
                    <a:pt x="1326" y="9786"/>
                    <a:pt x="1274" y="9741"/>
                  </a:cubicBezTo>
                  <a:cubicBezTo>
                    <a:pt x="1225" y="9699"/>
                    <a:pt x="1178" y="9656"/>
                    <a:pt x="1135" y="9611"/>
                  </a:cubicBezTo>
                  <a:cubicBezTo>
                    <a:pt x="1098" y="9572"/>
                    <a:pt x="1066" y="9531"/>
                    <a:pt x="1033" y="9490"/>
                  </a:cubicBezTo>
                  <a:lnTo>
                    <a:pt x="1033" y="9490"/>
                  </a:lnTo>
                  <a:cubicBezTo>
                    <a:pt x="1034" y="9491"/>
                    <a:pt x="1034" y="9492"/>
                    <a:pt x="1034" y="9492"/>
                  </a:cubicBezTo>
                  <a:cubicBezTo>
                    <a:pt x="1018" y="9470"/>
                    <a:pt x="1000" y="9445"/>
                    <a:pt x="986" y="9421"/>
                  </a:cubicBezTo>
                  <a:cubicBezTo>
                    <a:pt x="969" y="9395"/>
                    <a:pt x="954" y="9368"/>
                    <a:pt x="939" y="9341"/>
                  </a:cubicBezTo>
                  <a:cubicBezTo>
                    <a:pt x="918" y="9299"/>
                    <a:pt x="897" y="9258"/>
                    <a:pt x="877" y="9217"/>
                  </a:cubicBezTo>
                  <a:cubicBezTo>
                    <a:pt x="856" y="9174"/>
                    <a:pt x="835" y="9132"/>
                    <a:pt x="817" y="9088"/>
                  </a:cubicBezTo>
                  <a:lnTo>
                    <a:pt x="817" y="9088"/>
                  </a:lnTo>
                  <a:cubicBezTo>
                    <a:pt x="817" y="9089"/>
                    <a:pt x="817" y="9089"/>
                    <a:pt x="818" y="9089"/>
                  </a:cubicBezTo>
                  <a:cubicBezTo>
                    <a:pt x="801" y="9043"/>
                    <a:pt x="786" y="8997"/>
                    <a:pt x="773" y="8950"/>
                  </a:cubicBezTo>
                  <a:cubicBezTo>
                    <a:pt x="761" y="8899"/>
                    <a:pt x="751" y="8847"/>
                    <a:pt x="744" y="8795"/>
                  </a:cubicBezTo>
                  <a:cubicBezTo>
                    <a:pt x="737" y="8739"/>
                    <a:pt x="730" y="8683"/>
                    <a:pt x="723" y="8628"/>
                  </a:cubicBezTo>
                  <a:cubicBezTo>
                    <a:pt x="719" y="8592"/>
                    <a:pt x="717" y="8557"/>
                    <a:pt x="717" y="8521"/>
                  </a:cubicBezTo>
                  <a:cubicBezTo>
                    <a:pt x="715" y="8481"/>
                    <a:pt x="717" y="8441"/>
                    <a:pt x="717" y="8401"/>
                  </a:cubicBezTo>
                  <a:lnTo>
                    <a:pt x="717" y="8410"/>
                  </a:lnTo>
                  <a:cubicBezTo>
                    <a:pt x="718" y="8379"/>
                    <a:pt x="720" y="8348"/>
                    <a:pt x="723" y="8316"/>
                  </a:cubicBezTo>
                  <a:cubicBezTo>
                    <a:pt x="732" y="8255"/>
                    <a:pt x="744" y="8196"/>
                    <a:pt x="755" y="8136"/>
                  </a:cubicBezTo>
                  <a:cubicBezTo>
                    <a:pt x="765" y="8077"/>
                    <a:pt x="776" y="8016"/>
                    <a:pt x="792" y="7959"/>
                  </a:cubicBezTo>
                  <a:cubicBezTo>
                    <a:pt x="799" y="7937"/>
                    <a:pt x="806" y="7913"/>
                    <a:pt x="816" y="7892"/>
                  </a:cubicBezTo>
                  <a:cubicBezTo>
                    <a:pt x="826" y="7863"/>
                    <a:pt x="837" y="7835"/>
                    <a:pt x="849" y="7805"/>
                  </a:cubicBezTo>
                  <a:lnTo>
                    <a:pt x="849" y="7805"/>
                  </a:lnTo>
                  <a:cubicBezTo>
                    <a:pt x="848" y="7808"/>
                    <a:pt x="847" y="7810"/>
                    <a:pt x="847" y="7813"/>
                  </a:cubicBezTo>
                  <a:cubicBezTo>
                    <a:pt x="868" y="7762"/>
                    <a:pt x="890" y="7710"/>
                    <a:pt x="916" y="7659"/>
                  </a:cubicBezTo>
                  <a:cubicBezTo>
                    <a:pt x="942" y="7608"/>
                    <a:pt x="969" y="7557"/>
                    <a:pt x="997" y="7507"/>
                  </a:cubicBezTo>
                  <a:cubicBezTo>
                    <a:pt x="1011" y="7488"/>
                    <a:pt x="1022" y="7468"/>
                    <a:pt x="1036" y="7449"/>
                  </a:cubicBezTo>
                  <a:cubicBezTo>
                    <a:pt x="1049" y="7432"/>
                    <a:pt x="1063" y="7417"/>
                    <a:pt x="1078" y="7401"/>
                  </a:cubicBezTo>
                  <a:cubicBezTo>
                    <a:pt x="1099" y="7380"/>
                    <a:pt x="1122" y="7359"/>
                    <a:pt x="1147" y="7339"/>
                  </a:cubicBezTo>
                  <a:cubicBezTo>
                    <a:pt x="1168" y="7325"/>
                    <a:pt x="1188" y="7314"/>
                    <a:pt x="1210" y="7300"/>
                  </a:cubicBezTo>
                  <a:lnTo>
                    <a:pt x="1210" y="7300"/>
                  </a:lnTo>
                  <a:cubicBezTo>
                    <a:pt x="1208" y="7302"/>
                    <a:pt x="1205" y="7303"/>
                    <a:pt x="1203" y="7305"/>
                  </a:cubicBezTo>
                  <a:cubicBezTo>
                    <a:pt x="1255" y="7279"/>
                    <a:pt x="1308" y="7252"/>
                    <a:pt x="1362" y="7222"/>
                  </a:cubicBezTo>
                  <a:cubicBezTo>
                    <a:pt x="1383" y="7212"/>
                    <a:pt x="1404" y="7200"/>
                    <a:pt x="1426" y="7191"/>
                  </a:cubicBezTo>
                  <a:cubicBezTo>
                    <a:pt x="1473" y="7173"/>
                    <a:pt x="1523" y="7160"/>
                    <a:pt x="1571" y="7149"/>
                  </a:cubicBezTo>
                  <a:lnTo>
                    <a:pt x="1570" y="7149"/>
                  </a:lnTo>
                  <a:cubicBezTo>
                    <a:pt x="1581" y="7145"/>
                    <a:pt x="1592" y="7144"/>
                    <a:pt x="1605" y="7142"/>
                  </a:cubicBezTo>
                  <a:cubicBezTo>
                    <a:pt x="1607" y="7151"/>
                    <a:pt x="1607" y="7161"/>
                    <a:pt x="1610" y="7170"/>
                  </a:cubicBezTo>
                  <a:cubicBezTo>
                    <a:pt x="1615" y="7187"/>
                    <a:pt x="1620" y="7204"/>
                    <a:pt x="1631" y="7218"/>
                  </a:cubicBezTo>
                  <a:cubicBezTo>
                    <a:pt x="1640" y="7228"/>
                    <a:pt x="1652" y="7236"/>
                    <a:pt x="1664" y="7241"/>
                  </a:cubicBezTo>
                  <a:cubicBezTo>
                    <a:pt x="1665" y="7242"/>
                    <a:pt x="1667" y="7242"/>
                    <a:pt x="1668" y="7242"/>
                  </a:cubicBezTo>
                  <a:cubicBezTo>
                    <a:pt x="1670" y="7242"/>
                    <a:pt x="1671" y="7242"/>
                    <a:pt x="1673" y="7242"/>
                  </a:cubicBezTo>
                  <a:cubicBezTo>
                    <a:pt x="1677" y="7261"/>
                    <a:pt x="1683" y="7278"/>
                    <a:pt x="1688" y="7293"/>
                  </a:cubicBezTo>
                  <a:cubicBezTo>
                    <a:pt x="1708" y="7357"/>
                    <a:pt x="1744" y="7417"/>
                    <a:pt x="1782" y="7471"/>
                  </a:cubicBezTo>
                  <a:cubicBezTo>
                    <a:pt x="1818" y="7525"/>
                    <a:pt x="1859" y="7574"/>
                    <a:pt x="1901" y="7622"/>
                  </a:cubicBezTo>
                  <a:cubicBezTo>
                    <a:pt x="1971" y="7701"/>
                    <a:pt x="2049" y="7773"/>
                    <a:pt x="2125" y="7845"/>
                  </a:cubicBezTo>
                  <a:cubicBezTo>
                    <a:pt x="2187" y="7918"/>
                    <a:pt x="2250" y="7990"/>
                    <a:pt x="2317" y="8058"/>
                  </a:cubicBezTo>
                  <a:cubicBezTo>
                    <a:pt x="2350" y="8092"/>
                    <a:pt x="2385" y="8124"/>
                    <a:pt x="2422" y="8155"/>
                  </a:cubicBezTo>
                  <a:cubicBezTo>
                    <a:pt x="2461" y="8186"/>
                    <a:pt x="2500" y="8216"/>
                    <a:pt x="2541" y="8239"/>
                  </a:cubicBezTo>
                  <a:cubicBezTo>
                    <a:pt x="2587" y="8265"/>
                    <a:pt x="2632" y="8291"/>
                    <a:pt x="2680" y="8311"/>
                  </a:cubicBezTo>
                  <a:cubicBezTo>
                    <a:pt x="2729" y="8330"/>
                    <a:pt x="2777" y="8348"/>
                    <a:pt x="2824" y="8370"/>
                  </a:cubicBezTo>
                  <a:cubicBezTo>
                    <a:pt x="2911" y="8412"/>
                    <a:pt x="2997" y="8453"/>
                    <a:pt x="3087" y="8482"/>
                  </a:cubicBezTo>
                  <a:cubicBezTo>
                    <a:pt x="3088" y="8482"/>
                    <a:pt x="3091" y="8484"/>
                    <a:pt x="3092" y="8484"/>
                  </a:cubicBezTo>
                  <a:cubicBezTo>
                    <a:pt x="3097" y="8485"/>
                    <a:pt x="3103" y="8487"/>
                    <a:pt x="3108" y="8489"/>
                  </a:cubicBezTo>
                  <a:lnTo>
                    <a:pt x="3118" y="8489"/>
                  </a:lnTo>
                  <a:cubicBezTo>
                    <a:pt x="3191" y="8484"/>
                    <a:pt x="3262" y="8474"/>
                    <a:pt x="3336" y="8465"/>
                  </a:cubicBezTo>
                  <a:cubicBezTo>
                    <a:pt x="3356" y="8463"/>
                    <a:pt x="3377" y="8460"/>
                    <a:pt x="3398" y="8459"/>
                  </a:cubicBezTo>
                  <a:cubicBezTo>
                    <a:pt x="3376" y="8451"/>
                    <a:pt x="3354" y="8442"/>
                    <a:pt x="3332" y="8433"/>
                  </a:cubicBezTo>
                  <a:lnTo>
                    <a:pt x="3332" y="8433"/>
                  </a:lnTo>
                  <a:cubicBezTo>
                    <a:pt x="3332" y="8433"/>
                    <a:pt x="3332" y="8433"/>
                    <a:pt x="3333" y="8433"/>
                  </a:cubicBezTo>
                  <a:cubicBezTo>
                    <a:pt x="3331" y="8433"/>
                    <a:pt x="3329" y="8432"/>
                    <a:pt x="3327" y="8431"/>
                  </a:cubicBezTo>
                  <a:lnTo>
                    <a:pt x="3327" y="8431"/>
                  </a:lnTo>
                  <a:cubicBezTo>
                    <a:pt x="3326" y="8431"/>
                    <a:pt x="3325" y="8431"/>
                    <a:pt x="3324" y="8430"/>
                  </a:cubicBezTo>
                  <a:lnTo>
                    <a:pt x="3324" y="8430"/>
                  </a:lnTo>
                  <a:cubicBezTo>
                    <a:pt x="3325" y="8430"/>
                    <a:pt x="3325" y="8431"/>
                    <a:pt x="3325" y="8431"/>
                  </a:cubicBezTo>
                  <a:lnTo>
                    <a:pt x="3325" y="8431"/>
                  </a:lnTo>
                  <a:cubicBezTo>
                    <a:pt x="3322" y="8430"/>
                    <a:pt x="3319" y="8429"/>
                    <a:pt x="3316" y="8428"/>
                  </a:cubicBezTo>
                  <a:lnTo>
                    <a:pt x="3316" y="8428"/>
                  </a:lnTo>
                  <a:cubicBezTo>
                    <a:pt x="3316" y="8428"/>
                    <a:pt x="3317" y="8428"/>
                    <a:pt x="3317" y="8428"/>
                  </a:cubicBezTo>
                  <a:lnTo>
                    <a:pt x="3305" y="8424"/>
                  </a:lnTo>
                  <a:lnTo>
                    <a:pt x="3305" y="8424"/>
                  </a:lnTo>
                  <a:cubicBezTo>
                    <a:pt x="3305" y="8424"/>
                    <a:pt x="3305" y="8424"/>
                    <a:pt x="3305" y="8424"/>
                  </a:cubicBezTo>
                  <a:lnTo>
                    <a:pt x="3305" y="8424"/>
                  </a:lnTo>
                  <a:cubicBezTo>
                    <a:pt x="3264" y="8411"/>
                    <a:pt x="3221" y="8397"/>
                    <a:pt x="3181" y="8381"/>
                  </a:cubicBezTo>
                  <a:cubicBezTo>
                    <a:pt x="3143" y="8363"/>
                    <a:pt x="3104" y="8346"/>
                    <a:pt x="3065" y="8326"/>
                  </a:cubicBezTo>
                  <a:cubicBezTo>
                    <a:pt x="3064" y="8326"/>
                    <a:pt x="3064" y="8325"/>
                    <a:pt x="3062" y="8325"/>
                  </a:cubicBezTo>
                  <a:cubicBezTo>
                    <a:pt x="3061" y="8325"/>
                    <a:pt x="3060" y="8324"/>
                    <a:pt x="3059" y="8324"/>
                  </a:cubicBezTo>
                  <a:lnTo>
                    <a:pt x="3060" y="8324"/>
                  </a:lnTo>
                  <a:cubicBezTo>
                    <a:pt x="3013" y="8303"/>
                    <a:pt x="2966" y="8280"/>
                    <a:pt x="2920" y="8257"/>
                  </a:cubicBezTo>
                  <a:cubicBezTo>
                    <a:pt x="2846" y="8217"/>
                    <a:pt x="2775" y="8171"/>
                    <a:pt x="2706" y="8123"/>
                  </a:cubicBezTo>
                  <a:cubicBezTo>
                    <a:pt x="2613" y="8054"/>
                    <a:pt x="2525" y="7979"/>
                    <a:pt x="2441" y="7899"/>
                  </a:cubicBezTo>
                  <a:cubicBezTo>
                    <a:pt x="2399" y="7858"/>
                    <a:pt x="2357" y="7815"/>
                    <a:pt x="2317" y="7770"/>
                  </a:cubicBezTo>
                  <a:cubicBezTo>
                    <a:pt x="2278" y="7725"/>
                    <a:pt x="2240" y="7679"/>
                    <a:pt x="2201" y="7634"/>
                  </a:cubicBezTo>
                  <a:cubicBezTo>
                    <a:pt x="2168" y="7592"/>
                    <a:pt x="2137" y="7550"/>
                    <a:pt x="2107" y="7505"/>
                  </a:cubicBezTo>
                  <a:cubicBezTo>
                    <a:pt x="2060" y="7427"/>
                    <a:pt x="2017" y="7350"/>
                    <a:pt x="1979" y="7267"/>
                  </a:cubicBezTo>
                  <a:cubicBezTo>
                    <a:pt x="1957" y="7216"/>
                    <a:pt x="1936" y="7163"/>
                    <a:pt x="1920" y="7108"/>
                  </a:cubicBezTo>
                  <a:cubicBezTo>
                    <a:pt x="1909" y="7063"/>
                    <a:pt x="1898" y="7019"/>
                    <a:pt x="1890" y="6973"/>
                  </a:cubicBezTo>
                  <a:cubicBezTo>
                    <a:pt x="1881" y="6912"/>
                    <a:pt x="1873" y="6851"/>
                    <a:pt x="1870" y="6792"/>
                  </a:cubicBezTo>
                  <a:cubicBezTo>
                    <a:pt x="1870" y="6719"/>
                    <a:pt x="1878" y="6648"/>
                    <a:pt x="1883" y="6577"/>
                  </a:cubicBezTo>
                  <a:cubicBezTo>
                    <a:pt x="1886" y="6536"/>
                    <a:pt x="1891" y="6495"/>
                    <a:pt x="1898" y="6454"/>
                  </a:cubicBezTo>
                  <a:cubicBezTo>
                    <a:pt x="1904" y="6411"/>
                    <a:pt x="1914" y="6368"/>
                    <a:pt x="1923" y="6326"/>
                  </a:cubicBezTo>
                  <a:lnTo>
                    <a:pt x="1923" y="6326"/>
                  </a:lnTo>
                  <a:cubicBezTo>
                    <a:pt x="1928" y="6309"/>
                    <a:pt x="1933" y="6291"/>
                    <a:pt x="1937" y="6273"/>
                  </a:cubicBezTo>
                  <a:cubicBezTo>
                    <a:pt x="1942" y="6258"/>
                    <a:pt x="1948" y="6245"/>
                    <a:pt x="1955" y="6229"/>
                  </a:cubicBezTo>
                  <a:lnTo>
                    <a:pt x="1955" y="6229"/>
                  </a:lnTo>
                  <a:lnTo>
                    <a:pt x="1953" y="6230"/>
                  </a:lnTo>
                  <a:cubicBezTo>
                    <a:pt x="1953" y="6229"/>
                    <a:pt x="1955" y="6229"/>
                    <a:pt x="1955" y="6227"/>
                  </a:cubicBezTo>
                  <a:lnTo>
                    <a:pt x="1955" y="6226"/>
                  </a:lnTo>
                  <a:cubicBezTo>
                    <a:pt x="1991" y="6142"/>
                    <a:pt x="2030" y="6060"/>
                    <a:pt x="2074" y="5978"/>
                  </a:cubicBezTo>
                  <a:cubicBezTo>
                    <a:pt x="2085" y="5959"/>
                    <a:pt x="2096" y="5941"/>
                    <a:pt x="2108" y="5922"/>
                  </a:cubicBezTo>
                  <a:lnTo>
                    <a:pt x="2110" y="5920"/>
                  </a:lnTo>
                  <a:lnTo>
                    <a:pt x="2111" y="5919"/>
                  </a:lnTo>
                  <a:cubicBezTo>
                    <a:pt x="2112" y="5918"/>
                    <a:pt x="2113" y="5917"/>
                    <a:pt x="2113" y="5915"/>
                  </a:cubicBezTo>
                  <a:lnTo>
                    <a:pt x="2113" y="5915"/>
                  </a:lnTo>
                  <a:lnTo>
                    <a:pt x="2138" y="5883"/>
                  </a:lnTo>
                  <a:cubicBezTo>
                    <a:pt x="2143" y="5880"/>
                    <a:pt x="2148" y="5878"/>
                    <a:pt x="2152" y="5873"/>
                  </a:cubicBezTo>
                  <a:cubicBezTo>
                    <a:pt x="2163" y="5863"/>
                    <a:pt x="2170" y="5847"/>
                    <a:pt x="2172" y="5833"/>
                  </a:cubicBezTo>
                  <a:lnTo>
                    <a:pt x="2174" y="5830"/>
                  </a:lnTo>
                  <a:cubicBezTo>
                    <a:pt x="2200" y="5799"/>
                    <a:pt x="2225" y="5770"/>
                    <a:pt x="2252" y="5739"/>
                  </a:cubicBezTo>
                  <a:cubicBezTo>
                    <a:pt x="2278" y="5710"/>
                    <a:pt x="2304" y="5683"/>
                    <a:pt x="2332" y="5656"/>
                  </a:cubicBezTo>
                  <a:cubicBezTo>
                    <a:pt x="2363" y="5625"/>
                    <a:pt x="2397" y="5596"/>
                    <a:pt x="2431" y="5569"/>
                  </a:cubicBezTo>
                  <a:cubicBezTo>
                    <a:pt x="2481" y="5530"/>
                    <a:pt x="2532" y="5491"/>
                    <a:pt x="2586" y="5456"/>
                  </a:cubicBezTo>
                  <a:lnTo>
                    <a:pt x="2586" y="5456"/>
                  </a:lnTo>
                  <a:cubicBezTo>
                    <a:pt x="2586" y="5456"/>
                    <a:pt x="2586" y="5456"/>
                    <a:pt x="2586" y="5456"/>
                  </a:cubicBezTo>
                  <a:cubicBezTo>
                    <a:pt x="2727" y="5368"/>
                    <a:pt x="2874" y="5290"/>
                    <a:pt x="3024" y="5218"/>
                  </a:cubicBezTo>
                  <a:cubicBezTo>
                    <a:pt x="3056" y="5203"/>
                    <a:pt x="3090" y="5189"/>
                    <a:pt x="3122" y="5177"/>
                  </a:cubicBezTo>
                  <a:cubicBezTo>
                    <a:pt x="3157" y="5163"/>
                    <a:pt x="3193" y="5152"/>
                    <a:pt x="3229" y="5141"/>
                  </a:cubicBezTo>
                  <a:lnTo>
                    <a:pt x="3229" y="5141"/>
                  </a:lnTo>
                  <a:cubicBezTo>
                    <a:pt x="3226" y="5141"/>
                    <a:pt x="3225" y="5141"/>
                    <a:pt x="3222" y="5142"/>
                  </a:cubicBezTo>
                  <a:lnTo>
                    <a:pt x="3222" y="5142"/>
                  </a:lnTo>
                  <a:cubicBezTo>
                    <a:pt x="3279" y="5125"/>
                    <a:pt x="3336" y="5106"/>
                    <a:pt x="3395" y="5092"/>
                  </a:cubicBezTo>
                  <a:cubicBezTo>
                    <a:pt x="3454" y="5076"/>
                    <a:pt x="3515" y="5064"/>
                    <a:pt x="3576" y="5053"/>
                  </a:cubicBezTo>
                  <a:cubicBezTo>
                    <a:pt x="3573" y="5053"/>
                    <a:pt x="3571" y="5054"/>
                    <a:pt x="3568" y="5054"/>
                  </a:cubicBezTo>
                  <a:cubicBezTo>
                    <a:pt x="3680" y="5035"/>
                    <a:pt x="3793" y="5023"/>
                    <a:pt x="3906" y="5016"/>
                  </a:cubicBezTo>
                  <a:lnTo>
                    <a:pt x="3901" y="5016"/>
                  </a:lnTo>
                  <a:cubicBezTo>
                    <a:pt x="3923" y="5016"/>
                    <a:pt x="3945" y="5016"/>
                    <a:pt x="3967" y="5016"/>
                  </a:cubicBezTo>
                  <a:cubicBezTo>
                    <a:pt x="4069" y="5016"/>
                    <a:pt x="4171" y="5021"/>
                    <a:pt x="4272" y="5030"/>
                  </a:cubicBezTo>
                  <a:lnTo>
                    <a:pt x="4272" y="5030"/>
                  </a:lnTo>
                  <a:cubicBezTo>
                    <a:pt x="4271" y="5030"/>
                    <a:pt x="4270" y="5029"/>
                    <a:pt x="4269" y="5029"/>
                  </a:cubicBezTo>
                  <a:lnTo>
                    <a:pt x="4269" y="5029"/>
                  </a:lnTo>
                  <a:cubicBezTo>
                    <a:pt x="4407" y="5041"/>
                    <a:pt x="4544" y="5059"/>
                    <a:pt x="4679" y="5086"/>
                  </a:cubicBezTo>
                  <a:cubicBezTo>
                    <a:pt x="4778" y="5107"/>
                    <a:pt x="4878" y="5130"/>
                    <a:pt x="4975" y="5162"/>
                  </a:cubicBezTo>
                  <a:cubicBezTo>
                    <a:pt x="5025" y="5182"/>
                    <a:pt x="5075" y="5200"/>
                    <a:pt x="5125" y="5221"/>
                  </a:cubicBezTo>
                  <a:cubicBezTo>
                    <a:pt x="5180" y="5241"/>
                    <a:pt x="5233" y="5264"/>
                    <a:pt x="5284" y="5286"/>
                  </a:cubicBezTo>
                  <a:cubicBezTo>
                    <a:pt x="5340" y="5311"/>
                    <a:pt x="5395" y="5334"/>
                    <a:pt x="5450" y="5358"/>
                  </a:cubicBezTo>
                  <a:cubicBezTo>
                    <a:pt x="5505" y="5380"/>
                    <a:pt x="5559" y="5403"/>
                    <a:pt x="5610" y="5429"/>
                  </a:cubicBezTo>
                  <a:cubicBezTo>
                    <a:pt x="5656" y="5452"/>
                    <a:pt x="5699" y="5477"/>
                    <a:pt x="5743" y="5502"/>
                  </a:cubicBezTo>
                  <a:cubicBezTo>
                    <a:pt x="5787" y="5525"/>
                    <a:pt x="5831" y="5553"/>
                    <a:pt x="5874" y="5577"/>
                  </a:cubicBezTo>
                  <a:cubicBezTo>
                    <a:pt x="5918" y="5603"/>
                    <a:pt x="5957" y="5628"/>
                    <a:pt x="5998" y="5656"/>
                  </a:cubicBezTo>
                  <a:cubicBezTo>
                    <a:pt x="6033" y="5679"/>
                    <a:pt x="6070" y="5703"/>
                    <a:pt x="6106" y="5725"/>
                  </a:cubicBezTo>
                  <a:cubicBezTo>
                    <a:pt x="6160" y="5754"/>
                    <a:pt x="6214" y="5782"/>
                    <a:pt x="6269" y="5813"/>
                  </a:cubicBezTo>
                  <a:cubicBezTo>
                    <a:pt x="6332" y="5848"/>
                    <a:pt x="6394" y="5883"/>
                    <a:pt x="6455" y="5919"/>
                  </a:cubicBezTo>
                  <a:cubicBezTo>
                    <a:pt x="6510" y="5951"/>
                    <a:pt x="6565" y="5987"/>
                    <a:pt x="6618" y="6021"/>
                  </a:cubicBezTo>
                  <a:lnTo>
                    <a:pt x="6618" y="6021"/>
                  </a:lnTo>
                  <a:cubicBezTo>
                    <a:pt x="6618" y="6021"/>
                    <a:pt x="6618" y="6021"/>
                    <a:pt x="6618" y="6021"/>
                  </a:cubicBezTo>
                  <a:lnTo>
                    <a:pt x="6618" y="6021"/>
                  </a:lnTo>
                  <a:cubicBezTo>
                    <a:pt x="6667" y="6052"/>
                    <a:pt x="6716" y="6083"/>
                    <a:pt x="6766" y="6112"/>
                  </a:cubicBezTo>
                  <a:lnTo>
                    <a:pt x="6765" y="6111"/>
                  </a:lnTo>
                  <a:lnTo>
                    <a:pt x="6765" y="6111"/>
                  </a:lnTo>
                  <a:cubicBezTo>
                    <a:pt x="6822" y="6144"/>
                    <a:pt x="6881" y="6178"/>
                    <a:pt x="6939" y="6210"/>
                  </a:cubicBezTo>
                  <a:lnTo>
                    <a:pt x="6939" y="6210"/>
                  </a:lnTo>
                  <a:cubicBezTo>
                    <a:pt x="6939" y="6210"/>
                    <a:pt x="6938" y="6210"/>
                    <a:pt x="6937" y="6209"/>
                  </a:cubicBezTo>
                  <a:lnTo>
                    <a:pt x="6937" y="6209"/>
                  </a:lnTo>
                  <a:cubicBezTo>
                    <a:pt x="6988" y="6236"/>
                    <a:pt x="7039" y="6261"/>
                    <a:pt x="7089" y="6284"/>
                  </a:cubicBezTo>
                  <a:cubicBezTo>
                    <a:pt x="7138" y="6307"/>
                    <a:pt x="7187" y="6330"/>
                    <a:pt x="7237" y="6350"/>
                  </a:cubicBezTo>
                  <a:cubicBezTo>
                    <a:pt x="7287" y="6370"/>
                    <a:pt x="7339" y="6390"/>
                    <a:pt x="7389" y="6410"/>
                  </a:cubicBezTo>
                  <a:cubicBezTo>
                    <a:pt x="7404" y="6415"/>
                    <a:pt x="7419" y="6421"/>
                    <a:pt x="7433" y="6426"/>
                  </a:cubicBezTo>
                  <a:cubicBezTo>
                    <a:pt x="7411" y="6410"/>
                    <a:pt x="7389" y="6392"/>
                    <a:pt x="7369" y="6376"/>
                  </a:cubicBezTo>
                  <a:cubicBezTo>
                    <a:pt x="7358" y="6368"/>
                    <a:pt x="7350" y="6358"/>
                    <a:pt x="7347" y="6348"/>
                  </a:cubicBezTo>
                  <a:lnTo>
                    <a:pt x="7345" y="6346"/>
                  </a:lnTo>
                  <a:cubicBezTo>
                    <a:pt x="7321" y="6323"/>
                    <a:pt x="7292" y="6299"/>
                    <a:pt x="7275" y="6271"/>
                  </a:cubicBezTo>
                  <a:lnTo>
                    <a:pt x="7273" y="6270"/>
                  </a:lnTo>
                  <a:cubicBezTo>
                    <a:pt x="7254" y="6256"/>
                    <a:pt x="7235" y="6242"/>
                    <a:pt x="7215" y="6229"/>
                  </a:cubicBezTo>
                  <a:cubicBezTo>
                    <a:pt x="7128" y="6168"/>
                    <a:pt x="7040" y="6112"/>
                    <a:pt x="6955" y="6054"/>
                  </a:cubicBezTo>
                  <a:cubicBezTo>
                    <a:pt x="6884" y="6003"/>
                    <a:pt x="6814" y="5951"/>
                    <a:pt x="6745" y="5899"/>
                  </a:cubicBezTo>
                  <a:cubicBezTo>
                    <a:pt x="6672" y="5842"/>
                    <a:pt x="6602" y="5780"/>
                    <a:pt x="6534" y="5718"/>
                  </a:cubicBezTo>
                  <a:lnTo>
                    <a:pt x="6534" y="5718"/>
                  </a:lnTo>
                  <a:lnTo>
                    <a:pt x="6537" y="5720"/>
                  </a:lnTo>
                  <a:cubicBezTo>
                    <a:pt x="6487" y="5674"/>
                    <a:pt x="6440" y="5627"/>
                    <a:pt x="6394" y="5579"/>
                  </a:cubicBezTo>
                  <a:cubicBezTo>
                    <a:pt x="6348" y="5530"/>
                    <a:pt x="6302" y="5483"/>
                    <a:pt x="6254" y="5436"/>
                  </a:cubicBezTo>
                  <a:cubicBezTo>
                    <a:pt x="6157" y="5344"/>
                    <a:pt x="6059" y="5254"/>
                    <a:pt x="5959" y="5166"/>
                  </a:cubicBezTo>
                  <a:cubicBezTo>
                    <a:pt x="5859" y="5079"/>
                    <a:pt x="5750" y="5007"/>
                    <a:pt x="5640" y="4935"/>
                  </a:cubicBezTo>
                  <a:cubicBezTo>
                    <a:pt x="5601" y="4909"/>
                    <a:pt x="5563" y="4884"/>
                    <a:pt x="5523" y="4860"/>
                  </a:cubicBezTo>
                  <a:cubicBezTo>
                    <a:pt x="5527" y="4860"/>
                    <a:pt x="5531" y="4862"/>
                    <a:pt x="5535" y="4862"/>
                  </a:cubicBezTo>
                  <a:cubicBezTo>
                    <a:pt x="5536" y="4862"/>
                    <a:pt x="5536" y="4862"/>
                    <a:pt x="5537" y="4862"/>
                  </a:cubicBezTo>
                  <a:cubicBezTo>
                    <a:pt x="5543" y="4860"/>
                    <a:pt x="5548" y="4857"/>
                    <a:pt x="5555" y="4853"/>
                  </a:cubicBezTo>
                  <a:lnTo>
                    <a:pt x="5557" y="4853"/>
                  </a:lnTo>
                  <a:cubicBezTo>
                    <a:pt x="5560" y="4854"/>
                    <a:pt x="5564" y="4858"/>
                    <a:pt x="5568" y="4859"/>
                  </a:cubicBezTo>
                  <a:cubicBezTo>
                    <a:pt x="5576" y="4861"/>
                    <a:pt x="5583" y="4862"/>
                    <a:pt x="5591" y="4862"/>
                  </a:cubicBezTo>
                  <a:cubicBezTo>
                    <a:pt x="5594" y="4862"/>
                    <a:pt x="5596" y="4862"/>
                    <a:pt x="5599" y="4862"/>
                  </a:cubicBezTo>
                  <a:cubicBezTo>
                    <a:pt x="5615" y="4860"/>
                    <a:pt x="5630" y="4851"/>
                    <a:pt x="5642" y="4839"/>
                  </a:cubicBezTo>
                  <a:cubicBezTo>
                    <a:pt x="5657" y="4828"/>
                    <a:pt x="5672" y="4817"/>
                    <a:pt x="5688" y="4806"/>
                  </a:cubicBezTo>
                  <a:cubicBezTo>
                    <a:pt x="5709" y="4790"/>
                    <a:pt x="5730" y="4775"/>
                    <a:pt x="5753" y="4760"/>
                  </a:cubicBezTo>
                  <a:cubicBezTo>
                    <a:pt x="5796" y="4728"/>
                    <a:pt x="5840" y="4693"/>
                    <a:pt x="5885" y="4664"/>
                  </a:cubicBezTo>
                  <a:cubicBezTo>
                    <a:pt x="5919" y="4643"/>
                    <a:pt x="5955" y="4626"/>
                    <a:pt x="5991" y="4610"/>
                  </a:cubicBezTo>
                  <a:lnTo>
                    <a:pt x="5991" y="4610"/>
                  </a:lnTo>
                  <a:lnTo>
                    <a:pt x="5983" y="4614"/>
                  </a:lnTo>
                  <a:cubicBezTo>
                    <a:pt x="6067" y="4575"/>
                    <a:pt x="6153" y="4544"/>
                    <a:pt x="6243" y="4516"/>
                  </a:cubicBezTo>
                  <a:cubicBezTo>
                    <a:pt x="6310" y="4496"/>
                    <a:pt x="6375" y="4481"/>
                    <a:pt x="6444" y="4466"/>
                  </a:cubicBezTo>
                  <a:cubicBezTo>
                    <a:pt x="6511" y="4454"/>
                    <a:pt x="6578" y="4441"/>
                    <a:pt x="6645" y="4429"/>
                  </a:cubicBezTo>
                  <a:cubicBezTo>
                    <a:pt x="6681" y="4430"/>
                    <a:pt x="6716" y="4431"/>
                    <a:pt x="6751" y="4434"/>
                  </a:cubicBezTo>
                  <a:lnTo>
                    <a:pt x="6749" y="4434"/>
                  </a:lnTo>
                  <a:cubicBezTo>
                    <a:pt x="6812" y="4440"/>
                    <a:pt x="6874" y="4447"/>
                    <a:pt x="6937" y="4456"/>
                  </a:cubicBezTo>
                  <a:cubicBezTo>
                    <a:pt x="7003" y="4465"/>
                    <a:pt x="7070" y="4480"/>
                    <a:pt x="7136" y="4493"/>
                  </a:cubicBezTo>
                  <a:cubicBezTo>
                    <a:pt x="7132" y="4492"/>
                    <a:pt x="7130" y="4492"/>
                    <a:pt x="7127" y="4491"/>
                  </a:cubicBezTo>
                  <a:lnTo>
                    <a:pt x="7127" y="4491"/>
                  </a:lnTo>
                  <a:cubicBezTo>
                    <a:pt x="7189" y="4506"/>
                    <a:pt x="7252" y="4519"/>
                    <a:pt x="7312" y="4540"/>
                  </a:cubicBezTo>
                  <a:cubicBezTo>
                    <a:pt x="7364" y="4558"/>
                    <a:pt x="7415" y="4580"/>
                    <a:pt x="7467" y="4602"/>
                  </a:cubicBezTo>
                  <a:cubicBezTo>
                    <a:pt x="7521" y="4625"/>
                    <a:pt x="7575" y="4647"/>
                    <a:pt x="7629" y="4671"/>
                  </a:cubicBezTo>
                  <a:cubicBezTo>
                    <a:pt x="7736" y="4715"/>
                    <a:pt x="7839" y="4768"/>
                    <a:pt x="7941" y="4820"/>
                  </a:cubicBezTo>
                  <a:lnTo>
                    <a:pt x="7941" y="4820"/>
                  </a:lnTo>
                  <a:cubicBezTo>
                    <a:pt x="7941" y="4819"/>
                    <a:pt x="7941" y="4819"/>
                    <a:pt x="7941" y="4818"/>
                  </a:cubicBezTo>
                  <a:lnTo>
                    <a:pt x="7941" y="4818"/>
                  </a:lnTo>
                  <a:cubicBezTo>
                    <a:pt x="8033" y="4868"/>
                    <a:pt x="8124" y="4918"/>
                    <a:pt x="8212" y="4975"/>
                  </a:cubicBezTo>
                  <a:cubicBezTo>
                    <a:pt x="8288" y="5028"/>
                    <a:pt x="8365" y="5084"/>
                    <a:pt x="8438" y="5140"/>
                  </a:cubicBezTo>
                  <a:cubicBezTo>
                    <a:pt x="8519" y="5202"/>
                    <a:pt x="8597" y="5266"/>
                    <a:pt x="8673" y="5334"/>
                  </a:cubicBezTo>
                  <a:lnTo>
                    <a:pt x="8674" y="5336"/>
                  </a:lnTo>
                  <a:cubicBezTo>
                    <a:pt x="8718" y="5376"/>
                    <a:pt x="8761" y="5419"/>
                    <a:pt x="8800" y="5462"/>
                  </a:cubicBezTo>
                  <a:cubicBezTo>
                    <a:pt x="8809" y="5445"/>
                    <a:pt x="8818" y="5426"/>
                    <a:pt x="8826" y="5409"/>
                  </a:cubicBezTo>
                  <a:cubicBezTo>
                    <a:pt x="8833" y="5394"/>
                    <a:pt x="8840" y="5380"/>
                    <a:pt x="8847" y="5365"/>
                  </a:cubicBezTo>
                  <a:cubicBezTo>
                    <a:pt x="8887" y="5286"/>
                    <a:pt x="8928" y="5204"/>
                    <a:pt x="8969" y="5125"/>
                  </a:cubicBezTo>
                  <a:cubicBezTo>
                    <a:pt x="8974" y="5118"/>
                    <a:pt x="8978" y="5111"/>
                    <a:pt x="8984" y="5106"/>
                  </a:cubicBezTo>
                  <a:cubicBezTo>
                    <a:pt x="9001" y="5069"/>
                    <a:pt x="9021" y="5033"/>
                    <a:pt x="9041" y="4996"/>
                  </a:cubicBezTo>
                  <a:cubicBezTo>
                    <a:pt x="9098" y="4892"/>
                    <a:pt x="9166" y="4791"/>
                    <a:pt x="9235" y="4697"/>
                  </a:cubicBezTo>
                  <a:lnTo>
                    <a:pt x="9235" y="4697"/>
                  </a:lnTo>
                  <a:cubicBezTo>
                    <a:pt x="9234" y="4697"/>
                    <a:pt x="9234" y="4697"/>
                    <a:pt x="9234" y="4698"/>
                  </a:cubicBezTo>
                  <a:cubicBezTo>
                    <a:pt x="9340" y="4562"/>
                    <a:pt x="9458" y="4434"/>
                    <a:pt x="9574" y="4311"/>
                  </a:cubicBezTo>
                  <a:lnTo>
                    <a:pt x="9578" y="4306"/>
                  </a:lnTo>
                  <a:lnTo>
                    <a:pt x="9579" y="4305"/>
                  </a:lnTo>
                  <a:cubicBezTo>
                    <a:pt x="9614" y="4269"/>
                    <a:pt x="9651" y="4233"/>
                    <a:pt x="9687" y="4199"/>
                  </a:cubicBezTo>
                  <a:cubicBezTo>
                    <a:pt x="9723" y="4167"/>
                    <a:pt x="9759" y="4136"/>
                    <a:pt x="9796" y="4106"/>
                  </a:cubicBezTo>
                  <a:cubicBezTo>
                    <a:pt x="9877" y="4046"/>
                    <a:pt x="9959" y="3990"/>
                    <a:pt x="10044" y="3935"/>
                  </a:cubicBezTo>
                  <a:lnTo>
                    <a:pt x="10044" y="3935"/>
                  </a:lnTo>
                  <a:lnTo>
                    <a:pt x="10043" y="3936"/>
                  </a:lnTo>
                  <a:cubicBezTo>
                    <a:pt x="10118" y="3893"/>
                    <a:pt x="10192" y="3851"/>
                    <a:pt x="10271" y="3815"/>
                  </a:cubicBezTo>
                  <a:cubicBezTo>
                    <a:pt x="10336" y="3788"/>
                    <a:pt x="10400" y="3764"/>
                    <a:pt x="10466" y="3743"/>
                  </a:cubicBezTo>
                  <a:cubicBezTo>
                    <a:pt x="10567" y="3713"/>
                    <a:pt x="10670" y="3690"/>
                    <a:pt x="10773" y="3672"/>
                  </a:cubicBezTo>
                  <a:cubicBezTo>
                    <a:pt x="10878" y="3656"/>
                    <a:pt x="10983" y="3645"/>
                    <a:pt x="11089" y="3642"/>
                  </a:cubicBezTo>
                  <a:cubicBezTo>
                    <a:pt x="11098" y="3642"/>
                    <a:pt x="11108" y="3642"/>
                    <a:pt x="11117" y="3642"/>
                  </a:cubicBezTo>
                  <a:cubicBezTo>
                    <a:pt x="11182" y="3642"/>
                    <a:pt x="11248" y="3645"/>
                    <a:pt x="11312" y="3651"/>
                  </a:cubicBezTo>
                  <a:cubicBezTo>
                    <a:pt x="11403" y="3661"/>
                    <a:pt x="11492" y="3677"/>
                    <a:pt x="11580" y="3698"/>
                  </a:cubicBezTo>
                  <a:cubicBezTo>
                    <a:pt x="11646" y="3714"/>
                    <a:pt x="11712" y="3730"/>
                    <a:pt x="11776" y="3745"/>
                  </a:cubicBezTo>
                  <a:cubicBezTo>
                    <a:pt x="11910" y="3779"/>
                    <a:pt x="12039" y="3825"/>
                    <a:pt x="12167" y="3873"/>
                  </a:cubicBezTo>
                  <a:cubicBezTo>
                    <a:pt x="12166" y="3873"/>
                    <a:pt x="12166" y="3873"/>
                    <a:pt x="12166" y="3873"/>
                  </a:cubicBezTo>
                  <a:lnTo>
                    <a:pt x="12166" y="3873"/>
                  </a:lnTo>
                  <a:lnTo>
                    <a:pt x="12283" y="3923"/>
                  </a:lnTo>
                  <a:cubicBezTo>
                    <a:pt x="12287" y="3924"/>
                    <a:pt x="12292" y="3926"/>
                    <a:pt x="12297" y="3928"/>
                  </a:cubicBezTo>
                  <a:cubicBezTo>
                    <a:pt x="12293" y="3929"/>
                    <a:pt x="12292" y="3930"/>
                    <a:pt x="12290" y="3930"/>
                  </a:cubicBezTo>
                  <a:cubicBezTo>
                    <a:pt x="12348" y="3946"/>
                    <a:pt x="12405" y="3969"/>
                    <a:pt x="12462" y="3991"/>
                  </a:cubicBezTo>
                  <a:cubicBezTo>
                    <a:pt x="12479" y="3981"/>
                    <a:pt x="12499" y="3972"/>
                    <a:pt x="12517" y="3964"/>
                  </a:cubicBezTo>
                  <a:lnTo>
                    <a:pt x="12517" y="3964"/>
                  </a:lnTo>
                  <a:lnTo>
                    <a:pt x="12509" y="3967"/>
                  </a:lnTo>
                  <a:cubicBezTo>
                    <a:pt x="12555" y="3945"/>
                    <a:pt x="12601" y="3925"/>
                    <a:pt x="12647" y="3908"/>
                  </a:cubicBezTo>
                  <a:cubicBezTo>
                    <a:pt x="12699" y="3893"/>
                    <a:pt x="12750" y="3879"/>
                    <a:pt x="12802" y="3868"/>
                  </a:cubicBezTo>
                  <a:cubicBezTo>
                    <a:pt x="12829" y="3863"/>
                    <a:pt x="12858" y="3859"/>
                    <a:pt x="12885" y="3857"/>
                  </a:cubicBezTo>
                  <a:cubicBezTo>
                    <a:pt x="12945" y="3853"/>
                    <a:pt x="13006" y="3849"/>
                    <a:pt x="13066" y="3849"/>
                  </a:cubicBezTo>
                  <a:cubicBezTo>
                    <a:pt x="13084" y="3849"/>
                    <a:pt x="13103" y="3850"/>
                    <a:pt x="13121" y="3850"/>
                  </a:cubicBezTo>
                  <a:lnTo>
                    <a:pt x="13121" y="3850"/>
                  </a:lnTo>
                  <a:cubicBezTo>
                    <a:pt x="13120" y="3850"/>
                    <a:pt x="13119" y="3850"/>
                    <a:pt x="13118" y="3848"/>
                  </a:cubicBezTo>
                  <a:cubicBezTo>
                    <a:pt x="13121" y="3848"/>
                    <a:pt x="13123" y="3848"/>
                    <a:pt x="13126" y="3850"/>
                  </a:cubicBezTo>
                  <a:lnTo>
                    <a:pt x="13127" y="3850"/>
                  </a:lnTo>
                  <a:cubicBezTo>
                    <a:pt x="13160" y="3852"/>
                    <a:pt x="13195" y="3853"/>
                    <a:pt x="13229" y="3859"/>
                  </a:cubicBezTo>
                  <a:cubicBezTo>
                    <a:pt x="13267" y="3864"/>
                    <a:pt x="13305" y="3871"/>
                    <a:pt x="13343" y="3877"/>
                  </a:cubicBezTo>
                  <a:cubicBezTo>
                    <a:pt x="13384" y="3886"/>
                    <a:pt x="13424" y="3895"/>
                    <a:pt x="13465" y="3905"/>
                  </a:cubicBezTo>
                  <a:cubicBezTo>
                    <a:pt x="13508" y="3915"/>
                    <a:pt x="13550" y="3930"/>
                    <a:pt x="13592" y="3941"/>
                  </a:cubicBezTo>
                  <a:cubicBezTo>
                    <a:pt x="13644" y="3961"/>
                    <a:pt x="13697" y="3979"/>
                    <a:pt x="13749" y="4002"/>
                  </a:cubicBezTo>
                  <a:cubicBezTo>
                    <a:pt x="13805" y="4027"/>
                    <a:pt x="13862" y="4054"/>
                    <a:pt x="13918" y="4079"/>
                  </a:cubicBezTo>
                  <a:lnTo>
                    <a:pt x="13917" y="4079"/>
                  </a:lnTo>
                  <a:cubicBezTo>
                    <a:pt x="13950" y="4096"/>
                    <a:pt x="13984" y="4115"/>
                    <a:pt x="14017" y="4132"/>
                  </a:cubicBezTo>
                  <a:cubicBezTo>
                    <a:pt x="14048" y="4150"/>
                    <a:pt x="14079" y="4168"/>
                    <a:pt x="14110" y="4188"/>
                  </a:cubicBezTo>
                  <a:cubicBezTo>
                    <a:pt x="14151" y="4217"/>
                    <a:pt x="14192" y="4246"/>
                    <a:pt x="14233" y="4275"/>
                  </a:cubicBezTo>
                  <a:cubicBezTo>
                    <a:pt x="14269" y="4302"/>
                    <a:pt x="14304" y="4332"/>
                    <a:pt x="14339" y="4362"/>
                  </a:cubicBezTo>
                  <a:cubicBezTo>
                    <a:pt x="14370" y="4389"/>
                    <a:pt x="14401" y="4416"/>
                    <a:pt x="14429" y="4445"/>
                  </a:cubicBezTo>
                  <a:cubicBezTo>
                    <a:pt x="14458" y="4473"/>
                    <a:pt x="14484" y="4503"/>
                    <a:pt x="14512" y="4532"/>
                  </a:cubicBezTo>
                  <a:cubicBezTo>
                    <a:pt x="14543" y="4571"/>
                    <a:pt x="14574" y="4609"/>
                    <a:pt x="14604" y="4647"/>
                  </a:cubicBezTo>
                  <a:cubicBezTo>
                    <a:pt x="14634" y="4688"/>
                    <a:pt x="14664" y="4730"/>
                    <a:pt x="14693" y="4772"/>
                  </a:cubicBezTo>
                  <a:cubicBezTo>
                    <a:pt x="14707" y="4795"/>
                    <a:pt x="14721" y="4817"/>
                    <a:pt x="14734" y="4839"/>
                  </a:cubicBezTo>
                  <a:cubicBezTo>
                    <a:pt x="14747" y="4859"/>
                    <a:pt x="14757" y="4879"/>
                    <a:pt x="14767" y="4900"/>
                  </a:cubicBezTo>
                  <a:cubicBezTo>
                    <a:pt x="14788" y="4944"/>
                    <a:pt x="14808" y="4988"/>
                    <a:pt x="14827" y="5032"/>
                  </a:cubicBezTo>
                  <a:cubicBezTo>
                    <a:pt x="14837" y="5055"/>
                    <a:pt x="14848" y="5079"/>
                    <a:pt x="14857" y="5104"/>
                  </a:cubicBezTo>
                  <a:cubicBezTo>
                    <a:pt x="14867" y="5127"/>
                    <a:pt x="14876" y="5152"/>
                    <a:pt x="14884" y="5176"/>
                  </a:cubicBezTo>
                  <a:lnTo>
                    <a:pt x="14883" y="5174"/>
                  </a:lnTo>
                  <a:lnTo>
                    <a:pt x="14883" y="5174"/>
                  </a:lnTo>
                  <a:cubicBezTo>
                    <a:pt x="14913" y="5271"/>
                    <a:pt x="14938" y="5367"/>
                    <a:pt x="14960" y="5465"/>
                  </a:cubicBezTo>
                  <a:cubicBezTo>
                    <a:pt x="14965" y="5492"/>
                    <a:pt x="14969" y="5519"/>
                    <a:pt x="14975" y="5546"/>
                  </a:cubicBezTo>
                  <a:lnTo>
                    <a:pt x="14979" y="5585"/>
                  </a:lnTo>
                  <a:cubicBezTo>
                    <a:pt x="14980" y="5601"/>
                    <a:pt x="14982" y="5617"/>
                    <a:pt x="14984" y="5634"/>
                  </a:cubicBezTo>
                  <a:lnTo>
                    <a:pt x="14984" y="5634"/>
                  </a:lnTo>
                  <a:cubicBezTo>
                    <a:pt x="14983" y="5632"/>
                    <a:pt x="14982" y="5630"/>
                    <a:pt x="14982" y="5628"/>
                  </a:cubicBezTo>
                  <a:lnTo>
                    <a:pt x="14982" y="5628"/>
                  </a:lnTo>
                  <a:cubicBezTo>
                    <a:pt x="14984" y="5669"/>
                    <a:pt x="14985" y="5711"/>
                    <a:pt x="14984" y="5754"/>
                  </a:cubicBezTo>
                  <a:cubicBezTo>
                    <a:pt x="14982" y="5799"/>
                    <a:pt x="14981" y="5843"/>
                    <a:pt x="14979" y="5889"/>
                  </a:cubicBezTo>
                  <a:lnTo>
                    <a:pt x="14979" y="5891"/>
                  </a:lnTo>
                  <a:lnTo>
                    <a:pt x="14979" y="5894"/>
                  </a:lnTo>
                  <a:cubicBezTo>
                    <a:pt x="14975" y="5946"/>
                    <a:pt x="14969" y="5999"/>
                    <a:pt x="14963" y="6052"/>
                  </a:cubicBezTo>
                  <a:cubicBezTo>
                    <a:pt x="14956" y="6101"/>
                    <a:pt x="14948" y="6149"/>
                    <a:pt x="14938" y="6196"/>
                  </a:cubicBezTo>
                  <a:lnTo>
                    <a:pt x="14938" y="6195"/>
                  </a:lnTo>
                  <a:cubicBezTo>
                    <a:pt x="14929" y="6231"/>
                    <a:pt x="14920" y="6267"/>
                    <a:pt x="14910" y="6303"/>
                  </a:cubicBezTo>
                  <a:cubicBezTo>
                    <a:pt x="14898" y="6337"/>
                    <a:pt x="14887" y="6370"/>
                    <a:pt x="14877" y="6406"/>
                  </a:cubicBezTo>
                  <a:cubicBezTo>
                    <a:pt x="14867" y="6438"/>
                    <a:pt x="14888" y="6473"/>
                    <a:pt x="14920" y="6483"/>
                  </a:cubicBezTo>
                  <a:cubicBezTo>
                    <a:pt x="14922" y="6483"/>
                    <a:pt x="14922" y="6483"/>
                    <a:pt x="14923" y="6484"/>
                  </a:cubicBezTo>
                  <a:cubicBezTo>
                    <a:pt x="14929" y="6485"/>
                    <a:pt x="14934" y="6486"/>
                    <a:pt x="14940" y="6486"/>
                  </a:cubicBezTo>
                  <a:cubicBezTo>
                    <a:pt x="14968" y="6486"/>
                    <a:pt x="14993" y="6467"/>
                    <a:pt x="15001" y="6438"/>
                  </a:cubicBezTo>
                  <a:cubicBezTo>
                    <a:pt x="15005" y="6430"/>
                    <a:pt x="15006" y="6422"/>
                    <a:pt x="15008" y="6415"/>
                  </a:cubicBezTo>
                  <a:cubicBezTo>
                    <a:pt x="15017" y="6386"/>
                    <a:pt x="15027" y="6358"/>
                    <a:pt x="15037" y="6329"/>
                  </a:cubicBezTo>
                  <a:cubicBezTo>
                    <a:pt x="15047" y="6296"/>
                    <a:pt x="15054" y="6262"/>
                    <a:pt x="15063" y="6229"/>
                  </a:cubicBezTo>
                  <a:cubicBezTo>
                    <a:pt x="15070" y="6200"/>
                    <a:pt x="15075" y="6170"/>
                    <a:pt x="15080" y="6141"/>
                  </a:cubicBezTo>
                  <a:cubicBezTo>
                    <a:pt x="15087" y="6103"/>
                    <a:pt x="15092" y="6067"/>
                    <a:pt x="15095" y="6030"/>
                  </a:cubicBezTo>
                  <a:lnTo>
                    <a:pt x="15095" y="6024"/>
                  </a:lnTo>
                  <a:cubicBezTo>
                    <a:pt x="15103" y="6025"/>
                    <a:pt x="15108" y="6026"/>
                    <a:pt x="15114" y="6026"/>
                  </a:cubicBezTo>
                  <a:cubicBezTo>
                    <a:pt x="15140" y="6026"/>
                    <a:pt x="15157" y="6013"/>
                    <a:pt x="15172" y="5993"/>
                  </a:cubicBezTo>
                  <a:cubicBezTo>
                    <a:pt x="15182" y="5977"/>
                    <a:pt x="15188" y="5958"/>
                    <a:pt x="15193" y="5941"/>
                  </a:cubicBezTo>
                  <a:cubicBezTo>
                    <a:pt x="15203" y="5912"/>
                    <a:pt x="15209" y="5883"/>
                    <a:pt x="15214" y="5853"/>
                  </a:cubicBezTo>
                  <a:cubicBezTo>
                    <a:pt x="15227" y="5787"/>
                    <a:pt x="15228" y="5719"/>
                    <a:pt x="15227" y="5653"/>
                  </a:cubicBezTo>
                  <a:cubicBezTo>
                    <a:pt x="15227" y="5633"/>
                    <a:pt x="15226" y="5612"/>
                    <a:pt x="15224" y="5591"/>
                  </a:cubicBezTo>
                  <a:cubicBezTo>
                    <a:pt x="15227" y="5569"/>
                    <a:pt x="15228" y="5545"/>
                    <a:pt x="15228" y="5522"/>
                  </a:cubicBezTo>
                  <a:cubicBezTo>
                    <a:pt x="15230" y="5435"/>
                    <a:pt x="15222" y="5350"/>
                    <a:pt x="15212" y="5264"/>
                  </a:cubicBezTo>
                  <a:cubicBezTo>
                    <a:pt x="15203" y="5199"/>
                    <a:pt x="15193" y="5135"/>
                    <a:pt x="15173" y="5073"/>
                  </a:cubicBezTo>
                  <a:lnTo>
                    <a:pt x="15130" y="4949"/>
                  </a:lnTo>
                  <a:lnTo>
                    <a:pt x="15130" y="4949"/>
                  </a:lnTo>
                  <a:cubicBezTo>
                    <a:pt x="15131" y="4950"/>
                    <a:pt x="15131" y="4951"/>
                    <a:pt x="15132" y="4952"/>
                  </a:cubicBezTo>
                  <a:lnTo>
                    <a:pt x="15132" y="4952"/>
                  </a:lnTo>
                  <a:cubicBezTo>
                    <a:pt x="15113" y="4900"/>
                    <a:pt x="15095" y="4846"/>
                    <a:pt x="15077" y="4793"/>
                  </a:cubicBezTo>
                  <a:cubicBezTo>
                    <a:pt x="15124" y="4756"/>
                    <a:pt x="15175" y="4724"/>
                    <a:pt x="15224" y="4689"/>
                  </a:cubicBezTo>
                  <a:cubicBezTo>
                    <a:pt x="15227" y="4688"/>
                    <a:pt x="15228" y="4687"/>
                    <a:pt x="15232" y="4684"/>
                  </a:cubicBezTo>
                  <a:cubicBezTo>
                    <a:pt x="15263" y="4669"/>
                    <a:pt x="15293" y="4653"/>
                    <a:pt x="15324" y="4640"/>
                  </a:cubicBezTo>
                  <a:cubicBezTo>
                    <a:pt x="15417" y="4595"/>
                    <a:pt x="15512" y="4557"/>
                    <a:pt x="15610" y="4523"/>
                  </a:cubicBezTo>
                  <a:cubicBezTo>
                    <a:pt x="15706" y="4492"/>
                    <a:pt x="15802" y="4461"/>
                    <a:pt x="15897" y="4430"/>
                  </a:cubicBezTo>
                  <a:lnTo>
                    <a:pt x="15897" y="4430"/>
                  </a:lnTo>
                  <a:cubicBezTo>
                    <a:pt x="15896" y="4430"/>
                    <a:pt x="15895" y="4430"/>
                    <a:pt x="15894" y="4430"/>
                  </a:cubicBezTo>
                  <a:cubicBezTo>
                    <a:pt x="15972" y="4406"/>
                    <a:pt x="16049" y="4383"/>
                    <a:pt x="16126" y="4362"/>
                  </a:cubicBezTo>
                  <a:cubicBezTo>
                    <a:pt x="16171" y="4351"/>
                    <a:pt x="16214" y="4343"/>
                    <a:pt x="16259" y="4332"/>
                  </a:cubicBezTo>
                  <a:lnTo>
                    <a:pt x="16259" y="4332"/>
                  </a:lnTo>
                  <a:cubicBezTo>
                    <a:pt x="16258" y="4342"/>
                    <a:pt x="16255" y="4351"/>
                    <a:pt x="16254" y="4359"/>
                  </a:cubicBezTo>
                  <a:cubicBezTo>
                    <a:pt x="16250" y="4394"/>
                    <a:pt x="16277" y="4426"/>
                    <a:pt x="16312" y="4429"/>
                  </a:cubicBezTo>
                  <a:cubicBezTo>
                    <a:pt x="16314" y="4430"/>
                    <a:pt x="16317" y="4430"/>
                    <a:pt x="16319" y="4430"/>
                  </a:cubicBezTo>
                  <a:cubicBezTo>
                    <a:pt x="16352" y="4430"/>
                    <a:pt x="16378" y="4403"/>
                    <a:pt x="16383" y="4373"/>
                  </a:cubicBezTo>
                  <a:cubicBezTo>
                    <a:pt x="16384" y="4366"/>
                    <a:pt x="16384" y="4359"/>
                    <a:pt x="16385" y="4353"/>
                  </a:cubicBezTo>
                  <a:cubicBezTo>
                    <a:pt x="16389" y="4336"/>
                    <a:pt x="16394" y="4321"/>
                    <a:pt x="16399" y="4304"/>
                  </a:cubicBezTo>
                  <a:cubicBezTo>
                    <a:pt x="16420" y="4300"/>
                    <a:pt x="16442" y="4296"/>
                    <a:pt x="16466" y="4295"/>
                  </a:cubicBezTo>
                  <a:lnTo>
                    <a:pt x="16470" y="4295"/>
                  </a:lnTo>
                  <a:cubicBezTo>
                    <a:pt x="16471" y="4296"/>
                    <a:pt x="16472" y="4296"/>
                    <a:pt x="16473" y="4297"/>
                  </a:cubicBezTo>
                  <a:cubicBezTo>
                    <a:pt x="16483" y="4303"/>
                    <a:pt x="16495" y="4306"/>
                    <a:pt x="16506" y="4306"/>
                  </a:cubicBezTo>
                  <a:cubicBezTo>
                    <a:pt x="16524" y="4306"/>
                    <a:pt x="16541" y="4299"/>
                    <a:pt x="16554" y="4286"/>
                  </a:cubicBezTo>
                  <a:lnTo>
                    <a:pt x="16554" y="4286"/>
                  </a:lnTo>
                  <a:cubicBezTo>
                    <a:pt x="16554" y="4287"/>
                    <a:pt x="16553" y="4288"/>
                    <a:pt x="16553" y="4289"/>
                  </a:cubicBezTo>
                  <a:lnTo>
                    <a:pt x="16555" y="4286"/>
                  </a:lnTo>
                  <a:lnTo>
                    <a:pt x="16555" y="4286"/>
                  </a:lnTo>
                  <a:cubicBezTo>
                    <a:pt x="16554" y="4286"/>
                    <a:pt x="16554" y="4286"/>
                    <a:pt x="16554" y="4286"/>
                  </a:cubicBezTo>
                  <a:lnTo>
                    <a:pt x="16554" y="4286"/>
                  </a:lnTo>
                  <a:cubicBezTo>
                    <a:pt x="16555" y="4286"/>
                    <a:pt x="16555" y="4285"/>
                    <a:pt x="16556" y="4284"/>
                  </a:cubicBezTo>
                  <a:cubicBezTo>
                    <a:pt x="16559" y="4281"/>
                    <a:pt x="16560" y="4279"/>
                    <a:pt x="16563" y="4274"/>
                  </a:cubicBezTo>
                  <a:cubicBezTo>
                    <a:pt x="16569" y="4264"/>
                    <a:pt x="16574" y="4253"/>
                    <a:pt x="16574" y="4239"/>
                  </a:cubicBezTo>
                  <a:cubicBezTo>
                    <a:pt x="16574" y="4225"/>
                    <a:pt x="16570" y="4212"/>
                    <a:pt x="16561" y="4198"/>
                  </a:cubicBezTo>
                  <a:cubicBezTo>
                    <a:pt x="16548" y="4182"/>
                    <a:pt x="16532" y="4173"/>
                    <a:pt x="16511" y="4167"/>
                  </a:cubicBezTo>
                  <a:cubicBezTo>
                    <a:pt x="16500" y="4164"/>
                    <a:pt x="16489" y="4163"/>
                    <a:pt x="16477" y="4163"/>
                  </a:cubicBezTo>
                  <a:cubicBezTo>
                    <a:pt x="16464" y="4163"/>
                    <a:pt x="16452" y="4164"/>
                    <a:pt x="16439" y="4166"/>
                  </a:cubicBezTo>
                  <a:cubicBezTo>
                    <a:pt x="16456" y="4119"/>
                    <a:pt x="16472" y="4072"/>
                    <a:pt x="16492" y="4026"/>
                  </a:cubicBezTo>
                  <a:cubicBezTo>
                    <a:pt x="16509" y="3986"/>
                    <a:pt x="16530" y="3945"/>
                    <a:pt x="16548" y="3905"/>
                  </a:cubicBezTo>
                  <a:cubicBezTo>
                    <a:pt x="16553" y="3897"/>
                    <a:pt x="16556" y="3887"/>
                    <a:pt x="16561" y="3878"/>
                  </a:cubicBezTo>
                  <a:cubicBezTo>
                    <a:pt x="16570" y="3864"/>
                    <a:pt x="16579" y="3850"/>
                    <a:pt x="16589" y="3835"/>
                  </a:cubicBezTo>
                  <a:cubicBezTo>
                    <a:pt x="16626" y="3769"/>
                    <a:pt x="16659" y="3701"/>
                    <a:pt x="16689" y="3629"/>
                  </a:cubicBezTo>
                  <a:cubicBezTo>
                    <a:pt x="16692" y="3624"/>
                    <a:pt x="16693" y="3620"/>
                    <a:pt x="16694" y="3615"/>
                  </a:cubicBezTo>
                  <a:cubicBezTo>
                    <a:pt x="16731" y="3554"/>
                    <a:pt x="16774" y="3495"/>
                    <a:pt x="16818" y="3439"/>
                  </a:cubicBezTo>
                  <a:cubicBezTo>
                    <a:pt x="16855" y="3393"/>
                    <a:pt x="16895" y="3350"/>
                    <a:pt x="16932" y="3304"/>
                  </a:cubicBezTo>
                  <a:cubicBezTo>
                    <a:pt x="16973" y="3255"/>
                    <a:pt x="17013" y="3207"/>
                    <a:pt x="17054" y="3160"/>
                  </a:cubicBezTo>
                  <a:cubicBezTo>
                    <a:pt x="17134" y="3068"/>
                    <a:pt x="17220" y="2981"/>
                    <a:pt x="17307" y="2898"/>
                  </a:cubicBezTo>
                  <a:cubicBezTo>
                    <a:pt x="17338" y="2870"/>
                    <a:pt x="17369" y="2840"/>
                    <a:pt x="17400" y="2810"/>
                  </a:cubicBezTo>
                  <a:lnTo>
                    <a:pt x="17400" y="2810"/>
                  </a:lnTo>
                  <a:lnTo>
                    <a:pt x="17399" y="2811"/>
                  </a:lnTo>
                  <a:cubicBezTo>
                    <a:pt x="17504" y="2711"/>
                    <a:pt x="17611" y="2610"/>
                    <a:pt x="17729" y="2522"/>
                  </a:cubicBezTo>
                  <a:cubicBezTo>
                    <a:pt x="17763" y="2498"/>
                    <a:pt x="17799" y="2478"/>
                    <a:pt x="17837" y="2457"/>
                  </a:cubicBezTo>
                  <a:cubicBezTo>
                    <a:pt x="17863" y="2444"/>
                    <a:pt x="17889" y="2432"/>
                    <a:pt x="17916" y="2422"/>
                  </a:cubicBezTo>
                  <a:cubicBezTo>
                    <a:pt x="17946" y="2411"/>
                    <a:pt x="17975" y="2398"/>
                    <a:pt x="18002" y="2385"/>
                  </a:cubicBezTo>
                  <a:cubicBezTo>
                    <a:pt x="18060" y="2356"/>
                    <a:pt x="18116" y="2324"/>
                    <a:pt x="18176" y="2300"/>
                  </a:cubicBezTo>
                  <a:cubicBezTo>
                    <a:pt x="18207" y="2289"/>
                    <a:pt x="18240" y="2280"/>
                    <a:pt x="18271" y="2266"/>
                  </a:cubicBezTo>
                  <a:cubicBezTo>
                    <a:pt x="18307" y="2252"/>
                    <a:pt x="18344" y="2235"/>
                    <a:pt x="18380" y="2221"/>
                  </a:cubicBezTo>
                  <a:lnTo>
                    <a:pt x="18380" y="2221"/>
                  </a:lnTo>
                  <a:lnTo>
                    <a:pt x="18372" y="2225"/>
                  </a:lnTo>
                  <a:cubicBezTo>
                    <a:pt x="18412" y="2212"/>
                    <a:pt x="18453" y="2200"/>
                    <a:pt x="18494" y="2189"/>
                  </a:cubicBezTo>
                  <a:cubicBezTo>
                    <a:pt x="18535" y="2175"/>
                    <a:pt x="18577" y="2163"/>
                    <a:pt x="18620" y="2153"/>
                  </a:cubicBezTo>
                  <a:cubicBezTo>
                    <a:pt x="18685" y="2138"/>
                    <a:pt x="18749" y="2128"/>
                    <a:pt x="18815" y="2122"/>
                  </a:cubicBezTo>
                  <a:lnTo>
                    <a:pt x="18805" y="2122"/>
                  </a:lnTo>
                  <a:cubicBezTo>
                    <a:pt x="18866" y="2118"/>
                    <a:pt x="18928" y="2114"/>
                    <a:pt x="18989" y="2109"/>
                  </a:cubicBezTo>
                  <a:cubicBezTo>
                    <a:pt x="19030" y="2107"/>
                    <a:pt x="19071" y="2105"/>
                    <a:pt x="19112" y="2105"/>
                  </a:cubicBezTo>
                  <a:cubicBezTo>
                    <a:pt x="19128" y="2105"/>
                    <a:pt x="19144" y="2106"/>
                    <a:pt x="19160" y="2106"/>
                  </a:cubicBezTo>
                  <a:cubicBezTo>
                    <a:pt x="19203" y="2108"/>
                    <a:pt x="19246" y="2112"/>
                    <a:pt x="19288" y="2119"/>
                  </a:cubicBezTo>
                  <a:cubicBezTo>
                    <a:pt x="19342" y="2128"/>
                    <a:pt x="19397" y="2140"/>
                    <a:pt x="19449" y="2155"/>
                  </a:cubicBezTo>
                  <a:cubicBezTo>
                    <a:pt x="19559" y="2191"/>
                    <a:pt x="19666" y="2236"/>
                    <a:pt x="19770" y="2283"/>
                  </a:cubicBezTo>
                  <a:cubicBezTo>
                    <a:pt x="19817" y="2304"/>
                    <a:pt x="19861" y="2326"/>
                    <a:pt x="19904" y="2352"/>
                  </a:cubicBezTo>
                  <a:cubicBezTo>
                    <a:pt x="19959" y="2387"/>
                    <a:pt x="20012" y="2427"/>
                    <a:pt x="20062" y="2468"/>
                  </a:cubicBezTo>
                  <a:cubicBezTo>
                    <a:pt x="20115" y="2514"/>
                    <a:pt x="20166" y="2561"/>
                    <a:pt x="20218" y="2608"/>
                  </a:cubicBezTo>
                  <a:cubicBezTo>
                    <a:pt x="20270" y="2654"/>
                    <a:pt x="20324" y="2696"/>
                    <a:pt x="20372" y="2744"/>
                  </a:cubicBezTo>
                  <a:cubicBezTo>
                    <a:pt x="20399" y="2774"/>
                    <a:pt x="20425" y="2805"/>
                    <a:pt x="20449" y="2839"/>
                  </a:cubicBezTo>
                  <a:cubicBezTo>
                    <a:pt x="20482" y="2891"/>
                    <a:pt x="20515" y="2943"/>
                    <a:pt x="20544" y="2996"/>
                  </a:cubicBezTo>
                  <a:cubicBezTo>
                    <a:pt x="20572" y="3051"/>
                    <a:pt x="20595" y="3104"/>
                    <a:pt x="20617" y="3160"/>
                  </a:cubicBezTo>
                  <a:cubicBezTo>
                    <a:pt x="20634" y="3205"/>
                    <a:pt x="20647" y="3250"/>
                    <a:pt x="20660" y="3296"/>
                  </a:cubicBezTo>
                  <a:cubicBezTo>
                    <a:pt x="20677" y="3379"/>
                    <a:pt x="20688" y="3463"/>
                    <a:pt x="20697" y="3548"/>
                  </a:cubicBezTo>
                  <a:lnTo>
                    <a:pt x="20697" y="3539"/>
                  </a:lnTo>
                  <a:cubicBezTo>
                    <a:pt x="20702" y="3595"/>
                    <a:pt x="20706" y="3652"/>
                    <a:pt x="20707" y="3709"/>
                  </a:cubicBezTo>
                  <a:cubicBezTo>
                    <a:pt x="20708" y="3775"/>
                    <a:pt x="20707" y="3841"/>
                    <a:pt x="20704" y="3908"/>
                  </a:cubicBezTo>
                  <a:lnTo>
                    <a:pt x="20704" y="3899"/>
                  </a:lnTo>
                  <a:cubicBezTo>
                    <a:pt x="20701" y="3955"/>
                    <a:pt x="20696" y="4010"/>
                    <a:pt x="20687" y="4065"/>
                  </a:cubicBezTo>
                  <a:lnTo>
                    <a:pt x="20687" y="4069"/>
                  </a:lnTo>
                  <a:cubicBezTo>
                    <a:pt x="20670" y="4157"/>
                    <a:pt x="20651" y="4244"/>
                    <a:pt x="20626" y="4328"/>
                  </a:cubicBezTo>
                  <a:cubicBezTo>
                    <a:pt x="20582" y="4465"/>
                    <a:pt x="20531" y="4600"/>
                    <a:pt x="20472" y="4731"/>
                  </a:cubicBezTo>
                  <a:cubicBezTo>
                    <a:pt x="20404" y="4877"/>
                    <a:pt x="20327" y="5019"/>
                    <a:pt x="20244" y="5157"/>
                  </a:cubicBezTo>
                  <a:lnTo>
                    <a:pt x="20244" y="5158"/>
                  </a:lnTo>
                  <a:lnTo>
                    <a:pt x="20244" y="5159"/>
                  </a:lnTo>
                  <a:lnTo>
                    <a:pt x="20243" y="5161"/>
                  </a:lnTo>
                  <a:cubicBezTo>
                    <a:pt x="20216" y="5205"/>
                    <a:pt x="20187" y="5250"/>
                    <a:pt x="20159" y="5293"/>
                  </a:cubicBezTo>
                  <a:cubicBezTo>
                    <a:pt x="20129" y="5339"/>
                    <a:pt x="20095" y="5385"/>
                    <a:pt x="20061" y="5430"/>
                  </a:cubicBezTo>
                  <a:cubicBezTo>
                    <a:pt x="19996" y="5514"/>
                    <a:pt x="19932" y="5601"/>
                    <a:pt x="19866" y="5684"/>
                  </a:cubicBezTo>
                  <a:cubicBezTo>
                    <a:pt x="19774" y="5797"/>
                    <a:pt x="19679" y="5904"/>
                    <a:pt x="19581" y="6009"/>
                  </a:cubicBezTo>
                  <a:cubicBezTo>
                    <a:pt x="19483" y="6113"/>
                    <a:pt x="19387" y="6220"/>
                    <a:pt x="19287" y="6320"/>
                  </a:cubicBezTo>
                  <a:cubicBezTo>
                    <a:pt x="19247" y="6356"/>
                    <a:pt x="19208" y="6392"/>
                    <a:pt x="19167" y="6426"/>
                  </a:cubicBezTo>
                  <a:cubicBezTo>
                    <a:pt x="19125" y="6459"/>
                    <a:pt x="19083" y="6490"/>
                    <a:pt x="19041" y="6521"/>
                  </a:cubicBezTo>
                  <a:cubicBezTo>
                    <a:pt x="18984" y="6560"/>
                    <a:pt x="18928" y="6599"/>
                    <a:pt x="18870" y="6637"/>
                  </a:cubicBezTo>
                  <a:cubicBezTo>
                    <a:pt x="18835" y="6658"/>
                    <a:pt x="18800" y="6680"/>
                    <a:pt x="18766" y="6701"/>
                  </a:cubicBezTo>
                  <a:cubicBezTo>
                    <a:pt x="18788" y="6709"/>
                    <a:pt x="18809" y="6719"/>
                    <a:pt x="18831" y="6730"/>
                  </a:cubicBezTo>
                  <a:cubicBezTo>
                    <a:pt x="18918" y="6766"/>
                    <a:pt x="19001" y="6809"/>
                    <a:pt x="19081" y="6861"/>
                  </a:cubicBezTo>
                  <a:cubicBezTo>
                    <a:pt x="19082" y="6862"/>
                    <a:pt x="19083" y="6862"/>
                    <a:pt x="19084" y="6864"/>
                  </a:cubicBezTo>
                  <a:cubicBezTo>
                    <a:pt x="19195" y="6936"/>
                    <a:pt x="19299" y="7019"/>
                    <a:pt x="19393" y="7112"/>
                  </a:cubicBezTo>
                  <a:cubicBezTo>
                    <a:pt x="19414" y="7134"/>
                    <a:pt x="19435" y="7158"/>
                    <a:pt x="19458" y="7181"/>
                  </a:cubicBezTo>
                  <a:cubicBezTo>
                    <a:pt x="19464" y="7186"/>
                    <a:pt x="19470" y="7191"/>
                    <a:pt x="19475" y="7197"/>
                  </a:cubicBezTo>
                  <a:cubicBezTo>
                    <a:pt x="19527" y="7248"/>
                    <a:pt x="19575" y="7302"/>
                    <a:pt x="19621" y="7358"/>
                  </a:cubicBezTo>
                  <a:lnTo>
                    <a:pt x="19621" y="7358"/>
                  </a:lnTo>
                  <a:cubicBezTo>
                    <a:pt x="19621" y="7357"/>
                    <a:pt x="19621" y="7357"/>
                    <a:pt x="19621" y="7357"/>
                  </a:cubicBezTo>
                  <a:lnTo>
                    <a:pt x="19621" y="7357"/>
                  </a:lnTo>
                  <a:cubicBezTo>
                    <a:pt x="19654" y="7398"/>
                    <a:pt x="19686" y="7440"/>
                    <a:pt x="19716" y="7483"/>
                  </a:cubicBezTo>
                  <a:cubicBezTo>
                    <a:pt x="19747" y="7527"/>
                    <a:pt x="19778" y="7576"/>
                    <a:pt x="19805" y="7623"/>
                  </a:cubicBezTo>
                  <a:cubicBezTo>
                    <a:pt x="19824" y="7655"/>
                    <a:pt x="19841" y="7689"/>
                    <a:pt x="19860" y="7722"/>
                  </a:cubicBezTo>
                  <a:cubicBezTo>
                    <a:pt x="19877" y="7754"/>
                    <a:pt x="19891" y="7788"/>
                    <a:pt x="19907" y="7823"/>
                  </a:cubicBezTo>
                  <a:cubicBezTo>
                    <a:pt x="19945" y="7923"/>
                    <a:pt x="19980" y="8025"/>
                    <a:pt x="20010" y="8128"/>
                  </a:cubicBezTo>
                  <a:lnTo>
                    <a:pt x="20010" y="8124"/>
                  </a:lnTo>
                  <a:cubicBezTo>
                    <a:pt x="20010" y="8125"/>
                    <a:pt x="20011" y="8126"/>
                    <a:pt x="20011" y="8128"/>
                  </a:cubicBezTo>
                  <a:cubicBezTo>
                    <a:pt x="20011" y="8129"/>
                    <a:pt x="20011" y="8129"/>
                    <a:pt x="20012" y="8130"/>
                  </a:cubicBezTo>
                  <a:lnTo>
                    <a:pt x="20012" y="8128"/>
                  </a:lnTo>
                  <a:cubicBezTo>
                    <a:pt x="20012" y="8129"/>
                    <a:pt x="20012" y="8129"/>
                    <a:pt x="20013" y="8130"/>
                  </a:cubicBezTo>
                  <a:cubicBezTo>
                    <a:pt x="20027" y="8188"/>
                    <a:pt x="20041" y="8247"/>
                    <a:pt x="20053" y="8304"/>
                  </a:cubicBezTo>
                  <a:lnTo>
                    <a:pt x="20046" y="8304"/>
                  </a:lnTo>
                  <a:cubicBezTo>
                    <a:pt x="20053" y="8331"/>
                    <a:pt x="20059" y="8360"/>
                    <a:pt x="20063" y="8387"/>
                  </a:cubicBezTo>
                  <a:cubicBezTo>
                    <a:pt x="20119" y="8376"/>
                    <a:pt x="20175" y="8366"/>
                    <a:pt x="20230" y="8360"/>
                  </a:cubicBezTo>
                  <a:cubicBezTo>
                    <a:pt x="20283" y="8352"/>
                    <a:pt x="20336" y="8347"/>
                    <a:pt x="20388" y="8342"/>
                  </a:cubicBezTo>
                  <a:cubicBezTo>
                    <a:pt x="20441" y="8337"/>
                    <a:pt x="20496" y="8335"/>
                    <a:pt x="20549" y="8334"/>
                  </a:cubicBezTo>
                  <a:cubicBezTo>
                    <a:pt x="20604" y="8332"/>
                    <a:pt x="20660" y="8332"/>
                    <a:pt x="20714" y="8332"/>
                  </a:cubicBezTo>
                  <a:cubicBezTo>
                    <a:pt x="20761" y="8332"/>
                    <a:pt x="20811" y="8334"/>
                    <a:pt x="20858" y="8336"/>
                  </a:cubicBezTo>
                  <a:lnTo>
                    <a:pt x="20867" y="8336"/>
                  </a:lnTo>
                  <a:cubicBezTo>
                    <a:pt x="20923" y="8341"/>
                    <a:pt x="20977" y="8346"/>
                    <a:pt x="21031" y="8353"/>
                  </a:cubicBezTo>
                  <a:cubicBezTo>
                    <a:pt x="21038" y="8355"/>
                    <a:pt x="21045" y="8356"/>
                    <a:pt x="21052" y="8357"/>
                  </a:cubicBezTo>
                  <a:cubicBezTo>
                    <a:pt x="21091" y="8363"/>
                    <a:pt x="21131" y="8373"/>
                    <a:pt x="21172" y="8383"/>
                  </a:cubicBezTo>
                  <a:cubicBezTo>
                    <a:pt x="21351" y="8430"/>
                    <a:pt x="21527" y="8490"/>
                    <a:pt x="21698" y="8563"/>
                  </a:cubicBezTo>
                  <a:cubicBezTo>
                    <a:pt x="21778" y="8597"/>
                    <a:pt x="21858" y="8635"/>
                    <a:pt x="21935" y="8675"/>
                  </a:cubicBezTo>
                  <a:cubicBezTo>
                    <a:pt x="21968" y="8691"/>
                    <a:pt x="22001" y="8711"/>
                    <a:pt x="22033" y="8730"/>
                  </a:cubicBezTo>
                  <a:cubicBezTo>
                    <a:pt x="22117" y="8778"/>
                    <a:pt x="22199" y="8828"/>
                    <a:pt x="22275" y="8886"/>
                  </a:cubicBezTo>
                  <a:cubicBezTo>
                    <a:pt x="22321" y="8921"/>
                    <a:pt x="22364" y="8960"/>
                    <a:pt x="22406" y="9000"/>
                  </a:cubicBezTo>
                  <a:cubicBezTo>
                    <a:pt x="22397" y="8966"/>
                    <a:pt x="22385" y="8933"/>
                    <a:pt x="22374" y="8899"/>
                  </a:cubicBezTo>
                  <a:cubicBezTo>
                    <a:pt x="22335" y="8859"/>
                    <a:pt x="22294" y="8821"/>
                    <a:pt x="22250" y="8786"/>
                  </a:cubicBezTo>
                  <a:cubicBezTo>
                    <a:pt x="22208" y="8753"/>
                    <a:pt x="22165" y="8719"/>
                    <a:pt x="22116" y="8697"/>
                  </a:cubicBezTo>
                  <a:cubicBezTo>
                    <a:pt x="22110" y="8693"/>
                    <a:pt x="22103" y="8690"/>
                    <a:pt x="22096" y="8687"/>
                  </a:cubicBezTo>
                  <a:cubicBezTo>
                    <a:pt x="22095" y="8685"/>
                    <a:pt x="22096" y="8682"/>
                    <a:pt x="22094" y="8681"/>
                  </a:cubicBezTo>
                  <a:cubicBezTo>
                    <a:pt x="22079" y="8661"/>
                    <a:pt x="22061" y="8645"/>
                    <a:pt x="22043" y="8628"/>
                  </a:cubicBezTo>
                  <a:cubicBezTo>
                    <a:pt x="22036" y="8621"/>
                    <a:pt x="22028" y="8615"/>
                    <a:pt x="22020" y="8609"/>
                  </a:cubicBezTo>
                  <a:cubicBezTo>
                    <a:pt x="22030" y="8583"/>
                    <a:pt x="22025" y="8552"/>
                    <a:pt x="22001" y="8534"/>
                  </a:cubicBezTo>
                  <a:cubicBezTo>
                    <a:pt x="21961" y="8505"/>
                    <a:pt x="21920" y="8476"/>
                    <a:pt x="21876" y="8450"/>
                  </a:cubicBezTo>
                  <a:cubicBezTo>
                    <a:pt x="21836" y="8425"/>
                    <a:pt x="21797" y="8401"/>
                    <a:pt x="21755" y="8378"/>
                  </a:cubicBezTo>
                  <a:cubicBezTo>
                    <a:pt x="21714" y="8356"/>
                    <a:pt x="21672" y="8334"/>
                    <a:pt x="21631" y="8315"/>
                  </a:cubicBezTo>
                  <a:cubicBezTo>
                    <a:pt x="21626" y="8311"/>
                    <a:pt x="21621" y="8309"/>
                    <a:pt x="21615" y="8304"/>
                  </a:cubicBezTo>
                  <a:cubicBezTo>
                    <a:pt x="21579" y="8283"/>
                    <a:pt x="21543" y="8263"/>
                    <a:pt x="21507" y="8241"/>
                  </a:cubicBezTo>
                  <a:lnTo>
                    <a:pt x="21399" y="8180"/>
                  </a:lnTo>
                  <a:cubicBezTo>
                    <a:pt x="21356" y="8154"/>
                    <a:pt x="21310" y="8131"/>
                    <a:pt x="21266" y="8109"/>
                  </a:cubicBezTo>
                  <a:cubicBezTo>
                    <a:pt x="21210" y="8081"/>
                    <a:pt x="21152" y="8057"/>
                    <a:pt x="21094" y="8032"/>
                  </a:cubicBezTo>
                  <a:cubicBezTo>
                    <a:pt x="20991" y="7989"/>
                    <a:pt x="20885" y="7955"/>
                    <a:pt x="20775" y="7932"/>
                  </a:cubicBezTo>
                  <a:cubicBezTo>
                    <a:pt x="20750" y="7927"/>
                    <a:pt x="20723" y="7922"/>
                    <a:pt x="20696" y="7917"/>
                  </a:cubicBezTo>
                  <a:cubicBezTo>
                    <a:pt x="20673" y="7914"/>
                    <a:pt x="20651" y="7908"/>
                    <a:pt x="20629" y="7908"/>
                  </a:cubicBezTo>
                  <a:cubicBezTo>
                    <a:pt x="20614" y="7908"/>
                    <a:pt x="20600" y="7908"/>
                    <a:pt x="20588" y="7914"/>
                  </a:cubicBezTo>
                  <a:cubicBezTo>
                    <a:pt x="20575" y="7919"/>
                    <a:pt x="20565" y="7927"/>
                    <a:pt x="20555" y="7934"/>
                  </a:cubicBezTo>
                  <a:cubicBezTo>
                    <a:pt x="20543" y="7943"/>
                    <a:pt x="20536" y="7955"/>
                    <a:pt x="20532" y="7969"/>
                  </a:cubicBezTo>
                  <a:cubicBezTo>
                    <a:pt x="20492" y="7960"/>
                    <a:pt x="20450" y="7952"/>
                    <a:pt x="20410" y="7945"/>
                  </a:cubicBezTo>
                  <a:cubicBezTo>
                    <a:pt x="20408" y="7945"/>
                    <a:pt x="20405" y="7945"/>
                    <a:pt x="20403" y="7945"/>
                  </a:cubicBezTo>
                  <a:cubicBezTo>
                    <a:pt x="20377" y="7945"/>
                    <a:pt x="20351" y="7961"/>
                    <a:pt x="20341" y="7984"/>
                  </a:cubicBezTo>
                  <a:cubicBezTo>
                    <a:pt x="20331" y="7960"/>
                    <a:pt x="20320" y="7934"/>
                    <a:pt x="20310" y="7909"/>
                  </a:cubicBezTo>
                  <a:cubicBezTo>
                    <a:pt x="20338" y="7901"/>
                    <a:pt x="20357" y="7871"/>
                    <a:pt x="20353" y="7841"/>
                  </a:cubicBezTo>
                  <a:cubicBezTo>
                    <a:pt x="20352" y="7830"/>
                    <a:pt x="20351" y="7819"/>
                    <a:pt x="20347" y="7808"/>
                  </a:cubicBezTo>
                  <a:cubicBezTo>
                    <a:pt x="20342" y="7794"/>
                    <a:pt x="20337" y="7780"/>
                    <a:pt x="20331" y="7767"/>
                  </a:cubicBezTo>
                  <a:cubicBezTo>
                    <a:pt x="20321" y="7747"/>
                    <a:pt x="20312" y="7726"/>
                    <a:pt x="20304" y="7707"/>
                  </a:cubicBezTo>
                  <a:cubicBezTo>
                    <a:pt x="20288" y="7672"/>
                    <a:pt x="20271" y="7639"/>
                    <a:pt x="20254" y="7604"/>
                  </a:cubicBezTo>
                  <a:cubicBezTo>
                    <a:pt x="20237" y="7568"/>
                    <a:pt x="20217" y="7532"/>
                    <a:pt x="20198" y="7496"/>
                  </a:cubicBezTo>
                  <a:cubicBezTo>
                    <a:pt x="20183" y="7470"/>
                    <a:pt x="20168" y="7442"/>
                    <a:pt x="20152" y="7414"/>
                  </a:cubicBezTo>
                  <a:lnTo>
                    <a:pt x="20028" y="7201"/>
                  </a:lnTo>
                  <a:cubicBezTo>
                    <a:pt x="20013" y="7174"/>
                    <a:pt x="19997" y="7148"/>
                    <a:pt x="19981" y="7120"/>
                  </a:cubicBezTo>
                  <a:cubicBezTo>
                    <a:pt x="19959" y="7076"/>
                    <a:pt x="19935" y="7034"/>
                    <a:pt x="19913" y="6991"/>
                  </a:cubicBezTo>
                  <a:cubicBezTo>
                    <a:pt x="19902" y="6970"/>
                    <a:pt x="19880" y="6958"/>
                    <a:pt x="19857" y="6958"/>
                  </a:cubicBezTo>
                  <a:cubicBezTo>
                    <a:pt x="19846" y="6958"/>
                    <a:pt x="19835" y="6961"/>
                    <a:pt x="19825" y="6967"/>
                  </a:cubicBezTo>
                  <a:cubicBezTo>
                    <a:pt x="19821" y="6969"/>
                    <a:pt x="19817" y="6972"/>
                    <a:pt x="19815" y="6974"/>
                  </a:cubicBezTo>
                  <a:cubicBezTo>
                    <a:pt x="19789" y="6946"/>
                    <a:pt x="19759" y="6917"/>
                    <a:pt x="19733" y="6890"/>
                  </a:cubicBezTo>
                  <a:cubicBezTo>
                    <a:pt x="19710" y="6865"/>
                    <a:pt x="19688" y="6841"/>
                    <a:pt x="19664" y="6818"/>
                  </a:cubicBezTo>
                  <a:cubicBezTo>
                    <a:pt x="19634" y="6792"/>
                    <a:pt x="19605" y="6762"/>
                    <a:pt x="19574" y="6736"/>
                  </a:cubicBezTo>
                  <a:cubicBezTo>
                    <a:pt x="19533" y="6701"/>
                    <a:pt x="19495" y="6665"/>
                    <a:pt x="19447" y="6638"/>
                  </a:cubicBezTo>
                  <a:cubicBezTo>
                    <a:pt x="19443" y="6637"/>
                    <a:pt x="19439" y="6637"/>
                    <a:pt x="19437" y="6635"/>
                  </a:cubicBezTo>
                  <a:cubicBezTo>
                    <a:pt x="19448" y="6626"/>
                    <a:pt x="19459" y="6617"/>
                    <a:pt x="19470" y="6607"/>
                  </a:cubicBezTo>
                  <a:cubicBezTo>
                    <a:pt x="19484" y="6596"/>
                    <a:pt x="19499" y="6585"/>
                    <a:pt x="19512" y="6575"/>
                  </a:cubicBezTo>
                  <a:cubicBezTo>
                    <a:pt x="19536" y="6559"/>
                    <a:pt x="19561" y="6542"/>
                    <a:pt x="19583" y="6525"/>
                  </a:cubicBezTo>
                  <a:cubicBezTo>
                    <a:pt x="19612" y="6505"/>
                    <a:pt x="19639" y="6483"/>
                    <a:pt x="19664" y="6459"/>
                  </a:cubicBezTo>
                  <a:cubicBezTo>
                    <a:pt x="19714" y="6416"/>
                    <a:pt x="19763" y="6369"/>
                    <a:pt x="19811" y="6324"/>
                  </a:cubicBezTo>
                  <a:cubicBezTo>
                    <a:pt x="19860" y="6279"/>
                    <a:pt x="19902" y="6227"/>
                    <a:pt x="19946" y="6177"/>
                  </a:cubicBezTo>
                  <a:cubicBezTo>
                    <a:pt x="19990" y="6126"/>
                    <a:pt x="20030" y="6072"/>
                    <a:pt x="20070" y="6019"/>
                  </a:cubicBezTo>
                  <a:cubicBezTo>
                    <a:pt x="20155" y="5906"/>
                    <a:pt x="20238" y="5794"/>
                    <a:pt x="20321" y="5682"/>
                  </a:cubicBezTo>
                  <a:cubicBezTo>
                    <a:pt x="20364" y="5623"/>
                    <a:pt x="20408" y="5565"/>
                    <a:pt x="20451" y="5508"/>
                  </a:cubicBezTo>
                  <a:cubicBezTo>
                    <a:pt x="20469" y="5484"/>
                    <a:pt x="20484" y="5462"/>
                    <a:pt x="20500" y="5438"/>
                  </a:cubicBezTo>
                  <a:cubicBezTo>
                    <a:pt x="20517" y="5410"/>
                    <a:pt x="20538" y="5383"/>
                    <a:pt x="20555" y="5353"/>
                  </a:cubicBezTo>
                  <a:cubicBezTo>
                    <a:pt x="20605" y="5265"/>
                    <a:pt x="20657" y="5178"/>
                    <a:pt x="20703" y="5089"/>
                  </a:cubicBezTo>
                  <a:cubicBezTo>
                    <a:pt x="20727" y="5044"/>
                    <a:pt x="20751" y="5001"/>
                    <a:pt x="20773" y="4957"/>
                  </a:cubicBezTo>
                  <a:cubicBezTo>
                    <a:pt x="20795" y="4910"/>
                    <a:pt x="20821" y="4865"/>
                    <a:pt x="20841" y="4817"/>
                  </a:cubicBezTo>
                  <a:cubicBezTo>
                    <a:pt x="20883" y="4723"/>
                    <a:pt x="20925" y="4627"/>
                    <a:pt x="20954" y="4528"/>
                  </a:cubicBezTo>
                  <a:cubicBezTo>
                    <a:pt x="20962" y="4497"/>
                    <a:pt x="20972" y="4465"/>
                    <a:pt x="20982" y="4434"/>
                  </a:cubicBezTo>
                  <a:cubicBezTo>
                    <a:pt x="20987" y="4418"/>
                    <a:pt x="20990" y="4400"/>
                    <a:pt x="20993" y="4384"/>
                  </a:cubicBezTo>
                  <a:cubicBezTo>
                    <a:pt x="21000" y="4366"/>
                    <a:pt x="21006" y="4349"/>
                    <a:pt x="21012" y="4331"/>
                  </a:cubicBezTo>
                  <a:cubicBezTo>
                    <a:pt x="21012" y="4331"/>
                    <a:pt x="21013" y="4331"/>
                    <a:pt x="21014" y="4330"/>
                  </a:cubicBezTo>
                  <a:cubicBezTo>
                    <a:pt x="21028" y="4320"/>
                    <a:pt x="21038" y="4306"/>
                    <a:pt x="21047" y="4292"/>
                  </a:cubicBezTo>
                  <a:cubicBezTo>
                    <a:pt x="21057" y="4284"/>
                    <a:pt x="21064" y="4273"/>
                    <a:pt x="21067" y="4260"/>
                  </a:cubicBezTo>
                  <a:cubicBezTo>
                    <a:pt x="21069" y="4255"/>
                    <a:pt x="21067" y="4250"/>
                    <a:pt x="21069" y="4244"/>
                  </a:cubicBezTo>
                  <a:cubicBezTo>
                    <a:pt x="21070" y="4238"/>
                    <a:pt x="21073" y="4233"/>
                    <a:pt x="21074" y="4228"/>
                  </a:cubicBezTo>
                  <a:cubicBezTo>
                    <a:pt x="21098" y="4162"/>
                    <a:pt x="21110" y="4091"/>
                    <a:pt x="21120" y="4022"/>
                  </a:cubicBezTo>
                  <a:cubicBezTo>
                    <a:pt x="21120" y="4017"/>
                    <a:pt x="21120" y="4012"/>
                    <a:pt x="21121" y="4008"/>
                  </a:cubicBezTo>
                  <a:cubicBezTo>
                    <a:pt x="21143" y="4029"/>
                    <a:pt x="21167" y="4048"/>
                    <a:pt x="21189" y="4069"/>
                  </a:cubicBezTo>
                  <a:cubicBezTo>
                    <a:pt x="21223" y="4099"/>
                    <a:pt x="21254" y="4131"/>
                    <a:pt x="21285" y="4163"/>
                  </a:cubicBezTo>
                  <a:cubicBezTo>
                    <a:pt x="21317" y="4199"/>
                    <a:pt x="21348" y="4235"/>
                    <a:pt x="21378" y="4273"/>
                  </a:cubicBezTo>
                  <a:cubicBezTo>
                    <a:pt x="21430" y="4347"/>
                    <a:pt x="21476" y="4421"/>
                    <a:pt x="21518" y="4500"/>
                  </a:cubicBezTo>
                  <a:cubicBezTo>
                    <a:pt x="21539" y="4539"/>
                    <a:pt x="21559" y="4579"/>
                    <a:pt x="21578" y="4617"/>
                  </a:cubicBezTo>
                  <a:cubicBezTo>
                    <a:pt x="21596" y="4655"/>
                    <a:pt x="21611" y="4693"/>
                    <a:pt x="21628" y="4733"/>
                  </a:cubicBezTo>
                  <a:cubicBezTo>
                    <a:pt x="21638" y="4760"/>
                    <a:pt x="21647" y="4786"/>
                    <a:pt x="21656" y="4813"/>
                  </a:cubicBezTo>
                  <a:lnTo>
                    <a:pt x="21678" y="4899"/>
                  </a:lnTo>
                  <a:cubicBezTo>
                    <a:pt x="21685" y="4929"/>
                    <a:pt x="21692" y="4958"/>
                    <a:pt x="21695" y="4988"/>
                  </a:cubicBezTo>
                  <a:cubicBezTo>
                    <a:pt x="21700" y="5019"/>
                    <a:pt x="21704" y="5049"/>
                    <a:pt x="21708" y="5081"/>
                  </a:cubicBezTo>
                  <a:lnTo>
                    <a:pt x="21708" y="5084"/>
                  </a:lnTo>
                  <a:lnTo>
                    <a:pt x="21708" y="5087"/>
                  </a:lnTo>
                  <a:cubicBezTo>
                    <a:pt x="21716" y="5188"/>
                    <a:pt x="21720" y="5287"/>
                    <a:pt x="21720" y="5386"/>
                  </a:cubicBezTo>
                  <a:cubicBezTo>
                    <a:pt x="21716" y="5486"/>
                    <a:pt x="21707" y="5585"/>
                    <a:pt x="21693" y="5683"/>
                  </a:cubicBezTo>
                  <a:cubicBezTo>
                    <a:pt x="21679" y="5757"/>
                    <a:pt x="21666" y="5832"/>
                    <a:pt x="21649" y="5905"/>
                  </a:cubicBezTo>
                  <a:cubicBezTo>
                    <a:pt x="21632" y="5982"/>
                    <a:pt x="21611" y="6057"/>
                    <a:pt x="21590" y="6133"/>
                  </a:cubicBezTo>
                  <a:cubicBezTo>
                    <a:pt x="21564" y="6215"/>
                    <a:pt x="21537" y="6293"/>
                    <a:pt x="21511" y="6375"/>
                  </a:cubicBezTo>
                  <a:cubicBezTo>
                    <a:pt x="21498" y="6416"/>
                    <a:pt x="21483" y="6457"/>
                    <a:pt x="21470" y="6498"/>
                  </a:cubicBezTo>
                  <a:cubicBezTo>
                    <a:pt x="21456" y="6540"/>
                    <a:pt x="21439" y="6580"/>
                    <a:pt x="21421" y="6619"/>
                  </a:cubicBezTo>
                  <a:cubicBezTo>
                    <a:pt x="21403" y="6663"/>
                    <a:pt x="21383" y="6705"/>
                    <a:pt x="21365" y="6747"/>
                  </a:cubicBezTo>
                  <a:cubicBezTo>
                    <a:pt x="21370" y="6750"/>
                    <a:pt x="21375" y="6752"/>
                    <a:pt x="21379" y="6755"/>
                  </a:cubicBezTo>
                  <a:cubicBezTo>
                    <a:pt x="21380" y="6755"/>
                    <a:pt x="21380" y="6756"/>
                    <a:pt x="21382" y="6756"/>
                  </a:cubicBezTo>
                  <a:cubicBezTo>
                    <a:pt x="21425" y="6781"/>
                    <a:pt x="21465" y="6808"/>
                    <a:pt x="21506" y="6834"/>
                  </a:cubicBezTo>
                  <a:cubicBezTo>
                    <a:pt x="21589" y="6887"/>
                    <a:pt x="21674" y="6936"/>
                    <a:pt x="21759" y="6986"/>
                  </a:cubicBezTo>
                  <a:cubicBezTo>
                    <a:pt x="21757" y="6986"/>
                    <a:pt x="21757" y="6984"/>
                    <a:pt x="21756" y="6984"/>
                  </a:cubicBezTo>
                  <a:lnTo>
                    <a:pt x="21756" y="6984"/>
                  </a:lnTo>
                  <a:cubicBezTo>
                    <a:pt x="21770" y="6993"/>
                    <a:pt x="21786" y="7002"/>
                    <a:pt x="21801" y="7011"/>
                  </a:cubicBezTo>
                  <a:lnTo>
                    <a:pt x="21801" y="7011"/>
                  </a:lnTo>
                  <a:cubicBezTo>
                    <a:pt x="21801" y="7011"/>
                    <a:pt x="21800" y="7011"/>
                    <a:pt x="21800" y="7011"/>
                  </a:cubicBezTo>
                  <a:cubicBezTo>
                    <a:pt x="21852" y="7044"/>
                    <a:pt x="21902" y="7078"/>
                    <a:pt x="21953" y="7113"/>
                  </a:cubicBezTo>
                  <a:lnTo>
                    <a:pt x="21953" y="7113"/>
                  </a:lnTo>
                  <a:cubicBezTo>
                    <a:pt x="21952" y="7113"/>
                    <a:pt x="21951" y="7112"/>
                    <a:pt x="21951" y="7112"/>
                  </a:cubicBezTo>
                  <a:cubicBezTo>
                    <a:pt x="22009" y="7150"/>
                    <a:pt x="22069" y="7187"/>
                    <a:pt x="22123" y="7227"/>
                  </a:cubicBezTo>
                  <a:cubicBezTo>
                    <a:pt x="22180" y="7268"/>
                    <a:pt x="22232" y="7316"/>
                    <a:pt x="22281" y="7365"/>
                  </a:cubicBezTo>
                  <a:cubicBezTo>
                    <a:pt x="22297" y="7377"/>
                    <a:pt x="22312" y="7388"/>
                    <a:pt x="22328" y="7401"/>
                  </a:cubicBezTo>
                  <a:cubicBezTo>
                    <a:pt x="22401" y="7464"/>
                    <a:pt x="22471" y="7531"/>
                    <a:pt x="22541" y="7597"/>
                  </a:cubicBezTo>
                  <a:cubicBezTo>
                    <a:pt x="22612" y="7665"/>
                    <a:pt x="22683" y="7733"/>
                    <a:pt x="22750" y="7803"/>
                  </a:cubicBezTo>
                  <a:cubicBezTo>
                    <a:pt x="22868" y="7925"/>
                    <a:pt x="22982" y="8047"/>
                    <a:pt x="23087" y="8180"/>
                  </a:cubicBezTo>
                  <a:lnTo>
                    <a:pt x="23087" y="8180"/>
                  </a:lnTo>
                  <a:cubicBezTo>
                    <a:pt x="23087" y="8180"/>
                    <a:pt x="23086" y="8180"/>
                    <a:pt x="23086" y="8180"/>
                  </a:cubicBezTo>
                  <a:lnTo>
                    <a:pt x="23086" y="8180"/>
                  </a:lnTo>
                  <a:cubicBezTo>
                    <a:pt x="23148" y="8263"/>
                    <a:pt x="23209" y="8348"/>
                    <a:pt x="23267" y="8435"/>
                  </a:cubicBezTo>
                  <a:cubicBezTo>
                    <a:pt x="23324" y="8523"/>
                    <a:pt x="23377" y="8614"/>
                    <a:pt x="23431" y="8706"/>
                  </a:cubicBezTo>
                  <a:cubicBezTo>
                    <a:pt x="23448" y="8739"/>
                    <a:pt x="23467" y="8773"/>
                    <a:pt x="23482" y="8807"/>
                  </a:cubicBezTo>
                  <a:cubicBezTo>
                    <a:pt x="23500" y="8846"/>
                    <a:pt x="23516" y="8886"/>
                    <a:pt x="23532" y="8926"/>
                  </a:cubicBezTo>
                  <a:cubicBezTo>
                    <a:pt x="23567" y="9022"/>
                    <a:pt x="23598" y="9119"/>
                    <a:pt x="23623" y="9218"/>
                  </a:cubicBezTo>
                  <a:cubicBezTo>
                    <a:pt x="23637" y="9281"/>
                    <a:pt x="23647" y="9346"/>
                    <a:pt x="23658" y="9410"/>
                  </a:cubicBezTo>
                  <a:cubicBezTo>
                    <a:pt x="23668" y="9478"/>
                    <a:pt x="23678" y="9547"/>
                    <a:pt x="23686" y="9615"/>
                  </a:cubicBezTo>
                  <a:cubicBezTo>
                    <a:pt x="23690" y="9651"/>
                    <a:pt x="23694" y="9686"/>
                    <a:pt x="23699" y="9722"/>
                  </a:cubicBezTo>
                  <a:cubicBezTo>
                    <a:pt x="23702" y="9756"/>
                    <a:pt x="23706" y="9800"/>
                    <a:pt x="23742" y="9817"/>
                  </a:cubicBezTo>
                  <a:cubicBezTo>
                    <a:pt x="23747" y="9818"/>
                    <a:pt x="23749" y="9820"/>
                    <a:pt x="23753" y="9821"/>
                  </a:cubicBezTo>
                  <a:cubicBezTo>
                    <a:pt x="23759" y="9824"/>
                    <a:pt x="23766" y="9825"/>
                    <a:pt x="23773" y="9825"/>
                  </a:cubicBezTo>
                  <a:cubicBezTo>
                    <a:pt x="23793" y="9825"/>
                    <a:pt x="23813" y="9815"/>
                    <a:pt x="23826" y="9797"/>
                  </a:cubicBezTo>
                  <a:cubicBezTo>
                    <a:pt x="23829" y="9795"/>
                    <a:pt x="23829" y="9790"/>
                    <a:pt x="23830" y="9786"/>
                  </a:cubicBezTo>
                  <a:cubicBezTo>
                    <a:pt x="23839" y="9792"/>
                    <a:pt x="23849" y="9797"/>
                    <a:pt x="23859" y="9801"/>
                  </a:cubicBezTo>
                  <a:cubicBezTo>
                    <a:pt x="23866" y="9803"/>
                    <a:pt x="23873" y="9805"/>
                    <a:pt x="23880" y="9805"/>
                  </a:cubicBezTo>
                  <a:cubicBezTo>
                    <a:pt x="23890" y="9805"/>
                    <a:pt x="23899" y="9802"/>
                    <a:pt x="23908" y="9798"/>
                  </a:cubicBezTo>
                  <a:cubicBezTo>
                    <a:pt x="23909" y="9800"/>
                    <a:pt x="23911" y="9802"/>
                    <a:pt x="23912" y="9803"/>
                  </a:cubicBezTo>
                  <a:cubicBezTo>
                    <a:pt x="23918" y="9811"/>
                    <a:pt x="23923" y="9818"/>
                    <a:pt x="23932" y="9826"/>
                  </a:cubicBezTo>
                  <a:cubicBezTo>
                    <a:pt x="23937" y="9829"/>
                    <a:pt x="23944" y="9832"/>
                    <a:pt x="23949" y="9833"/>
                  </a:cubicBezTo>
                  <a:cubicBezTo>
                    <a:pt x="23953" y="9834"/>
                    <a:pt x="23958" y="9836"/>
                    <a:pt x="23962" y="9837"/>
                  </a:cubicBezTo>
                  <a:cubicBezTo>
                    <a:pt x="23967" y="9838"/>
                    <a:pt x="23971" y="9839"/>
                    <a:pt x="23976" y="9839"/>
                  </a:cubicBezTo>
                  <a:cubicBezTo>
                    <a:pt x="24010" y="9839"/>
                    <a:pt x="24042" y="9808"/>
                    <a:pt x="24041" y="9772"/>
                  </a:cubicBezTo>
                  <a:cubicBezTo>
                    <a:pt x="24040" y="9743"/>
                    <a:pt x="24037" y="9714"/>
                    <a:pt x="24034" y="9686"/>
                  </a:cubicBezTo>
                  <a:cubicBezTo>
                    <a:pt x="24036" y="9676"/>
                    <a:pt x="24036" y="9664"/>
                    <a:pt x="24036" y="9653"/>
                  </a:cubicBezTo>
                  <a:cubicBezTo>
                    <a:pt x="24036" y="9637"/>
                    <a:pt x="24032" y="9619"/>
                    <a:pt x="24031" y="9601"/>
                  </a:cubicBezTo>
                  <a:cubicBezTo>
                    <a:pt x="24030" y="9575"/>
                    <a:pt x="24029" y="9548"/>
                    <a:pt x="24026" y="9522"/>
                  </a:cubicBezTo>
                  <a:cubicBezTo>
                    <a:pt x="24022" y="9476"/>
                    <a:pt x="24019" y="9429"/>
                    <a:pt x="24012" y="9384"/>
                  </a:cubicBezTo>
                  <a:cubicBezTo>
                    <a:pt x="24016" y="9367"/>
                    <a:pt x="24014" y="9351"/>
                    <a:pt x="24012" y="9335"/>
                  </a:cubicBezTo>
                  <a:cubicBezTo>
                    <a:pt x="24010" y="9305"/>
                    <a:pt x="24006" y="9276"/>
                    <a:pt x="24001" y="9245"/>
                  </a:cubicBezTo>
                  <a:cubicBezTo>
                    <a:pt x="23998" y="9208"/>
                    <a:pt x="23990" y="9172"/>
                    <a:pt x="23984" y="9136"/>
                  </a:cubicBezTo>
                  <a:cubicBezTo>
                    <a:pt x="23978" y="9105"/>
                    <a:pt x="23969" y="9073"/>
                    <a:pt x="23962" y="9042"/>
                  </a:cubicBezTo>
                  <a:cubicBezTo>
                    <a:pt x="23955" y="9012"/>
                    <a:pt x="23948" y="8984"/>
                    <a:pt x="23942" y="8955"/>
                  </a:cubicBezTo>
                  <a:cubicBezTo>
                    <a:pt x="23932" y="8918"/>
                    <a:pt x="23922" y="8881"/>
                    <a:pt x="23913" y="8845"/>
                  </a:cubicBezTo>
                  <a:cubicBezTo>
                    <a:pt x="23890" y="8754"/>
                    <a:pt x="23857" y="8666"/>
                    <a:pt x="23821" y="8580"/>
                  </a:cubicBezTo>
                  <a:cubicBezTo>
                    <a:pt x="23789" y="8502"/>
                    <a:pt x="23746" y="8427"/>
                    <a:pt x="23692" y="8361"/>
                  </a:cubicBezTo>
                  <a:cubicBezTo>
                    <a:pt x="23691" y="8360"/>
                    <a:pt x="23691" y="8358"/>
                    <a:pt x="23690" y="8357"/>
                  </a:cubicBezTo>
                  <a:cubicBezTo>
                    <a:pt x="23674" y="8330"/>
                    <a:pt x="23658" y="8304"/>
                    <a:pt x="23640" y="8278"/>
                  </a:cubicBezTo>
                  <a:lnTo>
                    <a:pt x="23544" y="8119"/>
                  </a:lnTo>
                  <a:cubicBezTo>
                    <a:pt x="23527" y="8092"/>
                    <a:pt x="23509" y="8064"/>
                    <a:pt x="23491" y="8038"/>
                  </a:cubicBezTo>
                  <a:cubicBezTo>
                    <a:pt x="23453" y="7983"/>
                    <a:pt x="23417" y="7927"/>
                    <a:pt x="23380" y="7871"/>
                  </a:cubicBezTo>
                  <a:cubicBezTo>
                    <a:pt x="23329" y="7794"/>
                    <a:pt x="23272" y="7718"/>
                    <a:pt x="23217" y="7644"/>
                  </a:cubicBezTo>
                  <a:cubicBezTo>
                    <a:pt x="23107" y="7491"/>
                    <a:pt x="22988" y="7344"/>
                    <a:pt x="22839" y="7225"/>
                  </a:cubicBezTo>
                  <a:cubicBezTo>
                    <a:pt x="22824" y="7212"/>
                    <a:pt x="22808" y="7196"/>
                    <a:pt x="22792" y="7185"/>
                  </a:cubicBezTo>
                  <a:cubicBezTo>
                    <a:pt x="22776" y="7174"/>
                    <a:pt x="22758" y="7160"/>
                    <a:pt x="22739" y="7158"/>
                  </a:cubicBezTo>
                  <a:cubicBezTo>
                    <a:pt x="22728" y="7156"/>
                    <a:pt x="22717" y="7153"/>
                    <a:pt x="22707" y="7153"/>
                  </a:cubicBezTo>
                  <a:cubicBezTo>
                    <a:pt x="22701" y="7153"/>
                    <a:pt x="22696" y="7154"/>
                    <a:pt x="22691" y="7156"/>
                  </a:cubicBezTo>
                  <a:cubicBezTo>
                    <a:pt x="22689" y="7158"/>
                    <a:pt x="22688" y="7158"/>
                    <a:pt x="22685" y="7159"/>
                  </a:cubicBezTo>
                  <a:cubicBezTo>
                    <a:pt x="22615" y="7093"/>
                    <a:pt x="22543" y="7030"/>
                    <a:pt x="22468" y="6972"/>
                  </a:cubicBezTo>
                  <a:cubicBezTo>
                    <a:pt x="22410" y="6927"/>
                    <a:pt x="22352" y="6880"/>
                    <a:pt x="22291" y="6838"/>
                  </a:cubicBezTo>
                  <a:cubicBezTo>
                    <a:pt x="22234" y="6797"/>
                    <a:pt x="22174" y="6756"/>
                    <a:pt x="22115" y="6717"/>
                  </a:cubicBezTo>
                  <a:cubicBezTo>
                    <a:pt x="22105" y="6711"/>
                    <a:pt x="22094" y="6704"/>
                    <a:pt x="22084" y="6697"/>
                  </a:cubicBezTo>
                  <a:cubicBezTo>
                    <a:pt x="22073" y="6690"/>
                    <a:pt x="22060" y="6686"/>
                    <a:pt x="22048" y="6686"/>
                  </a:cubicBezTo>
                  <a:cubicBezTo>
                    <a:pt x="22040" y="6686"/>
                    <a:pt x="22032" y="6688"/>
                    <a:pt x="22024" y="6690"/>
                  </a:cubicBezTo>
                  <a:cubicBezTo>
                    <a:pt x="22001" y="6673"/>
                    <a:pt x="21977" y="6654"/>
                    <a:pt x="21952" y="6638"/>
                  </a:cubicBezTo>
                  <a:cubicBezTo>
                    <a:pt x="21927" y="6621"/>
                    <a:pt x="21901" y="6607"/>
                    <a:pt x="21875" y="6592"/>
                  </a:cubicBezTo>
                  <a:cubicBezTo>
                    <a:pt x="21865" y="6587"/>
                    <a:pt x="21855" y="6585"/>
                    <a:pt x="21846" y="6585"/>
                  </a:cubicBezTo>
                  <a:cubicBezTo>
                    <a:pt x="21828" y="6585"/>
                    <a:pt x="21810" y="6593"/>
                    <a:pt x="21797" y="6607"/>
                  </a:cubicBezTo>
                  <a:cubicBezTo>
                    <a:pt x="21793" y="6612"/>
                    <a:pt x="21790" y="6617"/>
                    <a:pt x="21787" y="6622"/>
                  </a:cubicBezTo>
                  <a:cubicBezTo>
                    <a:pt x="21782" y="6618"/>
                    <a:pt x="21775" y="6616"/>
                    <a:pt x="21770" y="6612"/>
                  </a:cubicBezTo>
                  <a:cubicBezTo>
                    <a:pt x="21771" y="6607"/>
                    <a:pt x="21774" y="6603"/>
                    <a:pt x="21775" y="6597"/>
                  </a:cubicBezTo>
                  <a:cubicBezTo>
                    <a:pt x="21776" y="6597"/>
                    <a:pt x="21778" y="6597"/>
                    <a:pt x="21780" y="6596"/>
                  </a:cubicBezTo>
                  <a:cubicBezTo>
                    <a:pt x="21797" y="6591"/>
                    <a:pt x="21816" y="6585"/>
                    <a:pt x="21831" y="6573"/>
                  </a:cubicBezTo>
                  <a:cubicBezTo>
                    <a:pt x="21848" y="6559"/>
                    <a:pt x="21857" y="6537"/>
                    <a:pt x="21864" y="6516"/>
                  </a:cubicBezTo>
                  <a:cubicBezTo>
                    <a:pt x="21867" y="6508"/>
                    <a:pt x="21869" y="6498"/>
                    <a:pt x="21870" y="6490"/>
                  </a:cubicBezTo>
                  <a:cubicBezTo>
                    <a:pt x="21876" y="6472"/>
                    <a:pt x="21881" y="6452"/>
                    <a:pt x="21888" y="6431"/>
                  </a:cubicBezTo>
                  <a:cubicBezTo>
                    <a:pt x="21895" y="6402"/>
                    <a:pt x="21901" y="6374"/>
                    <a:pt x="21909" y="6344"/>
                  </a:cubicBezTo>
                  <a:cubicBezTo>
                    <a:pt x="21916" y="6297"/>
                    <a:pt x="21925" y="6251"/>
                    <a:pt x="21932" y="6204"/>
                  </a:cubicBezTo>
                  <a:cubicBezTo>
                    <a:pt x="21958" y="6189"/>
                    <a:pt x="21977" y="6169"/>
                    <a:pt x="21983" y="6139"/>
                  </a:cubicBezTo>
                  <a:cubicBezTo>
                    <a:pt x="21991" y="6110"/>
                    <a:pt x="21999" y="6079"/>
                    <a:pt x="22009" y="6049"/>
                  </a:cubicBezTo>
                  <a:cubicBezTo>
                    <a:pt x="22024" y="5998"/>
                    <a:pt x="22033" y="5943"/>
                    <a:pt x="22041" y="5891"/>
                  </a:cubicBezTo>
                  <a:cubicBezTo>
                    <a:pt x="22050" y="5830"/>
                    <a:pt x="22056" y="5770"/>
                    <a:pt x="22060" y="5709"/>
                  </a:cubicBezTo>
                  <a:cubicBezTo>
                    <a:pt x="22072" y="5698"/>
                    <a:pt x="22082" y="5683"/>
                    <a:pt x="22087" y="5668"/>
                  </a:cubicBezTo>
                  <a:cubicBezTo>
                    <a:pt x="22094" y="5649"/>
                    <a:pt x="22099" y="5632"/>
                    <a:pt x="22105" y="5613"/>
                  </a:cubicBezTo>
                  <a:cubicBezTo>
                    <a:pt x="22111" y="5590"/>
                    <a:pt x="22112" y="5564"/>
                    <a:pt x="22115" y="5540"/>
                  </a:cubicBezTo>
                  <a:cubicBezTo>
                    <a:pt x="22126" y="5426"/>
                    <a:pt x="22118" y="5312"/>
                    <a:pt x="22106" y="5199"/>
                  </a:cubicBezTo>
                  <a:cubicBezTo>
                    <a:pt x="22090" y="5058"/>
                    <a:pt x="22063" y="4915"/>
                    <a:pt x="22027" y="4777"/>
                  </a:cubicBezTo>
                  <a:cubicBezTo>
                    <a:pt x="22022" y="4728"/>
                    <a:pt x="22015" y="4678"/>
                    <a:pt x="22007" y="4627"/>
                  </a:cubicBezTo>
                  <a:cubicBezTo>
                    <a:pt x="21996" y="4568"/>
                    <a:pt x="21983" y="4508"/>
                    <a:pt x="21967" y="4449"/>
                  </a:cubicBezTo>
                  <a:cubicBezTo>
                    <a:pt x="21960" y="4419"/>
                    <a:pt x="21950" y="4390"/>
                    <a:pt x="21937" y="4362"/>
                  </a:cubicBezTo>
                  <a:cubicBezTo>
                    <a:pt x="21927" y="4337"/>
                    <a:pt x="21911" y="4317"/>
                    <a:pt x="21896" y="4295"/>
                  </a:cubicBezTo>
                  <a:cubicBezTo>
                    <a:pt x="21886" y="4279"/>
                    <a:pt x="21865" y="4268"/>
                    <a:pt x="21847" y="4265"/>
                  </a:cubicBezTo>
                  <a:cubicBezTo>
                    <a:pt x="21837" y="4249"/>
                    <a:pt x="21828" y="4230"/>
                    <a:pt x="21818" y="4214"/>
                  </a:cubicBezTo>
                  <a:cubicBezTo>
                    <a:pt x="21806" y="4194"/>
                    <a:pt x="21793" y="4173"/>
                    <a:pt x="21780" y="4156"/>
                  </a:cubicBezTo>
                  <a:cubicBezTo>
                    <a:pt x="21776" y="4152"/>
                    <a:pt x="21772" y="4148"/>
                    <a:pt x="21770" y="4142"/>
                  </a:cubicBezTo>
                  <a:cubicBezTo>
                    <a:pt x="21764" y="4127"/>
                    <a:pt x="21756" y="4110"/>
                    <a:pt x="21750" y="4095"/>
                  </a:cubicBezTo>
                  <a:cubicBezTo>
                    <a:pt x="21721" y="4029"/>
                    <a:pt x="21685" y="3966"/>
                    <a:pt x="21649" y="3904"/>
                  </a:cubicBezTo>
                  <a:cubicBezTo>
                    <a:pt x="21618" y="3851"/>
                    <a:pt x="21585" y="3800"/>
                    <a:pt x="21548" y="3750"/>
                  </a:cubicBezTo>
                  <a:cubicBezTo>
                    <a:pt x="21528" y="3719"/>
                    <a:pt x="21506" y="3690"/>
                    <a:pt x="21485" y="3660"/>
                  </a:cubicBezTo>
                  <a:cubicBezTo>
                    <a:pt x="21462" y="3628"/>
                    <a:pt x="21437" y="3597"/>
                    <a:pt x="21414" y="3567"/>
                  </a:cubicBezTo>
                  <a:cubicBezTo>
                    <a:pt x="21394" y="3541"/>
                    <a:pt x="21373" y="3515"/>
                    <a:pt x="21349" y="3491"/>
                  </a:cubicBezTo>
                  <a:cubicBezTo>
                    <a:pt x="21328" y="3470"/>
                    <a:pt x="21306" y="3445"/>
                    <a:pt x="21279" y="3429"/>
                  </a:cubicBezTo>
                  <a:cubicBezTo>
                    <a:pt x="21258" y="3417"/>
                    <a:pt x="21235" y="3404"/>
                    <a:pt x="21209" y="3404"/>
                  </a:cubicBezTo>
                  <a:cubicBezTo>
                    <a:pt x="21188" y="3407"/>
                    <a:pt x="21168" y="3414"/>
                    <a:pt x="21152" y="3427"/>
                  </a:cubicBezTo>
                  <a:cubicBezTo>
                    <a:pt x="21138" y="3440"/>
                    <a:pt x="21130" y="3456"/>
                    <a:pt x="21126" y="3474"/>
                  </a:cubicBezTo>
                  <a:lnTo>
                    <a:pt x="21126" y="3470"/>
                  </a:lnTo>
                  <a:cubicBezTo>
                    <a:pt x="21121" y="3430"/>
                    <a:pt x="21114" y="3393"/>
                    <a:pt x="21104" y="3356"/>
                  </a:cubicBezTo>
                  <a:cubicBezTo>
                    <a:pt x="21114" y="3347"/>
                    <a:pt x="21120" y="3334"/>
                    <a:pt x="21121" y="3321"/>
                  </a:cubicBezTo>
                  <a:cubicBezTo>
                    <a:pt x="21133" y="3205"/>
                    <a:pt x="21090" y="3094"/>
                    <a:pt x="21047" y="2990"/>
                  </a:cubicBezTo>
                  <a:cubicBezTo>
                    <a:pt x="21022" y="2930"/>
                    <a:pt x="20992" y="2871"/>
                    <a:pt x="20960" y="2815"/>
                  </a:cubicBezTo>
                  <a:cubicBezTo>
                    <a:pt x="20928" y="2758"/>
                    <a:pt x="20894" y="2702"/>
                    <a:pt x="20857" y="2649"/>
                  </a:cubicBezTo>
                  <a:cubicBezTo>
                    <a:pt x="20780" y="2540"/>
                    <a:pt x="20696" y="2433"/>
                    <a:pt x="20600" y="2338"/>
                  </a:cubicBezTo>
                  <a:cubicBezTo>
                    <a:pt x="20553" y="2292"/>
                    <a:pt x="20501" y="2249"/>
                    <a:pt x="20449" y="2207"/>
                  </a:cubicBezTo>
                  <a:cubicBezTo>
                    <a:pt x="20425" y="2190"/>
                    <a:pt x="20400" y="2171"/>
                    <a:pt x="20374" y="2155"/>
                  </a:cubicBezTo>
                  <a:cubicBezTo>
                    <a:pt x="20343" y="2134"/>
                    <a:pt x="20309" y="2112"/>
                    <a:pt x="20271" y="2106"/>
                  </a:cubicBezTo>
                  <a:cubicBezTo>
                    <a:pt x="20266" y="2105"/>
                    <a:pt x="20260" y="2104"/>
                    <a:pt x="20254" y="2104"/>
                  </a:cubicBezTo>
                  <a:cubicBezTo>
                    <a:pt x="20245" y="2104"/>
                    <a:pt x="20236" y="2106"/>
                    <a:pt x="20227" y="2108"/>
                  </a:cubicBezTo>
                  <a:cubicBezTo>
                    <a:pt x="20180" y="2075"/>
                    <a:pt x="20129" y="2044"/>
                    <a:pt x="20080" y="2013"/>
                  </a:cubicBezTo>
                  <a:cubicBezTo>
                    <a:pt x="20062" y="1999"/>
                    <a:pt x="20044" y="1983"/>
                    <a:pt x="20022" y="1975"/>
                  </a:cubicBezTo>
                  <a:cubicBezTo>
                    <a:pt x="20012" y="1972"/>
                    <a:pt x="20002" y="1968"/>
                    <a:pt x="19991" y="1968"/>
                  </a:cubicBezTo>
                  <a:cubicBezTo>
                    <a:pt x="19980" y="1968"/>
                    <a:pt x="19970" y="1970"/>
                    <a:pt x="19959" y="1974"/>
                  </a:cubicBezTo>
                  <a:cubicBezTo>
                    <a:pt x="19958" y="1974"/>
                    <a:pt x="19955" y="1975"/>
                    <a:pt x="19954" y="1977"/>
                  </a:cubicBezTo>
                  <a:cubicBezTo>
                    <a:pt x="19899" y="1952"/>
                    <a:pt x="19846" y="1928"/>
                    <a:pt x="19790" y="1905"/>
                  </a:cubicBezTo>
                  <a:cubicBezTo>
                    <a:pt x="19707" y="1870"/>
                    <a:pt x="19626" y="1836"/>
                    <a:pt x="19541" y="1809"/>
                  </a:cubicBezTo>
                  <a:cubicBezTo>
                    <a:pt x="19502" y="1797"/>
                    <a:pt x="19463" y="1787"/>
                    <a:pt x="19422" y="1779"/>
                  </a:cubicBezTo>
                  <a:cubicBezTo>
                    <a:pt x="19367" y="1758"/>
                    <a:pt x="19310" y="1742"/>
                    <a:pt x="19252" y="1726"/>
                  </a:cubicBezTo>
                  <a:cubicBezTo>
                    <a:pt x="19234" y="1721"/>
                    <a:pt x="19215" y="1716"/>
                    <a:pt x="19195" y="1716"/>
                  </a:cubicBezTo>
                  <a:cubicBezTo>
                    <a:pt x="19186" y="1715"/>
                    <a:pt x="19176" y="1715"/>
                    <a:pt x="19167" y="1715"/>
                  </a:cubicBezTo>
                  <a:cubicBezTo>
                    <a:pt x="19164" y="1715"/>
                    <a:pt x="19161" y="1716"/>
                    <a:pt x="19159" y="1716"/>
                  </a:cubicBezTo>
                  <a:cubicBezTo>
                    <a:pt x="19158" y="1716"/>
                    <a:pt x="19158" y="1716"/>
                    <a:pt x="19158" y="1715"/>
                  </a:cubicBezTo>
                  <a:cubicBezTo>
                    <a:pt x="19151" y="1712"/>
                    <a:pt x="19143" y="1712"/>
                    <a:pt x="19135" y="1712"/>
                  </a:cubicBezTo>
                  <a:cubicBezTo>
                    <a:pt x="19131" y="1712"/>
                    <a:pt x="19127" y="1712"/>
                    <a:pt x="19123" y="1712"/>
                  </a:cubicBezTo>
                  <a:cubicBezTo>
                    <a:pt x="19112" y="1712"/>
                    <a:pt x="19098" y="1714"/>
                    <a:pt x="19087" y="1716"/>
                  </a:cubicBezTo>
                  <a:lnTo>
                    <a:pt x="19006" y="1732"/>
                  </a:lnTo>
                  <a:cubicBezTo>
                    <a:pt x="18955" y="1742"/>
                    <a:pt x="18906" y="1755"/>
                    <a:pt x="18856" y="1767"/>
                  </a:cubicBezTo>
                  <a:cubicBezTo>
                    <a:pt x="18835" y="1772"/>
                    <a:pt x="18815" y="1777"/>
                    <a:pt x="18795" y="1782"/>
                  </a:cubicBezTo>
                  <a:cubicBezTo>
                    <a:pt x="18789" y="1782"/>
                    <a:pt x="18784" y="1782"/>
                    <a:pt x="18779" y="1782"/>
                  </a:cubicBezTo>
                  <a:cubicBezTo>
                    <a:pt x="18771" y="1782"/>
                    <a:pt x="18764" y="1782"/>
                    <a:pt x="18756" y="1783"/>
                  </a:cubicBezTo>
                  <a:cubicBezTo>
                    <a:pt x="18731" y="1786"/>
                    <a:pt x="18707" y="1795"/>
                    <a:pt x="18685" y="1802"/>
                  </a:cubicBezTo>
                  <a:cubicBezTo>
                    <a:pt x="18660" y="1809"/>
                    <a:pt x="18634" y="1815"/>
                    <a:pt x="18608" y="1823"/>
                  </a:cubicBezTo>
                  <a:cubicBezTo>
                    <a:pt x="18563" y="1836"/>
                    <a:pt x="18518" y="1849"/>
                    <a:pt x="18473" y="1864"/>
                  </a:cubicBezTo>
                  <a:cubicBezTo>
                    <a:pt x="18473" y="1862"/>
                    <a:pt x="18472" y="1862"/>
                    <a:pt x="18472" y="1861"/>
                  </a:cubicBezTo>
                  <a:cubicBezTo>
                    <a:pt x="18461" y="1840"/>
                    <a:pt x="18439" y="1828"/>
                    <a:pt x="18416" y="1828"/>
                  </a:cubicBezTo>
                  <a:cubicBezTo>
                    <a:pt x="18408" y="1828"/>
                    <a:pt x="18399" y="1830"/>
                    <a:pt x="18392" y="1833"/>
                  </a:cubicBezTo>
                  <a:cubicBezTo>
                    <a:pt x="18267" y="1876"/>
                    <a:pt x="18142" y="1920"/>
                    <a:pt x="18019" y="1970"/>
                  </a:cubicBezTo>
                  <a:cubicBezTo>
                    <a:pt x="17957" y="1996"/>
                    <a:pt x="17895" y="2025"/>
                    <a:pt x="17833" y="2052"/>
                  </a:cubicBezTo>
                  <a:cubicBezTo>
                    <a:pt x="17775" y="2077"/>
                    <a:pt x="17720" y="2107"/>
                    <a:pt x="17663" y="2137"/>
                  </a:cubicBezTo>
                  <a:cubicBezTo>
                    <a:pt x="17605" y="2165"/>
                    <a:pt x="17549" y="2197"/>
                    <a:pt x="17494" y="2228"/>
                  </a:cubicBezTo>
                  <a:cubicBezTo>
                    <a:pt x="17436" y="2261"/>
                    <a:pt x="17380" y="2294"/>
                    <a:pt x="17323" y="2326"/>
                  </a:cubicBezTo>
                  <a:cubicBezTo>
                    <a:pt x="17272" y="2357"/>
                    <a:pt x="17219" y="2387"/>
                    <a:pt x="17167" y="2418"/>
                  </a:cubicBezTo>
                  <a:cubicBezTo>
                    <a:pt x="17139" y="2433"/>
                    <a:pt x="17112" y="2450"/>
                    <a:pt x="17085" y="2465"/>
                  </a:cubicBezTo>
                  <a:cubicBezTo>
                    <a:pt x="17041" y="2493"/>
                    <a:pt x="16996" y="2519"/>
                    <a:pt x="16955" y="2550"/>
                  </a:cubicBezTo>
                  <a:cubicBezTo>
                    <a:pt x="16935" y="2563"/>
                    <a:pt x="16926" y="2588"/>
                    <a:pt x="16929" y="2610"/>
                  </a:cubicBezTo>
                  <a:cubicBezTo>
                    <a:pt x="16920" y="2619"/>
                    <a:pt x="16911" y="2627"/>
                    <a:pt x="16900" y="2636"/>
                  </a:cubicBezTo>
                  <a:cubicBezTo>
                    <a:pt x="16865" y="2669"/>
                    <a:pt x="16831" y="2702"/>
                    <a:pt x="16800" y="2737"/>
                  </a:cubicBezTo>
                  <a:cubicBezTo>
                    <a:pt x="16741" y="2800"/>
                    <a:pt x="16689" y="2867"/>
                    <a:pt x="16640" y="2937"/>
                  </a:cubicBezTo>
                  <a:cubicBezTo>
                    <a:pt x="16614" y="2973"/>
                    <a:pt x="16592" y="3010"/>
                    <a:pt x="16569" y="3047"/>
                  </a:cubicBezTo>
                  <a:cubicBezTo>
                    <a:pt x="16561" y="3061"/>
                    <a:pt x="16554" y="3073"/>
                    <a:pt x="16544" y="3087"/>
                  </a:cubicBezTo>
                  <a:cubicBezTo>
                    <a:pt x="16523" y="3113"/>
                    <a:pt x="16501" y="3139"/>
                    <a:pt x="16477" y="3166"/>
                  </a:cubicBezTo>
                  <a:cubicBezTo>
                    <a:pt x="16451" y="3197"/>
                    <a:pt x="16427" y="3231"/>
                    <a:pt x="16403" y="3264"/>
                  </a:cubicBezTo>
                  <a:cubicBezTo>
                    <a:pt x="16394" y="3278"/>
                    <a:pt x="16383" y="3290"/>
                    <a:pt x="16374" y="3303"/>
                  </a:cubicBezTo>
                  <a:cubicBezTo>
                    <a:pt x="16357" y="3327"/>
                    <a:pt x="16341" y="3351"/>
                    <a:pt x="16325" y="3376"/>
                  </a:cubicBezTo>
                  <a:cubicBezTo>
                    <a:pt x="16320" y="3386"/>
                    <a:pt x="16313" y="3397"/>
                    <a:pt x="16307" y="3408"/>
                  </a:cubicBezTo>
                  <a:cubicBezTo>
                    <a:pt x="16303" y="3414"/>
                    <a:pt x="16300" y="3422"/>
                    <a:pt x="16296" y="3429"/>
                  </a:cubicBezTo>
                  <a:cubicBezTo>
                    <a:pt x="16286" y="3451"/>
                    <a:pt x="16279" y="3474"/>
                    <a:pt x="16285" y="3497"/>
                  </a:cubicBezTo>
                  <a:cubicBezTo>
                    <a:pt x="16289" y="3516"/>
                    <a:pt x="16303" y="3530"/>
                    <a:pt x="16317" y="3541"/>
                  </a:cubicBezTo>
                  <a:cubicBezTo>
                    <a:pt x="16306" y="3559"/>
                    <a:pt x="16297" y="3579"/>
                    <a:pt x="16286" y="3599"/>
                  </a:cubicBezTo>
                  <a:cubicBezTo>
                    <a:pt x="16265" y="3639"/>
                    <a:pt x="16244" y="3677"/>
                    <a:pt x="16222" y="3717"/>
                  </a:cubicBezTo>
                  <a:cubicBezTo>
                    <a:pt x="16191" y="3775"/>
                    <a:pt x="16162" y="3836"/>
                    <a:pt x="16138" y="3898"/>
                  </a:cubicBezTo>
                  <a:cubicBezTo>
                    <a:pt x="16125" y="3931"/>
                    <a:pt x="16109" y="3966"/>
                    <a:pt x="16102" y="4001"/>
                  </a:cubicBezTo>
                  <a:lnTo>
                    <a:pt x="16102" y="4003"/>
                  </a:lnTo>
                  <a:cubicBezTo>
                    <a:pt x="16091" y="4006"/>
                    <a:pt x="16081" y="4010"/>
                    <a:pt x="16071" y="4012"/>
                  </a:cubicBezTo>
                  <a:cubicBezTo>
                    <a:pt x="16058" y="4016"/>
                    <a:pt x="16044" y="4022"/>
                    <a:pt x="16031" y="4026"/>
                  </a:cubicBezTo>
                  <a:cubicBezTo>
                    <a:pt x="16019" y="4011"/>
                    <a:pt x="15998" y="4002"/>
                    <a:pt x="15978" y="4002"/>
                  </a:cubicBezTo>
                  <a:cubicBezTo>
                    <a:pt x="15977" y="4002"/>
                    <a:pt x="15976" y="4002"/>
                    <a:pt x="15975" y="4002"/>
                  </a:cubicBezTo>
                  <a:cubicBezTo>
                    <a:pt x="15944" y="4003"/>
                    <a:pt x="15913" y="4013"/>
                    <a:pt x="15882" y="4022"/>
                  </a:cubicBezTo>
                  <a:cubicBezTo>
                    <a:pt x="15861" y="4027"/>
                    <a:pt x="15838" y="4033"/>
                    <a:pt x="15818" y="4039"/>
                  </a:cubicBezTo>
                  <a:cubicBezTo>
                    <a:pt x="15773" y="4054"/>
                    <a:pt x="15728" y="4068"/>
                    <a:pt x="15682" y="4083"/>
                  </a:cubicBezTo>
                  <a:cubicBezTo>
                    <a:pt x="15588" y="4111"/>
                    <a:pt x="15493" y="4142"/>
                    <a:pt x="15402" y="4182"/>
                  </a:cubicBezTo>
                  <a:cubicBezTo>
                    <a:pt x="15320" y="4215"/>
                    <a:pt x="15243" y="4256"/>
                    <a:pt x="15166" y="4300"/>
                  </a:cubicBezTo>
                  <a:cubicBezTo>
                    <a:pt x="15146" y="4311"/>
                    <a:pt x="15125" y="4322"/>
                    <a:pt x="15106" y="4335"/>
                  </a:cubicBezTo>
                  <a:lnTo>
                    <a:pt x="15063" y="4351"/>
                  </a:lnTo>
                  <a:lnTo>
                    <a:pt x="15064" y="4351"/>
                  </a:lnTo>
                  <a:cubicBezTo>
                    <a:pt x="15033" y="4359"/>
                    <a:pt x="14996" y="4369"/>
                    <a:pt x="14984" y="4402"/>
                  </a:cubicBezTo>
                  <a:cubicBezTo>
                    <a:pt x="14980" y="4411"/>
                    <a:pt x="14979" y="4420"/>
                    <a:pt x="14979" y="4428"/>
                  </a:cubicBezTo>
                  <a:cubicBezTo>
                    <a:pt x="14977" y="4429"/>
                    <a:pt x="14977" y="4429"/>
                    <a:pt x="14977" y="4430"/>
                  </a:cubicBezTo>
                  <a:cubicBezTo>
                    <a:pt x="14969" y="4444"/>
                    <a:pt x="14966" y="4456"/>
                    <a:pt x="14968" y="4471"/>
                  </a:cubicBezTo>
                  <a:cubicBezTo>
                    <a:pt x="14968" y="4483"/>
                    <a:pt x="14972" y="4495"/>
                    <a:pt x="14979" y="4507"/>
                  </a:cubicBezTo>
                  <a:cubicBezTo>
                    <a:pt x="14976" y="4511"/>
                    <a:pt x="14972" y="4514"/>
                    <a:pt x="14969" y="4518"/>
                  </a:cubicBezTo>
                  <a:cubicBezTo>
                    <a:pt x="14956" y="4488"/>
                    <a:pt x="14943" y="4460"/>
                    <a:pt x="14928" y="4431"/>
                  </a:cubicBezTo>
                  <a:cubicBezTo>
                    <a:pt x="14915" y="4408"/>
                    <a:pt x="14902" y="4383"/>
                    <a:pt x="14888" y="4359"/>
                  </a:cubicBezTo>
                  <a:cubicBezTo>
                    <a:pt x="14856" y="4305"/>
                    <a:pt x="14820" y="4255"/>
                    <a:pt x="14783" y="4206"/>
                  </a:cubicBezTo>
                  <a:cubicBezTo>
                    <a:pt x="14716" y="4119"/>
                    <a:pt x="14636" y="4037"/>
                    <a:pt x="14550" y="3969"/>
                  </a:cubicBezTo>
                  <a:cubicBezTo>
                    <a:pt x="14502" y="3930"/>
                    <a:pt x="14453" y="3893"/>
                    <a:pt x="14403" y="3857"/>
                  </a:cubicBezTo>
                  <a:cubicBezTo>
                    <a:pt x="14361" y="3817"/>
                    <a:pt x="14315" y="3780"/>
                    <a:pt x="14269" y="3745"/>
                  </a:cubicBezTo>
                  <a:cubicBezTo>
                    <a:pt x="14117" y="3630"/>
                    <a:pt x="13937" y="3553"/>
                    <a:pt x="13758" y="3494"/>
                  </a:cubicBezTo>
                  <a:cubicBezTo>
                    <a:pt x="13578" y="3433"/>
                    <a:pt x="13392" y="3397"/>
                    <a:pt x="13202" y="3387"/>
                  </a:cubicBezTo>
                  <a:cubicBezTo>
                    <a:pt x="13179" y="3386"/>
                    <a:pt x="13156" y="3385"/>
                    <a:pt x="13132" y="3385"/>
                  </a:cubicBezTo>
                  <a:cubicBezTo>
                    <a:pt x="13064" y="3385"/>
                    <a:pt x="12995" y="3391"/>
                    <a:pt x="12926" y="3401"/>
                  </a:cubicBezTo>
                  <a:cubicBezTo>
                    <a:pt x="12891" y="3407"/>
                    <a:pt x="12856" y="3415"/>
                    <a:pt x="12822" y="3424"/>
                  </a:cubicBezTo>
                  <a:cubicBezTo>
                    <a:pt x="12808" y="3428"/>
                    <a:pt x="12796" y="3433"/>
                    <a:pt x="12783" y="3439"/>
                  </a:cubicBezTo>
                  <a:cubicBezTo>
                    <a:pt x="12752" y="3446"/>
                    <a:pt x="12720" y="3454"/>
                    <a:pt x="12689" y="3464"/>
                  </a:cubicBezTo>
                  <a:cubicBezTo>
                    <a:pt x="12680" y="3466"/>
                    <a:pt x="12672" y="3470"/>
                    <a:pt x="12664" y="3472"/>
                  </a:cubicBezTo>
                  <a:cubicBezTo>
                    <a:pt x="12674" y="3450"/>
                    <a:pt x="12677" y="3425"/>
                    <a:pt x="12679" y="3402"/>
                  </a:cubicBezTo>
                  <a:lnTo>
                    <a:pt x="12679" y="3410"/>
                  </a:lnTo>
                  <a:cubicBezTo>
                    <a:pt x="12680" y="3396"/>
                    <a:pt x="12685" y="3382"/>
                    <a:pt x="12683" y="3367"/>
                  </a:cubicBezTo>
                  <a:cubicBezTo>
                    <a:pt x="12680" y="3353"/>
                    <a:pt x="12677" y="3337"/>
                    <a:pt x="12674" y="3322"/>
                  </a:cubicBezTo>
                  <a:cubicBezTo>
                    <a:pt x="12664" y="3268"/>
                    <a:pt x="12653" y="3214"/>
                    <a:pt x="12643" y="3160"/>
                  </a:cubicBezTo>
                  <a:cubicBezTo>
                    <a:pt x="12638" y="3125"/>
                    <a:pt x="12636" y="3090"/>
                    <a:pt x="12634" y="3057"/>
                  </a:cubicBezTo>
                  <a:cubicBezTo>
                    <a:pt x="12633" y="2987"/>
                    <a:pt x="12634" y="2917"/>
                    <a:pt x="12639" y="2849"/>
                  </a:cubicBezTo>
                  <a:cubicBezTo>
                    <a:pt x="12646" y="2789"/>
                    <a:pt x="12655" y="2733"/>
                    <a:pt x="12667" y="2676"/>
                  </a:cubicBezTo>
                  <a:lnTo>
                    <a:pt x="12667" y="2677"/>
                  </a:lnTo>
                  <a:cubicBezTo>
                    <a:pt x="12685" y="2597"/>
                    <a:pt x="12701" y="2519"/>
                    <a:pt x="12729" y="2442"/>
                  </a:cubicBezTo>
                  <a:cubicBezTo>
                    <a:pt x="12753" y="2381"/>
                    <a:pt x="12782" y="2323"/>
                    <a:pt x="12812" y="2264"/>
                  </a:cubicBezTo>
                  <a:cubicBezTo>
                    <a:pt x="12827" y="2236"/>
                    <a:pt x="12844" y="2207"/>
                    <a:pt x="12861" y="2181"/>
                  </a:cubicBezTo>
                  <a:cubicBezTo>
                    <a:pt x="12885" y="2150"/>
                    <a:pt x="12908" y="2120"/>
                    <a:pt x="12933" y="2092"/>
                  </a:cubicBezTo>
                  <a:cubicBezTo>
                    <a:pt x="12984" y="2039"/>
                    <a:pt x="13035" y="1989"/>
                    <a:pt x="13090" y="1941"/>
                  </a:cubicBezTo>
                  <a:cubicBezTo>
                    <a:pt x="13128" y="1908"/>
                    <a:pt x="13169" y="1877"/>
                    <a:pt x="13212" y="1850"/>
                  </a:cubicBezTo>
                  <a:cubicBezTo>
                    <a:pt x="13251" y="1825"/>
                    <a:pt x="13289" y="1799"/>
                    <a:pt x="13330" y="1774"/>
                  </a:cubicBezTo>
                  <a:cubicBezTo>
                    <a:pt x="13348" y="1764"/>
                    <a:pt x="13366" y="1755"/>
                    <a:pt x="13384" y="1746"/>
                  </a:cubicBezTo>
                  <a:lnTo>
                    <a:pt x="13382" y="1746"/>
                  </a:lnTo>
                  <a:cubicBezTo>
                    <a:pt x="13432" y="1724"/>
                    <a:pt x="13479" y="1705"/>
                    <a:pt x="13531" y="1688"/>
                  </a:cubicBezTo>
                  <a:lnTo>
                    <a:pt x="13531" y="1688"/>
                  </a:lnTo>
                  <a:cubicBezTo>
                    <a:pt x="13530" y="1689"/>
                    <a:pt x="13529" y="1689"/>
                    <a:pt x="13526" y="1690"/>
                  </a:cubicBezTo>
                  <a:cubicBezTo>
                    <a:pt x="13544" y="1686"/>
                    <a:pt x="13562" y="1682"/>
                    <a:pt x="13580" y="1679"/>
                  </a:cubicBezTo>
                  <a:lnTo>
                    <a:pt x="13580" y="1679"/>
                  </a:lnTo>
                  <a:cubicBezTo>
                    <a:pt x="13579" y="1679"/>
                    <a:pt x="13579" y="1679"/>
                    <a:pt x="13578" y="1679"/>
                  </a:cubicBezTo>
                  <a:cubicBezTo>
                    <a:pt x="13581" y="1679"/>
                    <a:pt x="13583" y="1678"/>
                    <a:pt x="13586" y="1678"/>
                  </a:cubicBezTo>
                  <a:lnTo>
                    <a:pt x="13586" y="1678"/>
                  </a:lnTo>
                  <a:cubicBezTo>
                    <a:pt x="13584" y="1678"/>
                    <a:pt x="13582" y="1679"/>
                    <a:pt x="13580" y="1679"/>
                  </a:cubicBezTo>
                  <a:lnTo>
                    <a:pt x="13580" y="1679"/>
                  </a:lnTo>
                  <a:cubicBezTo>
                    <a:pt x="13582" y="1679"/>
                    <a:pt x="13584" y="1679"/>
                    <a:pt x="13586" y="1678"/>
                  </a:cubicBezTo>
                  <a:lnTo>
                    <a:pt x="13586" y="1678"/>
                  </a:lnTo>
                  <a:cubicBezTo>
                    <a:pt x="13586" y="1678"/>
                    <a:pt x="13586" y="1678"/>
                    <a:pt x="13586" y="1678"/>
                  </a:cubicBezTo>
                  <a:lnTo>
                    <a:pt x="13586" y="1678"/>
                  </a:lnTo>
                  <a:cubicBezTo>
                    <a:pt x="13586" y="1678"/>
                    <a:pt x="13586" y="1678"/>
                    <a:pt x="13587" y="1678"/>
                  </a:cubicBezTo>
                  <a:lnTo>
                    <a:pt x="13587" y="1678"/>
                  </a:lnTo>
                  <a:cubicBezTo>
                    <a:pt x="13587" y="1678"/>
                    <a:pt x="13586" y="1678"/>
                    <a:pt x="13586" y="1678"/>
                  </a:cubicBezTo>
                  <a:lnTo>
                    <a:pt x="13586" y="1678"/>
                  </a:lnTo>
                  <a:cubicBezTo>
                    <a:pt x="13616" y="1675"/>
                    <a:pt x="13645" y="1673"/>
                    <a:pt x="13674" y="1670"/>
                  </a:cubicBezTo>
                  <a:lnTo>
                    <a:pt x="13763" y="1662"/>
                  </a:lnTo>
                  <a:cubicBezTo>
                    <a:pt x="13763" y="1664"/>
                    <a:pt x="13764" y="1665"/>
                    <a:pt x="13764" y="1665"/>
                  </a:cubicBezTo>
                  <a:cubicBezTo>
                    <a:pt x="13766" y="1668"/>
                    <a:pt x="13767" y="1669"/>
                    <a:pt x="13768" y="1671"/>
                  </a:cubicBezTo>
                  <a:cubicBezTo>
                    <a:pt x="13782" y="1671"/>
                    <a:pt x="13796" y="1670"/>
                    <a:pt x="13811" y="1670"/>
                  </a:cubicBezTo>
                  <a:cubicBezTo>
                    <a:pt x="13818" y="1670"/>
                    <a:pt x="13826" y="1670"/>
                    <a:pt x="13833" y="1671"/>
                  </a:cubicBezTo>
                  <a:cubicBezTo>
                    <a:pt x="13840" y="1671"/>
                    <a:pt x="13850" y="1671"/>
                    <a:pt x="13859" y="1673"/>
                  </a:cubicBezTo>
                  <a:cubicBezTo>
                    <a:pt x="13838" y="1617"/>
                    <a:pt x="13820" y="1561"/>
                    <a:pt x="13804" y="1504"/>
                  </a:cubicBezTo>
                  <a:cubicBezTo>
                    <a:pt x="13794" y="1461"/>
                    <a:pt x="13784" y="1418"/>
                    <a:pt x="13774" y="1376"/>
                  </a:cubicBezTo>
                  <a:cubicBezTo>
                    <a:pt x="13772" y="1369"/>
                    <a:pt x="13771" y="1363"/>
                    <a:pt x="13768" y="1358"/>
                  </a:cubicBezTo>
                  <a:cubicBezTo>
                    <a:pt x="13761" y="1327"/>
                    <a:pt x="13754" y="1296"/>
                    <a:pt x="13749" y="1263"/>
                  </a:cubicBezTo>
                  <a:cubicBezTo>
                    <a:pt x="13740" y="1204"/>
                    <a:pt x="13733" y="1144"/>
                    <a:pt x="13730" y="1082"/>
                  </a:cubicBezTo>
                  <a:cubicBezTo>
                    <a:pt x="13728" y="992"/>
                    <a:pt x="13727" y="900"/>
                    <a:pt x="13735" y="808"/>
                  </a:cubicBezTo>
                  <a:lnTo>
                    <a:pt x="13735" y="811"/>
                  </a:lnTo>
                  <a:cubicBezTo>
                    <a:pt x="13740" y="768"/>
                    <a:pt x="13747" y="726"/>
                    <a:pt x="13754" y="685"/>
                  </a:cubicBezTo>
                  <a:cubicBezTo>
                    <a:pt x="13762" y="652"/>
                    <a:pt x="13772" y="618"/>
                    <a:pt x="13783" y="585"/>
                  </a:cubicBezTo>
                  <a:lnTo>
                    <a:pt x="13783" y="585"/>
                  </a:lnTo>
                  <a:cubicBezTo>
                    <a:pt x="13783" y="585"/>
                    <a:pt x="13783" y="586"/>
                    <a:pt x="13783" y="586"/>
                  </a:cubicBezTo>
                  <a:cubicBezTo>
                    <a:pt x="13783" y="585"/>
                    <a:pt x="13784" y="582"/>
                    <a:pt x="13785" y="581"/>
                  </a:cubicBezTo>
                  <a:cubicBezTo>
                    <a:pt x="13803" y="535"/>
                    <a:pt x="13824" y="489"/>
                    <a:pt x="13846" y="445"/>
                  </a:cubicBezTo>
                  <a:cubicBezTo>
                    <a:pt x="13847" y="441"/>
                    <a:pt x="13850" y="436"/>
                    <a:pt x="13852" y="432"/>
                  </a:cubicBezTo>
                  <a:cubicBezTo>
                    <a:pt x="13855" y="427"/>
                    <a:pt x="13856" y="422"/>
                    <a:pt x="13859" y="417"/>
                  </a:cubicBezTo>
                  <a:cubicBezTo>
                    <a:pt x="13871" y="388"/>
                    <a:pt x="13888" y="359"/>
                    <a:pt x="13903" y="331"/>
                  </a:cubicBezTo>
                  <a:cubicBezTo>
                    <a:pt x="13932" y="277"/>
                    <a:pt x="13963" y="223"/>
                    <a:pt x="14000" y="174"/>
                  </a:cubicBezTo>
                  <a:cubicBezTo>
                    <a:pt x="14036" y="129"/>
                    <a:pt x="14073" y="83"/>
                    <a:pt x="14113" y="39"/>
                  </a:cubicBezTo>
                  <a:lnTo>
                    <a:pt x="14113" y="39"/>
                  </a:lnTo>
                  <a:cubicBezTo>
                    <a:pt x="14113" y="40"/>
                    <a:pt x="14112" y="40"/>
                    <a:pt x="14112" y="40"/>
                  </a:cubicBezTo>
                  <a:cubicBezTo>
                    <a:pt x="14123" y="27"/>
                    <a:pt x="14136" y="13"/>
                    <a:pt x="14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1"/>
            <p:cNvSpPr/>
            <p:nvPr/>
          </p:nvSpPr>
          <p:spPr>
            <a:xfrm>
              <a:off x="3676183" y="2817211"/>
              <a:ext cx="305228" cy="170278"/>
            </a:xfrm>
            <a:custGeom>
              <a:avLst/>
              <a:gdLst/>
              <a:ahLst/>
              <a:cxnLst/>
              <a:rect l="l" t="t" r="r" b="b"/>
              <a:pathLst>
                <a:path w="4847" h="2704" extrusionOk="0">
                  <a:moveTo>
                    <a:pt x="1799" y="824"/>
                  </a:moveTo>
                  <a:cubicBezTo>
                    <a:pt x="1800" y="824"/>
                    <a:pt x="1801" y="824"/>
                    <a:pt x="1801" y="824"/>
                  </a:cubicBezTo>
                  <a:cubicBezTo>
                    <a:pt x="1801" y="824"/>
                    <a:pt x="1800" y="824"/>
                    <a:pt x="1799" y="824"/>
                  </a:cubicBezTo>
                  <a:close/>
                  <a:moveTo>
                    <a:pt x="0" y="1"/>
                  </a:moveTo>
                  <a:lnTo>
                    <a:pt x="0" y="1"/>
                  </a:lnTo>
                  <a:cubicBezTo>
                    <a:pt x="36" y="41"/>
                    <a:pt x="66" y="83"/>
                    <a:pt x="101" y="124"/>
                  </a:cubicBezTo>
                  <a:lnTo>
                    <a:pt x="167" y="202"/>
                  </a:lnTo>
                  <a:cubicBezTo>
                    <a:pt x="188" y="227"/>
                    <a:pt x="213" y="249"/>
                    <a:pt x="239" y="272"/>
                  </a:cubicBezTo>
                  <a:cubicBezTo>
                    <a:pt x="285" y="311"/>
                    <a:pt x="338" y="347"/>
                    <a:pt x="389" y="381"/>
                  </a:cubicBezTo>
                  <a:cubicBezTo>
                    <a:pt x="446" y="417"/>
                    <a:pt x="503" y="454"/>
                    <a:pt x="562" y="487"/>
                  </a:cubicBezTo>
                  <a:cubicBezTo>
                    <a:pt x="677" y="556"/>
                    <a:pt x="802" y="612"/>
                    <a:pt x="931" y="650"/>
                  </a:cubicBezTo>
                  <a:cubicBezTo>
                    <a:pt x="1058" y="687"/>
                    <a:pt x="1188" y="716"/>
                    <a:pt x="1317" y="745"/>
                  </a:cubicBezTo>
                  <a:cubicBezTo>
                    <a:pt x="1395" y="762"/>
                    <a:pt x="1472" y="780"/>
                    <a:pt x="1549" y="791"/>
                  </a:cubicBezTo>
                  <a:cubicBezTo>
                    <a:pt x="1632" y="804"/>
                    <a:pt x="1716" y="814"/>
                    <a:pt x="1799" y="824"/>
                  </a:cubicBezTo>
                  <a:lnTo>
                    <a:pt x="1799" y="824"/>
                  </a:lnTo>
                  <a:cubicBezTo>
                    <a:pt x="1798" y="823"/>
                    <a:pt x="1797" y="823"/>
                    <a:pt x="1795" y="822"/>
                  </a:cubicBezTo>
                  <a:lnTo>
                    <a:pt x="1795" y="822"/>
                  </a:lnTo>
                  <a:cubicBezTo>
                    <a:pt x="1843" y="830"/>
                    <a:pt x="1890" y="838"/>
                    <a:pt x="1935" y="848"/>
                  </a:cubicBezTo>
                  <a:cubicBezTo>
                    <a:pt x="1978" y="857"/>
                    <a:pt x="2020" y="868"/>
                    <a:pt x="2061" y="881"/>
                  </a:cubicBezTo>
                  <a:lnTo>
                    <a:pt x="2060" y="881"/>
                  </a:lnTo>
                  <a:cubicBezTo>
                    <a:pt x="2134" y="902"/>
                    <a:pt x="2206" y="928"/>
                    <a:pt x="2276" y="959"/>
                  </a:cubicBezTo>
                  <a:cubicBezTo>
                    <a:pt x="2306" y="972"/>
                    <a:pt x="2334" y="986"/>
                    <a:pt x="2363" y="1003"/>
                  </a:cubicBezTo>
                  <a:cubicBezTo>
                    <a:pt x="2397" y="1025"/>
                    <a:pt x="2432" y="1049"/>
                    <a:pt x="2464" y="1075"/>
                  </a:cubicBezTo>
                  <a:cubicBezTo>
                    <a:pt x="2496" y="1102"/>
                    <a:pt x="2526" y="1128"/>
                    <a:pt x="2555" y="1157"/>
                  </a:cubicBezTo>
                  <a:lnTo>
                    <a:pt x="2555" y="1157"/>
                  </a:lnTo>
                  <a:cubicBezTo>
                    <a:pt x="2571" y="1173"/>
                    <a:pt x="2586" y="1189"/>
                    <a:pt x="2600" y="1206"/>
                  </a:cubicBezTo>
                  <a:cubicBezTo>
                    <a:pt x="2612" y="1219"/>
                    <a:pt x="2624" y="1235"/>
                    <a:pt x="2636" y="1250"/>
                  </a:cubicBezTo>
                  <a:cubicBezTo>
                    <a:pt x="2652" y="1275"/>
                    <a:pt x="2667" y="1299"/>
                    <a:pt x="2681" y="1325"/>
                  </a:cubicBezTo>
                  <a:cubicBezTo>
                    <a:pt x="2704" y="1369"/>
                    <a:pt x="2725" y="1413"/>
                    <a:pt x="2744" y="1459"/>
                  </a:cubicBezTo>
                  <a:cubicBezTo>
                    <a:pt x="2755" y="1488"/>
                    <a:pt x="2765" y="1519"/>
                    <a:pt x="2772" y="1550"/>
                  </a:cubicBezTo>
                  <a:cubicBezTo>
                    <a:pt x="2778" y="1578"/>
                    <a:pt x="2783" y="1606"/>
                    <a:pt x="2787" y="1635"/>
                  </a:cubicBezTo>
                  <a:cubicBezTo>
                    <a:pt x="2789" y="1667"/>
                    <a:pt x="2791" y="1699"/>
                    <a:pt x="2791" y="1730"/>
                  </a:cubicBezTo>
                  <a:cubicBezTo>
                    <a:pt x="2788" y="1781"/>
                    <a:pt x="2783" y="1830"/>
                    <a:pt x="2776" y="1880"/>
                  </a:cubicBezTo>
                  <a:cubicBezTo>
                    <a:pt x="2772" y="1899"/>
                    <a:pt x="2770" y="1920"/>
                    <a:pt x="2765" y="1940"/>
                  </a:cubicBezTo>
                  <a:cubicBezTo>
                    <a:pt x="2765" y="1942"/>
                    <a:pt x="2765" y="1944"/>
                    <a:pt x="2763" y="1946"/>
                  </a:cubicBezTo>
                  <a:lnTo>
                    <a:pt x="2763" y="1942"/>
                  </a:lnTo>
                  <a:cubicBezTo>
                    <a:pt x="2747" y="1998"/>
                    <a:pt x="2729" y="2057"/>
                    <a:pt x="2706" y="2112"/>
                  </a:cubicBezTo>
                  <a:cubicBezTo>
                    <a:pt x="2701" y="2125"/>
                    <a:pt x="2695" y="2137"/>
                    <a:pt x="2688" y="2150"/>
                  </a:cubicBezTo>
                  <a:cubicBezTo>
                    <a:pt x="2679" y="2163"/>
                    <a:pt x="2669" y="2177"/>
                    <a:pt x="2660" y="2189"/>
                  </a:cubicBezTo>
                  <a:cubicBezTo>
                    <a:pt x="2636" y="2219"/>
                    <a:pt x="2611" y="2246"/>
                    <a:pt x="2586" y="2274"/>
                  </a:cubicBezTo>
                  <a:cubicBezTo>
                    <a:pt x="2561" y="2297"/>
                    <a:pt x="2537" y="2318"/>
                    <a:pt x="2512" y="2341"/>
                  </a:cubicBezTo>
                  <a:cubicBezTo>
                    <a:pt x="2499" y="2348"/>
                    <a:pt x="2485" y="2357"/>
                    <a:pt x="2472" y="2364"/>
                  </a:cubicBezTo>
                  <a:cubicBezTo>
                    <a:pt x="2468" y="2367"/>
                    <a:pt x="2466" y="2369"/>
                    <a:pt x="2463" y="2372"/>
                  </a:cubicBezTo>
                  <a:cubicBezTo>
                    <a:pt x="2449" y="2385"/>
                    <a:pt x="2434" y="2400"/>
                    <a:pt x="2417" y="2411"/>
                  </a:cubicBezTo>
                  <a:cubicBezTo>
                    <a:pt x="2383" y="2437"/>
                    <a:pt x="2347" y="2461"/>
                    <a:pt x="2309" y="2483"/>
                  </a:cubicBezTo>
                  <a:cubicBezTo>
                    <a:pt x="2272" y="2506"/>
                    <a:pt x="2236" y="2527"/>
                    <a:pt x="2195" y="2542"/>
                  </a:cubicBezTo>
                  <a:cubicBezTo>
                    <a:pt x="2162" y="2555"/>
                    <a:pt x="2128" y="2569"/>
                    <a:pt x="2096" y="2585"/>
                  </a:cubicBezTo>
                  <a:lnTo>
                    <a:pt x="2105" y="2581"/>
                  </a:lnTo>
                  <a:lnTo>
                    <a:pt x="2105" y="2581"/>
                  </a:lnTo>
                  <a:cubicBezTo>
                    <a:pt x="2079" y="2592"/>
                    <a:pt x="2054" y="2606"/>
                    <a:pt x="2027" y="2616"/>
                  </a:cubicBezTo>
                  <a:cubicBezTo>
                    <a:pt x="1999" y="2625"/>
                    <a:pt x="1970" y="2633"/>
                    <a:pt x="1942" y="2638"/>
                  </a:cubicBezTo>
                  <a:cubicBezTo>
                    <a:pt x="1914" y="2646"/>
                    <a:pt x="1884" y="2649"/>
                    <a:pt x="1854" y="2652"/>
                  </a:cubicBezTo>
                  <a:lnTo>
                    <a:pt x="1853" y="2652"/>
                  </a:lnTo>
                  <a:cubicBezTo>
                    <a:pt x="1856" y="2664"/>
                    <a:pt x="1862" y="2678"/>
                    <a:pt x="1872" y="2687"/>
                  </a:cubicBezTo>
                  <a:cubicBezTo>
                    <a:pt x="1880" y="2693"/>
                    <a:pt x="1888" y="2697"/>
                    <a:pt x="1897" y="2699"/>
                  </a:cubicBezTo>
                  <a:cubicBezTo>
                    <a:pt x="1904" y="2702"/>
                    <a:pt x="1914" y="2703"/>
                    <a:pt x="1923" y="2703"/>
                  </a:cubicBezTo>
                  <a:cubicBezTo>
                    <a:pt x="1925" y="2703"/>
                    <a:pt x="1929" y="2702"/>
                    <a:pt x="1931" y="2702"/>
                  </a:cubicBezTo>
                  <a:cubicBezTo>
                    <a:pt x="1946" y="2703"/>
                    <a:pt x="1960" y="2704"/>
                    <a:pt x="1976" y="2704"/>
                  </a:cubicBezTo>
                  <a:cubicBezTo>
                    <a:pt x="1982" y="2704"/>
                    <a:pt x="1989" y="2704"/>
                    <a:pt x="1995" y="2703"/>
                  </a:cubicBezTo>
                  <a:cubicBezTo>
                    <a:pt x="2022" y="2702"/>
                    <a:pt x="2049" y="2699"/>
                    <a:pt x="2078" y="2697"/>
                  </a:cubicBezTo>
                  <a:cubicBezTo>
                    <a:pt x="2124" y="2692"/>
                    <a:pt x="2171" y="2679"/>
                    <a:pt x="2214" y="2666"/>
                  </a:cubicBezTo>
                  <a:cubicBezTo>
                    <a:pt x="2275" y="2648"/>
                    <a:pt x="2332" y="2623"/>
                    <a:pt x="2387" y="2594"/>
                  </a:cubicBezTo>
                  <a:cubicBezTo>
                    <a:pt x="2444" y="2563"/>
                    <a:pt x="2494" y="2523"/>
                    <a:pt x="2544" y="2481"/>
                  </a:cubicBezTo>
                  <a:cubicBezTo>
                    <a:pt x="2560" y="2468"/>
                    <a:pt x="2575" y="2456"/>
                    <a:pt x="2590" y="2442"/>
                  </a:cubicBezTo>
                  <a:cubicBezTo>
                    <a:pt x="2637" y="2413"/>
                    <a:pt x="2683" y="2380"/>
                    <a:pt x="2725" y="2346"/>
                  </a:cubicBezTo>
                  <a:lnTo>
                    <a:pt x="2783" y="2296"/>
                  </a:lnTo>
                  <a:cubicBezTo>
                    <a:pt x="2795" y="2308"/>
                    <a:pt x="2814" y="2316"/>
                    <a:pt x="2832" y="2316"/>
                  </a:cubicBezTo>
                  <a:cubicBezTo>
                    <a:pt x="2847" y="2316"/>
                    <a:pt x="2861" y="2311"/>
                    <a:pt x="2872" y="2301"/>
                  </a:cubicBezTo>
                  <a:cubicBezTo>
                    <a:pt x="2898" y="2276"/>
                    <a:pt x="2922" y="2249"/>
                    <a:pt x="2946" y="2223"/>
                  </a:cubicBezTo>
                  <a:cubicBezTo>
                    <a:pt x="2968" y="2199"/>
                    <a:pt x="2986" y="2173"/>
                    <a:pt x="3002" y="2145"/>
                  </a:cubicBezTo>
                  <a:cubicBezTo>
                    <a:pt x="3019" y="2116"/>
                    <a:pt x="3030" y="2083"/>
                    <a:pt x="3041" y="2050"/>
                  </a:cubicBezTo>
                  <a:cubicBezTo>
                    <a:pt x="3054" y="2012"/>
                    <a:pt x="3061" y="1971"/>
                    <a:pt x="3070" y="1929"/>
                  </a:cubicBezTo>
                  <a:cubicBezTo>
                    <a:pt x="3086" y="1841"/>
                    <a:pt x="3090" y="1750"/>
                    <a:pt x="3084" y="1660"/>
                  </a:cubicBezTo>
                  <a:cubicBezTo>
                    <a:pt x="3092" y="1609"/>
                    <a:pt x="3090" y="1558"/>
                    <a:pt x="3077" y="1507"/>
                  </a:cubicBezTo>
                  <a:cubicBezTo>
                    <a:pt x="3074" y="1492"/>
                    <a:pt x="3070" y="1476"/>
                    <a:pt x="3064" y="1461"/>
                  </a:cubicBezTo>
                  <a:cubicBezTo>
                    <a:pt x="3079" y="1456"/>
                    <a:pt x="3091" y="1444"/>
                    <a:pt x="3099" y="1430"/>
                  </a:cubicBezTo>
                  <a:cubicBezTo>
                    <a:pt x="3105" y="1420"/>
                    <a:pt x="3111" y="1409"/>
                    <a:pt x="3113" y="1398"/>
                  </a:cubicBezTo>
                  <a:cubicBezTo>
                    <a:pt x="3116" y="1383"/>
                    <a:pt x="3115" y="1369"/>
                    <a:pt x="3112" y="1357"/>
                  </a:cubicBezTo>
                  <a:cubicBezTo>
                    <a:pt x="3110" y="1342"/>
                    <a:pt x="3105" y="1330"/>
                    <a:pt x="3101" y="1315"/>
                  </a:cubicBezTo>
                  <a:cubicBezTo>
                    <a:pt x="3094" y="1295"/>
                    <a:pt x="3085" y="1274"/>
                    <a:pt x="3077" y="1253"/>
                  </a:cubicBezTo>
                  <a:cubicBezTo>
                    <a:pt x="3044" y="1178"/>
                    <a:pt x="2996" y="1110"/>
                    <a:pt x="2943" y="1047"/>
                  </a:cubicBezTo>
                  <a:lnTo>
                    <a:pt x="2943" y="1047"/>
                  </a:lnTo>
                  <a:cubicBezTo>
                    <a:pt x="2948" y="1048"/>
                    <a:pt x="2953" y="1049"/>
                    <a:pt x="2959" y="1049"/>
                  </a:cubicBezTo>
                  <a:cubicBezTo>
                    <a:pt x="2969" y="1049"/>
                    <a:pt x="2980" y="1046"/>
                    <a:pt x="2989" y="1041"/>
                  </a:cubicBezTo>
                  <a:lnTo>
                    <a:pt x="2991" y="1039"/>
                  </a:lnTo>
                  <a:cubicBezTo>
                    <a:pt x="2992" y="1042"/>
                    <a:pt x="2992" y="1043"/>
                    <a:pt x="2993" y="1044"/>
                  </a:cubicBezTo>
                  <a:cubicBezTo>
                    <a:pt x="3014" y="1065"/>
                    <a:pt x="3043" y="1078"/>
                    <a:pt x="3066" y="1092"/>
                  </a:cubicBezTo>
                  <a:cubicBezTo>
                    <a:pt x="3069" y="1104"/>
                    <a:pt x="3075" y="1115"/>
                    <a:pt x="3085" y="1124"/>
                  </a:cubicBezTo>
                  <a:cubicBezTo>
                    <a:pt x="3107" y="1144"/>
                    <a:pt x="3133" y="1156"/>
                    <a:pt x="3159" y="1170"/>
                  </a:cubicBezTo>
                  <a:cubicBezTo>
                    <a:pt x="3195" y="1187"/>
                    <a:pt x="3236" y="1203"/>
                    <a:pt x="3275" y="1216"/>
                  </a:cubicBezTo>
                  <a:cubicBezTo>
                    <a:pt x="3286" y="1219"/>
                    <a:pt x="3297" y="1222"/>
                    <a:pt x="3308" y="1227"/>
                  </a:cubicBezTo>
                  <a:cubicBezTo>
                    <a:pt x="3355" y="1240"/>
                    <a:pt x="3402" y="1252"/>
                    <a:pt x="3450" y="1261"/>
                  </a:cubicBezTo>
                  <a:cubicBezTo>
                    <a:pt x="3513" y="1274"/>
                    <a:pt x="3577" y="1283"/>
                    <a:pt x="3642" y="1288"/>
                  </a:cubicBezTo>
                  <a:cubicBezTo>
                    <a:pt x="3681" y="1291"/>
                    <a:pt x="3719" y="1293"/>
                    <a:pt x="3757" y="1293"/>
                  </a:cubicBezTo>
                  <a:cubicBezTo>
                    <a:pt x="3786" y="1293"/>
                    <a:pt x="3815" y="1292"/>
                    <a:pt x="3845" y="1291"/>
                  </a:cubicBezTo>
                  <a:cubicBezTo>
                    <a:pt x="3912" y="1287"/>
                    <a:pt x="3980" y="1279"/>
                    <a:pt x="4047" y="1271"/>
                  </a:cubicBezTo>
                  <a:cubicBezTo>
                    <a:pt x="4065" y="1269"/>
                    <a:pt x="4082" y="1256"/>
                    <a:pt x="4091" y="1240"/>
                  </a:cubicBezTo>
                  <a:cubicBezTo>
                    <a:pt x="4152" y="1236"/>
                    <a:pt x="4212" y="1223"/>
                    <a:pt x="4272" y="1210"/>
                  </a:cubicBezTo>
                  <a:cubicBezTo>
                    <a:pt x="4305" y="1202"/>
                    <a:pt x="4338" y="1195"/>
                    <a:pt x="4370" y="1185"/>
                  </a:cubicBezTo>
                  <a:cubicBezTo>
                    <a:pt x="4406" y="1176"/>
                    <a:pt x="4441" y="1163"/>
                    <a:pt x="4474" y="1151"/>
                  </a:cubicBezTo>
                  <a:cubicBezTo>
                    <a:pt x="4478" y="1150"/>
                    <a:pt x="4482" y="1149"/>
                    <a:pt x="4484" y="1148"/>
                  </a:cubicBezTo>
                  <a:cubicBezTo>
                    <a:pt x="4493" y="1146"/>
                    <a:pt x="4500" y="1144"/>
                    <a:pt x="4508" y="1143"/>
                  </a:cubicBezTo>
                  <a:cubicBezTo>
                    <a:pt x="4546" y="1133"/>
                    <a:pt x="4582" y="1119"/>
                    <a:pt x="4619" y="1104"/>
                  </a:cubicBezTo>
                  <a:cubicBezTo>
                    <a:pt x="4630" y="1099"/>
                    <a:pt x="4640" y="1093"/>
                    <a:pt x="4651" y="1088"/>
                  </a:cubicBezTo>
                  <a:cubicBezTo>
                    <a:pt x="4658" y="1085"/>
                    <a:pt x="4665" y="1083"/>
                    <a:pt x="4671" y="1081"/>
                  </a:cubicBezTo>
                  <a:cubicBezTo>
                    <a:pt x="4709" y="1067"/>
                    <a:pt x="4746" y="1051"/>
                    <a:pt x="4783" y="1037"/>
                  </a:cubicBezTo>
                  <a:lnTo>
                    <a:pt x="4836" y="1014"/>
                  </a:lnTo>
                  <a:cubicBezTo>
                    <a:pt x="4834" y="994"/>
                    <a:pt x="4839" y="973"/>
                    <a:pt x="4847" y="953"/>
                  </a:cubicBezTo>
                  <a:lnTo>
                    <a:pt x="4847" y="953"/>
                  </a:lnTo>
                  <a:cubicBezTo>
                    <a:pt x="4791" y="963"/>
                    <a:pt x="4736" y="974"/>
                    <a:pt x="4675" y="994"/>
                  </a:cubicBezTo>
                  <a:lnTo>
                    <a:pt x="4676" y="994"/>
                  </a:lnTo>
                  <a:cubicBezTo>
                    <a:pt x="4620" y="1005"/>
                    <a:pt x="4562" y="1012"/>
                    <a:pt x="4505" y="1022"/>
                  </a:cubicBezTo>
                  <a:cubicBezTo>
                    <a:pt x="4479" y="1027"/>
                    <a:pt x="4455" y="1033"/>
                    <a:pt x="4429" y="1037"/>
                  </a:cubicBezTo>
                  <a:cubicBezTo>
                    <a:pt x="4355" y="1053"/>
                    <a:pt x="4282" y="1070"/>
                    <a:pt x="4207" y="1080"/>
                  </a:cubicBezTo>
                  <a:lnTo>
                    <a:pt x="4201" y="1080"/>
                  </a:lnTo>
                  <a:cubicBezTo>
                    <a:pt x="4163" y="1083"/>
                    <a:pt x="4126" y="1084"/>
                    <a:pt x="4088" y="1084"/>
                  </a:cubicBezTo>
                  <a:cubicBezTo>
                    <a:pt x="4062" y="1084"/>
                    <a:pt x="4036" y="1084"/>
                    <a:pt x="4010" y="1083"/>
                  </a:cubicBezTo>
                  <a:cubicBezTo>
                    <a:pt x="3897" y="1078"/>
                    <a:pt x="3785" y="1069"/>
                    <a:pt x="3673" y="1052"/>
                  </a:cubicBezTo>
                  <a:cubicBezTo>
                    <a:pt x="3572" y="1037"/>
                    <a:pt x="3474" y="1017"/>
                    <a:pt x="3375" y="989"/>
                  </a:cubicBezTo>
                  <a:cubicBezTo>
                    <a:pt x="3377" y="989"/>
                    <a:pt x="3380" y="990"/>
                    <a:pt x="3381" y="990"/>
                  </a:cubicBezTo>
                  <a:cubicBezTo>
                    <a:pt x="3333" y="976"/>
                    <a:pt x="3284" y="960"/>
                    <a:pt x="3236" y="943"/>
                  </a:cubicBezTo>
                  <a:cubicBezTo>
                    <a:pt x="3190" y="925"/>
                    <a:pt x="3145" y="908"/>
                    <a:pt x="3101" y="889"/>
                  </a:cubicBezTo>
                  <a:cubicBezTo>
                    <a:pt x="3055" y="873"/>
                    <a:pt x="3011" y="857"/>
                    <a:pt x="2966" y="841"/>
                  </a:cubicBezTo>
                  <a:cubicBezTo>
                    <a:pt x="2925" y="825"/>
                    <a:pt x="2886" y="809"/>
                    <a:pt x="2845" y="794"/>
                  </a:cubicBezTo>
                  <a:cubicBezTo>
                    <a:pt x="2837" y="792"/>
                    <a:pt x="2829" y="790"/>
                    <a:pt x="2822" y="790"/>
                  </a:cubicBezTo>
                  <a:cubicBezTo>
                    <a:pt x="2815" y="790"/>
                    <a:pt x="2808" y="792"/>
                    <a:pt x="2801" y="794"/>
                  </a:cubicBezTo>
                  <a:cubicBezTo>
                    <a:pt x="2782" y="773"/>
                    <a:pt x="2760" y="754"/>
                    <a:pt x="2737" y="736"/>
                  </a:cubicBezTo>
                  <a:cubicBezTo>
                    <a:pt x="2710" y="713"/>
                    <a:pt x="2683" y="692"/>
                    <a:pt x="2653" y="672"/>
                  </a:cubicBezTo>
                  <a:cubicBezTo>
                    <a:pt x="2636" y="660"/>
                    <a:pt x="2617" y="649"/>
                    <a:pt x="2598" y="636"/>
                  </a:cubicBezTo>
                  <a:cubicBezTo>
                    <a:pt x="2592" y="630"/>
                    <a:pt x="2585" y="626"/>
                    <a:pt x="2575" y="623"/>
                  </a:cubicBezTo>
                  <a:cubicBezTo>
                    <a:pt x="2574" y="621"/>
                    <a:pt x="2571" y="620"/>
                    <a:pt x="2570" y="620"/>
                  </a:cubicBezTo>
                  <a:cubicBezTo>
                    <a:pt x="2476" y="563"/>
                    <a:pt x="2375" y="517"/>
                    <a:pt x="2271" y="479"/>
                  </a:cubicBezTo>
                  <a:cubicBezTo>
                    <a:pt x="2139" y="430"/>
                    <a:pt x="1999" y="403"/>
                    <a:pt x="1860" y="392"/>
                  </a:cubicBezTo>
                  <a:cubicBezTo>
                    <a:pt x="1810" y="388"/>
                    <a:pt x="1760" y="386"/>
                    <a:pt x="1710" y="386"/>
                  </a:cubicBezTo>
                  <a:cubicBezTo>
                    <a:pt x="1695" y="386"/>
                    <a:pt x="1681" y="386"/>
                    <a:pt x="1666" y="386"/>
                  </a:cubicBezTo>
                  <a:cubicBezTo>
                    <a:pt x="1656" y="386"/>
                    <a:pt x="1646" y="386"/>
                    <a:pt x="1637" y="388"/>
                  </a:cubicBezTo>
                  <a:cubicBezTo>
                    <a:pt x="1509" y="367"/>
                    <a:pt x="1382" y="346"/>
                    <a:pt x="1254" y="327"/>
                  </a:cubicBezTo>
                  <a:cubicBezTo>
                    <a:pt x="1250" y="326"/>
                    <a:pt x="1246" y="325"/>
                    <a:pt x="1241" y="325"/>
                  </a:cubicBezTo>
                  <a:cubicBezTo>
                    <a:pt x="1217" y="325"/>
                    <a:pt x="1195" y="338"/>
                    <a:pt x="1183" y="361"/>
                  </a:cubicBezTo>
                  <a:cubicBezTo>
                    <a:pt x="1177" y="372"/>
                    <a:pt x="1174" y="386"/>
                    <a:pt x="1177" y="398"/>
                  </a:cubicBezTo>
                  <a:cubicBezTo>
                    <a:pt x="1111" y="389"/>
                    <a:pt x="1044" y="380"/>
                    <a:pt x="978" y="371"/>
                  </a:cubicBezTo>
                  <a:cubicBezTo>
                    <a:pt x="966" y="368"/>
                    <a:pt x="954" y="366"/>
                    <a:pt x="941" y="365"/>
                  </a:cubicBezTo>
                  <a:lnTo>
                    <a:pt x="942" y="365"/>
                  </a:lnTo>
                  <a:lnTo>
                    <a:pt x="864" y="349"/>
                  </a:lnTo>
                  <a:cubicBezTo>
                    <a:pt x="841" y="341"/>
                    <a:pt x="820" y="334"/>
                    <a:pt x="797" y="325"/>
                  </a:cubicBezTo>
                  <a:lnTo>
                    <a:pt x="797" y="325"/>
                  </a:lnTo>
                  <a:lnTo>
                    <a:pt x="805" y="329"/>
                  </a:lnTo>
                  <a:cubicBezTo>
                    <a:pt x="795" y="325"/>
                    <a:pt x="786" y="319"/>
                    <a:pt x="775" y="315"/>
                  </a:cubicBezTo>
                  <a:cubicBezTo>
                    <a:pt x="767" y="312"/>
                    <a:pt x="757" y="310"/>
                    <a:pt x="747" y="310"/>
                  </a:cubicBezTo>
                  <a:cubicBezTo>
                    <a:pt x="737" y="310"/>
                    <a:pt x="727" y="312"/>
                    <a:pt x="719" y="315"/>
                  </a:cubicBezTo>
                  <a:cubicBezTo>
                    <a:pt x="699" y="309"/>
                    <a:pt x="681" y="304"/>
                    <a:pt x="660" y="300"/>
                  </a:cubicBezTo>
                  <a:cubicBezTo>
                    <a:pt x="655" y="299"/>
                    <a:pt x="651" y="299"/>
                    <a:pt x="647" y="299"/>
                  </a:cubicBezTo>
                  <a:cubicBezTo>
                    <a:pt x="619" y="299"/>
                    <a:pt x="594" y="315"/>
                    <a:pt x="585" y="341"/>
                  </a:cubicBezTo>
                  <a:cubicBezTo>
                    <a:pt x="583" y="344"/>
                    <a:pt x="583" y="347"/>
                    <a:pt x="582" y="351"/>
                  </a:cubicBezTo>
                  <a:cubicBezTo>
                    <a:pt x="506" y="304"/>
                    <a:pt x="430" y="256"/>
                    <a:pt x="357" y="202"/>
                  </a:cubicBezTo>
                  <a:cubicBezTo>
                    <a:pt x="342" y="189"/>
                    <a:pt x="327" y="177"/>
                    <a:pt x="311" y="164"/>
                  </a:cubicBezTo>
                  <a:cubicBezTo>
                    <a:pt x="296" y="149"/>
                    <a:pt x="281" y="136"/>
                    <a:pt x="268" y="120"/>
                  </a:cubicBezTo>
                  <a:cubicBezTo>
                    <a:pt x="240" y="89"/>
                    <a:pt x="213" y="58"/>
                    <a:pt x="187" y="26"/>
                  </a:cubicBezTo>
                  <a:cubicBezTo>
                    <a:pt x="185" y="26"/>
                    <a:pt x="182" y="25"/>
                    <a:pt x="181" y="25"/>
                  </a:cubicBezTo>
                  <a:cubicBezTo>
                    <a:pt x="150" y="22"/>
                    <a:pt x="119" y="19"/>
                    <a:pt x="88" y="15"/>
                  </a:cubicBezTo>
                  <a:cubicBezTo>
                    <a:pt x="59" y="11"/>
                    <a:pt x="30" y="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1"/>
            <p:cNvSpPr/>
            <p:nvPr/>
          </p:nvSpPr>
          <p:spPr>
            <a:xfrm>
              <a:off x="3941362" y="2884654"/>
              <a:ext cx="63" cy="63"/>
            </a:xfrm>
            <a:custGeom>
              <a:avLst/>
              <a:gdLst/>
              <a:ahLst/>
              <a:cxnLst/>
              <a:rect l="l" t="t" r="r" b="b"/>
              <a:pathLst>
                <a:path w="1" h="1" extrusionOk="0">
                  <a:moveTo>
                    <a:pt x="1" y="1"/>
                  </a:moveTo>
                  <a:lnTo>
                    <a:pt x="1"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1"/>
            <p:cNvSpPr/>
            <p:nvPr/>
          </p:nvSpPr>
          <p:spPr>
            <a:xfrm>
              <a:off x="4042307" y="2871052"/>
              <a:ext cx="126" cy="378"/>
            </a:xfrm>
            <a:custGeom>
              <a:avLst/>
              <a:gdLst/>
              <a:ahLst/>
              <a:cxnLst/>
              <a:rect l="l" t="t" r="r" b="b"/>
              <a:pathLst>
                <a:path w="2" h="6" extrusionOk="0">
                  <a:moveTo>
                    <a:pt x="1" y="0"/>
                  </a:moveTo>
                  <a:lnTo>
                    <a:pt x="1" y="3"/>
                  </a:lnTo>
                  <a:lnTo>
                    <a:pt x="1" y="5"/>
                  </a:lnTo>
                  <a:cubicBezTo>
                    <a:pt x="2" y="4"/>
                    <a:pt x="1" y="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1"/>
            <p:cNvSpPr/>
            <p:nvPr/>
          </p:nvSpPr>
          <p:spPr>
            <a:xfrm>
              <a:off x="3710755" y="2693721"/>
              <a:ext cx="932497" cy="670342"/>
            </a:xfrm>
            <a:custGeom>
              <a:avLst/>
              <a:gdLst/>
              <a:ahLst/>
              <a:cxnLst/>
              <a:rect l="l" t="t" r="r" b="b"/>
              <a:pathLst>
                <a:path w="14808" h="10645" extrusionOk="0">
                  <a:moveTo>
                    <a:pt x="6862" y="872"/>
                  </a:moveTo>
                  <a:cubicBezTo>
                    <a:pt x="6866" y="875"/>
                    <a:pt x="6871" y="878"/>
                    <a:pt x="6876" y="881"/>
                  </a:cubicBezTo>
                  <a:cubicBezTo>
                    <a:pt x="6885" y="886"/>
                    <a:pt x="6893" y="890"/>
                    <a:pt x="6902" y="893"/>
                  </a:cubicBezTo>
                  <a:cubicBezTo>
                    <a:pt x="6887" y="901"/>
                    <a:pt x="6870" y="904"/>
                    <a:pt x="6854" y="909"/>
                  </a:cubicBezTo>
                  <a:cubicBezTo>
                    <a:pt x="6852" y="909"/>
                    <a:pt x="6851" y="911"/>
                    <a:pt x="6850" y="911"/>
                  </a:cubicBezTo>
                  <a:cubicBezTo>
                    <a:pt x="6852" y="907"/>
                    <a:pt x="6855" y="904"/>
                    <a:pt x="6857" y="899"/>
                  </a:cubicBezTo>
                  <a:cubicBezTo>
                    <a:pt x="6861" y="890"/>
                    <a:pt x="6862" y="881"/>
                    <a:pt x="6862" y="872"/>
                  </a:cubicBezTo>
                  <a:close/>
                  <a:moveTo>
                    <a:pt x="5698" y="1660"/>
                  </a:moveTo>
                  <a:lnTo>
                    <a:pt x="5698" y="1660"/>
                  </a:lnTo>
                  <a:cubicBezTo>
                    <a:pt x="5704" y="1664"/>
                    <a:pt x="5714" y="1665"/>
                    <a:pt x="5722" y="1665"/>
                  </a:cubicBezTo>
                  <a:cubicBezTo>
                    <a:pt x="5716" y="1672"/>
                    <a:pt x="5709" y="1678"/>
                    <a:pt x="5704" y="1685"/>
                  </a:cubicBezTo>
                  <a:cubicBezTo>
                    <a:pt x="5703" y="1677"/>
                    <a:pt x="5700" y="1667"/>
                    <a:pt x="5698" y="1660"/>
                  </a:cubicBezTo>
                  <a:close/>
                  <a:moveTo>
                    <a:pt x="5811" y="2335"/>
                  </a:moveTo>
                  <a:cubicBezTo>
                    <a:pt x="5811" y="2336"/>
                    <a:pt x="5810" y="2337"/>
                    <a:pt x="5810" y="2338"/>
                  </a:cubicBezTo>
                  <a:lnTo>
                    <a:pt x="5810" y="2338"/>
                  </a:lnTo>
                  <a:cubicBezTo>
                    <a:pt x="5810" y="2337"/>
                    <a:pt x="5810" y="2336"/>
                    <a:pt x="5811" y="2335"/>
                  </a:cubicBezTo>
                  <a:close/>
                  <a:moveTo>
                    <a:pt x="5818" y="3187"/>
                  </a:moveTo>
                  <a:lnTo>
                    <a:pt x="5818" y="3187"/>
                  </a:lnTo>
                  <a:cubicBezTo>
                    <a:pt x="5818" y="3188"/>
                    <a:pt x="5818" y="3188"/>
                    <a:pt x="5818" y="3189"/>
                  </a:cubicBezTo>
                  <a:cubicBezTo>
                    <a:pt x="5818" y="3188"/>
                    <a:pt x="5818" y="3188"/>
                    <a:pt x="5818" y="3187"/>
                  </a:cubicBezTo>
                  <a:close/>
                  <a:moveTo>
                    <a:pt x="5751" y="3503"/>
                  </a:moveTo>
                  <a:lnTo>
                    <a:pt x="5751" y="3503"/>
                  </a:lnTo>
                  <a:cubicBezTo>
                    <a:pt x="5757" y="3516"/>
                    <a:pt x="5761" y="3530"/>
                    <a:pt x="5767" y="3544"/>
                  </a:cubicBezTo>
                  <a:cubicBezTo>
                    <a:pt x="5762" y="3536"/>
                    <a:pt x="5757" y="3530"/>
                    <a:pt x="5752" y="3525"/>
                  </a:cubicBezTo>
                  <a:lnTo>
                    <a:pt x="5752" y="3516"/>
                  </a:lnTo>
                  <a:cubicBezTo>
                    <a:pt x="5752" y="3513"/>
                    <a:pt x="5751" y="3507"/>
                    <a:pt x="5751" y="3503"/>
                  </a:cubicBezTo>
                  <a:close/>
                  <a:moveTo>
                    <a:pt x="6199" y="4146"/>
                  </a:moveTo>
                  <a:lnTo>
                    <a:pt x="6199" y="4146"/>
                  </a:lnTo>
                  <a:cubicBezTo>
                    <a:pt x="6202" y="4151"/>
                    <a:pt x="6206" y="4156"/>
                    <a:pt x="6209" y="4162"/>
                  </a:cubicBezTo>
                  <a:cubicBezTo>
                    <a:pt x="6205" y="4157"/>
                    <a:pt x="6202" y="4151"/>
                    <a:pt x="6199" y="4146"/>
                  </a:cubicBezTo>
                  <a:close/>
                  <a:moveTo>
                    <a:pt x="7267" y="4602"/>
                  </a:moveTo>
                  <a:lnTo>
                    <a:pt x="7267" y="4602"/>
                  </a:lnTo>
                  <a:cubicBezTo>
                    <a:pt x="7283" y="4608"/>
                    <a:pt x="7299" y="4612"/>
                    <a:pt x="7315" y="4616"/>
                  </a:cubicBezTo>
                  <a:cubicBezTo>
                    <a:pt x="7310" y="4616"/>
                    <a:pt x="7305" y="4619"/>
                    <a:pt x="7300" y="4620"/>
                  </a:cubicBezTo>
                  <a:cubicBezTo>
                    <a:pt x="7288" y="4614"/>
                    <a:pt x="7278" y="4609"/>
                    <a:pt x="7267" y="4602"/>
                  </a:cubicBezTo>
                  <a:close/>
                  <a:moveTo>
                    <a:pt x="4027" y="5338"/>
                  </a:moveTo>
                  <a:cubicBezTo>
                    <a:pt x="4028" y="5338"/>
                    <a:pt x="4028" y="5339"/>
                    <a:pt x="4029" y="5339"/>
                  </a:cubicBezTo>
                  <a:lnTo>
                    <a:pt x="4029" y="5339"/>
                  </a:lnTo>
                  <a:cubicBezTo>
                    <a:pt x="4028" y="5338"/>
                    <a:pt x="4028" y="5338"/>
                    <a:pt x="4027" y="5338"/>
                  </a:cubicBezTo>
                  <a:close/>
                  <a:moveTo>
                    <a:pt x="9142" y="6278"/>
                  </a:moveTo>
                  <a:lnTo>
                    <a:pt x="9142" y="6278"/>
                  </a:lnTo>
                  <a:cubicBezTo>
                    <a:pt x="9143" y="6279"/>
                    <a:pt x="9144" y="6280"/>
                    <a:pt x="9146" y="6281"/>
                  </a:cubicBezTo>
                  <a:lnTo>
                    <a:pt x="9146" y="6281"/>
                  </a:lnTo>
                  <a:cubicBezTo>
                    <a:pt x="9144" y="6280"/>
                    <a:pt x="9143" y="6279"/>
                    <a:pt x="9142" y="6278"/>
                  </a:cubicBezTo>
                  <a:close/>
                  <a:moveTo>
                    <a:pt x="9813" y="7008"/>
                  </a:moveTo>
                  <a:lnTo>
                    <a:pt x="9813" y="7008"/>
                  </a:lnTo>
                  <a:cubicBezTo>
                    <a:pt x="9818" y="7010"/>
                    <a:pt x="9824" y="7011"/>
                    <a:pt x="9831" y="7013"/>
                  </a:cubicBezTo>
                  <a:cubicBezTo>
                    <a:pt x="9836" y="7037"/>
                    <a:pt x="9842" y="7059"/>
                    <a:pt x="9847" y="7081"/>
                  </a:cubicBezTo>
                  <a:cubicBezTo>
                    <a:pt x="9837" y="7063"/>
                    <a:pt x="9829" y="7042"/>
                    <a:pt x="9821" y="7022"/>
                  </a:cubicBezTo>
                  <a:cubicBezTo>
                    <a:pt x="9818" y="7017"/>
                    <a:pt x="9816" y="7012"/>
                    <a:pt x="9813" y="7008"/>
                  </a:cubicBezTo>
                  <a:close/>
                  <a:moveTo>
                    <a:pt x="14312" y="7402"/>
                  </a:moveTo>
                  <a:cubicBezTo>
                    <a:pt x="14312" y="7402"/>
                    <a:pt x="14312" y="7403"/>
                    <a:pt x="14312" y="7403"/>
                  </a:cubicBezTo>
                  <a:lnTo>
                    <a:pt x="14312" y="7403"/>
                  </a:lnTo>
                  <a:cubicBezTo>
                    <a:pt x="14312" y="7403"/>
                    <a:pt x="14312" y="7402"/>
                    <a:pt x="14312" y="7402"/>
                  </a:cubicBezTo>
                  <a:close/>
                  <a:moveTo>
                    <a:pt x="13777" y="7439"/>
                  </a:moveTo>
                  <a:lnTo>
                    <a:pt x="13777" y="7439"/>
                  </a:lnTo>
                  <a:cubicBezTo>
                    <a:pt x="13792" y="7443"/>
                    <a:pt x="13807" y="7447"/>
                    <a:pt x="13825" y="7450"/>
                  </a:cubicBezTo>
                  <a:cubicBezTo>
                    <a:pt x="13810" y="7451"/>
                    <a:pt x="13794" y="7451"/>
                    <a:pt x="13779" y="7451"/>
                  </a:cubicBezTo>
                  <a:cubicBezTo>
                    <a:pt x="13779" y="7447"/>
                    <a:pt x="13779" y="7443"/>
                    <a:pt x="13777" y="7439"/>
                  </a:cubicBezTo>
                  <a:close/>
                  <a:moveTo>
                    <a:pt x="6614" y="7455"/>
                  </a:moveTo>
                  <a:cubicBezTo>
                    <a:pt x="6614" y="7455"/>
                    <a:pt x="6615" y="7455"/>
                    <a:pt x="6616" y="7455"/>
                  </a:cubicBezTo>
                  <a:cubicBezTo>
                    <a:pt x="6615" y="7455"/>
                    <a:pt x="6614" y="7455"/>
                    <a:pt x="6614" y="7455"/>
                  </a:cubicBezTo>
                  <a:close/>
                  <a:moveTo>
                    <a:pt x="14168" y="7469"/>
                  </a:moveTo>
                  <a:lnTo>
                    <a:pt x="14168" y="7469"/>
                  </a:lnTo>
                  <a:cubicBezTo>
                    <a:pt x="14167" y="7477"/>
                    <a:pt x="14166" y="7486"/>
                    <a:pt x="14164" y="7493"/>
                  </a:cubicBezTo>
                  <a:lnTo>
                    <a:pt x="14164" y="7495"/>
                  </a:lnTo>
                  <a:cubicBezTo>
                    <a:pt x="14156" y="7490"/>
                    <a:pt x="14147" y="7488"/>
                    <a:pt x="14138" y="7486"/>
                  </a:cubicBezTo>
                  <a:cubicBezTo>
                    <a:pt x="14148" y="7481"/>
                    <a:pt x="14157" y="7475"/>
                    <a:pt x="14168" y="7469"/>
                  </a:cubicBezTo>
                  <a:close/>
                  <a:moveTo>
                    <a:pt x="3495" y="9277"/>
                  </a:moveTo>
                  <a:lnTo>
                    <a:pt x="3495" y="9277"/>
                  </a:lnTo>
                  <a:cubicBezTo>
                    <a:pt x="3495" y="9277"/>
                    <a:pt x="3494" y="9278"/>
                    <a:pt x="3494" y="9278"/>
                  </a:cubicBezTo>
                  <a:lnTo>
                    <a:pt x="3494" y="9278"/>
                  </a:lnTo>
                  <a:cubicBezTo>
                    <a:pt x="3494" y="9278"/>
                    <a:pt x="3495" y="9277"/>
                    <a:pt x="3495" y="9277"/>
                  </a:cubicBezTo>
                  <a:close/>
                  <a:moveTo>
                    <a:pt x="12172" y="9649"/>
                  </a:moveTo>
                  <a:lnTo>
                    <a:pt x="12200" y="9653"/>
                  </a:lnTo>
                  <a:cubicBezTo>
                    <a:pt x="12187" y="9653"/>
                    <a:pt x="12176" y="9653"/>
                    <a:pt x="12165" y="9654"/>
                  </a:cubicBezTo>
                  <a:cubicBezTo>
                    <a:pt x="12161" y="9654"/>
                    <a:pt x="12159" y="9655"/>
                    <a:pt x="12156" y="9655"/>
                  </a:cubicBezTo>
                  <a:cubicBezTo>
                    <a:pt x="12159" y="9654"/>
                    <a:pt x="12164" y="9653"/>
                    <a:pt x="12167" y="9652"/>
                  </a:cubicBezTo>
                  <a:cubicBezTo>
                    <a:pt x="12169" y="9650"/>
                    <a:pt x="12171" y="9649"/>
                    <a:pt x="12172" y="9649"/>
                  </a:cubicBezTo>
                  <a:close/>
                  <a:moveTo>
                    <a:pt x="12093" y="9773"/>
                  </a:moveTo>
                  <a:lnTo>
                    <a:pt x="12087" y="9774"/>
                  </a:lnTo>
                  <a:lnTo>
                    <a:pt x="12087" y="9774"/>
                  </a:lnTo>
                  <a:cubicBezTo>
                    <a:pt x="12089" y="9774"/>
                    <a:pt x="12091" y="9773"/>
                    <a:pt x="12093" y="9773"/>
                  </a:cubicBezTo>
                  <a:close/>
                  <a:moveTo>
                    <a:pt x="6533" y="1"/>
                  </a:moveTo>
                  <a:cubicBezTo>
                    <a:pt x="6545" y="37"/>
                    <a:pt x="6557" y="75"/>
                    <a:pt x="6571" y="112"/>
                  </a:cubicBezTo>
                  <a:cubicBezTo>
                    <a:pt x="6563" y="122"/>
                    <a:pt x="6558" y="135"/>
                    <a:pt x="6557" y="148"/>
                  </a:cubicBezTo>
                  <a:cubicBezTo>
                    <a:pt x="6554" y="169"/>
                    <a:pt x="6558" y="186"/>
                    <a:pt x="6562" y="207"/>
                  </a:cubicBezTo>
                  <a:cubicBezTo>
                    <a:pt x="6566" y="226"/>
                    <a:pt x="6568" y="242"/>
                    <a:pt x="6572" y="261"/>
                  </a:cubicBezTo>
                  <a:cubicBezTo>
                    <a:pt x="6577" y="285"/>
                    <a:pt x="6583" y="310"/>
                    <a:pt x="6588" y="335"/>
                  </a:cubicBezTo>
                  <a:lnTo>
                    <a:pt x="6584" y="343"/>
                  </a:lnTo>
                  <a:cubicBezTo>
                    <a:pt x="6576" y="362"/>
                    <a:pt x="6573" y="382"/>
                    <a:pt x="6578" y="402"/>
                  </a:cubicBezTo>
                  <a:cubicBezTo>
                    <a:pt x="6584" y="422"/>
                    <a:pt x="6588" y="442"/>
                    <a:pt x="6592" y="462"/>
                  </a:cubicBezTo>
                  <a:cubicBezTo>
                    <a:pt x="6593" y="467"/>
                    <a:pt x="6593" y="470"/>
                    <a:pt x="6594" y="475"/>
                  </a:cubicBezTo>
                  <a:cubicBezTo>
                    <a:pt x="6599" y="524"/>
                    <a:pt x="6605" y="571"/>
                    <a:pt x="6614" y="619"/>
                  </a:cubicBezTo>
                  <a:cubicBezTo>
                    <a:pt x="6626" y="680"/>
                    <a:pt x="6643" y="741"/>
                    <a:pt x="6667" y="795"/>
                  </a:cubicBezTo>
                  <a:cubicBezTo>
                    <a:pt x="6680" y="823"/>
                    <a:pt x="6692" y="850"/>
                    <a:pt x="6707" y="876"/>
                  </a:cubicBezTo>
                  <a:cubicBezTo>
                    <a:pt x="6721" y="898"/>
                    <a:pt x="6736" y="917"/>
                    <a:pt x="6757" y="933"/>
                  </a:cubicBezTo>
                  <a:cubicBezTo>
                    <a:pt x="6762" y="937"/>
                    <a:pt x="6768" y="939"/>
                    <a:pt x="6774" y="942"/>
                  </a:cubicBezTo>
                  <a:lnTo>
                    <a:pt x="6686" y="976"/>
                  </a:lnTo>
                  <a:cubicBezTo>
                    <a:pt x="6664" y="984"/>
                    <a:pt x="6641" y="994"/>
                    <a:pt x="6620" y="1002"/>
                  </a:cubicBezTo>
                  <a:lnTo>
                    <a:pt x="6612" y="1006"/>
                  </a:lnTo>
                  <a:cubicBezTo>
                    <a:pt x="6605" y="1000"/>
                    <a:pt x="6597" y="995"/>
                    <a:pt x="6587" y="990"/>
                  </a:cubicBezTo>
                  <a:lnTo>
                    <a:pt x="6552" y="983"/>
                  </a:lnTo>
                  <a:cubicBezTo>
                    <a:pt x="6547" y="982"/>
                    <a:pt x="6544" y="982"/>
                    <a:pt x="6540" y="982"/>
                  </a:cubicBezTo>
                  <a:cubicBezTo>
                    <a:pt x="6531" y="982"/>
                    <a:pt x="6522" y="984"/>
                    <a:pt x="6512" y="985"/>
                  </a:cubicBezTo>
                  <a:cubicBezTo>
                    <a:pt x="6496" y="988"/>
                    <a:pt x="6478" y="995"/>
                    <a:pt x="6461" y="1000"/>
                  </a:cubicBezTo>
                  <a:cubicBezTo>
                    <a:pt x="6444" y="1005"/>
                    <a:pt x="6427" y="1011"/>
                    <a:pt x="6408" y="1016"/>
                  </a:cubicBezTo>
                  <a:cubicBezTo>
                    <a:pt x="6375" y="1028"/>
                    <a:pt x="6342" y="1042"/>
                    <a:pt x="6309" y="1053"/>
                  </a:cubicBezTo>
                  <a:cubicBezTo>
                    <a:pt x="6273" y="1068"/>
                    <a:pt x="6237" y="1086"/>
                    <a:pt x="6201" y="1103"/>
                  </a:cubicBezTo>
                  <a:cubicBezTo>
                    <a:pt x="6159" y="1123"/>
                    <a:pt x="6119" y="1145"/>
                    <a:pt x="6081" y="1169"/>
                  </a:cubicBezTo>
                  <a:cubicBezTo>
                    <a:pt x="5998" y="1216"/>
                    <a:pt x="5919" y="1270"/>
                    <a:pt x="5842" y="1326"/>
                  </a:cubicBezTo>
                  <a:cubicBezTo>
                    <a:pt x="5769" y="1378"/>
                    <a:pt x="5700" y="1435"/>
                    <a:pt x="5633" y="1496"/>
                  </a:cubicBezTo>
                  <a:cubicBezTo>
                    <a:pt x="5601" y="1525"/>
                    <a:pt x="5572" y="1557"/>
                    <a:pt x="5544" y="1589"/>
                  </a:cubicBezTo>
                  <a:cubicBezTo>
                    <a:pt x="5514" y="1624"/>
                    <a:pt x="5485" y="1661"/>
                    <a:pt x="5465" y="1702"/>
                  </a:cubicBezTo>
                  <a:cubicBezTo>
                    <a:pt x="5448" y="1734"/>
                    <a:pt x="5436" y="1769"/>
                    <a:pt x="5427" y="1805"/>
                  </a:cubicBezTo>
                  <a:cubicBezTo>
                    <a:pt x="5424" y="1815"/>
                    <a:pt x="5423" y="1824"/>
                    <a:pt x="5422" y="1835"/>
                  </a:cubicBezTo>
                  <a:cubicBezTo>
                    <a:pt x="5391" y="1913"/>
                    <a:pt x="5367" y="1995"/>
                    <a:pt x="5348" y="2075"/>
                  </a:cubicBezTo>
                  <a:cubicBezTo>
                    <a:pt x="5319" y="2192"/>
                    <a:pt x="5302" y="2311"/>
                    <a:pt x="5299" y="2431"/>
                  </a:cubicBezTo>
                  <a:cubicBezTo>
                    <a:pt x="5286" y="2478"/>
                    <a:pt x="5276" y="2524"/>
                    <a:pt x="5264" y="2569"/>
                  </a:cubicBezTo>
                  <a:cubicBezTo>
                    <a:pt x="5256" y="2604"/>
                    <a:pt x="5273" y="2640"/>
                    <a:pt x="5308" y="2650"/>
                  </a:cubicBezTo>
                  <a:cubicBezTo>
                    <a:pt x="5309" y="2650"/>
                    <a:pt x="5309" y="2650"/>
                    <a:pt x="5310" y="2651"/>
                  </a:cubicBezTo>
                  <a:cubicBezTo>
                    <a:pt x="5313" y="2668"/>
                    <a:pt x="5315" y="2687"/>
                    <a:pt x="5319" y="2705"/>
                  </a:cubicBezTo>
                  <a:cubicBezTo>
                    <a:pt x="5312" y="2709"/>
                    <a:pt x="5305" y="2713"/>
                    <a:pt x="5299" y="2717"/>
                  </a:cubicBezTo>
                  <a:cubicBezTo>
                    <a:pt x="5287" y="2724"/>
                    <a:pt x="5279" y="2736"/>
                    <a:pt x="5276" y="2750"/>
                  </a:cubicBezTo>
                  <a:cubicBezTo>
                    <a:pt x="5273" y="2759"/>
                    <a:pt x="5268" y="2771"/>
                    <a:pt x="5268" y="2781"/>
                  </a:cubicBezTo>
                  <a:cubicBezTo>
                    <a:pt x="5268" y="2795"/>
                    <a:pt x="5269" y="2810"/>
                    <a:pt x="5269" y="2823"/>
                  </a:cubicBezTo>
                  <a:cubicBezTo>
                    <a:pt x="5271" y="2872"/>
                    <a:pt x="5276" y="2918"/>
                    <a:pt x="5279" y="2966"/>
                  </a:cubicBezTo>
                  <a:cubicBezTo>
                    <a:pt x="5284" y="3019"/>
                    <a:pt x="5289" y="3074"/>
                    <a:pt x="5298" y="3128"/>
                  </a:cubicBezTo>
                  <a:cubicBezTo>
                    <a:pt x="5310" y="3220"/>
                    <a:pt x="5329" y="3310"/>
                    <a:pt x="5354" y="3398"/>
                  </a:cubicBezTo>
                  <a:cubicBezTo>
                    <a:pt x="5366" y="3437"/>
                    <a:pt x="5379" y="3478"/>
                    <a:pt x="5395" y="3515"/>
                  </a:cubicBezTo>
                  <a:cubicBezTo>
                    <a:pt x="5407" y="3550"/>
                    <a:pt x="5426" y="3584"/>
                    <a:pt x="5448" y="3612"/>
                  </a:cubicBezTo>
                  <a:cubicBezTo>
                    <a:pt x="5467" y="3633"/>
                    <a:pt x="5494" y="3648"/>
                    <a:pt x="5521" y="3651"/>
                  </a:cubicBezTo>
                  <a:cubicBezTo>
                    <a:pt x="5527" y="3662"/>
                    <a:pt x="5535" y="3674"/>
                    <a:pt x="5542" y="3684"/>
                  </a:cubicBezTo>
                  <a:cubicBezTo>
                    <a:pt x="5547" y="3693"/>
                    <a:pt x="5553" y="3702"/>
                    <a:pt x="5557" y="3711"/>
                  </a:cubicBezTo>
                  <a:cubicBezTo>
                    <a:pt x="5584" y="3761"/>
                    <a:pt x="5612" y="3811"/>
                    <a:pt x="5642" y="3859"/>
                  </a:cubicBezTo>
                  <a:cubicBezTo>
                    <a:pt x="5668" y="3902"/>
                    <a:pt x="5697" y="3942"/>
                    <a:pt x="5727" y="3982"/>
                  </a:cubicBezTo>
                  <a:cubicBezTo>
                    <a:pt x="5756" y="4019"/>
                    <a:pt x="5787" y="4059"/>
                    <a:pt x="5819" y="4093"/>
                  </a:cubicBezTo>
                  <a:cubicBezTo>
                    <a:pt x="5835" y="4112"/>
                    <a:pt x="5852" y="4131"/>
                    <a:pt x="5869" y="4148"/>
                  </a:cubicBezTo>
                  <a:cubicBezTo>
                    <a:pt x="5888" y="4172"/>
                    <a:pt x="5908" y="4194"/>
                    <a:pt x="5927" y="4215"/>
                  </a:cubicBezTo>
                  <a:cubicBezTo>
                    <a:pt x="5948" y="4239"/>
                    <a:pt x="5969" y="4260"/>
                    <a:pt x="5993" y="4280"/>
                  </a:cubicBezTo>
                  <a:cubicBezTo>
                    <a:pt x="6009" y="4293"/>
                    <a:pt x="6024" y="4306"/>
                    <a:pt x="6038" y="4318"/>
                  </a:cubicBezTo>
                  <a:cubicBezTo>
                    <a:pt x="6043" y="4323"/>
                    <a:pt x="6050" y="4328"/>
                    <a:pt x="6056" y="4332"/>
                  </a:cubicBezTo>
                  <a:cubicBezTo>
                    <a:pt x="6082" y="4354"/>
                    <a:pt x="6107" y="4375"/>
                    <a:pt x="6134" y="4396"/>
                  </a:cubicBezTo>
                  <a:cubicBezTo>
                    <a:pt x="6156" y="4416"/>
                    <a:pt x="6180" y="4432"/>
                    <a:pt x="6206" y="4448"/>
                  </a:cubicBezTo>
                  <a:cubicBezTo>
                    <a:pt x="6220" y="4457"/>
                    <a:pt x="6234" y="4463"/>
                    <a:pt x="6251" y="4468"/>
                  </a:cubicBezTo>
                  <a:cubicBezTo>
                    <a:pt x="6257" y="4471"/>
                    <a:pt x="6264" y="4472"/>
                    <a:pt x="6270" y="4473"/>
                  </a:cubicBezTo>
                  <a:cubicBezTo>
                    <a:pt x="6274" y="4475"/>
                    <a:pt x="6278" y="4475"/>
                    <a:pt x="6283" y="4475"/>
                  </a:cubicBezTo>
                  <a:cubicBezTo>
                    <a:pt x="6291" y="4475"/>
                    <a:pt x="6300" y="4473"/>
                    <a:pt x="6308" y="4469"/>
                  </a:cubicBezTo>
                  <a:cubicBezTo>
                    <a:pt x="6319" y="4483"/>
                    <a:pt x="6332" y="4494"/>
                    <a:pt x="6345" y="4505"/>
                  </a:cubicBezTo>
                  <a:cubicBezTo>
                    <a:pt x="6352" y="4513"/>
                    <a:pt x="6360" y="4520"/>
                    <a:pt x="6367" y="4526"/>
                  </a:cubicBezTo>
                  <a:cubicBezTo>
                    <a:pt x="6366" y="4526"/>
                    <a:pt x="6365" y="4526"/>
                    <a:pt x="6364" y="4526"/>
                  </a:cubicBezTo>
                  <a:cubicBezTo>
                    <a:pt x="6339" y="4526"/>
                    <a:pt x="6316" y="4540"/>
                    <a:pt x="6303" y="4562"/>
                  </a:cubicBezTo>
                  <a:cubicBezTo>
                    <a:pt x="6295" y="4577"/>
                    <a:pt x="6289" y="4592"/>
                    <a:pt x="6282" y="4607"/>
                  </a:cubicBezTo>
                  <a:cubicBezTo>
                    <a:pt x="6268" y="4636"/>
                    <a:pt x="6257" y="4667"/>
                    <a:pt x="6243" y="4695"/>
                  </a:cubicBezTo>
                  <a:cubicBezTo>
                    <a:pt x="6234" y="4712"/>
                    <a:pt x="6225" y="4727"/>
                    <a:pt x="6216" y="4743"/>
                  </a:cubicBezTo>
                  <a:cubicBezTo>
                    <a:pt x="6207" y="4758"/>
                    <a:pt x="6198" y="4776"/>
                    <a:pt x="6189" y="4791"/>
                  </a:cubicBezTo>
                  <a:cubicBezTo>
                    <a:pt x="6169" y="4820"/>
                    <a:pt x="6146" y="4848"/>
                    <a:pt x="6125" y="4877"/>
                  </a:cubicBezTo>
                  <a:cubicBezTo>
                    <a:pt x="6097" y="4916"/>
                    <a:pt x="6068" y="4953"/>
                    <a:pt x="6037" y="4989"/>
                  </a:cubicBezTo>
                  <a:lnTo>
                    <a:pt x="6038" y="4988"/>
                  </a:lnTo>
                  <a:lnTo>
                    <a:pt x="6038" y="4988"/>
                  </a:lnTo>
                  <a:cubicBezTo>
                    <a:pt x="6001" y="5029"/>
                    <a:pt x="5965" y="5068"/>
                    <a:pt x="5926" y="5106"/>
                  </a:cubicBezTo>
                  <a:cubicBezTo>
                    <a:pt x="5896" y="5132"/>
                    <a:pt x="5865" y="5156"/>
                    <a:pt x="5833" y="5178"/>
                  </a:cubicBezTo>
                  <a:cubicBezTo>
                    <a:pt x="5751" y="5232"/>
                    <a:pt x="5665" y="5282"/>
                    <a:pt x="5577" y="5328"/>
                  </a:cubicBezTo>
                  <a:cubicBezTo>
                    <a:pt x="5504" y="5364"/>
                    <a:pt x="5429" y="5400"/>
                    <a:pt x="5351" y="5428"/>
                  </a:cubicBezTo>
                  <a:cubicBezTo>
                    <a:pt x="5322" y="5437"/>
                    <a:pt x="5293" y="5447"/>
                    <a:pt x="5263" y="5453"/>
                  </a:cubicBezTo>
                  <a:cubicBezTo>
                    <a:pt x="5178" y="5469"/>
                    <a:pt x="5091" y="5478"/>
                    <a:pt x="5005" y="5484"/>
                  </a:cubicBezTo>
                  <a:cubicBezTo>
                    <a:pt x="4967" y="5485"/>
                    <a:pt x="4930" y="5486"/>
                    <a:pt x="4892" y="5486"/>
                  </a:cubicBezTo>
                  <a:cubicBezTo>
                    <a:pt x="4810" y="5486"/>
                    <a:pt x="4729" y="5483"/>
                    <a:pt x="4648" y="5479"/>
                  </a:cubicBezTo>
                  <a:lnTo>
                    <a:pt x="4641" y="5479"/>
                  </a:lnTo>
                  <a:cubicBezTo>
                    <a:pt x="4565" y="5472"/>
                    <a:pt x="4489" y="5462"/>
                    <a:pt x="4412" y="5447"/>
                  </a:cubicBezTo>
                  <a:lnTo>
                    <a:pt x="4412" y="5447"/>
                  </a:lnTo>
                  <a:cubicBezTo>
                    <a:pt x="4415" y="5448"/>
                    <a:pt x="4417" y="5448"/>
                    <a:pt x="4420" y="5449"/>
                  </a:cubicBezTo>
                  <a:cubicBezTo>
                    <a:pt x="4353" y="5434"/>
                    <a:pt x="4285" y="5421"/>
                    <a:pt x="4219" y="5402"/>
                  </a:cubicBezTo>
                  <a:cubicBezTo>
                    <a:pt x="4187" y="5393"/>
                    <a:pt x="4154" y="5381"/>
                    <a:pt x="4122" y="5370"/>
                  </a:cubicBezTo>
                  <a:cubicBezTo>
                    <a:pt x="4092" y="5360"/>
                    <a:pt x="4060" y="5349"/>
                    <a:pt x="4029" y="5339"/>
                  </a:cubicBezTo>
                  <a:lnTo>
                    <a:pt x="4029" y="5339"/>
                  </a:lnTo>
                  <a:cubicBezTo>
                    <a:pt x="4029" y="5339"/>
                    <a:pt x="4029" y="5339"/>
                    <a:pt x="4029" y="5339"/>
                  </a:cubicBezTo>
                  <a:cubicBezTo>
                    <a:pt x="4027" y="5338"/>
                    <a:pt x="4024" y="5338"/>
                    <a:pt x="4023" y="5336"/>
                  </a:cubicBezTo>
                  <a:cubicBezTo>
                    <a:pt x="3971" y="5316"/>
                    <a:pt x="3920" y="5294"/>
                    <a:pt x="3868" y="5271"/>
                  </a:cubicBezTo>
                  <a:cubicBezTo>
                    <a:pt x="3869" y="5269"/>
                    <a:pt x="3870" y="5268"/>
                    <a:pt x="3870" y="5267"/>
                  </a:cubicBezTo>
                  <a:cubicBezTo>
                    <a:pt x="3853" y="5263"/>
                    <a:pt x="3833" y="5257"/>
                    <a:pt x="3816" y="5250"/>
                  </a:cubicBezTo>
                  <a:lnTo>
                    <a:pt x="3769" y="5231"/>
                  </a:lnTo>
                  <a:cubicBezTo>
                    <a:pt x="3766" y="5233"/>
                    <a:pt x="3762" y="5237"/>
                    <a:pt x="3760" y="5241"/>
                  </a:cubicBezTo>
                  <a:lnTo>
                    <a:pt x="3743" y="5258"/>
                  </a:lnTo>
                  <a:cubicBezTo>
                    <a:pt x="3734" y="5268"/>
                    <a:pt x="3724" y="5277"/>
                    <a:pt x="3715" y="5288"/>
                  </a:cubicBezTo>
                  <a:cubicBezTo>
                    <a:pt x="3679" y="5325"/>
                    <a:pt x="3643" y="5362"/>
                    <a:pt x="3607" y="5397"/>
                  </a:cubicBezTo>
                  <a:cubicBezTo>
                    <a:pt x="3591" y="5417"/>
                    <a:pt x="3575" y="5436"/>
                    <a:pt x="3559" y="5455"/>
                  </a:cubicBezTo>
                  <a:lnTo>
                    <a:pt x="3555" y="5459"/>
                  </a:lnTo>
                  <a:lnTo>
                    <a:pt x="3554" y="5460"/>
                  </a:lnTo>
                  <a:cubicBezTo>
                    <a:pt x="3501" y="5517"/>
                    <a:pt x="3446" y="5570"/>
                    <a:pt x="3390" y="5622"/>
                  </a:cubicBezTo>
                  <a:cubicBezTo>
                    <a:pt x="3332" y="5672"/>
                    <a:pt x="3272" y="5721"/>
                    <a:pt x="3208" y="5764"/>
                  </a:cubicBezTo>
                  <a:lnTo>
                    <a:pt x="3209" y="5763"/>
                  </a:lnTo>
                  <a:lnTo>
                    <a:pt x="3209" y="5763"/>
                  </a:lnTo>
                  <a:cubicBezTo>
                    <a:pt x="3146" y="5804"/>
                    <a:pt x="3079" y="5840"/>
                    <a:pt x="3013" y="5876"/>
                  </a:cubicBezTo>
                  <a:cubicBezTo>
                    <a:pt x="2951" y="5909"/>
                    <a:pt x="2889" y="5944"/>
                    <a:pt x="2826" y="5978"/>
                  </a:cubicBezTo>
                  <a:cubicBezTo>
                    <a:pt x="2779" y="6001"/>
                    <a:pt x="2730" y="6022"/>
                    <a:pt x="2682" y="6043"/>
                  </a:cubicBezTo>
                  <a:cubicBezTo>
                    <a:pt x="2634" y="6064"/>
                    <a:pt x="2584" y="6082"/>
                    <a:pt x="2533" y="6099"/>
                  </a:cubicBezTo>
                  <a:cubicBezTo>
                    <a:pt x="2479" y="6117"/>
                    <a:pt x="2426" y="6134"/>
                    <a:pt x="2371" y="6146"/>
                  </a:cubicBezTo>
                  <a:cubicBezTo>
                    <a:pt x="2314" y="6161"/>
                    <a:pt x="2257" y="6174"/>
                    <a:pt x="2201" y="6185"/>
                  </a:cubicBezTo>
                  <a:cubicBezTo>
                    <a:pt x="2030" y="6219"/>
                    <a:pt x="1857" y="6241"/>
                    <a:pt x="1685" y="6252"/>
                  </a:cubicBezTo>
                  <a:cubicBezTo>
                    <a:pt x="1613" y="6255"/>
                    <a:pt x="1542" y="6257"/>
                    <a:pt x="1471" y="6257"/>
                  </a:cubicBezTo>
                  <a:cubicBezTo>
                    <a:pt x="1409" y="6257"/>
                    <a:pt x="1347" y="6255"/>
                    <a:pt x="1285" y="6252"/>
                  </a:cubicBezTo>
                  <a:cubicBezTo>
                    <a:pt x="1210" y="6244"/>
                    <a:pt x="1135" y="6236"/>
                    <a:pt x="1058" y="6221"/>
                  </a:cubicBezTo>
                  <a:lnTo>
                    <a:pt x="1060" y="6221"/>
                  </a:lnTo>
                  <a:cubicBezTo>
                    <a:pt x="1020" y="6211"/>
                    <a:pt x="980" y="6202"/>
                    <a:pt x="940" y="6192"/>
                  </a:cubicBezTo>
                  <a:cubicBezTo>
                    <a:pt x="897" y="6181"/>
                    <a:pt x="856" y="6172"/>
                    <a:pt x="814" y="6160"/>
                  </a:cubicBezTo>
                  <a:cubicBezTo>
                    <a:pt x="798" y="6155"/>
                    <a:pt x="782" y="6150"/>
                    <a:pt x="766" y="6145"/>
                  </a:cubicBezTo>
                  <a:cubicBezTo>
                    <a:pt x="761" y="6144"/>
                    <a:pt x="754" y="6143"/>
                    <a:pt x="749" y="6141"/>
                  </a:cubicBezTo>
                  <a:cubicBezTo>
                    <a:pt x="720" y="6135"/>
                    <a:pt x="690" y="6128"/>
                    <a:pt x="660" y="6120"/>
                  </a:cubicBezTo>
                  <a:cubicBezTo>
                    <a:pt x="596" y="6105"/>
                    <a:pt x="530" y="6093"/>
                    <a:pt x="465" y="6077"/>
                  </a:cubicBezTo>
                  <a:lnTo>
                    <a:pt x="376" y="6053"/>
                  </a:lnTo>
                  <a:lnTo>
                    <a:pt x="283" y="6031"/>
                  </a:lnTo>
                  <a:cubicBezTo>
                    <a:pt x="243" y="6020"/>
                    <a:pt x="202" y="6009"/>
                    <a:pt x="162" y="5997"/>
                  </a:cubicBezTo>
                  <a:cubicBezTo>
                    <a:pt x="144" y="5990"/>
                    <a:pt x="124" y="5985"/>
                    <a:pt x="107" y="5978"/>
                  </a:cubicBezTo>
                  <a:cubicBezTo>
                    <a:pt x="78" y="5968"/>
                    <a:pt x="50" y="5955"/>
                    <a:pt x="21" y="5947"/>
                  </a:cubicBezTo>
                  <a:cubicBezTo>
                    <a:pt x="15" y="5944"/>
                    <a:pt x="8" y="5942"/>
                    <a:pt x="0" y="5940"/>
                  </a:cubicBezTo>
                  <a:lnTo>
                    <a:pt x="0" y="5940"/>
                  </a:lnTo>
                  <a:cubicBezTo>
                    <a:pt x="5" y="5958"/>
                    <a:pt x="15" y="5974"/>
                    <a:pt x="31" y="5983"/>
                  </a:cubicBezTo>
                  <a:cubicBezTo>
                    <a:pt x="37" y="5985"/>
                    <a:pt x="42" y="5986"/>
                    <a:pt x="47" y="5989"/>
                  </a:cubicBezTo>
                  <a:cubicBezTo>
                    <a:pt x="54" y="5995"/>
                    <a:pt x="60" y="6001"/>
                    <a:pt x="68" y="6005"/>
                  </a:cubicBezTo>
                  <a:cubicBezTo>
                    <a:pt x="82" y="6012"/>
                    <a:pt x="97" y="6019"/>
                    <a:pt x="112" y="6027"/>
                  </a:cubicBezTo>
                  <a:cubicBezTo>
                    <a:pt x="134" y="6038"/>
                    <a:pt x="153" y="6052"/>
                    <a:pt x="176" y="6063"/>
                  </a:cubicBezTo>
                  <a:cubicBezTo>
                    <a:pt x="206" y="6077"/>
                    <a:pt x="237" y="6090"/>
                    <a:pt x="268" y="6102"/>
                  </a:cubicBezTo>
                  <a:cubicBezTo>
                    <a:pt x="297" y="6113"/>
                    <a:pt x="324" y="6129"/>
                    <a:pt x="353" y="6140"/>
                  </a:cubicBezTo>
                  <a:cubicBezTo>
                    <a:pt x="381" y="6151"/>
                    <a:pt x="410" y="6162"/>
                    <a:pt x="438" y="6174"/>
                  </a:cubicBezTo>
                  <a:cubicBezTo>
                    <a:pt x="467" y="6184"/>
                    <a:pt x="494" y="6197"/>
                    <a:pt x="522" y="6208"/>
                  </a:cubicBezTo>
                  <a:cubicBezTo>
                    <a:pt x="532" y="6212"/>
                    <a:pt x="542" y="6216"/>
                    <a:pt x="553" y="6219"/>
                  </a:cubicBezTo>
                  <a:cubicBezTo>
                    <a:pt x="565" y="6223"/>
                    <a:pt x="576" y="6226"/>
                    <a:pt x="587" y="6229"/>
                  </a:cubicBezTo>
                  <a:cubicBezTo>
                    <a:pt x="581" y="6239"/>
                    <a:pt x="578" y="6252"/>
                    <a:pt x="581" y="6263"/>
                  </a:cubicBezTo>
                  <a:cubicBezTo>
                    <a:pt x="584" y="6280"/>
                    <a:pt x="592" y="6296"/>
                    <a:pt x="606" y="6308"/>
                  </a:cubicBezTo>
                  <a:cubicBezTo>
                    <a:pt x="617" y="6316"/>
                    <a:pt x="629" y="6321"/>
                    <a:pt x="642" y="6325"/>
                  </a:cubicBezTo>
                  <a:cubicBezTo>
                    <a:pt x="645" y="6326"/>
                    <a:pt x="650" y="6327"/>
                    <a:pt x="654" y="6327"/>
                  </a:cubicBezTo>
                  <a:cubicBezTo>
                    <a:pt x="690" y="6337"/>
                    <a:pt x="728" y="6345"/>
                    <a:pt x="766" y="6352"/>
                  </a:cubicBezTo>
                  <a:cubicBezTo>
                    <a:pt x="790" y="6357"/>
                    <a:pt x="814" y="6361"/>
                    <a:pt x="838" y="6365"/>
                  </a:cubicBezTo>
                  <a:cubicBezTo>
                    <a:pt x="839" y="6365"/>
                    <a:pt x="842" y="6366"/>
                    <a:pt x="844" y="6366"/>
                  </a:cubicBezTo>
                  <a:cubicBezTo>
                    <a:pt x="934" y="6401"/>
                    <a:pt x="1027" y="6424"/>
                    <a:pt x="1124" y="6437"/>
                  </a:cubicBezTo>
                  <a:cubicBezTo>
                    <a:pt x="1166" y="6442"/>
                    <a:pt x="1207" y="6446"/>
                    <a:pt x="1248" y="6449"/>
                  </a:cubicBezTo>
                  <a:cubicBezTo>
                    <a:pt x="1279" y="6450"/>
                    <a:pt x="1313" y="6453"/>
                    <a:pt x="1345" y="6453"/>
                  </a:cubicBezTo>
                  <a:cubicBezTo>
                    <a:pt x="1350" y="6453"/>
                    <a:pt x="1355" y="6453"/>
                    <a:pt x="1360" y="6453"/>
                  </a:cubicBezTo>
                  <a:cubicBezTo>
                    <a:pt x="1386" y="6463"/>
                    <a:pt x="1413" y="6468"/>
                    <a:pt x="1442" y="6471"/>
                  </a:cubicBezTo>
                  <a:cubicBezTo>
                    <a:pt x="1458" y="6474"/>
                    <a:pt x="1473" y="6477"/>
                    <a:pt x="1487" y="6480"/>
                  </a:cubicBezTo>
                  <a:cubicBezTo>
                    <a:pt x="1498" y="6503"/>
                    <a:pt x="1521" y="6517"/>
                    <a:pt x="1546" y="6517"/>
                  </a:cubicBezTo>
                  <a:cubicBezTo>
                    <a:pt x="1549" y="6517"/>
                    <a:pt x="1551" y="6517"/>
                    <a:pt x="1554" y="6517"/>
                  </a:cubicBezTo>
                  <a:cubicBezTo>
                    <a:pt x="1588" y="6515"/>
                    <a:pt x="1621" y="6511"/>
                    <a:pt x="1655" y="6505"/>
                  </a:cubicBezTo>
                  <a:cubicBezTo>
                    <a:pt x="1738" y="6518"/>
                    <a:pt x="1822" y="6528"/>
                    <a:pt x="1907" y="6536"/>
                  </a:cubicBezTo>
                  <a:cubicBezTo>
                    <a:pt x="1946" y="6540"/>
                    <a:pt x="1987" y="6542"/>
                    <a:pt x="2027" y="6543"/>
                  </a:cubicBezTo>
                  <a:cubicBezTo>
                    <a:pt x="2042" y="6544"/>
                    <a:pt x="2056" y="6544"/>
                    <a:pt x="2070" y="6544"/>
                  </a:cubicBezTo>
                  <a:cubicBezTo>
                    <a:pt x="2100" y="6544"/>
                    <a:pt x="2130" y="6542"/>
                    <a:pt x="2161" y="6542"/>
                  </a:cubicBezTo>
                  <a:cubicBezTo>
                    <a:pt x="2253" y="6538"/>
                    <a:pt x="2343" y="6526"/>
                    <a:pt x="2433" y="6501"/>
                  </a:cubicBezTo>
                  <a:cubicBezTo>
                    <a:pt x="2466" y="6492"/>
                    <a:pt x="2497" y="6480"/>
                    <a:pt x="2529" y="6468"/>
                  </a:cubicBezTo>
                  <a:cubicBezTo>
                    <a:pt x="2543" y="6463"/>
                    <a:pt x="2557" y="6456"/>
                    <a:pt x="2569" y="6450"/>
                  </a:cubicBezTo>
                  <a:cubicBezTo>
                    <a:pt x="2572" y="6449"/>
                    <a:pt x="2574" y="6448"/>
                    <a:pt x="2575" y="6446"/>
                  </a:cubicBezTo>
                  <a:cubicBezTo>
                    <a:pt x="2603" y="6438"/>
                    <a:pt x="2631" y="6430"/>
                    <a:pt x="2658" y="6423"/>
                  </a:cubicBezTo>
                  <a:cubicBezTo>
                    <a:pt x="2663" y="6422"/>
                    <a:pt x="2670" y="6420"/>
                    <a:pt x="2675" y="6418"/>
                  </a:cubicBezTo>
                  <a:cubicBezTo>
                    <a:pt x="2694" y="6417"/>
                    <a:pt x="2711" y="6409"/>
                    <a:pt x="2729" y="6404"/>
                  </a:cubicBezTo>
                  <a:cubicBezTo>
                    <a:pt x="2748" y="6399"/>
                    <a:pt x="2764" y="6394"/>
                    <a:pt x="2782" y="6389"/>
                  </a:cubicBezTo>
                  <a:cubicBezTo>
                    <a:pt x="2818" y="6378"/>
                    <a:pt x="2853" y="6367"/>
                    <a:pt x="2889" y="6357"/>
                  </a:cubicBezTo>
                  <a:cubicBezTo>
                    <a:pt x="2924" y="6345"/>
                    <a:pt x="2960" y="6334"/>
                    <a:pt x="2995" y="6322"/>
                  </a:cubicBezTo>
                  <a:cubicBezTo>
                    <a:pt x="3026" y="6310"/>
                    <a:pt x="3058" y="6300"/>
                    <a:pt x="3089" y="6286"/>
                  </a:cubicBezTo>
                  <a:cubicBezTo>
                    <a:pt x="3109" y="6278"/>
                    <a:pt x="3121" y="6262"/>
                    <a:pt x="3126" y="6242"/>
                  </a:cubicBezTo>
                  <a:cubicBezTo>
                    <a:pt x="3174" y="6216"/>
                    <a:pt x="3219" y="6190"/>
                    <a:pt x="3266" y="6162"/>
                  </a:cubicBezTo>
                  <a:cubicBezTo>
                    <a:pt x="3303" y="6140"/>
                    <a:pt x="3338" y="6115"/>
                    <a:pt x="3374" y="6092"/>
                  </a:cubicBezTo>
                  <a:cubicBezTo>
                    <a:pt x="3408" y="6069"/>
                    <a:pt x="3442" y="6047"/>
                    <a:pt x="3476" y="6022"/>
                  </a:cubicBezTo>
                  <a:cubicBezTo>
                    <a:pt x="3560" y="5963"/>
                    <a:pt x="3643" y="5902"/>
                    <a:pt x="3726" y="5839"/>
                  </a:cubicBezTo>
                  <a:cubicBezTo>
                    <a:pt x="3761" y="5813"/>
                    <a:pt x="3796" y="5787"/>
                    <a:pt x="3829" y="5759"/>
                  </a:cubicBezTo>
                  <a:cubicBezTo>
                    <a:pt x="3844" y="5749"/>
                    <a:pt x="3858" y="5739"/>
                    <a:pt x="3872" y="5727"/>
                  </a:cubicBezTo>
                  <a:lnTo>
                    <a:pt x="3895" y="5723"/>
                  </a:lnTo>
                  <a:cubicBezTo>
                    <a:pt x="3906" y="5722"/>
                    <a:pt x="3916" y="5722"/>
                    <a:pt x="3926" y="5721"/>
                  </a:cubicBezTo>
                  <a:cubicBezTo>
                    <a:pt x="3932" y="5726"/>
                    <a:pt x="3940" y="5728"/>
                    <a:pt x="3947" y="5731"/>
                  </a:cubicBezTo>
                  <a:cubicBezTo>
                    <a:pt x="3989" y="5744"/>
                    <a:pt x="4033" y="5756"/>
                    <a:pt x="4076" y="5769"/>
                  </a:cubicBezTo>
                  <a:cubicBezTo>
                    <a:pt x="4090" y="5773"/>
                    <a:pt x="4103" y="5777"/>
                    <a:pt x="4117" y="5782"/>
                  </a:cubicBezTo>
                  <a:cubicBezTo>
                    <a:pt x="4125" y="5797"/>
                    <a:pt x="4139" y="5809"/>
                    <a:pt x="4157" y="5813"/>
                  </a:cubicBezTo>
                  <a:cubicBezTo>
                    <a:pt x="4206" y="5824"/>
                    <a:pt x="4257" y="5828"/>
                    <a:pt x="4309" y="5832"/>
                  </a:cubicBezTo>
                  <a:cubicBezTo>
                    <a:pt x="4314" y="5834"/>
                    <a:pt x="4319" y="5835"/>
                    <a:pt x="4323" y="5836"/>
                  </a:cubicBezTo>
                  <a:cubicBezTo>
                    <a:pt x="4339" y="5840"/>
                    <a:pt x="4354" y="5842"/>
                    <a:pt x="4369" y="5845"/>
                  </a:cubicBezTo>
                  <a:cubicBezTo>
                    <a:pt x="4399" y="5850"/>
                    <a:pt x="4428" y="5856"/>
                    <a:pt x="4458" y="5861"/>
                  </a:cubicBezTo>
                  <a:cubicBezTo>
                    <a:pt x="4493" y="5868"/>
                    <a:pt x="4528" y="5871"/>
                    <a:pt x="4562" y="5875"/>
                  </a:cubicBezTo>
                  <a:cubicBezTo>
                    <a:pt x="4601" y="5878"/>
                    <a:pt x="4638" y="5882"/>
                    <a:pt x="4677" y="5883"/>
                  </a:cubicBezTo>
                  <a:cubicBezTo>
                    <a:pt x="4719" y="5886"/>
                    <a:pt x="4761" y="5887"/>
                    <a:pt x="4803" y="5887"/>
                  </a:cubicBezTo>
                  <a:cubicBezTo>
                    <a:pt x="4845" y="5887"/>
                    <a:pt x="4886" y="5886"/>
                    <a:pt x="4928" y="5883"/>
                  </a:cubicBezTo>
                  <a:cubicBezTo>
                    <a:pt x="4946" y="5883"/>
                    <a:pt x="4961" y="5878"/>
                    <a:pt x="4973" y="5867"/>
                  </a:cubicBezTo>
                  <a:cubicBezTo>
                    <a:pt x="4998" y="5867"/>
                    <a:pt x="5025" y="5869"/>
                    <a:pt x="5051" y="5869"/>
                  </a:cubicBezTo>
                  <a:cubicBezTo>
                    <a:pt x="5063" y="5869"/>
                    <a:pt x="5075" y="5868"/>
                    <a:pt x="5087" y="5868"/>
                  </a:cubicBezTo>
                  <a:cubicBezTo>
                    <a:pt x="5106" y="5868"/>
                    <a:pt x="5122" y="5860"/>
                    <a:pt x="5134" y="5849"/>
                  </a:cubicBezTo>
                  <a:cubicBezTo>
                    <a:pt x="5145" y="5849"/>
                    <a:pt x="5157" y="5849"/>
                    <a:pt x="5169" y="5849"/>
                  </a:cubicBezTo>
                  <a:cubicBezTo>
                    <a:pt x="5205" y="5849"/>
                    <a:pt x="5241" y="5848"/>
                    <a:pt x="5277" y="5846"/>
                  </a:cubicBezTo>
                  <a:cubicBezTo>
                    <a:pt x="5329" y="5844"/>
                    <a:pt x="5380" y="5841"/>
                    <a:pt x="5432" y="5836"/>
                  </a:cubicBezTo>
                  <a:cubicBezTo>
                    <a:pt x="5434" y="5836"/>
                    <a:pt x="5438" y="5836"/>
                    <a:pt x="5441" y="5835"/>
                  </a:cubicBezTo>
                  <a:cubicBezTo>
                    <a:pt x="5467" y="5832"/>
                    <a:pt x="5485" y="5814"/>
                    <a:pt x="5494" y="5790"/>
                  </a:cubicBezTo>
                  <a:cubicBezTo>
                    <a:pt x="5513" y="5780"/>
                    <a:pt x="5532" y="5772"/>
                    <a:pt x="5552" y="5761"/>
                  </a:cubicBezTo>
                  <a:cubicBezTo>
                    <a:pt x="5571" y="5751"/>
                    <a:pt x="5591" y="5741"/>
                    <a:pt x="5608" y="5730"/>
                  </a:cubicBezTo>
                  <a:cubicBezTo>
                    <a:pt x="5608" y="5730"/>
                    <a:pt x="5609" y="5730"/>
                    <a:pt x="5609" y="5728"/>
                  </a:cubicBezTo>
                  <a:cubicBezTo>
                    <a:pt x="5666" y="5699"/>
                    <a:pt x="5720" y="5663"/>
                    <a:pt x="5773" y="5627"/>
                  </a:cubicBezTo>
                  <a:cubicBezTo>
                    <a:pt x="5807" y="5603"/>
                    <a:pt x="5839" y="5579"/>
                    <a:pt x="5871" y="5555"/>
                  </a:cubicBezTo>
                  <a:cubicBezTo>
                    <a:pt x="5908" y="5526"/>
                    <a:pt x="5944" y="5496"/>
                    <a:pt x="5979" y="5465"/>
                  </a:cubicBezTo>
                  <a:cubicBezTo>
                    <a:pt x="5980" y="5464"/>
                    <a:pt x="5981" y="5464"/>
                    <a:pt x="5981" y="5463"/>
                  </a:cubicBezTo>
                  <a:cubicBezTo>
                    <a:pt x="5998" y="5449"/>
                    <a:pt x="6015" y="5436"/>
                    <a:pt x="6031" y="5422"/>
                  </a:cubicBezTo>
                  <a:cubicBezTo>
                    <a:pt x="6087" y="5376"/>
                    <a:pt x="6138" y="5326"/>
                    <a:pt x="6190" y="5278"/>
                  </a:cubicBezTo>
                  <a:cubicBezTo>
                    <a:pt x="6211" y="5261"/>
                    <a:pt x="6225" y="5241"/>
                    <a:pt x="6241" y="5217"/>
                  </a:cubicBezTo>
                  <a:cubicBezTo>
                    <a:pt x="6243" y="5214"/>
                    <a:pt x="6246" y="5209"/>
                    <a:pt x="6247" y="5202"/>
                  </a:cubicBezTo>
                  <a:cubicBezTo>
                    <a:pt x="6248" y="5197"/>
                    <a:pt x="6251" y="5192"/>
                    <a:pt x="6251" y="5187"/>
                  </a:cubicBezTo>
                  <a:cubicBezTo>
                    <a:pt x="6256" y="5181"/>
                    <a:pt x="6259" y="5176"/>
                    <a:pt x="6265" y="5171"/>
                  </a:cubicBezTo>
                  <a:cubicBezTo>
                    <a:pt x="6287" y="5148"/>
                    <a:pt x="6308" y="5124"/>
                    <a:pt x="6327" y="5098"/>
                  </a:cubicBezTo>
                  <a:cubicBezTo>
                    <a:pt x="6329" y="5097"/>
                    <a:pt x="6329" y="5096"/>
                    <a:pt x="6331" y="5094"/>
                  </a:cubicBezTo>
                  <a:cubicBezTo>
                    <a:pt x="6350" y="5071"/>
                    <a:pt x="6368" y="5049"/>
                    <a:pt x="6387" y="5024"/>
                  </a:cubicBezTo>
                  <a:cubicBezTo>
                    <a:pt x="6404" y="5006"/>
                    <a:pt x="6422" y="4987"/>
                    <a:pt x="6437" y="4965"/>
                  </a:cubicBezTo>
                  <a:cubicBezTo>
                    <a:pt x="6447" y="4951"/>
                    <a:pt x="6455" y="4934"/>
                    <a:pt x="6463" y="4918"/>
                  </a:cubicBezTo>
                  <a:cubicBezTo>
                    <a:pt x="6473" y="4905"/>
                    <a:pt x="6480" y="4887"/>
                    <a:pt x="6489" y="4872"/>
                  </a:cubicBezTo>
                  <a:cubicBezTo>
                    <a:pt x="6496" y="4856"/>
                    <a:pt x="6504" y="4839"/>
                    <a:pt x="6506" y="4822"/>
                  </a:cubicBezTo>
                  <a:cubicBezTo>
                    <a:pt x="6506" y="4819"/>
                    <a:pt x="6507" y="4817"/>
                    <a:pt x="6507" y="4813"/>
                  </a:cubicBezTo>
                  <a:cubicBezTo>
                    <a:pt x="6514" y="4797"/>
                    <a:pt x="6520" y="4783"/>
                    <a:pt x="6523" y="4768"/>
                  </a:cubicBezTo>
                  <a:cubicBezTo>
                    <a:pt x="6527" y="4752"/>
                    <a:pt x="6528" y="4732"/>
                    <a:pt x="6525" y="4717"/>
                  </a:cubicBezTo>
                  <a:cubicBezTo>
                    <a:pt x="6522" y="4710"/>
                    <a:pt x="6520" y="4701"/>
                    <a:pt x="6516" y="4695"/>
                  </a:cubicBezTo>
                  <a:cubicBezTo>
                    <a:pt x="6512" y="4685"/>
                    <a:pt x="6506" y="4679"/>
                    <a:pt x="6499" y="4671"/>
                  </a:cubicBezTo>
                  <a:cubicBezTo>
                    <a:pt x="6490" y="4660"/>
                    <a:pt x="6479" y="4652"/>
                    <a:pt x="6465" y="4648"/>
                  </a:cubicBezTo>
                  <a:cubicBezTo>
                    <a:pt x="6458" y="4645"/>
                    <a:pt x="6449" y="4645"/>
                    <a:pt x="6440" y="4645"/>
                  </a:cubicBezTo>
                  <a:cubicBezTo>
                    <a:pt x="6440" y="4636"/>
                    <a:pt x="6440" y="4627"/>
                    <a:pt x="6439" y="4618"/>
                  </a:cubicBezTo>
                  <a:cubicBezTo>
                    <a:pt x="6438" y="4605"/>
                    <a:pt x="6435" y="4592"/>
                    <a:pt x="6432" y="4580"/>
                  </a:cubicBezTo>
                  <a:lnTo>
                    <a:pt x="6432" y="4580"/>
                  </a:lnTo>
                  <a:cubicBezTo>
                    <a:pt x="6474" y="4616"/>
                    <a:pt x="6516" y="4650"/>
                    <a:pt x="6561" y="4684"/>
                  </a:cubicBezTo>
                  <a:cubicBezTo>
                    <a:pt x="6612" y="4724"/>
                    <a:pt x="6670" y="4758"/>
                    <a:pt x="6728" y="4788"/>
                  </a:cubicBezTo>
                  <a:cubicBezTo>
                    <a:pt x="6785" y="4818"/>
                    <a:pt x="6845" y="4845"/>
                    <a:pt x="6904" y="4869"/>
                  </a:cubicBezTo>
                  <a:cubicBezTo>
                    <a:pt x="6969" y="4892"/>
                    <a:pt x="7032" y="4917"/>
                    <a:pt x="7098" y="4938"/>
                  </a:cubicBezTo>
                  <a:lnTo>
                    <a:pt x="7134" y="4949"/>
                  </a:lnTo>
                  <a:cubicBezTo>
                    <a:pt x="7157" y="4957"/>
                    <a:pt x="7182" y="4964"/>
                    <a:pt x="7208" y="4965"/>
                  </a:cubicBezTo>
                  <a:cubicBezTo>
                    <a:pt x="7215" y="4966"/>
                    <a:pt x="7223" y="4967"/>
                    <a:pt x="7231" y="4967"/>
                  </a:cubicBezTo>
                  <a:cubicBezTo>
                    <a:pt x="7233" y="4967"/>
                    <a:pt x="7236" y="4967"/>
                    <a:pt x="7239" y="4967"/>
                  </a:cubicBezTo>
                  <a:cubicBezTo>
                    <a:pt x="7248" y="4967"/>
                    <a:pt x="7255" y="4964"/>
                    <a:pt x="7264" y="4962"/>
                  </a:cubicBezTo>
                  <a:cubicBezTo>
                    <a:pt x="7283" y="4956"/>
                    <a:pt x="7299" y="4939"/>
                    <a:pt x="7305" y="4921"/>
                  </a:cubicBezTo>
                  <a:cubicBezTo>
                    <a:pt x="7310" y="4908"/>
                    <a:pt x="7310" y="4897"/>
                    <a:pt x="7307" y="4885"/>
                  </a:cubicBezTo>
                  <a:lnTo>
                    <a:pt x="7307" y="4885"/>
                  </a:lnTo>
                  <a:cubicBezTo>
                    <a:pt x="7384" y="4942"/>
                    <a:pt x="7470" y="4987"/>
                    <a:pt x="7563" y="5010"/>
                  </a:cubicBezTo>
                  <a:cubicBezTo>
                    <a:pt x="7624" y="5121"/>
                    <a:pt x="7685" y="5232"/>
                    <a:pt x="7755" y="5338"/>
                  </a:cubicBezTo>
                  <a:cubicBezTo>
                    <a:pt x="7774" y="5369"/>
                    <a:pt x="7795" y="5398"/>
                    <a:pt x="7816" y="5429"/>
                  </a:cubicBezTo>
                  <a:cubicBezTo>
                    <a:pt x="7836" y="5460"/>
                    <a:pt x="7861" y="5489"/>
                    <a:pt x="7883" y="5519"/>
                  </a:cubicBezTo>
                  <a:cubicBezTo>
                    <a:pt x="7899" y="5540"/>
                    <a:pt x="7915" y="5562"/>
                    <a:pt x="7933" y="5583"/>
                  </a:cubicBezTo>
                  <a:cubicBezTo>
                    <a:pt x="7963" y="5618"/>
                    <a:pt x="7994" y="5653"/>
                    <a:pt x="8023" y="5686"/>
                  </a:cubicBezTo>
                  <a:cubicBezTo>
                    <a:pt x="8039" y="5705"/>
                    <a:pt x="8054" y="5723"/>
                    <a:pt x="8072" y="5741"/>
                  </a:cubicBezTo>
                  <a:cubicBezTo>
                    <a:pt x="8105" y="5774"/>
                    <a:pt x="8139" y="5809"/>
                    <a:pt x="8171" y="5842"/>
                  </a:cubicBezTo>
                  <a:cubicBezTo>
                    <a:pt x="8221" y="5893"/>
                    <a:pt x="8274" y="5942"/>
                    <a:pt x="8327" y="5990"/>
                  </a:cubicBezTo>
                  <a:cubicBezTo>
                    <a:pt x="8335" y="5997"/>
                    <a:pt x="8342" y="6005"/>
                    <a:pt x="8350" y="6011"/>
                  </a:cubicBezTo>
                  <a:cubicBezTo>
                    <a:pt x="8373" y="6035"/>
                    <a:pt x="8397" y="6056"/>
                    <a:pt x="8419" y="6078"/>
                  </a:cubicBezTo>
                  <a:cubicBezTo>
                    <a:pt x="8419" y="6079"/>
                    <a:pt x="8418" y="6081"/>
                    <a:pt x="8418" y="6081"/>
                  </a:cubicBezTo>
                  <a:cubicBezTo>
                    <a:pt x="8393" y="6124"/>
                    <a:pt x="8363" y="6164"/>
                    <a:pt x="8335" y="6203"/>
                  </a:cubicBezTo>
                  <a:cubicBezTo>
                    <a:pt x="8310" y="6239"/>
                    <a:pt x="8284" y="6277"/>
                    <a:pt x="8259" y="6313"/>
                  </a:cubicBezTo>
                  <a:cubicBezTo>
                    <a:pt x="8227" y="6357"/>
                    <a:pt x="8192" y="6398"/>
                    <a:pt x="8156" y="6438"/>
                  </a:cubicBezTo>
                  <a:cubicBezTo>
                    <a:pt x="8137" y="6459"/>
                    <a:pt x="8118" y="6479"/>
                    <a:pt x="8097" y="6497"/>
                  </a:cubicBezTo>
                  <a:cubicBezTo>
                    <a:pt x="8078" y="6517"/>
                    <a:pt x="8056" y="6533"/>
                    <a:pt x="8033" y="6552"/>
                  </a:cubicBezTo>
                  <a:cubicBezTo>
                    <a:pt x="7932" y="6633"/>
                    <a:pt x="7827" y="6711"/>
                    <a:pt x="7717" y="6779"/>
                  </a:cubicBezTo>
                  <a:lnTo>
                    <a:pt x="7719" y="6776"/>
                  </a:lnTo>
                  <a:lnTo>
                    <a:pt x="7719" y="6776"/>
                  </a:lnTo>
                  <a:cubicBezTo>
                    <a:pt x="7687" y="6795"/>
                    <a:pt x="7654" y="6814"/>
                    <a:pt x="7620" y="6832"/>
                  </a:cubicBezTo>
                  <a:cubicBezTo>
                    <a:pt x="7584" y="6850"/>
                    <a:pt x="7549" y="6868"/>
                    <a:pt x="7511" y="6883"/>
                  </a:cubicBezTo>
                  <a:lnTo>
                    <a:pt x="7511" y="6883"/>
                  </a:lnTo>
                  <a:cubicBezTo>
                    <a:pt x="7510" y="6883"/>
                    <a:pt x="7509" y="6884"/>
                    <a:pt x="7507" y="6884"/>
                  </a:cubicBezTo>
                  <a:lnTo>
                    <a:pt x="7506" y="6884"/>
                  </a:lnTo>
                  <a:cubicBezTo>
                    <a:pt x="7411" y="6924"/>
                    <a:pt x="7313" y="6962"/>
                    <a:pt x="7215" y="6995"/>
                  </a:cubicBezTo>
                  <a:cubicBezTo>
                    <a:pt x="7125" y="7018"/>
                    <a:pt x="7037" y="7038"/>
                    <a:pt x="6947" y="7053"/>
                  </a:cubicBezTo>
                  <a:cubicBezTo>
                    <a:pt x="6907" y="7059"/>
                    <a:pt x="6865" y="7062"/>
                    <a:pt x="6824" y="7062"/>
                  </a:cubicBezTo>
                  <a:lnTo>
                    <a:pt x="6811" y="7062"/>
                  </a:lnTo>
                  <a:cubicBezTo>
                    <a:pt x="6784" y="7065"/>
                    <a:pt x="6758" y="7068"/>
                    <a:pt x="6731" y="7070"/>
                  </a:cubicBezTo>
                  <a:cubicBezTo>
                    <a:pt x="6680" y="7075"/>
                    <a:pt x="6628" y="7080"/>
                    <a:pt x="6576" y="7082"/>
                  </a:cubicBezTo>
                  <a:cubicBezTo>
                    <a:pt x="6544" y="7083"/>
                    <a:pt x="6511" y="7084"/>
                    <a:pt x="6478" y="7084"/>
                  </a:cubicBezTo>
                  <a:cubicBezTo>
                    <a:pt x="6455" y="7084"/>
                    <a:pt x="6432" y="7084"/>
                    <a:pt x="6408" y="7083"/>
                  </a:cubicBezTo>
                  <a:cubicBezTo>
                    <a:pt x="6305" y="7080"/>
                    <a:pt x="6204" y="7069"/>
                    <a:pt x="6101" y="7053"/>
                  </a:cubicBezTo>
                  <a:cubicBezTo>
                    <a:pt x="6004" y="7039"/>
                    <a:pt x="5904" y="7027"/>
                    <a:pt x="5810" y="6998"/>
                  </a:cubicBezTo>
                  <a:cubicBezTo>
                    <a:pt x="5807" y="6997"/>
                    <a:pt x="5804" y="6997"/>
                    <a:pt x="5801" y="6996"/>
                  </a:cubicBezTo>
                  <a:cubicBezTo>
                    <a:pt x="5791" y="6992"/>
                    <a:pt x="5781" y="6989"/>
                    <a:pt x="5770" y="6985"/>
                  </a:cubicBezTo>
                  <a:cubicBezTo>
                    <a:pt x="5768" y="6991"/>
                    <a:pt x="5766" y="6998"/>
                    <a:pt x="5765" y="7005"/>
                  </a:cubicBezTo>
                  <a:cubicBezTo>
                    <a:pt x="5746" y="7068"/>
                    <a:pt x="5722" y="7130"/>
                    <a:pt x="5691" y="7188"/>
                  </a:cubicBezTo>
                  <a:cubicBezTo>
                    <a:pt x="5660" y="7247"/>
                    <a:pt x="5627" y="7304"/>
                    <a:pt x="5592" y="7361"/>
                  </a:cubicBezTo>
                  <a:cubicBezTo>
                    <a:pt x="5526" y="7469"/>
                    <a:pt x="5458" y="7579"/>
                    <a:pt x="5370" y="7672"/>
                  </a:cubicBezTo>
                  <a:cubicBezTo>
                    <a:pt x="5322" y="7723"/>
                    <a:pt x="5272" y="7772"/>
                    <a:pt x="5220" y="7818"/>
                  </a:cubicBezTo>
                  <a:cubicBezTo>
                    <a:pt x="5169" y="7865"/>
                    <a:pt x="5115" y="7910"/>
                    <a:pt x="5061" y="7954"/>
                  </a:cubicBezTo>
                  <a:cubicBezTo>
                    <a:pt x="5053" y="7962"/>
                    <a:pt x="5044" y="7970"/>
                    <a:pt x="5035" y="7976"/>
                  </a:cubicBezTo>
                  <a:cubicBezTo>
                    <a:pt x="4984" y="8017"/>
                    <a:pt x="4933" y="8057"/>
                    <a:pt x="4879" y="8093"/>
                  </a:cubicBezTo>
                  <a:lnTo>
                    <a:pt x="4879" y="8093"/>
                  </a:lnTo>
                  <a:cubicBezTo>
                    <a:pt x="4880" y="8092"/>
                    <a:pt x="4880" y="8092"/>
                    <a:pt x="4881" y="8092"/>
                  </a:cubicBezTo>
                  <a:lnTo>
                    <a:pt x="4881" y="8092"/>
                  </a:lnTo>
                  <a:cubicBezTo>
                    <a:pt x="4734" y="8194"/>
                    <a:pt x="4570" y="8271"/>
                    <a:pt x="4401" y="8329"/>
                  </a:cubicBezTo>
                  <a:cubicBezTo>
                    <a:pt x="4312" y="8360"/>
                    <a:pt x="4223" y="8391"/>
                    <a:pt x="4133" y="8414"/>
                  </a:cubicBezTo>
                  <a:cubicBezTo>
                    <a:pt x="4121" y="8416"/>
                    <a:pt x="4109" y="8420"/>
                    <a:pt x="4095" y="8422"/>
                  </a:cubicBezTo>
                  <a:cubicBezTo>
                    <a:pt x="4090" y="8424"/>
                    <a:pt x="4086" y="8425"/>
                    <a:pt x="4081" y="8426"/>
                  </a:cubicBezTo>
                  <a:cubicBezTo>
                    <a:pt x="4076" y="8445"/>
                    <a:pt x="4071" y="8461"/>
                    <a:pt x="4065" y="8479"/>
                  </a:cubicBezTo>
                  <a:cubicBezTo>
                    <a:pt x="4049" y="8533"/>
                    <a:pt x="4032" y="8587"/>
                    <a:pt x="4012" y="8641"/>
                  </a:cubicBezTo>
                  <a:cubicBezTo>
                    <a:pt x="3988" y="8695"/>
                    <a:pt x="3962" y="8750"/>
                    <a:pt x="3934" y="8802"/>
                  </a:cubicBezTo>
                  <a:cubicBezTo>
                    <a:pt x="3910" y="8843"/>
                    <a:pt x="3883" y="8884"/>
                    <a:pt x="3856" y="8923"/>
                  </a:cubicBezTo>
                  <a:lnTo>
                    <a:pt x="3856" y="8923"/>
                  </a:lnTo>
                  <a:cubicBezTo>
                    <a:pt x="3856" y="8923"/>
                    <a:pt x="3856" y="8922"/>
                    <a:pt x="3856" y="8922"/>
                  </a:cubicBezTo>
                  <a:lnTo>
                    <a:pt x="3856" y="8922"/>
                  </a:lnTo>
                  <a:cubicBezTo>
                    <a:pt x="3855" y="8923"/>
                    <a:pt x="3854" y="8924"/>
                    <a:pt x="3854" y="8925"/>
                  </a:cubicBezTo>
                  <a:lnTo>
                    <a:pt x="3854" y="8925"/>
                  </a:lnTo>
                  <a:cubicBezTo>
                    <a:pt x="3854" y="8925"/>
                    <a:pt x="3855" y="8924"/>
                    <a:pt x="3856" y="8923"/>
                  </a:cubicBezTo>
                  <a:lnTo>
                    <a:pt x="3856" y="8923"/>
                  </a:lnTo>
                  <a:cubicBezTo>
                    <a:pt x="3854" y="8925"/>
                    <a:pt x="3852" y="8926"/>
                    <a:pt x="3851" y="8929"/>
                  </a:cubicBezTo>
                  <a:lnTo>
                    <a:pt x="3851" y="8929"/>
                  </a:lnTo>
                  <a:cubicBezTo>
                    <a:pt x="3852" y="8928"/>
                    <a:pt x="3853" y="8927"/>
                    <a:pt x="3854" y="8925"/>
                  </a:cubicBezTo>
                  <a:lnTo>
                    <a:pt x="3854" y="8925"/>
                  </a:lnTo>
                  <a:cubicBezTo>
                    <a:pt x="3853" y="8927"/>
                    <a:pt x="3852" y="8928"/>
                    <a:pt x="3851" y="8930"/>
                  </a:cubicBezTo>
                  <a:cubicBezTo>
                    <a:pt x="3851" y="8929"/>
                    <a:pt x="3851" y="8929"/>
                    <a:pt x="3851" y="8929"/>
                  </a:cubicBezTo>
                  <a:lnTo>
                    <a:pt x="3851" y="8929"/>
                  </a:lnTo>
                  <a:cubicBezTo>
                    <a:pt x="3827" y="8962"/>
                    <a:pt x="3803" y="8995"/>
                    <a:pt x="3777" y="9025"/>
                  </a:cubicBezTo>
                  <a:cubicBezTo>
                    <a:pt x="3749" y="9060"/>
                    <a:pt x="3719" y="9093"/>
                    <a:pt x="3688" y="9127"/>
                  </a:cubicBezTo>
                  <a:cubicBezTo>
                    <a:pt x="3672" y="9141"/>
                    <a:pt x="3658" y="9157"/>
                    <a:pt x="3642" y="9170"/>
                  </a:cubicBezTo>
                  <a:cubicBezTo>
                    <a:pt x="3629" y="9183"/>
                    <a:pt x="3613" y="9195"/>
                    <a:pt x="3599" y="9208"/>
                  </a:cubicBezTo>
                  <a:cubicBezTo>
                    <a:pt x="3580" y="9221"/>
                    <a:pt x="3564" y="9232"/>
                    <a:pt x="3546" y="9245"/>
                  </a:cubicBezTo>
                  <a:cubicBezTo>
                    <a:pt x="3528" y="9258"/>
                    <a:pt x="3507" y="9270"/>
                    <a:pt x="3490" y="9281"/>
                  </a:cubicBezTo>
                  <a:cubicBezTo>
                    <a:pt x="3491" y="9281"/>
                    <a:pt x="3492" y="9279"/>
                    <a:pt x="3494" y="9278"/>
                  </a:cubicBezTo>
                  <a:lnTo>
                    <a:pt x="3494" y="9278"/>
                  </a:lnTo>
                  <a:cubicBezTo>
                    <a:pt x="3474" y="9289"/>
                    <a:pt x="3453" y="9299"/>
                    <a:pt x="3433" y="9311"/>
                  </a:cubicBezTo>
                  <a:cubicBezTo>
                    <a:pt x="3412" y="9323"/>
                    <a:pt x="3390" y="9330"/>
                    <a:pt x="3368" y="9340"/>
                  </a:cubicBezTo>
                  <a:cubicBezTo>
                    <a:pt x="3367" y="9342"/>
                    <a:pt x="3364" y="9342"/>
                    <a:pt x="3362" y="9343"/>
                  </a:cubicBezTo>
                  <a:lnTo>
                    <a:pt x="3362" y="9343"/>
                  </a:lnTo>
                  <a:cubicBezTo>
                    <a:pt x="3363" y="9343"/>
                    <a:pt x="3363" y="9343"/>
                    <a:pt x="3363" y="9342"/>
                  </a:cubicBezTo>
                  <a:lnTo>
                    <a:pt x="3363" y="9342"/>
                  </a:lnTo>
                  <a:cubicBezTo>
                    <a:pt x="3340" y="9350"/>
                    <a:pt x="3316" y="9359"/>
                    <a:pt x="3294" y="9366"/>
                  </a:cubicBezTo>
                  <a:cubicBezTo>
                    <a:pt x="3281" y="9370"/>
                    <a:pt x="3269" y="9374"/>
                    <a:pt x="3255" y="9376"/>
                  </a:cubicBezTo>
                  <a:lnTo>
                    <a:pt x="3252" y="9376"/>
                  </a:lnTo>
                  <a:cubicBezTo>
                    <a:pt x="3222" y="9381"/>
                    <a:pt x="3192" y="9382"/>
                    <a:pt x="3162" y="9385"/>
                  </a:cubicBezTo>
                  <a:lnTo>
                    <a:pt x="3111" y="9385"/>
                  </a:lnTo>
                  <a:cubicBezTo>
                    <a:pt x="3095" y="9385"/>
                    <a:pt x="3080" y="9382"/>
                    <a:pt x="3064" y="9381"/>
                  </a:cubicBezTo>
                  <a:cubicBezTo>
                    <a:pt x="3033" y="9376"/>
                    <a:pt x="3004" y="9370"/>
                    <a:pt x="2974" y="9364"/>
                  </a:cubicBezTo>
                  <a:cubicBezTo>
                    <a:pt x="2939" y="9355"/>
                    <a:pt x="2904" y="9344"/>
                    <a:pt x="2871" y="9332"/>
                  </a:cubicBezTo>
                  <a:cubicBezTo>
                    <a:pt x="2855" y="9325"/>
                    <a:pt x="2839" y="9318"/>
                    <a:pt x="2822" y="9308"/>
                  </a:cubicBezTo>
                  <a:cubicBezTo>
                    <a:pt x="2781" y="9284"/>
                    <a:pt x="2742" y="9258"/>
                    <a:pt x="2702" y="9231"/>
                  </a:cubicBezTo>
                  <a:lnTo>
                    <a:pt x="2702" y="9231"/>
                  </a:lnTo>
                  <a:lnTo>
                    <a:pt x="2705" y="9234"/>
                  </a:lnTo>
                  <a:cubicBezTo>
                    <a:pt x="2703" y="9232"/>
                    <a:pt x="2702" y="9232"/>
                    <a:pt x="2702" y="9231"/>
                  </a:cubicBezTo>
                  <a:lnTo>
                    <a:pt x="2702" y="9231"/>
                  </a:lnTo>
                  <a:cubicBezTo>
                    <a:pt x="2702" y="9231"/>
                    <a:pt x="2702" y="9231"/>
                    <a:pt x="2702" y="9231"/>
                  </a:cubicBezTo>
                  <a:cubicBezTo>
                    <a:pt x="2701" y="9230"/>
                    <a:pt x="2700" y="9230"/>
                    <a:pt x="2698" y="9229"/>
                  </a:cubicBezTo>
                  <a:cubicBezTo>
                    <a:pt x="2700" y="9229"/>
                    <a:pt x="2700" y="9230"/>
                    <a:pt x="2701" y="9230"/>
                  </a:cubicBezTo>
                  <a:cubicBezTo>
                    <a:pt x="2685" y="9216"/>
                    <a:pt x="2666" y="9203"/>
                    <a:pt x="2651" y="9189"/>
                  </a:cubicBezTo>
                  <a:cubicBezTo>
                    <a:pt x="2634" y="9172"/>
                    <a:pt x="2618" y="9154"/>
                    <a:pt x="2600" y="9134"/>
                  </a:cubicBezTo>
                  <a:cubicBezTo>
                    <a:pt x="2582" y="9111"/>
                    <a:pt x="2567" y="9087"/>
                    <a:pt x="2549" y="9064"/>
                  </a:cubicBezTo>
                  <a:cubicBezTo>
                    <a:pt x="2537" y="9041"/>
                    <a:pt x="2524" y="9017"/>
                    <a:pt x="2513" y="8993"/>
                  </a:cubicBezTo>
                  <a:lnTo>
                    <a:pt x="2513" y="8993"/>
                  </a:lnTo>
                  <a:cubicBezTo>
                    <a:pt x="2513" y="8993"/>
                    <a:pt x="2513" y="8994"/>
                    <a:pt x="2513" y="8994"/>
                  </a:cubicBezTo>
                  <a:cubicBezTo>
                    <a:pt x="2513" y="8993"/>
                    <a:pt x="2513" y="8993"/>
                    <a:pt x="2513" y="8992"/>
                  </a:cubicBezTo>
                  <a:lnTo>
                    <a:pt x="2513" y="8992"/>
                  </a:lnTo>
                  <a:cubicBezTo>
                    <a:pt x="2513" y="8993"/>
                    <a:pt x="2513" y="8993"/>
                    <a:pt x="2513" y="8993"/>
                  </a:cubicBezTo>
                  <a:lnTo>
                    <a:pt x="2513" y="8993"/>
                  </a:lnTo>
                  <a:cubicBezTo>
                    <a:pt x="2513" y="8993"/>
                    <a:pt x="2513" y="8993"/>
                    <a:pt x="2513" y="8992"/>
                  </a:cubicBezTo>
                  <a:lnTo>
                    <a:pt x="2513" y="8992"/>
                  </a:lnTo>
                  <a:cubicBezTo>
                    <a:pt x="2513" y="8992"/>
                    <a:pt x="2513" y="8992"/>
                    <a:pt x="2513" y="8992"/>
                  </a:cubicBezTo>
                  <a:lnTo>
                    <a:pt x="2513" y="8992"/>
                  </a:lnTo>
                  <a:cubicBezTo>
                    <a:pt x="2513" y="8992"/>
                    <a:pt x="2513" y="8992"/>
                    <a:pt x="2512" y="8992"/>
                  </a:cubicBezTo>
                  <a:lnTo>
                    <a:pt x="2512" y="8992"/>
                  </a:lnTo>
                  <a:cubicBezTo>
                    <a:pt x="2512" y="8991"/>
                    <a:pt x="2512" y="8990"/>
                    <a:pt x="2512" y="8989"/>
                  </a:cubicBezTo>
                  <a:cubicBezTo>
                    <a:pt x="2498" y="8957"/>
                    <a:pt x="2485" y="8925"/>
                    <a:pt x="2475" y="8891"/>
                  </a:cubicBezTo>
                  <a:cubicBezTo>
                    <a:pt x="2471" y="8874"/>
                    <a:pt x="2467" y="8857"/>
                    <a:pt x="2465" y="8840"/>
                  </a:cubicBezTo>
                  <a:cubicBezTo>
                    <a:pt x="2461" y="8812"/>
                    <a:pt x="2460" y="8783"/>
                    <a:pt x="2459" y="8754"/>
                  </a:cubicBezTo>
                  <a:cubicBezTo>
                    <a:pt x="2459" y="8699"/>
                    <a:pt x="2460" y="8644"/>
                    <a:pt x="2464" y="8590"/>
                  </a:cubicBezTo>
                  <a:cubicBezTo>
                    <a:pt x="2467" y="8540"/>
                    <a:pt x="2467" y="8492"/>
                    <a:pt x="2474" y="8442"/>
                  </a:cubicBezTo>
                  <a:cubicBezTo>
                    <a:pt x="2479" y="8403"/>
                    <a:pt x="2487" y="8364"/>
                    <a:pt x="2496" y="8326"/>
                  </a:cubicBezTo>
                  <a:cubicBezTo>
                    <a:pt x="2502" y="8305"/>
                    <a:pt x="2508" y="8282"/>
                    <a:pt x="2516" y="8262"/>
                  </a:cubicBezTo>
                  <a:cubicBezTo>
                    <a:pt x="2516" y="8259"/>
                    <a:pt x="2517" y="8254"/>
                    <a:pt x="2517" y="8249"/>
                  </a:cubicBezTo>
                  <a:cubicBezTo>
                    <a:pt x="2519" y="8230"/>
                    <a:pt x="2519" y="8210"/>
                    <a:pt x="2523" y="8192"/>
                  </a:cubicBezTo>
                  <a:cubicBezTo>
                    <a:pt x="2529" y="8152"/>
                    <a:pt x="2538" y="8115"/>
                    <a:pt x="2548" y="8076"/>
                  </a:cubicBezTo>
                  <a:cubicBezTo>
                    <a:pt x="2560" y="8034"/>
                    <a:pt x="2572" y="7990"/>
                    <a:pt x="2585" y="7947"/>
                  </a:cubicBezTo>
                  <a:cubicBezTo>
                    <a:pt x="2598" y="7905"/>
                    <a:pt x="2613" y="7864"/>
                    <a:pt x="2627" y="7822"/>
                  </a:cubicBezTo>
                  <a:cubicBezTo>
                    <a:pt x="2630" y="7816"/>
                    <a:pt x="2631" y="7810"/>
                    <a:pt x="2634" y="7805"/>
                  </a:cubicBezTo>
                  <a:cubicBezTo>
                    <a:pt x="2627" y="7802"/>
                    <a:pt x="2620" y="7797"/>
                    <a:pt x="2614" y="7792"/>
                  </a:cubicBezTo>
                  <a:cubicBezTo>
                    <a:pt x="2580" y="7838"/>
                    <a:pt x="2549" y="7883"/>
                    <a:pt x="2523" y="7931"/>
                  </a:cubicBezTo>
                  <a:cubicBezTo>
                    <a:pt x="2505" y="7959"/>
                    <a:pt x="2488" y="7986"/>
                    <a:pt x="2470" y="8014"/>
                  </a:cubicBezTo>
                  <a:cubicBezTo>
                    <a:pt x="2435" y="8069"/>
                    <a:pt x="2404" y="8127"/>
                    <a:pt x="2374" y="8184"/>
                  </a:cubicBezTo>
                  <a:cubicBezTo>
                    <a:pt x="2361" y="8213"/>
                    <a:pt x="2346" y="8243"/>
                    <a:pt x="2333" y="8272"/>
                  </a:cubicBezTo>
                  <a:cubicBezTo>
                    <a:pt x="2320" y="8302"/>
                    <a:pt x="2306" y="8333"/>
                    <a:pt x="2297" y="8365"/>
                  </a:cubicBezTo>
                  <a:cubicBezTo>
                    <a:pt x="2295" y="8372"/>
                    <a:pt x="2294" y="8377"/>
                    <a:pt x="2291" y="8384"/>
                  </a:cubicBezTo>
                  <a:cubicBezTo>
                    <a:pt x="2285" y="8381"/>
                    <a:pt x="2279" y="8380"/>
                    <a:pt x="2273" y="8380"/>
                  </a:cubicBezTo>
                  <a:cubicBezTo>
                    <a:pt x="2272" y="8379"/>
                    <a:pt x="2271" y="8379"/>
                    <a:pt x="2270" y="8379"/>
                  </a:cubicBezTo>
                  <a:cubicBezTo>
                    <a:pt x="2242" y="8379"/>
                    <a:pt x="2217" y="8397"/>
                    <a:pt x="2208" y="8425"/>
                  </a:cubicBezTo>
                  <a:cubicBezTo>
                    <a:pt x="2204" y="8436"/>
                    <a:pt x="2204" y="8451"/>
                    <a:pt x="2203" y="8463"/>
                  </a:cubicBezTo>
                  <a:cubicBezTo>
                    <a:pt x="2201" y="8478"/>
                    <a:pt x="2199" y="8492"/>
                    <a:pt x="2198" y="8507"/>
                  </a:cubicBezTo>
                  <a:cubicBezTo>
                    <a:pt x="2192" y="8556"/>
                    <a:pt x="2187" y="8606"/>
                    <a:pt x="2188" y="8654"/>
                  </a:cubicBezTo>
                  <a:cubicBezTo>
                    <a:pt x="2188" y="8673"/>
                    <a:pt x="2195" y="8693"/>
                    <a:pt x="2204" y="8711"/>
                  </a:cubicBezTo>
                  <a:cubicBezTo>
                    <a:pt x="2203" y="8726"/>
                    <a:pt x="2204" y="8742"/>
                    <a:pt x="2204" y="8759"/>
                  </a:cubicBezTo>
                  <a:cubicBezTo>
                    <a:pt x="2203" y="8770"/>
                    <a:pt x="2203" y="8780"/>
                    <a:pt x="2202" y="8790"/>
                  </a:cubicBezTo>
                  <a:cubicBezTo>
                    <a:pt x="2199" y="8833"/>
                    <a:pt x="2201" y="8878"/>
                    <a:pt x="2207" y="8921"/>
                  </a:cubicBezTo>
                  <a:lnTo>
                    <a:pt x="2207" y="8922"/>
                  </a:lnTo>
                  <a:cubicBezTo>
                    <a:pt x="2198" y="8942"/>
                    <a:pt x="2198" y="8966"/>
                    <a:pt x="2199" y="8986"/>
                  </a:cubicBezTo>
                  <a:cubicBezTo>
                    <a:pt x="2199" y="9000"/>
                    <a:pt x="2203" y="9015"/>
                    <a:pt x="2206" y="9029"/>
                  </a:cubicBezTo>
                  <a:cubicBezTo>
                    <a:pt x="2208" y="9046"/>
                    <a:pt x="2213" y="9064"/>
                    <a:pt x="2218" y="9080"/>
                  </a:cubicBezTo>
                  <a:cubicBezTo>
                    <a:pt x="2229" y="9122"/>
                    <a:pt x="2244" y="9162"/>
                    <a:pt x="2263" y="9199"/>
                  </a:cubicBezTo>
                  <a:cubicBezTo>
                    <a:pt x="2264" y="9209"/>
                    <a:pt x="2269" y="9220"/>
                    <a:pt x="2273" y="9230"/>
                  </a:cubicBezTo>
                  <a:cubicBezTo>
                    <a:pt x="2280" y="9246"/>
                    <a:pt x="2288" y="9263"/>
                    <a:pt x="2299" y="9277"/>
                  </a:cubicBezTo>
                  <a:cubicBezTo>
                    <a:pt x="2312" y="9299"/>
                    <a:pt x="2330" y="9320"/>
                    <a:pt x="2347" y="9339"/>
                  </a:cubicBezTo>
                  <a:cubicBezTo>
                    <a:pt x="2351" y="9345"/>
                    <a:pt x="2358" y="9350"/>
                    <a:pt x="2362" y="9356"/>
                  </a:cubicBezTo>
                  <a:cubicBezTo>
                    <a:pt x="2328" y="9382"/>
                    <a:pt x="2324" y="9431"/>
                    <a:pt x="2352" y="9462"/>
                  </a:cubicBezTo>
                  <a:cubicBezTo>
                    <a:pt x="2367" y="9478"/>
                    <a:pt x="2387" y="9488"/>
                    <a:pt x="2405" y="9497"/>
                  </a:cubicBezTo>
                  <a:cubicBezTo>
                    <a:pt x="2424" y="9505"/>
                    <a:pt x="2445" y="9513"/>
                    <a:pt x="2465" y="9518"/>
                  </a:cubicBezTo>
                  <a:cubicBezTo>
                    <a:pt x="2472" y="9520"/>
                    <a:pt x="2481" y="9523"/>
                    <a:pt x="2490" y="9524"/>
                  </a:cubicBezTo>
                  <a:cubicBezTo>
                    <a:pt x="2493" y="9534"/>
                    <a:pt x="2498" y="9542"/>
                    <a:pt x="2505" y="9551"/>
                  </a:cubicBezTo>
                  <a:cubicBezTo>
                    <a:pt x="2533" y="9583"/>
                    <a:pt x="2573" y="9597"/>
                    <a:pt x="2613" y="9608"/>
                  </a:cubicBezTo>
                  <a:cubicBezTo>
                    <a:pt x="2644" y="9617"/>
                    <a:pt x="2675" y="9624"/>
                    <a:pt x="2707" y="9631"/>
                  </a:cubicBezTo>
                  <a:cubicBezTo>
                    <a:pt x="2713" y="9634"/>
                    <a:pt x="2718" y="9639"/>
                    <a:pt x="2723" y="9642"/>
                  </a:cubicBezTo>
                  <a:cubicBezTo>
                    <a:pt x="2732" y="9647"/>
                    <a:pt x="2740" y="9649"/>
                    <a:pt x="2751" y="9653"/>
                  </a:cubicBezTo>
                  <a:cubicBezTo>
                    <a:pt x="2763" y="9657"/>
                    <a:pt x="2773" y="9660"/>
                    <a:pt x="2785" y="9664"/>
                  </a:cubicBezTo>
                  <a:cubicBezTo>
                    <a:pt x="2816" y="9675"/>
                    <a:pt x="2847" y="9683"/>
                    <a:pt x="2879" y="9690"/>
                  </a:cubicBezTo>
                  <a:cubicBezTo>
                    <a:pt x="2887" y="9699"/>
                    <a:pt x="2897" y="9707"/>
                    <a:pt x="2908" y="9714"/>
                  </a:cubicBezTo>
                  <a:cubicBezTo>
                    <a:pt x="2921" y="9722"/>
                    <a:pt x="2936" y="9730"/>
                    <a:pt x="2954" y="9736"/>
                  </a:cubicBezTo>
                  <a:cubicBezTo>
                    <a:pt x="2960" y="9738"/>
                    <a:pt x="2966" y="9740"/>
                    <a:pt x="2973" y="9741"/>
                  </a:cubicBezTo>
                  <a:cubicBezTo>
                    <a:pt x="3007" y="9748"/>
                    <a:pt x="3039" y="9753"/>
                    <a:pt x="3074" y="9755"/>
                  </a:cubicBezTo>
                  <a:cubicBezTo>
                    <a:pt x="3085" y="9756"/>
                    <a:pt x="3097" y="9756"/>
                    <a:pt x="3109" y="9756"/>
                  </a:cubicBezTo>
                  <a:cubicBezTo>
                    <a:pt x="3185" y="9756"/>
                    <a:pt x="3262" y="9743"/>
                    <a:pt x="3336" y="9729"/>
                  </a:cubicBezTo>
                  <a:cubicBezTo>
                    <a:pt x="3419" y="9714"/>
                    <a:pt x="3503" y="9691"/>
                    <a:pt x="3585" y="9663"/>
                  </a:cubicBezTo>
                  <a:cubicBezTo>
                    <a:pt x="3664" y="9636"/>
                    <a:pt x="3743" y="9600"/>
                    <a:pt x="3813" y="9552"/>
                  </a:cubicBezTo>
                  <a:cubicBezTo>
                    <a:pt x="3852" y="9525"/>
                    <a:pt x="3899" y="9493"/>
                    <a:pt x="3904" y="9441"/>
                  </a:cubicBezTo>
                  <a:cubicBezTo>
                    <a:pt x="3906" y="9430"/>
                    <a:pt x="3906" y="9417"/>
                    <a:pt x="3904" y="9404"/>
                  </a:cubicBezTo>
                  <a:cubicBezTo>
                    <a:pt x="3952" y="9374"/>
                    <a:pt x="3998" y="9340"/>
                    <a:pt x="4043" y="9303"/>
                  </a:cubicBezTo>
                  <a:cubicBezTo>
                    <a:pt x="4071" y="9280"/>
                    <a:pt x="4096" y="9255"/>
                    <a:pt x="4120" y="9227"/>
                  </a:cubicBezTo>
                  <a:cubicBezTo>
                    <a:pt x="4130" y="9216"/>
                    <a:pt x="4141" y="9205"/>
                    <a:pt x="4147" y="9193"/>
                  </a:cubicBezTo>
                  <a:cubicBezTo>
                    <a:pt x="4152" y="9184"/>
                    <a:pt x="4156" y="9178"/>
                    <a:pt x="4159" y="9170"/>
                  </a:cubicBezTo>
                  <a:cubicBezTo>
                    <a:pt x="4164" y="9163"/>
                    <a:pt x="4165" y="9155"/>
                    <a:pt x="4168" y="9147"/>
                  </a:cubicBezTo>
                  <a:cubicBezTo>
                    <a:pt x="4173" y="9129"/>
                    <a:pt x="4172" y="9108"/>
                    <a:pt x="4165" y="9091"/>
                  </a:cubicBezTo>
                  <a:cubicBezTo>
                    <a:pt x="4161" y="9081"/>
                    <a:pt x="4157" y="9072"/>
                    <a:pt x="4151" y="9065"/>
                  </a:cubicBezTo>
                  <a:cubicBezTo>
                    <a:pt x="4185" y="9019"/>
                    <a:pt x="4216" y="8973"/>
                    <a:pt x="4245" y="8924"/>
                  </a:cubicBezTo>
                  <a:cubicBezTo>
                    <a:pt x="4259" y="8899"/>
                    <a:pt x="4272" y="8873"/>
                    <a:pt x="4282" y="8845"/>
                  </a:cubicBezTo>
                  <a:cubicBezTo>
                    <a:pt x="4293" y="8822"/>
                    <a:pt x="4298" y="8797"/>
                    <a:pt x="4303" y="8772"/>
                  </a:cubicBezTo>
                  <a:cubicBezTo>
                    <a:pt x="4304" y="8768"/>
                    <a:pt x="4303" y="8762"/>
                    <a:pt x="4302" y="8759"/>
                  </a:cubicBezTo>
                  <a:cubicBezTo>
                    <a:pt x="4307" y="8756"/>
                    <a:pt x="4313" y="8755"/>
                    <a:pt x="4319" y="8752"/>
                  </a:cubicBezTo>
                  <a:cubicBezTo>
                    <a:pt x="4370" y="8733"/>
                    <a:pt x="4419" y="8709"/>
                    <a:pt x="4467" y="8687"/>
                  </a:cubicBezTo>
                  <a:cubicBezTo>
                    <a:pt x="4507" y="8668"/>
                    <a:pt x="4546" y="8649"/>
                    <a:pt x="4587" y="8630"/>
                  </a:cubicBezTo>
                  <a:cubicBezTo>
                    <a:pt x="4597" y="8625"/>
                    <a:pt x="4607" y="8618"/>
                    <a:pt x="4618" y="8612"/>
                  </a:cubicBezTo>
                  <a:cubicBezTo>
                    <a:pt x="4644" y="8597"/>
                    <a:pt x="4672" y="8582"/>
                    <a:pt x="4699" y="8566"/>
                  </a:cubicBezTo>
                  <a:lnTo>
                    <a:pt x="4768" y="8528"/>
                  </a:lnTo>
                  <a:cubicBezTo>
                    <a:pt x="4782" y="8522"/>
                    <a:pt x="4796" y="8514"/>
                    <a:pt x="4807" y="8506"/>
                  </a:cubicBezTo>
                  <a:cubicBezTo>
                    <a:pt x="4832" y="8491"/>
                    <a:pt x="4856" y="8475"/>
                    <a:pt x="4881" y="8458"/>
                  </a:cubicBezTo>
                  <a:cubicBezTo>
                    <a:pt x="4968" y="8406"/>
                    <a:pt x="5055" y="8352"/>
                    <a:pt x="5138" y="8292"/>
                  </a:cubicBezTo>
                  <a:cubicBezTo>
                    <a:pt x="5195" y="8251"/>
                    <a:pt x="5253" y="8209"/>
                    <a:pt x="5307" y="8164"/>
                  </a:cubicBezTo>
                  <a:cubicBezTo>
                    <a:pt x="5345" y="8131"/>
                    <a:pt x="5385" y="8097"/>
                    <a:pt x="5424" y="8064"/>
                  </a:cubicBezTo>
                  <a:cubicBezTo>
                    <a:pt x="5488" y="8009"/>
                    <a:pt x="5547" y="7952"/>
                    <a:pt x="5609" y="7894"/>
                  </a:cubicBezTo>
                  <a:cubicBezTo>
                    <a:pt x="5632" y="7875"/>
                    <a:pt x="5637" y="7843"/>
                    <a:pt x="5624" y="7817"/>
                  </a:cubicBezTo>
                  <a:cubicBezTo>
                    <a:pt x="5613" y="7796"/>
                    <a:pt x="5589" y="7782"/>
                    <a:pt x="5565" y="7782"/>
                  </a:cubicBezTo>
                  <a:cubicBezTo>
                    <a:pt x="5565" y="7782"/>
                    <a:pt x="5564" y="7782"/>
                    <a:pt x="5563" y="7782"/>
                  </a:cubicBezTo>
                  <a:cubicBezTo>
                    <a:pt x="5568" y="7776"/>
                    <a:pt x="5573" y="7770"/>
                    <a:pt x="5580" y="7763"/>
                  </a:cubicBezTo>
                  <a:cubicBezTo>
                    <a:pt x="5588" y="7754"/>
                    <a:pt x="5597" y="7745"/>
                    <a:pt x="5604" y="7736"/>
                  </a:cubicBezTo>
                  <a:cubicBezTo>
                    <a:pt x="5642" y="7696"/>
                    <a:pt x="5676" y="7652"/>
                    <a:pt x="5713" y="7611"/>
                  </a:cubicBezTo>
                  <a:lnTo>
                    <a:pt x="5759" y="7557"/>
                  </a:lnTo>
                  <a:cubicBezTo>
                    <a:pt x="5784" y="7528"/>
                    <a:pt x="5807" y="7500"/>
                    <a:pt x="5829" y="7471"/>
                  </a:cubicBezTo>
                  <a:cubicBezTo>
                    <a:pt x="5855" y="7438"/>
                    <a:pt x="5876" y="7403"/>
                    <a:pt x="5896" y="7366"/>
                  </a:cubicBezTo>
                  <a:cubicBezTo>
                    <a:pt x="5907" y="7348"/>
                    <a:pt x="5909" y="7328"/>
                    <a:pt x="5902" y="7309"/>
                  </a:cubicBezTo>
                  <a:cubicBezTo>
                    <a:pt x="5908" y="7301"/>
                    <a:pt x="5912" y="7292"/>
                    <a:pt x="5917" y="7285"/>
                  </a:cubicBezTo>
                  <a:cubicBezTo>
                    <a:pt x="5919" y="7296"/>
                    <a:pt x="5924" y="7306"/>
                    <a:pt x="5932" y="7316"/>
                  </a:cubicBezTo>
                  <a:cubicBezTo>
                    <a:pt x="5942" y="7325"/>
                    <a:pt x="5949" y="7335"/>
                    <a:pt x="5960" y="7341"/>
                  </a:cubicBezTo>
                  <a:cubicBezTo>
                    <a:pt x="5968" y="7346"/>
                    <a:pt x="5978" y="7349"/>
                    <a:pt x="5986" y="7353"/>
                  </a:cubicBezTo>
                  <a:cubicBezTo>
                    <a:pt x="5991" y="7354"/>
                    <a:pt x="5998" y="7357"/>
                    <a:pt x="6004" y="7358"/>
                  </a:cubicBezTo>
                  <a:cubicBezTo>
                    <a:pt x="6026" y="7363"/>
                    <a:pt x="6051" y="7368"/>
                    <a:pt x="6074" y="7374"/>
                  </a:cubicBezTo>
                  <a:cubicBezTo>
                    <a:pt x="6161" y="7395"/>
                    <a:pt x="6253" y="7400"/>
                    <a:pt x="6344" y="7400"/>
                  </a:cubicBezTo>
                  <a:cubicBezTo>
                    <a:pt x="6402" y="7400"/>
                    <a:pt x="6459" y="7398"/>
                    <a:pt x="6516" y="7393"/>
                  </a:cubicBezTo>
                  <a:cubicBezTo>
                    <a:pt x="6520" y="7403"/>
                    <a:pt x="6525" y="7413"/>
                    <a:pt x="6531" y="7420"/>
                  </a:cubicBezTo>
                  <a:cubicBezTo>
                    <a:pt x="6550" y="7446"/>
                    <a:pt x="6583" y="7452"/>
                    <a:pt x="6614" y="7455"/>
                  </a:cubicBezTo>
                  <a:lnTo>
                    <a:pt x="6614" y="7455"/>
                  </a:lnTo>
                  <a:cubicBezTo>
                    <a:pt x="6613" y="7455"/>
                    <a:pt x="6613" y="7454"/>
                    <a:pt x="6612" y="7454"/>
                  </a:cubicBezTo>
                  <a:lnTo>
                    <a:pt x="6612" y="7454"/>
                  </a:lnTo>
                  <a:cubicBezTo>
                    <a:pt x="6646" y="7458"/>
                    <a:pt x="6680" y="7460"/>
                    <a:pt x="6714" y="7460"/>
                  </a:cubicBezTo>
                  <a:cubicBezTo>
                    <a:pt x="6829" y="7460"/>
                    <a:pt x="6942" y="7439"/>
                    <a:pt x="7053" y="7409"/>
                  </a:cubicBezTo>
                  <a:cubicBezTo>
                    <a:pt x="7222" y="7366"/>
                    <a:pt x="7386" y="7304"/>
                    <a:pt x="7544" y="7233"/>
                  </a:cubicBezTo>
                  <a:lnTo>
                    <a:pt x="7553" y="7229"/>
                  </a:lnTo>
                  <a:cubicBezTo>
                    <a:pt x="7565" y="7234"/>
                    <a:pt x="7579" y="7238"/>
                    <a:pt x="7593" y="7238"/>
                  </a:cubicBezTo>
                  <a:cubicBezTo>
                    <a:pt x="7624" y="7235"/>
                    <a:pt x="7653" y="7224"/>
                    <a:pt x="7682" y="7211"/>
                  </a:cubicBezTo>
                  <a:cubicBezTo>
                    <a:pt x="7763" y="7177"/>
                    <a:pt x="7837" y="7127"/>
                    <a:pt x="7910" y="7077"/>
                  </a:cubicBezTo>
                  <a:cubicBezTo>
                    <a:pt x="7939" y="7058"/>
                    <a:pt x="7966" y="7036"/>
                    <a:pt x="7995" y="7013"/>
                  </a:cubicBezTo>
                  <a:cubicBezTo>
                    <a:pt x="8029" y="6987"/>
                    <a:pt x="8064" y="6962"/>
                    <a:pt x="8099" y="6935"/>
                  </a:cubicBezTo>
                  <a:cubicBezTo>
                    <a:pt x="8116" y="6920"/>
                    <a:pt x="8135" y="6904"/>
                    <a:pt x="8151" y="6889"/>
                  </a:cubicBezTo>
                  <a:cubicBezTo>
                    <a:pt x="8188" y="6857"/>
                    <a:pt x="8224" y="6825"/>
                    <a:pt x="8261" y="6794"/>
                  </a:cubicBezTo>
                  <a:cubicBezTo>
                    <a:pt x="8305" y="6755"/>
                    <a:pt x="8347" y="6716"/>
                    <a:pt x="8387" y="6673"/>
                  </a:cubicBezTo>
                  <a:cubicBezTo>
                    <a:pt x="8419" y="6636"/>
                    <a:pt x="8451" y="6600"/>
                    <a:pt x="8481" y="6562"/>
                  </a:cubicBezTo>
                  <a:cubicBezTo>
                    <a:pt x="8504" y="6531"/>
                    <a:pt x="8527" y="6495"/>
                    <a:pt x="8539" y="6459"/>
                  </a:cubicBezTo>
                  <a:cubicBezTo>
                    <a:pt x="8555" y="6417"/>
                    <a:pt x="8565" y="6362"/>
                    <a:pt x="8540" y="6321"/>
                  </a:cubicBezTo>
                  <a:cubicBezTo>
                    <a:pt x="8543" y="6310"/>
                    <a:pt x="8543" y="6300"/>
                    <a:pt x="8543" y="6289"/>
                  </a:cubicBezTo>
                  <a:cubicBezTo>
                    <a:pt x="8542" y="6272"/>
                    <a:pt x="8535" y="6259"/>
                    <a:pt x="8528" y="6246"/>
                  </a:cubicBezTo>
                  <a:cubicBezTo>
                    <a:pt x="8518" y="6229"/>
                    <a:pt x="8496" y="6218"/>
                    <a:pt x="8476" y="6218"/>
                  </a:cubicBezTo>
                  <a:cubicBezTo>
                    <a:pt x="8474" y="6218"/>
                    <a:pt x="8473" y="6218"/>
                    <a:pt x="8471" y="6219"/>
                  </a:cubicBezTo>
                  <a:cubicBezTo>
                    <a:pt x="8475" y="6215"/>
                    <a:pt x="8477" y="6210"/>
                    <a:pt x="8480" y="6206"/>
                  </a:cubicBezTo>
                  <a:cubicBezTo>
                    <a:pt x="8489" y="6193"/>
                    <a:pt x="8499" y="6179"/>
                    <a:pt x="8508" y="6165"/>
                  </a:cubicBezTo>
                  <a:cubicBezTo>
                    <a:pt x="8571" y="6224"/>
                    <a:pt x="8637" y="6282"/>
                    <a:pt x="8705" y="6336"/>
                  </a:cubicBezTo>
                  <a:cubicBezTo>
                    <a:pt x="8743" y="6367"/>
                    <a:pt x="8781" y="6399"/>
                    <a:pt x="8819" y="6428"/>
                  </a:cubicBezTo>
                  <a:lnTo>
                    <a:pt x="8912" y="6497"/>
                  </a:lnTo>
                  <a:cubicBezTo>
                    <a:pt x="8929" y="6510"/>
                    <a:pt x="8946" y="6523"/>
                    <a:pt x="8962" y="6535"/>
                  </a:cubicBezTo>
                  <a:cubicBezTo>
                    <a:pt x="9015" y="6569"/>
                    <a:pt x="9069" y="6603"/>
                    <a:pt x="9120" y="6639"/>
                  </a:cubicBezTo>
                  <a:cubicBezTo>
                    <a:pt x="9161" y="6665"/>
                    <a:pt x="9205" y="6688"/>
                    <a:pt x="9247" y="6713"/>
                  </a:cubicBezTo>
                  <a:cubicBezTo>
                    <a:pt x="9270" y="6726"/>
                    <a:pt x="9293" y="6739"/>
                    <a:pt x="9316" y="6752"/>
                  </a:cubicBezTo>
                  <a:cubicBezTo>
                    <a:pt x="9347" y="6769"/>
                    <a:pt x="9378" y="6784"/>
                    <a:pt x="9410" y="6800"/>
                  </a:cubicBezTo>
                  <a:cubicBezTo>
                    <a:pt x="9472" y="6835"/>
                    <a:pt x="9534" y="6867"/>
                    <a:pt x="9597" y="6899"/>
                  </a:cubicBezTo>
                  <a:lnTo>
                    <a:pt x="9608" y="6907"/>
                  </a:lnTo>
                  <a:cubicBezTo>
                    <a:pt x="9616" y="6910"/>
                    <a:pt x="9623" y="6913"/>
                    <a:pt x="9629" y="6915"/>
                  </a:cubicBezTo>
                  <a:cubicBezTo>
                    <a:pt x="9652" y="6953"/>
                    <a:pt x="9672" y="6990"/>
                    <a:pt x="9690" y="7029"/>
                  </a:cubicBezTo>
                  <a:cubicBezTo>
                    <a:pt x="9714" y="7075"/>
                    <a:pt x="9735" y="7124"/>
                    <a:pt x="9756" y="7170"/>
                  </a:cubicBezTo>
                  <a:cubicBezTo>
                    <a:pt x="9771" y="7206"/>
                    <a:pt x="9787" y="7242"/>
                    <a:pt x="9801" y="7276"/>
                  </a:cubicBezTo>
                  <a:cubicBezTo>
                    <a:pt x="9815" y="7312"/>
                    <a:pt x="9827" y="7351"/>
                    <a:pt x="9838" y="7387"/>
                  </a:cubicBezTo>
                  <a:cubicBezTo>
                    <a:pt x="9849" y="7421"/>
                    <a:pt x="9858" y="7456"/>
                    <a:pt x="9866" y="7492"/>
                  </a:cubicBezTo>
                  <a:cubicBezTo>
                    <a:pt x="9876" y="7527"/>
                    <a:pt x="9881" y="7563"/>
                    <a:pt x="9886" y="7598"/>
                  </a:cubicBezTo>
                  <a:cubicBezTo>
                    <a:pt x="9900" y="7701"/>
                    <a:pt x="9911" y="7803"/>
                    <a:pt x="9917" y="7908"/>
                  </a:cubicBezTo>
                  <a:cubicBezTo>
                    <a:pt x="9917" y="7940"/>
                    <a:pt x="9918" y="7971"/>
                    <a:pt x="9917" y="8002"/>
                  </a:cubicBezTo>
                  <a:cubicBezTo>
                    <a:pt x="9916" y="8033"/>
                    <a:pt x="9915" y="8064"/>
                    <a:pt x="9912" y="8096"/>
                  </a:cubicBezTo>
                  <a:cubicBezTo>
                    <a:pt x="9904" y="8166"/>
                    <a:pt x="9895" y="8236"/>
                    <a:pt x="9885" y="8306"/>
                  </a:cubicBezTo>
                  <a:cubicBezTo>
                    <a:pt x="9875" y="8377"/>
                    <a:pt x="9859" y="8447"/>
                    <a:pt x="9843" y="8515"/>
                  </a:cubicBezTo>
                  <a:lnTo>
                    <a:pt x="9807" y="8635"/>
                  </a:lnTo>
                  <a:cubicBezTo>
                    <a:pt x="9804" y="8657"/>
                    <a:pt x="9801" y="8679"/>
                    <a:pt x="9796" y="8699"/>
                  </a:cubicBezTo>
                  <a:cubicBezTo>
                    <a:pt x="9787" y="8735"/>
                    <a:pt x="9777" y="8768"/>
                    <a:pt x="9763" y="8803"/>
                  </a:cubicBezTo>
                  <a:cubicBezTo>
                    <a:pt x="9760" y="8814"/>
                    <a:pt x="9756" y="8826"/>
                    <a:pt x="9751" y="8838"/>
                  </a:cubicBezTo>
                  <a:cubicBezTo>
                    <a:pt x="9752" y="8839"/>
                    <a:pt x="9752" y="8840"/>
                    <a:pt x="9752" y="8840"/>
                  </a:cubicBezTo>
                  <a:cubicBezTo>
                    <a:pt x="9784" y="8853"/>
                    <a:pt x="9817" y="8868"/>
                    <a:pt x="9849" y="8881"/>
                  </a:cubicBezTo>
                  <a:cubicBezTo>
                    <a:pt x="9891" y="8901"/>
                    <a:pt x="9932" y="8921"/>
                    <a:pt x="9975" y="8942"/>
                  </a:cubicBezTo>
                  <a:cubicBezTo>
                    <a:pt x="9994" y="8952"/>
                    <a:pt x="10013" y="8963"/>
                    <a:pt x="10031" y="8974"/>
                  </a:cubicBezTo>
                  <a:cubicBezTo>
                    <a:pt x="10047" y="8983"/>
                    <a:pt x="10062" y="8994"/>
                    <a:pt x="10078" y="9004"/>
                  </a:cubicBezTo>
                  <a:cubicBezTo>
                    <a:pt x="10085" y="9008"/>
                    <a:pt x="10091" y="9012"/>
                    <a:pt x="10097" y="9017"/>
                  </a:cubicBezTo>
                  <a:cubicBezTo>
                    <a:pt x="10134" y="9040"/>
                    <a:pt x="10168" y="9064"/>
                    <a:pt x="10202" y="9087"/>
                  </a:cubicBezTo>
                  <a:cubicBezTo>
                    <a:pt x="10274" y="9139"/>
                    <a:pt x="10343" y="9194"/>
                    <a:pt x="10411" y="9252"/>
                  </a:cubicBezTo>
                  <a:lnTo>
                    <a:pt x="10410" y="9251"/>
                  </a:lnTo>
                  <a:lnTo>
                    <a:pt x="10410" y="9251"/>
                  </a:lnTo>
                  <a:cubicBezTo>
                    <a:pt x="10491" y="9319"/>
                    <a:pt x="10563" y="9397"/>
                    <a:pt x="10635" y="9474"/>
                  </a:cubicBezTo>
                  <a:cubicBezTo>
                    <a:pt x="10650" y="9489"/>
                    <a:pt x="10663" y="9505"/>
                    <a:pt x="10675" y="9520"/>
                  </a:cubicBezTo>
                  <a:cubicBezTo>
                    <a:pt x="10696" y="9544"/>
                    <a:pt x="10718" y="9567"/>
                    <a:pt x="10738" y="9592"/>
                  </a:cubicBezTo>
                  <a:cubicBezTo>
                    <a:pt x="10771" y="9631"/>
                    <a:pt x="10802" y="9673"/>
                    <a:pt x="10831" y="9715"/>
                  </a:cubicBezTo>
                  <a:cubicBezTo>
                    <a:pt x="10892" y="9803"/>
                    <a:pt x="10953" y="9891"/>
                    <a:pt x="11009" y="9982"/>
                  </a:cubicBezTo>
                  <a:cubicBezTo>
                    <a:pt x="11021" y="10003"/>
                    <a:pt x="11032" y="10023"/>
                    <a:pt x="11045" y="10044"/>
                  </a:cubicBezTo>
                  <a:lnTo>
                    <a:pt x="11125" y="10013"/>
                  </a:lnTo>
                  <a:lnTo>
                    <a:pt x="11125" y="10011"/>
                  </a:lnTo>
                  <a:cubicBezTo>
                    <a:pt x="11130" y="10010"/>
                    <a:pt x="11135" y="10008"/>
                    <a:pt x="11140" y="10006"/>
                  </a:cubicBezTo>
                  <a:lnTo>
                    <a:pt x="11141" y="10008"/>
                  </a:lnTo>
                  <a:cubicBezTo>
                    <a:pt x="11164" y="9999"/>
                    <a:pt x="11185" y="9989"/>
                    <a:pt x="11208" y="9980"/>
                  </a:cubicBezTo>
                  <a:cubicBezTo>
                    <a:pt x="11211" y="9979"/>
                    <a:pt x="11213" y="9978"/>
                    <a:pt x="11217" y="9977"/>
                  </a:cubicBezTo>
                  <a:cubicBezTo>
                    <a:pt x="11258" y="9959"/>
                    <a:pt x="11300" y="9942"/>
                    <a:pt x="11341" y="9927"/>
                  </a:cubicBezTo>
                  <a:cubicBezTo>
                    <a:pt x="11342" y="9926"/>
                    <a:pt x="11345" y="9926"/>
                    <a:pt x="11346" y="9925"/>
                  </a:cubicBezTo>
                  <a:cubicBezTo>
                    <a:pt x="11350" y="9923"/>
                    <a:pt x="11355" y="9922"/>
                    <a:pt x="11360" y="9921"/>
                  </a:cubicBezTo>
                  <a:cubicBezTo>
                    <a:pt x="11403" y="9907"/>
                    <a:pt x="11447" y="9892"/>
                    <a:pt x="11492" y="9882"/>
                  </a:cubicBezTo>
                  <a:cubicBezTo>
                    <a:pt x="11621" y="9850"/>
                    <a:pt x="11752" y="9818"/>
                    <a:pt x="11883" y="9797"/>
                  </a:cubicBezTo>
                  <a:cubicBezTo>
                    <a:pt x="11944" y="9788"/>
                    <a:pt x="12006" y="9782"/>
                    <a:pt x="12067" y="9777"/>
                  </a:cubicBezTo>
                  <a:lnTo>
                    <a:pt x="12087" y="9774"/>
                  </a:lnTo>
                  <a:lnTo>
                    <a:pt x="12087" y="9774"/>
                  </a:lnTo>
                  <a:cubicBezTo>
                    <a:pt x="12086" y="9774"/>
                    <a:pt x="12085" y="9774"/>
                    <a:pt x="12084" y="9774"/>
                  </a:cubicBezTo>
                  <a:cubicBezTo>
                    <a:pt x="12135" y="9768"/>
                    <a:pt x="12186" y="9761"/>
                    <a:pt x="12237" y="9757"/>
                  </a:cubicBezTo>
                  <a:cubicBezTo>
                    <a:pt x="12289" y="9753"/>
                    <a:pt x="12343" y="9751"/>
                    <a:pt x="12397" y="9751"/>
                  </a:cubicBezTo>
                  <a:lnTo>
                    <a:pt x="12403" y="9751"/>
                  </a:lnTo>
                  <a:cubicBezTo>
                    <a:pt x="12464" y="9751"/>
                    <a:pt x="12523" y="9753"/>
                    <a:pt x="12584" y="9757"/>
                  </a:cubicBezTo>
                  <a:cubicBezTo>
                    <a:pt x="12632" y="9763"/>
                    <a:pt x="12681" y="9774"/>
                    <a:pt x="12728" y="9786"/>
                  </a:cubicBezTo>
                  <a:cubicBezTo>
                    <a:pt x="12729" y="9786"/>
                    <a:pt x="12729" y="9786"/>
                    <a:pt x="12730" y="9787"/>
                  </a:cubicBezTo>
                  <a:cubicBezTo>
                    <a:pt x="12781" y="9791"/>
                    <a:pt x="12830" y="9796"/>
                    <a:pt x="12879" y="9804"/>
                  </a:cubicBezTo>
                  <a:cubicBezTo>
                    <a:pt x="12918" y="9810"/>
                    <a:pt x="12956" y="9815"/>
                    <a:pt x="12995" y="9822"/>
                  </a:cubicBezTo>
                  <a:cubicBezTo>
                    <a:pt x="13009" y="9824"/>
                    <a:pt x="13024" y="9828"/>
                    <a:pt x="13039" y="9830"/>
                  </a:cubicBezTo>
                  <a:cubicBezTo>
                    <a:pt x="13035" y="9827"/>
                    <a:pt x="13032" y="9823"/>
                    <a:pt x="13029" y="9818"/>
                  </a:cubicBezTo>
                  <a:lnTo>
                    <a:pt x="13027" y="9815"/>
                  </a:lnTo>
                  <a:cubicBezTo>
                    <a:pt x="13000" y="9782"/>
                    <a:pt x="12972" y="9748"/>
                    <a:pt x="12945" y="9716"/>
                  </a:cubicBezTo>
                  <a:cubicBezTo>
                    <a:pt x="12882" y="9695"/>
                    <a:pt x="12818" y="9676"/>
                    <a:pt x="12754" y="9659"/>
                  </a:cubicBezTo>
                  <a:cubicBezTo>
                    <a:pt x="12729" y="9653"/>
                    <a:pt x="12703" y="9648"/>
                    <a:pt x="12678" y="9643"/>
                  </a:cubicBezTo>
                  <a:cubicBezTo>
                    <a:pt x="12682" y="9634"/>
                    <a:pt x="12684" y="9627"/>
                    <a:pt x="12683" y="9618"/>
                  </a:cubicBezTo>
                  <a:cubicBezTo>
                    <a:pt x="12682" y="9595"/>
                    <a:pt x="12666" y="9576"/>
                    <a:pt x="12646" y="9565"/>
                  </a:cubicBezTo>
                  <a:cubicBezTo>
                    <a:pt x="12633" y="9558"/>
                    <a:pt x="12617" y="9557"/>
                    <a:pt x="12603" y="9557"/>
                  </a:cubicBezTo>
                  <a:cubicBezTo>
                    <a:pt x="12599" y="9557"/>
                    <a:pt x="12596" y="9557"/>
                    <a:pt x="12593" y="9557"/>
                  </a:cubicBezTo>
                  <a:lnTo>
                    <a:pt x="12589" y="9557"/>
                  </a:lnTo>
                  <a:cubicBezTo>
                    <a:pt x="12569" y="9555"/>
                    <a:pt x="12549" y="9551"/>
                    <a:pt x="12532" y="9549"/>
                  </a:cubicBezTo>
                  <a:cubicBezTo>
                    <a:pt x="12506" y="9545"/>
                    <a:pt x="12481" y="9540"/>
                    <a:pt x="12456" y="9538"/>
                  </a:cubicBezTo>
                  <a:cubicBezTo>
                    <a:pt x="12404" y="9531"/>
                    <a:pt x="12351" y="9524"/>
                    <a:pt x="12300" y="9518"/>
                  </a:cubicBezTo>
                  <a:cubicBezTo>
                    <a:pt x="12296" y="9518"/>
                    <a:pt x="12294" y="9516"/>
                    <a:pt x="12289" y="9516"/>
                  </a:cubicBezTo>
                  <a:cubicBezTo>
                    <a:pt x="12288" y="9510"/>
                    <a:pt x="12286" y="9503"/>
                    <a:pt x="12283" y="9497"/>
                  </a:cubicBezTo>
                  <a:cubicBezTo>
                    <a:pt x="12276" y="9483"/>
                    <a:pt x="12269" y="9469"/>
                    <a:pt x="12254" y="9461"/>
                  </a:cubicBezTo>
                  <a:cubicBezTo>
                    <a:pt x="12238" y="9451"/>
                    <a:pt x="12217" y="9447"/>
                    <a:pt x="12198" y="9441"/>
                  </a:cubicBezTo>
                  <a:cubicBezTo>
                    <a:pt x="12172" y="9436"/>
                    <a:pt x="12146" y="9431"/>
                    <a:pt x="12120" y="9427"/>
                  </a:cubicBezTo>
                  <a:cubicBezTo>
                    <a:pt x="12063" y="9420"/>
                    <a:pt x="12008" y="9413"/>
                    <a:pt x="11951" y="9411"/>
                  </a:cubicBezTo>
                  <a:cubicBezTo>
                    <a:pt x="11923" y="9411"/>
                    <a:pt x="11895" y="9411"/>
                    <a:pt x="11867" y="9411"/>
                  </a:cubicBezTo>
                  <a:cubicBezTo>
                    <a:pt x="11807" y="9411"/>
                    <a:pt x="11747" y="9412"/>
                    <a:pt x="11687" y="9416"/>
                  </a:cubicBezTo>
                  <a:cubicBezTo>
                    <a:pt x="11646" y="9418"/>
                    <a:pt x="11607" y="9423"/>
                    <a:pt x="11568" y="9430"/>
                  </a:cubicBezTo>
                  <a:cubicBezTo>
                    <a:pt x="11542" y="9426"/>
                    <a:pt x="11517" y="9422"/>
                    <a:pt x="11492" y="9418"/>
                  </a:cubicBezTo>
                  <a:cubicBezTo>
                    <a:pt x="11475" y="9416"/>
                    <a:pt x="11459" y="9415"/>
                    <a:pt x="11442" y="9411"/>
                  </a:cubicBezTo>
                  <a:cubicBezTo>
                    <a:pt x="11418" y="9408"/>
                    <a:pt x="11393" y="9404"/>
                    <a:pt x="11369" y="9404"/>
                  </a:cubicBezTo>
                  <a:cubicBezTo>
                    <a:pt x="11362" y="9404"/>
                    <a:pt x="11356" y="9405"/>
                    <a:pt x="11349" y="9405"/>
                  </a:cubicBezTo>
                  <a:cubicBezTo>
                    <a:pt x="11326" y="9407"/>
                    <a:pt x="11305" y="9422"/>
                    <a:pt x="11296" y="9442"/>
                  </a:cubicBezTo>
                  <a:cubicBezTo>
                    <a:pt x="11283" y="9438"/>
                    <a:pt x="11270" y="9435"/>
                    <a:pt x="11257" y="9435"/>
                  </a:cubicBezTo>
                  <a:cubicBezTo>
                    <a:pt x="11254" y="9435"/>
                    <a:pt x="11250" y="9435"/>
                    <a:pt x="11246" y="9435"/>
                  </a:cubicBezTo>
                  <a:cubicBezTo>
                    <a:pt x="11228" y="9435"/>
                    <a:pt x="11209" y="9439"/>
                    <a:pt x="11192" y="9448"/>
                  </a:cubicBezTo>
                  <a:cubicBezTo>
                    <a:pt x="11191" y="9449"/>
                    <a:pt x="11190" y="9449"/>
                    <a:pt x="11189" y="9451"/>
                  </a:cubicBezTo>
                  <a:cubicBezTo>
                    <a:pt x="11182" y="9448"/>
                    <a:pt x="11176" y="9447"/>
                    <a:pt x="11170" y="9443"/>
                  </a:cubicBezTo>
                  <a:cubicBezTo>
                    <a:pt x="11158" y="9440"/>
                    <a:pt x="11144" y="9440"/>
                    <a:pt x="11133" y="9438"/>
                  </a:cubicBezTo>
                  <a:cubicBezTo>
                    <a:pt x="11132" y="9438"/>
                    <a:pt x="11131" y="9438"/>
                    <a:pt x="11130" y="9438"/>
                  </a:cubicBezTo>
                  <a:cubicBezTo>
                    <a:pt x="11120" y="9438"/>
                    <a:pt x="11108" y="9443"/>
                    <a:pt x="11099" y="9443"/>
                  </a:cubicBezTo>
                  <a:cubicBezTo>
                    <a:pt x="11087" y="9446"/>
                    <a:pt x="11077" y="9452"/>
                    <a:pt x="11067" y="9457"/>
                  </a:cubicBezTo>
                  <a:cubicBezTo>
                    <a:pt x="11065" y="9458"/>
                    <a:pt x="11063" y="9458"/>
                    <a:pt x="11062" y="9459"/>
                  </a:cubicBezTo>
                  <a:cubicBezTo>
                    <a:pt x="11058" y="9454"/>
                    <a:pt x="11053" y="9449"/>
                    <a:pt x="11048" y="9443"/>
                  </a:cubicBezTo>
                  <a:cubicBezTo>
                    <a:pt x="11045" y="9436"/>
                    <a:pt x="11041" y="9430"/>
                    <a:pt x="11036" y="9422"/>
                  </a:cubicBezTo>
                  <a:cubicBezTo>
                    <a:pt x="11019" y="9392"/>
                    <a:pt x="10999" y="9364"/>
                    <a:pt x="10981" y="9334"/>
                  </a:cubicBezTo>
                  <a:cubicBezTo>
                    <a:pt x="10973" y="9319"/>
                    <a:pt x="10960" y="9304"/>
                    <a:pt x="10949" y="9291"/>
                  </a:cubicBezTo>
                  <a:cubicBezTo>
                    <a:pt x="10948" y="9288"/>
                    <a:pt x="10948" y="9284"/>
                    <a:pt x="10947" y="9282"/>
                  </a:cubicBezTo>
                  <a:cubicBezTo>
                    <a:pt x="10924" y="9224"/>
                    <a:pt x="10892" y="9169"/>
                    <a:pt x="10859" y="9117"/>
                  </a:cubicBezTo>
                  <a:cubicBezTo>
                    <a:pt x="10788" y="9008"/>
                    <a:pt x="10696" y="8915"/>
                    <a:pt x="10592" y="8838"/>
                  </a:cubicBezTo>
                  <a:cubicBezTo>
                    <a:pt x="10493" y="8762"/>
                    <a:pt x="10390" y="8689"/>
                    <a:pt x="10278" y="8632"/>
                  </a:cubicBezTo>
                  <a:cubicBezTo>
                    <a:pt x="10286" y="8590"/>
                    <a:pt x="10291" y="8548"/>
                    <a:pt x="10297" y="8504"/>
                  </a:cubicBezTo>
                  <a:cubicBezTo>
                    <a:pt x="10312" y="8447"/>
                    <a:pt x="10322" y="8389"/>
                    <a:pt x="10333" y="8331"/>
                  </a:cubicBezTo>
                  <a:cubicBezTo>
                    <a:pt x="10346" y="8255"/>
                    <a:pt x="10354" y="8178"/>
                    <a:pt x="10362" y="8102"/>
                  </a:cubicBezTo>
                  <a:cubicBezTo>
                    <a:pt x="10376" y="7949"/>
                    <a:pt x="10375" y="7794"/>
                    <a:pt x="10359" y="7642"/>
                  </a:cubicBezTo>
                  <a:cubicBezTo>
                    <a:pt x="10350" y="7572"/>
                    <a:pt x="10338" y="7503"/>
                    <a:pt x="10322" y="7435"/>
                  </a:cubicBezTo>
                  <a:cubicBezTo>
                    <a:pt x="10313" y="7398"/>
                    <a:pt x="10305" y="7362"/>
                    <a:pt x="10295" y="7326"/>
                  </a:cubicBezTo>
                  <a:cubicBezTo>
                    <a:pt x="10287" y="7297"/>
                    <a:pt x="10277" y="7270"/>
                    <a:pt x="10267" y="7243"/>
                  </a:cubicBezTo>
                  <a:cubicBezTo>
                    <a:pt x="10257" y="7219"/>
                    <a:pt x="10235" y="7202"/>
                    <a:pt x="10209" y="7202"/>
                  </a:cubicBezTo>
                  <a:cubicBezTo>
                    <a:pt x="10201" y="7202"/>
                    <a:pt x="10194" y="7203"/>
                    <a:pt x="10188" y="7204"/>
                  </a:cubicBezTo>
                  <a:cubicBezTo>
                    <a:pt x="10179" y="7173"/>
                    <a:pt x="10169" y="7142"/>
                    <a:pt x="10157" y="7111"/>
                  </a:cubicBezTo>
                  <a:cubicBezTo>
                    <a:pt x="10150" y="7095"/>
                    <a:pt x="10145" y="7078"/>
                    <a:pt x="10139" y="7062"/>
                  </a:cubicBezTo>
                  <a:lnTo>
                    <a:pt x="10139" y="7062"/>
                  </a:lnTo>
                  <a:cubicBezTo>
                    <a:pt x="10149" y="7063"/>
                    <a:pt x="10158" y="7065"/>
                    <a:pt x="10169" y="7067"/>
                  </a:cubicBezTo>
                  <a:cubicBezTo>
                    <a:pt x="10237" y="7077"/>
                    <a:pt x="10305" y="7082"/>
                    <a:pt x="10375" y="7087"/>
                  </a:cubicBezTo>
                  <a:cubicBezTo>
                    <a:pt x="10442" y="7093"/>
                    <a:pt x="10510" y="7095"/>
                    <a:pt x="10578" y="7096"/>
                  </a:cubicBezTo>
                  <a:cubicBezTo>
                    <a:pt x="10640" y="7096"/>
                    <a:pt x="10704" y="7091"/>
                    <a:pt x="10766" y="7087"/>
                  </a:cubicBezTo>
                  <a:cubicBezTo>
                    <a:pt x="10870" y="7079"/>
                    <a:pt x="10974" y="7059"/>
                    <a:pt x="11076" y="7036"/>
                  </a:cubicBezTo>
                  <a:cubicBezTo>
                    <a:pt x="11123" y="7026"/>
                    <a:pt x="11171" y="7013"/>
                    <a:pt x="11218" y="7002"/>
                  </a:cubicBezTo>
                  <a:cubicBezTo>
                    <a:pt x="11257" y="6992"/>
                    <a:pt x="11296" y="6980"/>
                    <a:pt x="11334" y="6966"/>
                  </a:cubicBezTo>
                  <a:cubicBezTo>
                    <a:pt x="11340" y="6970"/>
                    <a:pt x="11347" y="6973"/>
                    <a:pt x="11356" y="6973"/>
                  </a:cubicBezTo>
                  <a:cubicBezTo>
                    <a:pt x="11358" y="6973"/>
                    <a:pt x="11360" y="6972"/>
                    <a:pt x="11363" y="6972"/>
                  </a:cubicBezTo>
                  <a:cubicBezTo>
                    <a:pt x="11385" y="6971"/>
                    <a:pt x="11407" y="6965"/>
                    <a:pt x="11428" y="6959"/>
                  </a:cubicBezTo>
                  <a:cubicBezTo>
                    <a:pt x="11455" y="6951"/>
                    <a:pt x="11480" y="6943"/>
                    <a:pt x="11506" y="6935"/>
                  </a:cubicBezTo>
                  <a:cubicBezTo>
                    <a:pt x="11561" y="6917"/>
                    <a:pt x="11615" y="6897"/>
                    <a:pt x="11667" y="6873"/>
                  </a:cubicBezTo>
                  <a:cubicBezTo>
                    <a:pt x="11768" y="6829"/>
                    <a:pt x="11867" y="6780"/>
                    <a:pt x="11961" y="6723"/>
                  </a:cubicBezTo>
                  <a:cubicBezTo>
                    <a:pt x="11999" y="6763"/>
                    <a:pt x="12038" y="6804"/>
                    <a:pt x="12079" y="6840"/>
                  </a:cubicBezTo>
                  <a:cubicBezTo>
                    <a:pt x="12120" y="6876"/>
                    <a:pt x="12160" y="6913"/>
                    <a:pt x="12203" y="6946"/>
                  </a:cubicBezTo>
                  <a:cubicBezTo>
                    <a:pt x="12245" y="6980"/>
                    <a:pt x="12288" y="7016"/>
                    <a:pt x="12333" y="7047"/>
                  </a:cubicBezTo>
                  <a:cubicBezTo>
                    <a:pt x="12364" y="7069"/>
                    <a:pt x="12397" y="7090"/>
                    <a:pt x="12428" y="7111"/>
                  </a:cubicBezTo>
                  <a:cubicBezTo>
                    <a:pt x="12449" y="7127"/>
                    <a:pt x="12472" y="7144"/>
                    <a:pt x="12496" y="7158"/>
                  </a:cubicBezTo>
                  <a:cubicBezTo>
                    <a:pt x="12567" y="7203"/>
                    <a:pt x="12640" y="7244"/>
                    <a:pt x="12714" y="7285"/>
                  </a:cubicBezTo>
                  <a:cubicBezTo>
                    <a:pt x="12749" y="7302"/>
                    <a:pt x="12784" y="7320"/>
                    <a:pt x="12820" y="7336"/>
                  </a:cubicBezTo>
                  <a:lnTo>
                    <a:pt x="12858" y="7363"/>
                  </a:lnTo>
                  <a:cubicBezTo>
                    <a:pt x="12854" y="7383"/>
                    <a:pt x="12859" y="7402"/>
                    <a:pt x="12867" y="7421"/>
                  </a:cubicBezTo>
                  <a:cubicBezTo>
                    <a:pt x="12877" y="7443"/>
                    <a:pt x="12897" y="7457"/>
                    <a:pt x="12918" y="7467"/>
                  </a:cubicBezTo>
                  <a:cubicBezTo>
                    <a:pt x="12950" y="7485"/>
                    <a:pt x="12983" y="7498"/>
                    <a:pt x="13017" y="7511"/>
                  </a:cubicBezTo>
                  <a:cubicBezTo>
                    <a:pt x="13052" y="7523"/>
                    <a:pt x="13088" y="7537"/>
                    <a:pt x="13124" y="7549"/>
                  </a:cubicBezTo>
                  <a:cubicBezTo>
                    <a:pt x="13126" y="7550"/>
                    <a:pt x="13129" y="7550"/>
                    <a:pt x="13133" y="7552"/>
                  </a:cubicBezTo>
                  <a:cubicBezTo>
                    <a:pt x="13178" y="7564"/>
                    <a:pt x="13223" y="7579"/>
                    <a:pt x="13269" y="7591"/>
                  </a:cubicBezTo>
                  <a:cubicBezTo>
                    <a:pt x="13279" y="7595"/>
                    <a:pt x="13289" y="7596"/>
                    <a:pt x="13300" y="7599"/>
                  </a:cubicBezTo>
                  <a:cubicBezTo>
                    <a:pt x="13331" y="7606"/>
                    <a:pt x="13362" y="7614"/>
                    <a:pt x="13393" y="7621"/>
                  </a:cubicBezTo>
                  <a:cubicBezTo>
                    <a:pt x="13470" y="7640"/>
                    <a:pt x="13547" y="7652"/>
                    <a:pt x="13627" y="7657"/>
                  </a:cubicBezTo>
                  <a:cubicBezTo>
                    <a:pt x="13640" y="7658"/>
                    <a:pt x="13654" y="7659"/>
                    <a:pt x="13668" y="7659"/>
                  </a:cubicBezTo>
                  <a:cubicBezTo>
                    <a:pt x="13697" y="7659"/>
                    <a:pt x="13726" y="7656"/>
                    <a:pt x="13754" y="7653"/>
                  </a:cubicBezTo>
                  <a:cubicBezTo>
                    <a:pt x="13771" y="7652"/>
                    <a:pt x="13792" y="7647"/>
                    <a:pt x="13807" y="7641"/>
                  </a:cubicBezTo>
                  <a:cubicBezTo>
                    <a:pt x="13822" y="7634"/>
                    <a:pt x="13836" y="7625"/>
                    <a:pt x="13849" y="7615"/>
                  </a:cubicBezTo>
                  <a:cubicBezTo>
                    <a:pt x="13864" y="7604"/>
                    <a:pt x="13874" y="7583"/>
                    <a:pt x="13874" y="7564"/>
                  </a:cubicBezTo>
                  <a:lnTo>
                    <a:pt x="13874" y="7559"/>
                  </a:lnTo>
                  <a:cubicBezTo>
                    <a:pt x="13879" y="7558"/>
                    <a:pt x="13883" y="7557"/>
                    <a:pt x="13888" y="7555"/>
                  </a:cubicBezTo>
                  <a:cubicBezTo>
                    <a:pt x="13941" y="7549"/>
                    <a:pt x="13992" y="7534"/>
                    <a:pt x="14041" y="7517"/>
                  </a:cubicBezTo>
                  <a:lnTo>
                    <a:pt x="14041" y="7517"/>
                  </a:lnTo>
                  <a:cubicBezTo>
                    <a:pt x="14035" y="7522"/>
                    <a:pt x="14028" y="7527"/>
                    <a:pt x="14023" y="7534"/>
                  </a:cubicBezTo>
                  <a:cubicBezTo>
                    <a:pt x="14015" y="7548"/>
                    <a:pt x="14008" y="7559"/>
                    <a:pt x="14005" y="7574"/>
                  </a:cubicBezTo>
                  <a:cubicBezTo>
                    <a:pt x="13998" y="7598"/>
                    <a:pt x="13996" y="7621"/>
                    <a:pt x="13993" y="7647"/>
                  </a:cubicBezTo>
                  <a:cubicBezTo>
                    <a:pt x="13991" y="7678"/>
                    <a:pt x="13989" y="7709"/>
                    <a:pt x="13987" y="7740"/>
                  </a:cubicBezTo>
                  <a:cubicBezTo>
                    <a:pt x="13984" y="7791"/>
                    <a:pt x="13987" y="7844"/>
                    <a:pt x="13992" y="7895"/>
                  </a:cubicBezTo>
                  <a:cubicBezTo>
                    <a:pt x="13993" y="7906"/>
                    <a:pt x="13997" y="7915"/>
                    <a:pt x="14003" y="7923"/>
                  </a:cubicBezTo>
                  <a:cubicBezTo>
                    <a:pt x="14002" y="7950"/>
                    <a:pt x="13999" y="7977"/>
                    <a:pt x="14002" y="8004"/>
                  </a:cubicBezTo>
                  <a:cubicBezTo>
                    <a:pt x="14002" y="8037"/>
                    <a:pt x="14003" y="8068"/>
                    <a:pt x="14003" y="8099"/>
                  </a:cubicBezTo>
                  <a:lnTo>
                    <a:pt x="14003" y="8104"/>
                  </a:lnTo>
                  <a:cubicBezTo>
                    <a:pt x="14002" y="8147"/>
                    <a:pt x="13999" y="8192"/>
                    <a:pt x="13999" y="8236"/>
                  </a:cubicBezTo>
                  <a:cubicBezTo>
                    <a:pt x="13992" y="8249"/>
                    <a:pt x="13988" y="8264"/>
                    <a:pt x="13987" y="8279"/>
                  </a:cubicBezTo>
                  <a:cubicBezTo>
                    <a:pt x="13979" y="8334"/>
                    <a:pt x="13982" y="8393"/>
                    <a:pt x="13987" y="8448"/>
                  </a:cubicBezTo>
                  <a:cubicBezTo>
                    <a:pt x="13992" y="8514"/>
                    <a:pt x="14005" y="8579"/>
                    <a:pt x="14019" y="8642"/>
                  </a:cubicBezTo>
                  <a:cubicBezTo>
                    <a:pt x="14048" y="8764"/>
                    <a:pt x="14089" y="8884"/>
                    <a:pt x="14141" y="8999"/>
                  </a:cubicBezTo>
                  <a:cubicBezTo>
                    <a:pt x="14165" y="9054"/>
                    <a:pt x="14192" y="9108"/>
                    <a:pt x="14224" y="9160"/>
                  </a:cubicBezTo>
                  <a:cubicBezTo>
                    <a:pt x="14236" y="9178"/>
                    <a:pt x="14249" y="9195"/>
                    <a:pt x="14263" y="9210"/>
                  </a:cubicBezTo>
                  <a:cubicBezTo>
                    <a:pt x="14277" y="9225"/>
                    <a:pt x="14297" y="9234"/>
                    <a:pt x="14314" y="9240"/>
                  </a:cubicBezTo>
                  <a:cubicBezTo>
                    <a:pt x="14314" y="9241"/>
                    <a:pt x="14316" y="9242"/>
                    <a:pt x="14316" y="9244"/>
                  </a:cubicBezTo>
                  <a:cubicBezTo>
                    <a:pt x="14332" y="9314"/>
                    <a:pt x="14343" y="9387"/>
                    <a:pt x="14358" y="9459"/>
                  </a:cubicBezTo>
                  <a:cubicBezTo>
                    <a:pt x="14370" y="9525"/>
                    <a:pt x="14379" y="9592"/>
                    <a:pt x="14391" y="9659"/>
                  </a:cubicBezTo>
                  <a:cubicBezTo>
                    <a:pt x="14399" y="9712"/>
                    <a:pt x="14405" y="9763"/>
                    <a:pt x="14414" y="9817"/>
                  </a:cubicBezTo>
                  <a:cubicBezTo>
                    <a:pt x="14423" y="9875"/>
                    <a:pt x="14430" y="9934"/>
                    <a:pt x="14438" y="9993"/>
                  </a:cubicBezTo>
                  <a:cubicBezTo>
                    <a:pt x="14440" y="9996"/>
                    <a:pt x="14440" y="10001"/>
                    <a:pt x="14442" y="10006"/>
                  </a:cubicBezTo>
                  <a:cubicBezTo>
                    <a:pt x="14441" y="10015"/>
                    <a:pt x="14441" y="10026"/>
                    <a:pt x="14441" y="10036"/>
                  </a:cubicBezTo>
                  <a:cubicBezTo>
                    <a:pt x="14441" y="10039"/>
                    <a:pt x="14442" y="10041"/>
                    <a:pt x="14442" y="10044"/>
                  </a:cubicBezTo>
                  <a:cubicBezTo>
                    <a:pt x="14442" y="10050"/>
                    <a:pt x="14441" y="10056"/>
                    <a:pt x="14441" y="10063"/>
                  </a:cubicBezTo>
                  <a:cubicBezTo>
                    <a:pt x="14436" y="10117"/>
                    <a:pt x="14432" y="10173"/>
                    <a:pt x="14430" y="10228"/>
                  </a:cubicBezTo>
                  <a:cubicBezTo>
                    <a:pt x="14430" y="10237"/>
                    <a:pt x="14428" y="10247"/>
                    <a:pt x="14428" y="10257"/>
                  </a:cubicBezTo>
                  <a:cubicBezTo>
                    <a:pt x="14415" y="10323"/>
                    <a:pt x="14407" y="10388"/>
                    <a:pt x="14405" y="10455"/>
                  </a:cubicBezTo>
                  <a:cubicBezTo>
                    <a:pt x="14402" y="10511"/>
                    <a:pt x="14409" y="10566"/>
                    <a:pt x="14416" y="10622"/>
                  </a:cubicBezTo>
                  <a:lnTo>
                    <a:pt x="14420" y="10645"/>
                  </a:lnTo>
                  <a:cubicBezTo>
                    <a:pt x="14432" y="10594"/>
                    <a:pt x="14447" y="10546"/>
                    <a:pt x="14461" y="10496"/>
                  </a:cubicBezTo>
                  <a:cubicBezTo>
                    <a:pt x="14490" y="10381"/>
                    <a:pt x="14526" y="10267"/>
                    <a:pt x="14565" y="10155"/>
                  </a:cubicBezTo>
                  <a:cubicBezTo>
                    <a:pt x="14585" y="10098"/>
                    <a:pt x="14603" y="10040"/>
                    <a:pt x="14624" y="9983"/>
                  </a:cubicBezTo>
                  <a:cubicBezTo>
                    <a:pt x="14648" y="9918"/>
                    <a:pt x="14670" y="9854"/>
                    <a:pt x="14695" y="9789"/>
                  </a:cubicBezTo>
                  <a:cubicBezTo>
                    <a:pt x="14719" y="9729"/>
                    <a:pt x="14745" y="9669"/>
                    <a:pt x="14770" y="9611"/>
                  </a:cubicBezTo>
                  <a:cubicBezTo>
                    <a:pt x="14771" y="9608"/>
                    <a:pt x="14772" y="9607"/>
                    <a:pt x="14772" y="9603"/>
                  </a:cubicBezTo>
                  <a:cubicBezTo>
                    <a:pt x="14784" y="9580"/>
                    <a:pt x="14796" y="9556"/>
                    <a:pt x="14807" y="9533"/>
                  </a:cubicBezTo>
                  <a:cubicBezTo>
                    <a:pt x="14798" y="9520"/>
                    <a:pt x="14789" y="9507"/>
                    <a:pt x="14781" y="9495"/>
                  </a:cubicBezTo>
                  <a:cubicBezTo>
                    <a:pt x="14765" y="9473"/>
                    <a:pt x="14748" y="9452"/>
                    <a:pt x="14732" y="9430"/>
                  </a:cubicBezTo>
                  <a:lnTo>
                    <a:pt x="14730" y="9427"/>
                  </a:lnTo>
                  <a:cubicBezTo>
                    <a:pt x="14673" y="9354"/>
                    <a:pt x="14623" y="9277"/>
                    <a:pt x="14574" y="9199"/>
                  </a:cubicBezTo>
                  <a:lnTo>
                    <a:pt x="14574" y="9199"/>
                  </a:lnTo>
                  <a:lnTo>
                    <a:pt x="14575" y="9200"/>
                  </a:lnTo>
                  <a:cubicBezTo>
                    <a:pt x="14519" y="9106"/>
                    <a:pt x="14468" y="9008"/>
                    <a:pt x="14425" y="8909"/>
                  </a:cubicBezTo>
                  <a:cubicBezTo>
                    <a:pt x="14384" y="8812"/>
                    <a:pt x="14349" y="8713"/>
                    <a:pt x="14318" y="8612"/>
                  </a:cubicBezTo>
                  <a:cubicBezTo>
                    <a:pt x="14299" y="8545"/>
                    <a:pt x="14283" y="8478"/>
                    <a:pt x="14272" y="8409"/>
                  </a:cubicBezTo>
                  <a:lnTo>
                    <a:pt x="14272" y="8414"/>
                  </a:lnTo>
                  <a:cubicBezTo>
                    <a:pt x="14262" y="8341"/>
                    <a:pt x="14252" y="8269"/>
                    <a:pt x="14250" y="8197"/>
                  </a:cubicBezTo>
                  <a:lnTo>
                    <a:pt x="14250" y="8202"/>
                  </a:lnTo>
                  <a:cubicBezTo>
                    <a:pt x="14249" y="8116"/>
                    <a:pt x="14247" y="8032"/>
                    <a:pt x="14251" y="7947"/>
                  </a:cubicBezTo>
                  <a:cubicBezTo>
                    <a:pt x="14255" y="7857"/>
                    <a:pt x="14262" y="7766"/>
                    <a:pt x="14270" y="7677"/>
                  </a:cubicBezTo>
                  <a:cubicBezTo>
                    <a:pt x="14276" y="7630"/>
                    <a:pt x="14283" y="7585"/>
                    <a:pt x="14290" y="7538"/>
                  </a:cubicBezTo>
                  <a:cubicBezTo>
                    <a:pt x="14297" y="7492"/>
                    <a:pt x="14303" y="7447"/>
                    <a:pt x="14312" y="7403"/>
                  </a:cubicBezTo>
                  <a:lnTo>
                    <a:pt x="14312" y="7403"/>
                  </a:lnTo>
                  <a:cubicBezTo>
                    <a:pt x="14312" y="7404"/>
                    <a:pt x="14311" y="7404"/>
                    <a:pt x="14311" y="7405"/>
                  </a:cubicBezTo>
                  <a:lnTo>
                    <a:pt x="14311" y="7405"/>
                  </a:lnTo>
                  <a:cubicBezTo>
                    <a:pt x="14314" y="7387"/>
                    <a:pt x="14319" y="7369"/>
                    <a:pt x="14325" y="7353"/>
                  </a:cubicBezTo>
                  <a:cubicBezTo>
                    <a:pt x="14348" y="7336"/>
                    <a:pt x="14373" y="7321"/>
                    <a:pt x="14396" y="7302"/>
                  </a:cubicBezTo>
                  <a:cubicBezTo>
                    <a:pt x="14405" y="7295"/>
                    <a:pt x="14414" y="7289"/>
                    <a:pt x="14423" y="7280"/>
                  </a:cubicBezTo>
                  <a:cubicBezTo>
                    <a:pt x="14428" y="7279"/>
                    <a:pt x="14435" y="7278"/>
                    <a:pt x="14441" y="7276"/>
                  </a:cubicBezTo>
                  <a:cubicBezTo>
                    <a:pt x="14451" y="7273"/>
                    <a:pt x="14460" y="7268"/>
                    <a:pt x="14468" y="7263"/>
                  </a:cubicBezTo>
                  <a:cubicBezTo>
                    <a:pt x="14482" y="7254"/>
                    <a:pt x="14490" y="7242"/>
                    <a:pt x="14497" y="7228"/>
                  </a:cubicBezTo>
                  <a:cubicBezTo>
                    <a:pt x="14499" y="7223"/>
                    <a:pt x="14500" y="7217"/>
                    <a:pt x="14502" y="7211"/>
                  </a:cubicBezTo>
                  <a:cubicBezTo>
                    <a:pt x="14535" y="7177"/>
                    <a:pt x="14567" y="7141"/>
                    <a:pt x="14596" y="7104"/>
                  </a:cubicBezTo>
                  <a:cubicBezTo>
                    <a:pt x="14628" y="7062"/>
                    <a:pt x="14657" y="7017"/>
                    <a:pt x="14684" y="6972"/>
                  </a:cubicBezTo>
                  <a:cubicBezTo>
                    <a:pt x="14699" y="6948"/>
                    <a:pt x="14714" y="6922"/>
                    <a:pt x="14723" y="6893"/>
                  </a:cubicBezTo>
                  <a:cubicBezTo>
                    <a:pt x="14730" y="6868"/>
                    <a:pt x="14729" y="6845"/>
                    <a:pt x="14712" y="6822"/>
                  </a:cubicBezTo>
                  <a:cubicBezTo>
                    <a:pt x="14704" y="6811"/>
                    <a:pt x="14693" y="6804"/>
                    <a:pt x="14678" y="6801"/>
                  </a:cubicBezTo>
                  <a:cubicBezTo>
                    <a:pt x="14673" y="6811"/>
                    <a:pt x="14668" y="6821"/>
                    <a:pt x="14663" y="6830"/>
                  </a:cubicBezTo>
                  <a:cubicBezTo>
                    <a:pt x="14649" y="6855"/>
                    <a:pt x="14635" y="6878"/>
                    <a:pt x="14617" y="6899"/>
                  </a:cubicBezTo>
                  <a:cubicBezTo>
                    <a:pt x="14591" y="6940"/>
                    <a:pt x="14569" y="6962"/>
                    <a:pt x="14544" y="6982"/>
                  </a:cubicBezTo>
                  <a:cubicBezTo>
                    <a:pt x="14526" y="6998"/>
                    <a:pt x="14507" y="7013"/>
                    <a:pt x="14489" y="7031"/>
                  </a:cubicBezTo>
                  <a:cubicBezTo>
                    <a:pt x="14463" y="7052"/>
                    <a:pt x="14435" y="7074"/>
                    <a:pt x="14406" y="7091"/>
                  </a:cubicBezTo>
                  <a:cubicBezTo>
                    <a:pt x="14375" y="7109"/>
                    <a:pt x="14342" y="7125"/>
                    <a:pt x="14308" y="7137"/>
                  </a:cubicBezTo>
                  <a:cubicBezTo>
                    <a:pt x="14257" y="7156"/>
                    <a:pt x="14208" y="7172"/>
                    <a:pt x="14154" y="7183"/>
                  </a:cubicBezTo>
                  <a:cubicBezTo>
                    <a:pt x="14106" y="7194"/>
                    <a:pt x="14056" y="7201"/>
                    <a:pt x="14008" y="7208"/>
                  </a:cubicBezTo>
                  <a:cubicBezTo>
                    <a:pt x="13955" y="7217"/>
                    <a:pt x="13901" y="7224"/>
                    <a:pt x="13848" y="7225"/>
                  </a:cubicBezTo>
                  <a:cubicBezTo>
                    <a:pt x="13828" y="7226"/>
                    <a:pt x="13808" y="7226"/>
                    <a:pt x="13788" y="7226"/>
                  </a:cubicBezTo>
                  <a:cubicBezTo>
                    <a:pt x="13710" y="7226"/>
                    <a:pt x="13632" y="7220"/>
                    <a:pt x="13555" y="7207"/>
                  </a:cubicBezTo>
                  <a:cubicBezTo>
                    <a:pt x="13498" y="7198"/>
                    <a:pt x="13442" y="7185"/>
                    <a:pt x="13389" y="7168"/>
                  </a:cubicBezTo>
                  <a:cubicBezTo>
                    <a:pt x="13379" y="7166"/>
                    <a:pt x="13370" y="7163"/>
                    <a:pt x="13363" y="7160"/>
                  </a:cubicBezTo>
                  <a:cubicBezTo>
                    <a:pt x="13302" y="7139"/>
                    <a:pt x="13240" y="7119"/>
                    <a:pt x="13179" y="7098"/>
                  </a:cubicBezTo>
                  <a:cubicBezTo>
                    <a:pt x="13117" y="7074"/>
                    <a:pt x="13058" y="7049"/>
                    <a:pt x="13000" y="7016"/>
                  </a:cubicBezTo>
                  <a:cubicBezTo>
                    <a:pt x="12946" y="6984"/>
                    <a:pt x="12895" y="6948"/>
                    <a:pt x="12846" y="6912"/>
                  </a:cubicBezTo>
                  <a:cubicBezTo>
                    <a:pt x="12792" y="6873"/>
                    <a:pt x="12739" y="6836"/>
                    <a:pt x="12689" y="6795"/>
                  </a:cubicBezTo>
                  <a:cubicBezTo>
                    <a:pt x="12639" y="6757"/>
                    <a:pt x="12591" y="6716"/>
                    <a:pt x="12542" y="6676"/>
                  </a:cubicBezTo>
                  <a:cubicBezTo>
                    <a:pt x="12490" y="6631"/>
                    <a:pt x="12435" y="6589"/>
                    <a:pt x="12382" y="6546"/>
                  </a:cubicBezTo>
                  <a:cubicBezTo>
                    <a:pt x="12335" y="6506"/>
                    <a:pt x="12285" y="6468"/>
                    <a:pt x="12240" y="6425"/>
                  </a:cubicBezTo>
                  <a:lnTo>
                    <a:pt x="12240" y="6425"/>
                  </a:lnTo>
                  <a:lnTo>
                    <a:pt x="12243" y="6428"/>
                  </a:lnTo>
                  <a:cubicBezTo>
                    <a:pt x="12198" y="6386"/>
                    <a:pt x="12151" y="6341"/>
                    <a:pt x="12106" y="6298"/>
                  </a:cubicBezTo>
                  <a:cubicBezTo>
                    <a:pt x="12087" y="6279"/>
                    <a:pt x="12069" y="6260"/>
                    <a:pt x="12051" y="6241"/>
                  </a:cubicBezTo>
                  <a:cubicBezTo>
                    <a:pt x="12044" y="6243"/>
                    <a:pt x="12038" y="6248"/>
                    <a:pt x="12032" y="6253"/>
                  </a:cubicBezTo>
                  <a:cubicBezTo>
                    <a:pt x="12030" y="6255"/>
                    <a:pt x="12027" y="6259"/>
                    <a:pt x="12025" y="6262"/>
                  </a:cubicBezTo>
                  <a:cubicBezTo>
                    <a:pt x="11976" y="6279"/>
                    <a:pt x="11927" y="6301"/>
                    <a:pt x="11879" y="6324"/>
                  </a:cubicBezTo>
                  <a:cubicBezTo>
                    <a:pt x="11836" y="6344"/>
                    <a:pt x="11793" y="6365"/>
                    <a:pt x="11750" y="6386"/>
                  </a:cubicBezTo>
                  <a:cubicBezTo>
                    <a:pt x="11707" y="6406"/>
                    <a:pt x="11665" y="6430"/>
                    <a:pt x="11622" y="6452"/>
                  </a:cubicBezTo>
                  <a:lnTo>
                    <a:pt x="11622" y="6452"/>
                  </a:lnTo>
                  <a:cubicBezTo>
                    <a:pt x="11551" y="6486"/>
                    <a:pt x="11479" y="6517"/>
                    <a:pt x="11406" y="6544"/>
                  </a:cubicBezTo>
                  <a:cubicBezTo>
                    <a:pt x="11344" y="6564"/>
                    <a:pt x="11282" y="6585"/>
                    <a:pt x="11217" y="6598"/>
                  </a:cubicBezTo>
                  <a:lnTo>
                    <a:pt x="11221" y="6598"/>
                  </a:lnTo>
                  <a:cubicBezTo>
                    <a:pt x="11185" y="6606"/>
                    <a:pt x="11148" y="6611"/>
                    <a:pt x="11112" y="6616"/>
                  </a:cubicBezTo>
                  <a:cubicBezTo>
                    <a:pt x="11073" y="6623"/>
                    <a:pt x="11035" y="6630"/>
                    <a:pt x="10995" y="6639"/>
                  </a:cubicBezTo>
                  <a:cubicBezTo>
                    <a:pt x="10927" y="6651"/>
                    <a:pt x="10857" y="6657"/>
                    <a:pt x="10788" y="6662"/>
                  </a:cubicBezTo>
                  <a:cubicBezTo>
                    <a:pt x="10744" y="6666"/>
                    <a:pt x="10700" y="6667"/>
                    <a:pt x="10656" y="6667"/>
                  </a:cubicBezTo>
                  <a:cubicBezTo>
                    <a:pt x="10612" y="6667"/>
                    <a:pt x="10569" y="6666"/>
                    <a:pt x="10525" y="6664"/>
                  </a:cubicBezTo>
                  <a:lnTo>
                    <a:pt x="10519" y="6664"/>
                  </a:lnTo>
                  <a:cubicBezTo>
                    <a:pt x="10473" y="6661"/>
                    <a:pt x="10428" y="6657"/>
                    <a:pt x="10382" y="6654"/>
                  </a:cubicBezTo>
                  <a:cubicBezTo>
                    <a:pt x="10338" y="6650"/>
                    <a:pt x="10291" y="6649"/>
                    <a:pt x="10246" y="6644"/>
                  </a:cubicBezTo>
                  <a:cubicBezTo>
                    <a:pt x="10201" y="6639"/>
                    <a:pt x="10155" y="6629"/>
                    <a:pt x="10111" y="6620"/>
                  </a:cubicBezTo>
                  <a:cubicBezTo>
                    <a:pt x="10065" y="6613"/>
                    <a:pt x="10020" y="6606"/>
                    <a:pt x="9975" y="6597"/>
                  </a:cubicBezTo>
                  <a:lnTo>
                    <a:pt x="9972" y="6597"/>
                  </a:lnTo>
                  <a:cubicBezTo>
                    <a:pt x="9938" y="6589"/>
                    <a:pt x="9906" y="6582"/>
                    <a:pt x="9874" y="6572"/>
                  </a:cubicBezTo>
                  <a:cubicBezTo>
                    <a:pt x="9839" y="6562"/>
                    <a:pt x="9807" y="6552"/>
                    <a:pt x="9773" y="6543"/>
                  </a:cubicBezTo>
                  <a:cubicBezTo>
                    <a:pt x="9704" y="6523"/>
                    <a:pt x="9633" y="6506"/>
                    <a:pt x="9565" y="6485"/>
                  </a:cubicBezTo>
                  <a:cubicBezTo>
                    <a:pt x="9502" y="6464"/>
                    <a:pt x="9438" y="6442"/>
                    <a:pt x="9376" y="6419"/>
                  </a:cubicBezTo>
                  <a:cubicBezTo>
                    <a:pt x="9371" y="6417"/>
                    <a:pt x="9366" y="6414"/>
                    <a:pt x="9361" y="6413"/>
                  </a:cubicBezTo>
                  <a:cubicBezTo>
                    <a:pt x="9355" y="6409"/>
                    <a:pt x="9350" y="6407"/>
                    <a:pt x="9345" y="6403"/>
                  </a:cubicBezTo>
                  <a:cubicBezTo>
                    <a:pt x="9277" y="6366"/>
                    <a:pt x="9212" y="6322"/>
                    <a:pt x="9146" y="6281"/>
                  </a:cubicBezTo>
                  <a:lnTo>
                    <a:pt x="9146" y="6281"/>
                  </a:lnTo>
                  <a:cubicBezTo>
                    <a:pt x="9147" y="6281"/>
                    <a:pt x="9147" y="6282"/>
                    <a:pt x="9148" y="6284"/>
                  </a:cubicBezTo>
                  <a:cubicBezTo>
                    <a:pt x="9117" y="6263"/>
                    <a:pt x="9086" y="6242"/>
                    <a:pt x="9058" y="6221"/>
                  </a:cubicBezTo>
                  <a:cubicBezTo>
                    <a:pt x="9027" y="6198"/>
                    <a:pt x="8997" y="6172"/>
                    <a:pt x="8967" y="6149"/>
                  </a:cubicBezTo>
                  <a:cubicBezTo>
                    <a:pt x="8912" y="6105"/>
                    <a:pt x="8857" y="6061"/>
                    <a:pt x="8803" y="6014"/>
                  </a:cubicBezTo>
                  <a:lnTo>
                    <a:pt x="8803" y="6014"/>
                  </a:lnTo>
                  <a:cubicBezTo>
                    <a:pt x="8804" y="6015"/>
                    <a:pt x="8806" y="6015"/>
                    <a:pt x="8806" y="6016"/>
                  </a:cubicBezTo>
                  <a:lnTo>
                    <a:pt x="8802" y="6012"/>
                  </a:lnTo>
                  <a:cubicBezTo>
                    <a:pt x="8801" y="6012"/>
                    <a:pt x="8801" y="6011"/>
                    <a:pt x="8800" y="6011"/>
                  </a:cubicBezTo>
                  <a:lnTo>
                    <a:pt x="8800" y="6011"/>
                  </a:lnTo>
                  <a:lnTo>
                    <a:pt x="8801" y="6012"/>
                  </a:lnTo>
                  <a:cubicBezTo>
                    <a:pt x="8700" y="5923"/>
                    <a:pt x="8605" y="5832"/>
                    <a:pt x="8513" y="5737"/>
                  </a:cubicBezTo>
                  <a:cubicBezTo>
                    <a:pt x="8470" y="5687"/>
                    <a:pt x="8425" y="5637"/>
                    <a:pt x="8383" y="5586"/>
                  </a:cubicBezTo>
                  <a:cubicBezTo>
                    <a:pt x="8358" y="5553"/>
                    <a:pt x="8331" y="5522"/>
                    <a:pt x="8305" y="5490"/>
                  </a:cubicBezTo>
                  <a:cubicBezTo>
                    <a:pt x="8287" y="5468"/>
                    <a:pt x="8271" y="5447"/>
                    <a:pt x="8255" y="5424"/>
                  </a:cubicBezTo>
                  <a:cubicBezTo>
                    <a:pt x="8179" y="5309"/>
                    <a:pt x="8106" y="5194"/>
                    <a:pt x="8042" y="5072"/>
                  </a:cubicBezTo>
                  <a:cubicBezTo>
                    <a:pt x="8001" y="4990"/>
                    <a:pt x="7967" y="4908"/>
                    <a:pt x="7930" y="4825"/>
                  </a:cubicBezTo>
                  <a:cubicBezTo>
                    <a:pt x="7921" y="4804"/>
                    <a:pt x="7911" y="4783"/>
                    <a:pt x="7900" y="4762"/>
                  </a:cubicBezTo>
                  <a:cubicBezTo>
                    <a:pt x="7890" y="4741"/>
                    <a:pt x="7878" y="4717"/>
                    <a:pt x="7856" y="4705"/>
                  </a:cubicBezTo>
                  <a:cubicBezTo>
                    <a:pt x="7854" y="4700"/>
                    <a:pt x="7852" y="4696"/>
                    <a:pt x="7849" y="4694"/>
                  </a:cubicBezTo>
                  <a:cubicBezTo>
                    <a:pt x="7843" y="4676"/>
                    <a:pt x="7835" y="4659"/>
                    <a:pt x="7825" y="4644"/>
                  </a:cubicBezTo>
                  <a:cubicBezTo>
                    <a:pt x="7820" y="4636"/>
                    <a:pt x="7812" y="4628"/>
                    <a:pt x="7804" y="4623"/>
                  </a:cubicBezTo>
                  <a:cubicBezTo>
                    <a:pt x="7795" y="4600"/>
                    <a:pt x="7780" y="4585"/>
                    <a:pt x="7755" y="4578"/>
                  </a:cubicBezTo>
                  <a:cubicBezTo>
                    <a:pt x="7738" y="4572"/>
                    <a:pt x="7719" y="4570"/>
                    <a:pt x="7701" y="4567"/>
                  </a:cubicBezTo>
                  <a:cubicBezTo>
                    <a:pt x="7678" y="4564"/>
                    <a:pt x="7658" y="4560"/>
                    <a:pt x="7636" y="4556"/>
                  </a:cubicBezTo>
                  <a:cubicBezTo>
                    <a:pt x="7549" y="4539"/>
                    <a:pt x="7462" y="4525"/>
                    <a:pt x="7377" y="4504"/>
                  </a:cubicBezTo>
                  <a:cubicBezTo>
                    <a:pt x="7294" y="4485"/>
                    <a:pt x="7212" y="4460"/>
                    <a:pt x="7131" y="4438"/>
                  </a:cubicBezTo>
                  <a:lnTo>
                    <a:pt x="7131" y="4438"/>
                  </a:lnTo>
                  <a:cubicBezTo>
                    <a:pt x="7131" y="4438"/>
                    <a:pt x="7131" y="4438"/>
                    <a:pt x="7132" y="4438"/>
                  </a:cubicBezTo>
                  <a:cubicBezTo>
                    <a:pt x="7131" y="4438"/>
                    <a:pt x="7130" y="4438"/>
                    <a:pt x="7129" y="4437"/>
                  </a:cubicBezTo>
                  <a:lnTo>
                    <a:pt x="7129" y="4437"/>
                  </a:lnTo>
                  <a:cubicBezTo>
                    <a:pt x="7130" y="4438"/>
                    <a:pt x="7130" y="4438"/>
                    <a:pt x="7131" y="4438"/>
                  </a:cubicBezTo>
                  <a:lnTo>
                    <a:pt x="7131" y="4438"/>
                  </a:lnTo>
                  <a:cubicBezTo>
                    <a:pt x="7129" y="4437"/>
                    <a:pt x="7127" y="4436"/>
                    <a:pt x="7125" y="4436"/>
                  </a:cubicBezTo>
                  <a:lnTo>
                    <a:pt x="7125" y="4436"/>
                  </a:lnTo>
                  <a:cubicBezTo>
                    <a:pt x="7126" y="4437"/>
                    <a:pt x="7127" y="4437"/>
                    <a:pt x="7129" y="4437"/>
                  </a:cubicBezTo>
                  <a:lnTo>
                    <a:pt x="7129" y="4437"/>
                  </a:lnTo>
                  <a:cubicBezTo>
                    <a:pt x="7127" y="4437"/>
                    <a:pt x="7126" y="4437"/>
                    <a:pt x="7124" y="4436"/>
                  </a:cubicBezTo>
                  <a:cubicBezTo>
                    <a:pt x="7124" y="4436"/>
                    <a:pt x="7125" y="4436"/>
                    <a:pt x="7125" y="4436"/>
                  </a:cubicBezTo>
                  <a:lnTo>
                    <a:pt x="7125" y="4436"/>
                  </a:lnTo>
                  <a:cubicBezTo>
                    <a:pt x="7023" y="4405"/>
                    <a:pt x="6925" y="4365"/>
                    <a:pt x="6826" y="4325"/>
                  </a:cubicBezTo>
                  <a:cubicBezTo>
                    <a:pt x="6804" y="4317"/>
                    <a:pt x="6784" y="4306"/>
                    <a:pt x="6764" y="4296"/>
                  </a:cubicBezTo>
                  <a:cubicBezTo>
                    <a:pt x="6739" y="4282"/>
                    <a:pt x="6716" y="4268"/>
                    <a:pt x="6691" y="4255"/>
                  </a:cubicBezTo>
                  <a:cubicBezTo>
                    <a:pt x="6650" y="4229"/>
                    <a:pt x="6608" y="4201"/>
                    <a:pt x="6568" y="4173"/>
                  </a:cubicBezTo>
                  <a:cubicBezTo>
                    <a:pt x="6527" y="4143"/>
                    <a:pt x="6487" y="4111"/>
                    <a:pt x="6447" y="4079"/>
                  </a:cubicBezTo>
                  <a:cubicBezTo>
                    <a:pt x="6398" y="4038"/>
                    <a:pt x="6350" y="3997"/>
                    <a:pt x="6303" y="3952"/>
                  </a:cubicBezTo>
                  <a:cubicBezTo>
                    <a:pt x="6258" y="3912"/>
                    <a:pt x="6217" y="3870"/>
                    <a:pt x="6176" y="3827"/>
                  </a:cubicBezTo>
                  <a:lnTo>
                    <a:pt x="6176" y="3827"/>
                  </a:lnTo>
                  <a:lnTo>
                    <a:pt x="6177" y="3828"/>
                  </a:lnTo>
                  <a:cubicBezTo>
                    <a:pt x="6139" y="3787"/>
                    <a:pt x="6100" y="3746"/>
                    <a:pt x="6063" y="3702"/>
                  </a:cubicBezTo>
                  <a:cubicBezTo>
                    <a:pt x="6046" y="3680"/>
                    <a:pt x="6027" y="3658"/>
                    <a:pt x="6010" y="3635"/>
                  </a:cubicBezTo>
                  <a:cubicBezTo>
                    <a:pt x="5991" y="3613"/>
                    <a:pt x="5976" y="3590"/>
                    <a:pt x="5959" y="3566"/>
                  </a:cubicBezTo>
                  <a:lnTo>
                    <a:pt x="5959" y="3568"/>
                  </a:lnTo>
                  <a:cubicBezTo>
                    <a:pt x="5959" y="3566"/>
                    <a:pt x="5958" y="3566"/>
                    <a:pt x="5958" y="3565"/>
                  </a:cubicBezTo>
                  <a:cubicBezTo>
                    <a:pt x="5957" y="3564"/>
                    <a:pt x="5955" y="3563"/>
                    <a:pt x="5955" y="3561"/>
                  </a:cubicBezTo>
                  <a:lnTo>
                    <a:pt x="5955" y="3561"/>
                  </a:lnTo>
                  <a:lnTo>
                    <a:pt x="5957" y="3563"/>
                  </a:lnTo>
                  <a:cubicBezTo>
                    <a:pt x="5944" y="3544"/>
                    <a:pt x="5932" y="3524"/>
                    <a:pt x="5921" y="3504"/>
                  </a:cubicBezTo>
                  <a:cubicBezTo>
                    <a:pt x="5919" y="3502"/>
                    <a:pt x="5918" y="3501"/>
                    <a:pt x="5918" y="3498"/>
                  </a:cubicBezTo>
                  <a:cubicBezTo>
                    <a:pt x="5903" y="3466"/>
                    <a:pt x="5891" y="3432"/>
                    <a:pt x="5880" y="3400"/>
                  </a:cubicBezTo>
                  <a:cubicBezTo>
                    <a:pt x="5867" y="3367"/>
                    <a:pt x="5856" y="3332"/>
                    <a:pt x="5846" y="3297"/>
                  </a:cubicBezTo>
                  <a:cubicBezTo>
                    <a:pt x="5834" y="3260"/>
                    <a:pt x="5825" y="3223"/>
                    <a:pt x="5816" y="3184"/>
                  </a:cubicBezTo>
                  <a:lnTo>
                    <a:pt x="5816" y="3184"/>
                  </a:lnTo>
                  <a:cubicBezTo>
                    <a:pt x="5816" y="3185"/>
                    <a:pt x="5817" y="3186"/>
                    <a:pt x="5818" y="3187"/>
                  </a:cubicBezTo>
                  <a:lnTo>
                    <a:pt x="5818" y="3187"/>
                  </a:lnTo>
                  <a:cubicBezTo>
                    <a:pt x="5812" y="3162"/>
                    <a:pt x="5807" y="3135"/>
                    <a:pt x="5802" y="3109"/>
                  </a:cubicBezTo>
                  <a:cubicBezTo>
                    <a:pt x="5797" y="3080"/>
                    <a:pt x="5794" y="3052"/>
                    <a:pt x="5792" y="3023"/>
                  </a:cubicBezTo>
                  <a:lnTo>
                    <a:pt x="5792" y="3032"/>
                  </a:lnTo>
                  <a:cubicBezTo>
                    <a:pt x="5787" y="2973"/>
                    <a:pt x="5782" y="2914"/>
                    <a:pt x="5777" y="2856"/>
                  </a:cubicBezTo>
                  <a:cubicBezTo>
                    <a:pt x="5772" y="2796"/>
                    <a:pt x="5774" y="2738"/>
                    <a:pt x="5774" y="2678"/>
                  </a:cubicBezTo>
                  <a:cubicBezTo>
                    <a:pt x="5777" y="2650"/>
                    <a:pt x="5779" y="2621"/>
                    <a:pt x="5780" y="2593"/>
                  </a:cubicBezTo>
                  <a:cubicBezTo>
                    <a:pt x="5782" y="2565"/>
                    <a:pt x="5785" y="2537"/>
                    <a:pt x="5788" y="2511"/>
                  </a:cubicBezTo>
                  <a:cubicBezTo>
                    <a:pt x="5794" y="2453"/>
                    <a:pt x="5803" y="2397"/>
                    <a:pt x="5810" y="2340"/>
                  </a:cubicBezTo>
                  <a:lnTo>
                    <a:pt x="5810" y="2340"/>
                  </a:lnTo>
                  <a:cubicBezTo>
                    <a:pt x="5815" y="2313"/>
                    <a:pt x="5820" y="2284"/>
                    <a:pt x="5824" y="2256"/>
                  </a:cubicBezTo>
                  <a:cubicBezTo>
                    <a:pt x="5836" y="2225"/>
                    <a:pt x="5850" y="2193"/>
                    <a:pt x="5864" y="2162"/>
                  </a:cubicBezTo>
                  <a:cubicBezTo>
                    <a:pt x="5888" y="2109"/>
                    <a:pt x="5917" y="2057"/>
                    <a:pt x="5944" y="2006"/>
                  </a:cubicBezTo>
                  <a:cubicBezTo>
                    <a:pt x="5957" y="1982"/>
                    <a:pt x="5969" y="1959"/>
                    <a:pt x="5983" y="1938"/>
                  </a:cubicBezTo>
                  <a:cubicBezTo>
                    <a:pt x="5998" y="1912"/>
                    <a:pt x="6014" y="1887"/>
                    <a:pt x="6030" y="1862"/>
                  </a:cubicBezTo>
                  <a:cubicBezTo>
                    <a:pt x="6050" y="1836"/>
                    <a:pt x="6071" y="1809"/>
                    <a:pt x="6091" y="1781"/>
                  </a:cubicBezTo>
                  <a:cubicBezTo>
                    <a:pt x="6112" y="1755"/>
                    <a:pt x="6135" y="1731"/>
                    <a:pt x="6156" y="1707"/>
                  </a:cubicBezTo>
                  <a:lnTo>
                    <a:pt x="6160" y="1702"/>
                  </a:lnTo>
                  <a:lnTo>
                    <a:pt x="6164" y="1700"/>
                  </a:lnTo>
                  <a:cubicBezTo>
                    <a:pt x="6189" y="1673"/>
                    <a:pt x="6213" y="1646"/>
                    <a:pt x="6241" y="1620"/>
                  </a:cubicBezTo>
                  <a:cubicBezTo>
                    <a:pt x="6268" y="1594"/>
                    <a:pt x="6296" y="1569"/>
                    <a:pt x="6325" y="1546"/>
                  </a:cubicBezTo>
                  <a:cubicBezTo>
                    <a:pt x="6380" y="1500"/>
                    <a:pt x="6435" y="1456"/>
                    <a:pt x="6495" y="1418"/>
                  </a:cubicBezTo>
                  <a:cubicBezTo>
                    <a:pt x="6671" y="1306"/>
                    <a:pt x="6856" y="1206"/>
                    <a:pt x="7044" y="1115"/>
                  </a:cubicBezTo>
                  <a:lnTo>
                    <a:pt x="7044" y="1115"/>
                  </a:lnTo>
                  <a:lnTo>
                    <a:pt x="7037" y="1119"/>
                  </a:lnTo>
                  <a:cubicBezTo>
                    <a:pt x="7079" y="1100"/>
                    <a:pt x="7123" y="1081"/>
                    <a:pt x="7167" y="1064"/>
                  </a:cubicBezTo>
                  <a:cubicBezTo>
                    <a:pt x="7212" y="1046"/>
                    <a:pt x="7258" y="1027"/>
                    <a:pt x="7305" y="1011"/>
                  </a:cubicBezTo>
                  <a:cubicBezTo>
                    <a:pt x="7321" y="1006"/>
                    <a:pt x="7338" y="1002"/>
                    <a:pt x="7355" y="1000"/>
                  </a:cubicBezTo>
                  <a:lnTo>
                    <a:pt x="7359" y="1000"/>
                  </a:lnTo>
                  <a:cubicBezTo>
                    <a:pt x="7369" y="1000"/>
                    <a:pt x="7378" y="997"/>
                    <a:pt x="7387" y="991"/>
                  </a:cubicBezTo>
                  <a:cubicBezTo>
                    <a:pt x="7419" y="974"/>
                    <a:pt x="7428" y="937"/>
                    <a:pt x="7412" y="904"/>
                  </a:cubicBezTo>
                  <a:cubicBezTo>
                    <a:pt x="7401" y="882"/>
                    <a:pt x="7377" y="870"/>
                    <a:pt x="7353" y="870"/>
                  </a:cubicBezTo>
                  <a:cubicBezTo>
                    <a:pt x="7350" y="870"/>
                    <a:pt x="7348" y="870"/>
                    <a:pt x="7345" y="871"/>
                  </a:cubicBezTo>
                  <a:cubicBezTo>
                    <a:pt x="7317" y="873"/>
                    <a:pt x="7289" y="880"/>
                    <a:pt x="7265" y="888"/>
                  </a:cubicBezTo>
                  <a:cubicBezTo>
                    <a:pt x="7208" y="907"/>
                    <a:pt x="7155" y="930"/>
                    <a:pt x="7101" y="952"/>
                  </a:cubicBezTo>
                  <a:cubicBezTo>
                    <a:pt x="7101" y="948"/>
                    <a:pt x="7103" y="944"/>
                    <a:pt x="7103" y="940"/>
                  </a:cubicBezTo>
                  <a:cubicBezTo>
                    <a:pt x="7104" y="924"/>
                    <a:pt x="7097" y="908"/>
                    <a:pt x="7085" y="896"/>
                  </a:cubicBezTo>
                  <a:cubicBezTo>
                    <a:pt x="7095" y="873"/>
                    <a:pt x="7092" y="846"/>
                    <a:pt x="7078" y="824"/>
                  </a:cubicBezTo>
                  <a:cubicBezTo>
                    <a:pt x="7042" y="767"/>
                    <a:pt x="7007" y="710"/>
                    <a:pt x="6974" y="650"/>
                  </a:cubicBezTo>
                  <a:lnTo>
                    <a:pt x="6899" y="515"/>
                  </a:lnTo>
                  <a:cubicBezTo>
                    <a:pt x="6878" y="472"/>
                    <a:pt x="6860" y="428"/>
                    <a:pt x="6839" y="386"/>
                  </a:cubicBezTo>
                  <a:cubicBezTo>
                    <a:pt x="6829" y="372"/>
                    <a:pt x="6819" y="359"/>
                    <a:pt x="6810" y="344"/>
                  </a:cubicBezTo>
                  <a:cubicBezTo>
                    <a:pt x="6791" y="318"/>
                    <a:pt x="6775" y="289"/>
                    <a:pt x="6757" y="262"/>
                  </a:cubicBezTo>
                  <a:lnTo>
                    <a:pt x="6757" y="262"/>
                  </a:lnTo>
                  <a:cubicBezTo>
                    <a:pt x="6757" y="262"/>
                    <a:pt x="6758" y="263"/>
                    <a:pt x="6758" y="263"/>
                  </a:cubicBezTo>
                  <a:lnTo>
                    <a:pt x="6757" y="262"/>
                  </a:lnTo>
                  <a:lnTo>
                    <a:pt x="6757" y="262"/>
                  </a:lnTo>
                  <a:cubicBezTo>
                    <a:pt x="6757" y="262"/>
                    <a:pt x="6757" y="262"/>
                    <a:pt x="6757" y="262"/>
                  </a:cubicBezTo>
                  <a:lnTo>
                    <a:pt x="6757" y="262"/>
                  </a:lnTo>
                  <a:cubicBezTo>
                    <a:pt x="6756" y="261"/>
                    <a:pt x="6755" y="260"/>
                    <a:pt x="6755" y="259"/>
                  </a:cubicBezTo>
                  <a:lnTo>
                    <a:pt x="6755" y="259"/>
                  </a:lnTo>
                  <a:cubicBezTo>
                    <a:pt x="6755" y="259"/>
                    <a:pt x="6755" y="261"/>
                    <a:pt x="6757" y="261"/>
                  </a:cubicBezTo>
                  <a:cubicBezTo>
                    <a:pt x="6755" y="259"/>
                    <a:pt x="6754" y="257"/>
                    <a:pt x="6753" y="256"/>
                  </a:cubicBezTo>
                  <a:cubicBezTo>
                    <a:pt x="6734" y="230"/>
                    <a:pt x="6714" y="206"/>
                    <a:pt x="6696" y="180"/>
                  </a:cubicBezTo>
                  <a:cubicBezTo>
                    <a:pt x="6672" y="149"/>
                    <a:pt x="6651" y="118"/>
                    <a:pt x="6626" y="91"/>
                  </a:cubicBezTo>
                  <a:cubicBezTo>
                    <a:pt x="6598" y="60"/>
                    <a:pt x="6569" y="30"/>
                    <a:pt x="6537" y="3"/>
                  </a:cubicBezTo>
                  <a:cubicBezTo>
                    <a:pt x="6536" y="3"/>
                    <a:pt x="6535" y="1"/>
                    <a:pt x="6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1"/>
            <p:cNvSpPr/>
            <p:nvPr/>
          </p:nvSpPr>
          <p:spPr>
            <a:xfrm>
              <a:off x="4203895" y="2543531"/>
              <a:ext cx="436525" cy="550380"/>
            </a:xfrm>
            <a:custGeom>
              <a:avLst/>
              <a:gdLst/>
              <a:ahLst/>
              <a:cxnLst/>
              <a:rect l="l" t="t" r="r" b="b"/>
              <a:pathLst>
                <a:path w="6932" h="8740" extrusionOk="0">
                  <a:moveTo>
                    <a:pt x="6077" y="687"/>
                  </a:moveTo>
                  <a:lnTo>
                    <a:pt x="6077" y="687"/>
                  </a:lnTo>
                  <a:cubicBezTo>
                    <a:pt x="6076" y="687"/>
                    <a:pt x="6075" y="688"/>
                    <a:pt x="6075" y="688"/>
                  </a:cubicBezTo>
                  <a:lnTo>
                    <a:pt x="6075" y="688"/>
                  </a:lnTo>
                  <a:cubicBezTo>
                    <a:pt x="6076" y="688"/>
                    <a:pt x="6077" y="688"/>
                    <a:pt x="6077" y="687"/>
                  </a:cubicBezTo>
                  <a:close/>
                  <a:moveTo>
                    <a:pt x="5789" y="887"/>
                  </a:moveTo>
                  <a:cubicBezTo>
                    <a:pt x="5779" y="897"/>
                    <a:pt x="5770" y="904"/>
                    <a:pt x="5762" y="912"/>
                  </a:cubicBezTo>
                  <a:cubicBezTo>
                    <a:pt x="5760" y="907"/>
                    <a:pt x="5758" y="903"/>
                    <a:pt x="5755" y="898"/>
                  </a:cubicBezTo>
                  <a:cubicBezTo>
                    <a:pt x="5767" y="894"/>
                    <a:pt x="5778" y="890"/>
                    <a:pt x="5789" y="887"/>
                  </a:cubicBezTo>
                  <a:close/>
                  <a:moveTo>
                    <a:pt x="5633" y="918"/>
                  </a:moveTo>
                  <a:lnTo>
                    <a:pt x="5633" y="918"/>
                  </a:lnTo>
                  <a:cubicBezTo>
                    <a:pt x="5631" y="920"/>
                    <a:pt x="5630" y="923"/>
                    <a:pt x="5630" y="928"/>
                  </a:cubicBezTo>
                  <a:cubicBezTo>
                    <a:pt x="5620" y="928"/>
                    <a:pt x="5612" y="931"/>
                    <a:pt x="5603" y="938"/>
                  </a:cubicBezTo>
                  <a:lnTo>
                    <a:pt x="5607" y="922"/>
                  </a:lnTo>
                  <a:cubicBezTo>
                    <a:pt x="5615" y="920"/>
                    <a:pt x="5625" y="919"/>
                    <a:pt x="5633" y="918"/>
                  </a:cubicBezTo>
                  <a:close/>
                  <a:moveTo>
                    <a:pt x="5344" y="1725"/>
                  </a:moveTo>
                  <a:lnTo>
                    <a:pt x="5344" y="1729"/>
                  </a:lnTo>
                  <a:cubicBezTo>
                    <a:pt x="5345" y="1736"/>
                    <a:pt x="5347" y="1742"/>
                    <a:pt x="5349" y="1749"/>
                  </a:cubicBezTo>
                  <a:cubicBezTo>
                    <a:pt x="5351" y="1755"/>
                    <a:pt x="5355" y="1761"/>
                    <a:pt x="5360" y="1767"/>
                  </a:cubicBezTo>
                  <a:cubicBezTo>
                    <a:pt x="5357" y="1767"/>
                    <a:pt x="5355" y="1767"/>
                    <a:pt x="5352" y="1768"/>
                  </a:cubicBezTo>
                  <a:cubicBezTo>
                    <a:pt x="5344" y="1768"/>
                    <a:pt x="5334" y="1770"/>
                    <a:pt x="5323" y="1774"/>
                  </a:cubicBezTo>
                  <a:cubicBezTo>
                    <a:pt x="5320" y="1775"/>
                    <a:pt x="5319" y="1777"/>
                    <a:pt x="5316" y="1777"/>
                  </a:cubicBezTo>
                  <a:cubicBezTo>
                    <a:pt x="5325" y="1760"/>
                    <a:pt x="5335" y="1742"/>
                    <a:pt x="5344" y="1725"/>
                  </a:cubicBezTo>
                  <a:close/>
                  <a:moveTo>
                    <a:pt x="4372" y="2713"/>
                  </a:moveTo>
                  <a:lnTo>
                    <a:pt x="4372" y="2713"/>
                  </a:lnTo>
                  <a:cubicBezTo>
                    <a:pt x="4372" y="2714"/>
                    <a:pt x="4374" y="2714"/>
                    <a:pt x="4374" y="2715"/>
                  </a:cubicBezTo>
                  <a:cubicBezTo>
                    <a:pt x="4372" y="2715"/>
                    <a:pt x="4372" y="2714"/>
                    <a:pt x="4372" y="2713"/>
                  </a:cubicBezTo>
                  <a:close/>
                  <a:moveTo>
                    <a:pt x="4424" y="4930"/>
                  </a:moveTo>
                  <a:lnTo>
                    <a:pt x="4424" y="4930"/>
                  </a:lnTo>
                  <a:cubicBezTo>
                    <a:pt x="4424" y="4930"/>
                    <a:pt x="4423" y="4931"/>
                    <a:pt x="4423" y="4932"/>
                  </a:cubicBezTo>
                  <a:cubicBezTo>
                    <a:pt x="4424" y="4931"/>
                    <a:pt x="4424" y="4930"/>
                    <a:pt x="4424" y="4930"/>
                  </a:cubicBezTo>
                  <a:close/>
                  <a:moveTo>
                    <a:pt x="1236" y="5319"/>
                  </a:moveTo>
                  <a:cubicBezTo>
                    <a:pt x="1237" y="5320"/>
                    <a:pt x="1237" y="5320"/>
                    <a:pt x="1238" y="5320"/>
                  </a:cubicBezTo>
                  <a:cubicBezTo>
                    <a:pt x="1237" y="5320"/>
                    <a:pt x="1237" y="5319"/>
                    <a:pt x="1236" y="5319"/>
                  </a:cubicBezTo>
                  <a:close/>
                  <a:moveTo>
                    <a:pt x="5065" y="5920"/>
                  </a:moveTo>
                  <a:cubicBezTo>
                    <a:pt x="5068" y="5920"/>
                    <a:pt x="5070" y="5923"/>
                    <a:pt x="5072" y="5925"/>
                  </a:cubicBezTo>
                  <a:cubicBezTo>
                    <a:pt x="5072" y="5928"/>
                    <a:pt x="5072" y="5929"/>
                    <a:pt x="5071" y="5930"/>
                  </a:cubicBezTo>
                  <a:cubicBezTo>
                    <a:pt x="5068" y="5927"/>
                    <a:pt x="5067" y="5923"/>
                    <a:pt x="5065" y="5920"/>
                  </a:cubicBezTo>
                  <a:close/>
                  <a:moveTo>
                    <a:pt x="6250" y="6203"/>
                  </a:moveTo>
                  <a:cubicBezTo>
                    <a:pt x="6259" y="6207"/>
                    <a:pt x="6268" y="6211"/>
                    <a:pt x="6276" y="6214"/>
                  </a:cubicBezTo>
                  <a:cubicBezTo>
                    <a:pt x="6285" y="6234"/>
                    <a:pt x="6294" y="6253"/>
                    <a:pt x="6302" y="6271"/>
                  </a:cubicBezTo>
                  <a:cubicBezTo>
                    <a:pt x="6286" y="6248"/>
                    <a:pt x="6269" y="6225"/>
                    <a:pt x="6250" y="6203"/>
                  </a:cubicBezTo>
                  <a:close/>
                  <a:moveTo>
                    <a:pt x="6270" y="6495"/>
                  </a:moveTo>
                  <a:cubicBezTo>
                    <a:pt x="6270" y="6497"/>
                    <a:pt x="6271" y="6499"/>
                    <a:pt x="6273" y="6501"/>
                  </a:cubicBezTo>
                  <a:cubicBezTo>
                    <a:pt x="6272" y="6499"/>
                    <a:pt x="6271" y="6497"/>
                    <a:pt x="6270" y="6495"/>
                  </a:cubicBezTo>
                  <a:close/>
                  <a:moveTo>
                    <a:pt x="6177" y="7752"/>
                  </a:moveTo>
                  <a:cubicBezTo>
                    <a:pt x="6177" y="7754"/>
                    <a:pt x="6178" y="7755"/>
                    <a:pt x="6179" y="7757"/>
                  </a:cubicBezTo>
                  <a:lnTo>
                    <a:pt x="6179" y="7757"/>
                  </a:lnTo>
                  <a:cubicBezTo>
                    <a:pt x="6177" y="7756"/>
                    <a:pt x="6176" y="7755"/>
                    <a:pt x="6175" y="7753"/>
                  </a:cubicBezTo>
                  <a:cubicBezTo>
                    <a:pt x="6176" y="7753"/>
                    <a:pt x="6176" y="7753"/>
                    <a:pt x="6177" y="7752"/>
                  </a:cubicBezTo>
                  <a:close/>
                  <a:moveTo>
                    <a:pt x="4194" y="7747"/>
                  </a:moveTo>
                  <a:lnTo>
                    <a:pt x="4194" y="7747"/>
                  </a:lnTo>
                  <a:cubicBezTo>
                    <a:pt x="4199" y="7753"/>
                    <a:pt x="4205" y="7760"/>
                    <a:pt x="4210" y="7766"/>
                  </a:cubicBezTo>
                  <a:cubicBezTo>
                    <a:pt x="4209" y="7766"/>
                    <a:pt x="4209" y="7767"/>
                    <a:pt x="4207" y="7767"/>
                  </a:cubicBezTo>
                  <a:cubicBezTo>
                    <a:pt x="4204" y="7760"/>
                    <a:pt x="4199" y="7754"/>
                    <a:pt x="4194" y="7747"/>
                  </a:cubicBezTo>
                  <a:close/>
                  <a:moveTo>
                    <a:pt x="6931" y="1"/>
                  </a:moveTo>
                  <a:lnTo>
                    <a:pt x="6930" y="2"/>
                  </a:lnTo>
                  <a:cubicBezTo>
                    <a:pt x="6877" y="73"/>
                    <a:pt x="6816" y="139"/>
                    <a:pt x="6748" y="198"/>
                  </a:cubicBezTo>
                  <a:cubicBezTo>
                    <a:pt x="6678" y="260"/>
                    <a:pt x="6605" y="320"/>
                    <a:pt x="6532" y="377"/>
                  </a:cubicBezTo>
                  <a:cubicBezTo>
                    <a:pt x="6465" y="430"/>
                    <a:pt x="6394" y="481"/>
                    <a:pt x="6325" y="531"/>
                  </a:cubicBezTo>
                  <a:cubicBezTo>
                    <a:pt x="6316" y="537"/>
                    <a:pt x="6309" y="543"/>
                    <a:pt x="6300" y="549"/>
                  </a:cubicBezTo>
                  <a:cubicBezTo>
                    <a:pt x="6255" y="580"/>
                    <a:pt x="6211" y="609"/>
                    <a:pt x="6165" y="636"/>
                  </a:cubicBezTo>
                  <a:cubicBezTo>
                    <a:pt x="6136" y="654"/>
                    <a:pt x="6110" y="671"/>
                    <a:pt x="6082" y="686"/>
                  </a:cubicBezTo>
                  <a:lnTo>
                    <a:pt x="6080" y="686"/>
                  </a:lnTo>
                  <a:cubicBezTo>
                    <a:pt x="6079" y="687"/>
                    <a:pt x="6077" y="688"/>
                    <a:pt x="6075" y="688"/>
                  </a:cubicBezTo>
                  <a:lnTo>
                    <a:pt x="6075" y="688"/>
                  </a:lnTo>
                  <a:cubicBezTo>
                    <a:pt x="6075" y="688"/>
                    <a:pt x="6075" y="688"/>
                    <a:pt x="6075" y="688"/>
                  </a:cubicBezTo>
                  <a:lnTo>
                    <a:pt x="6075" y="688"/>
                  </a:lnTo>
                  <a:cubicBezTo>
                    <a:pt x="6075" y="688"/>
                    <a:pt x="6075" y="688"/>
                    <a:pt x="6075" y="688"/>
                  </a:cubicBezTo>
                  <a:cubicBezTo>
                    <a:pt x="6075" y="688"/>
                    <a:pt x="6075" y="688"/>
                    <a:pt x="6075" y="688"/>
                  </a:cubicBezTo>
                  <a:lnTo>
                    <a:pt x="6075" y="688"/>
                  </a:lnTo>
                  <a:cubicBezTo>
                    <a:pt x="6062" y="696"/>
                    <a:pt x="6050" y="702"/>
                    <a:pt x="6036" y="709"/>
                  </a:cubicBezTo>
                  <a:lnTo>
                    <a:pt x="6035" y="709"/>
                  </a:lnTo>
                  <a:cubicBezTo>
                    <a:pt x="6013" y="722"/>
                    <a:pt x="5990" y="733"/>
                    <a:pt x="5968" y="745"/>
                  </a:cubicBezTo>
                  <a:cubicBezTo>
                    <a:pt x="5949" y="755"/>
                    <a:pt x="5930" y="765"/>
                    <a:pt x="5911" y="774"/>
                  </a:cubicBezTo>
                  <a:cubicBezTo>
                    <a:pt x="5867" y="792"/>
                    <a:pt x="5824" y="811"/>
                    <a:pt x="5779" y="826"/>
                  </a:cubicBezTo>
                  <a:cubicBezTo>
                    <a:pt x="5780" y="826"/>
                    <a:pt x="5782" y="825"/>
                    <a:pt x="5784" y="825"/>
                  </a:cubicBezTo>
                  <a:lnTo>
                    <a:pt x="5784" y="825"/>
                  </a:lnTo>
                  <a:cubicBezTo>
                    <a:pt x="5748" y="838"/>
                    <a:pt x="5715" y="851"/>
                    <a:pt x="5681" y="864"/>
                  </a:cubicBezTo>
                  <a:lnTo>
                    <a:pt x="5680" y="864"/>
                  </a:lnTo>
                  <a:lnTo>
                    <a:pt x="5661" y="872"/>
                  </a:lnTo>
                  <a:cubicBezTo>
                    <a:pt x="5661" y="872"/>
                    <a:pt x="5661" y="873"/>
                    <a:pt x="5660" y="873"/>
                  </a:cubicBezTo>
                  <a:cubicBezTo>
                    <a:pt x="5617" y="889"/>
                    <a:pt x="5573" y="905"/>
                    <a:pt x="5530" y="920"/>
                  </a:cubicBezTo>
                  <a:lnTo>
                    <a:pt x="5499" y="932"/>
                  </a:lnTo>
                  <a:cubicBezTo>
                    <a:pt x="5496" y="934"/>
                    <a:pt x="5494" y="934"/>
                    <a:pt x="5491" y="935"/>
                  </a:cubicBezTo>
                  <a:lnTo>
                    <a:pt x="5491" y="939"/>
                  </a:lnTo>
                  <a:cubicBezTo>
                    <a:pt x="5489" y="988"/>
                    <a:pt x="5485" y="1040"/>
                    <a:pt x="5480" y="1091"/>
                  </a:cubicBezTo>
                  <a:cubicBezTo>
                    <a:pt x="5474" y="1160"/>
                    <a:pt x="5463" y="1226"/>
                    <a:pt x="5450" y="1295"/>
                  </a:cubicBezTo>
                  <a:cubicBezTo>
                    <a:pt x="5440" y="1351"/>
                    <a:pt x="5426" y="1405"/>
                    <a:pt x="5408" y="1458"/>
                  </a:cubicBezTo>
                  <a:cubicBezTo>
                    <a:pt x="5390" y="1514"/>
                    <a:pt x="5371" y="1569"/>
                    <a:pt x="5346" y="1624"/>
                  </a:cubicBezTo>
                  <a:cubicBezTo>
                    <a:pt x="5325" y="1672"/>
                    <a:pt x="5303" y="1718"/>
                    <a:pt x="5279" y="1764"/>
                  </a:cubicBezTo>
                  <a:cubicBezTo>
                    <a:pt x="5257" y="1810"/>
                    <a:pt x="5236" y="1854"/>
                    <a:pt x="5213" y="1899"/>
                  </a:cubicBezTo>
                  <a:cubicBezTo>
                    <a:pt x="5213" y="1900"/>
                    <a:pt x="5212" y="1900"/>
                    <a:pt x="5212" y="1901"/>
                  </a:cubicBezTo>
                  <a:cubicBezTo>
                    <a:pt x="5190" y="1942"/>
                    <a:pt x="5164" y="1981"/>
                    <a:pt x="5139" y="2019"/>
                  </a:cubicBezTo>
                  <a:cubicBezTo>
                    <a:pt x="5109" y="2064"/>
                    <a:pt x="5078" y="2106"/>
                    <a:pt x="5045" y="2148"/>
                  </a:cubicBezTo>
                  <a:cubicBezTo>
                    <a:pt x="5034" y="2162"/>
                    <a:pt x="5022" y="2174"/>
                    <a:pt x="5012" y="2188"/>
                  </a:cubicBezTo>
                  <a:cubicBezTo>
                    <a:pt x="4985" y="2221"/>
                    <a:pt x="4958" y="2254"/>
                    <a:pt x="4928" y="2285"/>
                  </a:cubicBezTo>
                  <a:cubicBezTo>
                    <a:pt x="4911" y="2302"/>
                    <a:pt x="4893" y="2321"/>
                    <a:pt x="4875" y="2338"/>
                  </a:cubicBezTo>
                  <a:cubicBezTo>
                    <a:pt x="4857" y="2357"/>
                    <a:pt x="4839" y="2373"/>
                    <a:pt x="4820" y="2390"/>
                  </a:cubicBezTo>
                  <a:lnTo>
                    <a:pt x="4812" y="2398"/>
                  </a:lnTo>
                  <a:cubicBezTo>
                    <a:pt x="4769" y="2434"/>
                    <a:pt x="4726" y="2467"/>
                    <a:pt x="4679" y="2499"/>
                  </a:cubicBezTo>
                  <a:cubicBezTo>
                    <a:pt x="4638" y="2528"/>
                    <a:pt x="4596" y="2555"/>
                    <a:pt x="4552" y="2580"/>
                  </a:cubicBezTo>
                  <a:cubicBezTo>
                    <a:pt x="4542" y="2586"/>
                    <a:pt x="4532" y="2592"/>
                    <a:pt x="4520" y="2597"/>
                  </a:cubicBezTo>
                  <a:cubicBezTo>
                    <a:pt x="4475" y="2623"/>
                    <a:pt x="4431" y="2648"/>
                    <a:pt x="4382" y="2668"/>
                  </a:cubicBezTo>
                  <a:cubicBezTo>
                    <a:pt x="4365" y="2677"/>
                    <a:pt x="4346" y="2683"/>
                    <a:pt x="4328" y="2690"/>
                  </a:cubicBezTo>
                  <a:cubicBezTo>
                    <a:pt x="4293" y="2705"/>
                    <a:pt x="4258" y="2718"/>
                    <a:pt x="4222" y="2728"/>
                  </a:cubicBezTo>
                  <a:cubicBezTo>
                    <a:pt x="4243" y="2757"/>
                    <a:pt x="4262" y="2788"/>
                    <a:pt x="4282" y="2819"/>
                  </a:cubicBezTo>
                  <a:lnTo>
                    <a:pt x="4282" y="2818"/>
                  </a:lnTo>
                  <a:cubicBezTo>
                    <a:pt x="4366" y="2962"/>
                    <a:pt x="4442" y="3108"/>
                    <a:pt x="4509" y="3261"/>
                  </a:cubicBezTo>
                  <a:cubicBezTo>
                    <a:pt x="4509" y="3262"/>
                    <a:pt x="4510" y="3263"/>
                    <a:pt x="4510" y="3265"/>
                  </a:cubicBezTo>
                  <a:cubicBezTo>
                    <a:pt x="4534" y="3320"/>
                    <a:pt x="4552" y="3374"/>
                    <a:pt x="4571" y="3430"/>
                  </a:cubicBezTo>
                  <a:cubicBezTo>
                    <a:pt x="4603" y="3541"/>
                    <a:pt x="4630" y="3653"/>
                    <a:pt x="4650" y="3767"/>
                  </a:cubicBezTo>
                  <a:cubicBezTo>
                    <a:pt x="4664" y="3846"/>
                    <a:pt x="4673" y="3926"/>
                    <a:pt x="4676" y="4006"/>
                  </a:cubicBezTo>
                  <a:cubicBezTo>
                    <a:pt x="4678" y="4060"/>
                    <a:pt x="4678" y="4111"/>
                    <a:pt x="4674" y="4164"/>
                  </a:cubicBezTo>
                  <a:cubicBezTo>
                    <a:pt x="4663" y="4266"/>
                    <a:pt x="4645" y="4367"/>
                    <a:pt x="4623" y="4467"/>
                  </a:cubicBezTo>
                  <a:cubicBezTo>
                    <a:pt x="4609" y="4517"/>
                    <a:pt x="4594" y="4566"/>
                    <a:pt x="4576" y="4614"/>
                  </a:cubicBezTo>
                  <a:cubicBezTo>
                    <a:pt x="4544" y="4694"/>
                    <a:pt x="4508" y="4773"/>
                    <a:pt x="4468" y="4849"/>
                  </a:cubicBezTo>
                  <a:cubicBezTo>
                    <a:pt x="4462" y="4860"/>
                    <a:pt x="4454" y="4872"/>
                    <a:pt x="4449" y="4883"/>
                  </a:cubicBezTo>
                  <a:cubicBezTo>
                    <a:pt x="4448" y="4885"/>
                    <a:pt x="4447" y="4887"/>
                    <a:pt x="4447" y="4890"/>
                  </a:cubicBezTo>
                  <a:cubicBezTo>
                    <a:pt x="4442" y="4898"/>
                    <a:pt x="4437" y="4907"/>
                    <a:pt x="4433" y="4914"/>
                  </a:cubicBezTo>
                  <a:cubicBezTo>
                    <a:pt x="4429" y="4919"/>
                    <a:pt x="4427" y="4925"/>
                    <a:pt x="4424" y="4930"/>
                  </a:cubicBezTo>
                  <a:lnTo>
                    <a:pt x="4424" y="4930"/>
                  </a:lnTo>
                  <a:cubicBezTo>
                    <a:pt x="4425" y="4930"/>
                    <a:pt x="4425" y="4929"/>
                    <a:pt x="4425" y="4929"/>
                  </a:cubicBezTo>
                  <a:lnTo>
                    <a:pt x="4425" y="4929"/>
                  </a:lnTo>
                  <a:cubicBezTo>
                    <a:pt x="4405" y="4965"/>
                    <a:pt x="4384" y="5001"/>
                    <a:pt x="4361" y="5036"/>
                  </a:cubicBezTo>
                  <a:cubicBezTo>
                    <a:pt x="4356" y="5033"/>
                    <a:pt x="4351" y="5030"/>
                    <a:pt x="4346" y="5027"/>
                  </a:cubicBezTo>
                  <a:cubicBezTo>
                    <a:pt x="4292" y="4989"/>
                    <a:pt x="4237" y="4954"/>
                    <a:pt x="4184" y="4917"/>
                  </a:cubicBezTo>
                  <a:cubicBezTo>
                    <a:pt x="4153" y="4895"/>
                    <a:pt x="4123" y="4873"/>
                    <a:pt x="4092" y="4851"/>
                  </a:cubicBezTo>
                  <a:cubicBezTo>
                    <a:pt x="4080" y="4842"/>
                    <a:pt x="4065" y="4834"/>
                    <a:pt x="4050" y="4825"/>
                  </a:cubicBezTo>
                  <a:cubicBezTo>
                    <a:pt x="4040" y="4820"/>
                    <a:pt x="4028" y="4815"/>
                    <a:pt x="4018" y="4812"/>
                  </a:cubicBezTo>
                  <a:cubicBezTo>
                    <a:pt x="4013" y="4811"/>
                    <a:pt x="4009" y="4811"/>
                    <a:pt x="4005" y="4811"/>
                  </a:cubicBezTo>
                  <a:cubicBezTo>
                    <a:pt x="3999" y="4811"/>
                    <a:pt x="3993" y="4811"/>
                    <a:pt x="3987" y="4812"/>
                  </a:cubicBezTo>
                  <a:cubicBezTo>
                    <a:pt x="3966" y="4815"/>
                    <a:pt x="3953" y="4829"/>
                    <a:pt x="3943" y="4846"/>
                  </a:cubicBezTo>
                  <a:cubicBezTo>
                    <a:pt x="3896" y="4815"/>
                    <a:pt x="3849" y="4786"/>
                    <a:pt x="3799" y="4757"/>
                  </a:cubicBezTo>
                  <a:cubicBezTo>
                    <a:pt x="3798" y="4757"/>
                    <a:pt x="3798" y="4757"/>
                    <a:pt x="3797" y="4756"/>
                  </a:cubicBezTo>
                  <a:cubicBezTo>
                    <a:pt x="3796" y="4754"/>
                    <a:pt x="3796" y="4754"/>
                    <a:pt x="3794" y="4754"/>
                  </a:cubicBezTo>
                  <a:lnTo>
                    <a:pt x="3793" y="4754"/>
                  </a:lnTo>
                  <a:cubicBezTo>
                    <a:pt x="3777" y="4756"/>
                    <a:pt x="3762" y="4756"/>
                    <a:pt x="3745" y="4756"/>
                  </a:cubicBezTo>
                  <a:lnTo>
                    <a:pt x="3685" y="4756"/>
                  </a:lnTo>
                  <a:cubicBezTo>
                    <a:pt x="3737" y="4795"/>
                    <a:pt x="3788" y="4836"/>
                    <a:pt x="3839" y="4877"/>
                  </a:cubicBezTo>
                  <a:cubicBezTo>
                    <a:pt x="3887" y="4915"/>
                    <a:pt x="3933" y="4957"/>
                    <a:pt x="3983" y="4995"/>
                  </a:cubicBezTo>
                  <a:lnTo>
                    <a:pt x="3982" y="4993"/>
                  </a:lnTo>
                  <a:lnTo>
                    <a:pt x="3982" y="4993"/>
                  </a:lnTo>
                  <a:cubicBezTo>
                    <a:pt x="4077" y="5062"/>
                    <a:pt x="4173" y="5130"/>
                    <a:pt x="4262" y="5204"/>
                  </a:cubicBezTo>
                  <a:cubicBezTo>
                    <a:pt x="4305" y="5240"/>
                    <a:pt x="4346" y="5279"/>
                    <a:pt x="4387" y="5318"/>
                  </a:cubicBezTo>
                  <a:cubicBezTo>
                    <a:pt x="4431" y="5357"/>
                    <a:pt x="4473" y="5395"/>
                    <a:pt x="4514" y="5435"/>
                  </a:cubicBezTo>
                  <a:cubicBezTo>
                    <a:pt x="4511" y="5434"/>
                    <a:pt x="4510" y="5431"/>
                    <a:pt x="4508" y="5430"/>
                  </a:cubicBezTo>
                  <a:lnTo>
                    <a:pt x="4508" y="5430"/>
                  </a:lnTo>
                  <a:cubicBezTo>
                    <a:pt x="4573" y="5495"/>
                    <a:pt x="4640" y="5559"/>
                    <a:pt x="4706" y="5625"/>
                  </a:cubicBezTo>
                  <a:cubicBezTo>
                    <a:pt x="4773" y="5692"/>
                    <a:pt x="4840" y="5762"/>
                    <a:pt x="4896" y="5838"/>
                  </a:cubicBezTo>
                  <a:cubicBezTo>
                    <a:pt x="4949" y="5909"/>
                    <a:pt x="4995" y="5983"/>
                    <a:pt x="5036" y="6061"/>
                  </a:cubicBezTo>
                  <a:cubicBezTo>
                    <a:pt x="5043" y="6073"/>
                    <a:pt x="5047" y="6085"/>
                    <a:pt x="5052" y="6097"/>
                  </a:cubicBezTo>
                  <a:cubicBezTo>
                    <a:pt x="5056" y="6106"/>
                    <a:pt x="5060" y="6114"/>
                    <a:pt x="5062" y="6123"/>
                  </a:cubicBezTo>
                  <a:cubicBezTo>
                    <a:pt x="5063" y="6127"/>
                    <a:pt x="5065" y="6130"/>
                    <a:pt x="5066" y="6133"/>
                  </a:cubicBezTo>
                  <a:cubicBezTo>
                    <a:pt x="5077" y="6130"/>
                    <a:pt x="5087" y="6126"/>
                    <a:pt x="5097" y="6123"/>
                  </a:cubicBezTo>
                  <a:cubicBezTo>
                    <a:pt x="5097" y="6123"/>
                    <a:pt x="5098" y="6123"/>
                    <a:pt x="5098" y="6122"/>
                  </a:cubicBezTo>
                  <a:cubicBezTo>
                    <a:pt x="5174" y="6083"/>
                    <a:pt x="5252" y="6053"/>
                    <a:pt x="5335" y="6040"/>
                  </a:cubicBezTo>
                  <a:cubicBezTo>
                    <a:pt x="5367" y="6035"/>
                    <a:pt x="5402" y="6029"/>
                    <a:pt x="5435" y="6029"/>
                  </a:cubicBezTo>
                  <a:cubicBezTo>
                    <a:pt x="5440" y="6029"/>
                    <a:pt x="5445" y="6029"/>
                    <a:pt x="5449" y="6030"/>
                  </a:cubicBezTo>
                  <a:cubicBezTo>
                    <a:pt x="5470" y="6030"/>
                    <a:pt x="5491" y="6034"/>
                    <a:pt x="5510" y="6042"/>
                  </a:cubicBezTo>
                  <a:cubicBezTo>
                    <a:pt x="5547" y="6039"/>
                    <a:pt x="5586" y="6038"/>
                    <a:pt x="5624" y="6038"/>
                  </a:cubicBezTo>
                  <a:cubicBezTo>
                    <a:pt x="5661" y="6039"/>
                    <a:pt x="5698" y="6042"/>
                    <a:pt x="5736" y="6046"/>
                  </a:cubicBezTo>
                  <a:lnTo>
                    <a:pt x="5734" y="6046"/>
                  </a:lnTo>
                  <a:cubicBezTo>
                    <a:pt x="5772" y="6052"/>
                    <a:pt x="5809" y="6062"/>
                    <a:pt x="5845" y="6070"/>
                  </a:cubicBezTo>
                  <a:cubicBezTo>
                    <a:pt x="5861" y="6075"/>
                    <a:pt x="5877" y="6080"/>
                    <a:pt x="5893" y="6085"/>
                  </a:cubicBezTo>
                  <a:lnTo>
                    <a:pt x="5894" y="6085"/>
                  </a:lnTo>
                  <a:cubicBezTo>
                    <a:pt x="5901" y="6090"/>
                    <a:pt x="5908" y="6093"/>
                    <a:pt x="5917" y="6095"/>
                  </a:cubicBezTo>
                  <a:cubicBezTo>
                    <a:pt x="5924" y="6099"/>
                    <a:pt x="5933" y="6104"/>
                    <a:pt x="5942" y="6109"/>
                  </a:cubicBezTo>
                  <a:cubicBezTo>
                    <a:pt x="5970" y="6127"/>
                    <a:pt x="5997" y="6145"/>
                    <a:pt x="6025" y="6166"/>
                  </a:cubicBezTo>
                  <a:cubicBezTo>
                    <a:pt x="6047" y="6183"/>
                    <a:pt x="6067" y="6203"/>
                    <a:pt x="6088" y="6223"/>
                  </a:cubicBezTo>
                  <a:cubicBezTo>
                    <a:pt x="6115" y="6253"/>
                    <a:pt x="6142" y="6282"/>
                    <a:pt x="6166" y="6312"/>
                  </a:cubicBezTo>
                  <a:cubicBezTo>
                    <a:pt x="6182" y="6333"/>
                    <a:pt x="6196" y="6356"/>
                    <a:pt x="6211" y="6377"/>
                  </a:cubicBezTo>
                  <a:cubicBezTo>
                    <a:pt x="6231" y="6416"/>
                    <a:pt x="6251" y="6455"/>
                    <a:pt x="6270" y="6495"/>
                  </a:cubicBezTo>
                  <a:lnTo>
                    <a:pt x="6270" y="6495"/>
                  </a:lnTo>
                  <a:cubicBezTo>
                    <a:pt x="6270" y="6494"/>
                    <a:pt x="6270" y="6494"/>
                    <a:pt x="6270" y="6493"/>
                  </a:cubicBezTo>
                  <a:lnTo>
                    <a:pt x="6270" y="6493"/>
                  </a:lnTo>
                  <a:cubicBezTo>
                    <a:pt x="6279" y="6516"/>
                    <a:pt x="6288" y="6537"/>
                    <a:pt x="6295" y="6560"/>
                  </a:cubicBezTo>
                  <a:cubicBezTo>
                    <a:pt x="6302" y="6581"/>
                    <a:pt x="6307" y="6600"/>
                    <a:pt x="6314" y="6621"/>
                  </a:cubicBezTo>
                  <a:cubicBezTo>
                    <a:pt x="6325" y="6671"/>
                    <a:pt x="6335" y="6720"/>
                    <a:pt x="6341" y="6771"/>
                  </a:cubicBezTo>
                  <a:cubicBezTo>
                    <a:pt x="6348" y="6849"/>
                    <a:pt x="6350" y="6927"/>
                    <a:pt x="6350" y="7007"/>
                  </a:cubicBezTo>
                  <a:cubicBezTo>
                    <a:pt x="6348" y="7065"/>
                    <a:pt x="6346" y="7123"/>
                    <a:pt x="6340" y="7181"/>
                  </a:cubicBezTo>
                  <a:cubicBezTo>
                    <a:pt x="6333" y="7223"/>
                    <a:pt x="6324" y="7262"/>
                    <a:pt x="6314" y="7303"/>
                  </a:cubicBezTo>
                  <a:cubicBezTo>
                    <a:pt x="6306" y="7326"/>
                    <a:pt x="6298" y="7348"/>
                    <a:pt x="6289" y="7369"/>
                  </a:cubicBezTo>
                  <a:cubicBezTo>
                    <a:pt x="6274" y="7401"/>
                    <a:pt x="6257" y="7432"/>
                    <a:pt x="6238" y="7465"/>
                  </a:cubicBezTo>
                  <a:cubicBezTo>
                    <a:pt x="6208" y="7510"/>
                    <a:pt x="6178" y="7556"/>
                    <a:pt x="6146" y="7600"/>
                  </a:cubicBezTo>
                  <a:cubicBezTo>
                    <a:pt x="6136" y="7611"/>
                    <a:pt x="6129" y="7621"/>
                    <a:pt x="6120" y="7630"/>
                  </a:cubicBezTo>
                  <a:cubicBezTo>
                    <a:pt x="6116" y="7632"/>
                    <a:pt x="6113" y="7637"/>
                    <a:pt x="6110" y="7639"/>
                  </a:cubicBezTo>
                  <a:cubicBezTo>
                    <a:pt x="6105" y="7642"/>
                    <a:pt x="6103" y="7643"/>
                    <a:pt x="6100" y="7646"/>
                  </a:cubicBezTo>
                  <a:cubicBezTo>
                    <a:pt x="6082" y="7657"/>
                    <a:pt x="6069" y="7679"/>
                    <a:pt x="6071" y="7703"/>
                  </a:cubicBezTo>
                  <a:cubicBezTo>
                    <a:pt x="5982" y="7659"/>
                    <a:pt x="5887" y="7628"/>
                    <a:pt x="5791" y="7605"/>
                  </a:cubicBezTo>
                  <a:cubicBezTo>
                    <a:pt x="5630" y="7563"/>
                    <a:pt x="5465" y="7540"/>
                    <a:pt x="5298" y="7530"/>
                  </a:cubicBezTo>
                  <a:cubicBezTo>
                    <a:pt x="5273" y="7529"/>
                    <a:pt x="5248" y="7528"/>
                    <a:pt x="5222" y="7528"/>
                  </a:cubicBezTo>
                  <a:cubicBezTo>
                    <a:pt x="5173" y="7525"/>
                    <a:pt x="5124" y="7523"/>
                    <a:pt x="5075" y="7523"/>
                  </a:cubicBezTo>
                  <a:cubicBezTo>
                    <a:pt x="4946" y="7523"/>
                    <a:pt x="4817" y="7535"/>
                    <a:pt x="4691" y="7564"/>
                  </a:cubicBezTo>
                  <a:cubicBezTo>
                    <a:pt x="4652" y="7573"/>
                    <a:pt x="4614" y="7583"/>
                    <a:pt x="4578" y="7598"/>
                  </a:cubicBezTo>
                  <a:cubicBezTo>
                    <a:pt x="4558" y="7608"/>
                    <a:pt x="4534" y="7617"/>
                    <a:pt x="4519" y="7634"/>
                  </a:cubicBezTo>
                  <a:cubicBezTo>
                    <a:pt x="4515" y="7639"/>
                    <a:pt x="4513" y="7643"/>
                    <a:pt x="4510" y="7648"/>
                  </a:cubicBezTo>
                  <a:cubicBezTo>
                    <a:pt x="4505" y="7648"/>
                    <a:pt x="4500" y="7647"/>
                    <a:pt x="4494" y="7647"/>
                  </a:cubicBezTo>
                  <a:cubicBezTo>
                    <a:pt x="4467" y="7645"/>
                    <a:pt x="4439" y="7644"/>
                    <a:pt x="4411" y="7643"/>
                  </a:cubicBezTo>
                  <a:cubicBezTo>
                    <a:pt x="4354" y="7552"/>
                    <a:pt x="4293" y="7463"/>
                    <a:pt x="4229" y="7379"/>
                  </a:cubicBezTo>
                  <a:cubicBezTo>
                    <a:pt x="4210" y="7353"/>
                    <a:pt x="4189" y="7328"/>
                    <a:pt x="4169" y="7303"/>
                  </a:cubicBezTo>
                  <a:cubicBezTo>
                    <a:pt x="4149" y="7279"/>
                    <a:pt x="4127" y="7255"/>
                    <a:pt x="4105" y="7233"/>
                  </a:cubicBezTo>
                  <a:cubicBezTo>
                    <a:pt x="4055" y="7185"/>
                    <a:pt x="4002" y="7138"/>
                    <a:pt x="3947" y="7097"/>
                  </a:cubicBezTo>
                  <a:cubicBezTo>
                    <a:pt x="3891" y="7057"/>
                    <a:pt x="3834" y="7017"/>
                    <a:pt x="3776" y="6981"/>
                  </a:cubicBezTo>
                  <a:cubicBezTo>
                    <a:pt x="3746" y="6963"/>
                    <a:pt x="3718" y="6945"/>
                    <a:pt x="3689" y="6927"/>
                  </a:cubicBezTo>
                  <a:cubicBezTo>
                    <a:pt x="3657" y="6909"/>
                    <a:pt x="3624" y="6891"/>
                    <a:pt x="3592" y="6875"/>
                  </a:cubicBezTo>
                  <a:cubicBezTo>
                    <a:pt x="3530" y="6843"/>
                    <a:pt x="3466" y="6814"/>
                    <a:pt x="3401" y="6787"/>
                  </a:cubicBezTo>
                  <a:cubicBezTo>
                    <a:pt x="3370" y="6775"/>
                    <a:pt x="3339" y="6763"/>
                    <a:pt x="3308" y="6751"/>
                  </a:cubicBezTo>
                  <a:cubicBezTo>
                    <a:pt x="3245" y="6727"/>
                    <a:pt x="3180" y="6709"/>
                    <a:pt x="3115" y="6696"/>
                  </a:cubicBezTo>
                  <a:cubicBezTo>
                    <a:pt x="3020" y="6678"/>
                    <a:pt x="2924" y="6676"/>
                    <a:pt x="2828" y="6674"/>
                  </a:cubicBezTo>
                  <a:cubicBezTo>
                    <a:pt x="2794" y="6673"/>
                    <a:pt x="2760" y="6672"/>
                    <a:pt x="2726" y="6672"/>
                  </a:cubicBezTo>
                  <a:cubicBezTo>
                    <a:pt x="2711" y="6672"/>
                    <a:pt x="2697" y="6672"/>
                    <a:pt x="2683" y="6673"/>
                  </a:cubicBezTo>
                  <a:cubicBezTo>
                    <a:pt x="2636" y="6674"/>
                    <a:pt x="2586" y="6678"/>
                    <a:pt x="2539" y="6682"/>
                  </a:cubicBezTo>
                  <a:cubicBezTo>
                    <a:pt x="2477" y="6688"/>
                    <a:pt x="2415" y="6693"/>
                    <a:pt x="2353" y="6702"/>
                  </a:cubicBezTo>
                  <a:cubicBezTo>
                    <a:pt x="2351" y="6677"/>
                    <a:pt x="2347" y="6653"/>
                    <a:pt x="2344" y="6630"/>
                  </a:cubicBezTo>
                  <a:lnTo>
                    <a:pt x="2344" y="6630"/>
                  </a:lnTo>
                  <a:cubicBezTo>
                    <a:pt x="2350" y="6632"/>
                    <a:pt x="2356" y="6633"/>
                    <a:pt x="2362" y="6633"/>
                  </a:cubicBezTo>
                  <a:cubicBezTo>
                    <a:pt x="2380" y="6633"/>
                    <a:pt x="2397" y="6626"/>
                    <a:pt x="2409" y="6612"/>
                  </a:cubicBezTo>
                  <a:cubicBezTo>
                    <a:pt x="2411" y="6612"/>
                    <a:pt x="2414" y="6611"/>
                    <a:pt x="2416" y="6611"/>
                  </a:cubicBezTo>
                  <a:lnTo>
                    <a:pt x="2418" y="6611"/>
                  </a:lnTo>
                  <a:cubicBezTo>
                    <a:pt x="2450" y="6600"/>
                    <a:pt x="2467" y="6574"/>
                    <a:pt x="2465" y="6540"/>
                  </a:cubicBezTo>
                  <a:cubicBezTo>
                    <a:pt x="2459" y="6486"/>
                    <a:pt x="2445" y="6434"/>
                    <a:pt x="2432" y="6382"/>
                  </a:cubicBezTo>
                  <a:cubicBezTo>
                    <a:pt x="2416" y="6325"/>
                    <a:pt x="2400" y="6269"/>
                    <a:pt x="2382" y="6214"/>
                  </a:cubicBezTo>
                  <a:cubicBezTo>
                    <a:pt x="2342" y="6093"/>
                    <a:pt x="2297" y="5971"/>
                    <a:pt x="2251" y="5851"/>
                  </a:cubicBezTo>
                  <a:cubicBezTo>
                    <a:pt x="2244" y="5833"/>
                    <a:pt x="2229" y="5821"/>
                    <a:pt x="2213" y="5816"/>
                  </a:cubicBezTo>
                  <a:cubicBezTo>
                    <a:pt x="2204" y="5801"/>
                    <a:pt x="2194" y="5784"/>
                    <a:pt x="2184" y="5769"/>
                  </a:cubicBezTo>
                  <a:cubicBezTo>
                    <a:pt x="2147" y="5713"/>
                    <a:pt x="2107" y="5657"/>
                    <a:pt x="2063" y="5606"/>
                  </a:cubicBezTo>
                  <a:cubicBezTo>
                    <a:pt x="2041" y="5580"/>
                    <a:pt x="2019" y="5554"/>
                    <a:pt x="1996" y="5530"/>
                  </a:cubicBezTo>
                  <a:cubicBezTo>
                    <a:pt x="1971" y="5502"/>
                    <a:pt x="1944" y="5477"/>
                    <a:pt x="1919" y="5451"/>
                  </a:cubicBezTo>
                  <a:cubicBezTo>
                    <a:pt x="1897" y="5429"/>
                    <a:pt x="1872" y="5409"/>
                    <a:pt x="1849" y="5390"/>
                  </a:cubicBezTo>
                  <a:cubicBezTo>
                    <a:pt x="1796" y="5349"/>
                    <a:pt x="1742" y="5310"/>
                    <a:pt x="1682" y="5280"/>
                  </a:cubicBezTo>
                  <a:cubicBezTo>
                    <a:pt x="1646" y="5263"/>
                    <a:pt x="1609" y="5248"/>
                    <a:pt x="1573" y="5234"/>
                  </a:cubicBezTo>
                  <a:cubicBezTo>
                    <a:pt x="1542" y="5222"/>
                    <a:pt x="1512" y="5208"/>
                    <a:pt x="1481" y="5197"/>
                  </a:cubicBezTo>
                  <a:cubicBezTo>
                    <a:pt x="1418" y="5173"/>
                    <a:pt x="1355" y="5151"/>
                    <a:pt x="1288" y="5139"/>
                  </a:cubicBezTo>
                  <a:cubicBezTo>
                    <a:pt x="1221" y="5126"/>
                    <a:pt x="1155" y="5114"/>
                    <a:pt x="1088" y="5103"/>
                  </a:cubicBezTo>
                  <a:cubicBezTo>
                    <a:pt x="955" y="5079"/>
                    <a:pt x="821" y="5062"/>
                    <a:pt x="686" y="5059"/>
                  </a:cubicBezTo>
                  <a:cubicBezTo>
                    <a:pt x="676" y="5058"/>
                    <a:pt x="665" y="5058"/>
                    <a:pt x="655" y="5058"/>
                  </a:cubicBezTo>
                  <a:cubicBezTo>
                    <a:pt x="533" y="5058"/>
                    <a:pt x="412" y="5069"/>
                    <a:pt x="290" y="5083"/>
                  </a:cubicBezTo>
                  <a:cubicBezTo>
                    <a:pt x="223" y="5092"/>
                    <a:pt x="158" y="5098"/>
                    <a:pt x="91" y="5108"/>
                  </a:cubicBezTo>
                  <a:cubicBezTo>
                    <a:pt x="61" y="5113"/>
                    <a:pt x="30" y="5118"/>
                    <a:pt x="0" y="5125"/>
                  </a:cubicBezTo>
                  <a:cubicBezTo>
                    <a:pt x="37" y="5127"/>
                    <a:pt x="76" y="5132"/>
                    <a:pt x="113" y="5137"/>
                  </a:cubicBezTo>
                  <a:cubicBezTo>
                    <a:pt x="212" y="5151"/>
                    <a:pt x="310" y="5162"/>
                    <a:pt x="409" y="5173"/>
                  </a:cubicBezTo>
                  <a:cubicBezTo>
                    <a:pt x="522" y="5183"/>
                    <a:pt x="635" y="5193"/>
                    <a:pt x="747" y="5211"/>
                  </a:cubicBezTo>
                  <a:cubicBezTo>
                    <a:pt x="777" y="5216"/>
                    <a:pt x="805" y="5222"/>
                    <a:pt x="834" y="5229"/>
                  </a:cubicBezTo>
                  <a:cubicBezTo>
                    <a:pt x="878" y="5235"/>
                    <a:pt x="924" y="5242"/>
                    <a:pt x="969" y="5251"/>
                  </a:cubicBezTo>
                  <a:cubicBezTo>
                    <a:pt x="966" y="5250"/>
                    <a:pt x="964" y="5250"/>
                    <a:pt x="961" y="5248"/>
                  </a:cubicBezTo>
                  <a:lnTo>
                    <a:pt x="961" y="5248"/>
                  </a:lnTo>
                  <a:cubicBezTo>
                    <a:pt x="1053" y="5268"/>
                    <a:pt x="1146" y="5291"/>
                    <a:pt x="1236" y="5319"/>
                  </a:cubicBezTo>
                  <a:lnTo>
                    <a:pt x="1236" y="5319"/>
                  </a:lnTo>
                  <a:cubicBezTo>
                    <a:pt x="1235" y="5319"/>
                    <a:pt x="1233" y="5317"/>
                    <a:pt x="1232" y="5317"/>
                  </a:cubicBezTo>
                  <a:lnTo>
                    <a:pt x="1232" y="5317"/>
                  </a:lnTo>
                  <a:cubicBezTo>
                    <a:pt x="1276" y="5332"/>
                    <a:pt x="1317" y="5351"/>
                    <a:pt x="1358" y="5368"/>
                  </a:cubicBezTo>
                  <a:cubicBezTo>
                    <a:pt x="1431" y="5403"/>
                    <a:pt x="1502" y="5439"/>
                    <a:pt x="1570" y="5481"/>
                  </a:cubicBezTo>
                  <a:cubicBezTo>
                    <a:pt x="1621" y="5516"/>
                    <a:pt x="1671" y="5554"/>
                    <a:pt x="1720" y="5595"/>
                  </a:cubicBezTo>
                  <a:cubicBezTo>
                    <a:pt x="1750" y="5624"/>
                    <a:pt x="1781" y="5653"/>
                    <a:pt x="1811" y="5684"/>
                  </a:cubicBezTo>
                  <a:lnTo>
                    <a:pt x="1810" y="5683"/>
                  </a:lnTo>
                  <a:lnTo>
                    <a:pt x="1810" y="5683"/>
                  </a:lnTo>
                  <a:cubicBezTo>
                    <a:pt x="1811" y="5684"/>
                    <a:pt x="1811" y="5686"/>
                    <a:pt x="1812" y="5686"/>
                  </a:cubicBezTo>
                  <a:cubicBezTo>
                    <a:pt x="1814" y="5687"/>
                    <a:pt x="1815" y="5688"/>
                    <a:pt x="1816" y="5688"/>
                  </a:cubicBezTo>
                  <a:lnTo>
                    <a:pt x="1816" y="5688"/>
                  </a:lnTo>
                  <a:cubicBezTo>
                    <a:pt x="1873" y="5751"/>
                    <a:pt x="1926" y="5817"/>
                    <a:pt x="1975" y="5887"/>
                  </a:cubicBezTo>
                  <a:cubicBezTo>
                    <a:pt x="1997" y="5920"/>
                    <a:pt x="2018" y="5954"/>
                    <a:pt x="2037" y="5987"/>
                  </a:cubicBezTo>
                  <a:cubicBezTo>
                    <a:pt x="2075" y="6061"/>
                    <a:pt x="2104" y="6138"/>
                    <a:pt x="2131" y="6215"/>
                  </a:cubicBezTo>
                  <a:cubicBezTo>
                    <a:pt x="2146" y="6259"/>
                    <a:pt x="2157" y="6301"/>
                    <a:pt x="2167" y="6343"/>
                  </a:cubicBezTo>
                  <a:cubicBezTo>
                    <a:pt x="2187" y="6441"/>
                    <a:pt x="2205" y="6543"/>
                    <a:pt x="2219" y="6642"/>
                  </a:cubicBezTo>
                  <a:cubicBezTo>
                    <a:pt x="2223" y="6669"/>
                    <a:pt x="2227" y="6695"/>
                    <a:pt x="2229" y="6721"/>
                  </a:cubicBezTo>
                  <a:cubicBezTo>
                    <a:pt x="2214" y="6725"/>
                    <a:pt x="2198" y="6726"/>
                    <a:pt x="2183" y="6730"/>
                  </a:cubicBezTo>
                  <a:lnTo>
                    <a:pt x="2205" y="6730"/>
                  </a:lnTo>
                  <a:cubicBezTo>
                    <a:pt x="2223" y="6731"/>
                    <a:pt x="2240" y="6735"/>
                    <a:pt x="2258" y="6737"/>
                  </a:cubicBezTo>
                  <a:cubicBezTo>
                    <a:pt x="2261" y="6737"/>
                    <a:pt x="2266" y="6739"/>
                    <a:pt x="2271" y="6739"/>
                  </a:cubicBezTo>
                  <a:cubicBezTo>
                    <a:pt x="2282" y="6739"/>
                    <a:pt x="2292" y="6739"/>
                    <a:pt x="2305" y="6740"/>
                  </a:cubicBezTo>
                  <a:cubicBezTo>
                    <a:pt x="2318" y="6741"/>
                    <a:pt x="2334" y="6743"/>
                    <a:pt x="2348" y="6745"/>
                  </a:cubicBezTo>
                  <a:lnTo>
                    <a:pt x="2349" y="6745"/>
                  </a:lnTo>
                  <a:cubicBezTo>
                    <a:pt x="2359" y="6747"/>
                    <a:pt x="2369" y="6751"/>
                    <a:pt x="2377" y="6757"/>
                  </a:cubicBezTo>
                  <a:cubicBezTo>
                    <a:pt x="2394" y="6760"/>
                    <a:pt x="2411" y="6764"/>
                    <a:pt x="2428" y="6768"/>
                  </a:cubicBezTo>
                  <a:cubicBezTo>
                    <a:pt x="2431" y="6770"/>
                    <a:pt x="2434" y="6770"/>
                    <a:pt x="2436" y="6771"/>
                  </a:cubicBezTo>
                  <a:cubicBezTo>
                    <a:pt x="2441" y="6772"/>
                    <a:pt x="2447" y="6772"/>
                    <a:pt x="2451" y="6773"/>
                  </a:cubicBezTo>
                  <a:lnTo>
                    <a:pt x="2459" y="6773"/>
                  </a:lnTo>
                  <a:cubicBezTo>
                    <a:pt x="2472" y="6775"/>
                    <a:pt x="2485" y="6780"/>
                    <a:pt x="2496" y="6787"/>
                  </a:cubicBezTo>
                  <a:cubicBezTo>
                    <a:pt x="2533" y="6794"/>
                    <a:pt x="2571" y="6802"/>
                    <a:pt x="2607" y="6811"/>
                  </a:cubicBezTo>
                  <a:cubicBezTo>
                    <a:pt x="2673" y="6827"/>
                    <a:pt x="2739" y="6846"/>
                    <a:pt x="2803" y="6866"/>
                  </a:cubicBezTo>
                  <a:cubicBezTo>
                    <a:pt x="2932" y="6905"/>
                    <a:pt x="3059" y="6945"/>
                    <a:pt x="3183" y="6998"/>
                  </a:cubicBezTo>
                  <a:cubicBezTo>
                    <a:pt x="3244" y="7025"/>
                    <a:pt x="3303" y="7057"/>
                    <a:pt x="3359" y="7092"/>
                  </a:cubicBezTo>
                  <a:cubicBezTo>
                    <a:pt x="3414" y="7126"/>
                    <a:pt x="3468" y="7159"/>
                    <a:pt x="3519" y="7198"/>
                  </a:cubicBezTo>
                  <a:cubicBezTo>
                    <a:pt x="3518" y="7197"/>
                    <a:pt x="3518" y="7196"/>
                    <a:pt x="3517" y="7195"/>
                  </a:cubicBezTo>
                  <a:lnTo>
                    <a:pt x="3517" y="7195"/>
                  </a:lnTo>
                  <a:cubicBezTo>
                    <a:pt x="3547" y="7217"/>
                    <a:pt x="3577" y="7240"/>
                    <a:pt x="3606" y="7262"/>
                  </a:cubicBezTo>
                  <a:cubicBezTo>
                    <a:pt x="3684" y="7323"/>
                    <a:pt x="3756" y="7392"/>
                    <a:pt x="3827" y="7463"/>
                  </a:cubicBezTo>
                  <a:cubicBezTo>
                    <a:pt x="3899" y="7535"/>
                    <a:pt x="3964" y="7613"/>
                    <a:pt x="4028" y="7694"/>
                  </a:cubicBezTo>
                  <a:cubicBezTo>
                    <a:pt x="4088" y="7772"/>
                    <a:pt x="4145" y="7852"/>
                    <a:pt x="4196" y="7936"/>
                  </a:cubicBezTo>
                  <a:cubicBezTo>
                    <a:pt x="4198" y="7937"/>
                    <a:pt x="4198" y="7938"/>
                    <a:pt x="4199" y="7939"/>
                  </a:cubicBezTo>
                  <a:cubicBezTo>
                    <a:pt x="4226" y="7984"/>
                    <a:pt x="4252" y="8031"/>
                    <a:pt x="4274" y="8078"/>
                  </a:cubicBezTo>
                  <a:cubicBezTo>
                    <a:pt x="4283" y="8077"/>
                    <a:pt x="4293" y="8075"/>
                    <a:pt x="4303" y="8073"/>
                  </a:cubicBezTo>
                  <a:cubicBezTo>
                    <a:pt x="4305" y="8073"/>
                    <a:pt x="4308" y="8072"/>
                    <a:pt x="4309" y="8072"/>
                  </a:cubicBezTo>
                  <a:cubicBezTo>
                    <a:pt x="4335" y="8067"/>
                    <a:pt x="4360" y="8063"/>
                    <a:pt x="4385" y="8060"/>
                  </a:cubicBezTo>
                  <a:cubicBezTo>
                    <a:pt x="4387" y="8058"/>
                    <a:pt x="4391" y="8058"/>
                    <a:pt x="4394" y="8057"/>
                  </a:cubicBezTo>
                  <a:cubicBezTo>
                    <a:pt x="4492" y="8036"/>
                    <a:pt x="4592" y="8016"/>
                    <a:pt x="4691" y="7999"/>
                  </a:cubicBezTo>
                  <a:cubicBezTo>
                    <a:pt x="4695" y="7998"/>
                    <a:pt x="4699" y="7997"/>
                    <a:pt x="4703" y="7997"/>
                  </a:cubicBezTo>
                  <a:cubicBezTo>
                    <a:pt x="4710" y="7997"/>
                    <a:pt x="4718" y="7999"/>
                    <a:pt x="4725" y="8001"/>
                  </a:cubicBezTo>
                  <a:cubicBezTo>
                    <a:pt x="4771" y="7993"/>
                    <a:pt x="4818" y="7984"/>
                    <a:pt x="4864" y="7977"/>
                  </a:cubicBezTo>
                  <a:cubicBezTo>
                    <a:pt x="4943" y="7967"/>
                    <a:pt x="5024" y="7959"/>
                    <a:pt x="5103" y="7953"/>
                  </a:cubicBezTo>
                  <a:cubicBezTo>
                    <a:pt x="5145" y="7952"/>
                    <a:pt x="5186" y="7950"/>
                    <a:pt x="5227" y="7947"/>
                  </a:cubicBezTo>
                  <a:cubicBezTo>
                    <a:pt x="5266" y="7944"/>
                    <a:pt x="5305" y="7942"/>
                    <a:pt x="5344" y="7942"/>
                  </a:cubicBezTo>
                  <a:lnTo>
                    <a:pt x="5346" y="7942"/>
                  </a:lnTo>
                  <a:cubicBezTo>
                    <a:pt x="5418" y="7943"/>
                    <a:pt x="5490" y="7945"/>
                    <a:pt x="5563" y="7951"/>
                  </a:cubicBezTo>
                  <a:cubicBezTo>
                    <a:pt x="5620" y="7957"/>
                    <a:pt x="5680" y="7967"/>
                    <a:pt x="5737" y="7977"/>
                  </a:cubicBezTo>
                  <a:cubicBezTo>
                    <a:pt x="5796" y="7987"/>
                    <a:pt x="5855" y="7998"/>
                    <a:pt x="5913" y="8010"/>
                  </a:cubicBezTo>
                  <a:cubicBezTo>
                    <a:pt x="5915" y="8012"/>
                    <a:pt x="5917" y="8012"/>
                    <a:pt x="5919" y="8012"/>
                  </a:cubicBezTo>
                  <a:lnTo>
                    <a:pt x="5917" y="8012"/>
                  </a:lnTo>
                  <a:cubicBezTo>
                    <a:pt x="5985" y="8031"/>
                    <a:pt x="6052" y="8054"/>
                    <a:pt x="6119" y="8080"/>
                  </a:cubicBezTo>
                  <a:cubicBezTo>
                    <a:pt x="6155" y="8096"/>
                    <a:pt x="6190" y="8112"/>
                    <a:pt x="6224" y="8131"/>
                  </a:cubicBezTo>
                  <a:cubicBezTo>
                    <a:pt x="6293" y="8168"/>
                    <a:pt x="6360" y="8208"/>
                    <a:pt x="6425" y="8252"/>
                  </a:cubicBezTo>
                  <a:cubicBezTo>
                    <a:pt x="6459" y="8277"/>
                    <a:pt x="6491" y="8302"/>
                    <a:pt x="6522" y="8329"/>
                  </a:cubicBezTo>
                  <a:cubicBezTo>
                    <a:pt x="6556" y="8361"/>
                    <a:pt x="6588" y="8395"/>
                    <a:pt x="6619" y="8431"/>
                  </a:cubicBezTo>
                  <a:cubicBezTo>
                    <a:pt x="6634" y="8448"/>
                    <a:pt x="6646" y="8464"/>
                    <a:pt x="6660" y="8481"/>
                  </a:cubicBezTo>
                  <a:cubicBezTo>
                    <a:pt x="6675" y="8503"/>
                    <a:pt x="6691" y="8526"/>
                    <a:pt x="6706" y="8550"/>
                  </a:cubicBezTo>
                  <a:lnTo>
                    <a:pt x="6702" y="8542"/>
                  </a:lnTo>
                  <a:lnTo>
                    <a:pt x="6702" y="8542"/>
                  </a:lnTo>
                  <a:cubicBezTo>
                    <a:pt x="6734" y="8594"/>
                    <a:pt x="6766" y="8649"/>
                    <a:pt x="6792" y="8706"/>
                  </a:cubicBezTo>
                  <a:cubicBezTo>
                    <a:pt x="6803" y="8727"/>
                    <a:pt x="6826" y="8739"/>
                    <a:pt x="6849" y="8739"/>
                  </a:cubicBezTo>
                  <a:cubicBezTo>
                    <a:pt x="6859" y="8739"/>
                    <a:pt x="6869" y="8737"/>
                    <a:pt x="6878" y="8733"/>
                  </a:cubicBezTo>
                  <a:cubicBezTo>
                    <a:pt x="6910" y="8716"/>
                    <a:pt x="6921" y="8678"/>
                    <a:pt x="6905" y="8646"/>
                  </a:cubicBezTo>
                  <a:cubicBezTo>
                    <a:pt x="6882" y="8593"/>
                    <a:pt x="6851" y="8543"/>
                    <a:pt x="6821" y="8493"/>
                  </a:cubicBezTo>
                  <a:cubicBezTo>
                    <a:pt x="6794" y="8435"/>
                    <a:pt x="6758" y="8384"/>
                    <a:pt x="6714" y="8334"/>
                  </a:cubicBezTo>
                  <a:cubicBezTo>
                    <a:pt x="6675" y="8288"/>
                    <a:pt x="6632" y="8242"/>
                    <a:pt x="6584" y="8204"/>
                  </a:cubicBezTo>
                  <a:cubicBezTo>
                    <a:pt x="6603" y="8183"/>
                    <a:pt x="6606" y="8154"/>
                    <a:pt x="6599" y="8127"/>
                  </a:cubicBezTo>
                  <a:cubicBezTo>
                    <a:pt x="6583" y="8080"/>
                    <a:pt x="6549" y="8045"/>
                    <a:pt x="6515" y="8013"/>
                  </a:cubicBezTo>
                  <a:cubicBezTo>
                    <a:pt x="6476" y="7974"/>
                    <a:pt x="6431" y="7942"/>
                    <a:pt x="6387" y="7911"/>
                  </a:cubicBezTo>
                  <a:cubicBezTo>
                    <a:pt x="6362" y="7895"/>
                    <a:pt x="6337" y="7878"/>
                    <a:pt x="6311" y="7863"/>
                  </a:cubicBezTo>
                  <a:cubicBezTo>
                    <a:pt x="6288" y="7839"/>
                    <a:pt x="6263" y="7818"/>
                    <a:pt x="6238" y="7798"/>
                  </a:cubicBezTo>
                  <a:cubicBezTo>
                    <a:pt x="6222" y="7786"/>
                    <a:pt x="6207" y="7777"/>
                    <a:pt x="6190" y="7767"/>
                  </a:cubicBezTo>
                  <a:lnTo>
                    <a:pt x="6190" y="7767"/>
                  </a:lnTo>
                  <a:cubicBezTo>
                    <a:pt x="6196" y="7770"/>
                    <a:pt x="6201" y="7772"/>
                    <a:pt x="6208" y="7773"/>
                  </a:cubicBezTo>
                  <a:cubicBezTo>
                    <a:pt x="6212" y="7776"/>
                    <a:pt x="6217" y="7777"/>
                    <a:pt x="6221" y="7778"/>
                  </a:cubicBezTo>
                  <a:cubicBezTo>
                    <a:pt x="6228" y="7780"/>
                    <a:pt x="6235" y="7781"/>
                    <a:pt x="6242" y="7781"/>
                  </a:cubicBezTo>
                  <a:cubicBezTo>
                    <a:pt x="6248" y="7781"/>
                    <a:pt x="6254" y="7780"/>
                    <a:pt x="6260" y="7778"/>
                  </a:cubicBezTo>
                  <a:cubicBezTo>
                    <a:pt x="6283" y="7773"/>
                    <a:pt x="6298" y="7757"/>
                    <a:pt x="6312" y="7744"/>
                  </a:cubicBezTo>
                  <a:cubicBezTo>
                    <a:pt x="6326" y="7757"/>
                    <a:pt x="6345" y="7770"/>
                    <a:pt x="6363" y="7771"/>
                  </a:cubicBezTo>
                  <a:cubicBezTo>
                    <a:pt x="6366" y="7771"/>
                    <a:pt x="6369" y="7771"/>
                    <a:pt x="6372" y="7771"/>
                  </a:cubicBezTo>
                  <a:cubicBezTo>
                    <a:pt x="6386" y="7771"/>
                    <a:pt x="6399" y="7769"/>
                    <a:pt x="6410" y="7762"/>
                  </a:cubicBezTo>
                  <a:cubicBezTo>
                    <a:pt x="6423" y="7770"/>
                    <a:pt x="6438" y="7773"/>
                    <a:pt x="6452" y="7773"/>
                  </a:cubicBezTo>
                  <a:cubicBezTo>
                    <a:pt x="6466" y="7773"/>
                    <a:pt x="6479" y="7770"/>
                    <a:pt x="6491" y="7764"/>
                  </a:cubicBezTo>
                  <a:cubicBezTo>
                    <a:pt x="6527" y="7747"/>
                    <a:pt x="6551" y="7716"/>
                    <a:pt x="6574" y="7687"/>
                  </a:cubicBezTo>
                  <a:cubicBezTo>
                    <a:pt x="6589" y="7667"/>
                    <a:pt x="6601" y="7644"/>
                    <a:pt x="6612" y="7623"/>
                  </a:cubicBezTo>
                  <a:cubicBezTo>
                    <a:pt x="6630" y="7591"/>
                    <a:pt x="6642" y="7556"/>
                    <a:pt x="6656" y="7523"/>
                  </a:cubicBezTo>
                  <a:cubicBezTo>
                    <a:pt x="6669" y="7486"/>
                    <a:pt x="6678" y="7447"/>
                    <a:pt x="6687" y="7408"/>
                  </a:cubicBezTo>
                  <a:cubicBezTo>
                    <a:pt x="6693" y="7399"/>
                    <a:pt x="6698" y="7389"/>
                    <a:pt x="6703" y="7379"/>
                  </a:cubicBezTo>
                  <a:cubicBezTo>
                    <a:pt x="6709" y="7364"/>
                    <a:pt x="6712" y="7350"/>
                    <a:pt x="6712" y="7334"/>
                  </a:cubicBezTo>
                  <a:cubicBezTo>
                    <a:pt x="6713" y="7331"/>
                    <a:pt x="6712" y="7327"/>
                    <a:pt x="6713" y="7322"/>
                  </a:cubicBezTo>
                  <a:cubicBezTo>
                    <a:pt x="6713" y="7322"/>
                    <a:pt x="6714" y="7322"/>
                    <a:pt x="6714" y="7321"/>
                  </a:cubicBezTo>
                  <a:cubicBezTo>
                    <a:pt x="6732" y="7318"/>
                    <a:pt x="6745" y="7316"/>
                    <a:pt x="6759" y="7303"/>
                  </a:cubicBezTo>
                  <a:cubicBezTo>
                    <a:pt x="6763" y="7300"/>
                    <a:pt x="6766" y="7296"/>
                    <a:pt x="6769" y="7291"/>
                  </a:cubicBezTo>
                  <a:cubicBezTo>
                    <a:pt x="6774" y="7283"/>
                    <a:pt x="6781" y="7272"/>
                    <a:pt x="6786" y="7264"/>
                  </a:cubicBezTo>
                  <a:cubicBezTo>
                    <a:pt x="6792" y="7240"/>
                    <a:pt x="6799" y="7219"/>
                    <a:pt x="6801" y="7195"/>
                  </a:cubicBezTo>
                  <a:cubicBezTo>
                    <a:pt x="6803" y="7169"/>
                    <a:pt x="6806" y="7142"/>
                    <a:pt x="6807" y="7116"/>
                  </a:cubicBezTo>
                  <a:cubicBezTo>
                    <a:pt x="6814" y="7115"/>
                    <a:pt x="6821" y="7112"/>
                    <a:pt x="6825" y="7110"/>
                  </a:cubicBezTo>
                  <a:cubicBezTo>
                    <a:pt x="6835" y="7105"/>
                    <a:pt x="6845" y="7099"/>
                    <a:pt x="6853" y="7092"/>
                  </a:cubicBezTo>
                  <a:cubicBezTo>
                    <a:pt x="6861" y="7085"/>
                    <a:pt x="6866" y="7076"/>
                    <a:pt x="6872" y="7070"/>
                  </a:cubicBezTo>
                  <a:cubicBezTo>
                    <a:pt x="6877" y="7063"/>
                    <a:pt x="6883" y="7052"/>
                    <a:pt x="6885" y="7042"/>
                  </a:cubicBezTo>
                  <a:cubicBezTo>
                    <a:pt x="6890" y="7028"/>
                    <a:pt x="6893" y="7016"/>
                    <a:pt x="6897" y="7002"/>
                  </a:cubicBezTo>
                  <a:cubicBezTo>
                    <a:pt x="6907" y="6961"/>
                    <a:pt x="6902" y="6914"/>
                    <a:pt x="6898" y="6874"/>
                  </a:cubicBezTo>
                  <a:cubicBezTo>
                    <a:pt x="6889" y="6790"/>
                    <a:pt x="6862" y="6709"/>
                    <a:pt x="6835" y="6629"/>
                  </a:cubicBezTo>
                  <a:cubicBezTo>
                    <a:pt x="6805" y="6544"/>
                    <a:pt x="6765" y="6461"/>
                    <a:pt x="6718" y="6384"/>
                  </a:cubicBezTo>
                  <a:cubicBezTo>
                    <a:pt x="6698" y="6349"/>
                    <a:pt x="6674" y="6317"/>
                    <a:pt x="6650" y="6285"/>
                  </a:cubicBezTo>
                  <a:cubicBezTo>
                    <a:pt x="6642" y="6265"/>
                    <a:pt x="6635" y="6244"/>
                    <a:pt x="6626" y="6225"/>
                  </a:cubicBezTo>
                  <a:cubicBezTo>
                    <a:pt x="6615" y="6201"/>
                    <a:pt x="6605" y="6173"/>
                    <a:pt x="6591" y="6151"/>
                  </a:cubicBezTo>
                  <a:cubicBezTo>
                    <a:pt x="6584" y="6142"/>
                    <a:pt x="6578" y="6132"/>
                    <a:pt x="6570" y="6125"/>
                  </a:cubicBezTo>
                  <a:cubicBezTo>
                    <a:pt x="6560" y="6115"/>
                    <a:pt x="6551" y="6109"/>
                    <a:pt x="6541" y="6100"/>
                  </a:cubicBezTo>
                  <a:cubicBezTo>
                    <a:pt x="6539" y="6099"/>
                    <a:pt x="6537" y="6098"/>
                    <a:pt x="6536" y="6096"/>
                  </a:cubicBezTo>
                  <a:cubicBezTo>
                    <a:pt x="6515" y="6062"/>
                    <a:pt x="6489" y="6031"/>
                    <a:pt x="6462" y="6002"/>
                  </a:cubicBezTo>
                  <a:cubicBezTo>
                    <a:pt x="6426" y="5967"/>
                    <a:pt x="6387" y="5939"/>
                    <a:pt x="6345" y="5913"/>
                  </a:cubicBezTo>
                  <a:lnTo>
                    <a:pt x="6317" y="5889"/>
                  </a:lnTo>
                  <a:cubicBezTo>
                    <a:pt x="6302" y="5871"/>
                    <a:pt x="6284" y="5852"/>
                    <a:pt x="6265" y="5836"/>
                  </a:cubicBezTo>
                  <a:cubicBezTo>
                    <a:pt x="6206" y="5780"/>
                    <a:pt x="6133" y="5740"/>
                    <a:pt x="6056" y="5712"/>
                  </a:cubicBezTo>
                  <a:cubicBezTo>
                    <a:pt x="5995" y="5688"/>
                    <a:pt x="5929" y="5677"/>
                    <a:pt x="5865" y="5670"/>
                  </a:cubicBezTo>
                  <a:cubicBezTo>
                    <a:pt x="5821" y="5657"/>
                    <a:pt x="5775" y="5652"/>
                    <a:pt x="5732" y="5647"/>
                  </a:cubicBezTo>
                  <a:cubicBezTo>
                    <a:pt x="5693" y="5644"/>
                    <a:pt x="5655" y="5642"/>
                    <a:pt x="5614" y="5642"/>
                  </a:cubicBezTo>
                  <a:cubicBezTo>
                    <a:pt x="5568" y="5642"/>
                    <a:pt x="5519" y="5644"/>
                    <a:pt x="5473" y="5650"/>
                  </a:cubicBezTo>
                  <a:cubicBezTo>
                    <a:pt x="5408" y="5659"/>
                    <a:pt x="5340" y="5671"/>
                    <a:pt x="5284" y="5708"/>
                  </a:cubicBezTo>
                  <a:cubicBezTo>
                    <a:pt x="5266" y="5719"/>
                    <a:pt x="5251" y="5734"/>
                    <a:pt x="5241" y="5753"/>
                  </a:cubicBezTo>
                  <a:cubicBezTo>
                    <a:pt x="5215" y="5712"/>
                    <a:pt x="5185" y="5673"/>
                    <a:pt x="5155" y="5634"/>
                  </a:cubicBezTo>
                  <a:cubicBezTo>
                    <a:pt x="5108" y="5574"/>
                    <a:pt x="5057" y="5515"/>
                    <a:pt x="5001" y="5460"/>
                  </a:cubicBezTo>
                  <a:cubicBezTo>
                    <a:pt x="4979" y="5437"/>
                    <a:pt x="4953" y="5414"/>
                    <a:pt x="4927" y="5394"/>
                  </a:cubicBezTo>
                  <a:cubicBezTo>
                    <a:pt x="4917" y="5387"/>
                    <a:pt x="4906" y="5382"/>
                    <a:pt x="4893" y="5376"/>
                  </a:cubicBezTo>
                  <a:cubicBezTo>
                    <a:pt x="4854" y="5337"/>
                    <a:pt x="4810" y="5303"/>
                    <a:pt x="4767" y="5269"/>
                  </a:cubicBezTo>
                  <a:cubicBezTo>
                    <a:pt x="4737" y="5246"/>
                    <a:pt x="4705" y="5226"/>
                    <a:pt x="4673" y="5206"/>
                  </a:cubicBezTo>
                  <a:cubicBezTo>
                    <a:pt x="4648" y="5191"/>
                    <a:pt x="4623" y="5180"/>
                    <a:pt x="4597" y="5170"/>
                  </a:cubicBezTo>
                  <a:cubicBezTo>
                    <a:pt x="4591" y="5167"/>
                    <a:pt x="4581" y="5166"/>
                    <a:pt x="4573" y="5166"/>
                  </a:cubicBezTo>
                  <a:cubicBezTo>
                    <a:pt x="4544" y="5144"/>
                    <a:pt x="4513" y="5124"/>
                    <a:pt x="4480" y="5103"/>
                  </a:cubicBezTo>
                  <a:cubicBezTo>
                    <a:pt x="4478" y="5102"/>
                    <a:pt x="4477" y="5100"/>
                    <a:pt x="4474" y="5099"/>
                  </a:cubicBezTo>
                  <a:cubicBezTo>
                    <a:pt x="4484" y="5083"/>
                    <a:pt x="4494" y="5067"/>
                    <a:pt x="4504" y="5051"/>
                  </a:cubicBezTo>
                  <a:cubicBezTo>
                    <a:pt x="4506" y="5047"/>
                    <a:pt x="4509" y="5042"/>
                    <a:pt x="4511" y="5038"/>
                  </a:cubicBezTo>
                  <a:cubicBezTo>
                    <a:pt x="4511" y="5061"/>
                    <a:pt x="4519" y="5081"/>
                    <a:pt x="4540" y="5093"/>
                  </a:cubicBezTo>
                  <a:cubicBezTo>
                    <a:pt x="4549" y="5098"/>
                    <a:pt x="4561" y="5101"/>
                    <a:pt x="4573" y="5101"/>
                  </a:cubicBezTo>
                  <a:cubicBezTo>
                    <a:pt x="4577" y="5101"/>
                    <a:pt x="4581" y="5101"/>
                    <a:pt x="4585" y="5100"/>
                  </a:cubicBezTo>
                  <a:cubicBezTo>
                    <a:pt x="4587" y="5104"/>
                    <a:pt x="4588" y="5107"/>
                    <a:pt x="4592" y="5110"/>
                  </a:cubicBezTo>
                  <a:cubicBezTo>
                    <a:pt x="4599" y="5123"/>
                    <a:pt x="4611" y="5130"/>
                    <a:pt x="4624" y="5134"/>
                  </a:cubicBezTo>
                  <a:cubicBezTo>
                    <a:pt x="4630" y="5136"/>
                    <a:pt x="4637" y="5137"/>
                    <a:pt x="4644" y="5137"/>
                  </a:cubicBezTo>
                  <a:cubicBezTo>
                    <a:pt x="4663" y="5137"/>
                    <a:pt x="4682" y="5129"/>
                    <a:pt x="4694" y="5113"/>
                  </a:cubicBezTo>
                  <a:cubicBezTo>
                    <a:pt x="4730" y="5066"/>
                    <a:pt x="4759" y="5010"/>
                    <a:pt x="4787" y="4957"/>
                  </a:cubicBezTo>
                  <a:cubicBezTo>
                    <a:pt x="4788" y="4954"/>
                    <a:pt x="4789" y="4950"/>
                    <a:pt x="4792" y="4948"/>
                  </a:cubicBezTo>
                  <a:cubicBezTo>
                    <a:pt x="4803" y="4948"/>
                    <a:pt x="4814" y="4945"/>
                    <a:pt x="4825" y="4940"/>
                  </a:cubicBezTo>
                  <a:cubicBezTo>
                    <a:pt x="4836" y="4934"/>
                    <a:pt x="4846" y="4924"/>
                    <a:pt x="4856" y="4916"/>
                  </a:cubicBezTo>
                  <a:cubicBezTo>
                    <a:pt x="4875" y="4896"/>
                    <a:pt x="4891" y="4873"/>
                    <a:pt x="4905" y="4850"/>
                  </a:cubicBezTo>
                  <a:cubicBezTo>
                    <a:pt x="4923" y="4823"/>
                    <a:pt x="4936" y="4790"/>
                    <a:pt x="4948" y="4759"/>
                  </a:cubicBezTo>
                  <a:cubicBezTo>
                    <a:pt x="4960" y="4725"/>
                    <a:pt x="4970" y="4689"/>
                    <a:pt x="4980" y="4653"/>
                  </a:cubicBezTo>
                  <a:cubicBezTo>
                    <a:pt x="5008" y="4539"/>
                    <a:pt x="5022" y="4422"/>
                    <a:pt x="5029" y="4305"/>
                  </a:cubicBezTo>
                  <a:cubicBezTo>
                    <a:pt x="5030" y="4273"/>
                    <a:pt x="5032" y="4241"/>
                    <a:pt x="5034" y="4209"/>
                  </a:cubicBezTo>
                  <a:cubicBezTo>
                    <a:pt x="5039" y="4201"/>
                    <a:pt x="5046" y="4192"/>
                    <a:pt x="5047" y="4183"/>
                  </a:cubicBezTo>
                  <a:cubicBezTo>
                    <a:pt x="5050" y="4175"/>
                    <a:pt x="5052" y="4166"/>
                    <a:pt x="5052" y="4159"/>
                  </a:cubicBezTo>
                  <a:lnTo>
                    <a:pt x="5056" y="4119"/>
                  </a:lnTo>
                  <a:cubicBezTo>
                    <a:pt x="5060" y="4071"/>
                    <a:pt x="5061" y="4021"/>
                    <a:pt x="5061" y="3973"/>
                  </a:cubicBezTo>
                  <a:cubicBezTo>
                    <a:pt x="5061" y="3938"/>
                    <a:pt x="5062" y="3902"/>
                    <a:pt x="5060" y="3867"/>
                  </a:cubicBezTo>
                  <a:lnTo>
                    <a:pt x="5052" y="3762"/>
                  </a:lnTo>
                  <a:cubicBezTo>
                    <a:pt x="5050" y="3732"/>
                    <a:pt x="5048" y="3702"/>
                    <a:pt x="5045" y="3674"/>
                  </a:cubicBezTo>
                  <a:cubicBezTo>
                    <a:pt x="5037" y="3629"/>
                    <a:pt x="5031" y="3586"/>
                    <a:pt x="5026" y="3542"/>
                  </a:cubicBezTo>
                  <a:cubicBezTo>
                    <a:pt x="5019" y="3485"/>
                    <a:pt x="5008" y="3428"/>
                    <a:pt x="4995" y="3371"/>
                  </a:cubicBezTo>
                  <a:cubicBezTo>
                    <a:pt x="4979" y="3294"/>
                    <a:pt x="4954" y="3219"/>
                    <a:pt x="4919" y="3146"/>
                  </a:cubicBezTo>
                  <a:cubicBezTo>
                    <a:pt x="4906" y="3118"/>
                    <a:pt x="4888" y="3091"/>
                    <a:pt x="4869" y="3067"/>
                  </a:cubicBezTo>
                  <a:cubicBezTo>
                    <a:pt x="4864" y="3061"/>
                    <a:pt x="4860" y="3057"/>
                    <a:pt x="4855" y="3051"/>
                  </a:cubicBezTo>
                  <a:cubicBezTo>
                    <a:pt x="4852" y="3045"/>
                    <a:pt x="4850" y="3039"/>
                    <a:pt x="4845" y="3033"/>
                  </a:cubicBezTo>
                  <a:cubicBezTo>
                    <a:pt x="4830" y="3002"/>
                    <a:pt x="4815" y="2969"/>
                    <a:pt x="4795" y="2940"/>
                  </a:cubicBezTo>
                  <a:cubicBezTo>
                    <a:pt x="4778" y="2915"/>
                    <a:pt x="4759" y="2890"/>
                    <a:pt x="4732" y="2878"/>
                  </a:cubicBezTo>
                  <a:cubicBezTo>
                    <a:pt x="4740" y="2875"/>
                    <a:pt x="4747" y="2871"/>
                    <a:pt x="4753" y="2866"/>
                  </a:cubicBezTo>
                  <a:cubicBezTo>
                    <a:pt x="4768" y="2850"/>
                    <a:pt x="4782" y="2835"/>
                    <a:pt x="4797" y="2819"/>
                  </a:cubicBezTo>
                  <a:cubicBezTo>
                    <a:pt x="4808" y="2827"/>
                    <a:pt x="4822" y="2832"/>
                    <a:pt x="4836" y="2832"/>
                  </a:cubicBezTo>
                  <a:cubicBezTo>
                    <a:pt x="4843" y="2832"/>
                    <a:pt x="4850" y="2831"/>
                    <a:pt x="4857" y="2827"/>
                  </a:cubicBezTo>
                  <a:cubicBezTo>
                    <a:pt x="4870" y="2821"/>
                    <a:pt x="4882" y="2816"/>
                    <a:pt x="4893" y="2809"/>
                  </a:cubicBezTo>
                  <a:cubicBezTo>
                    <a:pt x="4903" y="2803"/>
                    <a:pt x="4913" y="2793"/>
                    <a:pt x="4922" y="2786"/>
                  </a:cubicBezTo>
                  <a:cubicBezTo>
                    <a:pt x="4927" y="2781"/>
                    <a:pt x="4932" y="2775"/>
                    <a:pt x="4937" y="2768"/>
                  </a:cubicBezTo>
                  <a:cubicBezTo>
                    <a:pt x="4949" y="2776"/>
                    <a:pt x="4963" y="2782"/>
                    <a:pt x="4981" y="2785"/>
                  </a:cubicBezTo>
                  <a:cubicBezTo>
                    <a:pt x="4984" y="2785"/>
                    <a:pt x="4987" y="2786"/>
                    <a:pt x="4990" y="2786"/>
                  </a:cubicBezTo>
                  <a:cubicBezTo>
                    <a:pt x="5007" y="2786"/>
                    <a:pt x="5025" y="2782"/>
                    <a:pt x="5037" y="2775"/>
                  </a:cubicBezTo>
                  <a:cubicBezTo>
                    <a:pt x="5047" y="2770"/>
                    <a:pt x="5057" y="2764"/>
                    <a:pt x="5066" y="2756"/>
                  </a:cubicBezTo>
                  <a:cubicBezTo>
                    <a:pt x="5081" y="2744"/>
                    <a:pt x="5093" y="2729"/>
                    <a:pt x="5107" y="2715"/>
                  </a:cubicBezTo>
                  <a:cubicBezTo>
                    <a:pt x="5129" y="2689"/>
                    <a:pt x="5150" y="2661"/>
                    <a:pt x="5169" y="2632"/>
                  </a:cubicBezTo>
                  <a:cubicBezTo>
                    <a:pt x="5175" y="2633"/>
                    <a:pt x="5180" y="2633"/>
                    <a:pt x="5185" y="2633"/>
                  </a:cubicBezTo>
                  <a:cubicBezTo>
                    <a:pt x="5190" y="2633"/>
                    <a:pt x="5195" y="2633"/>
                    <a:pt x="5200" y="2632"/>
                  </a:cubicBezTo>
                  <a:cubicBezTo>
                    <a:pt x="5221" y="2630"/>
                    <a:pt x="5239" y="2618"/>
                    <a:pt x="5256" y="2608"/>
                  </a:cubicBezTo>
                  <a:cubicBezTo>
                    <a:pt x="5289" y="2586"/>
                    <a:pt x="5315" y="2555"/>
                    <a:pt x="5342" y="2525"/>
                  </a:cubicBezTo>
                  <a:cubicBezTo>
                    <a:pt x="5367" y="2496"/>
                    <a:pt x="5388" y="2465"/>
                    <a:pt x="5411" y="2432"/>
                  </a:cubicBezTo>
                  <a:cubicBezTo>
                    <a:pt x="5438" y="2394"/>
                    <a:pt x="5460" y="2353"/>
                    <a:pt x="5484" y="2310"/>
                  </a:cubicBezTo>
                  <a:cubicBezTo>
                    <a:pt x="5531" y="2228"/>
                    <a:pt x="5568" y="2140"/>
                    <a:pt x="5597" y="2049"/>
                  </a:cubicBezTo>
                  <a:cubicBezTo>
                    <a:pt x="5619" y="1978"/>
                    <a:pt x="5634" y="1901"/>
                    <a:pt x="5620" y="1827"/>
                  </a:cubicBezTo>
                  <a:cubicBezTo>
                    <a:pt x="5618" y="1813"/>
                    <a:pt x="5613" y="1800"/>
                    <a:pt x="5605" y="1785"/>
                  </a:cubicBezTo>
                  <a:cubicBezTo>
                    <a:pt x="5613" y="1763"/>
                    <a:pt x="5619" y="1740"/>
                    <a:pt x="5628" y="1718"/>
                  </a:cubicBezTo>
                  <a:cubicBezTo>
                    <a:pt x="5643" y="1671"/>
                    <a:pt x="5660" y="1622"/>
                    <a:pt x="5675" y="1574"/>
                  </a:cubicBezTo>
                  <a:cubicBezTo>
                    <a:pt x="5692" y="1526"/>
                    <a:pt x="5707" y="1478"/>
                    <a:pt x="5723" y="1429"/>
                  </a:cubicBezTo>
                  <a:cubicBezTo>
                    <a:pt x="5733" y="1399"/>
                    <a:pt x="5743" y="1369"/>
                    <a:pt x="5753" y="1340"/>
                  </a:cubicBezTo>
                  <a:cubicBezTo>
                    <a:pt x="5769" y="1288"/>
                    <a:pt x="5786" y="1237"/>
                    <a:pt x="5802" y="1185"/>
                  </a:cubicBezTo>
                  <a:lnTo>
                    <a:pt x="5802" y="1185"/>
                  </a:lnTo>
                  <a:cubicBezTo>
                    <a:pt x="5802" y="1185"/>
                    <a:pt x="5801" y="1186"/>
                    <a:pt x="5801" y="1187"/>
                  </a:cubicBezTo>
                  <a:cubicBezTo>
                    <a:pt x="5801" y="1186"/>
                    <a:pt x="5802" y="1185"/>
                    <a:pt x="5802" y="1184"/>
                  </a:cubicBezTo>
                  <a:lnTo>
                    <a:pt x="5802" y="1184"/>
                  </a:lnTo>
                  <a:cubicBezTo>
                    <a:pt x="5802" y="1184"/>
                    <a:pt x="5802" y="1184"/>
                    <a:pt x="5802" y="1185"/>
                  </a:cubicBezTo>
                  <a:lnTo>
                    <a:pt x="5802" y="1185"/>
                  </a:lnTo>
                  <a:cubicBezTo>
                    <a:pt x="5802" y="1184"/>
                    <a:pt x="5803" y="1183"/>
                    <a:pt x="5803" y="1182"/>
                  </a:cubicBezTo>
                  <a:lnTo>
                    <a:pt x="5803" y="1182"/>
                  </a:lnTo>
                  <a:cubicBezTo>
                    <a:pt x="5803" y="1183"/>
                    <a:pt x="5802" y="1183"/>
                    <a:pt x="5802" y="1184"/>
                  </a:cubicBezTo>
                  <a:lnTo>
                    <a:pt x="5802" y="1184"/>
                  </a:lnTo>
                  <a:cubicBezTo>
                    <a:pt x="5803" y="1182"/>
                    <a:pt x="5803" y="1180"/>
                    <a:pt x="5804" y="1179"/>
                  </a:cubicBezTo>
                  <a:lnTo>
                    <a:pt x="5804" y="1179"/>
                  </a:lnTo>
                  <a:cubicBezTo>
                    <a:pt x="5803" y="1180"/>
                    <a:pt x="5803" y="1181"/>
                    <a:pt x="5803" y="1182"/>
                  </a:cubicBezTo>
                  <a:lnTo>
                    <a:pt x="5803" y="1182"/>
                  </a:lnTo>
                  <a:cubicBezTo>
                    <a:pt x="5806" y="1173"/>
                    <a:pt x="5810" y="1164"/>
                    <a:pt x="5813" y="1155"/>
                  </a:cubicBezTo>
                  <a:cubicBezTo>
                    <a:pt x="5820" y="1155"/>
                    <a:pt x="5826" y="1155"/>
                    <a:pt x="5832" y="1152"/>
                  </a:cubicBezTo>
                  <a:cubicBezTo>
                    <a:pt x="5845" y="1150"/>
                    <a:pt x="5855" y="1149"/>
                    <a:pt x="5866" y="1142"/>
                  </a:cubicBezTo>
                  <a:cubicBezTo>
                    <a:pt x="5878" y="1136"/>
                    <a:pt x="5889" y="1130"/>
                    <a:pt x="5902" y="1122"/>
                  </a:cubicBezTo>
                  <a:lnTo>
                    <a:pt x="5902" y="1122"/>
                  </a:lnTo>
                  <a:cubicBezTo>
                    <a:pt x="5899" y="1124"/>
                    <a:pt x="5897" y="1125"/>
                    <a:pt x="5896" y="1127"/>
                  </a:cubicBezTo>
                  <a:cubicBezTo>
                    <a:pt x="5949" y="1094"/>
                    <a:pt x="6001" y="1060"/>
                    <a:pt x="6052" y="1023"/>
                  </a:cubicBezTo>
                  <a:lnTo>
                    <a:pt x="6054" y="1023"/>
                  </a:lnTo>
                  <a:cubicBezTo>
                    <a:pt x="6072" y="1023"/>
                    <a:pt x="6088" y="1017"/>
                    <a:pt x="6103" y="1010"/>
                  </a:cubicBezTo>
                  <a:lnTo>
                    <a:pt x="6103" y="1010"/>
                  </a:lnTo>
                  <a:lnTo>
                    <a:pt x="6102" y="1011"/>
                  </a:lnTo>
                  <a:cubicBezTo>
                    <a:pt x="6104" y="1010"/>
                    <a:pt x="6105" y="1008"/>
                    <a:pt x="6109" y="1008"/>
                  </a:cubicBezTo>
                  <a:cubicBezTo>
                    <a:pt x="6141" y="993"/>
                    <a:pt x="6173" y="975"/>
                    <a:pt x="6204" y="956"/>
                  </a:cubicBezTo>
                  <a:cubicBezTo>
                    <a:pt x="6271" y="915"/>
                    <a:pt x="6330" y="866"/>
                    <a:pt x="6387" y="811"/>
                  </a:cubicBezTo>
                  <a:cubicBezTo>
                    <a:pt x="6415" y="785"/>
                    <a:pt x="6441" y="757"/>
                    <a:pt x="6467" y="728"/>
                  </a:cubicBezTo>
                  <a:cubicBezTo>
                    <a:pt x="6484" y="709"/>
                    <a:pt x="6502" y="691"/>
                    <a:pt x="6517" y="671"/>
                  </a:cubicBezTo>
                  <a:cubicBezTo>
                    <a:pt x="6539" y="644"/>
                    <a:pt x="6562" y="615"/>
                    <a:pt x="6584" y="587"/>
                  </a:cubicBezTo>
                  <a:cubicBezTo>
                    <a:pt x="6591" y="579"/>
                    <a:pt x="6598" y="571"/>
                    <a:pt x="6603" y="563"/>
                  </a:cubicBezTo>
                  <a:cubicBezTo>
                    <a:pt x="6624" y="544"/>
                    <a:pt x="6642" y="525"/>
                    <a:pt x="6663" y="506"/>
                  </a:cubicBezTo>
                  <a:cubicBezTo>
                    <a:pt x="6689" y="482"/>
                    <a:pt x="6714" y="459"/>
                    <a:pt x="6738" y="432"/>
                  </a:cubicBezTo>
                  <a:cubicBezTo>
                    <a:pt x="6758" y="408"/>
                    <a:pt x="6756" y="375"/>
                    <a:pt x="6738" y="352"/>
                  </a:cubicBezTo>
                  <a:cubicBezTo>
                    <a:pt x="6739" y="350"/>
                    <a:pt x="6740" y="345"/>
                    <a:pt x="6742" y="342"/>
                  </a:cubicBezTo>
                  <a:cubicBezTo>
                    <a:pt x="6750" y="324"/>
                    <a:pt x="6761" y="300"/>
                    <a:pt x="6761" y="278"/>
                  </a:cubicBezTo>
                  <a:cubicBezTo>
                    <a:pt x="6761" y="268"/>
                    <a:pt x="6758" y="260"/>
                    <a:pt x="6755" y="252"/>
                  </a:cubicBezTo>
                  <a:cubicBezTo>
                    <a:pt x="6776" y="226"/>
                    <a:pt x="6799" y="200"/>
                    <a:pt x="6818" y="172"/>
                  </a:cubicBezTo>
                  <a:cubicBezTo>
                    <a:pt x="6846" y="133"/>
                    <a:pt x="6874" y="93"/>
                    <a:pt x="6902" y="52"/>
                  </a:cubicBezTo>
                  <a:cubicBezTo>
                    <a:pt x="6913" y="36"/>
                    <a:pt x="6923" y="19"/>
                    <a:pt x="6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1"/>
            <p:cNvSpPr/>
            <p:nvPr/>
          </p:nvSpPr>
          <p:spPr>
            <a:xfrm>
              <a:off x="4371844" y="2981570"/>
              <a:ext cx="1763" cy="567"/>
            </a:xfrm>
            <a:custGeom>
              <a:avLst/>
              <a:gdLst/>
              <a:ahLst/>
              <a:cxnLst/>
              <a:rect l="l" t="t" r="r" b="b"/>
              <a:pathLst>
                <a:path w="28" h="9" extrusionOk="0">
                  <a:moveTo>
                    <a:pt x="1" y="0"/>
                  </a:moveTo>
                  <a:cubicBezTo>
                    <a:pt x="2" y="4"/>
                    <a:pt x="4" y="5"/>
                    <a:pt x="5" y="7"/>
                  </a:cubicBezTo>
                  <a:cubicBezTo>
                    <a:pt x="12" y="7"/>
                    <a:pt x="21" y="9"/>
                    <a:pt x="28" y="9"/>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1"/>
            <p:cNvSpPr/>
            <p:nvPr/>
          </p:nvSpPr>
          <p:spPr>
            <a:xfrm>
              <a:off x="4661581" y="2952035"/>
              <a:ext cx="573113" cy="460581"/>
            </a:xfrm>
            <a:custGeom>
              <a:avLst/>
              <a:gdLst/>
              <a:ahLst/>
              <a:cxnLst/>
              <a:rect l="l" t="t" r="r" b="b"/>
              <a:pathLst>
                <a:path w="9101" h="7314" extrusionOk="0">
                  <a:moveTo>
                    <a:pt x="3557" y="604"/>
                  </a:moveTo>
                  <a:lnTo>
                    <a:pt x="3557" y="604"/>
                  </a:lnTo>
                  <a:cubicBezTo>
                    <a:pt x="3555" y="604"/>
                    <a:pt x="3554" y="604"/>
                    <a:pt x="3553" y="604"/>
                  </a:cubicBezTo>
                  <a:lnTo>
                    <a:pt x="3553" y="604"/>
                  </a:lnTo>
                  <a:cubicBezTo>
                    <a:pt x="3554" y="604"/>
                    <a:pt x="3555" y="604"/>
                    <a:pt x="3557" y="604"/>
                  </a:cubicBezTo>
                  <a:close/>
                  <a:moveTo>
                    <a:pt x="8003" y="641"/>
                  </a:moveTo>
                  <a:lnTo>
                    <a:pt x="8003" y="641"/>
                  </a:lnTo>
                  <a:cubicBezTo>
                    <a:pt x="8002" y="642"/>
                    <a:pt x="8001" y="644"/>
                    <a:pt x="8000" y="645"/>
                  </a:cubicBezTo>
                  <a:lnTo>
                    <a:pt x="8000" y="645"/>
                  </a:lnTo>
                  <a:cubicBezTo>
                    <a:pt x="8001" y="644"/>
                    <a:pt x="8002" y="643"/>
                    <a:pt x="8003" y="641"/>
                  </a:cubicBezTo>
                  <a:close/>
                  <a:moveTo>
                    <a:pt x="2768" y="828"/>
                  </a:moveTo>
                  <a:cubicBezTo>
                    <a:pt x="2752" y="844"/>
                    <a:pt x="2732" y="856"/>
                    <a:pt x="2715" y="871"/>
                  </a:cubicBezTo>
                  <a:cubicBezTo>
                    <a:pt x="2707" y="876"/>
                    <a:pt x="2701" y="882"/>
                    <a:pt x="2694" y="887"/>
                  </a:cubicBezTo>
                  <a:cubicBezTo>
                    <a:pt x="2695" y="886"/>
                    <a:pt x="2696" y="884"/>
                    <a:pt x="2697" y="882"/>
                  </a:cubicBezTo>
                  <a:cubicBezTo>
                    <a:pt x="2706" y="871"/>
                    <a:pt x="2716" y="860"/>
                    <a:pt x="2723" y="847"/>
                  </a:cubicBezTo>
                  <a:cubicBezTo>
                    <a:pt x="2738" y="841"/>
                    <a:pt x="2753" y="835"/>
                    <a:pt x="2768" y="828"/>
                  </a:cubicBezTo>
                  <a:close/>
                  <a:moveTo>
                    <a:pt x="2049" y="1073"/>
                  </a:moveTo>
                  <a:lnTo>
                    <a:pt x="2049" y="1073"/>
                  </a:lnTo>
                  <a:cubicBezTo>
                    <a:pt x="2047" y="1078"/>
                    <a:pt x="2046" y="1085"/>
                    <a:pt x="2045" y="1091"/>
                  </a:cubicBezTo>
                  <a:cubicBezTo>
                    <a:pt x="2044" y="1096"/>
                    <a:pt x="2042" y="1101"/>
                    <a:pt x="2041" y="1108"/>
                  </a:cubicBezTo>
                  <a:cubicBezTo>
                    <a:pt x="2040" y="1105"/>
                    <a:pt x="2041" y="1103"/>
                    <a:pt x="2040" y="1101"/>
                  </a:cubicBezTo>
                  <a:cubicBezTo>
                    <a:pt x="2034" y="1090"/>
                    <a:pt x="2026" y="1081"/>
                    <a:pt x="2018" y="1074"/>
                  </a:cubicBezTo>
                  <a:cubicBezTo>
                    <a:pt x="2028" y="1074"/>
                    <a:pt x="2038" y="1074"/>
                    <a:pt x="2049" y="1073"/>
                  </a:cubicBezTo>
                  <a:close/>
                  <a:moveTo>
                    <a:pt x="2355" y="1656"/>
                  </a:moveTo>
                  <a:lnTo>
                    <a:pt x="2355" y="1656"/>
                  </a:lnTo>
                  <a:cubicBezTo>
                    <a:pt x="2353" y="1657"/>
                    <a:pt x="2353" y="1658"/>
                    <a:pt x="2353" y="1659"/>
                  </a:cubicBezTo>
                  <a:lnTo>
                    <a:pt x="2353" y="1659"/>
                  </a:lnTo>
                  <a:cubicBezTo>
                    <a:pt x="2355" y="1657"/>
                    <a:pt x="2355" y="1657"/>
                    <a:pt x="2355" y="1656"/>
                  </a:cubicBezTo>
                  <a:close/>
                  <a:moveTo>
                    <a:pt x="5625" y="1848"/>
                  </a:moveTo>
                  <a:lnTo>
                    <a:pt x="5625" y="1848"/>
                  </a:lnTo>
                  <a:cubicBezTo>
                    <a:pt x="5626" y="1850"/>
                    <a:pt x="5627" y="1852"/>
                    <a:pt x="5629" y="1854"/>
                  </a:cubicBezTo>
                  <a:lnTo>
                    <a:pt x="5629" y="1854"/>
                  </a:lnTo>
                  <a:cubicBezTo>
                    <a:pt x="5628" y="1852"/>
                    <a:pt x="5626" y="1850"/>
                    <a:pt x="5625" y="1848"/>
                  </a:cubicBezTo>
                  <a:close/>
                  <a:moveTo>
                    <a:pt x="6802" y="2038"/>
                  </a:moveTo>
                  <a:lnTo>
                    <a:pt x="6802" y="2038"/>
                  </a:lnTo>
                  <a:cubicBezTo>
                    <a:pt x="6794" y="2044"/>
                    <a:pt x="6786" y="2053"/>
                    <a:pt x="6776" y="2059"/>
                  </a:cubicBezTo>
                  <a:cubicBezTo>
                    <a:pt x="6767" y="2064"/>
                    <a:pt x="6760" y="2070"/>
                    <a:pt x="6752" y="2075"/>
                  </a:cubicBezTo>
                  <a:cubicBezTo>
                    <a:pt x="6752" y="2072"/>
                    <a:pt x="6752" y="2068"/>
                    <a:pt x="6751" y="2065"/>
                  </a:cubicBezTo>
                  <a:cubicBezTo>
                    <a:pt x="6768" y="2058"/>
                    <a:pt x="6786" y="2047"/>
                    <a:pt x="6802" y="2038"/>
                  </a:cubicBezTo>
                  <a:close/>
                  <a:moveTo>
                    <a:pt x="6467" y="3148"/>
                  </a:moveTo>
                  <a:cubicBezTo>
                    <a:pt x="6474" y="3152"/>
                    <a:pt x="6481" y="3154"/>
                    <a:pt x="6489" y="3156"/>
                  </a:cubicBezTo>
                  <a:cubicBezTo>
                    <a:pt x="6490" y="3158"/>
                    <a:pt x="6490" y="3161"/>
                    <a:pt x="6491" y="3163"/>
                  </a:cubicBezTo>
                  <a:cubicBezTo>
                    <a:pt x="6488" y="3163"/>
                    <a:pt x="6484" y="3162"/>
                    <a:pt x="6481" y="3162"/>
                  </a:cubicBezTo>
                  <a:cubicBezTo>
                    <a:pt x="6468" y="3162"/>
                    <a:pt x="6456" y="3166"/>
                    <a:pt x="6444" y="3173"/>
                  </a:cubicBezTo>
                  <a:cubicBezTo>
                    <a:pt x="6454" y="3167"/>
                    <a:pt x="6462" y="3158"/>
                    <a:pt x="6467" y="3148"/>
                  </a:cubicBezTo>
                  <a:close/>
                  <a:moveTo>
                    <a:pt x="6508" y="3415"/>
                  </a:moveTo>
                  <a:cubicBezTo>
                    <a:pt x="6509" y="3415"/>
                    <a:pt x="6510" y="3415"/>
                    <a:pt x="6510" y="3415"/>
                  </a:cubicBezTo>
                  <a:lnTo>
                    <a:pt x="6510" y="3415"/>
                  </a:lnTo>
                  <a:cubicBezTo>
                    <a:pt x="6510" y="3415"/>
                    <a:pt x="6509" y="3415"/>
                    <a:pt x="6508" y="3415"/>
                  </a:cubicBezTo>
                  <a:close/>
                  <a:moveTo>
                    <a:pt x="7933" y="5139"/>
                  </a:moveTo>
                  <a:lnTo>
                    <a:pt x="7933" y="5139"/>
                  </a:lnTo>
                  <a:cubicBezTo>
                    <a:pt x="7943" y="5149"/>
                    <a:pt x="7952" y="5156"/>
                    <a:pt x="7960" y="5164"/>
                  </a:cubicBezTo>
                  <a:cubicBezTo>
                    <a:pt x="7954" y="5171"/>
                    <a:pt x="7948" y="5179"/>
                    <a:pt x="7944" y="5188"/>
                  </a:cubicBezTo>
                  <a:cubicBezTo>
                    <a:pt x="7943" y="5191"/>
                    <a:pt x="7944" y="5192"/>
                    <a:pt x="7943" y="5195"/>
                  </a:cubicBezTo>
                  <a:cubicBezTo>
                    <a:pt x="7940" y="5193"/>
                    <a:pt x="7938" y="5192"/>
                    <a:pt x="7935" y="5190"/>
                  </a:cubicBezTo>
                  <a:cubicBezTo>
                    <a:pt x="7935" y="5173"/>
                    <a:pt x="7933" y="5156"/>
                    <a:pt x="7933" y="5139"/>
                  </a:cubicBezTo>
                  <a:close/>
                  <a:moveTo>
                    <a:pt x="8516" y="1"/>
                  </a:moveTo>
                  <a:cubicBezTo>
                    <a:pt x="8505" y="6"/>
                    <a:pt x="8495" y="13"/>
                    <a:pt x="8485" y="18"/>
                  </a:cubicBezTo>
                  <a:cubicBezTo>
                    <a:pt x="8475" y="22"/>
                    <a:pt x="8467" y="27"/>
                    <a:pt x="8460" y="31"/>
                  </a:cubicBezTo>
                  <a:cubicBezTo>
                    <a:pt x="8426" y="49"/>
                    <a:pt x="8392" y="65"/>
                    <a:pt x="8359" y="86"/>
                  </a:cubicBezTo>
                  <a:cubicBezTo>
                    <a:pt x="8338" y="97"/>
                    <a:pt x="8319" y="111"/>
                    <a:pt x="8300" y="125"/>
                  </a:cubicBezTo>
                  <a:cubicBezTo>
                    <a:pt x="8259" y="150"/>
                    <a:pt x="8218" y="175"/>
                    <a:pt x="8178" y="201"/>
                  </a:cubicBezTo>
                  <a:cubicBezTo>
                    <a:pt x="8134" y="232"/>
                    <a:pt x="8088" y="266"/>
                    <a:pt x="8047" y="303"/>
                  </a:cubicBezTo>
                  <a:cubicBezTo>
                    <a:pt x="8003" y="341"/>
                    <a:pt x="7961" y="385"/>
                    <a:pt x="7920" y="427"/>
                  </a:cubicBezTo>
                  <a:cubicBezTo>
                    <a:pt x="7851" y="500"/>
                    <a:pt x="7788" y="581"/>
                    <a:pt x="7734" y="667"/>
                  </a:cubicBezTo>
                  <a:cubicBezTo>
                    <a:pt x="7727" y="667"/>
                    <a:pt x="7719" y="670"/>
                    <a:pt x="7712" y="672"/>
                  </a:cubicBezTo>
                  <a:cubicBezTo>
                    <a:pt x="7697" y="677"/>
                    <a:pt x="7688" y="686"/>
                    <a:pt x="7678" y="696"/>
                  </a:cubicBezTo>
                  <a:cubicBezTo>
                    <a:pt x="7675" y="700"/>
                    <a:pt x="7671" y="702"/>
                    <a:pt x="7669" y="706"/>
                  </a:cubicBezTo>
                  <a:cubicBezTo>
                    <a:pt x="7647" y="708"/>
                    <a:pt x="7629" y="718"/>
                    <a:pt x="7615" y="737"/>
                  </a:cubicBezTo>
                  <a:cubicBezTo>
                    <a:pt x="7599" y="754"/>
                    <a:pt x="7587" y="774"/>
                    <a:pt x="7573" y="793"/>
                  </a:cubicBezTo>
                  <a:cubicBezTo>
                    <a:pt x="7538" y="847"/>
                    <a:pt x="7511" y="906"/>
                    <a:pt x="7485" y="963"/>
                  </a:cubicBezTo>
                  <a:cubicBezTo>
                    <a:pt x="7476" y="978"/>
                    <a:pt x="7469" y="995"/>
                    <a:pt x="7463" y="1011"/>
                  </a:cubicBezTo>
                  <a:cubicBezTo>
                    <a:pt x="7432" y="1069"/>
                    <a:pt x="7402" y="1130"/>
                    <a:pt x="7375" y="1191"/>
                  </a:cubicBezTo>
                  <a:cubicBezTo>
                    <a:pt x="7315" y="1317"/>
                    <a:pt x="7268" y="1450"/>
                    <a:pt x="7213" y="1579"/>
                  </a:cubicBezTo>
                  <a:cubicBezTo>
                    <a:pt x="7211" y="1580"/>
                    <a:pt x="7208" y="1582"/>
                    <a:pt x="7205" y="1583"/>
                  </a:cubicBezTo>
                  <a:cubicBezTo>
                    <a:pt x="7193" y="1572"/>
                    <a:pt x="7178" y="1566"/>
                    <a:pt x="7163" y="1566"/>
                  </a:cubicBezTo>
                  <a:cubicBezTo>
                    <a:pt x="7148" y="1566"/>
                    <a:pt x="7133" y="1572"/>
                    <a:pt x="7120" y="1581"/>
                  </a:cubicBezTo>
                  <a:cubicBezTo>
                    <a:pt x="7055" y="1630"/>
                    <a:pt x="6990" y="1681"/>
                    <a:pt x="6926" y="1731"/>
                  </a:cubicBezTo>
                  <a:cubicBezTo>
                    <a:pt x="6908" y="1745"/>
                    <a:pt x="6890" y="1760"/>
                    <a:pt x="6871" y="1775"/>
                  </a:cubicBezTo>
                  <a:cubicBezTo>
                    <a:pt x="6861" y="1780"/>
                    <a:pt x="6852" y="1786"/>
                    <a:pt x="6844" y="1791"/>
                  </a:cubicBezTo>
                  <a:cubicBezTo>
                    <a:pt x="6790" y="1823"/>
                    <a:pt x="6737" y="1859"/>
                    <a:pt x="6686" y="1893"/>
                  </a:cubicBezTo>
                  <a:cubicBezTo>
                    <a:pt x="6625" y="1932"/>
                    <a:pt x="6565" y="1972"/>
                    <a:pt x="6505" y="2013"/>
                  </a:cubicBezTo>
                  <a:cubicBezTo>
                    <a:pt x="6493" y="2023"/>
                    <a:pt x="6483" y="2037"/>
                    <a:pt x="6478" y="2050"/>
                  </a:cubicBezTo>
                  <a:cubicBezTo>
                    <a:pt x="6475" y="2053"/>
                    <a:pt x="6473" y="2055"/>
                    <a:pt x="6470" y="2056"/>
                  </a:cubicBezTo>
                  <a:cubicBezTo>
                    <a:pt x="6464" y="2060"/>
                    <a:pt x="6459" y="2063"/>
                    <a:pt x="6453" y="2066"/>
                  </a:cubicBezTo>
                  <a:cubicBezTo>
                    <a:pt x="6447" y="2066"/>
                    <a:pt x="6442" y="2069"/>
                    <a:pt x="6437" y="2071"/>
                  </a:cubicBezTo>
                  <a:cubicBezTo>
                    <a:pt x="6428" y="2075"/>
                    <a:pt x="6421" y="2079"/>
                    <a:pt x="6412" y="2085"/>
                  </a:cubicBezTo>
                  <a:cubicBezTo>
                    <a:pt x="6382" y="2104"/>
                    <a:pt x="6375" y="2145"/>
                    <a:pt x="6392" y="2173"/>
                  </a:cubicBezTo>
                  <a:cubicBezTo>
                    <a:pt x="6395" y="2185"/>
                    <a:pt x="6400" y="2195"/>
                    <a:pt x="6405" y="2205"/>
                  </a:cubicBezTo>
                  <a:cubicBezTo>
                    <a:pt x="6412" y="2219"/>
                    <a:pt x="6422" y="2226"/>
                    <a:pt x="6433" y="2231"/>
                  </a:cubicBezTo>
                  <a:cubicBezTo>
                    <a:pt x="6426" y="2246"/>
                    <a:pt x="6422" y="2262"/>
                    <a:pt x="6421" y="2280"/>
                  </a:cubicBezTo>
                  <a:cubicBezTo>
                    <a:pt x="6419" y="2302"/>
                    <a:pt x="6428" y="2324"/>
                    <a:pt x="6447" y="2338"/>
                  </a:cubicBezTo>
                  <a:cubicBezTo>
                    <a:pt x="6452" y="2341"/>
                    <a:pt x="6457" y="2344"/>
                    <a:pt x="6460" y="2345"/>
                  </a:cubicBezTo>
                  <a:cubicBezTo>
                    <a:pt x="6453" y="2355"/>
                    <a:pt x="6443" y="2364"/>
                    <a:pt x="6436" y="2373"/>
                  </a:cubicBezTo>
                  <a:cubicBezTo>
                    <a:pt x="6436" y="2373"/>
                    <a:pt x="6437" y="2372"/>
                    <a:pt x="6438" y="2372"/>
                  </a:cubicBezTo>
                  <a:lnTo>
                    <a:pt x="6438" y="2372"/>
                  </a:lnTo>
                  <a:cubicBezTo>
                    <a:pt x="6432" y="2379"/>
                    <a:pt x="6428" y="2386"/>
                    <a:pt x="6424" y="2394"/>
                  </a:cubicBezTo>
                  <a:cubicBezTo>
                    <a:pt x="6398" y="2332"/>
                    <a:pt x="6374" y="2270"/>
                    <a:pt x="6348" y="2209"/>
                  </a:cubicBezTo>
                  <a:cubicBezTo>
                    <a:pt x="6320" y="2145"/>
                    <a:pt x="6288" y="2081"/>
                    <a:pt x="6255" y="2019"/>
                  </a:cubicBezTo>
                  <a:cubicBezTo>
                    <a:pt x="6233" y="1977"/>
                    <a:pt x="6209" y="1936"/>
                    <a:pt x="6184" y="1895"/>
                  </a:cubicBezTo>
                  <a:cubicBezTo>
                    <a:pt x="6161" y="1854"/>
                    <a:pt x="6133" y="1818"/>
                    <a:pt x="6106" y="1781"/>
                  </a:cubicBezTo>
                  <a:cubicBezTo>
                    <a:pt x="6098" y="1771"/>
                    <a:pt x="6090" y="1760"/>
                    <a:pt x="6082" y="1753"/>
                  </a:cubicBezTo>
                  <a:cubicBezTo>
                    <a:pt x="6049" y="1694"/>
                    <a:pt x="6016" y="1637"/>
                    <a:pt x="5982" y="1579"/>
                  </a:cubicBezTo>
                  <a:cubicBezTo>
                    <a:pt x="5958" y="1534"/>
                    <a:pt x="5932" y="1492"/>
                    <a:pt x="5908" y="1451"/>
                  </a:cubicBezTo>
                  <a:cubicBezTo>
                    <a:pt x="5835" y="1330"/>
                    <a:pt x="5756" y="1211"/>
                    <a:pt x="5669" y="1100"/>
                  </a:cubicBezTo>
                  <a:cubicBezTo>
                    <a:pt x="5647" y="1070"/>
                    <a:pt x="5623" y="1042"/>
                    <a:pt x="5597" y="1013"/>
                  </a:cubicBezTo>
                  <a:cubicBezTo>
                    <a:pt x="5566" y="975"/>
                    <a:pt x="5535" y="938"/>
                    <a:pt x="5503" y="900"/>
                  </a:cubicBezTo>
                  <a:cubicBezTo>
                    <a:pt x="5461" y="851"/>
                    <a:pt x="5414" y="806"/>
                    <a:pt x="5365" y="764"/>
                  </a:cubicBezTo>
                  <a:cubicBezTo>
                    <a:pt x="5348" y="749"/>
                    <a:pt x="5332" y="737"/>
                    <a:pt x="5313" y="724"/>
                  </a:cubicBezTo>
                  <a:cubicBezTo>
                    <a:pt x="5304" y="718"/>
                    <a:pt x="5296" y="713"/>
                    <a:pt x="5286" y="709"/>
                  </a:cubicBezTo>
                  <a:cubicBezTo>
                    <a:pt x="5265" y="701"/>
                    <a:pt x="5245" y="692"/>
                    <a:pt x="5223" y="686"/>
                  </a:cubicBezTo>
                  <a:cubicBezTo>
                    <a:pt x="5218" y="685"/>
                    <a:pt x="5214" y="683"/>
                    <a:pt x="5209" y="682"/>
                  </a:cubicBezTo>
                  <a:cubicBezTo>
                    <a:pt x="5193" y="668"/>
                    <a:pt x="5177" y="654"/>
                    <a:pt x="5162" y="641"/>
                  </a:cubicBezTo>
                  <a:cubicBezTo>
                    <a:pt x="5117" y="604"/>
                    <a:pt x="5075" y="566"/>
                    <a:pt x="5030" y="530"/>
                  </a:cubicBezTo>
                  <a:cubicBezTo>
                    <a:pt x="4988" y="494"/>
                    <a:pt x="4945" y="461"/>
                    <a:pt x="4899" y="428"/>
                  </a:cubicBezTo>
                  <a:cubicBezTo>
                    <a:pt x="4858" y="397"/>
                    <a:pt x="4813" y="368"/>
                    <a:pt x="4769" y="340"/>
                  </a:cubicBezTo>
                  <a:cubicBezTo>
                    <a:pt x="4729" y="315"/>
                    <a:pt x="4685" y="291"/>
                    <a:pt x="4642" y="268"/>
                  </a:cubicBezTo>
                  <a:cubicBezTo>
                    <a:pt x="4622" y="257"/>
                    <a:pt x="4600" y="248"/>
                    <a:pt x="4580" y="237"/>
                  </a:cubicBezTo>
                  <a:cubicBezTo>
                    <a:pt x="4542" y="219"/>
                    <a:pt x="4504" y="202"/>
                    <a:pt x="4466" y="187"/>
                  </a:cubicBezTo>
                  <a:cubicBezTo>
                    <a:pt x="4430" y="172"/>
                    <a:pt x="4391" y="161"/>
                    <a:pt x="4354" y="154"/>
                  </a:cubicBezTo>
                  <a:lnTo>
                    <a:pt x="4352" y="152"/>
                  </a:lnTo>
                  <a:cubicBezTo>
                    <a:pt x="4323" y="136"/>
                    <a:pt x="4292" y="123"/>
                    <a:pt x="4261" y="109"/>
                  </a:cubicBezTo>
                  <a:cubicBezTo>
                    <a:pt x="4234" y="98"/>
                    <a:pt x="4205" y="93"/>
                    <a:pt x="4178" y="85"/>
                  </a:cubicBezTo>
                  <a:cubicBezTo>
                    <a:pt x="4173" y="83"/>
                    <a:pt x="4168" y="83"/>
                    <a:pt x="4163" y="83"/>
                  </a:cubicBezTo>
                  <a:cubicBezTo>
                    <a:pt x="4140" y="83"/>
                    <a:pt x="4119" y="96"/>
                    <a:pt x="4107" y="114"/>
                  </a:cubicBezTo>
                  <a:cubicBezTo>
                    <a:pt x="4100" y="113"/>
                    <a:pt x="4091" y="112"/>
                    <a:pt x="4083" y="110"/>
                  </a:cubicBezTo>
                  <a:cubicBezTo>
                    <a:pt x="4004" y="94"/>
                    <a:pt x="3926" y="72"/>
                    <a:pt x="3847" y="59"/>
                  </a:cubicBezTo>
                  <a:cubicBezTo>
                    <a:pt x="3838" y="54"/>
                    <a:pt x="3827" y="50"/>
                    <a:pt x="3818" y="46"/>
                  </a:cubicBezTo>
                  <a:cubicBezTo>
                    <a:pt x="3811" y="43"/>
                    <a:pt x="3804" y="42"/>
                    <a:pt x="3796" y="42"/>
                  </a:cubicBezTo>
                  <a:cubicBezTo>
                    <a:pt x="3785" y="42"/>
                    <a:pt x="3774" y="45"/>
                    <a:pt x="3764" y="50"/>
                  </a:cubicBezTo>
                  <a:cubicBezTo>
                    <a:pt x="3756" y="50"/>
                    <a:pt x="3748" y="48"/>
                    <a:pt x="3739" y="48"/>
                  </a:cubicBezTo>
                  <a:cubicBezTo>
                    <a:pt x="3711" y="47"/>
                    <a:pt x="3682" y="47"/>
                    <a:pt x="3653" y="47"/>
                  </a:cubicBezTo>
                  <a:cubicBezTo>
                    <a:pt x="3584" y="47"/>
                    <a:pt x="3516" y="50"/>
                    <a:pt x="3448" y="59"/>
                  </a:cubicBezTo>
                  <a:cubicBezTo>
                    <a:pt x="3403" y="66"/>
                    <a:pt x="3361" y="74"/>
                    <a:pt x="3316" y="83"/>
                  </a:cubicBezTo>
                  <a:cubicBezTo>
                    <a:pt x="3273" y="93"/>
                    <a:pt x="3229" y="103"/>
                    <a:pt x="3186" y="119"/>
                  </a:cubicBezTo>
                  <a:cubicBezTo>
                    <a:pt x="3139" y="134"/>
                    <a:pt x="3090" y="151"/>
                    <a:pt x="3044" y="170"/>
                  </a:cubicBezTo>
                  <a:cubicBezTo>
                    <a:pt x="3000" y="190"/>
                    <a:pt x="2954" y="211"/>
                    <a:pt x="2914" y="241"/>
                  </a:cubicBezTo>
                  <a:cubicBezTo>
                    <a:pt x="2896" y="254"/>
                    <a:pt x="2880" y="268"/>
                    <a:pt x="2862" y="281"/>
                  </a:cubicBezTo>
                  <a:cubicBezTo>
                    <a:pt x="2820" y="309"/>
                    <a:pt x="2777" y="335"/>
                    <a:pt x="2731" y="360"/>
                  </a:cubicBezTo>
                  <a:cubicBezTo>
                    <a:pt x="2685" y="386"/>
                    <a:pt x="2638" y="412"/>
                    <a:pt x="2594" y="443"/>
                  </a:cubicBezTo>
                  <a:cubicBezTo>
                    <a:pt x="2539" y="481"/>
                    <a:pt x="2491" y="530"/>
                    <a:pt x="2447" y="583"/>
                  </a:cubicBezTo>
                  <a:cubicBezTo>
                    <a:pt x="2434" y="598"/>
                    <a:pt x="2423" y="615"/>
                    <a:pt x="2412" y="631"/>
                  </a:cubicBezTo>
                  <a:cubicBezTo>
                    <a:pt x="2400" y="641"/>
                    <a:pt x="2384" y="649"/>
                    <a:pt x="2372" y="660"/>
                  </a:cubicBezTo>
                  <a:cubicBezTo>
                    <a:pt x="2357" y="676"/>
                    <a:pt x="2350" y="699"/>
                    <a:pt x="2356" y="721"/>
                  </a:cubicBezTo>
                  <a:cubicBezTo>
                    <a:pt x="2353" y="726"/>
                    <a:pt x="2349" y="729"/>
                    <a:pt x="2346" y="735"/>
                  </a:cubicBezTo>
                  <a:cubicBezTo>
                    <a:pt x="2335" y="726"/>
                    <a:pt x="2321" y="722"/>
                    <a:pt x="2307" y="722"/>
                  </a:cubicBezTo>
                  <a:cubicBezTo>
                    <a:pt x="2293" y="722"/>
                    <a:pt x="2280" y="726"/>
                    <a:pt x="2268" y="735"/>
                  </a:cubicBezTo>
                  <a:cubicBezTo>
                    <a:pt x="2253" y="745"/>
                    <a:pt x="2240" y="757"/>
                    <a:pt x="2230" y="771"/>
                  </a:cubicBezTo>
                  <a:cubicBezTo>
                    <a:pt x="2224" y="778"/>
                    <a:pt x="2221" y="784"/>
                    <a:pt x="2217" y="790"/>
                  </a:cubicBezTo>
                  <a:cubicBezTo>
                    <a:pt x="2212" y="788"/>
                    <a:pt x="2207" y="785"/>
                    <a:pt x="2202" y="784"/>
                  </a:cubicBezTo>
                  <a:cubicBezTo>
                    <a:pt x="2196" y="783"/>
                    <a:pt x="2191" y="782"/>
                    <a:pt x="2185" y="782"/>
                  </a:cubicBezTo>
                  <a:cubicBezTo>
                    <a:pt x="2160" y="782"/>
                    <a:pt x="2137" y="798"/>
                    <a:pt x="2126" y="821"/>
                  </a:cubicBezTo>
                  <a:cubicBezTo>
                    <a:pt x="2107" y="863"/>
                    <a:pt x="2095" y="905"/>
                    <a:pt x="2083" y="949"/>
                  </a:cubicBezTo>
                  <a:cubicBezTo>
                    <a:pt x="2070" y="950"/>
                    <a:pt x="2055" y="951"/>
                    <a:pt x="2041" y="951"/>
                  </a:cubicBezTo>
                  <a:cubicBezTo>
                    <a:pt x="2021" y="951"/>
                    <a:pt x="2003" y="950"/>
                    <a:pt x="1984" y="950"/>
                  </a:cubicBezTo>
                  <a:cubicBezTo>
                    <a:pt x="1986" y="950"/>
                    <a:pt x="1987" y="951"/>
                    <a:pt x="1990" y="951"/>
                  </a:cubicBezTo>
                  <a:lnTo>
                    <a:pt x="1990" y="951"/>
                  </a:lnTo>
                  <a:cubicBezTo>
                    <a:pt x="1965" y="949"/>
                    <a:pt x="1938" y="948"/>
                    <a:pt x="1913" y="943"/>
                  </a:cubicBezTo>
                  <a:cubicBezTo>
                    <a:pt x="1880" y="938"/>
                    <a:pt x="1849" y="931"/>
                    <a:pt x="1817" y="924"/>
                  </a:cubicBezTo>
                  <a:cubicBezTo>
                    <a:pt x="1774" y="913"/>
                    <a:pt x="1734" y="902"/>
                    <a:pt x="1693" y="888"/>
                  </a:cubicBezTo>
                  <a:cubicBezTo>
                    <a:pt x="1626" y="864"/>
                    <a:pt x="1561" y="836"/>
                    <a:pt x="1498" y="804"/>
                  </a:cubicBezTo>
                  <a:cubicBezTo>
                    <a:pt x="1445" y="775"/>
                    <a:pt x="1392" y="743"/>
                    <a:pt x="1342" y="708"/>
                  </a:cubicBezTo>
                  <a:cubicBezTo>
                    <a:pt x="1293" y="673"/>
                    <a:pt x="1244" y="639"/>
                    <a:pt x="1194" y="605"/>
                  </a:cubicBezTo>
                  <a:cubicBezTo>
                    <a:pt x="1182" y="597"/>
                    <a:pt x="1170" y="589"/>
                    <a:pt x="1157" y="582"/>
                  </a:cubicBezTo>
                  <a:cubicBezTo>
                    <a:pt x="1147" y="574"/>
                    <a:pt x="1136" y="569"/>
                    <a:pt x="1125" y="564"/>
                  </a:cubicBezTo>
                  <a:lnTo>
                    <a:pt x="1125" y="564"/>
                  </a:lnTo>
                  <a:cubicBezTo>
                    <a:pt x="1126" y="564"/>
                    <a:pt x="1127" y="564"/>
                    <a:pt x="1127" y="564"/>
                  </a:cubicBezTo>
                  <a:cubicBezTo>
                    <a:pt x="1081" y="539"/>
                    <a:pt x="1038" y="511"/>
                    <a:pt x="993" y="482"/>
                  </a:cubicBezTo>
                  <a:cubicBezTo>
                    <a:pt x="986" y="477"/>
                    <a:pt x="977" y="471"/>
                    <a:pt x="971" y="466"/>
                  </a:cubicBezTo>
                  <a:cubicBezTo>
                    <a:pt x="931" y="444"/>
                    <a:pt x="891" y="422"/>
                    <a:pt x="853" y="399"/>
                  </a:cubicBezTo>
                  <a:cubicBezTo>
                    <a:pt x="808" y="373"/>
                    <a:pt x="762" y="347"/>
                    <a:pt x="719" y="320"/>
                  </a:cubicBezTo>
                  <a:lnTo>
                    <a:pt x="718" y="319"/>
                  </a:lnTo>
                  <a:lnTo>
                    <a:pt x="716" y="317"/>
                  </a:lnTo>
                  <a:lnTo>
                    <a:pt x="715" y="316"/>
                  </a:lnTo>
                  <a:cubicBezTo>
                    <a:pt x="715" y="316"/>
                    <a:pt x="714" y="316"/>
                    <a:pt x="714" y="315"/>
                  </a:cubicBezTo>
                  <a:lnTo>
                    <a:pt x="713" y="315"/>
                  </a:lnTo>
                  <a:cubicBezTo>
                    <a:pt x="711" y="315"/>
                    <a:pt x="711" y="314"/>
                    <a:pt x="711" y="314"/>
                  </a:cubicBezTo>
                  <a:lnTo>
                    <a:pt x="710" y="312"/>
                  </a:lnTo>
                  <a:lnTo>
                    <a:pt x="690" y="300"/>
                  </a:lnTo>
                  <a:lnTo>
                    <a:pt x="690" y="300"/>
                  </a:lnTo>
                  <a:cubicBezTo>
                    <a:pt x="692" y="301"/>
                    <a:pt x="692" y="301"/>
                    <a:pt x="693" y="301"/>
                  </a:cubicBezTo>
                  <a:cubicBezTo>
                    <a:pt x="692" y="300"/>
                    <a:pt x="689" y="299"/>
                    <a:pt x="688" y="299"/>
                  </a:cubicBezTo>
                  <a:lnTo>
                    <a:pt x="687" y="299"/>
                  </a:lnTo>
                  <a:lnTo>
                    <a:pt x="685" y="298"/>
                  </a:lnTo>
                  <a:lnTo>
                    <a:pt x="687" y="298"/>
                  </a:lnTo>
                  <a:cubicBezTo>
                    <a:pt x="678" y="291"/>
                    <a:pt x="667" y="286"/>
                    <a:pt x="658" y="281"/>
                  </a:cubicBezTo>
                  <a:lnTo>
                    <a:pt x="658" y="281"/>
                  </a:lnTo>
                  <a:cubicBezTo>
                    <a:pt x="671" y="304"/>
                    <a:pt x="684" y="326"/>
                    <a:pt x="695" y="351"/>
                  </a:cubicBezTo>
                  <a:cubicBezTo>
                    <a:pt x="708" y="373"/>
                    <a:pt x="719" y="397"/>
                    <a:pt x="730" y="422"/>
                  </a:cubicBezTo>
                  <a:cubicBezTo>
                    <a:pt x="735" y="432"/>
                    <a:pt x="740" y="444"/>
                    <a:pt x="744" y="455"/>
                  </a:cubicBezTo>
                  <a:cubicBezTo>
                    <a:pt x="749" y="465"/>
                    <a:pt x="755" y="476"/>
                    <a:pt x="760" y="486"/>
                  </a:cubicBezTo>
                  <a:cubicBezTo>
                    <a:pt x="762" y="490"/>
                    <a:pt x="764" y="494"/>
                    <a:pt x="765" y="497"/>
                  </a:cubicBezTo>
                  <a:cubicBezTo>
                    <a:pt x="802" y="531"/>
                    <a:pt x="840" y="563"/>
                    <a:pt x="879" y="595"/>
                  </a:cubicBezTo>
                  <a:cubicBezTo>
                    <a:pt x="984" y="683"/>
                    <a:pt x="1091" y="769"/>
                    <a:pt x="1203" y="850"/>
                  </a:cubicBezTo>
                  <a:cubicBezTo>
                    <a:pt x="1254" y="887"/>
                    <a:pt x="1308" y="924"/>
                    <a:pt x="1363" y="957"/>
                  </a:cubicBezTo>
                  <a:cubicBezTo>
                    <a:pt x="1392" y="975"/>
                    <a:pt x="1422" y="993"/>
                    <a:pt x="1453" y="1010"/>
                  </a:cubicBezTo>
                  <a:cubicBezTo>
                    <a:pt x="1485" y="1028"/>
                    <a:pt x="1518" y="1044"/>
                    <a:pt x="1550" y="1060"/>
                  </a:cubicBezTo>
                  <a:cubicBezTo>
                    <a:pt x="1575" y="1073"/>
                    <a:pt x="1601" y="1086"/>
                    <a:pt x="1627" y="1098"/>
                  </a:cubicBezTo>
                  <a:cubicBezTo>
                    <a:pt x="1659" y="1111"/>
                    <a:pt x="1693" y="1125"/>
                    <a:pt x="1726" y="1137"/>
                  </a:cubicBezTo>
                  <a:cubicBezTo>
                    <a:pt x="1734" y="1140"/>
                    <a:pt x="1743" y="1142"/>
                    <a:pt x="1751" y="1145"/>
                  </a:cubicBezTo>
                  <a:cubicBezTo>
                    <a:pt x="1771" y="1152"/>
                    <a:pt x="1792" y="1157"/>
                    <a:pt x="1813" y="1162"/>
                  </a:cubicBezTo>
                  <a:cubicBezTo>
                    <a:pt x="1845" y="1170"/>
                    <a:pt x="1876" y="1177"/>
                    <a:pt x="1908" y="1184"/>
                  </a:cubicBezTo>
                  <a:cubicBezTo>
                    <a:pt x="1930" y="1188"/>
                    <a:pt x="1952" y="1193"/>
                    <a:pt x="1974" y="1196"/>
                  </a:cubicBezTo>
                  <a:cubicBezTo>
                    <a:pt x="1976" y="1196"/>
                    <a:pt x="1978" y="1196"/>
                    <a:pt x="1980" y="1196"/>
                  </a:cubicBezTo>
                  <a:cubicBezTo>
                    <a:pt x="1998" y="1196"/>
                    <a:pt x="2014" y="1189"/>
                    <a:pt x="2026" y="1177"/>
                  </a:cubicBezTo>
                  <a:lnTo>
                    <a:pt x="2026" y="1177"/>
                  </a:lnTo>
                  <a:cubicBezTo>
                    <a:pt x="2023" y="1196"/>
                    <a:pt x="2019" y="1214"/>
                    <a:pt x="2015" y="1230"/>
                  </a:cubicBezTo>
                  <a:cubicBezTo>
                    <a:pt x="2006" y="1258"/>
                    <a:pt x="1997" y="1284"/>
                    <a:pt x="1988" y="1311"/>
                  </a:cubicBezTo>
                  <a:cubicBezTo>
                    <a:pt x="1964" y="1373"/>
                    <a:pt x="1939" y="1436"/>
                    <a:pt x="1917" y="1500"/>
                  </a:cubicBezTo>
                  <a:cubicBezTo>
                    <a:pt x="1907" y="1529"/>
                    <a:pt x="1917" y="1564"/>
                    <a:pt x="1946" y="1580"/>
                  </a:cubicBezTo>
                  <a:lnTo>
                    <a:pt x="1947" y="1580"/>
                  </a:lnTo>
                  <a:cubicBezTo>
                    <a:pt x="1951" y="1657"/>
                    <a:pt x="1958" y="1735"/>
                    <a:pt x="1969" y="1811"/>
                  </a:cubicBezTo>
                  <a:cubicBezTo>
                    <a:pt x="1959" y="1877"/>
                    <a:pt x="1951" y="1942"/>
                    <a:pt x="1941" y="2008"/>
                  </a:cubicBezTo>
                  <a:cubicBezTo>
                    <a:pt x="1932" y="2066"/>
                    <a:pt x="1927" y="2126"/>
                    <a:pt x="1923" y="2185"/>
                  </a:cubicBezTo>
                  <a:cubicBezTo>
                    <a:pt x="1921" y="2231"/>
                    <a:pt x="1921" y="2277"/>
                    <a:pt x="1923" y="2323"/>
                  </a:cubicBezTo>
                  <a:cubicBezTo>
                    <a:pt x="1925" y="2360"/>
                    <a:pt x="1933" y="2394"/>
                    <a:pt x="1944" y="2430"/>
                  </a:cubicBezTo>
                  <a:cubicBezTo>
                    <a:pt x="1944" y="2431"/>
                    <a:pt x="1946" y="2432"/>
                    <a:pt x="1947" y="2434"/>
                  </a:cubicBezTo>
                  <a:cubicBezTo>
                    <a:pt x="1946" y="2443"/>
                    <a:pt x="1946" y="2451"/>
                    <a:pt x="1944" y="2460"/>
                  </a:cubicBezTo>
                  <a:lnTo>
                    <a:pt x="1944" y="2466"/>
                  </a:lnTo>
                  <a:lnTo>
                    <a:pt x="1944" y="2473"/>
                  </a:lnTo>
                  <a:lnTo>
                    <a:pt x="1944" y="2483"/>
                  </a:lnTo>
                  <a:cubicBezTo>
                    <a:pt x="1944" y="2491"/>
                    <a:pt x="1943" y="2499"/>
                    <a:pt x="1943" y="2508"/>
                  </a:cubicBezTo>
                  <a:cubicBezTo>
                    <a:pt x="1943" y="2517"/>
                    <a:pt x="1943" y="2532"/>
                    <a:pt x="1946" y="2541"/>
                  </a:cubicBezTo>
                  <a:cubicBezTo>
                    <a:pt x="1948" y="2549"/>
                    <a:pt x="1952" y="2555"/>
                    <a:pt x="1956" y="2563"/>
                  </a:cubicBezTo>
                  <a:cubicBezTo>
                    <a:pt x="1953" y="2560"/>
                    <a:pt x="1951" y="2559"/>
                    <a:pt x="1948" y="2556"/>
                  </a:cubicBezTo>
                  <a:cubicBezTo>
                    <a:pt x="1917" y="2533"/>
                    <a:pt x="1887" y="2510"/>
                    <a:pt x="1856" y="2487"/>
                  </a:cubicBezTo>
                  <a:cubicBezTo>
                    <a:pt x="1840" y="2474"/>
                    <a:pt x="1823" y="2458"/>
                    <a:pt x="1803" y="2450"/>
                  </a:cubicBezTo>
                  <a:cubicBezTo>
                    <a:pt x="1794" y="2446"/>
                    <a:pt x="1786" y="2442"/>
                    <a:pt x="1776" y="2441"/>
                  </a:cubicBezTo>
                  <a:lnTo>
                    <a:pt x="1772" y="2441"/>
                  </a:lnTo>
                  <a:lnTo>
                    <a:pt x="1750" y="2425"/>
                  </a:lnTo>
                  <a:cubicBezTo>
                    <a:pt x="1690" y="2386"/>
                    <a:pt x="1629" y="2352"/>
                    <a:pt x="1565" y="2321"/>
                  </a:cubicBezTo>
                  <a:cubicBezTo>
                    <a:pt x="1508" y="2293"/>
                    <a:pt x="1451" y="2269"/>
                    <a:pt x="1394" y="2243"/>
                  </a:cubicBezTo>
                  <a:cubicBezTo>
                    <a:pt x="1342" y="2221"/>
                    <a:pt x="1291" y="2199"/>
                    <a:pt x="1237" y="2184"/>
                  </a:cubicBezTo>
                  <a:cubicBezTo>
                    <a:pt x="1180" y="2167"/>
                    <a:pt x="1122" y="2151"/>
                    <a:pt x="1064" y="2138"/>
                  </a:cubicBezTo>
                  <a:cubicBezTo>
                    <a:pt x="1038" y="2135"/>
                    <a:pt x="1012" y="2130"/>
                    <a:pt x="986" y="2126"/>
                  </a:cubicBezTo>
                  <a:cubicBezTo>
                    <a:pt x="957" y="2117"/>
                    <a:pt x="927" y="2107"/>
                    <a:pt x="899" y="2101"/>
                  </a:cubicBezTo>
                  <a:cubicBezTo>
                    <a:pt x="881" y="2096"/>
                    <a:pt x="858" y="2092"/>
                    <a:pt x="840" y="2092"/>
                  </a:cubicBezTo>
                  <a:cubicBezTo>
                    <a:pt x="829" y="2092"/>
                    <a:pt x="819" y="2094"/>
                    <a:pt x="809" y="2095"/>
                  </a:cubicBezTo>
                  <a:cubicBezTo>
                    <a:pt x="808" y="2095"/>
                    <a:pt x="807" y="2094"/>
                    <a:pt x="803" y="2094"/>
                  </a:cubicBezTo>
                  <a:cubicBezTo>
                    <a:pt x="785" y="2087"/>
                    <a:pt x="765" y="2080"/>
                    <a:pt x="746" y="2073"/>
                  </a:cubicBezTo>
                  <a:cubicBezTo>
                    <a:pt x="720" y="2060"/>
                    <a:pt x="695" y="2047"/>
                    <a:pt x="672" y="2033"/>
                  </a:cubicBezTo>
                  <a:cubicBezTo>
                    <a:pt x="663" y="2027"/>
                    <a:pt x="656" y="2019"/>
                    <a:pt x="648" y="2013"/>
                  </a:cubicBezTo>
                  <a:cubicBezTo>
                    <a:pt x="640" y="2007"/>
                    <a:pt x="633" y="2001"/>
                    <a:pt x="626" y="1993"/>
                  </a:cubicBezTo>
                  <a:cubicBezTo>
                    <a:pt x="590" y="1952"/>
                    <a:pt x="559" y="1909"/>
                    <a:pt x="527" y="1864"/>
                  </a:cubicBezTo>
                  <a:cubicBezTo>
                    <a:pt x="504" y="1834"/>
                    <a:pt x="484" y="1803"/>
                    <a:pt x="465" y="1771"/>
                  </a:cubicBezTo>
                  <a:cubicBezTo>
                    <a:pt x="442" y="1735"/>
                    <a:pt x="422" y="1698"/>
                    <a:pt x="399" y="1661"/>
                  </a:cubicBezTo>
                  <a:cubicBezTo>
                    <a:pt x="375" y="1622"/>
                    <a:pt x="349" y="1586"/>
                    <a:pt x="326" y="1548"/>
                  </a:cubicBezTo>
                  <a:cubicBezTo>
                    <a:pt x="302" y="1513"/>
                    <a:pt x="280" y="1478"/>
                    <a:pt x="256" y="1444"/>
                  </a:cubicBezTo>
                  <a:cubicBezTo>
                    <a:pt x="210" y="1377"/>
                    <a:pt x="162" y="1311"/>
                    <a:pt x="107" y="1249"/>
                  </a:cubicBezTo>
                  <a:cubicBezTo>
                    <a:pt x="80" y="1218"/>
                    <a:pt x="49" y="1188"/>
                    <a:pt x="19" y="1158"/>
                  </a:cubicBezTo>
                  <a:cubicBezTo>
                    <a:pt x="13" y="1152"/>
                    <a:pt x="7" y="1145"/>
                    <a:pt x="1" y="1140"/>
                  </a:cubicBezTo>
                  <a:lnTo>
                    <a:pt x="1" y="1141"/>
                  </a:lnTo>
                  <a:cubicBezTo>
                    <a:pt x="33" y="1203"/>
                    <a:pt x="62" y="1268"/>
                    <a:pt x="93" y="1331"/>
                  </a:cubicBezTo>
                  <a:cubicBezTo>
                    <a:pt x="145" y="1428"/>
                    <a:pt x="198" y="1523"/>
                    <a:pt x="246" y="1622"/>
                  </a:cubicBezTo>
                  <a:cubicBezTo>
                    <a:pt x="272" y="1674"/>
                    <a:pt x="297" y="1725"/>
                    <a:pt x="318" y="1780"/>
                  </a:cubicBezTo>
                  <a:lnTo>
                    <a:pt x="380" y="1939"/>
                  </a:lnTo>
                  <a:cubicBezTo>
                    <a:pt x="401" y="1993"/>
                    <a:pt x="422" y="2047"/>
                    <a:pt x="440" y="2102"/>
                  </a:cubicBezTo>
                  <a:cubicBezTo>
                    <a:pt x="445" y="2120"/>
                    <a:pt x="452" y="2136"/>
                    <a:pt x="456" y="2153"/>
                  </a:cubicBezTo>
                  <a:cubicBezTo>
                    <a:pt x="472" y="2178"/>
                    <a:pt x="491" y="2204"/>
                    <a:pt x="509" y="2229"/>
                  </a:cubicBezTo>
                  <a:cubicBezTo>
                    <a:pt x="550" y="2240"/>
                    <a:pt x="589" y="2252"/>
                    <a:pt x="627" y="2264"/>
                  </a:cubicBezTo>
                  <a:cubicBezTo>
                    <a:pt x="703" y="2287"/>
                    <a:pt x="780" y="2306"/>
                    <a:pt x="854" y="2329"/>
                  </a:cubicBezTo>
                  <a:cubicBezTo>
                    <a:pt x="911" y="2348"/>
                    <a:pt x="969" y="2369"/>
                    <a:pt x="1023" y="2394"/>
                  </a:cubicBezTo>
                  <a:cubicBezTo>
                    <a:pt x="1085" y="2421"/>
                    <a:pt x="1146" y="2450"/>
                    <a:pt x="1206" y="2479"/>
                  </a:cubicBezTo>
                  <a:cubicBezTo>
                    <a:pt x="1327" y="2539"/>
                    <a:pt x="1445" y="2599"/>
                    <a:pt x="1560" y="2669"/>
                  </a:cubicBezTo>
                  <a:cubicBezTo>
                    <a:pt x="1618" y="2704"/>
                    <a:pt x="1674" y="2741"/>
                    <a:pt x="1727" y="2785"/>
                  </a:cubicBezTo>
                  <a:cubicBezTo>
                    <a:pt x="1781" y="2828"/>
                    <a:pt x="1830" y="2873"/>
                    <a:pt x="1880" y="2919"/>
                  </a:cubicBezTo>
                  <a:cubicBezTo>
                    <a:pt x="1977" y="3009"/>
                    <a:pt x="2070" y="3105"/>
                    <a:pt x="2159" y="3201"/>
                  </a:cubicBezTo>
                  <a:cubicBezTo>
                    <a:pt x="2201" y="3246"/>
                    <a:pt x="2240" y="3293"/>
                    <a:pt x="2277" y="3340"/>
                  </a:cubicBezTo>
                  <a:cubicBezTo>
                    <a:pt x="2305" y="3377"/>
                    <a:pt x="2331" y="3415"/>
                    <a:pt x="2357" y="3452"/>
                  </a:cubicBezTo>
                  <a:cubicBezTo>
                    <a:pt x="2367" y="3467"/>
                    <a:pt x="2379" y="3483"/>
                    <a:pt x="2391" y="3498"/>
                  </a:cubicBezTo>
                  <a:cubicBezTo>
                    <a:pt x="2428" y="3551"/>
                    <a:pt x="2467" y="3606"/>
                    <a:pt x="2496" y="3662"/>
                  </a:cubicBezTo>
                  <a:cubicBezTo>
                    <a:pt x="2528" y="3722"/>
                    <a:pt x="2557" y="3783"/>
                    <a:pt x="2584" y="3846"/>
                  </a:cubicBezTo>
                  <a:cubicBezTo>
                    <a:pt x="2586" y="3850"/>
                    <a:pt x="2588" y="3854"/>
                    <a:pt x="2589" y="3859"/>
                  </a:cubicBezTo>
                  <a:cubicBezTo>
                    <a:pt x="2614" y="3917"/>
                    <a:pt x="2639" y="3975"/>
                    <a:pt x="2664" y="4036"/>
                  </a:cubicBezTo>
                  <a:cubicBezTo>
                    <a:pt x="2668" y="4046"/>
                    <a:pt x="2673" y="4057"/>
                    <a:pt x="2677" y="4068"/>
                  </a:cubicBezTo>
                  <a:cubicBezTo>
                    <a:pt x="2696" y="4107"/>
                    <a:pt x="2715" y="4147"/>
                    <a:pt x="2731" y="4187"/>
                  </a:cubicBezTo>
                  <a:cubicBezTo>
                    <a:pt x="2758" y="4247"/>
                    <a:pt x="2780" y="4308"/>
                    <a:pt x="2803" y="4367"/>
                  </a:cubicBezTo>
                  <a:lnTo>
                    <a:pt x="2803" y="4366"/>
                  </a:lnTo>
                  <a:cubicBezTo>
                    <a:pt x="2854" y="4507"/>
                    <a:pt x="2904" y="4648"/>
                    <a:pt x="2947" y="4789"/>
                  </a:cubicBezTo>
                  <a:cubicBezTo>
                    <a:pt x="2969" y="4863"/>
                    <a:pt x="2989" y="4938"/>
                    <a:pt x="3011" y="5011"/>
                  </a:cubicBezTo>
                  <a:cubicBezTo>
                    <a:pt x="3015" y="5023"/>
                    <a:pt x="3018" y="5035"/>
                    <a:pt x="3021" y="5046"/>
                  </a:cubicBezTo>
                  <a:cubicBezTo>
                    <a:pt x="3027" y="5047"/>
                    <a:pt x="3033" y="5048"/>
                    <a:pt x="3040" y="5048"/>
                  </a:cubicBezTo>
                  <a:cubicBezTo>
                    <a:pt x="3055" y="5052"/>
                    <a:pt x="3072" y="5054"/>
                    <a:pt x="3088" y="5057"/>
                  </a:cubicBezTo>
                  <a:cubicBezTo>
                    <a:pt x="3100" y="5059"/>
                    <a:pt x="3112" y="5061"/>
                    <a:pt x="3123" y="5063"/>
                  </a:cubicBezTo>
                  <a:cubicBezTo>
                    <a:pt x="3149" y="5067"/>
                    <a:pt x="3174" y="5072"/>
                    <a:pt x="3200" y="5076"/>
                  </a:cubicBezTo>
                  <a:cubicBezTo>
                    <a:pt x="3262" y="5089"/>
                    <a:pt x="3325" y="5104"/>
                    <a:pt x="3383" y="5124"/>
                  </a:cubicBezTo>
                  <a:cubicBezTo>
                    <a:pt x="3449" y="5145"/>
                    <a:pt x="3516" y="5167"/>
                    <a:pt x="3577" y="5195"/>
                  </a:cubicBezTo>
                  <a:cubicBezTo>
                    <a:pt x="3638" y="5222"/>
                    <a:pt x="3695" y="5254"/>
                    <a:pt x="3750" y="5289"/>
                  </a:cubicBezTo>
                  <a:cubicBezTo>
                    <a:pt x="3806" y="5322"/>
                    <a:pt x="3861" y="5357"/>
                    <a:pt x="3914" y="5393"/>
                  </a:cubicBezTo>
                  <a:cubicBezTo>
                    <a:pt x="4026" y="5470"/>
                    <a:pt x="4135" y="5553"/>
                    <a:pt x="4235" y="5645"/>
                  </a:cubicBezTo>
                  <a:cubicBezTo>
                    <a:pt x="4281" y="5687"/>
                    <a:pt x="4327" y="5730"/>
                    <a:pt x="4372" y="5774"/>
                  </a:cubicBezTo>
                  <a:cubicBezTo>
                    <a:pt x="4420" y="5820"/>
                    <a:pt x="4467" y="5868"/>
                    <a:pt x="4511" y="5918"/>
                  </a:cubicBezTo>
                  <a:cubicBezTo>
                    <a:pt x="4553" y="5966"/>
                    <a:pt x="4591" y="6013"/>
                    <a:pt x="4630" y="6063"/>
                  </a:cubicBezTo>
                  <a:cubicBezTo>
                    <a:pt x="4668" y="6111"/>
                    <a:pt x="4707" y="6160"/>
                    <a:pt x="4740" y="6211"/>
                  </a:cubicBezTo>
                  <a:cubicBezTo>
                    <a:pt x="4816" y="6322"/>
                    <a:pt x="4880" y="6436"/>
                    <a:pt x="4944" y="6555"/>
                  </a:cubicBezTo>
                  <a:cubicBezTo>
                    <a:pt x="5004" y="6671"/>
                    <a:pt x="5060" y="6787"/>
                    <a:pt x="5114" y="6905"/>
                  </a:cubicBezTo>
                  <a:cubicBezTo>
                    <a:pt x="5140" y="6963"/>
                    <a:pt x="5166" y="7022"/>
                    <a:pt x="5187" y="7081"/>
                  </a:cubicBezTo>
                  <a:cubicBezTo>
                    <a:pt x="5189" y="7089"/>
                    <a:pt x="5193" y="7095"/>
                    <a:pt x="5194" y="7101"/>
                  </a:cubicBezTo>
                  <a:cubicBezTo>
                    <a:pt x="5198" y="7094"/>
                    <a:pt x="5201" y="7087"/>
                    <a:pt x="5205" y="7079"/>
                  </a:cubicBezTo>
                  <a:cubicBezTo>
                    <a:pt x="5182" y="7028"/>
                    <a:pt x="5162" y="6976"/>
                    <a:pt x="5140" y="6925"/>
                  </a:cubicBezTo>
                  <a:cubicBezTo>
                    <a:pt x="5140" y="6924"/>
                    <a:pt x="5140" y="6924"/>
                    <a:pt x="5138" y="6921"/>
                  </a:cubicBezTo>
                  <a:lnTo>
                    <a:pt x="5140" y="6920"/>
                  </a:lnTo>
                  <a:cubicBezTo>
                    <a:pt x="5169" y="6908"/>
                    <a:pt x="5182" y="6874"/>
                    <a:pt x="5174" y="6843"/>
                  </a:cubicBezTo>
                  <a:cubicBezTo>
                    <a:pt x="5162" y="6790"/>
                    <a:pt x="5144" y="6739"/>
                    <a:pt x="5126" y="6688"/>
                  </a:cubicBezTo>
                  <a:cubicBezTo>
                    <a:pt x="5142" y="6674"/>
                    <a:pt x="5151" y="6652"/>
                    <a:pt x="5147" y="6631"/>
                  </a:cubicBezTo>
                  <a:cubicBezTo>
                    <a:pt x="5145" y="6614"/>
                    <a:pt x="5141" y="6601"/>
                    <a:pt x="5137" y="6584"/>
                  </a:cubicBezTo>
                  <a:cubicBezTo>
                    <a:pt x="5134" y="6575"/>
                    <a:pt x="5131" y="6565"/>
                    <a:pt x="5126" y="6557"/>
                  </a:cubicBezTo>
                  <a:cubicBezTo>
                    <a:pt x="5121" y="6542"/>
                    <a:pt x="5115" y="6524"/>
                    <a:pt x="5110" y="6508"/>
                  </a:cubicBezTo>
                  <a:cubicBezTo>
                    <a:pt x="5098" y="6475"/>
                    <a:pt x="5082" y="6442"/>
                    <a:pt x="5070" y="6410"/>
                  </a:cubicBezTo>
                  <a:cubicBezTo>
                    <a:pt x="5065" y="6397"/>
                    <a:pt x="5056" y="6385"/>
                    <a:pt x="5051" y="6373"/>
                  </a:cubicBezTo>
                  <a:cubicBezTo>
                    <a:pt x="5041" y="6353"/>
                    <a:pt x="5030" y="6331"/>
                    <a:pt x="5019" y="6310"/>
                  </a:cubicBezTo>
                  <a:cubicBezTo>
                    <a:pt x="5007" y="6285"/>
                    <a:pt x="4993" y="6263"/>
                    <a:pt x="4981" y="6239"/>
                  </a:cubicBezTo>
                  <a:cubicBezTo>
                    <a:pt x="4957" y="6201"/>
                    <a:pt x="4936" y="6163"/>
                    <a:pt x="4912" y="6125"/>
                  </a:cubicBezTo>
                  <a:cubicBezTo>
                    <a:pt x="4899" y="6103"/>
                    <a:pt x="4885" y="6083"/>
                    <a:pt x="4871" y="6063"/>
                  </a:cubicBezTo>
                  <a:cubicBezTo>
                    <a:pt x="4832" y="6008"/>
                    <a:pt x="4795" y="5950"/>
                    <a:pt x="4752" y="5899"/>
                  </a:cubicBezTo>
                  <a:cubicBezTo>
                    <a:pt x="4751" y="5898"/>
                    <a:pt x="4751" y="5897"/>
                    <a:pt x="4750" y="5897"/>
                  </a:cubicBezTo>
                  <a:cubicBezTo>
                    <a:pt x="4735" y="5873"/>
                    <a:pt x="4721" y="5850"/>
                    <a:pt x="4705" y="5828"/>
                  </a:cubicBezTo>
                  <a:lnTo>
                    <a:pt x="4674" y="5781"/>
                  </a:lnTo>
                  <a:cubicBezTo>
                    <a:pt x="4673" y="5764"/>
                    <a:pt x="4666" y="5749"/>
                    <a:pt x="4657" y="5733"/>
                  </a:cubicBezTo>
                  <a:cubicBezTo>
                    <a:pt x="4646" y="5713"/>
                    <a:pt x="4633" y="5692"/>
                    <a:pt x="4621" y="5673"/>
                  </a:cubicBezTo>
                  <a:cubicBezTo>
                    <a:pt x="4595" y="5630"/>
                    <a:pt x="4565" y="5589"/>
                    <a:pt x="4535" y="5548"/>
                  </a:cubicBezTo>
                  <a:cubicBezTo>
                    <a:pt x="4509" y="5512"/>
                    <a:pt x="4480" y="5480"/>
                    <a:pt x="4451" y="5448"/>
                  </a:cubicBezTo>
                  <a:cubicBezTo>
                    <a:pt x="4429" y="5424"/>
                    <a:pt x="4405" y="5399"/>
                    <a:pt x="4382" y="5377"/>
                  </a:cubicBezTo>
                  <a:cubicBezTo>
                    <a:pt x="4336" y="5331"/>
                    <a:pt x="4285" y="5289"/>
                    <a:pt x="4233" y="5249"/>
                  </a:cubicBezTo>
                  <a:cubicBezTo>
                    <a:pt x="4156" y="5191"/>
                    <a:pt x="4073" y="5144"/>
                    <a:pt x="3986" y="5103"/>
                  </a:cubicBezTo>
                  <a:cubicBezTo>
                    <a:pt x="3951" y="5085"/>
                    <a:pt x="3915" y="5068"/>
                    <a:pt x="3879" y="5055"/>
                  </a:cubicBezTo>
                  <a:lnTo>
                    <a:pt x="3872" y="5050"/>
                  </a:lnTo>
                  <a:cubicBezTo>
                    <a:pt x="3851" y="5040"/>
                    <a:pt x="3827" y="5034"/>
                    <a:pt x="3807" y="5025"/>
                  </a:cubicBezTo>
                  <a:cubicBezTo>
                    <a:pt x="3781" y="5014"/>
                    <a:pt x="3754" y="5004"/>
                    <a:pt x="3727" y="4994"/>
                  </a:cubicBezTo>
                  <a:cubicBezTo>
                    <a:pt x="3661" y="4957"/>
                    <a:pt x="3593" y="4923"/>
                    <a:pt x="3522" y="4893"/>
                  </a:cubicBezTo>
                  <a:cubicBezTo>
                    <a:pt x="3471" y="4871"/>
                    <a:pt x="3419" y="4853"/>
                    <a:pt x="3366" y="4843"/>
                  </a:cubicBezTo>
                  <a:cubicBezTo>
                    <a:pt x="3357" y="4841"/>
                    <a:pt x="3347" y="4840"/>
                    <a:pt x="3337" y="4840"/>
                  </a:cubicBezTo>
                  <a:cubicBezTo>
                    <a:pt x="3332" y="4840"/>
                    <a:pt x="3327" y="4840"/>
                    <a:pt x="3322" y="4841"/>
                  </a:cubicBezTo>
                  <a:cubicBezTo>
                    <a:pt x="3307" y="4844"/>
                    <a:pt x="3295" y="4849"/>
                    <a:pt x="3283" y="4854"/>
                  </a:cubicBezTo>
                  <a:cubicBezTo>
                    <a:pt x="3274" y="4808"/>
                    <a:pt x="3265" y="4762"/>
                    <a:pt x="3254" y="4716"/>
                  </a:cubicBezTo>
                  <a:cubicBezTo>
                    <a:pt x="3240" y="4653"/>
                    <a:pt x="3223" y="4591"/>
                    <a:pt x="3203" y="4530"/>
                  </a:cubicBezTo>
                  <a:cubicBezTo>
                    <a:pt x="3161" y="4404"/>
                    <a:pt x="3118" y="4276"/>
                    <a:pt x="3073" y="4150"/>
                  </a:cubicBezTo>
                  <a:cubicBezTo>
                    <a:pt x="3027" y="4023"/>
                    <a:pt x="2976" y="3896"/>
                    <a:pt x="2917" y="3775"/>
                  </a:cubicBezTo>
                  <a:cubicBezTo>
                    <a:pt x="2887" y="3714"/>
                    <a:pt x="2857" y="3654"/>
                    <a:pt x="2825" y="3595"/>
                  </a:cubicBezTo>
                  <a:cubicBezTo>
                    <a:pt x="2790" y="3530"/>
                    <a:pt x="2754" y="3467"/>
                    <a:pt x="2716" y="3405"/>
                  </a:cubicBezTo>
                  <a:cubicBezTo>
                    <a:pt x="2682" y="3352"/>
                    <a:pt x="2645" y="3300"/>
                    <a:pt x="2605" y="3247"/>
                  </a:cubicBezTo>
                  <a:cubicBezTo>
                    <a:pt x="2568" y="3195"/>
                    <a:pt x="2530" y="3145"/>
                    <a:pt x="2490" y="3095"/>
                  </a:cubicBezTo>
                  <a:cubicBezTo>
                    <a:pt x="2403" y="2985"/>
                    <a:pt x="2309" y="2882"/>
                    <a:pt x="2210" y="2784"/>
                  </a:cubicBezTo>
                  <a:cubicBezTo>
                    <a:pt x="2164" y="2739"/>
                    <a:pt x="2113" y="2696"/>
                    <a:pt x="2062" y="2656"/>
                  </a:cubicBezTo>
                  <a:cubicBezTo>
                    <a:pt x="2049" y="2645"/>
                    <a:pt x="2033" y="2633"/>
                    <a:pt x="2019" y="2621"/>
                  </a:cubicBezTo>
                  <a:cubicBezTo>
                    <a:pt x="2012" y="2615"/>
                    <a:pt x="2005" y="2610"/>
                    <a:pt x="1997" y="2604"/>
                  </a:cubicBezTo>
                  <a:lnTo>
                    <a:pt x="2000" y="2604"/>
                  </a:lnTo>
                  <a:cubicBezTo>
                    <a:pt x="2002" y="2604"/>
                    <a:pt x="2004" y="2604"/>
                    <a:pt x="2006" y="2604"/>
                  </a:cubicBezTo>
                  <a:cubicBezTo>
                    <a:pt x="2029" y="2604"/>
                    <a:pt x="2050" y="2595"/>
                    <a:pt x="2064" y="2579"/>
                  </a:cubicBezTo>
                  <a:cubicBezTo>
                    <a:pt x="2070" y="2578"/>
                    <a:pt x="2073" y="2574"/>
                    <a:pt x="2077" y="2573"/>
                  </a:cubicBezTo>
                  <a:cubicBezTo>
                    <a:pt x="2082" y="2594"/>
                    <a:pt x="2086" y="2615"/>
                    <a:pt x="2091" y="2637"/>
                  </a:cubicBezTo>
                  <a:cubicBezTo>
                    <a:pt x="2098" y="2662"/>
                    <a:pt x="2105" y="2686"/>
                    <a:pt x="2127" y="2703"/>
                  </a:cubicBezTo>
                  <a:cubicBezTo>
                    <a:pt x="2133" y="2707"/>
                    <a:pt x="2139" y="2710"/>
                    <a:pt x="2145" y="2713"/>
                  </a:cubicBezTo>
                  <a:cubicBezTo>
                    <a:pt x="2151" y="2715"/>
                    <a:pt x="2157" y="2716"/>
                    <a:pt x="2164" y="2716"/>
                  </a:cubicBezTo>
                  <a:cubicBezTo>
                    <a:pt x="2184" y="2716"/>
                    <a:pt x="2205" y="2707"/>
                    <a:pt x="2217" y="2689"/>
                  </a:cubicBezTo>
                  <a:cubicBezTo>
                    <a:pt x="2233" y="2668"/>
                    <a:pt x="2235" y="2641"/>
                    <a:pt x="2237" y="2615"/>
                  </a:cubicBezTo>
                  <a:cubicBezTo>
                    <a:pt x="2241" y="2575"/>
                    <a:pt x="2243" y="2537"/>
                    <a:pt x="2246" y="2497"/>
                  </a:cubicBezTo>
                  <a:cubicBezTo>
                    <a:pt x="2252" y="2408"/>
                    <a:pt x="2262" y="2317"/>
                    <a:pt x="2273" y="2227"/>
                  </a:cubicBezTo>
                  <a:cubicBezTo>
                    <a:pt x="2278" y="2184"/>
                    <a:pt x="2282" y="2140"/>
                    <a:pt x="2287" y="2098"/>
                  </a:cubicBezTo>
                  <a:cubicBezTo>
                    <a:pt x="2293" y="2047"/>
                    <a:pt x="2300" y="1998"/>
                    <a:pt x="2308" y="1948"/>
                  </a:cubicBezTo>
                  <a:cubicBezTo>
                    <a:pt x="2324" y="1853"/>
                    <a:pt x="2336" y="1758"/>
                    <a:pt x="2352" y="1664"/>
                  </a:cubicBezTo>
                  <a:lnTo>
                    <a:pt x="2352" y="1660"/>
                  </a:lnTo>
                  <a:cubicBezTo>
                    <a:pt x="2352" y="1660"/>
                    <a:pt x="2352" y="1660"/>
                    <a:pt x="2353" y="1659"/>
                  </a:cubicBezTo>
                  <a:lnTo>
                    <a:pt x="2353" y="1659"/>
                  </a:lnTo>
                  <a:cubicBezTo>
                    <a:pt x="2352" y="1659"/>
                    <a:pt x="2352" y="1659"/>
                    <a:pt x="2352" y="1659"/>
                  </a:cubicBezTo>
                  <a:cubicBezTo>
                    <a:pt x="2362" y="1615"/>
                    <a:pt x="2372" y="1573"/>
                    <a:pt x="2385" y="1530"/>
                  </a:cubicBezTo>
                  <a:cubicBezTo>
                    <a:pt x="2398" y="1491"/>
                    <a:pt x="2413" y="1453"/>
                    <a:pt x="2430" y="1417"/>
                  </a:cubicBezTo>
                  <a:cubicBezTo>
                    <a:pt x="2445" y="1384"/>
                    <a:pt x="2461" y="1353"/>
                    <a:pt x="2479" y="1322"/>
                  </a:cubicBezTo>
                  <a:cubicBezTo>
                    <a:pt x="2506" y="1280"/>
                    <a:pt x="2533" y="1238"/>
                    <a:pt x="2561" y="1197"/>
                  </a:cubicBezTo>
                  <a:lnTo>
                    <a:pt x="2561" y="1198"/>
                  </a:lnTo>
                  <a:cubicBezTo>
                    <a:pt x="2572" y="1180"/>
                    <a:pt x="2586" y="1162"/>
                    <a:pt x="2598" y="1145"/>
                  </a:cubicBezTo>
                  <a:cubicBezTo>
                    <a:pt x="2620" y="1123"/>
                    <a:pt x="2642" y="1100"/>
                    <a:pt x="2665" y="1078"/>
                  </a:cubicBezTo>
                  <a:cubicBezTo>
                    <a:pt x="2752" y="1002"/>
                    <a:pt x="2844" y="932"/>
                    <a:pt x="2936" y="862"/>
                  </a:cubicBezTo>
                  <a:lnTo>
                    <a:pt x="2936" y="862"/>
                  </a:lnTo>
                  <a:lnTo>
                    <a:pt x="2933" y="865"/>
                  </a:lnTo>
                  <a:cubicBezTo>
                    <a:pt x="2989" y="825"/>
                    <a:pt x="3046" y="790"/>
                    <a:pt x="3105" y="758"/>
                  </a:cubicBezTo>
                  <a:cubicBezTo>
                    <a:pt x="3115" y="753"/>
                    <a:pt x="3127" y="747"/>
                    <a:pt x="3139" y="741"/>
                  </a:cubicBezTo>
                  <a:lnTo>
                    <a:pt x="3139" y="741"/>
                  </a:lnTo>
                  <a:cubicBezTo>
                    <a:pt x="3139" y="741"/>
                    <a:pt x="3139" y="741"/>
                    <a:pt x="3138" y="741"/>
                  </a:cubicBezTo>
                  <a:lnTo>
                    <a:pt x="3138" y="741"/>
                  </a:lnTo>
                  <a:cubicBezTo>
                    <a:pt x="3179" y="720"/>
                    <a:pt x="3220" y="700"/>
                    <a:pt x="3264" y="682"/>
                  </a:cubicBezTo>
                  <a:cubicBezTo>
                    <a:pt x="3358" y="648"/>
                    <a:pt x="3456" y="626"/>
                    <a:pt x="3553" y="604"/>
                  </a:cubicBezTo>
                  <a:lnTo>
                    <a:pt x="3553" y="604"/>
                  </a:lnTo>
                  <a:cubicBezTo>
                    <a:pt x="3551" y="605"/>
                    <a:pt x="3550" y="605"/>
                    <a:pt x="3548" y="605"/>
                  </a:cubicBezTo>
                  <a:cubicBezTo>
                    <a:pt x="3586" y="597"/>
                    <a:pt x="3626" y="587"/>
                    <a:pt x="3666" y="582"/>
                  </a:cubicBezTo>
                  <a:cubicBezTo>
                    <a:pt x="3712" y="576"/>
                    <a:pt x="3756" y="569"/>
                    <a:pt x="3801" y="565"/>
                  </a:cubicBezTo>
                  <a:lnTo>
                    <a:pt x="3795" y="565"/>
                  </a:lnTo>
                  <a:cubicBezTo>
                    <a:pt x="3833" y="563"/>
                    <a:pt x="3872" y="561"/>
                    <a:pt x="3910" y="561"/>
                  </a:cubicBezTo>
                  <a:cubicBezTo>
                    <a:pt x="3918" y="561"/>
                    <a:pt x="3926" y="561"/>
                    <a:pt x="3935" y="561"/>
                  </a:cubicBezTo>
                  <a:cubicBezTo>
                    <a:pt x="3973" y="563"/>
                    <a:pt x="4011" y="567"/>
                    <a:pt x="4048" y="574"/>
                  </a:cubicBezTo>
                  <a:cubicBezTo>
                    <a:pt x="4139" y="592"/>
                    <a:pt x="4228" y="615"/>
                    <a:pt x="4316" y="641"/>
                  </a:cubicBezTo>
                  <a:cubicBezTo>
                    <a:pt x="4348" y="653"/>
                    <a:pt x="4379" y="666"/>
                    <a:pt x="4410" y="681"/>
                  </a:cubicBezTo>
                  <a:lnTo>
                    <a:pt x="4403" y="677"/>
                  </a:lnTo>
                  <a:lnTo>
                    <a:pt x="4403" y="677"/>
                  </a:lnTo>
                  <a:cubicBezTo>
                    <a:pt x="4487" y="718"/>
                    <a:pt x="4568" y="767"/>
                    <a:pt x="4648" y="815"/>
                  </a:cubicBezTo>
                  <a:cubicBezTo>
                    <a:pt x="4719" y="862"/>
                    <a:pt x="4787" y="911"/>
                    <a:pt x="4853" y="965"/>
                  </a:cubicBezTo>
                  <a:cubicBezTo>
                    <a:pt x="4920" y="1023"/>
                    <a:pt x="4983" y="1085"/>
                    <a:pt x="5048" y="1145"/>
                  </a:cubicBezTo>
                  <a:cubicBezTo>
                    <a:pt x="5112" y="1207"/>
                    <a:pt x="5177" y="1269"/>
                    <a:pt x="5239" y="1335"/>
                  </a:cubicBezTo>
                  <a:cubicBezTo>
                    <a:pt x="5266" y="1366"/>
                    <a:pt x="5295" y="1396"/>
                    <a:pt x="5318" y="1428"/>
                  </a:cubicBezTo>
                  <a:cubicBezTo>
                    <a:pt x="5347" y="1463"/>
                    <a:pt x="5374" y="1499"/>
                    <a:pt x="5400" y="1537"/>
                  </a:cubicBezTo>
                  <a:lnTo>
                    <a:pt x="5398" y="1533"/>
                  </a:lnTo>
                  <a:lnTo>
                    <a:pt x="5398" y="1533"/>
                  </a:lnTo>
                  <a:cubicBezTo>
                    <a:pt x="5435" y="1587"/>
                    <a:pt x="5472" y="1640"/>
                    <a:pt x="5511" y="1692"/>
                  </a:cubicBezTo>
                  <a:cubicBezTo>
                    <a:pt x="5551" y="1747"/>
                    <a:pt x="5591" y="1800"/>
                    <a:pt x="5630" y="1855"/>
                  </a:cubicBezTo>
                  <a:cubicBezTo>
                    <a:pt x="5630" y="1855"/>
                    <a:pt x="5629" y="1855"/>
                    <a:pt x="5629" y="1854"/>
                  </a:cubicBezTo>
                  <a:lnTo>
                    <a:pt x="5629" y="1854"/>
                  </a:lnTo>
                  <a:cubicBezTo>
                    <a:pt x="5671" y="1916"/>
                    <a:pt x="5714" y="1978"/>
                    <a:pt x="5756" y="2041"/>
                  </a:cubicBezTo>
                  <a:cubicBezTo>
                    <a:pt x="5778" y="2075"/>
                    <a:pt x="5802" y="2109"/>
                    <a:pt x="5823" y="2144"/>
                  </a:cubicBezTo>
                  <a:cubicBezTo>
                    <a:pt x="5847" y="2182"/>
                    <a:pt x="5867" y="2219"/>
                    <a:pt x="5888" y="2256"/>
                  </a:cubicBezTo>
                  <a:cubicBezTo>
                    <a:pt x="5912" y="2306"/>
                    <a:pt x="5937" y="2357"/>
                    <a:pt x="5958" y="2408"/>
                  </a:cubicBezTo>
                  <a:cubicBezTo>
                    <a:pt x="5981" y="2460"/>
                    <a:pt x="6000" y="2513"/>
                    <a:pt x="6020" y="2565"/>
                  </a:cubicBezTo>
                  <a:cubicBezTo>
                    <a:pt x="6022" y="2569"/>
                    <a:pt x="6022" y="2571"/>
                    <a:pt x="6023" y="2574"/>
                  </a:cubicBezTo>
                  <a:lnTo>
                    <a:pt x="6022" y="2573"/>
                  </a:lnTo>
                  <a:lnTo>
                    <a:pt x="6022" y="2573"/>
                  </a:lnTo>
                  <a:cubicBezTo>
                    <a:pt x="6033" y="2602"/>
                    <a:pt x="6043" y="2630"/>
                    <a:pt x="6053" y="2660"/>
                  </a:cubicBezTo>
                  <a:cubicBezTo>
                    <a:pt x="6060" y="2671"/>
                    <a:pt x="6067" y="2682"/>
                    <a:pt x="6074" y="2693"/>
                  </a:cubicBezTo>
                  <a:cubicBezTo>
                    <a:pt x="6089" y="2722"/>
                    <a:pt x="6103" y="2751"/>
                    <a:pt x="6113" y="2781"/>
                  </a:cubicBezTo>
                  <a:cubicBezTo>
                    <a:pt x="6125" y="2815"/>
                    <a:pt x="6136" y="2849"/>
                    <a:pt x="6144" y="2884"/>
                  </a:cubicBezTo>
                  <a:cubicBezTo>
                    <a:pt x="6163" y="2950"/>
                    <a:pt x="6180" y="3016"/>
                    <a:pt x="6194" y="3083"/>
                  </a:cubicBezTo>
                  <a:cubicBezTo>
                    <a:pt x="6205" y="3146"/>
                    <a:pt x="6213" y="3209"/>
                    <a:pt x="6218" y="3274"/>
                  </a:cubicBezTo>
                  <a:lnTo>
                    <a:pt x="6218" y="3281"/>
                  </a:lnTo>
                  <a:cubicBezTo>
                    <a:pt x="6219" y="3298"/>
                    <a:pt x="6220" y="3318"/>
                    <a:pt x="6221" y="3336"/>
                  </a:cubicBezTo>
                  <a:cubicBezTo>
                    <a:pt x="6226" y="3337"/>
                    <a:pt x="6231" y="3338"/>
                    <a:pt x="6235" y="3339"/>
                  </a:cubicBezTo>
                  <a:cubicBezTo>
                    <a:pt x="6256" y="3347"/>
                    <a:pt x="6277" y="3353"/>
                    <a:pt x="6299" y="3359"/>
                  </a:cubicBezTo>
                  <a:cubicBezTo>
                    <a:pt x="6309" y="3363"/>
                    <a:pt x="6322" y="3365"/>
                    <a:pt x="6332" y="3369"/>
                  </a:cubicBezTo>
                  <a:cubicBezTo>
                    <a:pt x="6337" y="3370"/>
                    <a:pt x="6340" y="3372"/>
                    <a:pt x="6345" y="3373"/>
                  </a:cubicBezTo>
                  <a:lnTo>
                    <a:pt x="6365" y="3378"/>
                  </a:lnTo>
                  <a:cubicBezTo>
                    <a:pt x="6416" y="3388"/>
                    <a:pt x="6465" y="3401"/>
                    <a:pt x="6513" y="3416"/>
                  </a:cubicBezTo>
                  <a:lnTo>
                    <a:pt x="6513" y="3416"/>
                  </a:lnTo>
                  <a:cubicBezTo>
                    <a:pt x="6512" y="3416"/>
                    <a:pt x="6511" y="3416"/>
                    <a:pt x="6510" y="3415"/>
                  </a:cubicBezTo>
                  <a:lnTo>
                    <a:pt x="6510" y="3415"/>
                  </a:lnTo>
                  <a:cubicBezTo>
                    <a:pt x="6560" y="3433"/>
                    <a:pt x="6609" y="3450"/>
                    <a:pt x="6659" y="3468"/>
                  </a:cubicBezTo>
                  <a:cubicBezTo>
                    <a:pt x="6709" y="3487"/>
                    <a:pt x="6756" y="3510"/>
                    <a:pt x="6804" y="3533"/>
                  </a:cubicBezTo>
                  <a:lnTo>
                    <a:pt x="6803" y="3533"/>
                  </a:lnTo>
                  <a:cubicBezTo>
                    <a:pt x="6858" y="3559"/>
                    <a:pt x="6910" y="3586"/>
                    <a:pt x="6958" y="3616"/>
                  </a:cubicBezTo>
                  <a:cubicBezTo>
                    <a:pt x="7029" y="3663"/>
                    <a:pt x="7097" y="3713"/>
                    <a:pt x="7163" y="3766"/>
                  </a:cubicBezTo>
                  <a:lnTo>
                    <a:pt x="7163" y="3766"/>
                  </a:lnTo>
                  <a:cubicBezTo>
                    <a:pt x="7163" y="3766"/>
                    <a:pt x="7163" y="3765"/>
                    <a:pt x="7163" y="3765"/>
                  </a:cubicBezTo>
                  <a:lnTo>
                    <a:pt x="7163" y="3765"/>
                  </a:lnTo>
                  <a:cubicBezTo>
                    <a:pt x="7163" y="3766"/>
                    <a:pt x="7164" y="3766"/>
                    <a:pt x="7164" y="3766"/>
                  </a:cubicBezTo>
                  <a:lnTo>
                    <a:pt x="7164" y="3766"/>
                  </a:lnTo>
                  <a:cubicBezTo>
                    <a:pt x="7164" y="3766"/>
                    <a:pt x="7163" y="3766"/>
                    <a:pt x="7163" y="3766"/>
                  </a:cubicBezTo>
                  <a:lnTo>
                    <a:pt x="7163" y="3766"/>
                  </a:lnTo>
                  <a:cubicBezTo>
                    <a:pt x="7164" y="3766"/>
                    <a:pt x="7165" y="3767"/>
                    <a:pt x="7165" y="3768"/>
                  </a:cubicBezTo>
                  <a:lnTo>
                    <a:pt x="7165" y="3768"/>
                  </a:lnTo>
                  <a:cubicBezTo>
                    <a:pt x="7165" y="3767"/>
                    <a:pt x="7164" y="3767"/>
                    <a:pt x="7164" y="3766"/>
                  </a:cubicBezTo>
                  <a:lnTo>
                    <a:pt x="7164" y="3766"/>
                  </a:lnTo>
                  <a:cubicBezTo>
                    <a:pt x="7165" y="3767"/>
                    <a:pt x="7165" y="3767"/>
                    <a:pt x="7166" y="3768"/>
                  </a:cubicBezTo>
                  <a:cubicBezTo>
                    <a:pt x="7166" y="3768"/>
                    <a:pt x="7166" y="3768"/>
                    <a:pt x="7165" y="3768"/>
                  </a:cubicBezTo>
                  <a:lnTo>
                    <a:pt x="7165" y="3768"/>
                  </a:lnTo>
                  <a:cubicBezTo>
                    <a:pt x="7237" y="3828"/>
                    <a:pt x="7305" y="3891"/>
                    <a:pt x="7369" y="3958"/>
                  </a:cubicBezTo>
                  <a:cubicBezTo>
                    <a:pt x="7395" y="3986"/>
                    <a:pt x="7419" y="4013"/>
                    <a:pt x="7442" y="4043"/>
                  </a:cubicBezTo>
                  <a:cubicBezTo>
                    <a:pt x="7472" y="4077"/>
                    <a:pt x="7499" y="4113"/>
                    <a:pt x="7526" y="4152"/>
                  </a:cubicBezTo>
                  <a:cubicBezTo>
                    <a:pt x="7555" y="4191"/>
                    <a:pt x="7581" y="4232"/>
                    <a:pt x="7603" y="4275"/>
                  </a:cubicBezTo>
                  <a:cubicBezTo>
                    <a:pt x="7614" y="4297"/>
                    <a:pt x="7625" y="4319"/>
                    <a:pt x="7635" y="4340"/>
                  </a:cubicBezTo>
                  <a:cubicBezTo>
                    <a:pt x="7646" y="4364"/>
                    <a:pt x="7655" y="4387"/>
                    <a:pt x="7664" y="4411"/>
                  </a:cubicBezTo>
                  <a:cubicBezTo>
                    <a:pt x="7669" y="4423"/>
                    <a:pt x="7673" y="4435"/>
                    <a:pt x="7677" y="4448"/>
                  </a:cubicBezTo>
                  <a:cubicBezTo>
                    <a:pt x="7679" y="4452"/>
                    <a:pt x="7679" y="4454"/>
                    <a:pt x="7680" y="4458"/>
                  </a:cubicBezTo>
                  <a:cubicBezTo>
                    <a:pt x="7694" y="4511"/>
                    <a:pt x="7706" y="4562"/>
                    <a:pt x="7722" y="4616"/>
                  </a:cubicBezTo>
                  <a:cubicBezTo>
                    <a:pt x="7726" y="4627"/>
                    <a:pt x="7728" y="4639"/>
                    <a:pt x="7732" y="4649"/>
                  </a:cubicBezTo>
                  <a:cubicBezTo>
                    <a:pt x="7752" y="4750"/>
                    <a:pt x="7769" y="4851"/>
                    <a:pt x="7784" y="4953"/>
                  </a:cubicBezTo>
                  <a:cubicBezTo>
                    <a:pt x="7792" y="4993"/>
                    <a:pt x="7798" y="5032"/>
                    <a:pt x="7802" y="5073"/>
                  </a:cubicBezTo>
                  <a:cubicBezTo>
                    <a:pt x="7810" y="5140"/>
                    <a:pt x="7815" y="5206"/>
                    <a:pt x="7818" y="5274"/>
                  </a:cubicBezTo>
                  <a:cubicBezTo>
                    <a:pt x="7828" y="5280"/>
                    <a:pt x="7836" y="5284"/>
                    <a:pt x="7846" y="5289"/>
                  </a:cubicBezTo>
                  <a:cubicBezTo>
                    <a:pt x="7867" y="5299"/>
                    <a:pt x="7888" y="5311"/>
                    <a:pt x="7908" y="5325"/>
                  </a:cubicBezTo>
                  <a:cubicBezTo>
                    <a:pt x="7909" y="5325"/>
                    <a:pt x="7909" y="5326"/>
                    <a:pt x="7911" y="5326"/>
                  </a:cubicBezTo>
                  <a:lnTo>
                    <a:pt x="7912" y="5328"/>
                  </a:lnTo>
                  <a:cubicBezTo>
                    <a:pt x="7928" y="5339"/>
                    <a:pt x="7944" y="5351"/>
                    <a:pt x="7957" y="5365"/>
                  </a:cubicBezTo>
                  <a:cubicBezTo>
                    <a:pt x="7963" y="5370"/>
                    <a:pt x="7970" y="5376"/>
                    <a:pt x="7978" y="5381"/>
                  </a:cubicBezTo>
                  <a:cubicBezTo>
                    <a:pt x="7986" y="5387"/>
                    <a:pt x="7995" y="5393"/>
                    <a:pt x="8004" y="5400"/>
                  </a:cubicBezTo>
                  <a:cubicBezTo>
                    <a:pt x="8005" y="5401"/>
                    <a:pt x="8007" y="5402"/>
                    <a:pt x="8009" y="5403"/>
                  </a:cubicBezTo>
                  <a:cubicBezTo>
                    <a:pt x="8032" y="5421"/>
                    <a:pt x="8053" y="5438"/>
                    <a:pt x="8077" y="5455"/>
                  </a:cubicBezTo>
                  <a:cubicBezTo>
                    <a:pt x="8113" y="5475"/>
                    <a:pt x="8144" y="5501"/>
                    <a:pt x="8176" y="5526"/>
                  </a:cubicBezTo>
                  <a:cubicBezTo>
                    <a:pt x="8206" y="5551"/>
                    <a:pt x="8237" y="5574"/>
                    <a:pt x="8267" y="5598"/>
                  </a:cubicBezTo>
                  <a:cubicBezTo>
                    <a:pt x="8311" y="5640"/>
                    <a:pt x="8356" y="5685"/>
                    <a:pt x="8398" y="5728"/>
                  </a:cubicBezTo>
                  <a:cubicBezTo>
                    <a:pt x="8426" y="5759"/>
                    <a:pt x="8452" y="5790"/>
                    <a:pt x="8476" y="5824"/>
                  </a:cubicBezTo>
                  <a:cubicBezTo>
                    <a:pt x="8511" y="5876"/>
                    <a:pt x="8545" y="5927"/>
                    <a:pt x="8575" y="5979"/>
                  </a:cubicBezTo>
                  <a:cubicBezTo>
                    <a:pt x="8621" y="6066"/>
                    <a:pt x="8658" y="6156"/>
                    <a:pt x="8692" y="6247"/>
                  </a:cubicBezTo>
                  <a:cubicBezTo>
                    <a:pt x="8709" y="6298"/>
                    <a:pt x="8724" y="6351"/>
                    <a:pt x="8737" y="6404"/>
                  </a:cubicBezTo>
                  <a:cubicBezTo>
                    <a:pt x="8745" y="6440"/>
                    <a:pt x="8751" y="6475"/>
                    <a:pt x="8756" y="6511"/>
                  </a:cubicBezTo>
                  <a:cubicBezTo>
                    <a:pt x="8761" y="6549"/>
                    <a:pt x="8765" y="6588"/>
                    <a:pt x="8769" y="6628"/>
                  </a:cubicBezTo>
                  <a:cubicBezTo>
                    <a:pt x="8769" y="6636"/>
                    <a:pt x="8769" y="6644"/>
                    <a:pt x="8770" y="6651"/>
                  </a:cubicBezTo>
                  <a:cubicBezTo>
                    <a:pt x="8774" y="6681"/>
                    <a:pt x="8775" y="6709"/>
                    <a:pt x="8777" y="6739"/>
                  </a:cubicBezTo>
                  <a:cubicBezTo>
                    <a:pt x="8780" y="6794"/>
                    <a:pt x="8780" y="6846"/>
                    <a:pt x="8777" y="6900"/>
                  </a:cubicBezTo>
                  <a:lnTo>
                    <a:pt x="8777" y="6891"/>
                  </a:lnTo>
                  <a:cubicBezTo>
                    <a:pt x="8775" y="6947"/>
                    <a:pt x="8769" y="7003"/>
                    <a:pt x="8765" y="7060"/>
                  </a:cubicBezTo>
                  <a:cubicBezTo>
                    <a:pt x="8761" y="7119"/>
                    <a:pt x="8761" y="7176"/>
                    <a:pt x="8759" y="7234"/>
                  </a:cubicBezTo>
                  <a:lnTo>
                    <a:pt x="8759" y="7242"/>
                  </a:lnTo>
                  <a:cubicBezTo>
                    <a:pt x="8756" y="7273"/>
                    <a:pt x="8775" y="7301"/>
                    <a:pt x="8802" y="7311"/>
                  </a:cubicBezTo>
                  <a:cubicBezTo>
                    <a:pt x="8807" y="7312"/>
                    <a:pt x="8811" y="7312"/>
                    <a:pt x="8815" y="7313"/>
                  </a:cubicBezTo>
                  <a:cubicBezTo>
                    <a:pt x="8817" y="7313"/>
                    <a:pt x="8819" y="7313"/>
                    <a:pt x="8822" y="7313"/>
                  </a:cubicBezTo>
                  <a:cubicBezTo>
                    <a:pt x="8853" y="7313"/>
                    <a:pt x="8883" y="7288"/>
                    <a:pt x="8885" y="7256"/>
                  </a:cubicBezTo>
                  <a:cubicBezTo>
                    <a:pt x="8889" y="7204"/>
                    <a:pt x="8889" y="7152"/>
                    <a:pt x="8890" y="7099"/>
                  </a:cubicBezTo>
                  <a:lnTo>
                    <a:pt x="8890" y="7108"/>
                  </a:lnTo>
                  <a:cubicBezTo>
                    <a:pt x="8892" y="7091"/>
                    <a:pt x="8892" y="7074"/>
                    <a:pt x="8893" y="7059"/>
                  </a:cubicBezTo>
                  <a:cubicBezTo>
                    <a:pt x="8899" y="7065"/>
                    <a:pt x="8908" y="7070"/>
                    <a:pt x="8915" y="7077"/>
                  </a:cubicBezTo>
                  <a:cubicBezTo>
                    <a:pt x="8920" y="7080"/>
                    <a:pt x="8925" y="7084"/>
                    <a:pt x="8930" y="7085"/>
                  </a:cubicBezTo>
                  <a:cubicBezTo>
                    <a:pt x="8936" y="7086"/>
                    <a:pt x="8942" y="7087"/>
                    <a:pt x="8948" y="7087"/>
                  </a:cubicBezTo>
                  <a:cubicBezTo>
                    <a:pt x="8968" y="7087"/>
                    <a:pt x="8987" y="7078"/>
                    <a:pt x="8999" y="7064"/>
                  </a:cubicBezTo>
                  <a:cubicBezTo>
                    <a:pt x="9004" y="7059"/>
                    <a:pt x="9009" y="7053"/>
                    <a:pt x="9013" y="7047"/>
                  </a:cubicBezTo>
                  <a:cubicBezTo>
                    <a:pt x="9018" y="7038"/>
                    <a:pt x="9021" y="7029"/>
                    <a:pt x="9024" y="7021"/>
                  </a:cubicBezTo>
                  <a:cubicBezTo>
                    <a:pt x="9029" y="7007"/>
                    <a:pt x="9032" y="6992"/>
                    <a:pt x="9034" y="6979"/>
                  </a:cubicBezTo>
                  <a:cubicBezTo>
                    <a:pt x="9042" y="6944"/>
                    <a:pt x="9048" y="6909"/>
                    <a:pt x="9053" y="6874"/>
                  </a:cubicBezTo>
                  <a:cubicBezTo>
                    <a:pt x="9058" y="6839"/>
                    <a:pt x="9059" y="6805"/>
                    <a:pt x="9060" y="6770"/>
                  </a:cubicBezTo>
                  <a:cubicBezTo>
                    <a:pt x="9070" y="6764"/>
                    <a:pt x="9078" y="6754"/>
                    <a:pt x="9083" y="6744"/>
                  </a:cubicBezTo>
                  <a:cubicBezTo>
                    <a:pt x="9088" y="6733"/>
                    <a:pt x="9096" y="6719"/>
                    <a:pt x="9099" y="6707"/>
                  </a:cubicBezTo>
                  <a:cubicBezTo>
                    <a:pt x="9101" y="6695"/>
                    <a:pt x="9101" y="6682"/>
                    <a:pt x="9100" y="6670"/>
                  </a:cubicBezTo>
                  <a:cubicBezTo>
                    <a:pt x="9099" y="6645"/>
                    <a:pt x="9097" y="6619"/>
                    <a:pt x="9096" y="6593"/>
                  </a:cubicBezTo>
                  <a:cubicBezTo>
                    <a:pt x="9091" y="6515"/>
                    <a:pt x="9075" y="6437"/>
                    <a:pt x="9057" y="6361"/>
                  </a:cubicBezTo>
                  <a:cubicBezTo>
                    <a:pt x="9050" y="6332"/>
                    <a:pt x="9043" y="6304"/>
                    <a:pt x="9035" y="6278"/>
                  </a:cubicBezTo>
                  <a:cubicBezTo>
                    <a:pt x="9032" y="6250"/>
                    <a:pt x="9027" y="6223"/>
                    <a:pt x="9022" y="6196"/>
                  </a:cubicBezTo>
                  <a:cubicBezTo>
                    <a:pt x="9017" y="6171"/>
                    <a:pt x="9006" y="6150"/>
                    <a:pt x="8993" y="6128"/>
                  </a:cubicBezTo>
                  <a:lnTo>
                    <a:pt x="8990" y="6115"/>
                  </a:lnTo>
                  <a:cubicBezTo>
                    <a:pt x="8981" y="6085"/>
                    <a:pt x="8970" y="6054"/>
                    <a:pt x="8959" y="6022"/>
                  </a:cubicBezTo>
                  <a:cubicBezTo>
                    <a:pt x="8947" y="5985"/>
                    <a:pt x="8935" y="5949"/>
                    <a:pt x="8923" y="5913"/>
                  </a:cubicBezTo>
                  <a:cubicBezTo>
                    <a:pt x="8909" y="5872"/>
                    <a:pt x="8892" y="5831"/>
                    <a:pt x="8874" y="5790"/>
                  </a:cubicBezTo>
                  <a:cubicBezTo>
                    <a:pt x="8854" y="5747"/>
                    <a:pt x="8833" y="5703"/>
                    <a:pt x="8811" y="5660"/>
                  </a:cubicBezTo>
                  <a:cubicBezTo>
                    <a:pt x="8800" y="5641"/>
                    <a:pt x="8789" y="5620"/>
                    <a:pt x="8776" y="5602"/>
                  </a:cubicBezTo>
                  <a:cubicBezTo>
                    <a:pt x="8776" y="5594"/>
                    <a:pt x="8776" y="5588"/>
                    <a:pt x="8775" y="5583"/>
                  </a:cubicBezTo>
                  <a:cubicBezTo>
                    <a:pt x="8768" y="5557"/>
                    <a:pt x="8751" y="5537"/>
                    <a:pt x="8734" y="5517"/>
                  </a:cubicBezTo>
                  <a:cubicBezTo>
                    <a:pt x="8701" y="5480"/>
                    <a:pt x="8670" y="5440"/>
                    <a:pt x="8635" y="5402"/>
                  </a:cubicBezTo>
                  <a:cubicBezTo>
                    <a:pt x="8573" y="5334"/>
                    <a:pt x="8503" y="5276"/>
                    <a:pt x="8426" y="5226"/>
                  </a:cubicBezTo>
                  <a:cubicBezTo>
                    <a:pt x="8399" y="5209"/>
                    <a:pt x="8371" y="5192"/>
                    <a:pt x="8342" y="5176"/>
                  </a:cubicBezTo>
                  <a:cubicBezTo>
                    <a:pt x="8328" y="5164"/>
                    <a:pt x="8312" y="5151"/>
                    <a:pt x="8299" y="5138"/>
                  </a:cubicBezTo>
                  <a:cubicBezTo>
                    <a:pt x="8269" y="5112"/>
                    <a:pt x="8239" y="5091"/>
                    <a:pt x="8204" y="5073"/>
                  </a:cubicBezTo>
                  <a:cubicBezTo>
                    <a:pt x="8203" y="5067"/>
                    <a:pt x="8202" y="5061"/>
                    <a:pt x="8199" y="5055"/>
                  </a:cubicBezTo>
                  <a:cubicBezTo>
                    <a:pt x="8196" y="5040"/>
                    <a:pt x="8193" y="5027"/>
                    <a:pt x="8188" y="5013"/>
                  </a:cubicBezTo>
                  <a:cubicBezTo>
                    <a:pt x="8207" y="4996"/>
                    <a:pt x="8219" y="4972"/>
                    <a:pt x="8228" y="4949"/>
                  </a:cubicBezTo>
                  <a:cubicBezTo>
                    <a:pt x="8237" y="4923"/>
                    <a:pt x="8235" y="4895"/>
                    <a:pt x="8234" y="4866"/>
                  </a:cubicBezTo>
                  <a:cubicBezTo>
                    <a:pt x="8232" y="4820"/>
                    <a:pt x="8225" y="4776"/>
                    <a:pt x="8214" y="4731"/>
                  </a:cubicBezTo>
                  <a:cubicBezTo>
                    <a:pt x="8206" y="4686"/>
                    <a:pt x="8194" y="4644"/>
                    <a:pt x="8182" y="4601"/>
                  </a:cubicBezTo>
                  <a:cubicBezTo>
                    <a:pt x="8173" y="4567"/>
                    <a:pt x="8166" y="4536"/>
                    <a:pt x="8154" y="4506"/>
                  </a:cubicBezTo>
                  <a:cubicBezTo>
                    <a:pt x="8141" y="4472"/>
                    <a:pt x="8130" y="4436"/>
                    <a:pt x="8116" y="4401"/>
                  </a:cubicBezTo>
                  <a:cubicBezTo>
                    <a:pt x="8103" y="4360"/>
                    <a:pt x="8087" y="4320"/>
                    <a:pt x="8073" y="4279"/>
                  </a:cubicBezTo>
                  <a:cubicBezTo>
                    <a:pt x="8048" y="4211"/>
                    <a:pt x="8018" y="4144"/>
                    <a:pt x="7986" y="4081"/>
                  </a:cubicBezTo>
                  <a:cubicBezTo>
                    <a:pt x="7948" y="4000"/>
                    <a:pt x="7901" y="3926"/>
                    <a:pt x="7850" y="3852"/>
                  </a:cubicBezTo>
                  <a:cubicBezTo>
                    <a:pt x="7846" y="3847"/>
                    <a:pt x="7842" y="3842"/>
                    <a:pt x="7836" y="3837"/>
                  </a:cubicBezTo>
                  <a:cubicBezTo>
                    <a:pt x="7812" y="3791"/>
                    <a:pt x="7785" y="3746"/>
                    <a:pt x="7757" y="3704"/>
                  </a:cubicBezTo>
                  <a:cubicBezTo>
                    <a:pt x="7734" y="3670"/>
                    <a:pt x="7712" y="3636"/>
                    <a:pt x="7685" y="3605"/>
                  </a:cubicBezTo>
                  <a:cubicBezTo>
                    <a:pt x="7672" y="3591"/>
                    <a:pt x="7661" y="3577"/>
                    <a:pt x="7647" y="3566"/>
                  </a:cubicBezTo>
                  <a:cubicBezTo>
                    <a:pt x="7628" y="3553"/>
                    <a:pt x="7608" y="3540"/>
                    <a:pt x="7588" y="3527"/>
                  </a:cubicBezTo>
                  <a:cubicBezTo>
                    <a:pt x="7578" y="3522"/>
                    <a:pt x="7568" y="3518"/>
                    <a:pt x="7558" y="3518"/>
                  </a:cubicBezTo>
                  <a:cubicBezTo>
                    <a:pt x="7553" y="3513"/>
                    <a:pt x="7546" y="3509"/>
                    <a:pt x="7541" y="3504"/>
                  </a:cubicBezTo>
                  <a:cubicBezTo>
                    <a:pt x="7528" y="3488"/>
                    <a:pt x="7514" y="3473"/>
                    <a:pt x="7501" y="3457"/>
                  </a:cubicBezTo>
                  <a:cubicBezTo>
                    <a:pt x="7480" y="3432"/>
                    <a:pt x="7456" y="3412"/>
                    <a:pt x="7429" y="3395"/>
                  </a:cubicBezTo>
                  <a:cubicBezTo>
                    <a:pt x="7414" y="3386"/>
                    <a:pt x="7399" y="3384"/>
                    <a:pt x="7383" y="3381"/>
                  </a:cubicBezTo>
                  <a:cubicBezTo>
                    <a:pt x="7378" y="3378"/>
                    <a:pt x="7372" y="3373"/>
                    <a:pt x="7367" y="3369"/>
                  </a:cubicBezTo>
                  <a:cubicBezTo>
                    <a:pt x="7349" y="3357"/>
                    <a:pt x="7331" y="3344"/>
                    <a:pt x="7313" y="3329"/>
                  </a:cubicBezTo>
                  <a:cubicBezTo>
                    <a:pt x="7313" y="3307"/>
                    <a:pt x="7303" y="3287"/>
                    <a:pt x="7284" y="3272"/>
                  </a:cubicBezTo>
                  <a:cubicBezTo>
                    <a:pt x="7249" y="3247"/>
                    <a:pt x="7213" y="3224"/>
                    <a:pt x="7177" y="3199"/>
                  </a:cubicBezTo>
                  <a:cubicBezTo>
                    <a:pt x="7141" y="3174"/>
                    <a:pt x="7104" y="3152"/>
                    <a:pt x="7068" y="3128"/>
                  </a:cubicBezTo>
                  <a:cubicBezTo>
                    <a:pt x="7035" y="3106"/>
                    <a:pt x="6999" y="3089"/>
                    <a:pt x="6963" y="3069"/>
                  </a:cubicBezTo>
                  <a:cubicBezTo>
                    <a:pt x="6942" y="3058"/>
                    <a:pt x="6921" y="3045"/>
                    <a:pt x="6897" y="3034"/>
                  </a:cubicBezTo>
                  <a:cubicBezTo>
                    <a:pt x="6876" y="3023"/>
                    <a:pt x="6852" y="3012"/>
                    <a:pt x="6829" y="3003"/>
                  </a:cubicBezTo>
                  <a:cubicBezTo>
                    <a:pt x="6809" y="2996"/>
                    <a:pt x="6785" y="2993"/>
                    <a:pt x="6764" y="2989"/>
                  </a:cubicBezTo>
                  <a:cubicBezTo>
                    <a:pt x="6761" y="2988"/>
                    <a:pt x="6758" y="2988"/>
                    <a:pt x="6755" y="2988"/>
                  </a:cubicBezTo>
                  <a:cubicBezTo>
                    <a:pt x="6747" y="2988"/>
                    <a:pt x="6739" y="2990"/>
                    <a:pt x="6731" y="2993"/>
                  </a:cubicBezTo>
                  <a:cubicBezTo>
                    <a:pt x="6727" y="2992"/>
                    <a:pt x="6722" y="2989"/>
                    <a:pt x="6718" y="2988"/>
                  </a:cubicBezTo>
                  <a:cubicBezTo>
                    <a:pt x="6685" y="2975"/>
                    <a:pt x="6651" y="2962"/>
                    <a:pt x="6617" y="2952"/>
                  </a:cubicBezTo>
                  <a:cubicBezTo>
                    <a:pt x="6607" y="2950"/>
                    <a:pt x="6598" y="2949"/>
                    <a:pt x="6588" y="2947"/>
                  </a:cubicBezTo>
                  <a:cubicBezTo>
                    <a:pt x="6586" y="2936"/>
                    <a:pt x="6584" y="2925"/>
                    <a:pt x="6582" y="2913"/>
                  </a:cubicBezTo>
                  <a:cubicBezTo>
                    <a:pt x="6576" y="2890"/>
                    <a:pt x="6571" y="2869"/>
                    <a:pt x="6566" y="2848"/>
                  </a:cubicBezTo>
                  <a:cubicBezTo>
                    <a:pt x="6555" y="2806"/>
                    <a:pt x="6542" y="2761"/>
                    <a:pt x="6532" y="2718"/>
                  </a:cubicBezTo>
                  <a:cubicBezTo>
                    <a:pt x="6526" y="2694"/>
                    <a:pt x="6519" y="2670"/>
                    <a:pt x="6510" y="2647"/>
                  </a:cubicBezTo>
                  <a:cubicBezTo>
                    <a:pt x="6495" y="2602"/>
                    <a:pt x="6479" y="2556"/>
                    <a:pt x="6464" y="2510"/>
                  </a:cubicBezTo>
                  <a:cubicBezTo>
                    <a:pt x="6460" y="2498"/>
                    <a:pt x="6457" y="2488"/>
                    <a:pt x="6453" y="2477"/>
                  </a:cubicBezTo>
                  <a:lnTo>
                    <a:pt x="6453" y="2477"/>
                  </a:lnTo>
                  <a:cubicBezTo>
                    <a:pt x="6455" y="2478"/>
                    <a:pt x="6458" y="2482"/>
                    <a:pt x="6462" y="2483"/>
                  </a:cubicBezTo>
                  <a:cubicBezTo>
                    <a:pt x="6467" y="2485"/>
                    <a:pt x="6472" y="2486"/>
                    <a:pt x="6478" y="2486"/>
                  </a:cubicBezTo>
                  <a:cubicBezTo>
                    <a:pt x="6482" y="2486"/>
                    <a:pt x="6486" y="2485"/>
                    <a:pt x="6490" y="2484"/>
                  </a:cubicBezTo>
                  <a:cubicBezTo>
                    <a:pt x="6504" y="2481"/>
                    <a:pt x="6516" y="2476"/>
                    <a:pt x="6527" y="2463"/>
                  </a:cubicBezTo>
                  <a:cubicBezTo>
                    <a:pt x="6537" y="2455"/>
                    <a:pt x="6544" y="2443"/>
                    <a:pt x="6552" y="2432"/>
                  </a:cubicBezTo>
                  <a:cubicBezTo>
                    <a:pt x="6593" y="2384"/>
                    <a:pt x="6638" y="2339"/>
                    <a:pt x="6684" y="2296"/>
                  </a:cubicBezTo>
                  <a:lnTo>
                    <a:pt x="6686" y="2293"/>
                  </a:lnTo>
                  <a:cubicBezTo>
                    <a:pt x="6687" y="2292"/>
                    <a:pt x="6687" y="2291"/>
                    <a:pt x="6688" y="2291"/>
                  </a:cubicBezTo>
                  <a:lnTo>
                    <a:pt x="6688" y="2291"/>
                  </a:lnTo>
                  <a:cubicBezTo>
                    <a:pt x="6688" y="2291"/>
                    <a:pt x="6687" y="2292"/>
                    <a:pt x="6687" y="2292"/>
                  </a:cubicBezTo>
                  <a:lnTo>
                    <a:pt x="6689" y="2291"/>
                  </a:lnTo>
                  <a:cubicBezTo>
                    <a:pt x="6688" y="2291"/>
                    <a:pt x="6688" y="2291"/>
                    <a:pt x="6688" y="2291"/>
                  </a:cubicBezTo>
                  <a:lnTo>
                    <a:pt x="6688" y="2291"/>
                  </a:lnTo>
                  <a:cubicBezTo>
                    <a:pt x="6712" y="2270"/>
                    <a:pt x="6737" y="2250"/>
                    <a:pt x="6762" y="2231"/>
                  </a:cubicBezTo>
                  <a:cubicBezTo>
                    <a:pt x="6802" y="2202"/>
                    <a:pt x="6842" y="2173"/>
                    <a:pt x="6881" y="2143"/>
                  </a:cubicBezTo>
                  <a:cubicBezTo>
                    <a:pt x="6924" y="2110"/>
                    <a:pt x="6968" y="2076"/>
                    <a:pt x="7011" y="2043"/>
                  </a:cubicBezTo>
                  <a:cubicBezTo>
                    <a:pt x="7056" y="2011"/>
                    <a:pt x="7104" y="1982"/>
                    <a:pt x="7150" y="1952"/>
                  </a:cubicBezTo>
                  <a:cubicBezTo>
                    <a:pt x="7200" y="1921"/>
                    <a:pt x="7249" y="1890"/>
                    <a:pt x="7301" y="1862"/>
                  </a:cubicBezTo>
                  <a:cubicBezTo>
                    <a:pt x="7344" y="1839"/>
                    <a:pt x="7387" y="1818"/>
                    <a:pt x="7430" y="1800"/>
                  </a:cubicBezTo>
                  <a:cubicBezTo>
                    <a:pt x="7470" y="1784"/>
                    <a:pt x="7511" y="1772"/>
                    <a:pt x="7553" y="1760"/>
                  </a:cubicBezTo>
                  <a:cubicBezTo>
                    <a:pt x="7556" y="1759"/>
                    <a:pt x="7557" y="1759"/>
                    <a:pt x="7559" y="1758"/>
                  </a:cubicBezTo>
                  <a:cubicBezTo>
                    <a:pt x="7562" y="1758"/>
                    <a:pt x="7563" y="1756"/>
                    <a:pt x="7566" y="1755"/>
                  </a:cubicBezTo>
                  <a:cubicBezTo>
                    <a:pt x="7604" y="1741"/>
                    <a:pt x="7641" y="1728"/>
                    <a:pt x="7681" y="1715"/>
                  </a:cubicBezTo>
                  <a:cubicBezTo>
                    <a:pt x="7682" y="1702"/>
                    <a:pt x="7682" y="1687"/>
                    <a:pt x="7683" y="1673"/>
                  </a:cubicBezTo>
                  <a:cubicBezTo>
                    <a:pt x="7686" y="1652"/>
                    <a:pt x="7688" y="1631"/>
                    <a:pt x="7691" y="1610"/>
                  </a:cubicBezTo>
                  <a:cubicBezTo>
                    <a:pt x="7693" y="1585"/>
                    <a:pt x="7695" y="1559"/>
                    <a:pt x="7698" y="1534"/>
                  </a:cubicBezTo>
                  <a:cubicBezTo>
                    <a:pt x="7707" y="1473"/>
                    <a:pt x="7719" y="1411"/>
                    <a:pt x="7728" y="1351"/>
                  </a:cubicBezTo>
                  <a:cubicBezTo>
                    <a:pt x="7737" y="1305"/>
                    <a:pt x="7748" y="1260"/>
                    <a:pt x="7759" y="1217"/>
                  </a:cubicBezTo>
                  <a:cubicBezTo>
                    <a:pt x="7774" y="1166"/>
                    <a:pt x="7786" y="1115"/>
                    <a:pt x="7800" y="1065"/>
                  </a:cubicBezTo>
                  <a:cubicBezTo>
                    <a:pt x="7819" y="1012"/>
                    <a:pt x="7840" y="962"/>
                    <a:pt x="7861" y="910"/>
                  </a:cubicBezTo>
                  <a:cubicBezTo>
                    <a:pt x="7904" y="821"/>
                    <a:pt x="7949" y="730"/>
                    <a:pt x="8000" y="645"/>
                  </a:cubicBezTo>
                  <a:lnTo>
                    <a:pt x="8000" y="645"/>
                  </a:lnTo>
                  <a:cubicBezTo>
                    <a:pt x="7999" y="646"/>
                    <a:pt x="7999" y="646"/>
                    <a:pt x="7997" y="647"/>
                  </a:cubicBezTo>
                  <a:cubicBezTo>
                    <a:pt x="8036" y="589"/>
                    <a:pt x="8072" y="528"/>
                    <a:pt x="8114" y="475"/>
                  </a:cubicBezTo>
                  <a:cubicBezTo>
                    <a:pt x="8145" y="436"/>
                    <a:pt x="8177" y="400"/>
                    <a:pt x="8211" y="365"/>
                  </a:cubicBezTo>
                  <a:lnTo>
                    <a:pt x="8211" y="365"/>
                  </a:lnTo>
                  <a:lnTo>
                    <a:pt x="8208" y="367"/>
                  </a:lnTo>
                  <a:lnTo>
                    <a:pt x="8212" y="364"/>
                  </a:lnTo>
                  <a:lnTo>
                    <a:pt x="8214" y="362"/>
                  </a:lnTo>
                  <a:lnTo>
                    <a:pt x="8214" y="362"/>
                  </a:lnTo>
                  <a:cubicBezTo>
                    <a:pt x="8213" y="362"/>
                    <a:pt x="8213" y="363"/>
                    <a:pt x="8213" y="364"/>
                  </a:cubicBezTo>
                  <a:cubicBezTo>
                    <a:pt x="8234" y="345"/>
                    <a:pt x="8254" y="325"/>
                    <a:pt x="8276" y="307"/>
                  </a:cubicBezTo>
                  <a:lnTo>
                    <a:pt x="8307" y="272"/>
                  </a:lnTo>
                  <a:lnTo>
                    <a:pt x="8312" y="267"/>
                  </a:lnTo>
                  <a:cubicBezTo>
                    <a:pt x="8327" y="252"/>
                    <a:pt x="8341" y="237"/>
                    <a:pt x="8357" y="222"/>
                  </a:cubicBezTo>
                  <a:cubicBezTo>
                    <a:pt x="8372" y="207"/>
                    <a:pt x="8389" y="194"/>
                    <a:pt x="8405" y="180"/>
                  </a:cubicBezTo>
                  <a:cubicBezTo>
                    <a:pt x="8436" y="156"/>
                    <a:pt x="8467" y="132"/>
                    <a:pt x="8497" y="106"/>
                  </a:cubicBezTo>
                  <a:cubicBezTo>
                    <a:pt x="8537" y="71"/>
                    <a:pt x="8577" y="37"/>
                    <a:pt x="8619" y="4"/>
                  </a:cubicBezTo>
                  <a:cubicBezTo>
                    <a:pt x="8590" y="3"/>
                    <a:pt x="8560" y="1"/>
                    <a:pt x="8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1"/>
            <p:cNvSpPr/>
            <p:nvPr/>
          </p:nvSpPr>
          <p:spPr>
            <a:xfrm>
              <a:off x="4961962" y="3201156"/>
              <a:ext cx="189" cy="189"/>
            </a:xfrm>
            <a:custGeom>
              <a:avLst/>
              <a:gdLst/>
              <a:ahLst/>
              <a:cxnLst/>
              <a:rect l="l" t="t" r="r" b="b"/>
              <a:pathLst>
                <a:path w="3" h="3" extrusionOk="0">
                  <a:moveTo>
                    <a:pt x="0" y="1"/>
                  </a:moveTo>
                  <a:cubicBezTo>
                    <a:pt x="1" y="2"/>
                    <a:pt x="1" y="3"/>
                    <a:pt x="2" y="3"/>
                  </a:cubicBezTo>
                  <a:cubicBezTo>
                    <a:pt x="2" y="2"/>
                    <a:pt x="1" y="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1"/>
            <p:cNvSpPr/>
            <p:nvPr/>
          </p:nvSpPr>
          <p:spPr>
            <a:xfrm>
              <a:off x="4855915" y="3046935"/>
              <a:ext cx="282495" cy="449498"/>
            </a:xfrm>
            <a:custGeom>
              <a:avLst/>
              <a:gdLst/>
              <a:ahLst/>
              <a:cxnLst/>
              <a:rect l="l" t="t" r="r" b="b"/>
              <a:pathLst>
                <a:path w="4486" h="7138" extrusionOk="0">
                  <a:moveTo>
                    <a:pt x="908" y="594"/>
                  </a:moveTo>
                  <a:lnTo>
                    <a:pt x="908" y="594"/>
                  </a:lnTo>
                  <a:cubicBezTo>
                    <a:pt x="939" y="620"/>
                    <a:pt x="970" y="649"/>
                    <a:pt x="1001" y="676"/>
                  </a:cubicBezTo>
                  <a:cubicBezTo>
                    <a:pt x="999" y="679"/>
                    <a:pt x="999" y="682"/>
                    <a:pt x="999" y="686"/>
                  </a:cubicBezTo>
                  <a:cubicBezTo>
                    <a:pt x="970" y="654"/>
                    <a:pt x="937" y="625"/>
                    <a:pt x="908" y="594"/>
                  </a:cubicBezTo>
                  <a:close/>
                  <a:moveTo>
                    <a:pt x="232" y="1"/>
                  </a:moveTo>
                  <a:cubicBezTo>
                    <a:pt x="210" y="3"/>
                    <a:pt x="189" y="5"/>
                    <a:pt x="167" y="5"/>
                  </a:cubicBezTo>
                  <a:cubicBezTo>
                    <a:pt x="129" y="8"/>
                    <a:pt x="90" y="9"/>
                    <a:pt x="50" y="14"/>
                  </a:cubicBezTo>
                  <a:cubicBezTo>
                    <a:pt x="33" y="16"/>
                    <a:pt x="17" y="18"/>
                    <a:pt x="0" y="19"/>
                  </a:cubicBezTo>
                  <a:cubicBezTo>
                    <a:pt x="18" y="30"/>
                    <a:pt x="34" y="40"/>
                    <a:pt x="52" y="50"/>
                  </a:cubicBezTo>
                  <a:cubicBezTo>
                    <a:pt x="60" y="55"/>
                    <a:pt x="70" y="62"/>
                    <a:pt x="80" y="67"/>
                  </a:cubicBezTo>
                  <a:cubicBezTo>
                    <a:pt x="147" y="109"/>
                    <a:pt x="213" y="152"/>
                    <a:pt x="276" y="202"/>
                  </a:cubicBezTo>
                  <a:cubicBezTo>
                    <a:pt x="305" y="225"/>
                    <a:pt x="331" y="248"/>
                    <a:pt x="358" y="272"/>
                  </a:cubicBezTo>
                  <a:lnTo>
                    <a:pt x="416" y="323"/>
                  </a:lnTo>
                  <a:cubicBezTo>
                    <a:pt x="423" y="327"/>
                    <a:pt x="431" y="334"/>
                    <a:pt x="437" y="340"/>
                  </a:cubicBezTo>
                  <a:cubicBezTo>
                    <a:pt x="483" y="378"/>
                    <a:pt x="530" y="417"/>
                    <a:pt x="576" y="456"/>
                  </a:cubicBezTo>
                  <a:cubicBezTo>
                    <a:pt x="621" y="495"/>
                    <a:pt x="667" y="535"/>
                    <a:pt x="710" y="575"/>
                  </a:cubicBezTo>
                  <a:cubicBezTo>
                    <a:pt x="754" y="615"/>
                    <a:pt x="795" y="656"/>
                    <a:pt x="837" y="697"/>
                  </a:cubicBezTo>
                  <a:cubicBezTo>
                    <a:pt x="838" y="699"/>
                    <a:pt x="839" y="699"/>
                    <a:pt x="841" y="700"/>
                  </a:cubicBezTo>
                  <a:lnTo>
                    <a:pt x="843" y="702"/>
                  </a:lnTo>
                  <a:cubicBezTo>
                    <a:pt x="958" y="821"/>
                    <a:pt x="1068" y="945"/>
                    <a:pt x="1169" y="1076"/>
                  </a:cubicBezTo>
                  <a:cubicBezTo>
                    <a:pt x="1215" y="1139"/>
                    <a:pt x="1256" y="1205"/>
                    <a:pt x="1296" y="1273"/>
                  </a:cubicBezTo>
                  <a:cubicBezTo>
                    <a:pt x="1337" y="1340"/>
                    <a:pt x="1376" y="1408"/>
                    <a:pt x="1416" y="1476"/>
                  </a:cubicBezTo>
                  <a:cubicBezTo>
                    <a:pt x="1462" y="1559"/>
                    <a:pt x="1502" y="1643"/>
                    <a:pt x="1536" y="1731"/>
                  </a:cubicBezTo>
                  <a:cubicBezTo>
                    <a:pt x="1546" y="1759"/>
                    <a:pt x="1554" y="1788"/>
                    <a:pt x="1564" y="1816"/>
                  </a:cubicBezTo>
                  <a:cubicBezTo>
                    <a:pt x="1584" y="1904"/>
                    <a:pt x="1603" y="1992"/>
                    <a:pt x="1617" y="2083"/>
                  </a:cubicBezTo>
                  <a:cubicBezTo>
                    <a:pt x="1621" y="2104"/>
                    <a:pt x="1624" y="2126"/>
                    <a:pt x="1628" y="2146"/>
                  </a:cubicBezTo>
                  <a:cubicBezTo>
                    <a:pt x="1624" y="2147"/>
                    <a:pt x="1618" y="2147"/>
                    <a:pt x="1615" y="2149"/>
                  </a:cubicBezTo>
                  <a:cubicBezTo>
                    <a:pt x="1621" y="2171"/>
                    <a:pt x="1627" y="2192"/>
                    <a:pt x="1632" y="2212"/>
                  </a:cubicBezTo>
                  <a:cubicBezTo>
                    <a:pt x="1641" y="2218"/>
                    <a:pt x="1649" y="2225"/>
                    <a:pt x="1660" y="2230"/>
                  </a:cubicBezTo>
                  <a:cubicBezTo>
                    <a:pt x="1680" y="2243"/>
                    <a:pt x="1700" y="2256"/>
                    <a:pt x="1721" y="2270"/>
                  </a:cubicBezTo>
                  <a:cubicBezTo>
                    <a:pt x="1722" y="2271"/>
                    <a:pt x="1725" y="2273"/>
                    <a:pt x="1726" y="2274"/>
                  </a:cubicBezTo>
                  <a:cubicBezTo>
                    <a:pt x="1814" y="2336"/>
                    <a:pt x="1901" y="2399"/>
                    <a:pt x="1987" y="2466"/>
                  </a:cubicBezTo>
                  <a:cubicBezTo>
                    <a:pt x="2076" y="2536"/>
                    <a:pt x="2160" y="2611"/>
                    <a:pt x="2240" y="2692"/>
                  </a:cubicBezTo>
                  <a:cubicBezTo>
                    <a:pt x="2314" y="2771"/>
                    <a:pt x="2384" y="2857"/>
                    <a:pt x="2446" y="2946"/>
                  </a:cubicBezTo>
                  <a:cubicBezTo>
                    <a:pt x="2505" y="3033"/>
                    <a:pt x="2563" y="3120"/>
                    <a:pt x="2613" y="3212"/>
                  </a:cubicBezTo>
                  <a:cubicBezTo>
                    <a:pt x="2628" y="3238"/>
                    <a:pt x="2640" y="3264"/>
                    <a:pt x="2652" y="3290"/>
                  </a:cubicBezTo>
                  <a:cubicBezTo>
                    <a:pt x="2659" y="3303"/>
                    <a:pt x="2666" y="3317"/>
                    <a:pt x="2673" y="3333"/>
                  </a:cubicBezTo>
                  <a:cubicBezTo>
                    <a:pt x="2681" y="3355"/>
                    <a:pt x="2691" y="3375"/>
                    <a:pt x="2700" y="3398"/>
                  </a:cubicBezTo>
                  <a:cubicBezTo>
                    <a:pt x="2705" y="3411"/>
                    <a:pt x="2711" y="3426"/>
                    <a:pt x="2716" y="3440"/>
                  </a:cubicBezTo>
                  <a:cubicBezTo>
                    <a:pt x="2726" y="3465"/>
                    <a:pt x="2733" y="3489"/>
                    <a:pt x="2740" y="3515"/>
                  </a:cubicBezTo>
                  <a:cubicBezTo>
                    <a:pt x="2743" y="3526"/>
                    <a:pt x="2747" y="3538"/>
                    <a:pt x="2750" y="3551"/>
                  </a:cubicBezTo>
                  <a:cubicBezTo>
                    <a:pt x="2761" y="3588"/>
                    <a:pt x="2768" y="3626"/>
                    <a:pt x="2776" y="3663"/>
                  </a:cubicBezTo>
                  <a:cubicBezTo>
                    <a:pt x="2782" y="3703"/>
                    <a:pt x="2792" y="3745"/>
                    <a:pt x="2793" y="3786"/>
                  </a:cubicBezTo>
                  <a:cubicBezTo>
                    <a:pt x="2795" y="3828"/>
                    <a:pt x="2797" y="3871"/>
                    <a:pt x="2797" y="3915"/>
                  </a:cubicBezTo>
                  <a:cubicBezTo>
                    <a:pt x="2797" y="3939"/>
                    <a:pt x="2797" y="3965"/>
                    <a:pt x="2794" y="3989"/>
                  </a:cubicBezTo>
                  <a:cubicBezTo>
                    <a:pt x="2797" y="3990"/>
                    <a:pt x="2799" y="3993"/>
                    <a:pt x="2802" y="3994"/>
                  </a:cubicBezTo>
                  <a:cubicBezTo>
                    <a:pt x="2803" y="3995"/>
                    <a:pt x="2804" y="3995"/>
                    <a:pt x="2805" y="3998"/>
                  </a:cubicBezTo>
                  <a:cubicBezTo>
                    <a:pt x="2855" y="4033"/>
                    <a:pt x="2901" y="4072"/>
                    <a:pt x="2943" y="4115"/>
                  </a:cubicBezTo>
                  <a:cubicBezTo>
                    <a:pt x="2968" y="4138"/>
                    <a:pt x="2991" y="4163"/>
                    <a:pt x="3016" y="4185"/>
                  </a:cubicBezTo>
                  <a:cubicBezTo>
                    <a:pt x="3024" y="4193"/>
                    <a:pt x="3030" y="4197"/>
                    <a:pt x="3037" y="4202"/>
                  </a:cubicBezTo>
                  <a:cubicBezTo>
                    <a:pt x="3083" y="4241"/>
                    <a:pt x="3129" y="4285"/>
                    <a:pt x="3175" y="4330"/>
                  </a:cubicBezTo>
                  <a:cubicBezTo>
                    <a:pt x="3209" y="4366"/>
                    <a:pt x="3244" y="4402"/>
                    <a:pt x="3278" y="4441"/>
                  </a:cubicBezTo>
                  <a:cubicBezTo>
                    <a:pt x="3312" y="4479"/>
                    <a:pt x="3345" y="4521"/>
                    <a:pt x="3377" y="4562"/>
                  </a:cubicBezTo>
                  <a:cubicBezTo>
                    <a:pt x="3414" y="4614"/>
                    <a:pt x="3449" y="4665"/>
                    <a:pt x="3484" y="4720"/>
                  </a:cubicBezTo>
                  <a:cubicBezTo>
                    <a:pt x="3518" y="4777"/>
                    <a:pt x="3552" y="4834"/>
                    <a:pt x="3586" y="4892"/>
                  </a:cubicBezTo>
                  <a:cubicBezTo>
                    <a:pt x="3691" y="5085"/>
                    <a:pt x="3779" y="5287"/>
                    <a:pt x="3865" y="5488"/>
                  </a:cubicBezTo>
                  <a:cubicBezTo>
                    <a:pt x="3866" y="5489"/>
                    <a:pt x="3866" y="5490"/>
                    <a:pt x="3866" y="5491"/>
                  </a:cubicBezTo>
                  <a:lnTo>
                    <a:pt x="3865" y="5490"/>
                  </a:lnTo>
                  <a:lnTo>
                    <a:pt x="3865" y="5490"/>
                  </a:lnTo>
                  <a:cubicBezTo>
                    <a:pt x="3876" y="5520"/>
                    <a:pt x="3888" y="5550"/>
                    <a:pt x="3898" y="5581"/>
                  </a:cubicBezTo>
                  <a:cubicBezTo>
                    <a:pt x="3908" y="5612"/>
                    <a:pt x="3917" y="5645"/>
                    <a:pt x="3925" y="5676"/>
                  </a:cubicBezTo>
                  <a:cubicBezTo>
                    <a:pt x="3937" y="5731"/>
                    <a:pt x="3947" y="5787"/>
                    <a:pt x="3955" y="5842"/>
                  </a:cubicBezTo>
                  <a:cubicBezTo>
                    <a:pt x="3958" y="5878"/>
                    <a:pt x="3960" y="5914"/>
                    <a:pt x="3960" y="5949"/>
                  </a:cubicBezTo>
                  <a:lnTo>
                    <a:pt x="3960" y="5950"/>
                  </a:lnTo>
                  <a:lnTo>
                    <a:pt x="3960" y="5956"/>
                  </a:lnTo>
                  <a:cubicBezTo>
                    <a:pt x="3959" y="5991"/>
                    <a:pt x="3959" y="6027"/>
                    <a:pt x="3958" y="6063"/>
                  </a:cubicBezTo>
                  <a:cubicBezTo>
                    <a:pt x="3958" y="6102"/>
                    <a:pt x="3959" y="6139"/>
                    <a:pt x="3959" y="6176"/>
                  </a:cubicBezTo>
                  <a:cubicBezTo>
                    <a:pt x="3958" y="6207"/>
                    <a:pt x="3956" y="6237"/>
                    <a:pt x="3953" y="6266"/>
                  </a:cubicBezTo>
                  <a:cubicBezTo>
                    <a:pt x="3948" y="6284"/>
                    <a:pt x="3944" y="6302"/>
                    <a:pt x="3939" y="6321"/>
                  </a:cubicBezTo>
                  <a:cubicBezTo>
                    <a:pt x="3927" y="6360"/>
                    <a:pt x="3913" y="6397"/>
                    <a:pt x="3897" y="6434"/>
                  </a:cubicBezTo>
                  <a:cubicBezTo>
                    <a:pt x="3883" y="6460"/>
                    <a:pt x="3868" y="6485"/>
                    <a:pt x="3853" y="6508"/>
                  </a:cubicBezTo>
                  <a:cubicBezTo>
                    <a:pt x="3820" y="6558"/>
                    <a:pt x="3782" y="6604"/>
                    <a:pt x="3744" y="6650"/>
                  </a:cubicBezTo>
                  <a:lnTo>
                    <a:pt x="3743" y="6651"/>
                  </a:lnTo>
                  <a:cubicBezTo>
                    <a:pt x="3743" y="6651"/>
                    <a:pt x="3743" y="6651"/>
                    <a:pt x="3743" y="6651"/>
                  </a:cubicBezTo>
                  <a:lnTo>
                    <a:pt x="3743" y="6651"/>
                  </a:lnTo>
                  <a:cubicBezTo>
                    <a:pt x="3742" y="6651"/>
                    <a:pt x="3742" y="6652"/>
                    <a:pt x="3742" y="6652"/>
                  </a:cubicBezTo>
                  <a:lnTo>
                    <a:pt x="3743" y="6651"/>
                  </a:lnTo>
                  <a:lnTo>
                    <a:pt x="3743" y="6651"/>
                  </a:lnTo>
                  <a:cubicBezTo>
                    <a:pt x="3701" y="6698"/>
                    <a:pt x="3657" y="6744"/>
                    <a:pt x="3609" y="6786"/>
                  </a:cubicBezTo>
                  <a:cubicBezTo>
                    <a:pt x="3610" y="6786"/>
                    <a:pt x="3610" y="6785"/>
                    <a:pt x="3611" y="6785"/>
                  </a:cubicBezTo>
                  <a:lnTo>
                    <a:pt x="3611" y="6785"/>
                  </a:lnTo>
                  <a:cubicBezTo>
                    <a:pt x="3582" y="6811"/>
                    <a:pt x="3551" y="6836"/>
                    <a:pt x="3520" y="6858"/>
                  </a:cubicBezTo>
                  <a:cubicBezTo>
                    <a:pt x="3485" y="6880"/>
                    <a:pt x="3450" y="6901"/>
                    <a:pt x="3414" y="6919"/>
                  </a:cubicBezTo>
                  <a:cubicBezTo>
                    <a:pt x="3384" y="6932"/>
                    <a:pt x="3355" y="6944"/>
                    <a:pt x="3324" y="6956"/>
                  </a:cubicBezTo>
                  <a:cubicBezTo>
                    <a:pt x="3290" y="6971"/>
                    <a:pt x="3257" y="6985"/>
                    <a:pt x="3223" y="6998"/>
                  </a:cubicBezTo>
                  <a:cubicBezTo>
                    <a:pt x="3224" y="6998"/>
                    <a:pt x="3227" y="6997"/>
                    <a:pt x="3228" y="6997"/>
                  </a:cubicBezTo>
                  <a:lnTo>
                    <a:pt x="3228" y="6997"/>
                  </a:lnTo>
                  <a:cubicBezTo>
                    <a:pt x="3202" y="7006"/>
                    <a:pt x="3175" y="7012"/>
                    <a:pt x="3156" y="7035"/>
                  </a:cubicBezTo>
                  <a:cubicBezTo>
                    <a:pt x="3135" y="7064"/>
                    <a:pt x="3141" y="7104"/>
                    <a:pt x="3169" y="7126"/>
                  </a:cubicBezTo>
                  <a:cubicBezTo>
                    <a:pt x="3175" y="7130"/>
                    <a:pt x="3181" y="7134"/>
                    <a:pt x="3189" y="7135"/>
                  </a:cubicBezTo>
                  <a:cubicBezTo>
                    <a:pt x="3195" y="7137"/>
                    <a:pt x="3200" y="7137"/>
                    <a:pt x="3206" y="7137"/>
                  </a:cubicBezTo>
                  <a:cubicBezTo>
                    <a:pt x="3217" y="7137"/>
                    <a:pt x="3228" y="7134"/>
                    <a:pt x="3239" y="7129"/>
                  </a:cubicBezTo>
                  <a:cubicBezTo>
                    <a:pt x="3243" y="7129"/>
                    <a:pt x="3248" y="7130"/>
                    <a:pt x="3252" y="7130"/>
                  </a:cubicBezTo>
                  <a:cubicBezTo>
                    <a:pt x="3266" y="7127"/>
                    <a:pt x="3280" y="7121"/>
                    <a:pt x="3294" y="7118"/>
                  </a:cubicBezTo>
                  <a:cubicBezTo>
                    <a:pt x="3315" y="7113"/>
                    <a:pt x="3335" y="7106"/>
                    <a:pt x="3354" y="7099"/>
                  </a:cubicBezTo>
                  <a:cubicBezTo>
                    <a:pt x="3352" y="7099"/>
                    <a:pt x="3351" y="7100"/>
                    <a:pt x="3350" y="7100"/>
                  </a:cubicBezTo>
                  <a:cubicBezTo>
                    <a:pt x="3412" y="7079"/>
                    <a:pt x="3471" y="7056"/>
                    <a:pt x="3528" y="7025"/>
                  </a:cubicBezTo>
                  <a:cubicBezTo>
                    <a:pt x="3566" y="7005"/>
                    <a:pt x="3602" y="6980"/>
                    <a:pt x="3638" y="6955"/>
                  </a:cubicBezTo>
                  <a:cubicBezTo>
                    <a:pt x="3650" y="6969"/>
                    <a:pt x="3667" y="6978"/>
                    <a:pt x="3686" y="6978"/>
                  </a:cubicBezTo>
                  <a:cubicBezTo>
                    <a:pt x="3689" y="6978"/>
                    <a:pt x="3692" y="6977"/>
                    <a:pt x="3695" y="6977"/>
                  </a:cubicBezTo>
                  <a:cubicBezTo>
                    <a:pt x="3706" y="6976"/>
                    <a:pt x="3716" y="6971"/>
                    <a:pt x="3728" y="6966"/>
                  </a:cubicBezTo>
                  <a:cubicBezTo>
                    <a:pt x="3737" y="6961"/>
                    <a:pt x="3747" y="6958"/>
                    <a:pt x="3757" y="6953"/>
                  </a:cubicBezTo>
                  <a:cubicBezTo>
                    <a:pt x="3759" y="6951"/>
                    <a:pt x="3760" y="6950"/>
                    <a:pt x="3763" y="6949"/>
                  </a:cubicBezTo>
                  <a:cubicBezTo>
                    <a:pt x="3769" y="6951"/>
                    <a:pt x="3776" y="6952"/>
                    <a:pt x="3783" y="6952"/>
                  </a:cubicBezTo>
                  <a:cubicBezTo>
                    <a:pt x="3794" y="6952"/>
                    <a:pt x="3805" y="6950"/>
                    <a:pt x="3813" y="6944"/>
                  </a:cubicBezTo>
                  <a:cubicBezTo>
                    <a:pt x="3817" y="6941"/>
                    <a:pt x="3820" y="6940"/>
                    <a:pt x="3824" y="6938"/>
                  </a:cubicBezTo>
                  <a:lnTo>
                    <a:pt x="3834" y="6938"/>
                  </a:lnTo>
                  <a:cubicBezTo>
                    <a:pt x="3853" y="6935"/>
                    <a:pt x="3870" y="6924"/>
                    <a:pt x="3884" y="6913"/>
                  </a:cubicBezTo>
                  <a:cubicBezTo>
                    <a:pt x="3908" y="6894"/>
                    <a:pt x="3928" y="6869"/>
                    <a:pt x="3946" y="6845"/>
                  </a:cubicBezTo>
                  <a:cubicBezTo>
                    <a:pt x="3960" y="6825"/>
                    <a:pt x="3974" y="6806"/>
                    <a:pt x="3986" y="6785"/>
                  </a:cubicBezTo>
                  <a:lnTo>
                    <a:pt x="3992" y="6779"/>
                  </a:lnTo>
                  <a:cubicBezTo>
                    <a:pt x="4012" y="6758"/>
                    <a:pt x="4032" y="6739"/>
                    <a:pt x="4051" y="6717"/>
                  </a:cubicBezTo>
                  <a:cubicBezTo>
                    <a:pt x="4072" y="6692"/>
                    <a:pt x="4093" y="6667"/>
                    <a:pt x="4115" y="6644"/>
                  </a:cubicBezTo>
                  <a:cubicBezTo>
                    <a:pt x="4116" y="6644"/>
                    <a:pt x="4118" y="6644"/>
                    <a:pt x="4120" y="6644"/>
                  </a:cubicBezTo>
                  <a:cubicBezTo>
                    <a:pt x="4135" y="6644"/>
                    <a:pt x="4150" y="6639"/>
                    <a:pt x="4162" y="6630"/>
                  </a:cubicBezTo>
                  <a:cubicBezTo>
                    <a:pt x="4175" y="6621"/>
                    <a:pt x="4186" y="6614"/>
                    <a:pt x="4196" y="6602"/>
                  </a:cubicBezTo>
                  <a:cubicBezTo>
                    <a:pt x="4211" y="6588"/>
                    <a:pt x="4221" y="6569"/>
                    <a:pt x="4232" y="6553"/>
                  </a:cubicBezTo>
                  <a:cubicBezTo>
                    <a:pt x="4262" y="6507"/>
                    <a:pt x="4286" y="6460"/>
                    <a:pt x="4309" y="6411"/>
                  </a:cubicBezTo>
                  <a:cubicBezTo>
                    <a:pt x="4311" y="6408"/>
                    <a:pt x="4312" y="6406"/>
                    <a:pt x="4315" y="6402"/>
                  </a:cubicBezTo>
                  <a:cubicBezTo>
                    <a:pt x="4322" y="6389"/>
                    <a:pt x="4327" y="6378"/>
                    <a:pt x="4331" y="6366"/>
                  </a:cubicBezTo>
                  <a:cubicBezTo>
                    <a:pt x="4356" y="6329"/>
                    <a:pt x="4377" y="6290"/>
                    <a:pt x="4394" y="6249"/>
                  </a:cubicBezTo>
                  <a:cubicBezTo>
                    <a:pt x="4415" y="6205"/>
                    <a:pt x="4433" y="6156"/>
                    <a:pt x="4446" y="6109"/>
                  </a:cubicBezTo>
                  <a:cubicBezTo>
                    <a:pt x="4460" y="6061"/>
                    <a:pt x="4469" y="6010"/>
                    <a:pt x="4474" y="5958"/>
                  </a:cubicBezTo>
                  <a:cubicBezTo>
                    <a:pt x="4481" y="5896"/>
                    <a:pt x="4481" y="5833"/>
                    <a:pt x="4481" y="5769"/>
                  </a:cubicBezTo>
                  <a:cubicBezTo>
                    <a:pt x="4481" y="5752"/>
                    <a:pt x="4480" y="5733"/>
                    <a:pt x="4480" y="5716"/>
                  </a:cubicBezTo>
                  <a:cubicBezTo>
                    <a:pt x="4480" y="5711"/>
                    <a:pt x="4481" y="5706"/>
                    <a:pt x="4481" y="5700"/>
                  </a:cubicBezTo>
                  <a:cubicBezTo>
                    <a:pt x="4484" y="5660"/>
                    <a:pt x="4485" y="5619"/>
                    <a:pt x="4482" y="5579"/>
                  </a:cubicBezTo>
                  <a:cubicBezTo>
                    <a:pt x="4481" y="5552"/>
                    <a:pt x="4474" y="5529"/>
                    <a:pt x="4460" y="5504"/>
                  </a:cubicBezTo>
                  <a:cubicBezTo>
                    <a:pt x="4455" y="5495"/>
                    <a:pt x="4449" y="5489"/>
                    <a:pt x="4441" y="5484"/>
                  </a:cubicBezTo>
                  <a:cubicBezTo>
                    <a:pt x="4431" y="5400"/>
                    <a:pt x="4420" y="5317"/>
                    <a:pt x="4409" y="5235"/>
                  </a:cubicBezTo>
                  <a:cubicBezTo>
                    <a:pt x="4397" y="5138"/>
                    <a:pt x="4377" y="5042"/>
                    <a:pt x="4352" y="4949"/>
                  </a:cubicBezTo>
                  <a:cubicBezTo>
                    <a:pt x="4337" y="4891"/>
                    <a:pt x="4316" y="4834"/>
                    <a:pt x="4293" y="4779"/>
                  </a:cubicBezTo>
                  <a:cubicBezTo>
                    <a:pt x="4284" y="4760"/>
                    <a:pt x="4274" y="4741"/>
                    <a:pt x="4262" y="4722"/>
                  </a:cubicBezTo>
                  <a:cubicBezTo>
                    <a:pt x="4249" y="4704"/>
                    <a:pt x="4232" y="4689"/>
                    <a:pt x="4216" y="4675"/>
                  </a:cubicBezTo>
                  <a:cubicBezTo>
                    <a:pt x="4202" y="4663"/>
                    <a:pt x="4188" y="4658"/>
                    <a:pt x="4173" y="4658"/>
                  </a:cubicBezTo>
                  <a:cubicBezTo>
                    <a:pt x="4167" y="4658"/>
                    <a:pt x="4162" y="4659"/>
                    <a:pt x="4156" y="4660"/>
                  </a:cubicBezTo>
                  <a:cubicBezTo>
                    <a:pt x="4144" y="4636"/>
                    <a:pt x="4129" y="4612"/>
                    <a:pt x="4115" y="4587"/>
                  </a:cubicBezTo>
                  <a:cubicBezTo>
                    <a:pt x="4082" y="4531"/>
                    <a:pt x="4047" y="4477"/>
                    <a:pt x="4011" y="4425"/>
                  </a:cubicBezTo>
                  <a:cubicBezTo>
                    <a:pt x="3953" y="4340"/>
                    <a:pt x="3886" y="4257"/>
                    <a:pt x="3805" y="4194"/>
                  </a:cubicBezTo>
                  <a:cubicBezTo>
                    <a:pt x="3794" y="4184"/>
                    <a:pt x="3784" y="4175"/>
                    <a:pt x="3770" y="4169"/>
                  </a:cubicBezTo>
                  <a:cubicBezTo>
                    <a:pt x="3755" y="4160"/>
                    <a:pt x="3743" y="4156"/>
                    <a:pt x="3727" y="4152"/>
                  </a:cubicBezTo>
                  <a:cubicBezTo>
                    <a:pt x="3725" y="4152"/>
                    <a:pt x="3722" y="4152"/>
                    <a:pt x="3720" y="4152"/>
                  </a:cubicBezTo>
                  <a:cubicBezTo>
                    <a:pt x="3715" y="4152"/>
                    <a:pt x="3710" y="4152"/>
                    <a:pt x="3706" y="4152"/>
                  </a:cubicBezTo>
                  <a:cubicBezTo>
                    <a:pt x="3670" y="4120"/>
                    <a:pt x="3635" y="4089"/>
                    <a:pt x="3597" y="4060"/>
                  </a:cubicBezTo>
                  <a:cubicBezTo>
                    <a:pt x="3548" y="4025"/>
                    <a:pt x="3499" y="3993"/>
                    <a:pt x="3447" y="3966"/>
                  </a:cubicBezTo>
                  <a:cubicBezTo>
                    <a:pt x="3387" y="3910"/>
                    <a:pt x="3321" y="3859"/>
                    <a:pt x="3253" y="3814"/>
                  </a:cubicBezTo>
                  <a:cubicBezTo>
                    <a:pt x="3244" y="3808"/>
                    <a:pt x="3233" y="3801"/>
                    <a:pt x="3225" y="3796"/>
                  </a:cubicBezTo>
                  <a:cubicBezTo>
                    <a:pt x="3223" y="3793"/>
                    <a:pt x="3223" y="3790"/>
                    <a:pt x="3223" y="3787"/>
                  </a:cubicBezTo>
                  <a:cubicBezTo>
                    <a:pt x="3218" y="3761"/>
                    <a:pt x="3213" y="3735"/>
                    <a:pt x="3208" y="3711"/>
                  </a:cubicBezTo>
                  <a:cubicBezTo>
                    <a:pt x="3199" y="3671"/>
                    <a:pt x="3189" y="3631"/>
                    <a:pt x="3179" y="3591"/>
                  </a:cubicBezTo>
                  <a:cubicBezTo>
                    <a:pt x="3170" y="3560"/>
                    <a:pt x="3161" y="3530"/>
                    <a:pt x="3154" y="3499"/>
                  </a:cubicBezTo>
                  <a:cubicBezTo>
                    <a:pt x="3150" y="3487"/>
                    <a:pt x="3148" y="3472"/>
                    <a:pt x="3143" y="3460"/>
                  </a:cubicBezTo>
                  <a:cubicBezTo>
                    <a:pt x="3125" y="3410"/>
                    <a:pt x="3109" y="3362"/>
                    <a:pt x="3093" y="3312"/>
                  </a:cubicBezTo>
                  <a:cubicBezTo>
                    <a:pt x="3089" y="3302"/>
                    <a:pt x="3087" y="3292"/>
                    <a:pt x="3083" y="3282"/>
                  </a:cubicBezTo>
                  <a:cubicBezTo>
                    <a:pt x="3108" y="3282"/>
                    <a:pt x="3132" y="3267"/>
                    <a:pt x="3144" y="3245"/>
                  </a:cubicBezTo>
                  <a:cubicBezTo>
                    <a:pt x="3150" y="3233"/>
                    <a:pt x="3156" y="3220"/>
                    <a:pt x="3156" y="3207"/>
                  </a:cubicBezTo>
                  <a:cubicBezTo>
                    <a:pt x="3158" y="3193"/>
                    <a:pt x="3154" y="3177"/>
                    <a:pt x="3149" y="3164"/>
                  </a:cubicBezTo>
                  <a:cubicBezTo>
                    <a:pt x="3129" y="3115"/>
                    <a:pt x="3112" y="3066"/>
                    <a:pt x="3089" y="3018"/>
                  </a:cubicBezTo>
                  <a:cubicBezTo>
                    <a:pt x="3037" y="2909"/>
                    <a:pt x="2975" y="2808"/>
                    <a:pt x="2902" y="2712"/>
                  </a:cubicBezTo>
                  <a:cubicBezTo>
                    <a:pt x="2824" y="2608"/>
                    <a:pt x="2732" y="2517"/>
                    <a:pt x="2643" y="2424"/>
                  </a:cubicBezTo>
                  <a:cubicBezTo>
                    <a:pt x="2632" y="2410"/>
                    <a:pt x="2617" y="2399"/>
                    <a:pt x="2604" y="2387"/>
                  </a:cubicBezTo>
                  <a:lnTo>
                    <a:pt x="2535" y="2321"/>
                  </a:lnTo>
                  <a:cubicBezTo>
                    <a:pt x="2509" y="2296"/>
                    <a:pt x="2482" y="2271"/>
                    <a:pt x="2454" y="2248"/>
                  </a:cubicBezTo>
                  <a:cubicBezTo>
                    <a:pt x="2403" y="2203"/>
                    <a:pt x="2353" y="2160"/>
                    <a:pt x="2298" y="2116"/>
                  </a:cubicBezTo>
                  <a:cubicBezTo>
                    <a:pt x="2287" y="2109"/>
                    <a:pt x="2277" y="2100"/>
                    <a:pt x="2265" y="2090"/>
                  </a:cubicBezTo>
                  <a:cubicBezTo>
                    <a:pt x="2258" y="2085"/>
                    <a:pt x="2252" y="2079"/>
                    <a:pt x="2245" y="2074"/>
                  </a:cubicBezTo>
                  <a:cubicBezTo>
                    <a:pt x="2229" y="2065"/>
                    <a:pt x="2219" y="2058"/>
                    <a:pt x="2200" y="2054"/>
                  </a:cubicBezTo>
                  <a:cubicBezTo>
                    <a:pt x="2195" y="2053"/>
                    <a:pt x="2190" y="2053"/>
                    <a:pt x="2186" y="2053"/>
                  </a:cubicBezTo>
                  <a:cubicBezTo>
                    <a:pt x="2175" y="2053"/>
                    <a:pt x="2165" y="2055"/>
                    <a:pt x="2155" y="2059"/>
                  </a:cubicBezTo>
                  <a:cubicBezTo>
                    <a:pt x="2150" y="2053"/>
                    <a:pt x="2145" y="2046"/>
                    <a:pt x="2140" y="2039"/>
                  </a:cubicBezTo>
                  <a:cubicBezTo>
                    <a:pt x="2121" y="2013"/>
                    <a:pt x="2097" y="1990"/>
                    <a:pt x="2077" y="1967"/>
                  </a:cubicBezTo>
                  <a:cubicBezTo>
                    <a:pt x="2060" y="1946"/>
                    <a:pt x="2041" y="1928"/>
                    <a:pt x="2025" y="1910"/>
                  </a:cubicBezTo>
                  <a:cubicBezTo>
                    <a:pt x="2011" y="1876"/>
                    <a:pt x="1995" y="1841"/>
                    <a:pt x="1982" y="1806"/>
                  </a:cubicBezTo>
                  <a:cubicBezTo>
                    <a:pt x="1967" y="1770"/>
                    <a:pt x="1952" y="1736"/>
                    <a:pt x="1935" y="1702"/>
                  </a:cubicBezTo>
                  <a:cubicBezTo>
                    <a:pt x="1915" y="1659"/>
                    <a:pt x="1894" y="1614"/>
                    <a:pt x="1873" y="1569"/>
                  </a:cubicBezTo>
                  <a:cubicBezTo>
                    <a:pt x="1865" y="1554"/>
                    <a:pt x="1856" y="1538"/>
                    <a:pt x="1849" y="1523"/>
                  </a:cubicBezTo>
                  <a:cubicBezTo>
                    <a:pt x="1832" y="1492"/>
                    <a:pt x="1814" y="1463"/>
                    <a:pt x="1798" y="1432"/>
                  </a:cubicBezTo>
                  <a:cubicBezTo>
                    <a:pt x="1776" y="1392"/>
                    <a:pt x="1755" y="1355"/>
                    <a:pt x="1731" y="1316"/>
                  </a:cubicBezTo>
                  <a:cubicBezTo>
                    <a:pt x="1718" y="1296"/>
                    <a:pt x="1706" y="1274"/>
                    <a:pt x="1694" y="1253"/>
                  </a:cubicBezTo>
                  <a:cubicBezTo>
                    <a:pt x="1680" y="1233"/>
                    <a:pt x="1668" y="1212"/>
                    <a:pt x="1653" y="1193"/>
                  </a:cubicBezTo>
                  <a:cubicBezTo>
                    <a:pt x="1651" y="1189"/>
                    <a:pt x="1649" y="1186"/>
                    <a:pt x="1647" y="1184"/>
                  </a:cubicBezTo>
                  <a:cubicBezTo>
                    <a:pt x="1637" y="1164"/>
                    <a:pt x="1626" y="1141"/>
                    <a:pt x="1613" y="1120"/>
                  </a:cubicBezTo>
                  <a:cubicBezTo>
                    <a:pt x="1598" y="1092"/>
                    <a:pt x="1582" y="1064"/>
                    <a:pt x="1566" y="1035"/>
                  </a:cubicBezTo>
                  <a:cubicBezTo>
                    <a:pt x="1546" y="999"/>
                    <a:pt x="1528" y="960"/>
                    <a:pt x="1502" y="928"/>
                  </a:cubicBezTo>
                  <a:cubicBezTo>
                    <a:pt x="1488" y="912"/>
                    <a:pt x="1468" y="901"/>
                    <a:pt x="1448" y="901"/>
                  </a:cubicBezTo>
                  <a:cubicBezTo>
                    <a:pt x="1438" y="901"/>
                    <a:pt x="1428" y="904"/>
                    <a:pt x="1419" y="909"/>
                  </a:cubicBezTo>
                  <a:cubicBezTo>
                    <a:pt x="1407" y="916"/>
                    <a:pt x="1399" y="924"/>
                    <a:pt x="1393" y="937"/>
                  </a:cubicBezTo>
                  <a:cubicBezTo>
                    <a:pt x="1391" y="934"/>
                    <a:pt x="1390" y="931"/>
                    <a:pt x="1388" y="928"/>
                  </a:cubicBezTo>
                  <a:cubicBezTo>
                    <a:pt x="1380" y="913"/>
                    <a:pt x="1370" y="898"/>
                    <a:pt x="1360" y="885"/>
                  </a:cubicBezTo>
                  <a:cubicBezTo>
                    <a:pt x="1368" y="873"/>
                    <a:pt x="1371" y="860"/>
                    <a:pt x="1370" y="846"/>
                  </a:cubicBezTo>
                  <a:cubicBezTo>
                    <a:pt x="1369" y="834"/>
                    <a:pt x="1368" y="823"/>
                    <a:pt x="1359" y="813"/>
                  </a:cubicBezTo>
                  <a:cubicBezTo>
                    <a:pt x="1350" y="799"/>
                    <a:pt x="1342" y="788"/>
                    <a:pt x="1331" y="778"/>
                  </a:cubicBezTo>
                  <a:cubicBezTo>
                    <a:pt x="1292" y="735"/>
                    <a:pt x="1254" y="691"/>
                    <a:pt x="1214" y="648"/>
                  </a:cubicBezTo>
                  <a:cubicBezTo>
                    <a:pt x="1200" y="633"/>
                    <a:pt x="1183" y="625"/>
                    <a:pt x="1164" y="624"/>
                  </a:cubicBezTo>
                  <a:cubicBezTo>
                    <a:pt x="1157" y="613"/>
                    <a:pt x="1147" y="603"/>
                    <a:pt x="1136" y="596"/>
                  </a:cubicBezTo>
                  <a:cubicBezTo>
                    <a:pt x="1123" y="586"/>
                    <a:pt x="1111" y="575"/>
                    <a:pt x="1099" y="566"/>
                  </a:cubicBezTo>
                  <a:lnTo>
                    <a:pt x="956" y="446"/>
                  </a:lnTo>
                  <a:cubicBezTo>
                    <a:pt x="903" y="402"/>
                    <a:pt x="847" y="360"/>
                    <a:pt x="792" y="318"/>
                  </a:cubicBezTo>
                  <a:cubicBezTo>
                    <a:pt x="738" y="278"/>
                    <a:pt x="683" y="237"/>
                    <a:pt x="626" y="201"/>
                  </a:cubicBezTo>
                  <a:cubicBezTo>
                    <a:pt x="597" y="184"/>
                    <a:pt x="570" y="165"/>
                    <a:pt x="540" y="149"/>
                  </a:cubicBezTo>
                  <a:cubicBezTo>
                    <a:pt x="521" y="140"/>
                    <a:pt x="503" y="134"/>
                    <a:pt x="482" y="128"/>
                  </a:cubicBezTo>
                  <a:cubicBezTo>
                    <a:pt x="476" y="125"/>
                    <a:pt x="469" y="124"/>
                    <a:pt x="463" y="124"/>
                  </a:cubicBezTo>
                  <a:cubicBezTo>
                    <a:pt x="457" y="124"/>
                    <a:pt x="452" y="125"/>
                    <a:pt x="447" y="127"/>
                  </a:cubicBezTo>
                  <a:cubicBezTo>
                    <a:pt x="434" y="117"/>
                    <a:pt x="420" y="107"/>
                    <a:pt x="406" y="98"/>
                  </a:cubicBezTo>
                  <a:cubicBezTo>
                    <a:pt x="383" y="81"/>
                    <a:pt x="361" y="65"/>
                    <a:pt x="337" y="50"/>
                  </a:cubicBezTo>
                  <a:cubicBezTo>
                    <a:pt x="305" y="31"/>
                    <a:pt x="266" y="16"/>
                    <a:pt x="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1"/>
            <p:cNvSpPr/>
            <p:nvPr/>
          </p:nvSpPr>
          <p:spPr>
            <a:xfrm>
              <a:off x="4706544" y="2971872"/>
              <a:ext cx="126" cy="63"/>
            </a:xfrm>
            <a:custGeom>
              <a:avLst/>
              <a:gdLst/>
              <a:ahLst/>
              <a:cxnLst/>
              <a:rect l="l" t="t" r="r" b="b"/>
              <a:pathLst>
                <a:path w="2" h="1" extrusionOk="0">
                  <a:moveTo>
                    <a:pt x="1" y="1"/>
                  </a:moveTo>
                  <a:cubicBezTo>
                    <a:pt x="1" y="1"/>
                    <a:pt x="2" y="1"/>
                    <a:pt x="1" y="1"/>
                  </a:cubicBezTo>
                  <a:cubicBezTo>
                    <a:pt x="2" y="1"/>
                    <a:pt x="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1"/>
            <p:cNvSpPr/>
            <p:nvPr/>
          </p:nvSpPr>
          <p:spPr>
            <a:xfrm>
              <a:off x="4706103" y="2971557"/>
              <a:ext cx="126" cy="126"/>
            </a:xfrm>
            <a:custGeom>
              <a:avLst/>
              <a:gdLst/>
              <a:ahLst/>
              <a:cxnLst/>
              <a:rect l="l" t="t" r="r" b="b"/>
              <a:pathLst>
                <a:path w="2" h="2" extrusionOk="0">
                  <a:moveTo>
                    <a:pt x="0" y="1"/>
                  </a:moveTo>
                  <a:cubicBezTo>
                    <a:pt x="0" y="2"/>
                    <a:pt x="0" y="2"/>
                    <a:pt x="1" y="2"/>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1"/>
            <p:cNvSpPr/>
            <p:nvPr/>
          </p:nvSpPr>
          <p:spPr>
            <a:xfrm>
              <a:off x="4985388" y="3365389"/>
              <a:ext cx="31171" cy="29156"/>
            </a:xfrm>
            <a:custGeom>
              <a:avLst/>
              <a:gdLst/>
              <a:ahLst/>
              <a:cxnLst/>
              <a:rect l="l" t="t" r="r" b="b"/>
              <a:pathLst>
                <a:path w="495" h="463" extrusionOk="0">
                  <a:moveTo>
                    <a:pt x="93" y="0"/>
                  </a:moveTo>
                  <a:cubicBezTo>
                    <a:pt x="84" y="0"/>
                    <a:pt x="75" y="2"/>
                    <a:pt x="66" y="5"/>
                  </a:cubicBezTo>
                  <a:cubicBezTo>
                    <a:pt x="16" y="20"/>
                    <a:pt x="1" y="76"/>
                    <a:pt x="19" y="119"/>
                  </a:cubicBezTo>
                  <a:cubicBezTo>
                    <a:pt x="26" y="140"/>
                    <a:pt x="42" y="154"/>
                    <a:pt x="60" y="168"/>
                  </a:cubicBezTo>
                  <a:cubicBezTo>
                    <a:pt x="52" y="195"/>
                    <a:pt x="65" y="225"/>
                    <a:pt x="89" y="238"/>
                  </a:cubicBezTo>
                  <a:cubicBezTo>
                    <a:pt x="109" y="249"/>
                    <a:pt x="130" y="262"/>
                    <a:pt x="150" y="273"/>
                  </a:cubicBezTo>
                  <a:cubicBezTo>
                    <a:pt x="165" y="283"/>
                    <a:pt x="180" y="292"/>
                    <a:pt x="194" y="304"/>
                  </a:cubicBezTo>
                  <a:cubicBezTo>
                    <a:pt x="200" y="308"/>
                    <a:pt x="205" y="313"/>
                    <a:pt x="210" y="318"/>
                  </a:cubicBezTo>
                  <a:cubicBezTo>
                    <a:pt x="222" y="332"/>
                    <a:pt x="232" y="345"/>
                    <a:pt x="243" y="360"/>
                  </a:cubicBezTo>
                  <a:cubicBezTo>
                    <a:pt x="263" y="385"/>
                    <a:pt x="284" y="408"/>
                    <a:pt x="309" y="429"/>
                  </a:cubicBezTo>
                  <a:cubicBezTo>
                    <a:pt x="323" y="440"/>
                    <a:pt x="339" y="450"/>
                    <a:pt x="359" y="458"/>
                  </a:cubicBezTo>
                  <a:cubicBezTo>
                    <a:pt x="367" y="461"/>
                    <a:pt x="377" y="463"/>
                    <a:pt x="386" y="463"/>
                  </a:cubicBezTo>
                  <a:cubicBezTo>
                    <a:pt x="398" y="463"/>
                    <a:pt x="411" y="461"/>
                    <a:pt x="424" y="456"/>
                  </a:cubicBezTo>
                  <a:cubicBezTo>
                    <a:pt x="434" y="453"/>
                    <a:pt x="444" y="447"/>
                    <a:pt x="453" y="440"/>
                  </a:cubicBezTo>
                  <a:cubicBezTo>
                    <a:pt x="468" y="428"/>
                    <a:pt x="481" y="411"/>
                    <a:pt x="488" y="392"/>
                  </a:cubicBezTo>
                  <a:cubicBezTo>
                    <a:pt x="493" y="373"/>
                    <a:pt x="494" y="354"/>
                    <a:pt x="488" y="336"/>
                  </a:cubicBezTo>
                  <a:cubicBezTo>
                    <a:pt x="484" y="325"/>
                    <a:pt x="480" y="318"/>
                    <a:pt x="476" y="309"/>
                  </a:cubicBezTo>
                  <a:cubicBezTo>
                    <a:pt x="445" y="244"/>
                    <a:pt x="408" y="181"/>
                    <a:pt x="351" y="138"/>
                  </a:cubicBezTo>
                  <a:cubicBezTo>
                    <a:pt x="324" y="117"/>
                    <a:pt x="295" y="99"/>
                    <a:pt x="266" y="84"/>
                  </a:cubicBezTo>
                  <a:cubicBezTo>
                    <a:pt x="258" y="79"/>
                    <a:pt x="252" y="73"/>
                    <a:pt x="243" y="67"/>
                  </a:cubicBezTo>
                  <a:cubicBezTo>
                    <a:pt x="221" y="51"/>
                    <a:pt x="197" y="37"/>
                    <a:pt x="173" y="24"/>
                  </a:cubicBezTo>
                  <a:cubicBezTo>
                    <a:pt x="148" y="12"/>
                    <a:pt x="121" y="0"/>
                    <a:pt x="93" y="0"/>
                  </a:cubicBezTo>
                  <a:close/>
                </a:path>
              </a:pathLst>
            </a:custGeom>
            <a:solidFill>
              <a:srgbClr val="FFFFFF">
                <a:alpha val="53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1"/>
            <p:cNvSpPr/>
            <p:nvPr/>
          </p:nvSpPr>
          <p:spPr>
            <a:xfrm>
              <a:off x="4687148" y="3152352"/>
              <a:ext cx="63" cy="63"/>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1"/>
            <p:cNvSpPr/>
            <p:nvPr/>
          </p:nvSpPr>
          <p:spPr>
            <a:xfrm>
              <a:off x="4668383" y="3146306"/>
              <a:ext cx="630" cy="126"/>
            </a:xfrm>
            <a:custGeom>
              <a:avLst/>
              <a:gdLst/>
              <a:ahLst/>
              <a:cxnLst/>
              <a:rect l="l" t="t" r="r" b="b"/>
              <a:pathLst>
                <a:path w="10" h="2" extrusionOk="0">
                  <a:moveTo>
                    <a:pt x="9" y="1"/>
                  </a:moveTo>
                  <a:cubicBezTo>
                    <a:pt x="8" y="1"/>
                    <a:pt x="7" y="1"/>
                    <a:pt x="5" y="1"/>
                  </a:cubicBezTo>
                  <a:lnTo>
                    <a:pt x="5" y="1"/>
                  </a:lnTo>
                  <a:cubicBezTo>
                    <a:pt x="6" y="1"/>
                    <a:pt x="8" y="1"/>
                    <a:pt x="9" y="1"/>
                  </a:cubicBezTo>
                  <a:close/>
                  <a:moveTo>
                    <a:pt x="5" y="1"/>
                  </a:moveTo>
                  <a:cubicBezTo>
                    <a:pt x="3" y="2"/>
                    <a:pt x="2" y="2"/>
                    <a:pt x="1" y="2"/>
                  </a:cubicBezTo>
                  <a:lnTo>
                    <a:pt x="3" y="2"/>
                  </a:lnTo>
                  <a:cubicBezTo>
                    <a:pt x="4" y="2"/>
                    <a:pt x="4" y="2"/>
                    <a:pt x="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1"/>
            <p:cNvSpPr/>
            <p:nvPr/>
          </p:nvSpPr>
          <p:spPr>
            <a:xfrm>
              <a:off x="4679592" y="3146684"/>
              <a:ext cx="441" cy="315"/>
            </a:xfrm>
            <a:custGeom>
              <a:avLst/>
              <a:gdLst/>
              <a:ahLst/>
              <a:cxnLst/>
              <a:rect l="l" t="t" r="r" b="b"/>
              <a:pathLst>
                <a:path w="7" h="5" extrusionOk="0">
                  <a:moveTo>
                    <a:pt x="0" y="1"/>
                  </a:moveTo>
                  <a:cubicBezTo>
                    <a:pt x="3" y="2"/>
                    <a:pt x="4" y="3"/>
                    <a:pt x="6" y="4"/>
                  </a:cubicBezTo>
                  <a:lnTo>
                    <a:pt x="6" y="4"/>
                  </a:lnTo>
                  <a:cubicBezTo>
                    <a:pt x="6" y="4"/>
                    <a:pt x="6" y="4"/>
                    <a:pt x="6" y="4"/>
                  </a:cubicBezTo>
                  <a:cubicBezTo>
                    <a:pt x="5" y="3"/>
                    <a:pt x="1" y="1"/>
                    <a:pt x="0" y="1"/>
                  </a:cubicBezTo>
                  <a:close/>
                  <a:moveTo>
                    <a:pt x="6" y="4"/>
                  </a:moveTo>
                  <a:cubicBezTo>
                    <a:pt x="6" y="5"/>
                    <a:pt x="7" y="5"/>
                    <a:pt x="7" y="5"/>
                  </a:cubicBezTo>
                  <a:cubicBezTo>
                    <a:pt x="6" y="5"/>
                    <a:pt x="6" y="4"/>
                    <a:pt x="6" y="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1"/>
            <p:cNvSpPr/>
            <p:nvPr/>
          </p:nvSpPr>
          <p:spPr>
            <a:xfrm>
              <a:off x="4673106" y="3145929"/>
              <a:ext cx="630" cy="63"/>
            </a:xfrm>
            <a:custGeom>
              <a:avLst/>
              <a:gdLst/>
              <a:ahLst/>
              <a:cxnLst/>
              <a:rect l="l" t="t" r="r" b="b"/>
              <a:pathLst>
                <a:path w="10" h="1" extrusionOk="0">
                  <a:moveTo>
                    <a:pt x="10" y="0"/>
                  </a:moveTo>
                  <a:lnTo>
                    <a:pt x="1"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1"/>
            <p:cNvSpPr/>
            <p:nvPr/>
          </p:nvSpPr>
          <p:spPr>
            <a:xfrm>
              <a:off x="4548671" y="2924012"/>
              <a:ext cx="882" cy="189"/>
            </a:xfrm>
            <a:custGeom>
              <a:avLst/>
              <a:gdLst/>
              <a:ahLst/>
              <a:cxnLst/>
              <a:rect l="l" t="t" r="r" b="b"/>
              <a:pathLst>
                <a:path w="14" h="3" extrusionOk="0">
                  <a:moveTo>
                    <a:pt x="13" y="0"/>
                  </a:moveTo>
                  <a:cubicBezTo>
                    <a:pt x="12" y="0"/>
                    <a:pt x="12" y="0"/>
                    <a:pt x="11" y="0"/>
                  </a:cubicBezTo>
                  <a:lnTo>
                    <a:pt x="11" y="0"/>
                  </a:lnTo>
                  <a:cubicBezTo>
                    <a:pt x="12" y="0"/>
                    <a:pt x="13" y="0"/>
                    <a:pt x="13" y="0"/>
                  </a:cubicBezTo>
                  <a:close/>
                  <a:moveTo>
                    <a:pt x="11" y="0"/>
                  </a:moveTo>
                  <a:lnTo>
                    <a:pt x="11" y="0"/>
                  </a:lnTo>
                  <a:cubicBezTo>
                    <a:pt x="9" y="0"/>
                    <a:pt x="7" y="1"/>
                    <a:pt x="4" y="1"/>
                  </a:cubicBezTo>
                  <a:lnTo>
                    <a:pt x="4" y="1"/>
                  </a:lnTo>
                  <a:cubicBezTo>
                    <a:pt x="6" y="1"/>
                    <a:pt x="7" y="1"/>
                    <a:pt x="9" y="1"/>
                  </a:cubicBezTo>
                  <a:cubicBezTo>
                    <a:pt x="10" y="1"/>
                    <a:pt x="10" y="0"/>
                    <a:pt x="11" y="0"/>
                  </a:cubicBezTo>
                  <a:close/>
                  <a:moveTo>
                    <a:pt x="4" y="1"/>
                  </a:moveTo>
                  <a:cubicBezTo>
                    <a:pt x="3" y="2"/>
                    <a:pt x="2" y="2"/>
                    <a:pt x="1" y="2"/>
                  </a:cubicBezTo>
                  <a:cubicBezTo>
                    <a:pt x="2" y="2"/>
                    <a:pt x="3" y="2"/>
                    <a:pt x="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1"/>
            <p:cNvSpPr/>
            <p:nvPr/>
          </p:nvSpPr>
          <p:spPr>
            <a:xfrm>
              <a:off x="4550183" y="2923949"/>
              <a:ext cx="504" cy="126"/>
            </a:xfrm>
            <a:custGeom>
              <a:avLst/>
              <a:gdLst/>
              <a:ahLst/>
              <a:cxnLst/>
              <a:rect l="l" t="t" r="r" b="b"/>
              <a:pathLst>
                <a:path w="8" h="2" extrusionOk="0">
                  <a:moveTo>
                    <a:pt x="3" y="1"/>
                  </a:moveTo>
                  <a:cubicBezTo>
                    <a:pt x="2" y="1"/>
                    <a:pt x="1" y="1"/>
                    <a:pt x="1" y="1"/>
                  </a:cubicBezTo>
                  <a:lnTo>
                    <a:pt x="8" y="1"/>
                  </a:lnTo>
                  <a:cubicBezTo>
                    <a:pt x="7" y="1"/>
                    <a:pt x="5" y="1"/>
                    <a:pt x="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1"/>
            <p:cNvSpPr/>
            <p:nvPr/>
          </p:nvSpPr>
          <p:spPr>
            <a:xfrm>
              <a:off x="4527135" y="2937929"/>
              <a:ext cx="1196" cy="1008"/>
            </a:xfrm>
            <a:custGeom>
              <a:avLst/>
              <a:gdLst/>
              <a:ahLst/>
              <a:cxnLst/>
              <a:rect l="l" t="t" r="r" b="b"/>
              <a:pathLst>
                <a:path w="19" h="16" extrusionOk="0">
                  <a:moveTo>
                    <a:pt x="19" y="1"/>
                  </a:moveTo>
                  <a:lnTo>
                    <a:pt x="19" y="1"/>
                  </a:lnTo>
                  <a:cubicBezTo>
                    <a:pt x="13" y="2"/>
                    <a:pt x="7" y="2"/>
                    <a:pt x="0" y="3"/>
                  </a:cubicBezTo>
                  <a:lnTo>
                    <a:pt x="0" y="5"/>
                  </a:lnTo>
                  <a:cubicBezTo>
                    <a:pt x="1" y="8"/>
                    <a:pt x="4" y="11"/>
                    <a:pt x="6" y="15"/>
                  </a:cubicBezTo>
                  <a:cubicBezTo>
                    <a:pt x="11" y="11"/>
                    <a:pt x="16" y="6"/>
                    <a:pt x="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1"/>
            <p:cNvSpPr/>
            <p:nvPr/>
          </p:nvSpPr>
          <p:spPr>
            <a:xfrm>
              <a:off x="4522538" y="2802664"/>
              <a:ext cx="126" cy="504"/>
            </a:xfrm>
            <a:custGeom>
              <a:avLst/>
              <a:gdLst/>
              <a:ahLst/>
              <a:cxnLst/>
              <a:rect l="l" t="t" r="r" b="b"/>
              <a:pathLst>
                <a:path w="2" h="8" extrusionOk="0">
                  <a:moveTo>
                    <a:pt x="0" y="0"/>
                  </a:moveTo>
                  <a:lnTo>
                    <a:pt x="0" y="3"/>
                  </a:lnTo>
                  <a:lnTo>
                    <a:pt x="0" y="8"/>
                  </a:lnTo>
                  <a:cubicBezTo>
                    <a:pt x="1" y="4"/>
                    <a:pt x="1" y="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4495522" y="3607708"/>
              <a:ext cx="145152" cy="31297"/>
            </a:xfrm>
            <a:custGeom>
              <a:avLst/>
              <a:gdLst/>
              <a:ahLst/>
              <a:cxnLst/>
              <a:rect l="l" t="t" r="r" b="b"/>
              <a:pathLst>
                <a:path w="2305" h="497" extrusionOk="0">
                  <a:moveTo>
                    <a:pt x="85" y="172"/>
                  </a:moveTo>
                  <a:cubicBezTo>
                    <a:pt x="86" y="172"/>
                    <a:pt x="87" y="172"/>
                    <a:pt x="88" y="172"/>
                  </a:cubicBezTo>
                  <a:lnTo>
                    <a:pt x="88" y="172"/>
                  </a:lnTo>
                  <a:cubicBezTo>
                    <a:pt x="87" y="172"/>
                    <a:pt x="86" y="172"/>
                    <a:pt x="85" y="172"/>
                  </a:cubicBezTo>
                  <a:close/>
                  <a:moveTo>
                    <a:pt x="2304" y="1"/>
                  </a:moveTo>
                  <a:lnTo>
                    <a:pt x="2304" y="1"/>
                  </a:lnTo>
                  <a:cubicBezTo>
                    <a:pt x="2110" y="62"/>
                    <a:pt x="1914" y="114"/>
                    <a:pt x="1716" y="154"/>
                  </a:cubicBezTo>
                  <a:cubicBezTo>
                    <a:pt x="1720" y="153"/>
                    <a:pt x="1722" y="153"/>
                    <a:pt x="1725" y="151"/>
                  </a:cubicBezTo>
                  <a:lnTo>
                    <a:pt x="1725" y="151"/>
                  </a:lnTo>
                  <a:cubicBezTo>
                    <a:pt x="1716" y="154"/>
                    <a:pt x="1707" y="156"/>
                    <a:pt x="1696" y="159"/>
                  </a:cubicBezTo>
                  <a:lnTo>
                    <a:pt x="1695" y="159"/>
                  </a:lnTo>
                  <a:cubicBezTo>
                    <a:pt x="1593" y="177"/>
                    <a:pt x="1492" y="197"/>
                    <a:pt x="1390" y="212"/>
                  </a:cubicBezTo>
                  <a:cubicBezTo>
                    <a:pt x="1282" y="229"/>
                    <a:pt x="1173" y="237"/>
                    <a:pt x="1063" y="242"/>
                  </a:cubicBezTo>
                  <a:cubicBezTo>
                    <a:pt x="1047" y="243"/>
                    <a:pt x="1031" y="243"/>
                    <a:pt x="1014" y="243"/>
                  </a:cubicBezTo>
                  <a:cubicBezTo>
                    <a:pt x="979" y="243"/>
                    <a:pt x="942" y="242"/>
                    <a:pt x="907" y="241"/>
                  </a:cubicBezTo>
                  <a:cubicBezTo>
                    <a:pt x="859" y="239"/>
                    <a:pt x="812" y="238"/>
                    <a:pt x="764" y="236"/>
                  </a:cubicBezTo>
                  <a:cubicBezTo>
                    <a:pt x="710" y="233"/>
                    <a:pt x="656" y="231"/>
                    <a:pt x="601" y="227"/>
                  </a:cubicBezTo>
                  <a:cubicBezTo>
                    <a:pt x="554" y="224"/>
                    <a:pt x="506" y="217"/>
                    <a:pt x="457" y="212"/>
                  </a:cubicBezTo>
                  <a:lnTo>
                    <a:pt x="466" y="212"/>
                  </a:lnTo>
                  <a:cubicBezTo>
                    <a:pt x="398" y="205"/>
                    <a:pt x="331" y="200"/>
                    <a:pt x="262" y="193"/>
                  </a:cubicBezTo>
                  <a:cubicBezTo>
                    <a:pt x="204" y="187"/>
                    <a:pt x="147" y="179"/>
                    <a:pt x="88" y="172"/>
                  </a:cubicBezTo>
                  <a:lnTo>
                    <a:pt x="88" y="172"/>
                  </a:lnTo>
                  <a:cubicBezTo>
                    <a:pt x="90" y="173"/>
                    <a:pt x="92" y="174"/>
                    <a:pt x="93" y="174"/>
                  </a:cubicBezTo>
                  <a:lnTo>
                    <a:pt x="93" y="174"/>
                  </a:lnTo>
                  <a:cubicBezTo>
                    <a:pt x="63" y="171"/>
                    <a:pt x="31" y="169"/>
                    <a:pt x="1" y="166"/>
                  </a:cubicBezTo>
                  <a:lnTo>
                    <a:pt x="1" y="166"/>
                  </a:lnTo>
                  <a:cubicBezTo>
                    <a:pt x="50" y="193"/>
                    <a:pt x="102" y="216"/>
                    <a:pt x="157" y="237"/>
                  </a:cubicBezTo>
                  <a:cubicBezTo>
                    <a:pt x="168" y="248"/>
                    <a:pt x="182" y="255"/>
                    <a:pt x="199" y="263"/>
                  </a:cubicBezTo>
                  <a:cubicBezTo>
                    <a:pt x="199" y="263"/>
                    <a:pt x="199" y="262"/>
                    <a:pt x="199" y="262"/>
                  </a:cubicBezTo>
                  <a:lnTo>
                    <a:pt x="199" y="262"/>
                  </a:lnTo>
                  <a:cubicBezTo>
                    <a:pt x="200" y="263"/>
                    <a:pt x="201" y="264"/>
                    <a:pt x="204" y="264"/>
                  </a:cubicBezTo>
                  <a:cubicBezTo>
                    <a:pt x="225" y="272"/>
                    <a:pt x="245" y="279"/>
                    <a:pt x="266" y="286"/>
                  </a:cubicBezTo>
                  <a:cubicBezTo>
                    <a:pt x="273" y="303"/>
                    <a:pt x="287" y="317"/>
                    <a:pt x="306" y="324"/>
                  </a:cubicBezTo>
                  <a:cubicBezTo>
                    <a:pt x="323" y="330"/>
                    <a:pt x="340" y="335"/>
                    <a:pt x="358" y="340"/>
                  </a:cubicBezTo>
                  <a:cubicBezTo>
                    <a:pt x="433" y="365"/>
                    <a:pt x="511" y="386"/>
                    <a:pt x="588" y="406"/>
                  </a:cubicBezTo>
                  <a:cubicBezTo>
                    <a:pt x="634" y="419"/>
                    <a:pt x="681" y="430"/>
                    <a:pt x="727" y="443"/>
                  </a:cubicBezTo>
                  <a:cubicBezTo>
                    <a:pt x="761" y="453"/>
                    <a:pt x="796" y="461"/>
                    <a:pt x="829" y="469"/>
                  </a:cubicBezTo>
                  <a:cubicBezTo>
                    <a:pt x="902" y="485"/>
                    <a:pt x="975" y="495"/>
                    <a:pt x="1050" y="496"/>
                  </a:cubicBezTo>
                  <a:cubicBezTo>
                    <a:pt x="1075" y="496"/>
                    <a:pt x="1101" y="496"/>
                    <a:pt x="1125" y="495"/>
                  </a:cubicBezTo>
                  <a:cubicBezTo>
                    <a:pt x="1158" y="492"/>
                    <a:pt x="1189" y="491"/>
                    <a:pt x="1220" y="487"/>
                  </a:cubicBezTo>
                  <a:cubicBezTo>
                    <a:pt x="1254" y="482"/>
                    <a:pt x="1288" y="479"/>
                    <a:pt x="1321" y="473"/>
                  </a:cubicBezTo>
                  <a:cubicBezTo>
                    <a:pt x="1367" y="465"/>
                    <a:pt x="1416" y="455"/>
                    <a:pt x="1462" y="444"/>
                  </a:cubicBezTo>
                  <a:cubicBezTo>
                    <a:pt x="1488" y="439"/>
                    <a:pt x="1514" y="430"/>
                    <a:pt x="1540" y="424"/>
                  </a:cubicBezTo>
                  <a:cubicBezTo>
                    <a:pt x="1560" y="419"/>
                    <a:pt x="1581" y="412"/>
                    <a:pt x="1602" y="404"/>
                  </a:cubicBezTo>
                  <a:cubicBezTo>
                    <a:pt x="1629" y="394"/>
                    <a:pt x="1658" y="386"/>
                    <a:pt x="1686" y="373"/>
                  </a:cubicBezTo>
                  <a:cubicBezTo>
                    <a:pt x="1711" y="365"/>
                    <a:pt x="1736" y="353"/>
                    <a:pt x="1759" y="341"/>
                  </a:cubicBezTo>
                  <a:cubicBezTo>
                    <a:pt x="1779" y="332"/>
                    <a:pt x="1794" y="321"/>
                    <a:pt x="1810" y="306"/>
                  </a:cubicBezTo>
                  <a:cubicBezTo>
                    <a:pt x="1823" y="295"/>
                    <a:pt x="1829" y="277"/>
                    <a:pt x="1829" y="260"/>
                  </a:cubicBezTo>
                  <a:cubicBezTo>
                    <a:pt x="1831" y="260"/>
                    <a:pt x="1834" y="259"/>
                    <a:pt x="1836" y="258"/>
                  </a:cubicBezTo>
                  <a:cubicBezTo>
                    <a:pt x="1940" y="212"/>
                    <a:pt x="2046" y="170"/>
                    <a:pt x="2146" y="114"/>
                  </a:cubicBezTo>
                  <a:cubicBezTo>
                    <a:pt x="2198" y="84"/>
                    <a:pt x="2252" y="56"/>
                    <a:pt x="2304" y="28"/>
                  </a:cubicBezTo>
                  <a:cubicBezTo>
                    <a:pt x="2303" y="20"/>
                    <a:pt x="2301" y="14"/>
                    <a:pt x="2303" y="6"/>
                  </a:cubicBezTo>
                  <a:cubicBezTo>
                    <a:pt x="2304" y="5"/>
                    <a:pt x="2304" y="4"/>
                    <a:pt x="23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4196150" y="3145740"/>
              <a:ext cx="807119" cy="627458"/>
            </a:xfrm>
            <a:custGeom>
              <a:avLst/>
              <a:gdLst/>
              <a:ahLst/>
              <a:cxnLst/>
              <a:rect l="l" t="t" r="r" b="b"/>
              <a:pathLst>
                <a:path w="12817" h="9964" extrusionOk="0">
                  <a:moveTo>
                    <a:pt x="7805" y="107"/>
                  </a:moveTo>
                  <a:lnTo>
                    <a:pt x="7805" y="108"/>
                  </a:lnTo>
                  <a:cubicBezTo>
                    <a:pt x="7805" y="107"/>
                    <a:pt x="7805" y="107"/>
                    <a:pt x="7805" y="107"/>
                  </a:cubicBezTo>
                  <a:close/>
                  <a:moveTo>
                    <a:pt x="8751" y="1543"/>
                  </a:moveTo>
                  <a:lnTo>
                    <a:pt x="8751" y="1543"/>
                  </a:lnTo>
                  <a:cubicBezTo>
                    <a:pt x="8751" y="1543"/>
                    <a:pt x="8751" y="1543"/>
                    <a:pt x="8752" y="1544"/>
                  </a:cubicBezTo>
                  <a:lnTo>
                    <a:pt x="8752" y="1544"/>
                  </a:lnTo>
                  <a:cubicBezTo>
                    <a:pt x="8751" y="1543"/>
                    <a:pt x="8751" y="1543"/>
                    <a:pt x="8751" y="1543"/>
                  </a:cubicBezTo>
                  <a:close/>
                  <a:moveTo>
                    <a:pt x="9255" y="1865"/>
                  </a:moveTo>
                  <a:cubicBezTo>
                    <a:pt x="9262" y="1866"/>
                    <a:pt x="9268" y="1867"/>
                    <a:pt x="9273" y="1868"/>
                  </a:cubicBezTo>
                  <a:cubicBezTo>
                    <a:pt x="9272" y="1873"/>
                    <a:pt x="9271" y="1878"/>
                    <a:pt x="9271" y="1884"/>
                  </a:cubicBezTo>
                  <a:lnTo>
                    <a:pt x="9271" y="1892"/>
                  </a:lnTo>
                  <a:cubicBezTo>
                    <a:pt x="9268" y="1882"/>
                    <a:pt x="9265" y="1871"/>
                    <a:pt x="9255" y="1865"/>
                  </a:cubicBezTo>
                  <a:close/>
                  <a:moveTo>
                    <a:pt x="9427" y="2203"/>
                  </a:moveTo>
                  <a:lnTo>
                    <a:pt x="9427" y="2203"/>
                  </a:lnTo>
                  <a:cubicBezTo>
                    <a:pt x="9427" y="2203"/>
                    <a:pt x="9427" y="2203"/>
                    <a:pt x="9427" y="2204"/>
                  </a:cubicBezTo>
                  <a:cubicBezTo>
                    <a:pt x="9427" y="2203"/>
                    <a:pt x="9427" y="2203"/>
                    <a:pt x="9427" y="2203"/>
                  </a:cubicBezTo>
                  <a:close/>
                  <a:moveTo>
                    <a:pt x="9509" y="2544"/>
                  </a:moveTo>
                  <a:lnTo>
                    <a:pt x="9509" y="2544"/>
                  </a:lnTo>
                  <a:cubicBezTo>
                    <a:pt x="9509" y="2544"/>
                    <a:pt x="9509" y="2545"/>
                    <a:pt x="9509" y="2545"/>
                  </a:cubicBezTo>
                  <a:cubicBezTo>
                    <a:pt x="9509" y="2545"/>
                    <a:pt x="9509" y="2544"/>
                    <a:pt x="9509" y="2544"/>
                  </a:cubicBezTo>
                  <a:close/>
                  <a:moveTo>
                    <a:pt x="9377" y="2558"/>
                  </a:moveTo>
                  <a:cubicBezTo>
                    <a:pt x="9386" y="2583"/>
                    <a:pt x="9394" y="2609"/>
                    <a:pt x="9402" y="2636"/>
                  </a:cubicBezTo>
                  <a:cubicBezTo>
                    <a:pt x="9403" y="2641"/>
                    <a:pt x="9406" y="2646"/>
                    <a:pt x="9407" y="2651"/>
                  </a:cubicBezTo>
                  <a:lnTo>
                    <a:pt x="9403" y="2644"/>
                  </a:lnTo>
                  <a:cubicBezTo>
                    <a:pt x="9393" y="2619"/>
                    <a:pt x="9380" y="2596"/>
                    <a:pt x="9369" y="2573"/>
                  </a:cubicBezTo>
                  <a:cubicBezTo>
                    <a:pt x="9373" y="2569"/>
                    <a:pt x="9375" y="2563"/>
                    <a:pt x="9377" y="2558"/>
                  </a:cubicBezTo>
                  <a:close/>
                  <a:moveTo>
                    <a:pt x="10769" y="5180"/>
                  </a:moveTo>
                  <a:cubicBezTo>
                    <a:pt x="10774" y="5185"/>
                    <a:pt x="10779" y="5189"/>
                    <a:pt x="10784" y="5193"/>
                  </a:cubicBezTo>
                  <a:cubicBezTo>
                    <a:pt x="10782" y="5193"/>
                    <a:pt x="10780" y="5191"/>
                    <a:pt x="10778" y="5191"/>
                  </a:cubicBezTo>
                  <a:cubicBezTo>
                    <a:pt x="10774" y="5193"/>
                    <a:pt x="10772" y="5193"/>
                    <a:pt x="10770" y="5193"/>
                  </a:cubicBezTo>
                  <a:cubicBezTo>
                    <a:pt x="10770" y="5189"/>
                    <a:pt x="10769" y="5185"/>
                    <a:pt x="10769" y="5180"/>
                  </a:cubicBezTo>
                  <a:close/>
                  <a:moveTo>
                    <a:pt x="12720" y="5838"/>
                  </a:moveTo>
                  <a:cubicBezTo>
                    <a:pt x="12720" y="5838"/>
                    <a:pt x="12720" y="5838"/>
                    <a:pt x="12720" y="5838"/>
                  </a:cubicBezTo>
                  <a:cubicBezTo>
                    <a:pt x="12720" y="5838"/>
                    <a:pt x="12720" y="5838"/>
                    <a:pt x="12720" y="5838"/>
                  </a:cubicBezTo>
                  <a:close/>
                  <a:moveTo>
                    <a:pt x="10450" y="5897"/>
                  </a:moveTo>
                  <a:lnTo>
                    <a:pt x="10450" y="5897"/>
                  </a:lnTo>
                  <a:cubicBezTo>
                    <a:pt x="10450" y="5898"/>
                    <a:pt x="10449" y="5899"/>
                    <a:pt x="10449" y="5899"/>
                  </a:cubicBezTo>
                  <a:cubicBezTo>
                    <a:pt x="10450" y="5898"/>
                    <a:pt x="10450" y="5898"/>
                    <a:pt x="10450" y="5897"/>
                  </a:cubicBezTo>
                  <a:close/>
                  <a:moveTo>
                    <a:pt x="8317" y="8214"/>
                  </a:moveTo>
                  <a:cubicBezTo>
                    <a:pt x="8316" y="8214"/>
                    <a:pt x="8315" y="8214"/>
                    <a:pt x="8314" y="8214"/>
                  </a:cubicBezTo>
                  <a:lnTo>
                    <a:pt x="8314" y="8214"/>
                  </a:lnTo>
                  <a:cubicBezTo>
                    <a:pt x="8315" y="8214"/>
                    <a:pt x="8316" y="8214"/>
                    <a:pt x="8317" y="8214"/>
                  </a:cubicBezTo>
                  <a:close/>
                  <a:moveTo>
                    <a:pt x="7606" y="8396"/>
                  </a:moveTo>
                  <a:lnTo>
                    <a:pt x="7606" y="8396"/>
                  </a:lnTo>
                  <a:cubicBezTo>
                    <a:pt x="7607" y="8396"/>
                    <a:pt x="7607" y="8396"/>
                    <a:pt x="7608" y="8396"/>
                  </a:cubicBezTo>
                  <a:lnTo>
                    <a:pt x="7608" y="8396"/>
                  </a:lnTo>
                  <a:cubicBezTo>
                    <a:pt x="7607" y="8396"/>
                    <a:pt x="7607" y="8396"/>
                    <a:pt x="7606" y="8396"/>
                  </a:cubicBezTo>
                  <a:close/>
                  <a:moveTo>
                    <a:pt x="7608" y="8396"/>
                  </a:moveTo>
                  <a:lnTo>
                    <a:pt x="7608" y="8396"/>
                  </a:lnTo>
                  <a:cubicBezTo>
                    <a:pt x="7610" y="8398"/>
                    <a:pt x="7612" y="8399"/>
                    <a:pt x="7614" y="8399"/>
                  </a:cubicBezTo>
                  <a:lnTo>
                    <a:pt x="7614" y="8399"/>
                  </a:lnTo>
                  <a:cubicBezTo>
                    <a:pt x="7612" y="8398"/>
                    <a:pt x="7610" y="8397"/>
                    <a:pt x="7608" y="8396"/>
                  </a:cubicBezTo>
                  <a:close/>
                  <a:moveTo>
                    <a:pt x="2784" y="8454"/>
                  </a:moveTo>
                  <a:lnTo>
                    <a:pt x="2784" y="8454"/>
                  </a:lnTo>
                  <a:cubicBezTo>
                    <a:pt x="2804" y="8457"/>
                    <a:pt x="2825" y="8463"/>
                    <a:pt x="2846" y="8467"/>
                  </a:cubicBezTo>
                  <a:cubicBezTo>
                    <a:pt x="2844" y="8470"/>
                    <a:pt x="2844" y="8472"/>
                    <a:pt x="2843" y="8476"/>
                  </a:cubicBezTo>
                  <a:cubicBezTo>
                    <a:pt x="2823" y="8468"/>
                    <a:pt x="2802" y="8461"/>
                    <a:pt x="2784" y="8454"/>
                  </a:cubicBezTo>
                  <a:close/>
                  <a:moveTo>
                    <a:pt x="1280" y="9309"/>
                  </a:moveTo>
                  <a:cubicBezTo>
                    <a:pt x="1279" y="9310"/>
                    <a:pt x="1278" y="9311"/>
                    <a:pt x="1276" y="9313"/>
                  </a:cubicBezTo>
                  <a:cubicBezTo>
                    <a:pt x="1277" y="9312"/>
                    <a:pt x="1279" y="9310"/>
                    <a:pt x="1280" y="9309"/>
                  </a:cubicBezTo>
                  <a:close/>
                  <a:moveTo>
                    <a:pt x="7565" y="0"/>
                  </a:moveTo>
                  <a:cubicBezTo>
                    <a:pt x="7544" y="3"/>
                    <a:pt x="7525" y="5"/>
                    <a:pt x="7504" y="10"/>
                  </a:cubicBezTo>
                  <a:cubicBezTo>
                    <a:pt x="7491" y="14"/>
                    <a:pt x="7475" y="16"/>
                    <a:pt x="7462" y="21"/>
                  </a:cubicBezTo>
                  <a:cubicBezTo>
                    <a:pt x="7441" y="27"/>
                    <a:pt x="7421" y="30"/>
                    <a:pt x="7403" y="34"/>
                  </a:cubicBezTo>
                  <a:cubicBezTo>
                    <a:pt x="7396" y="35"/>
                    <a:pt x="7389" y="36"/>
                    <a:pt x="7384" y="39"/>
                  </a:cubicBezTo>
                  <a:cubicBezTo>
                    <a:pt x="7383" y="39"/>
                    <a:pt x="7382" y="41"/>
                    <a:pt x="7380" y="41"/>
                  </a:cubicBezTo>
                  <a:cubicBezTo>
                    <a:pt x="7387" y="60"/>
                    <a:pt x="7403" y="77"/>
                    <a:pt x="7425" y="82"/>
                  </a:cubicBezTo>
                  <a:cubicBezTo>
                    <a:pt x="7428" y="82"/>
                    <a:pt x="7431" y="83"/>
                    <a:pt x="7434" y="83"/>
                  </a:cubicBezTo>
                  <a:lnTo>
                    <a:pt x="7434" y="83"/>
                  </a:lnTo>
                  <a:cubicBezTo>
                    <a:pt x="7437" y="84"/>
                    <a:pt x="7441" y="84"/>
                    <a:pt x="7445" y="86"/>
                  </a:cubicBezTo>
                  <a:cubicBezTo>
                    <a:pt x="7442" y="86"/>
                    <a:pt x="7439" y="84"/>
                    <a:pt x="7436" y="84"/>
                  </a:cubicBezTo>
                  <a:cubicBezTo>
                    <a:pt x="7446" y="87"/>
                    <a:pt x="7458" y="89"/>
                    <a:pt x="7468" y="91"/>
                  </a:cubicBezTo>
                  <a:cubicBezTo>
                    <a:pt x="7483" y="93"/>
                    <a:pt x="7499" y="93"/>
                    <a:pt x="7514" y="94"/>
                  </a:cubicBezTo>
                  <a:lnTo>
                    <a:pt x="7513" y="94"/>
                  </a:lnTo>
                  <a:cubicBezTo>
                    <a:pt x="7539" y="96"/>
                    <a:pt x="7565" y="98"/>
                    <a:pt x="7590" y="104"/>
                  </a:cubicBezTo>
                  <a:lnTo>
                    <a:pt x="7585" y="104"/>
                  </a:lnTo>
                  <a:cubicBezTo>
                    <a:pt x="7592" y="107"/>
                    <a:pt x="7599" y="109"/>
                    <a:pt x="7605" y="112"/>
                  </a:cubicBezTo>
                  <a:cubicBezTo>
                    <a:pt x="7612" y="115"/>
                    <a:pt x="7621" y="118"/>
                    <a:pt x="7628" y="123"/>
                  </a:cubicBezTo>
                  <a:cubicBezTo>
                    <a:pt x="7647" y="135"/>
                    <a:pt x="7667" y="148"/>
                    <a:pt x="7687" y="163"/>
                  </a:cubicBezTo>
                  <a:cubicBezTo>
                    <a:pt x="7690" y="166"/>
                    <a:pt x="7695" y="171"/>
                    <a:pt x="7699" y="175"/>
                  </a:cubicBezTo>
                  <a:cubicBezTo>
                    <a:pt x="7682" y="191"/>
                    <a:pt x="7673" y="217"/>
                    <a:pt x="7679" y="242"/>
                  </a:cubicBezTo>
                  <a:lnTo>
                    <a:pt x="7679" y="241"/>
                  </a:lnTo>
                  <a:cubicBezTo>
                    <a:pt x="7679" y="242"/>
                    <a:pt x="7679" y="242"/>
                    <a:pt x="7682" y="243"/>
                  </a:cubicBezTo>
                  <a:cubicBezTo>
                    <a:pt x="7692" y="275"/>
                    <a:pt x="7699" y="308"/>
                    <a:pt x="7707" y="340"/>
                  </a:cubicBezTo>
                  <a:cubicBezTo>
                    <a:pt x="7710" y="359"/>
                    <a:pt x="7725" y="375"/>
                    <a:pt x="7741" y="382"/>
                  </a:cubicBezTo>
                  <a:cubicBezTo>
                    <a:pt x="7752" y="398"/>
                    <a:pt x="7765" y="409"/>
                    <a:pt x="7781" y="417"/>
                  </a:cubicBezTo>
                  <a:cubicBezTo>
                    <a:pt x="7782" y="461"/>
                    <a:pt x="7783" y="505"/>
                    <a:pt x="7788" y="548"/>
                  </a:cubicBezTo>
                  <a:cubicBezTo>
                    <a:pt x="7800" y="643"/>
                    <a:pt x="7827" y="732"/>
                    <a:pt x="7864" y="819"/>
                  </a:cubicBezTo>
                  <a:cubicBezTo>
                    <a:pt x="7919" y="942"/>
                    <a:pt x="7994" y="1056"/>
                    <a:pt x="8066" y="1170"/>
                  </a:cubicBezTo>
                  <a:cubicBezTo>
                    <a:pt x="8079" y="1186"/>
                    <a:pt x="8090" y="1204"/>
                    <a:pt x="8102" y="1221"/>
                  </a:cubicBezTo>
                  <a:cubicBezTo>
                    <a:pt x="8086" y="1232"/>
                    <a:pt x="8079" y="1249"/>
                    <a:pt x="8076" y="1269"/>
                  </a:cubicBezTo>
                  <a:cubicBezTo>
                    <a:pt x="8074" y="1294"/>
                    <a:pt x="8082" y="1314"/>
                    <a:pt x="8096" y="1333"/>
                  </a:cubicBezTo>
                  <a:cubicBezTo>
                    <a:pt x="8111" y="1352"/>
                    <a:pt x="8123" y="1374"/>
                    <a:pt x="8138" y="1393"/>
                  </a:cubicBezTo>
                  <a:cubicBezTo>
                    <a:pt x="8168" y="1436"/>
                    <a:pt x="8200" y="1476"/>
                    <a:pt x="8232" y="1516"/>
                  </a:cubicBezTo>
                  <a:cubicBezTo>
                    <a:pt x="8263" y="1554"/>
                    <a:pt x="8298" y="1590"/>
                    <a:pt x="8332" y="1626"/>
                  </a:cubicBezTo>
                  <a:cubicBezTo>
                    <a:pt x="8364" y="1661"/>
                    <a:pt x="8399" y="1692"/>
                    <a:pt x="8433" y="1724"/>
                  </a:cubicBezTo>
                  <a:cubicBezTo>
                    <a:pt x="8452" y="1740"/>
                    <a:pt x="8473" y="1758"/>
                    <a:pt x="8494" y="1773"/>
                  </a:cubicBezTo>
                  <a:cubicBezTo>
                    <a:pt x="8514" y="1789"/>
                    <a:pt x="8538" y="1797"/>
                    <a:pt x="8564" y="1805"/>
                  </a:cubicBezTo>
                  <a:cubicBezTo>
                    <a:pt x="8570" y="1806"/>
                    <a:pt x="8576" y="1807"/>
                    <a:pt x="8582" y="1807"/>
                  </a:cubicBezTo>
                  <a:cubicBezTo>
                    <a:pt x="8586" y="1807"/>
                    <a:pt x="8589" y="1807"/>
                    <a:pt x="8593" y="1806"/>
                  </a:cubicBezTo>
                  <a:cubicBezTo>
                    <a:pt x="8613" y="1823"/>
                    <a:pt x="8636" y="1838"/>
                    <a:pt x="8657" y="1854"/>
                  </a:cubicBezTo>
                  <a:cubicBezTo>
                    <a:pt x="8675" y="1869"/>
                    <a:pt x="8698" y="1882"/>
                    <a:pt x="8719" y="1893"/>
                  </a:cubicBezTo>
                  <a:cubicBezTo>
                    <a:pt x="8736" y="1903"/>
                    <a:pt x="8758" y="1907"/>
                    <a:pt x="8778" y="1914"/>
                  </a:cubicBezTo>
                  <a:cubicBezTo>
                    <a:pt x="8783" y="1915"/>
                    <a:pt x="8787" y="1915"/>
                    <a:pt x="8792" y="1916"/>
                  </a:cubicBezTo>
                  <a:cubicBezTo>
                    <a:pt x="8810" y="1931"/>
                    <a:pt x="8827" y="1949"/>
                    <a:pt x="8844" y="1965"/>
                  </a:cubicBezTo>
                  <a:cubicBezTo>
                    <a:pt x="8840" y="1964"/>
                    <a:pt x="8839" y="1961"/>
                    <a:pt x="8837" y="1960"/>
                  </a:cubicBezTo>
                  <a:lnTo>
                    <a:pt x="8837" y="1960"/>
                  </a:lnTo>
                  <a:cubicBezTo>
                    <a:pt x="8880" y="2002"/>
                    <a:pt x="8920" y="2048"/>
                    <a:pt x="8957" y="2094"/>
                  </a:cubicBezTo>
                  <a:cubicBezTo>
                    <a:pt x="8992" y="2140"/>
                    <a:pt x="9024" y="2187"/>
                    <a:pt x="9055" y="2236"/>
                  </a:cubicBezTo>
                  <a:cubicBezTo>
                    <a:pt x="9059" y="2245"/>
                    <a:pt x="9064" y="2254"/>
                    <a:pt x="9070" y="2263"/>
                  </a:cubicBezTo>
                  <a:cubicBezTo>
                    <a:pt x="9072" y="2311"/>
                    <a:pt x="9080" y="2358"/>
                    <a:pt x="9085" y="2406"/>
                  </a:cubicBezTo>
                  <a:cubicBezTo>
                    <a:pt x="9088" y="2436"/>
                    <a:pt x="9095" y="2466"/>
                    <a:pt x="9098" y="2496"/>
                  </a:cubicBezTo>
                  <a:cubicBezTo>
                    <a:pt x="9109" y="2549"/>
                    <a:pt x="9119" y="2604"/>
                    <a:pt x="9134" y="2658"/>
                  </a:cubicBezTo>
                  <a:cubicBezTo>
                    <a:pt x="9169" y="2792"/>
                    <a:pt x="9220" y="2921"/>
                    <a:pt x="9286" y="3043"/>
                  </a:cubicBezTo>
                  <a:cubicBezTo>
                    <a:pt x="9314" y="3095"/>
                    <a:pt x="9348" y="3146"/>
                    <a:pt x="9380" y="3194"/>
                  </a:cubicBezTo>
                  <a:cubicBezTo>
                    <a:pt x="9386" y="3206"/>
                    <a:pt x="9395" y="3218"/>
                    <a:pt x="9403" y="3226"/>
                  </a:cubicBezTo>
                  <a:cubicBezTo>
                    <a:pt x="9408" y="3236"/>
                    <a:pt x="9413" y="3244"/>
                    <a:pt x="9418" y="3252"/>
                  </a:cubicBezTo>
                  <a:cubicBezTo>
                    <a:pt x="9421" y="3260"/>
                    <a:pt x="9426" y="3270"/>
                    <a:pt x="9428" y="3277"/>
                  </a:cubicBezTo>
                  <a:cubicBezTo>
                    <a:pt x="9434" y="3291"/>
                    <a:pt x="9444" y="3303"/>
                    <a:pt x="9457" y="3311"/>
                  </a:cubicBezTo>
                  <a:cubicBezTo>
                    <a:pt x="9467" y="3324"/>
                    <a:pt x="9475" y="3340"/>
                    <a:pt x="9488" y="3353"/>
                  </a:cubicBezTo>
                  <a:cubicBezTo>
                    <a:pt x="9496" y="3364"/>
                    <a:pt x="9505" y="3373"/>
                    <a:pt x="9514" y="3381"/>
                  </a:cubicBezTo>
                  <a:cubicBezTo>
                    <a:pt x="9518" y="3385"/>
                    <a:pt x="9522" y="3389"/>
                    <a:pt x="9527" y="3391"/>
                  </a:cubicBezTo>
                  <a:cubicBezTo>
                    <a:pt x="9545" y="3406"/>
                    <a:pt x="9565" y="3420"/>
                    <a:pt x="9582" y="3435"/>
                  </a:cubicBezTo>
                  <a:cubicBezTo>
                    <a:pt x="9582" y="3452"/>
                    <a:pt x="9591" y="3469"/>
                    <a:pt x="9604" y="3482"/>
                  </a:cubicBezTo>
                  <a:cubicBezTo>
                    <a:pt x="9637" y="3509"/>
                    <a:pt x="9671" y="3535"/>
                    <a:pt x="9705" y="3561"/>
                  </a:cubicBezTo>
                  <a:cubicBezTo>
                    <a:pt x="9709" y="3567"/>
                    <a:pt x="9715" y="3575"/>
                    <a:pt x="9718" y="3581"/>
                  </a:cubicBezTo>
                  <a:cubicBezTo>
                    <a:pt x="9718" y="3590"/>
                    <a:pt x="9721" y="3597"/>
                    <a:pt x="9725" y="3606"/>
                  </a:cubicBezTo>
                  <a:cubicBezTo>
                    <a:pt x="9731" y="3616"/>
                    <a:pt x="9736" y="3627"/>
                    <a:pt x="9746" y="3636"/>
                  </a:cubicBezTo>
                  <a:lnTo>
                    <a:pt x="9780" y="3663"/>
                  </a:lnTo>
                  <a:cubicBezTo>
                    <a:pt x="9830" y="3704"/>
                    <a:pt x="9882" y="3745"/>
                    <a:pt x="9932" y="3787"/>
                  </a:cubicBezTo>
                  <a:cubicBezTo>
                    <a:pt x="9959" y="3808"/>
                    <a:pt x="9985" y="3829"/>
                    <a:pt x="10012" y="3851"/>
                  </a:cubicBezTo>
                  <a:cubicBezTo>
                    <a:pt x="10020" y="3858"/>
                    <a:pt x="10029" y="3864"/>
                    <a:pt x="10037" y="3871"/>
                  </a:cubicBezTo>
                  <a:cubicBezTo>
                    <a:pt x="10034" y="3873"/>
                    <a:pt x="10030" y="3874"/>
                    <a:pt x="10027" y="3876"/>
                  </a:cubicBezTo>
                  <a:cubicBezTo>
                    <a:pt x="10004" y="3894"/>
                    <a:pt x="9994" y="3923"/>
                    <a:pt x="10001" y="3951"/>
                  </a:cubicBezTo>
                  <a:cubicBezTo>
                    <a:pt x="10011" y="3984"/>
                    <a:pt x="10022" y="4018"/>
                    <a:pt x="10034" y="4050"/>
                  </a:cubicBezTo>
                  <a:cubicBezTo>
                    <a:pt x="10047" y="4083"/>
                    <a:pt x="10058" y="4117"/>
                    <a:pt x="10073" y="4150"/>
                  </a:cubicBezTo>
                  <a:cubicBezTo>
                    <a:pt x="10088" y="4188"/>
                    <a:pt x="10104" y="4224"/>
                    <a:pt x="10119" y="4261"/>
                  </a:cubicBezTo>
                  <a:cubicBezTo>
                    <a:pt x="10135" y="4297"/>
                    <a:pt x="10153" y="4331"/>
                    <a:pt x="10170" y="4366"/>
                  </a:cubicBezTo>
                  <a:cubicBezTo>
                    <a:pt x="10181" y="4390"/>
                    <a:pt x="10192" y="4412"/>
                    <a:pt x="10206" y="4437"/>
                  </a:cubicBezTo>
                  <a:cubicBezTo>
                    <a:pt x="10222" y="4468"/>
                    <a:pt x="10239" y="4501"/>
                    <a:pt x="10257" y="4531"/>
                  </a:cubicBezTo>
                  <a:cubicBezTo>
                    <a:pt x="10294" y="4587"/>
                    <a:pt x="10327" y="4644"/>
                    <a:pt x="10366" y="4699"/>
                  </a:cubicBezTo>
                  <a:cubicBezTo>
                    <a:pt x="10391" y="4733"/>
                    <a:pt x="10416" y="4768"/>
                    <a:pt x="10440" y="4803"/>
                  </a:cubicBezTo>
                  <a:cubicBezTo>
                    <a:pt x="10458" y="4826"/>
                    <a:pt x="10476" y="4850"/>
                    <a:pt x="10495" y="4872"/>
                  </a:cubicBezTo>
                  <a:cubicBezTo>
                    <a:pt x="10517" y="4901"/>
                    <a:pt x="10540" y="4929"/>
                    <a:pt x="10563" y="4958"/>
                  </a:cubicBezTo>
                  <a:cubicBezTo>
                    <a:pt x="10569" y="4965"/>
                    <a:pt x="10577" y="4973"/>
                    <a:pt x="10584" y="4981"/>
                  </a:cubicBezTo>
                  <a:cubicBezTo>
                    <a:pt x="10582" y="4989"/>
                    <a:pt x="10581" y="4996"/>
                    <a:pt x="10582" y="5005"/>
                  </a:cubicBezTo>
                  <a:cubicBezTo>
                    <a:pt x="10582" y="5022"/>
                    <a:pt x="10584" y="5037"/>
                    <a:pt x="10584" y="5055"/>
                  </a:cubicBezTo>
                  <a:cubicBezTo>
                    <a:pt x="10585" y="5089"/>
                    <a:pt x="10587" y="5124"/>
                    <a:pt x="10584" y="5159"/>
                  </a:cubicBezTo>
                  <a:cubicBezTo>
                    <a:pt x="10578" y="5218"/>
                    <a:pt x="10576" y="5279"/>
                    <a:pt x="10571" y="5339"/>
                  </a:cubicBezTo>
                  <a:lnTo>
                    <a:pt x="10571" y="5335"/>
                  </a:lnTo>
                  <a:cubicBezTo>
                    <a:pt x="10559" y="5448"/>
                    <a:pt x="10541" y="5561"/>
                    <a:pt x="10516" y="5671"/>
                  </a:cubicBezTo>
                  <a:cubicBezTo>
                    <a:pt x="10516" y="5669"/>
                    <a:pt x="10517" y="5666"/>
                    <a:pt x="10517" y="5664"/>
                  </a:cubicBezTo>
                  <a:lnTo>
                    <a:pt x="10517" y="5664"/>
                  </a:lnTo>
                  <a:cubicBezTo>
                    <a:pt x="10499" y="5743"/>
                    <a:pt x="10477" y="5820"/>
                    <a:pt x="10450" y="5897"/>
                  </a:cubicBezTo>
                  <a:lnTo>
                    <a:pt x="10450" y="5897"/>
                  </a:lnTo>
                  <a:cubicBezTo>
                    <a:pt x="10451" y="5896"/>
                    <a:pt x="10451" y="5895"/>
                    <a:pt x="10452" y="5894"/>
                  </a:cubicBezTo>
                  <a:lnTo>
                    <a:pt x="10452" y="5894"/>
                  </a:lnTo>
                  <a:cubicBezTo>
                    <a:pt x="10432" y="5949"/>
                    <a:pt x="10411" y="6002"/>
                    <a:pt x="10391" y="6058"/>
                  </a:cubicBezTo>
                  <a:cubicBezTo>
                    <a:pt x="10370" y="6114"/>
                    <a:pt x="10345" y="6170"/>
                    <a:pt x="10318" y="6223"/>
                  </a:cubicBezTo>
                  <a:cubicBezTo>
                    <a:pt x="10287" y="6278"/>
                    <a:pt x="10254" y="6331"/>
                    <a:pt x="10220" y="6383"/>
                  </a:cubicBezTo>
                  <a:cubicBezTo>
                    <a:pt x="10186" y="6428"/>
                    <a:pt x="10151" y="6470"/>
                    <a:pt x="10114" y="6512"/>
                  </a:cubicBezTo>
                  <a:cubicBezTo>
                    <a:pt x="10079" y="6552"/>
                    <a:pt x="10046" y="6593"/>
                    <a:pt x="10011" y="6632"/>
                  </a:cubicBezTo>
                  <a:cubicBezTo>
                    <a:pt x="9950" y="6698"/>
                    <a:pt x="9883" y="6758"/>
                    <a:pt x="9816" y="6817"/>
                  </a:cubicBezTo>
                  <a:cubicBezTo>
                    <a:pt x="9748" y="6873"/>
                    <a:pt x="9678" y="6929"/>
                    <a:pt x="9606" y="6981"/>
                  </a:cubicBezTo>
                  <a:cubicBezTo>
                    <a:pt x="9557" y="7012"/>
                    <a:pt x="9505" y="7037"/>
                    <a:pt x="9453" y="7063"/>
                  </a:cubicBezTo>
                  <a:cubicBezTo>
                    <a:pt x="9448" y="7085"/>
                    <a:pt x="9441" y="7106"/>
                    <a:pt x="9436" y="7127"/>
                  </a:cubicBezTo>
                  <a:lnTo>
                    <a:pt x="9412" y="7202"/>
                  </a:lnTo>
                  <a:cubicBezTo>
                    <a:pt x="9410" y="7210"/>
                    <a:pt x="9407" y="7218"/>
                    <a:pt x="9403" y="7227"/>
                  </a:cubicBezTo>
                  <a:cubicBezTo>
                    <a:pt x="9397" y="7248"/>
                    <a:pt x="9389" y="7269"/>
                    <a:pt x="9382" y="7289"/>
                  </a:cubicBezTo>
                  <a:cubicBezTo>
                    <a:pt x="9377" y="7305"/>
                    <a:pt x="9372" y="7320"/>
                    <a:pt x="9367" y="7334"/>
                  </a:cubicBezTo>
                  <a:cubicBezTo>
                    <a:pt x="9362" y="7348"/>
                    <a:pt x="9359" y="7361"/>
                    <a:pt x="9349" y="7374"/>
                  </a:cubicBezTo>
                  <a:cubicBezTo>
                    <a:pt x="9346" y="7378"/>
                    <a:pt x="9344" y="7380"/>
                    <a:pt x="9340" y="7384"/>
                  </a:cubicBezTo>
                  <a:cubicBezTo>
                    <a:pt x="9339" y="7387"/>
                    <a:pt x="9338" y="7390"/>
                    <a:pt x="9336" y="7393"/>
                  </a:cubicBezTo>
                  <a:cubicBezTo>
                    <a:pt x="9314" y="7449"/>
                    <a:pt x="9292" y="7503"/>
                    <a:pt x="9266" y="7556"/>
                  </a:cubicBezTo>
                  <a:cubicBezTo>
                    <a:pt x="9241" y="7597"/>
                    <a:pt x="9215" y="7637"/>
                    <a:pt x="9186" y="7677"/>
                  </a:cubicBezTo>
                  <a:cubicBezTo>
                    <a:pt x="9157" y="7715"/>
                    <a:pt x="9126" y="7755"/>
                    <a:pt x="9093" y="7792"/>
                  </a:cubicBezTo>
                  <a:cubicBezTo>
                    <a:pt x="9062" y="7823"/>
                    <a:pt x="9030" y="7853"/>
                    <a:pt x="8997" y="7881"/>
                  </a:cubicBezTo>
                  <a:cubicBezTo>
                    <a:pt x="8963" y="7908"/>
                    <a:pt x="8928" y="7935"/>
                    <a:pt x="8894" y="7961"/>
                  </a:cubicBezTo>
                  <a:cubicBezTo>
                    <a:pt x="8856" y="7988"/>
                    <a:pt x="8817" y="8013"/>
                    <a:pt x="8778" y="8038"/>
                  </a:cubicBezTo>
                  <a:cubicBezTo>
                    <a:pt x="8724" y="8072"/>
                    <a:pt x="8667" y="8102"/>
                    <a:pt x="8610" y="8131"/>
                  </a:cubicBezTo>
                  <a:cubicBezTo>
                    <a:pt x="8581" y="8143"/>
                    <a:pt x="8555" y="8153"/>
                    <a:pt x="8526" y="8163"/>
                  </a:cubicBezTo>
                  <a:cubicBezTo>
                    <a:pt x="8454" y="8184"/>
                    <a:pt x="8382" y="8199"/>
                    <a:pt x="8311" y="8215"/>
                  </a:cubicBezTo>
                  <a:lnTo>
                    <a:pt x="8311" y="8215"/>
                  </a:lnTo>
                  <a:cubicBezTo>
                    <a:pt x="8291" y="8217"/>
                    <a:pt x="8270" y="8220"/>
                    <a:pt x="8250" y="8223"/>
                  </a:cubicBezTo>
                  <a:cubicBezTo>
                    <a:pt x="8224" y="8225"/>
                    <a:pt x="8199" y="8226"/>
                    <a:pt x="8173" y="8228"/>
                  </a:cubicBezTo>
                  <a:cubicBezTo>
                    <a:pt x="8125" y="8228"/>
                    <a:pt x="8077" y="8228"/>
                    <a:pt x="8029" y="8226"/>
                  </a:cubicBezTo>
                  <a:cubicBezTo>
                    <a:pt x="7981" y="8225"/>
                    <a:pt x="7930" y="8220"/>
                    <a:pt x="7881" y="8216"/>
                  </a:cubicBezTo>
                  <a:cubicBezTo>
                    <a:pt x="7833" y="8211"/>
                    <a:pt x="7786" y="8205"/>
                    <a:pt x="7738" y="8198"/>
                  </a:cubicBezTo>
                  <a:cubicBezTo>
                    <a:pt x="7685" y="8190"/>
                    <a:pt x="7635" y="8180"/>
                    <a:pt x="7581" y="8169"/>
                  </a:cubicBezTo>
                  <a:cubicBezTo>
                    <a:pt x="7554" y="8161"/>
                    <a:pt x="7527" y="8154"/>
                    <a:pt x="7498" y="8146"/>
                  </a:cubicBezTo>
                  <a:cubicBezTo>
                    <a:pt x="7468" y="8137"/>
                    <a:pt x="7439" y="8126"/>
                    <a:pt x="7409" y="8116"/>
                  </a:cubicBezTo>
                  <a:cubicBezTo>
                    <a:pt x="7384" y="8106"/>
                    <a:pt x="7359" y="8096"/>
                    <a:pt x="7334" y="8086"/>
                  </a:cubicBezTo>
                  <a:cubicBezTo>
                    <a:pt x="7303" y="8072"/>
                    <a:pt x="7274" y="8058"/>
                    <a:pt x="7244" y="8044"/>
                  </a:cubicBezTo>
                  <a:cubicBezTo>
                    <a:pt x="7212" y="8026"/>
                    <a:pt x="7178" y="8006"/>
                    <a:pt x="7145" y="7990"/>
                  </a:cubicBezTo>
                  <a:cubicBezTo>
                    <a:pt x="7115" y="7972"/>
                    <a:pt x="7086" y="7955"/>
                    <a:pt x="7055" y="7941"/>
                  </a:cubicBezTo>
                  <a:cubicBezTo>
                    <a:pt x="7048" y="7938"/>
                    <a:pt x="7040" y="7936"/>
                    <a:pt x="7032" y="7936"/>
                  </a:cubicBezTo>
                  <a:cubicBezTo>
                    <a:pt x="7018" y="7936"/>
                    <a:pt x="7005" y="7941"/>
                    <a:pt x="6993" y="7950"/>
                  </a:cubicBezTo>
                  <a:cubicBezTo>
                    <a:pt x="6993" y="7946"/>
                    <a:pt x="6992" y="7942"/>
                    <a:pt x="6992" y="7939"/>
                  </a:cubicBezTo>
                  <a:lnTo>
                    <a:pt x="6992" y="7939"/>
                  </a:lnTo>
                  <a:cubicBezTo>
                    <a:pt x="6992" y="7919"/>
                    <a:pt x="6993" y="7898"/>
                    <a:pt x="6983" y="7880"/>
                  </a:cubicBezTo>
                  <a:cubicBezTo>
                    <a:pt x="6975" y="7862"/>
                    <a:pt x="6956" y="7848"/>
                    <a:pt x="6935" y="7844"/>
                  </a:cubicBezTo>
                  <a:cubicBezTo>
                    <a:pt x="6932" y="7844"/>
                    <a:pt x="6928" y="7844"/>
                    <a:pt x="6925" y="7844"/>
                  </a:cubicBezTo>
                  <a:cubicBezTo>
                    <a:pt x="6908" y="7844"/>
                    <a:pt x="6891" y="7850"/>
                    <a:pt x="6879" y="7861"/>
                  </a:cubicBezTo>
                  <a:cubicBezTo>
                    <a:pt x="6871" y="7867"/>
                    <a:pt x="6866" y="7874"/>
                    <a:pt x="6859" y="7882"/>
                  </a:cubicBezTo>
                  <a:lnTo>
                    <a:pt x="6790" y="7955"/>
                  </a:lnTo>
                  <a:cubicBezTo>
                    <a:pt x="6761" y="7985"/>
                    <a:pt x="6734" y="8016"/>
                    <a:pt x="6706" y="8044"/>
                  </a:cubicBezTo>
                  <a:cubicBezTo>
                    <a:pt x="6684" y="8064"/>
                    <a:pt x="6662" y="8086"/>
                    <a:pt x="6639" y="8106"/>
                  </a:cubicBezTo>
                  <a:cubicBezTo>
                    <a:pt x="6613" y="8128"/>
                    <a:pt x="6585" y="8149"/>
                    <a:pt x="6558" y="8171"/>
                  </a:cubicBezTo>
                  <a:cubicBezTo>
                    <a:pt x="6505" y="8208"/>
                    <a:pt x="6449" y="8243"/>
                    <a:pt x="6394" y="8277"/>
                  </a:cubicBezTo>
                  <a:cubicBezTo>
                    <a:pt x="6338" y="8312"/>
                    <a:pt x="6284" y="8348"/>
                    <a:pt x="6228" y="8383"/>
                  </a:cubicBezTo>
                  <a:cubicBezTo>
                    <a:pt x="6181" y="8409"/>
                    <a:pt x="6131" y="8433"/>
                    <a:pt x="6082" y="8455"/>
                  </a:cubicBezTo>
                  <a:cubicBezTo>
                    <a:pt x="5975" y="8498"/>
                    <a:pt x="5866" y="8538"/>
                    <a:pt x="5755" y="8569"/>
                  </a:cubicBezTo>
                  <a:cubicBezTo>
                    <a:pt x="5690" y="8583"/>
                    <a:pt x="5625" y="8593"/>
                    <a:pt x="5559" y="8602"/>
                  </a:cubicBezTo>
                  <a:cubicBezTo>
                    <a:pt x="5504" y="8610"/>
                    <a:pt x="5450" y="8616"/>
                    <a:pt x="5396" y="8622"/>
                  </a:cubicBezTo>
                  <a:cubicBezTo>
                    <a:pt x="5342" y="8626"/>
                    <a:pt x="5290" y="8627"/>
                    <a:pt x="5238" y="8628"/>
                  </a:cubicBezTo>
                  <a:cubicBezTo>
                    <a:pt x="5174" y="8627"/>
                    <a:pt x="5112" y="8625"/>
                    <a:pt x="5047" y="8617"/>
                  </a:cubicBezTo>
                  <a:cubicBezTo>
                    <a:pt x="5011" y="8612"/>
                    <a:pt x="4976" y="8607"/>
                    <a:pt x="4942" y="8600"/>
                  </a:cubicBezTo>
                  <a:cubicBezTo>
                    <a:pt x="4902" y="8591"/>
                    <a:pt x="4865" y="8581"/>
                    <a:pt x="4828" y="8573"/>
                  </a:cubicBezTo>
                  <a:cubicBezTo>
                    <a:pt x="4797" y="8563"/>
                    <a:pt x="4764" y="8550"/>
                    <a:pt x="4735" y="8539"/>
                  </a:cubicBezTo>
                  <a:cubicBezTo>
                    <a:pt x="4660" y="8506"/>
                    <a:pt x="4588" y="8468"/>
                    <a:pt x="4516" y="8427"/>
                  </a:cubicBezTo>
                  <a:cubicBezTo>
                    <a:pt x="4478" y="8404"/>
                    <a:pt x="4439" y="8380"/>
                    <a:pt x="4401" y="8354"/>
                  </a:cubicBezTo>
                  <a:cubicBezTo>
                    <a:pt x="4381" y="8344"/>
                    <a:pt x="4362" y="8334"/>
                    <a:pt x="4343" y="8322"/>
                  </a:cubicBezTo>
                  <a:cubicBezTo>
                    <a:pt x="4323" y="8311"/>
                    <a:pt x="4303" y="8300"/>
                    <a:pt x="4283" y="8285"/>
                  </a:cubicBezTo>
                  <a:lnTo>
                    <a:pt x="4210" y="8235"/>
                  </a:lnTo>
                  <a:cubicBezTo>
                    <a:pt x="4190" y="8222"/>
                    <a:pt x="4171" y="8206"/>
                    <a:pt x="4153" y="8192"/>
                  </a:cubicBezTo>
                  <a:cubicBezTo>
                    <a:pt x="4128" y="8177"/>
                    <a:pt x="4104" y="8161"/>
                    <a:pt x="4081" y="8145"/>
                  </a:cubicBezTo>
                  <a:cubicBezTo>
                    <a:pt x="4071" y="8149"/>
                    <a:pt x="4060" y="8156"/>
                    <a:pt x="4050" y="8161"/>
                  </a:cubicBezTo>
                  <a:cubicBezTo>
                    <a:pt x="3995" y="8192"/>
                    <a:pt x="3938" y="8220"/>
                    <a:pt x="3882" y="8245"/>
                  </a:cubicBezTo>
                  <a:cubicBezTo>
                    <a:pt x="3818" y="8272"/>
                    <a:pt x="3752" y="8296"/>
                    <a:pt x="3685" y="8314"/>
                  </a:cubicBezTo>
                  <a:cubicBezTo>
                    <a:pt x="3622" y="8333"/>
                    <a:pt x="3557" y="8347"/>
                    <a:pt x="3492" y="8357"/>
                  </a:cubicBezTo>
                  <a:cubicBezTo>
                    <a:pt x="3402" y="8371"/>
                    <a:pt x="3312" y="8380"/>
                    <a:pt x="3221" y="8384"/>
                  </a:cubicBezTo>
                  <a:cubicBezTo>
                    <a:pt x="3206" y="8385"/>
                    <a:pt x="3190" y="8385"/>
                    <a:pt x="3175" y="8385"/>
                  </a:cubicBezTo>
                  <a:cubicBezTo>
                    <a:pt x="3110" y="8385"/>
                    <a:pt x="3044" y="8379"/>
                    <a:pt x="2981" y="8370"/>
                  </a:cubicBezTo>
                  <a:cubicBezTo>
                    <a:pt x="2858" y="8353"/>
                    <a:pt x="2738" y="8327"/>
                    <a:pt x="2620" y="8290"/>
                  </a:cubicBezTo>
                  <a:cubicBezTo>
                    <a:pt x="2578" y="8277"/>
                    <a:pt x="2537" y="8262"/>
                    <a:pt x="2496" y="8246"/>
                  </a:cubicBezTo>
                  <a:cubicBezTo>
                    <a:pt x="2491" y="8244"/>
                    <a:pt x="2486" y="8242"/>
                    <a:pt x="2481" y="8241"/>
                  </a:cubicBezTo>
                  <a:cubicBezTo>
                    <a:pt x="2475" y="8239"/>
                    <a:pt x="2468" y="8236"/>
                    <a:pt x="2462" y="8231"/>
                  </a:cubicBezTo>
                  <a:cubicBezTo>
                    <a:pt x="2401" y="8208"/>
                    <a:pt x="2342" y="8179"/>
                    <a:pt x="2284" y="8149"/>
                  </a:cubicBezTo>
                  <a:cubicBezTo>
                    <a:pt x="2225" y="8120"/>
                    <a:pt x="2167" y="8090"/>
                    <a:pt x="2110" y="8056"/>
                  </a:cubicBezTo>
                  <a:cubicBezTo>
                    <a:pt x="2050" y="8022"/>
                    <a:pt x="1992" y="7986"/>
                    <a:pt x="1934" y="7948"/>
                  </a:cubicBezTo>
                  <a:cubicBezTo>
                    <a:pt x="1879" y="7912"/>
                    <a:pt x="1827" y="7873"/>
                    <a:pt x="1773" y="7836"/>
                  </a:cubicBezTo>
                  <a:cubicBezTo>
                    <a:pt x="1715" y="7796"/>
                    <a:pt x="1657" y="7756"/>
                    <a:pt x="1600" y="7714"/>
                  </a:cubicBezTo>
                  <a:cubicBezTo>
                    <a:pt x="1547" y="7676"/>
                    <a:pt x="1497" y="7631"/>
                    <a:pt x="1450" y="7585"/>
                  </a:cubicBezTo>
                  <a:lnTo>
                    <a:pt x="1435" y="7570"/>
                  </a:lnTo>
                  <a:lnTo>
                    <a:pt x="1435" y="7570"/>
                  </a:lnTo>
                  <a:cubicBezTo>
                    <a:pt x="1445" y="7592"/>
                    <a:pt x="1456" y="7615"/>
                    <a:pt x="1462" y="7638"/>
                  </a:cubicBezTo>
                  <a:cubicBezTo>
                    <a:pt x="1464" y="7645"/>
                    <a:pt x="1466" y="7651"/>
                    <a:pt x="1466" y="7657"/>
                  </a:cubicBezTo>
                  <a:lnTo>
                    <a:pt x="1488" y="7678"/>
                  </a:lnTo>
                  <a:cubicBezTo>
                    <a:pt x="1582" y="7774"/>
                    <a:pt x="1675" y="7870"/>
                    <a:pt x="1776" y="7960"/>
                  </a:cubicBezTo>
                  <a:cubicBezTo>
                    <a:pt x="1812" y="7991"/>
                    <a:pt x="1849" y="8018"/>
                    <a:pt x="1887" y="8045"/>
                  </a:cubicBezTo>
                  <a:cubicBezTo>
                    <a:pt x="1853" y="8060"/>
                    <a:pt x="1840" y="8107"/>
                    <a:pt x="1862" y="8138"/>
                  </a:cubicBezTo>
                  <a:cubicBezTo>
                    <a:pt x="1884" y="8167"/>
                    <a:pt x="1913" y="8192"/>
                    <a:pt x="1941" y="8215"/>
                  </a:cubicBezTo>
                  <a:cubicBezTo>
                    <a:pt x="1934" y="8237"/>
                    <a:pt x="1929" y="8257"/>
                    <a:pt x="1924" y="8280"/>
                  </a:cubicBezTo>
                  <a:cubicBezTo>
                    <a:pt x="1909" y="8344"/>
                    <a:pt x="1889" y="8409"/>
                    <a:pt x="1868" y="8472"/>
                  </a:cubicBezTo>
                  <a:cubicBezTo>
                    <a:pt x="1833" y="8570"/>
                    <a:pt x="1790" y="8664"/>
                    <a:pt x="1743" y="8757"/>
                  </a:cubicBezTo>
                  <a:cubicBezTo>
                    <a:pt x="1712" y="8814"/>
                    <a:pt x="1680" y="8868"/>
                    <a:pt x="1645" y="8921"/>
                  </a:cubicBezTo>
                  <a:cubicBezTo>
                    <a:pt x="1626" y="8947"/>
                    <a:pt x="1608" y="8973"/>
                    <a:pt x="1589" y="8999"/>
                  </a:cubicBezTo>
                  <a:cubicBezTo>
                    <a:pt x="1569" y="9025"/>
                    <a:pt x="1547" y="9050"/>
                    <a:pt x="1526" y="9075"/>
                  </a:cubicBezTo>
                  <a:cubicBezTo>
                    <a:pt x="1448" y="9157"/>
                    <a:pt x="1366" y="9234"/>
                    <a:pt x="1280" y="9309"/>
                  </a:cubicBezTo>
                  <a:lnTo>
                    <a:pt x="1280" y="9309"/>
                  </a:lnTo>
                  <a:cubicBezTo>
                    <a:pt x="1281" y="9309"/>
                    <a:pt x="1282" y="9308"/>
                    <a:pt x="1283" y="9308"/>
                  </a:cubicBezTo>
                  <a:lnTo>
                    <a:pt x="1283" y="9308"/>
                  </a:lnTo>
                  <a:cubicBezTo>
                    <a:pt x="1257" y="9328"/>
                    <a:pt x="1232" y="9350"/>
                    <a:pt x="1204" y="9371"/>
                  </a:cubicBezTo>
                  <a:cubicBezTo>
                    <a:pt x="1183" y="9387"/>
                    <a:pt x="1160" y="9402"/>
                    <a:pt x="1139" y="9415"/>
                  </a:cubicBezTo>
                  <a:cubicBezTo>
                    <a:pt x="1131" y="9420"/>
                    <a:pt x="1124" y="9427"/>
                    <a:pt x="1118" y="9432"/>
                  </a:cubicBezTo>
                  <a:cubicBezTo>
                    <a:pt x="1088" y="9453"/>
                    <a:pt x="1059" y="9475"/>
                    <a:pt x="1030" y="9496"/>
                  </a:cubicBezTo>
                  <a:cubicBezTo>
                    <a:pt x="974" y="9536"/>
                    <a:pt x="914" y="9572"/>
                    <a:pt x="853" y="9607"/>
                  </a:cubicBezTo>
                  <a:cubicBezTo>
                    <a:pt x="786" y="9647"/>
                    <a:pt x="719" y="9685"/>
                    <a:pt x="650" y="9721"/>
                  </a:cubicBezTo>
                  <a:cubicBezTo>
                    <a:pt x="581" y="9757"/>
                    <a:pt x="511" y="9787"/>
                    <a:pt x="438" y="9808"/>
                  </a:cubicBezTo>
                  <a:cubicBezTo>
                    <a:pt x="363" y="9830"/>
                    <a:pt x="287" y="9852"/>
                    <a:pt x="210" y="9864"/>
                  </a:cubicBezTo>
                  <a:cubicBezTo>
                    <a:pt x="179" y="9868"/>
                    <a:pt x="149" y="9873"/>
                    <a:pt x="118" y="9873"/>
                  </a:cubicBezTo>
                  <a:cubicBezTo>
                    <a:pt x="113" y="9873"/>
                    <a:pt x="107" y="9873"/>
                    <a:pt x="102" y="9872"/>
                  </a:cubicBezTo>
                  <a:cubicBezTo>
                    <a:pt x="77" y="9870"/>
                    <a:pt x="49" y="9868"/>
                    <a:pt x="19" y="9865"/>
                  </a:cubicBezTo>
                  <a:cubicBezTo>
                    <a:pt x="13" y="9864"/>
                    <a:pt x="8" y="9864"/>
                    <a:pt x="0" y="9862"/>
                  </a:cubicBezTo>
                  <a:lnTo>
                    <a:pt x="0" y="9862"/>
                  </a:lnTo>
                  <a:cubicBezTo>
                    <a:pt x="6" y="9866"/>
                    <a:pt x="13" y="9869"/>
                    <a:pt x="20" y="9871"/>
                  </a:cubicBezTo>
                  <a:cubicBezTo>
                    <a:pt x="40" y="9878"/>
                    <a:pt x="61" y="9878"/>
                    <a:pt x="81" y="9882"/>
                  </a:cubicBezTo>
                  <a:cubicBezTo>
                    <a:pt x="111" y="9886"/>
                    <a:pt x="141" y="9889"/>
                    <a:pt x="171" y="9889"/>
                  </a:cubicBezTo>
                  <a:cubicBezTo>
                    <a:pt x="200" y="9889"/>
                    <a:pt x="229" y="9887"/>
                    <a:pt x="257" y="9883"/>
                  </a:cubicBezTo>
                  <a:cubicBezTo>
                    <a:pt x="266" y="9882"/>
                    <a:pt x="273" y="9882"/>
                    <a:pt x="281" y="9881"/>
                  </a:cubicBezTo>
                  <a:lnTo>
                    <a:pt x="281" y="9895"/>
                  </a:lnTo>
                  <a:cubicBezTo>
                    <a:pt x="284" y="9930"/>
                    <a:pt x="315" y="9952"/>
                    <a:pt x="347" y="9952"/>
                  </a:cubicBezTo>
                  <a:cubicBezTo>
                    <a:pt x="348" y="9952"/>
                    <a:pt x="350" y="9952"/>
                    <a:pt x="351" y="9952"/>
                  </a:cubicBezTo>
                  <a:lnTo>
                    <a:pt x="353" y="9952"/>
                  </a:lnTo>
                  <a:cubicBezTo>
                    <a:pt x="365" y="9959"/>
                    <a:pt x="377" y="9963"/>
                    <a:pt x="393" y="9963"/>
                  </a:cubicBezTo>
                  <a:cubicBezTo>
                    <a:pt x="415" y="9963"/>
                    <a:pt x="438" y="9958"/>
                    <a:pt x="460" y="9953"/>
                  </a:cubicBezTo>
                  <a:cubicBezTo>
                    <a:pt x="469" y="9958"/>
                    <a:pt x="480" y="9962"/>
                    <a:pt x="493" y="9962"/>
                  </a:cubicBezTo>
                  <a:cubicBezTo>
                    <a:pt x="550" y="9959"/>
                    <a:pt x="608" y="9947"/>
                    <a:pt x="664" y="9928"/>
                  </a:cubicBezTo>
                  <a:lnTo>
                    <a:pt x="665" y="9929"/>
                  </a:lnTo>
                  <a:cubicBezTo>
                    <a:pt x="681" y="9947"/>
                    <a:pt x="702" y="9960"/>
                    <a:pt x="727" y="9960"/>
                  </a:cubicBezTo>
                  <a:cubicBezTo>
                    <a:pt x="728" y="9960"/>
                    <a:pt x="730" y="9960"/>
                    <a:pt x="732" y="9960"/>
                  </a:cubicBezTo>
                  <a:cubicBezTo>
                    <a:pt x="749" y="9960"/>
                    <a:pt x="760" y="9957"/>
                    <a:pt x="776" y="9952"/>
                  </a:cubicBezTo>
                  <a:cubicBezTo>
                    <a:pt x="802" y="9943"/>
                    <a:pt x="829" y="9932"/>
                    <a:pt x="856" y="9922"/>
                  </a:cubicBezTo>
                  <a:cubicBezTo>
                    <a:pt x="865" y="9934"/>
                    <a:pt x="878" y="9945"/>
                    <a:pt x="892" y="9949"/>
                  </a:cubicBezTo>
                  <a:cubicBezTo>
                    <a:pt x="906" y="9953"/>
                    <a:pt x="918" y="9955"/>
                    <a:pt x="933" y="9958"/>
                  </a:cubicBezTo>
                  <a:cubicBezTo>
                    <a:pt x="937" y="9958"/>
                    <a:pt x="940" y="9958"/>
                    <a:pt x="944" y="9958"/>
                  </a:cubicBezTo>
                  <a:cubicBezTo>
                    <a:pt x="952" y="9958"/>
                    <a:pt x="960" y="9958"/>
                    <a:pt x="968" y="9957"/>
                  </a:cubicBezTo>
                  <a:cubicBezTo>
                    <a:pt x="984" y="9955"/>
                    <a:pt x="998" y="9951"/>
                    <a:pt x="1012" y="9947"/>
                  </a:cubicBezTo>
                  <a:cubicBezTo>
                    <a:pt x="1030" y="9941"/>
                    <a:pt x="1048" y="9935"/>
                    <a:pt x="1065" y="9928"/>
                  </a:cubicBezTo>
                  <a:cubicBezTo>
                    <a:pt x="1103" y="9916"/>
                    <a:pt x="1139" y="9897"/>
                    <a:pt x="1175" y="9880"/>
                  </a:cubicBezTo>
                  <a:cubicBezTo>
                    <a:pt x="1213" y="9860"/>
                    <a:pt x="1251" y="9838"/>
                    <a:pt x="1289" y="9817"/>
                  </a:cubicBezTo>
                  <a:cubicBezTo>
                    <a:pt x="1381" y="9761"/>
                    <a:pt x="1468" y="9698"/>
                    <a:pt x="1551" y="9629"/>
                  </a:cubicBezTo>
                  <a:cubicBezTo>
                    <a:pt x="1566" y="9624"/>
                    <a:pt x="1577" y="9621"/>
                    <a:pt x="1593" y="9615"/>
                  </a:cubicBezTo>
                  <a:cubicBezTo>
                    <a:pt x="1603" y="9611"/>
                    <a:pt x="1612" y="9603"/>
                    <a:pt x="1623" y="9597"/>
                  </a:cubicBezTo>
                  <a:cubicBezTo>
                    <a:pt x="1634" y="9588"/>
                    <a:pt x="1645" y="9576"/>
                    <a:pt x="1656" y="9565"/>
                  </a:cubicBezTo>
                  <a:cubicBezTo>
                    <a:pt x="1670" y="9549"/>
                    <a:pt x="1686" y="9534"/>
                    <a:pt x="1701" y="9518"/>
                  </a:cubicBezTo>
                  <a:cubicBezTo>
                    <a:pt x="1734" y="9483"/>
                    <a:pt x="1766" y="9445"/>
                    <a:pt x="1798" y="9407"/>
                  </a:cubicBezTo>
                  <a:cubicBezTo>
                    <a:pt x="1895" y="9308"/>
                    <a:pt x="1987" y="9201"/>
                    <a:pt x="2072" y="9087"/>
                  </a:cubicBezTo>
                  <a:cubicBezTo>
                    <a:pt x="2124" y="9015"/>
                    <a:pt x="2173" y="8939"/>
                    <a:pt x="2216" y="8859"/>
                  </a:cubicBezTo>
                  <a:cubicBezTo>
                    <a:pt x="2253" y="8788"/>
                    <a:pt x="2286" y="8710"/>
                    <a:pt x="2295" y="8630"/>
                  </a:cubicBezTo>
                  <a:cubicBezTo>
                    <a:pt x="2296" y="8615"/>
                    <a:pt x="2293" y="8601"/>
                    <a:pt x="2286" y="8590"/>
                  </a:cubicBezTo>
                  <a:cubicBezTo>
                    <a:pt x="2291" y="8570"/>
                    <a:pt x="2295" y="8553"/>
                    <a:pt x="2297" y="8533"/>
                  </a:cubicBezTo>
                  <a:cubicBezTo>
                    <a:pt x="2300" y="8518"/>
                    <a:pt x="2297" y="8503"/>
                    <a:pt x="2296" y="8488"/>
                  </a:cubicBezTo>
                  <a:cubicBezTo>
                    <a:pt x="2293" y="8456"/>
                    <a:pt x="2266" y="8435"/>
                    <a:pt x="2237" y="8432"/>
                  </a:cubicBezTo>
                  <a:cubicBezTo>
                    <a:pt x="2238" y="8427"/>
                    <a:pt x="2238" y="8420"/>
                    <a:pt x="2238" y="8415"/>
                  </a:cubicBezTo>
                  <a:cubicBezTo>
                    <a:pt x="2238" y="8411"/>
                    <a:pt x="2237" y="8408"/>
                    <a:pt x="2238" y="8404"/>
                  </a:cubicBezTo>
                  <a:cubicBezTo>
                    <a:pt x="2269" y="8419"/>
                    <a:pt x="2300" y="8435"/>
                    <a:pt x="2331" y="8449"/>
                  </a:cubicBezTo>
                  <a:cubicBezTo>
                    <a:pt x="2332" y="8451"/>
                    <a:pt x="2332" y="8454"/>
                    <a:pt x="2333" y="8456"/>
                  </a:cubicBezTo>
                  <a:cubicBezTo>
                    <a:pt x="2340" y="8476"/>
                    <a:pt x="2355" y="8492"/>
                    <a:pt x="2368" y="8507"/>
                  </a:cubicBezTo>
                  <a:cubicBezTo>
                    <a:pt x="2383" y="8525"/>
                    <a:pt x="2403" y="8540"/>
                    <a:pt x="2422" y="8554"/>
                  </a:cubicBezTo>
                  <a:cubicBezTo>
                    <a:pt x="2479" y="8597"/>
                    <a:pt x="2541" y="8630"/>
                    <a:pt x="2605" y="8659"/>
                  </a:cubicBezTo>
                  <a:cubicBezTo>
                    <a:pt x="2663" y="8687"/>
                    <a:pt x="2723" y="8708"/>
                    <a:pt x="2785" y="8728"/>
                  </a:cubicBezTo>
                  <a:cubicBezTo>
                    <a:pt x="2863" y="8752"/>
                    <a:pt x="2944" y="8771"/>
                    <a:pt x="3024" y="8786"/>
                  </a:cubicBezTo>
                  <a:cubicBezTo>
                    <a:pt x="3111" y="8802"/>
                    <a:pt x="3198" y="8809"/>
                    <a:pt x="3285" y="8809"/>
                  </a:cubicBezTo>
                  <a:cubicBezTo>
                    <a:pt x="3345" y="8809"/>
                    <a:pt x="3405" y="8806"/>
                    <a:pt x="3465" y="8798"/>
                  </a:cubicBezTo>
                  <a:cubicBezTo>
                    <a:pt x="3517" y="8792"/>
                    <a:pt x="3570" y="8780"/>
                    <a:pt x="3623" y="8766"/>
                  </a:cubicBezTo>
                  <a:cubicBezTo>
                    <a:pt x="3694" y="8752"/>
                    <a:pt x="3765" y="8734"/>
                    <a:pt x="3833" y="8709"/>
                  </a:cubicBezTo>
                  <a:cubicBezTo>
                    <a:pt x="3885" y="8692"/>
                    <a:pt x="3934" y="8669"/>
                    <a:pt x="3982" y="8643"/>
                  </a:cubicBezTo>
                  <a:cubicBezTo>
                    <a:pt x="3999" y="8635"/>
                    <a:pt x="4014" y="8622"/>
                    <a:pt x="4029" y="8610"/>
                  </a:cubicBezTo>
                  <a:cubicBezTo>
                    <a:pt x="4045" y="8597"/>
                    <a:pt x="4056" y="8578"/>
                    <a:pt x="4066" y="8561"/>
                  </a:cubicBezTo>
                  <a:cubicBezTo>
                    <a:pt x="4085" y="8566"/>
                    <a:pt x="4102" y="8571"/>
                    <a:pt x="4120" y="8575"/>
                  </a:cubicBezTo>
                  <a:cubicBezTo>
                    <a:pt x="4127" y="8584"/>
                    <a:pt x="4136" y="8592"/>
                    <a:pt x="4146" y="8601"/>
                  </a:cubicBezTo>
                  <a:cubicBezTo>
                    <a:pt x="4168" y="8621"/>
                    <a:pt x="4194" y="8636"/>
                    <a:pt x="4219" y="8653"/>
                  </a:cubicBezTo>
                  <a:cubicBezTo>
                    <a:pt x="4287" y="8697"/>
                    <a:pt x="4361" y="8731"/>
                    <a:pt x="4435" y="8764"/>
                  </a:cubicBezTo>
                  <a:cubicBezTo>
                    <a:pt x="4486" y="8787"/>
                    <a:pt x="4538" y="8807"/>
                    <a:pt x="4591" y="8827"/>
                  </a:cubicBezTo>
                  <a:cubicBezTo>
                    <a:pt x="4597" y="8836"/>
                    <a:pt x="4603" y="8844"/>
                    <a:pt x="4611" y="8853"/>
                  </a:cubicBezTo>
                  <a:cubicBezTo>
                    <a:pt x="4629" y="8869"/>
                    <a:pt x="4646" y="8884"/>
                    <a:pt x="4665" y="8898"/>
                  </a:cubicBezTo>
                  <a:cubicBezTo>
                    <a:pt x="4700" y="8924"/>
                    <a:pt x="4742" y="8940"/>
                    <a:pt x="4783" y="8956"/>
                  </a:cubicBezTo>
                  <a:cubicBezTo>
                    <a:pt x="4830" y="8973"/>
                    <a:pt x="4882" y="8983"/>
                    <a:pt x="4932" y="8991"/>
                  </a:cubicBezTo>
                  <a:cubicBezTo>
                    <a:pt x="5029" y="9008"/>
                    <a:pt x="5128" y="9013"/>
                    <a:pt x="5225" y="9013"/>
                  </a:cubicBezTo>
                  <a:cubicBezTo>
                    <a:pt x="5313" y="9013"/>
                    <a:pt x="5400" y="9008"/>
                    <a:pt x="5488" y="8997"/>
                  </a:cubicBezTo>
                  <a:cubicBezTo>
                    <a:pt x="5503" y="8997"/>
                    <a:pt x="5518" y="8998"/>
                    <a:pt x="5533" y="8998"/>
                  </a:cubicBezTo>
                  <a:cubicBezTo>
                    <a:pt x="5586" y="8998"/>
                    <a:pt x="5638" y="8996"/>
                    <a:pt x="5691" y="8992"/>
                  </a:cubicBezTo>
                  <a:cubicBezTo>
                    <a:pt x="5724" y="8989"/>
                    <a:pt x="5759" y="8987"/>
                    <a:pt x="5791" y="8982"/>
                  </a:cubicBezTo>
                  <a:cubicBezTo>
                    <a:pt x="5810" y="8978"/>
                    <a:pt x="5827" y="8977"/>
                    <a:pt x="5845" y="8970"/>
                  </a:cubicBezTo>
                  <a:cubicBezTo>
                    <a:pt x="5863" y="8963"/>
                    <a:pt x="5882" y="8957"/>
                    <a:pt x="5901" y="8950"/>
                  </a:cubicBezTo>
                  <a:cubicBezTo>
                    <a:pt x="5919" y="8941"/>
                    <a:pt x="5934" y="8927"/>
                    <a:pt x="5941" y="8909"/>
                  </a:cubicBezTo>
                  <a:cubicBezTo>
                    <a:pt x="5949" y="8912"/>
                    <a:pt x="5956" y="8914"/>
                    <a:pt x="5965" y="8915"/>
                  </a:cubicBezTo>
                  <a:cubicBezTo>
                    <a:pt x="5969" y="8915"/>
                    <a:pt x="5974" y="8915"/>
                    <a:pt x="5978" y="8915"/>
                  </a:cubicBezTo>
                  <a:cubicBezTo>
                    <a:pt x="6012" y="8915"/>
                    <a:pt x="6045" y="8898"/>
                    <a:pt x="6077" y="8889"/>
                  </a:cubicBezTo>
                  <a:cubicBezTo>
                    <a:pt x="6134" y="8870"/>
                    <a:pt x="6191" y="8854"/>
                    <a:pt x="6248" y="8834"/>
                  </a:cubicBezTo>
                  <a:cubicBezTo>
                    <a:pt x="6319" y="8810"/>
                    <a:pt x="6392" y="8786"/>
                    <a:pt x="6461" y="8757"/>
                  </a:cubicBezTo>
                  <a:cubicBezTo>
                    <a:pt x="6601" y="8700"/>
                    <a:pt x="6737" y="8631"/>
                    <a:pt x="6853" y="8532"/>
                  </a:cubicBezTo>
                  <a:cubicBezTo>
                    <a:pt x="6897" y="8493"/>
                    <a:pt x="6939" y="8447"/>
                    <a:pt x="6964" y="8395"/>
                  </a:cubicBezTo>
                  <a:cubicBezTo>
                    <a:pt x="6970" y="8380"/>
                    <a:pt x="6977" y="8364"/>
                    <a:pt x="6978" y="8348"/>
                  </a:cubicBezTo>
                  <a:cubicBezTo>
                    <a:pt x="7023" y="8305"/>
                    <a:pt x="7063" y="8258"/>
                    <a:pt x="7096" y="8204"/>
                  </a:cubicBezTo>
                  <a:cubicBezTo>
                    <a:pt x="7112" y="8179"/>
                    <a:pt x="7117" y="8148"/>
                    <a:pt x="7114" y="8120"/>
                  </a:cubicBezTo>
                  <a:lnTo>
                    <a:pt x="7114" y="8120"/>
                  </a:lnTo>
                  <a:cubicBezTo>
                    <a:pt x="7136" y="8132"/>
                    <a:pt x="7158" y="8145"/>
                    <a:pt x="7181" y="8157"/>
                  </a:cubicBezTo>
                  <a:cubicBezTo>
                    <a:pt x="7233" y="8186"/>
                    <a:pt x="7287" y="8210"/>
                    <a:pt x="7343" y="8230"/>
                  </a:cubicBezTo>
                  <a:cubicBezTo>
                    <a:pt x="7342" y="8256"/>
                    <a:pt x="7356" y="8282"/>
                    <a:pt x="7382" y="8294"/>
                  </a:cubicBezTo>
                  <a:cubicBezTo>
                    <a:pt x="7400" y="8302"/>
                    <a:pt x="7418" y="8308"/>
                    <a:pt x="7436" y="8316"/>
                  </a:cubicBezTo>
                  <a:cubicBezTo>
                    <a:pt x="7457" y="8325"/>
                    <a:pt x="7477" y="8336"/>
                    <a:pt x="7498" y="8344"/>
                  </a:cubicBezTo>
                  <a:cubicBezTo>
                    <a:pt x="7516" y="8352"/>
                    <a:pt x="7533" y="8359"/>
                    <a:pt x="7553" y="8367"/>
                  </a:cubicBezTo>
                  <a:cubicBezTo>
                    <a:pt x="7571" y="8378"/>
                    <a:pt x="7594" y="8388"/>
                    <a:pt x="7614" y="8400"/>
                  </a:cubicBezTo>
                  <a:cubicBezTo>
                    <a:pt x="7614" y="8400"/>
                    <a:pt x="7614" y="8400"/>
                    <a:pt x="7614" y="8399"/>
                  </a:cubicBezTo>
                  <a:lnTo>
                    <a:pt x="7614" y="8399"/>
                  </a:lnTo>
                  <a:cubicBezTo>
                    <a:pt x="7669" y="8428"/>
                    <a:pt x="7727" y="8451"/>
                    <a:pt x="7787" y="8465"/>
                  </a:cubicBezTo>
                  <a:cubicBezTo>
                    <a:pt x="7788" y="8465"/>
                    <a:pt x="7790" y="8465"/>
                    <a:pt x="7791" y="8466"/>
                  </a:cubicBezTo>
                  <a:cubicBezTo>
                    <a:pt x="7793" y="8473"/>
                    <a:pt x="7796" y="8481"/>
                    <a:pt x="7802" y="8487"/>
                  </a:cubicBezTo>
                  <a:cubicBezTo>
                    <a:pt x="7816" y="8504"/>
                    <a:pt x="7832" y="8514"/>
                    <a:pt x="7849" y="8524"/>
                  </a:cubicBezTo>
                  <a:cubicBezTo>
                    <a:pt x="7876" y="8538"/>
                    <a:pt x="7901" y="8550"/>
                    <a:pt x="7930" y="8563"/>
                  </a:cubicBezTo>
                  <a:cubicBezTo>
                    <a:pt x="7942" y="8568"/>
                    <a:pt x="7953" y="8570"/>
                    <a:pt x="7965" y="8574"/>
                  </a:cubicBezTo>
                  <a:cubicBezTo>
                    <a:pt x="8024" y="8592"/>
                    <a:pt x="8085" y="8599"/>
                    <a:pt x="8146" y="8599"/>
                  </a:cubicBezTo>
                  <a:cubicBezTo>
                    <a:pt x="8179" y="8599"/>
                    <a:pt x="8212" y="8597"/>
                    <a:pt x="8245" y="8594"/>
                  </a:cubicBezTo>
                  <a:cubicBezTo>
                    <a:pt x="8285" y="8590"/>
                    <a:pt x="8323" y="8581"/>
                    <a:pt x="8363" y="8574"/>
                  </a:cubicBezTo>
                  <a:lnTo>
                    <a:pt x="8364" y="8574"/>
                  </a:lnTo>
                  <a:cubicBezTo>
                    <a:pt x="8371" y="8575"/>
                    <a:pt x="8379" y="8576"/>
                    <a:pt x="8387" y="8576"/>
                  </a:cubicBezTo>
                  <a:cubicBezTo>
                    <a:pt x="8427" y="8576"/>
                    <a:pt x="8466" y="8564"/>
                    <a:pt x="8504" y="8552"/>
                  </a:cubicBezTo>
                  <a:cubicBezTo>
                    <a:pt x="8564" y="8534"/>
                    <a:pt x="8622" y="8509"/>
                    <a:pt x="8679" y="8483"/>
                  </a:cubicBezTo>
                  <a:cubicBezTo>
                    <a:pt x="8787" y="8436"/>
                    <a:pt x="8889" y="8377"/>
                    <a:pt x="8985" y="8311"/>
                  </a:cubicBezTo>
                  <a:cubicBezTo>
                    <a:pt x="8993" y="8313"/>
                    <a:pt x="8999" y="8315"/>
                    <a:pt x="9008" y="8315"/>
                  </a:cubicBezTo>
                  <a:cubicBezTo>
                    <a:pt x="9028" y="8315"/>
                    <a:pt x="9051" y="8312"/>
                    <a:pt x="9070" y="8301"/>
                  </a:cubicBezTo>
                  <a:cubicBezTo>
                    <a:pt x="9143" y="8256"/>
                    <a:pt x="9205" y="8197"/>
                    <a:pt x="9266" y="8137"/>
                  </a:cubicBezTo>
                  <a:cubicBezTo>
                    <a:pt x="9400" y="8005"/>
                    <a:pt x="9514" y="7852"/>
                    <a:pt x="9613" y="7692"/>
                  </a:cubicBezTo>
                  <a:cubicBezTo>
                    <a:pt x="9660" y="7616"/>
                    <a:pt x="9701" y="7539"/>
                    <a:pt x="9738" y="7460"/>
                  </a:cubicBezTo>
                  <a:cubicBezTo>
                    <a:pt x="9758" y="7417"/>
                    <a:pt x="9776" y="7374"/>
                    <a:pt x="9793" y="7331"/>
                  </a:cubicBezTo>
                  <a:cubicBezTo>
                    <a:pt x="9799" y="7314"/>
                    <a:pt x="9804" y="7296"/>
                    <a:pt x="9811" y="7280"/>
                  </a:cubicBezTo>
                  <a:cubicBezTo>
                    <a:pt x="9819" y="7257"/>
                    <a:pt x="9826" y="7231"/>
                    <a:pt x="9831" y="7207"/>
                  </a:cubicBezTo>
                  <a:cubicBezTo>
                    <a:pt x="9835" y="7187"/>
                    <a:pt x="9836" y="7173"/>
                    <a:pt x="9838" y="7154"/>
                  </a:cubicBezTo>
                  <a:cubicBezTo>
                    <a:pt x="9838" y="7149"/>
                    <a:pt x="9838" y="7142"/>
                    <a:pt x="9836" y="7135"/>
                  </a:cubicBezTo>
                  <a:cubicBezTo>
                    <a:pt x="9835" y="7123"/>
                    <a:pt x="9831" y="7110"/>
                    <a:pt x="9828" y="7098"/>
                  </a:cubicBezTo>
                  <a:cubicBezTo>
                    <a:pt x="9825" y="7088"/>
                    <a:pt x="9820" y="7079"/>
                    <a:pt x="9813" y="7073"/>
                  </a:cubicBezTo>
                  <a:cubicBezTo>
                    <a:pt x="9850" y="7057"/>
                    <a:pt x="9887" y="7041"/>
                    <a:pt x="9923" y="7021"/>
                  </a:cubicBezTo>
                  <a:cubicBezTo>
                    <a:pt x="10061" y="6948"/>
                    <a:pt x="10184" y="6842"/>
                    <a:pt x="10292" y="6733"/>
                  </a:cubicBezTo>
                  <a:cubicBezTo>
                    <a:pt x="10335" y="6690"/>
                    <a:pt x="10376" y="6643"/>
                    <a:pt x="10413" y="6595"/>
                  </a:cubicBezTo>
                  <a:cubicBezTo>
                    <a:pt x="10445" y="6563"/>
                    <a:pt x="10475" y="6530"/>
                    <a:pt x="10505" y="6495"/>
                  </a:cubicBezTo>
                  <a:cubicBezTo>
                    <a:pt x="10556" y="6434"/>
                    <a:pt x="10602" y="6367"/>
                    <a:pt x="10643" y="6300"/>
                  </a:cubicBezTo>
                  <a:cubicBezTo>
                    <a:pt x="10687" y="6228"/>
                    <a:pt x="10724" y="6155"/>
                    <a:pt x="10755" y="6078"/>
                  </a:cubicBezTo>
                  <a:cubicBezTo>
                    <a:pt x="10768" y="6046"/>
                    <a:pt x="10779" y="6014"/>
                    <a:pt x="10788" y="5981"/>
                  </a:cubicBezTo>
                  <a:cubicBezTo>
                    <a:pt x="10793" y="5964"/>
                    <a:pt x="10796" y="5948"/>
                    <a:pt x="10800" y="5929"/>
                  </a:cubicBezTo>
                  <a:cubicBezTo>
                    <a:pt x="10837" y="5840"/>
                    <a:pt x="10870" y="5751"/>
                    <a:pt x="10891" y="5656"/>
                  </a:cubicBezTo>
                  <a:cubicBezTo>
                    <a:pt x="10907" y="5593"/>
                    <a:pt x="10917" y="5527"/>
                    <a:pt x="10913" y="5462"/>
                  </a:cubicBezTo>
                  <a:cubicBezTo>
                    <a:pt x="10913" y="5452"/>
                    <a:pt x="10913" y="5443"/>
                    <a:pt x="10910" y="5434"/>
                  </a:cubicBezTo>
                  <a:cubicBezTo>
                    <a:pt x="10908" y="5417"/>
                    <a:pt x="10904" y="5408"/>
                    <a:pt x="10898" y="5395"/>
                  </a:cubicBezTo>
                  <a:cubicBezTo>
                    <a:pt x="10891" y="5377"/>
                    <a:pt x="10877" y="5361"/>
                    <a:pt x="10860" y="5351"/>
                  </a:cubicBezTo>
                  <a:lnTo>
                    <a:pt x="10852" y="5348"/>
                  </a:lnTo>
                  <a:cubicBezTo>
                    <a:pt x="10852" y="5341"/>
                    <a:pt x="10851" y="5335"/>
                    <a:pt x="10851" y="5328"/>
                  </a:cubicBezTo>
                  <a:cubicBezTo>
                    <a:pt x="10848" y="5302"/>
                    <a:pt x="10843" y="5278"/>
                    <a:pt x="10835" y="5252"/>
                  </a:cubicBezTo>
                  <a:lnTo>
                    <a:pt x="10835" y="5252"/>
                  </a:lnTo>
                  <a:cubicBezTo>
                    <a:pt x="10848" y="5263"/>
                    <a:pt x="10860" y="5277"/>
                    <a:pt x="10872" y="5288"/>
                  </a:cubicBezTo>
                  <a:cubicBezTo>
                    <a:pt x="10898" y="5318"/>
                    <a:pt x="10924" y="5346"/>
                    <a:pt x="10950" y="5375"/>
                  </a:cubicBezTo>
                  <a:cubicBezTo>
                    <a:pt x="10965" y="5392"/>
                    <a:pt x="10984" y="5408"/>
                    <a:pt x="11000" y="5425"/>
                  </a:cubicBezTo>
                  <a:cubicBezTo>
                    <a:pt x="11013" y="5438"/>
                    <a:pt x="11025" y="5451"/>
                    <a:pt x="11038" y="5463"/>
                  </a:cubicBezTo>
                  <a:cubicBezTo>
                    <a:pt x="11074" y="5498"/>
                    <a:pt x="11111" y="5532"/>
                    <a:pt x="11150" y="5563"/>
                  </a:cubicBezTo>
                  <a:cubicBezTo>
                    <a:pt x="11162" y="5574"/>
                    <a:pt x="11178" y="5579"/>
                    <a:pt x="11193" y="5579"/>
                  </a:cubicBezTo>
                  <a:cubicBezTo>
                    <a:pt x="11198" y="5579"/>
                    <a:pt x="11204" y="5578"/>
                    <a:pt x="11209" y="5577"/>
                  </a:cubicBezTo>
                  <a:cubicBezTo>
                    <a:pt x="11209" y="5577"/>
                    <a:pt x="11211" y="5577"/>
                    <a:pt x="11211" y="5578"/>
                  </a:cubicBezTo>
                  <a:cubicBezTo>
                    <a:pt x="11221" y="5587"/>
                    <a:pt x="11233" y="5598"/>
                    <a:pt x="11243" y="5607"/>
                  </a:cubicBezTo>
                  <a:cubicBezTo>
                    <a:pt x="11258" y="5622"/>
                    <a:pt x="11273" y="5629"/>
                    <a:pt x="11290" y="5639"/>
                  </a:cubicBezTo>
                  <a:cubicBezTo>
                    <a:pt x="11299" y="5644"/>
                    <a:pt x="11308" y="5647"/>
                    <a:pt x="11317" y="5647"/>
                  </a:cubicBezTo>
                  <a:cubicBezTo>
                    <a:pt x="11324" y="5647"/>
                    <a:pt x="11331" y="5645"/>
                    <a:pt x="11338" y="5643"/>
                  </a:cubicBezTo>
                  <a:cubicBezTo>
                    <a:pt x="11368" y="5661"/>
                    <a:pt x="11398" y="5676"/>
                    <a:pt x="11428" y="5691"/>
                  </a:cubicBezTo>
                  <a:cubicBezTo>
                    <a:pt x="11480" y="5716"/>
                    <a:pt x="11537" y="5737"/>
                    <a:pt x="11593" y="5756"/>
                  </a:cubicBezTo>
                  <a:cubicBezTo>
                    <a:pt x="11617" y="5763"/>
                    <a:pt x="11640" y="5769"/>
                    <a:pt x="11665" y="5776"/>
                  </a:cubicBezTo>
                  <a:cubicBezTo>
                    <a:pt x="11758" y="5800"/>
                    <a:pt x="11852" y="5821"/>
                    <a:pt x="11949" y="5826"/>
                  </a:cubicBezTo>
                  <a:cubicBezTo>
                    <a:pt x="11961" y="5827"/>
                    <a:pt x="11972" y="5828"/>
                    <a:pt x="11984" y="5828"/>
                  </a:cubicBezTo>
                  <a:cubicBezTo>
                    <a:pt x="11997" y="5828"/>
                    <a:pt x="12010" y="5827"/>
                    <a:pt x="12023" y="5824"/>
                  </a:cubicBezTo>
                  <a:cubicBezTo>
                    <a:pt x="12033" y="5825"/>
                    <a:pt x="12043" y="5826"/>
                    <a:pt x="12053" y="5828"/>
                  </a:cubicBezTo>
                  <a:cubicBezTo>
                    <a:pt x="12109" y="5835"/>
                    <a:pt x="12163" y="5839"/>
                    <a:pt x="12220" y="5840"/>
                  </a:cubicBezTo>
                  <a:cubicBezTo>
                    <a:pt x="12235" y="5840"/>
                    <a:pt x="12249" y="5840"/>
                    <a:pt x="12262" y="5839"/>
                  </a:cubicBezTo>
                  <a:cubicBezTo>
                    <a:pt x="12270" y="5840"/>
                    <a:pt x="12279" y="5840"/>
                    <a:pt x="12286" y="5841"/>
                  </a:cubicBezTo>
                  <a:cubicBezTo>
                    <a:pt x="12337" y="5847"/>
                    <a:pt x="12387" y="5850"/>
                    <a:pt x="12436" y="5854"/>
                  </a:cubicBezTo>
                  <a:cubicBezTo>
                    <a:pt x="12468" y="5856"/>
                    <a:pt x="12502" y="5855"/>
                    <a:pt x="12535" y="5856"/>
                  </a:cubicBezTo>
                  <a:cubicBezTo>
                    <a:pt x="12565" y="5856"/>
                    <a:pt x="12596" y="5855"/>
                    <a:pt x="12626" y="5851"/>
                  </a:cubicBezTo>
                  <a:cubicBezTo>
                    <a:pt x="12646" y="5849"/>
                    <a:pt x="12669" y="5847"/>
                    <a:pt x="12689" y="5838"/>
                  </a:cubicBezTo>
                  <a:cubicBezTo>
                    <a:pt x="12692" y="5836"/>
                    <a:pt x="12693" y="5836"/>
                    <a:pt x="12695" y="5835"/>
                  </a:cubicBezTo>
                  <a:cubicBezTo>
                    <a:pt x="12703" y="5836"/>
                    <a:pt x="12710" y="5838"/>
                    <a:pt x="12720" y="5838"/>
                  </a:cubicBezTo>
                  <a:lnTo>
                    <a:pt x="12720" y="5838"/>
                  </a:lnTo>
                  <a:cubicBezTo>
                    <a:pt x="12719" y="5838"/>
                    <a:pt x="12718" y="5838"/>
                    <a:pt x="12716" y="5836"/>
                  </a:cubicBezTo>
                  <a:cubicBezTo>
                    <a:pt x="12719" y="5836"/>
                    <a:pt x="12720" y="5838"/>
                    <a:pt x="12723" y="5838"/>
                  </a:cubicBezTo>
                  <a:lnTo>
                    <a:pt x="12724" y="5838"/>
                  </a:lnTo>
                  <a:cubicBezTo>
                    <a:pt x="12728" y="5839"/>
                    <a:pt x="12732" y="5839"/>
                    <a:pt x="12736" y="5839"/>
                  </a:cubicBezTo>
                  <a:cubicBezTo>
                    <a:pt x="12752" y="5839"/>
                    <a:pt x="12766" y="5835"/>
                    <a:pt x="12780" y="5824"/>
                  </a:cubicBezTo>
                  <a:cubicBezTo>
                    <a:pt x="12817" y="5790"/>
                    <a:pt x="12802" y="5722"/>
                    <a:pt x="12751" y="5712"/>
                  </a:cubicBezTo>
                  <a:cubicBezTo>
                    <a:pt x="12730" y="5709"/>
                    <a:pt x="12708" y="5706"/>
                    <a:pt x="12688" y="5701"/>
                  </a:cubicBezTo>
                  <a:cubicBezTo>
                    <a:pt x="12674" y="5699"/>
                    <a:pt x="12662" y="5694"/>
                    <a:pt x="12649" y="5691"/>
                  </a:cubicBezTo>
                  <a:cubicBezTo>
                    <a:pt x="12631" y="5687"/>
                    <a:pt x="12612" y="5684"/>
                    <a:pt x="12595" y="5680"/>
                  </a:cubicBezTo>
                  <a:cubicBezTo>
                    <a:pt x="12591" y="5679"/>
                    <a:pt x="12587" y="5679"/>
                    <a:pt x="12584" y="5678"/>
                  </a:cubicBezTo>
                  <a:cubicBezTo>
                    <a:pt x="12576" y="5675"/>
                    <a:pt x="12571" y="5671"/>
                    <a:pt x="12565" y="5671"/>
                  </a:cubicBezTo>
                  <a:cubicBezTo>
                    <a:pt x="12563" y="5670"/>
                    <a:pt x="12560" y="5670"/>
                    <a:pt x="12558" y="5670"/>
                  </a:cubicBezTo>
                  <a:lnTo>
                    <a:pt x="12559" y="5670"/>
                  </a:lnTo>
                  <a:cubicBezTo>
                    <a:pt x="12527" y="5663"/>
                    <a:pt x="12494" y="5654"/>
                    <a:pt x="12461" y="5644"/>
                  </a:cubicBezTo>
                  <a:cubicBezTo>
                    <a:pt x="12419" y="5635"/>
                    <a:pt x="12378" y="5628"/>
                    <a:pt x="12338" y="5618"/>
                  </a:cubicBezTo>
                  <a:lnTo>
                    <a:pt x="12336" y="5618"/>
                  </a:lnTo>
                  <a:cubicBezTo>
                    <a:pt x="12334" y="5618"/>
                    <a:pt x="12334" y="5618"/>
                    <a:pt x="12333" y="5617"/>
                  </a:cubicBezTo>
                  <a:lnTo>
                    <a:pt x="12332" y="5617"/>
                  </a:lnTo>
                  <a:cubicBezTo>
                    <a:pt x="12260" y="5599"/>
                    <a:pt x="12191" y="5573"/>
                    <a:pt x="12120" y="5549"/>
                  </a:cubicBezTo>
                  <a:cubicBezTo>
                    <a:pt x="12039" y="5520"/>
                    <a:pt x="11955" y="5495"/>
                    <a:pt x="11874" y="5463"/>
                  </a:cubicBezTo>
                  <a:cubicBezTo>
                    <a:pt x="11848" y="5451"/>
                    <a:pt x="11823" y="5439"/>
                    <a:pt x="11800" y="5428"/>
                  </a:cubicBezTo>
                  <a:cubicBezTo>
                    <a:pt x="11694" y="5370"/>
                    <a:pt x="11589" y="5313"/>
                    <a:pt x="11490" y="5245"/>
                  </a:cubicBezTo>
                  <a:cubicBezTo>
                    <a:pt x="11410" y="5186"/>
                    <a:pt x="11336" y="5123"/>
                    <a:pt x="11264" y="5056"/>
                  </a:cubicBezTo>
                  <a:lnTo>
                    <a:pt x="11264" y="5057"/>
                  </a:lnTo>
                  <a:cubicBezTo>
                    <a:pt x="11263" y="5056"/>
                    <a:pt x="11260" y="5055"/>
                    <a:pt x="11260" y="5054"/>
                  </a:cubicBezTo>
                  <a:cubicBezTo>
                    <a:pt x="11260" y="5054"/>
                    <a:pt x="11259" y="5054"/>
                    <a:pt x="11259" y="5052"/>
                  </a:cubicBezTo>
                  <a:cubicBezTo>
                    <a:pt x="11207" y="5000"/>
                    <a:pt x="11155" y="4949"/>
                    <a:pt x="11108" y="4894"/>
                  </a:cubicBezTo>
                  <a:cubicBezTo>
                    <a:pt x="11078" y="4856"/>
                    <a:pt x="11049" y="4819"/>
                    <a:pt x="11020" y="4781"/>
                  </a:cubicBezTo>
                  <a:cubicBezTo>
                    <a:pt x="10987" y="4741"/>
                    <a:pt x="10955" y="4701"/>
                    <a:pt x="10924" y="4659"/>
                  </a:cubicBezTo>
                  <a:cubicBezTo>
                    <a:pt x="10872" y="4584"/>
                    <a:pt x="10817" y="4513"/>
                    <a:pt x="10767" y="4437"/>
                  </a:cubicBezTo>
                  <a:lnTo>
                    <a:pt x="10767" y="4437"/>
                  </a:lnTo>
                  <a:cubicBezTo>
                    <a:pt x="10767" y="4437"/>
                    <a:pt x="10767" y="4437"/>
                    <a:pt x="10767" y="4437"/>
                  </a:cubicBezTo>
                  <a:cubicBezTo>
                    <a:pt x="10749" y="4409"/>
                    <a:pt x="10732" y="4379"/>
                    <a:pt x="10717" y="4350"/>
                  </a:cubicBezTo>
                  <a:cubicBezTo>
                    <a:pt x="10716" y="4349"/>
                    <a:pt x="10716" y="4348"/>
                    <a:pt x="10714" y="4345"/>
                  </a:cubicBezTo>
                  <a:cubicBezTo>
                    <a:pt x="10695" y="4308"/>
                    <a:pt x="10674" y="4271"/>
                    <a:pt x="10655" y="4234"/>
                  </a:cubicBezTo>
                  <a:cubicBezTo>
                    <a:pt x="10651" y="4224"/>
                    <a:pt x="10645" y="4216"/>
                    <a:pt x="10641" y="4208"/>
                  </a:cubicBezTo>
                  <a:lnTo>
                    <a:pt x="10638" y="4199"/>
                  </a:lnTo>
                  <a:lnTo>
                    <a:pt x="10638" y="4199"/>
                  </a:lnTo>
                  <a:cubicBezTo>
                    <a:pt x="10639" y="4200"/>
                    <a:pt x="10639" y="4203"/>
                    <a:pt x="10640" y="4204"/>
                  </a:cubicBezTo>
                  <a:cubicBezTo>
                    <a:pt x="10619" y="4153"/>
                    <a:pt x="10598" y="4102"/>
                    <a:pt x="10576" y="4052"/>
                  </a:cubicBezTo>
                  <a:cubicBezTo>
                    <a:pt x="10564" y="4028"/>
                    <a:pt x="10554" y="4002"/>
                    <a:pt x="10542" y="3978"/>
                  </a:cubicBezTo>
                  <a:cubicBezTo>
                    <a:pt x="10530" y="3949"/>
                    <a:pt x="10520" y="3919"/>
                    <a:pt x="10511" y="3891"/>
                  </a:cubicBezTo>
                  <a:lnTo>
                    <a:pt x="10511" y="3891"/>
                  </a:lnTo>
                  <a:cubicBezTo>
                    <a:pt x="10511" y="3891"/>
                    <a:pt x="10511" y="3892"/>
                    <a:pt x="10512" y="3893"/>
                  </a:cubicBezTo>
                  <a:lnTo>
                    <a:pt x="10512" y="3893"/>
                  </a:lnTo>
                  <a:cubicBezTo>
                    <a:pt x="10511" y="3891"/>
                    <a:pt x="10511" y="3890"/>
                    <a:pt x="10511" y="3889"/>
                  </a:cubicBezTo>
                  <a:lnTo>
                    <a:pt x="10511" y="3889"/>
                  </a:lnTo>
                  <a:cubicBezTo>
                    <a:pt x="10511" y="3889"/>
                    <a:pt x="10511" y="3890"/>
                    <a:pt x="10511" y="3891"/>
                  </a:cubicBezTo>
                  <a:lnTo>
                    <a:pt x="10511" y="3891"/>
                  </a:lnTo>
                  <a:cubicBezTo>
                    <a:pt x="10511" y="3890"/>
                    <a:pt x="10511" y="3889"/>
                    <a:pt x="10510" y="3888"/>
                  </a:cubicBezTo>
                  <a:lnTo>
                    <a:pt x="10510" y="3888"/>
                  </a:lnTo>
                  <a:cubicBezTo>
                    <a:pt x="10510" y="3888"/>
                    <a:pt x="10511" y="3889"/>
                    <a:pt x="10511" y="3889"/>
                  </a:cubicBezTo>
                  <a:lnTo>
                    <a:pt x="10511" y="3889"/>
                  </a:lnTo>
                  <a:cubicBezTo>
                    <a:pt x="10510" y="3889"/>
                    <a:pt x="10510" y="3888"/>
                    <a:pt x="10510" y="3888"/>
                  </a:cubicBezTo>
                  <a:lnTo>
                    <a:pt x="10510" y="3888"/>
                  </a:lnTo>
                  <a:cubicBezTo>
                    <a:pt x="10510" y="3888"/>
                    <a:pt x="10510" y="3888"/>
                    <a:pt x="10510" y="3888"/>
                  </a:cubicBezTo>
                  <a:lnTo>
                    <a:pt x="10510" y="3888"/>
                  </a:lnTo>
                  <a:cubicBezTo>
                    <a:pt x="10508" y="3880"/>
                    <a:pt x="10506" y="3873"/>
                    <a:pt x="10504" y="3865"/>
                  </a:cubicBezTo>
                  <a:cubicBezTo>
                    <a:pt x="10497" y="3853"/>
                    <a:pt x="10492" y="3839"/>
                    <a:pt x="10487" y="3826"/>
                  </a:cubicBezTo>
                  <a:cubicBezTo>
                    <a:pt x="10469" y="3783"/>
                    <a:pt x="10452" y="3739"/>
                    <a:pt x="10435" y="3695"/>
                  </a:cubicBezTo>
                  <a:cubicBezTo>
                    <a:pt x="10433" y="3688"/>
                    <a:pt x="10429" y="3679"/>
                    <a:pt x="10427" y="3672"/>
                  </a:cubicBezTo>
                  <a:cubicBezTo>
                    <a:pt x="10404" y="3659"/>
                    <a:pt x="10383" y="3645"/>
                    <a:pt x="10363" y="3632"/>
                  </a:cubicBezTo>
                  <a:cubicBezTo>
                    <a:pt x="10356" y="3630"/>
                    <a:pt x="10350" y="3626"/>
                    <a:pt x="10344" y="3622"/>
                  </a:cubicBezTo>
                  <a:cubicBezTo>
                    <a:pt x="10341" y="3621"/>
                    <a:pt x="10337" y="3619"/>
                    <a:pt x="10335" y="3617"/>
                  </a:cubicBezTo>
                  <a:cubicBezTo>
                    <a:pt x="10334" y="3619"/>
                    <a:pt x="10334" y="3621"/>
                    <a:pt x="10332" y="3622"/>
                  </a:cubicBezTo>
                  <a:cubicBezTo>
                    <a:pt x="10315" y="3612"/>
                    <a:pt x="10298" y="3605"/>
                    <a:pt x="10280" y="3596"/>
                  </a:cubicBezTo>
                  <a:cubicBezTo>
                    <a:pt x="10277" y="3594"/>
                    <a:pt x="10272" y="3590"/>
                    <a:pt x="10267" y="3586"/>
                  </a:cubicBezTo>
                  <a:cubicBezTo>
                    <a:pt x="10258" y="3578"/>
                    <a:pt x="10248" y="3571"/>
                    <a:pt x="10238" y="3569"/>
                  </a:cubicBezTo>
                  <a:cubicBezTo>
                    <a:pt x="10237" y="3568"/>
                    <a:pt x="10236" y="3568"/>
                    <a:pt x="10234" y="3566"/>
                  </a:cubicBezTo>
                  <a:cubicBezTo>
                    <a:pt x="10203" y="3543"/>
                    <a:pt x="10172" y="3519"/>
                    <a:pt x="10144" y="3494"/>
                  </a:cubicBezTo>
                  <a:lnTo>
                    <a:pt x="10143" y="3493"/>
                  </a:lnTo>
                  <a:cubicBezTo>
                    <a:pt x="10118" y="3475"/>
                    <a:pt x="10093" y="3455"/>
                    <a:pt x="10072" y="3433"/>
                  </a:cubicBezTo>
                  <a:lnTo>
                    <a:pt x="10065" y="3426"/>
                  </a:lnTo>
                  <a:lnTo>
                    <a:pt x="10062" y="3424"/>
                  </a:lnTo>
                  <a:cubicBezTo>
                    <a:pt x="10057" y="3420"/>
                    <a:pt x="10052" y="3416"/>
                    <a:pt x="10048" y="3412"/>
                  </a:cubicBezTo>
                  <a:cubicBezTo>
                    <a:pt x="10014" y="3379"/>
                    <a:pt x="9982" y="3344"/>
                    <a:pt x="9949" y="3308"/>
                  </a:cubicBezTo>
                  <a:cubicBezTo>
                    <a:pt x="9905" y="3254"/>
                    <a:pt x="9863" y="3199"/>
                    <a:pt x="9822" y="3143"/>
                  </a:cubicBezTo>
                  <a:cubicBezTo>
                    <a:pt x="9780" y="3088"/>
                    <a:pt x="9745" y="3029"/>
                    <a:pt x="9709" y="2973"/>
                  </a:cubicBezTo>
                  <a:lnTo>
                    <a:pt x="9709" y="2973"/>
                  </a:lnTo>
                  <a:cubicBezTo>
                    <a:pt x="9710" y="2973"/>
                    <a:pt x="9710" y="2973"/>
                    <a:pt x="9710" y="2973"/>
                  </a:cubicBezTo>
                  <a:cubicBezTo>
                    <a:pt x="9687" y="2936"/>
                    <a:pt x="9665" y="2899"/>
                    <a:pt x="9644" y="2860"/>
                  </a:cubicBezTo>
                  <a:cubicBezTo>
                    <a:pt x="9623" y="2819"/>
                    <a:pt x="9602" y="2778"/>
                    <a:pt x="9582" y="2736"/>
                  </a:cubicBezTo>
                  <a:cubicBezTo>
                    <a:pt x="9569" y="2705"/>
                    <a:pt x="9556" y="2673"/>
                    <a:pt x="9543" y="2642"/>
                  </a:cubicBezTo>
                  <a:cubicBezTo>
                    <a:pt x="9530" y="2613"/>
                    <a:pt x="9520" y="2580"/>
                    <a:pt x="9509" y="2549"/>
                  </a:cubicBezTo>
                  <a:lnTo>
                    <a:pt x="9509" y="2549"/>
                  </a:lnTo>
                  <a:lnTo>
                    <a:pt x="9510" y="2550"/>
                  </a:lnTo>
                  <a:cubicBezTo>
                    <a:pt x="9510" y="2550"/>
                    <a:pt x="9510" y="2549"/>
                    <a:pt x="9509" y="2548"/>
                  </a:cubicBezTo>
                  <a:cubicBezTo>
                    <a:pt x="9509" y="2547"/>
                    <a:pt x="9508" y="2544"/>
                    <a:pt x="9508" y="2542"/>
                  </a:cubicBezTo>
                  <a:lnTo>
                    <a:pt x="9508" y="2542"/>
                  </a:lnTo>
                  <a:cubicBezTo>
                    <a:pt x="9508" y="2543"/>
                    <a:pt x="9509" y="2543"/>
                    <a:pt x="9509" y="2544"/>
                  </a:cubicBezTo>
                  <a:lnTo>
                    <a:pt x="9509" y="2544"/>
                  </a:lnTo>
                  <a:cubicBezTo>
                    <a:pt x="9476" y="2431"/>
                    <a:pt x="9447" y="2318"/>
                    <a:pt x="9426" y="2202"/>
                  </a:cubicBezTo>
                  <a:lnTo>
                    <a:pt x="9426" y="2202"/>
                  </a:lnTo>
                  <a:cubicBezTo>
                    <a:pt x="9426" y="2203"/>
                    <a:pt x="9427" y="2203"/>
                    <a:pt x="9427" y="2203"/>
                  </a:cubicBezTo>
                  <a:lnTo>
                    <a:pt x="9427" y="2203"/>
                  </a:lnTo>
                  <a:cubicBezTo>
                    <a:pt x="9419" y="2147"/>
                    <a:pt x="9412" y="2091"/>
                    <a:pt x="9409" y="2033"/>
                  </a:cubicBezTo>
                  <a:cubicBezTo>
                    <a:pt x="9407" y="2016"/>
                    <a:pt x="9406" y="1997"/>
                    <a:pt x="9405" y="1978"/>
                  </a:cubicBezTo>
                  <a:lnTo>
                    <a:pt x="9405" y="1976"/>
                  </a:lnTo>
                  <a:cubicBezTo>
                    <a:pt x="9401" y="1941"/>
                    <a:pt x="9400" y="1908"/>
                    <a:pt x="9400" y="1873"/>
                  </a:cubicBezTo>
                  <a:lnTo>
                    <a:pt x="9400" y="1868"/>
                  </a:lnTo>
                  <a:cubicBezTo>
                    <a:pt x="9398" y="1843"/>
                    <a:pt x="9397" y="1818"/>
                    <a:pt x="9396" y="1794"/>
                  </a:cubicBezTo>
                  <a:cubicBezTo>
                    <a:pt x="9395" y="1781"/>
                    <a:pt x="9395" y="1771"/>
                    <a:pt x="9395" y="1760"/>
                  </a:cubicBezTo>
                  <a:cubicBezTo>
                    <a:pt x="9299" y="1742"/>
                    <a:pt x="9204" y="1722"/>
                    <a:pt x="9109" y="1698"/>
                  </a:cubicBezTo>
                  <a:cubicBezTo>
                    <a:pt x="9054" y="1681"/>
                    <a:pt x="8998" y="1660"/>
                    <a:pt x="8944" y="1637"/>
                  </a:cubicBezTo>
                  <a:cubicBezTo>
                    <a:pt x="8908" y="1622"/>
                    <a:pt x="8873" y="1606"/>
                    <a:pt x="8838" y="1590"/>
                  </a:cubicBezTo>
                  <a:cubicBezTo>
                    <a:pt x="8809" y="1575"/>
                    <a:pt x="8780" y="1559"/>
                    <a:pt x="8753" y="1544"/>
                  </a:cubicBezTo>
                  <a:lnTo>
                    <a:pt x="8753" y="1544"/>
                  </a:lnTo>
                  <a:cubicBezTo>
                    <a:pt x="8753" y="1544"/>
                    <a:pt x="8753" y="1544"/>
                    <a:pt x="8753" y="1544"/>
                  </a:cubicBezTo>
                  <a:cubicBezTo>
                    <a:pt x="8752" y="1544"/>
                    <a:pt x="8752" y="1544"/>
                    <a:pt x="8752" y="1544"/>
                  </a:cubicBezTo>
                  <a:lnTo>
                    <a:pt x="8752" y="1544"/>
                  </a:lnTo>
                  <a:cubicBezTo>
                    <a:pt x="8752" y="1544"/>
                    <a:pt x="8752" y="1544"/>
                    <a:pt x="8752" y="1544"/>
                  </a:cubicBezTo>
                  <a:lnTo>
                    <a:pt x="8752" y="1544"/>
                  </a:lnTo>
                  <a:cubicBezTo>
                    <a:pt x="8751" y="1544"/>
                    <a:pt x="8751" y="1543"/>
                    <a:pt x="8751" y="1543"/>
                  </a:cubicBezTo>
                  <a:lnTo>
                    <a:pt x="8751" y="1543"/>
                  </a:lnTo>
                  <a:cubicBezTo>
                    <a:pt x="8751" y="1543"/>
                    <a:pt x="8751" y="1543"/>
                    <a:pt x="8751" y="1543"/>
                  </a:cubicBezTo>
                  <a:lnTo>
                    <a:pt x="8751" y="1543"/>
                  </a:lnTo>
                  <a:cubicBezTo>
                    <a:pt x="8717" y="1525"/>
                    <a:pt x="8683" y="1505"/>
                    <a:pt x="8650" y="1485"/>
                  </a:cubicBezTo>
                  <a:cubicBezTo>
                    <a:pt x="8598" y="1454"/>
                    <a:pt x="8549" y="1419"/>
                    <a:pt x="8500" y="1383"/>
                  </a:cubicBezTo>
                  <a:cubicBezTo>
                    <a:pt x="8471" y="1360"/>
                    <a:pt x="8442" y="1336"/>
                    <a:pt x="8415" y="1311"/>
                  </a:cubicBezTo>
                  <a:cubicBezTo>
                    <a:pt x="8342" y="1237"/>
                    <a:pt x="8277" y="1152"/>
                    <a:pt x="8211" y="1069"/>
                  </a:cubicBezTo>
                  <a:cubicBezTo>
                    <a:pt x="8183" y="1032"/>
                    <a:pt x="8158" y="994"/>
                    <a:pt x="8134" y="954"/>
                  </a:cubicBezTo>
                  <a:cubicBezTo>
                    <a:pt x="8112" y="915"/>
                    <a:pt x="8091" y="875"/>
                    <a:pt x="8074" y="835"/>
                  </a:cubicBezTo>
                  <a:cubicBezTo>
                    <a:pt x="8061" y="806"/>
                    <a:pt x="8050" y="778"/>
                    <a:pt x="8041" y="748"/>
                  </a:cubicBezTo>
                  <a:cubicBezTo>
                    <a:pt x="8027" y="692"/>
                    <a:pt x="8014" y="636"/>
                    <a:pt x="7998" y="581"/>
                  </a:cubicBezTo>
                  <a:cubicBezTo>
                    <a:pt x="7982" y="519"/>
                    <a:pt x="7965" y="457"/>
                    <a:pt x="7946" y="396"/>
                  </a:cubicBezTo>
                  <a:cubicBezTo>
                    <a:pt x="7942" y="382"/>
                    <a:pt x="7936" y="371"/>
                    <a:pt x="7932" y="359"/>
                  </a:cubicBezTo>
                  <a:cubicBezTo>
                    <a:pt x="7934" y="355"/>
                    <a:pt x="7936" y="352"/>
                    <a:pt x="7936" y="349"/>
                  </a:cubicBezTo>
                  <a:cubicBezTo>
                    <a:pt x="7927" y="328"/>
                    <a:pt x="7919" y="306"/>
                    <a:pt x="7910" y="285"/>
                  </a:cubicBezTo>
                  <a:cubicBezTo>
                    <a:pt x="7907" y="279"/>
                    <a:pt x="7903" y="272"/>
                    <a:pt x="7899" y="264"/>
                  </a:cubicBezTo>
                  <a:lnTo>
                    <a:pt x="7899" y="262"/>
                  </a:lnTo>
                  <a:cubicBezTo>
                    <a:pt x="7896" y="257"/>
                    <a:pt x="7894" y="252"/>
                    <a:pt x="7891" y="246"/>
                  </a:cubicBezTo>
                  <a:cubicBezTo>
                    <a:pt x="7891" y="244"/>
                    <a:pt x="7890" y="244"/>
                    <a:pt x="7889" y="243"/>
                  </a:cubicBezTo>
                  <a:cubicBezTo>
                    <a:pt x="7885" y="233"/>
                    <a:pt x="7880" y="226"/>
                    <a:pt x="7876" y="217"/>
                  </a:cubicBezTo>
                  <a:cubicBezTo>
                    <a:pt x="7865" y="196"/>
                    <a:pt x="7857" y="176"/>
                    <a:pt x="7847" y="156"/>
                  </a:cubicBezTo>
                  <a:cubicBezTo>
                    <a:pt x="7843" y="151"/>
                    <a:pt x="7839" y="146"/>
                    <a:pt x="7836" y="141"/>
                  </a:cubicBezTo>
                  <a:cubicBezTo>
                    <a:pt x="7827" y="130"/>
                    <a:pt x="7819" y="122"/>
                    <a:pt x="7811" y="113"/>
                  </a:cubicBezTo>
                  <a:cubicBezTo>
                    <a:pt x="7807" y="112"/>
                    <a:pt x="7806" y="109"/>
                    <a:pt x="7803" y="107"/>
                  </a:cubicBezTo>
                  <a:lnTo>
                    <a:pt x="7803" y="107"/>
                  </a:lnTo>
                  <a:cubicBezTo>
                    <a:pt x="7803" y="107"/>
                    <a:pt x="7804" y="107"/>
                    <a:pt x="7805" y="107"/>
                  </a:cubicBezTo>
                  <a:lnTo>
                    <a:pt x="7805" y="107"/>
                  </a:lnTo>
                  <a:lnTo>
                    <a:pt x="7801" y="103"/>
                  </a:lnTo>
                  <a:cubicBezTo>
                    <a:pt x="7780" y="83"/>
                    <a:pt x="7756" y="62"/>
                    <a:pt x="7733" y="45"/>
                  </a:cubicBezTo>
                  <a:cubicBezTo>
                    <a:pt x="7718" y="34"/>
                    <a:pt x="7702" y="26"/>
                    <a:pt x="7687" y="17"/>
                  </a:cubicBezTo>
                  <a:cubicBezTo>
                    <a:pt x="7679" y="15"/>
                    <a:pt x="7674" y="12"/>
                    <a:pt x="7668" y="10"/>
                  </a:cubicBezTo>
                  <a:cubicBezTo>
                    <a:pt x="7638" y="4"/>
                    <a:pt x="7609" y="1"/>
                    <a:pt x="7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a:off x="4138404" y="3714384"/>
              <a:ext cx="63" cy="630"/>
            </a:xfrm>
            <a:custGeom>
              <a:avLst/>
              <a:gdLst/>
              <a:ahLst/>
              <a:cxnLst/>
              <a:rect l="l" t="t" r="r" b="b"/>
              <a:pathLst>
                <a:path w="1" h="10" extrusionOk="0">
                  <a:moveTo>
                    <a:pt x="1" y="10"/>
                  </a:moveTo>
                  <a:lnTo>
                    <a:pt x="1" y="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a:off x="4232107" y="3570428"/>
              <a:ext cx="6612" cy="1889"/>
            </a:xfrm>
            <a:custGeom>
              <a:avLst/>
              <a:gdLst/>
              <a:ahLst/>
              <a:cxnLst/>
              <a:rect l="l" t="t" r="r" b="b"/>
              <a:pathLst>
                <a:path w="105" h="30" extrusionOk="0">
                  <a:moveTo>
                    <a:pt x="0" y="0"/>
                  </a:moveTo>
                  <a:lnTo>
                    <a:pt x="0" y="0"/>
                  </a:lnTo>
                  <a:cubicBezTo>
                    <a:pt x="12" y="6"/>
                    <a:pt x="26" y="10"/>
                    <a:pt x="38" y="15"/>
                  </a:cubicBezTo>
                  <a:cubicBezTo>
                    <a:pt x="37" y="15"/>
                    <a:pt x="34" y="14"/>
                    <a:pt x="33" y="14"/>
                  </a:cubicBezTo>
                  <a:lnTo>
                    <a:pt x="33" y="14"/>
                  </a:lnTo>
                  <a:cubicBezTo>
                    <a:pt x="38" y="15"/>
                    <a:pt x="43" y="18"/>
                    <a:pt x="49" y="19"/>
                  </a:cubicBezTo>
                  <a:cubicBezTo>
                    <a:pt x="53" y="20"/>
                    <a:pt x="58" y="21"/>
                    <a:pt x="63" y="23"/>
                  </a:cubicBezTo>
                  <a:cubicBezTo>
                    <a:pt x="74" y="25"/>
                    <a:pt x="86" y="26"/>
                    <a:pt x="98" y="28"/>
                  </a:cubicBezTo>
                  <a:cubicBezTo>
                    <a:pt x="100" y="29"/>
                    <a:pt x="102" y="29"/>
                    <a:pt x="104" y="29"/>
                  </a:cubicBezTo>
                  <a:cubicBezTo>
                    <a:pt x="80" y="19"/>
                    <a:pt x="53" y="14"/>
                    <a:pt x="27" y="8"/>
                  </a:cubicBezTo>
                  <a:cubicBezTo>
                    <a:pt x="20" y="4"/>
                    <a:pt x="10" y="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1"/>
            <p:cNvSpPr/>
            <p:nvPr/>
          </p:nvSpPr>
          <p:spPr>
            <a:xfrm>
              <a:off x="4047849" y="3271874"/>
              <a:ext cx="181235" cy="113980"/>
            </a:xfrm>
            <a:custGeom>
              <a:avLst/>
              <a:gdLst/>
              <a:ahLst/>
              <a:cxnLst/>
              <a:rect l="l" t="t" r="r" b="b"/>
              <a:pathLst>
                <a:path w="2878" h="1810" extrusionOk="0">
                  <a:moveTo>
                    <a:pt x="462" y="1092"/>
                  </a:moveTo>
                  <a:lnTo>
                    <a:pt x="462" y="1093"/>
                  </a:lnTo>
                  <a:lnTo>
                    <a:pt x="462" y="1093"/>
                  </a:lnTo>
                  <a:cubicBezTo>
                    <a:pt x="462" y="1093"/>
                    <a:pt x="462" y="1092"/>
                    <a:pt x="462" y="1092"/>
                  </a:cubicBezTo>
                  <a:close/>
                  <a:moveTo>
                    <a:pt x="2578" y="0"/>
                  </a:moveTo>
                  <a:cubicBezTo>
                    <a:pt x="2569" y="0"/>
                    <a:pt x="2559" y="1"/>
                    <a:pt x="2550" y="2"/>
                  </a:cubicBezTo>
                  <a:cubicBezTo>
                    <a:pt x="2513" y="6"/>
                    <a:pt x="2477" y="14"/>
                    <a:pt x="2441" y="23"/>
                  </a:cubicBezTo>
                  <a:cubicBezTo>
                    <a:pt x="2425" y="28"/>
                    <a:pt x="2406" y="31"/>
                    <a:pt x="2389" y="36"/>
                  </a:cubicBezTo>
                  <a:cubicBezTo>
                    <a:pt x="2381" y="36"/>
                    <a:pt x="2375" y="39"/>
                    <a:pt x="2367" y="40"/>
                  </a:cubicBezTo>
                  <a:cubicBezTo>
                    <a:pt x="2353" y="45"/>
                    <a:pt x="2340" y="50"/>
                    <a:pt x="2325" y="55"/>
                  </a:cubicBezTo>
                  <a:cubicBezTo>
                    <a:pt x="2310" y="60"/>
                    <a:pt x="2293" y="66"/>
                    <a:pt x="2278" y="72"/>
                  </a:cubicBezTo>
                  <a:cubicBezTo>
                    <a:pt x="2248" y="82"/>
                    <a:pt x="2220" y="93"/>
                    <a:pt x="2191" y="106"/>
                  </a:cubicBezTo>
                  <a:cubicBezTo>
                    <a:pt x="2147" y="123"/>
                    <a:pt x="2102" y="142"/>
                    <a:pt x="2056" y="162"/>
                  </a:cubicBezTo>
                  <a:cubicBezTo>
                    <a:pt x="1980" y="199"/>
                    <a:pt x="1906" y="238"/>
                    <a:pt x="1837" y="286"/>
                  </a:cubicBezTo>
                  <a:cubicBezTo>
                    <a:pt x="1835" y="287"/>
                    <a:pt x="1834" y="287"/>
                    <a:pt x="1833" y="288"/>
                  </a:cubicBezTo>
                  <a:cubicBezTo>
                    <a:pt x="1825" y="293"/>
                    <a:pt x="1817" y="299"/>
                    <a:pt x="1807" y="304"/>
                  </a:cubicBezTo>
                  <a:cubicBezTo>
                    <a:pt x="1803" y="308"/>
                    <a:pt x="1799" y="310"/>
                    <a:pt x="1794" y="313"/>
                  </a:cubicBezTo>
                  <a:cubicBezTo>
                    <a:pt x="1739" y="319"/>
                    <a:pt x="1685" y="328"/>
                    <a:pt x="1629" y="335"/>
                  </a:cubicBezTo>
                  <a:cubicBezTo>
                    <a:pt x="1513" y="351"/>
                    <a:pt x="1397" y="371"/>
                    <a:pt x="1286" y="412"/>
                  </a:cubicBezTo>
                  <a:cubicBezTo>
                    <a:pt x="1281" y="415"/>
                    <a:pt x="1277" y="416"/>
                    <a:pt x="1274" y="417"/>
                  </a:cubicBezTo>
                  <a:cubicBezTo>
                    <a:pt x="1272" y="411"/>
                    <a:pt x="1270" y="405"/>
                    <a:pt x="1266" y="398"/>
                  </a:cubicBezTo>
                  <a:cubicBezTo>
                    <a:pt x="1254" y="377"/>
                    <a:pt x="1239" y="356"/>
                    <a:pt x="1217" y="348"/>
                  </a:cubicBezTo>
                  <a:cubicBezTo>
                    <a:pt x="1203" y="342"/>
                    <a:pt x="1188" y="340"/>
                    <a:pt x="1173" y="340"/>
                  </a:cubicBezTo>
                  <a:cubicBezTo>
                    <a:pt x="1162" y="340"/>
                    <a:pt x="1150" y="342"/>
                    <a:pt x="1138" y="343"/>
                  </a:cubicBezTo>
                  <a:cubicBezTo>
                    <a:pt x="1116" y="345"/>
                    <a:pt x="1094" y="346"/>
                    <a:pt x="1074" y="349"/>
                  </a:cubicBezTo>
                  <a:cubicBezTo>
                    <a:pt x="1043" y="351"/>
                    <a:pt x="1011" y="358"/>
                    <a:pt x="980" y="362"/>
                  </a:cubicBezTo>
                  <a:cubicBezTo>
                    <a:pt x="924" y="371"/>
                    <a:pt x="867" y="380"/>
                    <a:pt x="813" y="391"/>
                  </a:cubicBezTo>
                  <a:cubicBezTo>
                    <a:pt x="717" y="413"/>
                    <a:pt x="621" y="439"/>
                    <a:pt x="529" y="480"/>
                  </a:cubicBezTo>
                  <a:cubicBezTo>
                    <a:pt x="492" y="498"/>
                    <a:pt x="457" y="516"/>
                    <a:pt x="425" y="541"/>
                  </a:cubicBezTo>
                  <a:cubicBezTo>
                    <a:pt x="412" y="551"/>
                    <a:pt x="403" y="563"/>
                    <a:pt x="394" y="575"/>
                  </a:cubicBezTo>
                  <a:cubicBezTo>
                    <a:pt x="371" y="582"/>
                    <a:pt x="346" y="592"/>
                    <a:pt x="322" y="601"/>
                  </a:cubicBezTo>
                  <a:lnTo>
                    <a:pt x="245" y="632"/>
                  </a:lnTo>
                  <a:cubicBezTo>
                    <a:pt x="219" y="642"/>
                    <a:pt x="191" y="649"/>
                    <a:pt x="168" y="665"/>
                  </a:cubicBezTo>
                  <a:cubicBezTo>
                    <a:pt x="144" y="680"/>
                    <a:pt x="130" y="710"/>
                    <a:pt x="139" y="738"/>
                  </a:cubicBezTo>
                  <a:cubicBezTo>
                    <a:pt x="124" y="757"/>
                    <a:pt x="113" y="776"/>
                    <a:pt x="100" y="795"/>
                  </a:cubicBezTo>
                  <a:cubicBezTo>
                    <a:pt x="82" y="829"/>
                    <a:pt x="67" y="865"/>
                    <a:pt x="58" y="902"/>
                  </a:cubicBezTo>
                  <a:cubicBezTo>
                    <a:pt x="51" y="909"/>
                    <a:pt x="46" y="917"/>
                    <a:pt x="42" y="926"/>
                  </a:cubicBezTo>
                  <a:cubicBezTo>
                    <a:pt x="27" y="954"/>
                    <a:pt x="18" y="981"/>
                    <a:pt x="11" y="1012"/>
                  </a:cubicBezTo>
                  <a:cubicBezTo>
                    <a:pt x="0" y="1055"/>
                    <a:pt x="1" y="1105"/>
                    <a:pt x="13" y="1148"/>
                  </a:cubicBezTo>
                  <a:cubicBezTo>
                    <a:pt x="31" y="1213"/>
                    <a:pt x="62" y="1272"/>
                    <a:pt x="104" y="1324"/>
                  </a:cubicBezTo>
                  <a:cubicBezTo>
                    <a:pt x="126" y="1409"/>
                    <a:pt x="177" y="1485"/>
                    <a:pt x="243" y="1545"/>
                  </a:cubicBezTo>
                  <a:cubicBezTo>
                    <a:pt x="293" y="1592"/>
                    <a:pt x="353" y="1628"/>
                    <a:pt x="412" y="1664"/>
                  </a:cubicBezTo>
                  <a:cubicBezTo>
                    <a:pt x="475" y="1702"/>
                    <a:pt x="538" y="1738"/>
                    <a:pt x="608" y="1763"/>
                  </a:cubicBezTo>
                  <a:cubicBezTo>
                    <a:pt x="612" y="1766"/>
                    <a:pt x="620" y="1768"/>
                    <a:pt x="625" y="1769"/>
                  </a:cubicBezTo>
                  <a:cubicBezTo>
                    <a:pt x="699" y="1794"/>
                    <a:pt x="779" y="1799"/>
                    <a:pt x="857" y="1805"/>
                  </a:cubicBezTo>
                  <a:cubicBezTo>
                    <a:pt x="888" y="1808"/>
                    <a:pt x="919" y="1810"/>
                    <a:pt x="952" y="1810"/>
                  </a:cubicBezTo>
                  <a:cubicBezTo>
                    <a:pt x="969" y="1810"/>
                    <a:pt x="986" y="1809"/>
                    <a:pt x="1003" y="1808"/>
                  </a:cubicBezTo>
                  <a:cubicBezTo>
                    <a:pt x="1016" y="1809"/>
                    <a:pt x="1029" y="1809"/>
                    <a:pt x="1042" y="1809"/>
                  </a:cubicBezTo>
                  <a:cubicBezTo>
                    <a:pt x="1055" y="1809"/>
                    <a:pt x="1068" y="1809"/>
                    <a:pt x="1081" y="1808"/>
                  </a:cubicBezTo>
                  <a:cubicBezTo>
                    <a:pt x="1109" y="1805"/>
                    <a:pt x="1137" y="1805"/>
                    <a:pt x="1163" y="1803"/>
                  </a:cubicBezTo>
                  <a:cubicBezTo>
                    <a:pt x="1187" y="1800"/>
                    <a:pt x="1209" y="1798"/>
                    <a:pt x="1233" y="1794"/>
                  </a:cubicBezTo>
                  <a:cubicBezTo>
                    <a:pt x="1258" y="1790"/>
                    <a:pt x="1289" y="1788"/>
                    <a:pt x="1308" y="1767"/>
                  </a:cubicBezTo>
                  <a:cubicBezTo>
                    <a:pt x="1323" y="1749"/>
                    <a:pt x="1332" y="1727"/>
                    <a:pt x="1325" y="1703"/>
                  </a:cubicBezTo>
                  <a:cubicBezTo>
                    <a:pt x="1323" y="1696"/>
                    <a:pt x="1320" y="1690"/>
                    <a:pt x="1316" y="1683"/>
                  </a:cubicBezTo>
                  <a:cubicBezTo>
                    <a:pt x="1308" y="1687"/>
                    <a:pt x="1301" y="1688"/>
                    <a:pt x="1291" y="1688"/>
                  </a:cubicBezTo>
                  <a:cubicBezTo>
                    <a:pt x="1263" y="1689"/>
                    <a:pt x="1234" y="1690"/>
                    <a:pt x="1205" y="1690"/>
                  </a:cubicBezTo>
                  <a:cubicBezTo>
                    <a:pt x="1142" y="1690"/>
                    <a:pt x="1079" y="1685"/>
                    <a:pt x="1018" y="1669"/>
                  </a:cubicBezTo>
                  <a:cubicBezTo>
                    <a:pt x="1012" y="1667"/>
                    <a:pt x="1006" y="1666"/>
                    <a:pt x="998" y="1664"/>
                  </a:cubicBezTo>
                  <a:cubicBezTo>
                    <a:pt x="991" y="1661"/>
                    <a:pt x="982" y="1657"/>
                    <a:pt x="974" y="1655"/>
                  </a:cubicBezTo>
                  <a:lnTo>
                    <a:pt x="973" y="1655"/>
                  </a:lnTo>
                  <a:cubicBezTo>
                    <a:pt x="955" y="1651"/>
                    <a:pt x="938" y="1646"/>
                    <a:pt x="921" y="1641"/>
                  </a:cubicBezTo>
                  <a:lnTo>
                    <a:pt x="883" y="1626"/>
                  </a:lnTo>
                  <a:cubicBezTo>
                    <a:pt x="841" y="1605"/>
                    <a:pt x="801" y="1581"/>
                    <a:pt x="763" y="1557"/>
                  </a:cubicBezTo>
                  <a:lnTo>
                    <a:pt x="763" y="1557"/>
                  </a:lnTo>
                  <a:lnTo>
                    <a:pt x="770" y="1561"/>
                  </a:lnTo>
                  <a:cubicBezTo>
                    <a:pt x="725" y="1531"/>
                    <a:pt x="682" y="1497"/>
                    <a:pt x="638" y="1463"/>
                  </a:cubicBezTo>
                  <a:cubicBezTo>
                    <a:pt x="626" y="1450"/>
                    <a:pt x="612" y="1438"/>
                    <a:pt x="601" y="1425"/>
                  </a:cubicBezTo>
                  <a:cubicBezTo>
                    <a:pt x="578" y="1398"/>
                    <a:pt x="554" y="1370"/>
                    <a:pt x="533" y="1340"/>
                  </a:cubicBezTo>
                  <a:cubicBezTo>
                    <a:pt x="527" y="1332"/>
                    <a:pt x="522" y="1323"/>
                    <a:pt x="517" y="1314"/>
                  </a:cubicBezTo>
                  <a:cubicBezTo>
                    <a:pt x="501" y="1277"/>
                    <a:pt x="486" y="1239"/>
                    <a:pt x="472" y="1202"/>
                  </a:cubicBezTo>
                  <a:cubicBezTo>
                    <a:pt x="467" y="1189"/>
                    <a:pt x="465" y="1176"/>
                    <a:pt x="461" y="1163"/>
                  </a:cubicBezTo>
                  <a:cubicBezTo>
                    <a:pt x="460" y="1156"/>
                    <a:pt x="460" y="1149"/>
                    <a:pt x="458" y="1143"/>
                  </a:cubicBezTo>
                  <a:lnTo>
                    <a:pt x="458" y="1130"/>
                  </a:lnTo>
                  <a:lnTo>
                    <a:pt x="462" y="1093"/>
                  </a:lnTo>
                  <a:lnTo>
                    <a:pt x="462" y="1093"/>
                  </a:lnTo>
                  <a:cubicBezTo>
                    <a:pt x="461" y="1094"/>
                    <a:pt x="461" y="1097"/>
                    <a:pt x="461" y="1097"/>
                  </a:cubicBezTo>
                  <a:cubicBezTo>
                    <a:pt x="461" y="1094"/>
                    <a:pt x="461" y="1092"/>
                    <a:pt x="462" y="1089"/>
                  </a:cubicBezTo>
                  <a:cubicBezTo>
                    <a:pt x="466" y="1067"/>
                    <a:pt x="471" y="1046"/>
                    <a:pt x="477" y="1025"/>
                  </a:cubicBezTo>
                  <a:cubicBezTo>
                    <a:pt x="478" y="1020"/>
                    <a:pt x="480" y="1015"/>
                    <a:pt x="482" y="1010"/>
                  </a:cubicBezTo>
                  <a:lnTo>
                    <a:pt x="482" y="1010"/>
                  </a:lnTo>
                  <a:cubicBezTo>
                    <a:pt x="482" y="1010"/>
                    <a:pt x="482" y="1010"/>
                    <a:pt x="482" y="1010"/>
                  </a:cubicBezTo>
                  <a:cubicBezTo>
                    <a:pt x="482" y="1010"/>
                    <a:pt x="482" y="1010"/>
                    <a:pt x="482" y="1010"/>
                  </a:cubicBezTo>
                  <a:lnTo>
                    <a:pt x="482" y="1010"/>
                  </a:lnTo>
                  <a:cubicBezTo>
                    <a:pt x="482" y="1010"/>
                    <a:pt x="482" y="1010"/>
                    <a:pt x="482" y="1010"/>
                  </a:cubicBezTo>
                  <a:lnTo>
                    <a:pt x="482" y="1010"/>
                  </a:lnTo>
                  <a:cubicBezTo>
                    <a:pt x="483" y="1009"/>
                    <a:pt x="483" y="1009"/>
                    <a:pt x="483" y="1008"/>
                  </a:cubicBezTo>
                  <a:lnTo>
                    <a:pt x="483" y="1008"/>
                  </a:lnTo>
                  <a:cubicBezTo>
                    <a:pt x="483" y="1009"/>
                    <a:pt x="483" y="1009"/>
                    <a:pt x="482" y="1010"/>
                  </a:cubicBezTo>
                  <a:lnTo>
                    <a:pt x="482" y="1010"/>
                  </a:lnTo>
                  <a:cubicBezTo>
                    <a:pt x="483" y="1009"/>
                    <a:pt x="483" y="1008"/>
                    <a:pt x="483" y="1007"/>
                  </a:cubicBezTo>
                  <a:lnTo>
                    <a:pt x="483" y="1007"/>
                  </a:lnTo>
                  <a:cubicBezTo>
                    <a:pt x="483" y="1007"/>
                    <a:pt x="483" y="1008"/>
                    <a:pt x="483" y="1008"/>
                  </a:cubicBezTo>
                  <a:lnTo>
                    <a:pt x="483" y="1008"/>
                  </a:lnTo>
                  <a:cubicBezTo>
                    <a:pt x="484" y="1007"/>
                    <a:pt x="484" y="1006"/>
                    <a:pt x="485" y="1006"/>
                  </a:cubicBezTo>
                  <a:lnTo>
                    <a:pt x="485" y="1004"/>
                  </a:lnTo>
                  <a:cubicBezTo>
                    <a:pt x="491" y="994"/>
                    <a:pt x="497" y="984"/>
                    <a:pt x="503" y="974"/>
                  </a:cubicBezTo>
                  <a:cubicBezTo>
                    <a:pt x="517" y="954"/>
                    <a:pt x="532" y="936"/>
                    <a:pt x="547" y="918"/>
                  </a:cubicBezTo>
                  <a:cubicBezTo>
                    <a:pt x="557" y="909"/>
                    <a:pt x="565" y="898"/>
                    <a:pt x="575" y="890"/>
                  </a:cubicBezTo>
                  <a:cubicBezTo>
                    <a:pt x="583" y="883"/>
                    <a:pt x="593" y="877"/>
                    <a:pt x="600" y="870"/>
                  </a:cubicBezTo>
                  <a:cubicBezTo>
                    <a:pt x="615" y="860"/>
                    <a:pt x="632" y="851"/>
                    <a:pt x="650" y="841"/>
                  </a:cubicBezTo>
                  <a:cubicBezTo>
                    <a:pt x="680" y="828"/>
                    <a:pt x="709" y="814"/>
                    <a:pt x="742" y="802"/>
                  </a:cubicBezTo>
                  <a:cubicBezTo>
                    <a:pt x="784" y="788"/>
                    <a:pt x="825" y="774"/>
                    <a:pt x="867" y="766"/>
                  </a:cubicBezTo>
                  <a:cubicBezTo>
                    <a:pt x="915" y="757"/>
                    <a:pt x="961" y="751"/>
                    <a:pt x="1011" y="745"/>
                  </a:cubicBezTo>
                  <a:cubicBezTo>
                    <a:pt x="1028" y="744"/>
                    <a:pt x="1045" y="744"/>
                    <a:pt x="1062" y="744"/>
                  </a:cubicBezTo>
                  <a:cubicBezTo>
                    <a:pt x="1080" y="744"/>
                    <a:pt x="1097" y="744"/>
                    <a:pt x="1115" y="745"/>
                  </a:cubicBezTo>
                  <a:cubicBezTo>
                    <a:pt x="1154" y="749"/>
                    <a:pt x="1194" y="754"/>
                    <a:pt x="1235" y="761"/>
                  </a:cubicBezTo>
                  <a:cubicBezTo>
                    <a:pt x="1236" y="762"/>
                    <a:pt x="1239" y="762"/>
                    <a:pt x="1240" y="762"/>
                  </a:cubicBezTo>
                  <a:lnTo>
                    <a:pt x="1236" y="762"/>
                  </a:lnTo>
                  <a:cubicBezTo>
                    <a:pt x="1265" y="768"/>
                    <a:pt x="1292" y="774"/>
                    <a:pt x="1320" y="783"/>
                  </a:cubicBezTo>
                  <a:lnTo>
                    <a:pt x="1367" y="798"/>
                  </a:lnTo>
                  <a:cubicBezTo>
                    <a:pt x="1370" y="798"/>
                    <a:pt x="1375" y="799"/>
                    <a:pt x="1379" y="800"/>
                  </a:cubicBezTo>
                  <a:cubicBezTo>
                    <a:pt x="1435" y="816"/>
                    <a:pt x="1492" y="830"/>
                    <a:pt x="1547" y="847"/>
                  </a:cubicBezTo>
                  <a:cubicBezTo>
                    <a:pt x="1559" y="835"/>
                    <a:pt x="1569" y="825"/>
                    <a:pt x="1580" y="815"/>
                  </a:cubicBezTo>
                  <a:lnTo>
                    <a:pt x="1603" y="792"/>
                  </a:lnTo>
                  <a:cubicBezTo>
                    <a:pt x="1662" y="736"/>
                    <a:pt x="1721" y="684"/>
                    <a:pt x="1782" y="630"/>
                  </a:cubicBezTo>
                  <a:cubicBezTo>
                    <a:pt x="1786" y="627"/>
                    <a:pt x="1790" y="624"/>
                    <a:pt x="1793" y="620"/>
                  </a:cubicBezTo>
                  <a:cubicBezTo>
                    <a:pt x="1856" y="566"/>
                    <a:pt x="1925" y="519"/>
                    <a:pt x="1994" y="474"/>
                  </a:cubicBezTo>
                  <a:cubicBezTo>
                    <a:pt x="2066" y="427"/>
                    <a:pt x="2139" y="380"/>
                    <a:pt x="2214" y="338"/>
                  </a:cubicBezTo>
                  <a:cubicBezTo>
                    <a:pt x="2281" y="299"/>
                    <a:pt x="2350" y="264"/>
                    <a:pt x="2421" y="229"/>
                  </a:cubicBezTo>
                  <a:cubicBezTo>
                    <a:pt x="2444" y="217"/>
                    <a:pt x="2469" y="207"/>
                    <a:pt x="2493" y="196"/>
                  </a:cubicBezTo>
                  <a:cubicBezTo>
                    <a:pt x="2544" y="173"/>
                    <a:pt x="2597" y="148"/>
                    <a:pt x="2650" y="126"/>
                  </a:cubicBezTo>
                  <a:cubicBezTo>
                    <a:pt x="2723" y="95"/>
                    <a:pt x="2799" y="70"/>
                    <a:pt x="2878" y="51"/>
                  </a:cubicBezTo>
                  <a:cubicBezTo>
                    <a:pt x="2865" y="47"/>
                    <a:pt x="2854" y="44"/>
                    <a:pt x="2840" y="40"/>
                  </a:cubicBezTo>
                  <a:cubicBezTo>
                    <a:pt x="2814" y="30"/>
                    <a:pt x="2787" y="21"/>
                    <a:pt x="2758" y="14"/>
                  </a:cubicBezTo>
                  <a:cubicBezTo>
                    <a:pt x="2743" y="16"/>
                    <a:pt x="2730" y="19"/>
                    <a:pt x="2716" y="23"/>
                  </a:cubicBezTo>
                  <a:cubicBezTo>
                    <a:pt x="2692" y="28"/>
                    <a:pt x="2669" y="35"/>
                    <a:pt x="2647" y="42"/>
                  </a:cubicBezTo>
                  <a:cubicBezTo>
                    <a:pt x="2645" y="41"/>
                    <a:pt x="2647" y="40"/>
                    <a:pt x="2645" y="39"/>
                  </a:cubicBezTo>
                  <a:cubicBezTo>
                    <a:pt x="2635" y="20"/>
                    <a:pt x="2620" y="8"/>
                    <a:pt x="2599" y="2"/>
                  </a:cubicBezTo>
                  <a:cubicBezTo>
                    <a:pt x="2592" y="1"/>
                    <a:pt x="2585"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1"/>
            <p:cNvSpPr/>
            <p:nvPr/>
          </p:nvSpPr>
          <p:spPr>
            <a:xfrm>
              <a:off x="4594956" y="3448261"/>
              <a:ext cx="189" cy="63"/>
            </a:xfrm>
            <a:custGeom>
              <a:avLst/>
              <a:gdLst/>
              <a:ahLst/>
              <a:cxnLst/>
              <a:rect l="l" t="t" r="r" b="b"/>
              <a:pathLst>
                <a:path w="3" h="1" extrusionOk="0">
                  <a:moveTo>
                    <a:pt x="3" y="0"/>
                  </a:moveTo>
                  <a:lnTo>
                    <a:pt x="1" y="0"/>
                  </a:lnTo>
                  <a:lnTo>
                    <a:pt x="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a:off x="4178643" y="3325401"/>
              <a:ext cx="565430" cy="205857"/>
            </a:xfrm>
            <a:custGeom>
              <a:avLst/>
              <a:gdLst/>
              <a:ahLst/>
              <a:cxnLst/>
              <a:rect l="l" t="t" r="r" b="b"/>
              <a:pathLst>
                <a:path w="8979" h="3269" extrusionOk="0">
                  <a:moveTo>
                    <a:pt x="1515" y="1294"/>
                  </a:moveTo>
                  <a:lnTo>
                    <a:pt x="1515" y="1294"/>
                  </a:lnTo>
                  <a:cubicBezTo>
                    <a:pt x="1511" y="1303"/>
                    <a:pt x="1509" y="1311"/>
                    <a:pt x="1509" y="1322"/>
                  </a:cubicBezTo>
                  <a:cubicBezTo>
                    <a:pt x="1509" y="1332"/>
                    <a:pt x="1514" y="1341"/>
                    <a:pt x="1517" y="1351"/>
                  </a:cubicBezTo>
                  <a:cubicBezTo>
                    <a:pt x="1515" y="1346"/>
                    <a:pt x="1512" y="1342"/>
                    <a:pt x="1509" y="1340"/>
                  </a:cubicBezTo>
                  <a:cubicBezTo>
                    <a:pt x="1499" y="1332"/>
                    <a:pt x="1490" y="1325"/>
                    <a:pt x="1483" y="1317"/>
                  </a:cubicBezTo>
                  <a:cubicBezTo>
                    <a:pt x="1491" y="1310"/>
                    <a:pt x="1501" y="1304"/>
                    <a:pt x="1511" y="1296"/>
                  </a:cubicBezTo>
                  <a:cubicBezTo>
                    <a:pt x="1512" y="1295"/>
                    <a:pt x="1514" y="1295"/>
                    <a:pt x="1515" y="1294"/>
                  </a:cubicBezTo>
                  <a:close/>
                  <a:moveTo>
                    <a:pt x="1655" y="1345"/>
                  </a:moveTo>
                  <a:cubicBezTo>
                    <a:pt x="1658" y="1346"/>
                    <a:pt x="1659" y="1347"/>
                    <a:pt x="1661" y="1349"/>
                  </a:cubicBezTo>
                  <a:cubicBezTo>
                    <a:pt x="1663" y="1351"/>
                    <a:pt x="1665" y="1351"/>
                    <a:pt x="1666" y="1352"/>
                  </a:cubicBezTo>
                  <a:cubicBezTo>
                    <a:pt x="1659" y="1357"/>
                    <a:pt x="1651" y="1361"/>
                    <a:pt x="1644" y="1366"/>
                  </a:cubicBezTo>
                  <a:cubicBezTo>
                    <a:pt x="1619" y="1376"/>
                    <a:pt x="1594" y="1388"/>
                    <a:pt x="1571" y="1402"/>
                  </a:cubicBezTo>
                  <a:cubicBezTo>
                    <a:pt x="1567" y="1404"/>
                    <a:pt x="1563" y="1405"/>
                    <a:pt x="1560" y="1408"/>
                  </a:cubicBezTo>
                  <a:cubicBezTo>
                    <a:pt x="1558" y="1402"/>
                    <a:pt x="1556" y="1397"/>
                    <a:pt x="1552" y="1392"/>
                  </a:cubicBezTo>
                  <a:cubicBezTo>
                    <a:pt x="1550" y="1388"/>
                    <a:pt x="1546" y="1386"/>
                    <a:pt x="1543" y="1382"/>
                  </a:cubicBezTo>
                  <a:lnTo>
                    <a:pt x="1543" y="1382"/>
                  </a:lnTo>
                  <a:cubicBezTo>
                    <a:pt x="1552" y="1387"/>
                    <a:pt x="1563" y="1389"/>
                    <a:pt x="1573" y="1389"/>
                  </a:cubicBezTo>
                  <a:cubicBezTo>
                    <a:pt x="1584" y="1389"/>
                    <a:pt x="1594" y="1387"/>
                    <a:pt x="1603" y="1383"/>
                  </a:cubicBezTo>
                  <a:cubicBezTo>
                    <a:pt x="1622" y="1373"/>
                    <a:pt x="1639" y="1360"/>
                    <a:pt x="1655" y="1345"/>
                  </a:cubicBezTo>
                  <a:close/>
                  <a:moveTo>
                    <a:pt x="6904" y="1662"/>
                  </a:moveTo>
                  <a:lnTo>
                    <a:pt x="6901" y="1666"/>
                  </a:lnTo>
                  <a:lnTo>
                    <a:pt x="6901" y="1666"/>
                  </a:lnTo>
                  <a:cubicBezTo>
                    <a:pt x="6902" y="1665"/>
                    <a:pt x="6901" y="1664"/>
                    <a:pt x="6901" y="1664"/>
                  </a:cubicBezTo>
                  <a:cubicBezTo>
                    <a:pt x="6902" y="1664"/>
                    <a:pt x="6903" y="1662"/>
                    <a:pt x="6904" y="1662"/>
                  </a:cubicBezTo>
                  <a:close/>
                  <a:moveTo>
                    <a:pt x="1586" y="1675"/>
                  </a:moveTo>
                  <a:cubicBezTo>
                    <a:pt x="1587" y="1676"/>
                    <a:pt x="1588" y="1676"/>
                    <a:pt x="1589" y="1676"/>
                  </a:cubicBezTo>
                  <a:cubicBezTo>
                    <a:pt x="1581" y="1680"/>
                    <a:pt x="1571" y="1683"/>
                    <a:pt x="1561" y="1688"/>
                  </a:cubicBezTo>
                  <a:lnTo>
                    <a:pt x="1560" y="1688"/>
                  </a:lnTo>
                  <a:cubicBezTo>
                    <a:pt x="1568" y="1683"/>
                    <a:pt x="1577" y="1678"/>
                    <a:pt x="1586" y="1675"/>
                  </a:cubicBezTo>
                  <a:close/>
                  <a:moveTo>
                    <a:pt x="1510" y="1790"/>
                  </a:moveTo>
                  <a:cubicBezTo>
                    <a:pt x="1510" y="1791"/>
                    <a:pt x="1511" y="1792"/>
                    <a:pt x="1512" y="1794"/>
                  </a:cubicBezTo>
                  <a:lnTo>
                    <a:pt x="1512" y="1793"/>
                  </a:lnTo>
                  <a:lnTo>
                    <a:pt x="1510" y="1790"/>
                  </a:lnTo>
                  <a:close/>
                  <a:moveTo>
                    <a:pt x="2913" y="1800"/>
                  </a:moveTo>
                  <a:lnTo>
                    <a:pt x="2913" y="1800"/>
                  </a:lnTo>
                  <a:cubicBezTo>
                    <a:pt x="2914" y="1801"/>
                    <a:pt x="2914" y="1801"/>
                    <a:pt x="2915" y="1802"/>
                  </a:cubicBezTo>
                  <a:cubicBezTo>
                    <a:pt x="2915" y="1801"/>
                    <a:pt x="2914" y="1801"/>
                    <a:pt x="2913" y="1800"/>
                  </a:cubicBezTo>
                  <a:close/>
                  <a:moveTo>
                    <a:pt x="3298" y="2085"/>
                  </a:moveTo>
                  <a:lnTo>
                    <a:pt x="3298" y="2085"/>
                  </a:lnTo>
                  <a:cubicBezTo>
                    <a:pt x="3299" y="2086"/>
                    <a:pt x="3300" y="2088"/>
                    <a:pt x="3302" y="2089"/>
                  </a:cubicBezTo>
                  <a:lnTo>
                    <a:pt x="3302" y="2089"/>
                  </a:lnTo>
                  <a:cubicBezTo>
                    <a:pt x="3300" y="2087"/>
                    <a:pt x="3299" y="2086"/>
                    <a:pt x="3298" y="2085"/>
                  </a:cubicBezTo>
                  <a:close/>
                  <a:moveTo>
                    <a:pt x="3491" y="2217"/>
                  </a:moveTo>
                  <a:lnTo>
                    <a:pt x="3491" y="2217"/>
                  </a:lnTo>
                  <a:cubicBezTo>
                    <a:pt x="3497" y="2223"/>
                    <a:pt x="3503" y="2229"/>
                    <a:pt x="3511" y="2233"/>
                  </a:cubicBezTo>
                  <a:cubicBezTo>
                    <a:pt x="3514" y="2237"/>
                    <a:pt x="3518" y="2240"/>
                    <a:pt x="3523" y="2244"/>
                  </a:cubicBezTo>
                  <a:cubicBezTo>
                    <a:pt x="3524" y="2244"/>
                    <a:pt x="3524" y="2245"/>
                    <a:pt x="3526" y="2245"/>
                  </a:cubicBezTo>
                  <a:cubicBezTo>
                    <a:pt x="3522" y="2248"/>
                    <a:pt x="3519" y="2253"/>
                    <a:pt x="3516" y="2256"/>
                  </a:cubicBezTo>
                  <a:cubicBezTo>
                    <a:pt x="3511" y="2249"/>
                    <a:pt x="3508" y="2243"/>
                    <a:pt x="3503" y="2237"/>
                  </a:cubicBezTo>
                  <a:cubicBezTo>
                    <a:pt x="3500" y="2230"/>
                    <a:pt x="3495" y="2224"/>
                    <a:pt x="3491" y="2217"/>
                  </a:cubicBezTo>
                  <a:close/>
                  <a:moveTo>
                    <a:pt x="5242" y="2261"/>
                  </a:moveTo>
                  <a:cubicBezTo>
                    <a:pt x="5245" y="2261"/>
                    <a:pt x="5246" y="2263"/>
                    <a:pt x="5250" y="2264"/>
                  </a:cubicBezTo>
                  <a:cubicBezTo>
                    <a:pt x="5263" y="2285"/>
                    <a:pt x="5278" y="2304"/>
                    <a:pt x="5293" y="2322"/>
                  </a:cubicBezTo>
                  <a:cubicBezTo>
                    <a:pt x="5297" y="2330"/>
                    <a:pt x="5302" y="2338"/>
                    <a:pt x="5306" y="2346"/>
                  </a:cubicBezTo>
                  <a:cubicBezTo>
                    <a:pt x="5307" y="2349"/>
                    <a:pt x="5307" y="2351"/>
                    <a:pt x="5308" y="2353"/>
                  </a:cubicBezTo>
                  <a:cubicBezTo>
                    <a:pt x="5302" y="2342"/>
                    <a:pt x="5297" y="2332"/>
                    <a:pt x="5289" y="2322"/>
                  </a:cubicBezTo>
                  <a:cubicBezTo>
                    <a:pt x="5275" y="2301"/>
                    <a:pt x="5258" y="2281"/>
                    <a:pt x="5242" y="2261"/>
                  </a:cubicBezTo>
                  <a:close/>
                  <a:moveTo>
                    <a:pt x="2290" y="1"/>
                  </a:moveTo>
                  <a:cubicBezTo>
                    <a:pt x="2263" y="80"/>
                    <a:pt x="2228" y="158"/>
                    <a:pt x="2189" y="231"/>
                  </a:cubicBezTo>
                  <a:cubicBezTo>
                    <a:pt x="2173" y="259"/>
                    <a:pt x="2158" y="289"/>
                    <a:pt x="2142" y="318"/>
                  </a:cubicBezTo>
                  <a:cubicBezTo>
                    <a:pt x="2131" y="343"/>
                    <a:pt x="2118" y="369"/>
                    <a:pt x="2105" y="395"/>
                  </a:cubicBezTo>
                  <a:lnTo>
                    <a:pt x="2054" y="480"/>
                  </a:lnTo>
                  <a:cubicBezTo>
                    <a:pt x="2037" y="510"/>
                    <a:pt x="2020" y="540"/>
                    <a:pt x="2002" y="570"/>
                  </a:cubicBezTo>
                  <a:cubicBezTo>
                    <a:pt x="1967" y="628"/>
                    <a:pt x="1931" y="686"/>
                    <a:pt x="1893" y="742"/>
                  </a:cubicBezTo>
                  <a:lnTo>
                    <a:pt x="1893" y="741"/>
                  </a:lnTo>
                  <a:lnTo>
                    <a:pt x="1892" y="742"/>
                  </a:lnTo>
                  <a:cubicBezTo>
                    <a:pt x="1891" y="743"/>
                    <a:pt x="1890" y="744"/>
                    <a:pt x="1889" y="746"/>
                  </a:cubicBezTo>
                  <a:lnTo>
                    <a:pt x="1889" y="746"/>
                  </a:lnTo>
                  <a:cubicBezTo>
                    <a:pt x="1834" y="821"/>
                    <a:pt x="1774" y="892"/>
                    <a:pt x="1709" y="960"/>
                  </a:cubicBezTo>
                  <a:lnTo>
                    <a:pt x="1708" y="963"/>
                  </a:lnTo>
                  <a:lnTo>
                    <a:pt x="1707" y="964"/>
                  </a:lnTo>
                  <a:cubicBezTo>
                    <a:pt x="1685" y="986"/>
                    <a:pt x="1661" y="1010"/>
                    <a:pt x="1639" y="1033"/>
                  </a:cubicBezTo>
                  <a:cubicBezTo>
                    <a:pt x="1611" y="1059"/>
                    <a:pt x="1583" y="1083"/>
                    <a:pt x="1553" y="1107"/>
                  </a:cubicBezTo>
                  <a:cubicBezTo>
                    <a:pt x="1505" y="1144"/>
                    <a:pt x="1456" y="1181"/>
                    <a:pt x="1406" y="1215"/>
                  </a:cubicBezTo>
                  <a:lnTo>
                    <a:pt x="1403" y="1215"/>
                  </a:lnTo>
                  <a:cubicBezTo>
                    <a:pt x="1392" y="1216"/>
                    <a:pt x="1382" y="1222"/>
                    <a:pt x="1372" y="1228"/>
                  </a:cubicBezTo>
                  <a:cubicBezTo>
                    <a:pt x="1334" y="1196"/>
                    <a:pt x="1296" y="1165"/>
                    <a:pt x="1257" y="1134"/>
                  </a:cubicBezTo>
                  <a:cubicBezTo>
                    <a:pt x="1206" y="1094"/>
                    <a:pt x="1157" y="1053"/>
                    <a:pt x="1107" y="1015"/>
                  </a:cubicBezTo>
                  <a:cubicBezTo>
                    <a:pt x="1079" y="995"/>
                    <a:pt x="1052" y="974"/>
                    <a:pt x="1025" y="953"/>
                  </a:cubicBezTo>
                  <a:cubicBezTo>
                    <a:pt x="1002" y="937"/>
                    <a:pt x="979" y="919"/>
                    <a:pt x="955" y="906"/>
                  </a:cubicBezTo>
                  <a:cubicBezTo>
                    <a:pt x="944" y="899"/>
                    <a:pt x="932" y="896"/>
                    <a:pt x="920" y="896"/>
                  </a:cubicBezTo>
                  <a:cubicBezTo>
                    <a:pt x="902" y="896"/>
                    <a:pt x="884" y="904"/>
                    <a:pt x="872" y="919"/>
                  </a:cubicBezTo>
                  <a:cubicBezTo>
                    <a:pt x="840" y="899"/>
                    <a:pt x="806" y="878"/>
                    <a:pt x="772" y="862"/>
                  </a:cubicBezTo>
                  <a:cubicBezTo>
                    <a:pt x="763" y="859"/>
                    <a:pt x="755" y="857"/>
                    <a:pt x="747" y="857"/>
                  </a:cubicBezTo>
                  <a:cubicBezTo>
                    <a:pt x="727" y="857"/>
                    <a:pt x="708" y="867"/>
                    <a:pt x="695" y="882"/>
                  </a:cubicBezTo>
                  <a:cubicBezTo>
                    <a:pt x="671" y="868"/>
                    <a:pt x="646" y="854"/>
                    <a:pt x="620" y="841"/>
                  </a:cubicBezTo>
                  <a:cubicBezTo>
                    <a:pt x="560" y="810"/>
                    <a:pt x="500" y="780"/>
                    <a:pt x="437" y="756"/>
                  </a:cubicBezTo>
                  <a:cubicBezTo>
                    <a:pt x="382" y="736"/>
                    <a:pt x="328" y="713"/>
                    <a:pt x="271" y="695"/>
                  </a:cubicBezTo>
                  <a:cubicBezTo>
                    <a:pt x="233" y="684"/>
                    <a:pt x="195" y="674"/>
                    <a:pt x="156" y="665"/>
                  </a:cubicBezTo>
                  <a:cubicBezTo>
                    <a:pt x="130" y="660"/>
                    <a:pt x="104" y="658"/>
                    <a:pt x="78" y="654"/>
                  </a:cubicBezTo>
                  <a:cubicBezTo>
                    <a:pt x="75" y="653"/>
                    <a:pt x="72" y="653"/>
                    <a:pt x="68" y="653"/>
                  </a:cubicBezTo>
                  <a:cubicBezTo>
                    <a:pt x="38" y="653"/>
                    <a:pt x="11" y="678"/>
                    <a:pt x="6" y="708"/>
                  </a:cubicBezTo>
                  <a:cubicBezTo>
                    <a:pt x="1" y="743"/>
                    <a:pt x="27" y="775"/>
                    <a:pt x="62" y="780"/>
                  </a:cubicBezTo>
                  <a:cubicBezTo>
                    <a:pt x="91" y="785"/>
                    <a:pt x="118" y="789"/>
                    <a:pt x="147" y="794"/>
                  </a:cubicBezTo>
                  <a:cubicBezTo>
                    <a:pt x="183" y="799"/>
                    <a:pt x="215" y="809"/>
                    <a:pt x="248" y="819"/>
                  </a:cubicBezTo>
                  <a:lnTo>
                    <a:pt x="248" y="819"/>
                  </a:lnTo>
                  <a:cubicBezTo>
                    <a:pt x="248" y="819"/>
                    <a:pt x="247" y="819"/>
                    <a:pt x="247" y="819"/>
                  </a:cubicBezTo>
                  <a:lnTo>
                    <a:pt x="247" y="819"/>
                  </a:lnTo>
                  <a:cubicBezTo>
                    <a:pt x="248" y="819"/>
                    <a:pt x="249" y="820"/>
                    <a:pt x="249" y="820"/>
                  </a:cubicBezTo>
                  <a:lnTo>
                    <a:pt x="249" y="820"/>
                  </a:lnTo>
                  <a:cubicBezTo>
                    <a:pt x="249" y="820"/>
                    <a:pt x="248" y="820"/>
                    <a:pt x="248" y="819"/>
                  </a:cubicBezTo>
                  <a:lnTo>
                    <a:pt x="248" y="819"/>
                  </a:lnTo>
                  <a:cubicBezTo>
                    <a:pt x="249" y="820"/>
                    <a:pt x="250" y="820"/>
                    <a:pt x="250" y="820"/>
                  </a:cubicBezTo>
                  <a:lnTo>
                    <a:pt x="250" y="820"/>
                  </a:lnTo>
                  <a:cubicBezTo>
                    <a:pt x="250" y="820"/>
                    <a:pt x="250" y="820"/>
                    <a:pt x="249" y="820"/>
                  </a:cubicBezTo>
                  <a:lnTo>
                    <a:pt x="249" y="820"/>
                  </a:lnTo>
                  <a:cubicBezTo>
                    <a:pt x="250" y="820"/>
                    <a:pt x="250" y="820"/>
                    <a:pt x="251" y="820"/>
                  </a:cubicBezTo>
                  <a:cubicBezTo>
                    <a:pt x="250" y="820"/>
                    <a:pt x="250" y="820"/>
                    <a:pt x="250" y="820"/>
                  </a:cubicBezTo>
                  <a:lnTo>
                    <a:pt x="250" y="820"/>
                  </a:lnTo>
                  <a:cubicBezTo>
                    <a:pt x="337" y="851"/>
                    <a:pt x="424" y="883"/>
                    <a:pt x="506" y="923"/>
                  </a:cubicBezTo>
                  <a:cubicBezTo>
                    <a:pt x="564" y="952"/>
                    <a:pt x="620" y="983"/>
                    <a:pt x="675" y="1015"/>
                  </a:cubicBezTo>
                  <a:cubicBezTo>
                    <a:pt x="732" y="1050"/>
                    <a:pt x="790" y="1084"/>
                    <a:pt x="848" y="1121"/>
                  </a:cubicBezTo>
                  <a:cubicBezTo>
                    <a:pt x="890" y="1152"/>
                    <a:pt x="932" y="1186"/>
                    <a:pt x="973" y="1218"/>
                  </a:cubicBezTo>
                  <a:cubicBezTo>
                    <a:pt x="1018" y="1254"/>
                    <a:pt x="1062" y="1289"/>
                    <a:pt x="1106" y="1326"/>
                  </a:cubicBezTo>
                  <a:lnTo>
                    <a:pt x="1104" y="1326"/>
                  </a:lnTo>
                  <a:cubicBezTo>
                    <a:pt x="1124" y="1342"/>
                    <a:pt x="1143" y="1361"/>
                    <a:pt x="1161" y="1377"/>
                  </a:cubicBezTo>
                  <a:cubicBezTo>
                    <a:pt x="1181" y="1398"/>
                    <a:pt x="1201" y="1419"/>
                    <a:pt x="1220" y="1440"/>
                  </a:cubicBezTo>
                  <a:cubicBezTo>
                    <a:pt x="1237" y="1462"/>
                    <a:pt x="1254" y="1485"/>
                    <a:pt x="1271" y="1507"/>
                  </a:cubicBezTo>
                  <a:cubicBezTo>
                    <a:pt x="1307" y="1545"/>
                    <a:pt x="1341" y="1583"/>
                    <a:pt x="1375" y="1620"/>
                  </a:cubicBezTo>
                  <a:cubicBezTo>
                    <a:pt x="1405" y="1652"/>
                    <a:pt x="1433" y="1686"/>
                    <a:pt x="1460" y="1720"/>
                  </a:cubicBezTo>
                  <a:cubicBezTo>
                    <a:pt x="1460" y="1722"/>
                    <a:pt x="1461" y="1722"/>
                    <a:pt x="1461" y="1722"/>
                  </a:cubicBezTo>
                  <a:lnTo>
                    <a:pt x="1464" y="1724"/>
                  </a:lnTo>
                  <a:lnTo>
                    <a:pt x="1465" y="1726"/>
                  </a:lnTo>
                  <a:lnTo>
                    <a:pt x="1464" y="1726"/>
                  </a:lnTo>
                  <a:cubicBezTo>
                    <a:pt x="1470" y="1734"/>
                    <a:pt x="1477" y="1743"/>
                    <a:pt x="1483" y="1752"/>
                  </a:cubicBezTo>
                  <a:lnTo>
                    <a:pt x="1510" y="1790"/>
                  </a:lnTo>
                  <a:cubicBezTo>
                    <a:pt x="1510" y="1789"/>
                    <a:pt x="1509" y="1789"/>
                    <a:pt x="1509" y="1787"/>
                  </a:cubicBezTo>
                  <a:lnTo>
                    <a:pt x="1509" y="1787"/>
                  </a:lnTo>
                  <a:cubicBezTo>
                    <a:pt x="1510" y="1789"/>
                    <a:pt x="1511" y="1791"/>
                    <a:pt x="1512" y="1792"/>
                  </a:cubicBezTo>
                  <a:lnTo>
                    <a:pt x="1512" y="1793"/>
                  </a:lnTo>
                  <a:lnTo>
                    <a:pt x="1525" y="1813"/>
                  </a:lnTo>
                  <a:cubicBezTo>
                    <a:pt x="1532" y="1826"/>
                    <a:pt x="1542" y="1839"/>
                    <a:pt x="1550" y="1852"/>
                  </a:cubicBezTo>
                  <a:cubicBezTo>
                    <a:pt x="1559" y="1848"/>
                    <a:pt x="1567" y="1843"/>
                    <a:pt x="1575" y="1839"/>
                  </a:cubicBezTo>
                  <a:lnTo>
                    <a:pt x="1575" y="1839"/>
                  </a:lnTo>
                  <a:cubicBezTo>
                    <a:pt x="1589" y="1832"/>
                    <a:pt x="1602" y="1825"/>
                    <a:pt x="1617" y="1818"/>
                  </a:cubicBezTo>
                  <a:cubicBezTo>
                    <a:pt x="1614" y="1815"/>
                    <a:pt x="1613" y="1811"/>
                    <a:pt x="1610" y="1807"/>
                  </a:cubicBezTo>
                  <a:cubicBezTo>
                    <a:pt x="1650" y="1790"/>
                    <a:pt x="1689" y="1771"/>
                    <a:pt x="1727" y="1751"/>
                  </a:cubicBezTo>
                  <a:lnTo>
                    <a:pt x="1727" y="1751"/>
                  </a:lnTo>
                  <a:lnTo>
                    <a:pt x="1720" y="1755"/>
                  </a:lnTo>
                  <a:cubicBezTo>
                    <a:pt x="1746" y="1743"/>
                    <a:pt x="1772" y="1732"/>
                    <a:pt x="1799" y="1720"/>
                  </a:cubicBezTo>
                  <a:cubicBezTo>
                    <a:pt x="1824" y="1710"/>
                    <a:pt x="1850" y="1701"/>
                    <a:pt x="1876" y="1692"/>
                  </a:cubicBezTo>
                  <a:cubicBezTo>
                    <a:pt x="1918" y="1679"/>
                    <a:pt x="1963" y="1668"/>
                    <a:pt x="2005" y="1658"/>
                  </a:cubicBezTo>
                  <a:cubicBezTo>
                    <a:pt x="2027" y="1655"/>
                    <a:pt x="2048" y="1651"/>
                    <a:pt x="2070" y="1648"/>
                  </a:cubicBezTo>
                  <a:cubicBezTo>
                    <a:pt x="2089" y="1647"/>
                    <a:pt x="2104" y="1646"/>
                    <a:pt x="2122" y="1645"/>
                  </a:cubicBezTo>
                  <a:cubicBezTo>
                    <a:pt x="2143" y="1644"/>
                    <a:pt x="2164" y="1644"/>
                    <a:pt x="2186" y="1644"/>
                  </a:cubicBezTo>
                  <a:cubicBezTo>
                    <a:pt x="2262" y="1644"/>
                    <a:pt x="2338" y="1647"/>
                    <a:pt x="2415" y="1650"/>
                  </a:cubicBezTo>
                  <a:cubicBezTo>
                    <a:pt x="2446" y="1652"/>
                    <a:pt x="2477" y="1655"/>
                    <a:pt x="2508" y="1658"/>
                  </a:cubicBezTo>
                  <a:cubicBezTo>
                    <a:pt x="2537" y="1661"/>
                    <a:pt x="2567" y="1666"/>
                    <a:pt x="2595" y="1672"/>
                  </a:cubicBezTo>
                  <a:cubicBezTo>
                    <a:pt x="2614" y="1676"/>
                    <a:pt x="2630" y="1678"/>
                    <a:pt x="2648" y="1682"/>
                  </a:cubicBezTo>
                  <a:cubicBezTo>
                    <a:pt x="2665" y="1686"/>
                    <a:pt x="2681" y="1691"/>
                    <a:pt x="2697" y="1694"/>
                  </a:cubicBezTo>
                  <a:cubicBezTo>
                    <a:pt x="2714" y="1699"/>
                    <a:pt x="2729" y="1707"/>
                    <a:pt x="2746" y="1712"/>
                  </a:cubicBezTo>
                  <a:cubicBezTo>
                    <a:pt x="2763" y="1718"/>
                    <a:pt x="2780" y="1725"/>
                    <a:pt x="2795" y="1733"/>
                  </a:cubicBezTo>
                  <a:lnTo>
                    <a:pt x="2795" y="1733"/>
                  </a:lnTo>
                  <a:cubicBezTo>
                    <a:pt x="2792" y="1732"/>
                    <a:pt x="2790" y="1731"/>
                    <a:pt x="2787" y="1729"/>
                  </a:cubicBezTo>
                  <a:lnTo>
                    <a:pt x="2787" y="1729"/>
                  </a:lnTo>
                  <a:lnTo>
                    <a:pt x="2795" y="1733"/>
                  </a:lnTo>
                  <a:cubicBezTo>
                    <a:pt x="2795" y="1733"/>
                    <a:pt x="2795" y="1733"/>
                    <a:pt x="2795" y="1733"/>
                  </a:cubicBezTo>
                  <a:lnTo>
                    <a:pt x="2795" y="1733"/>
                  </a:lnTo>
                  <a:cubicBezTo>
                    <a:pt x="2815" y="1743"/>
                    <a:pt x="2834" y="1752"/>
                    <a:pt x="2852" y="1763"/>
                  </a:cubicBezTo>
                  <a:cubicBezTo>
                    <a:pt x="2873" y="1774"/>
                    <a:pt x="2893" y="1788"/>
                    <a:pt x="2913" y="1800"/>
                  </a:cubicBezTo>
                  <a:lnTo>
                    <a:pt x="2913" y="1800"/>
                  </a:lnTo>
                  <a:cubicBezTo>
                    <a:pt x="2912" y="1800"/>
                    <a:pt x="2911" y="1798"/>
                    <a:pt x="2909" y="1796"/>
                  </a:cubicBezTo>
                  <a:lnTo>
                    <a:pt x="2909" y="1796"/>
                  </a:lnTo>
                  <a:cubicBezTo>
                    <a:pt x="2938" y="1816"/>
                    <a:pt x="2965" y="1836"/>
                    <a:pt x="2993" y="1854"/>
                  </a:cubicBezTo>
                  <a:cubicBezTo>
                    <a:pt x="3021" y="1869"/>
                    <a:pt x="3048" y="1884"/>
                    <a:pt x="3074" y="1901"/>
                  </a:cubicBezTo>
                  <a:cubicBezTo>
                    <a:pt x="3111" y="1924"/>
                    <a:pt x="3145" y="1951"/>
                    <a:pt x="3178" y="1980"/>
                  </a:cubicBezTo>
                  <a:cubicBezTo>
                    <a:pt x="3221" y="2016"/>
                    <a:pt x="3264" y="2053"/>
                    <a:pt x="3305" y="2091"/>
                  </a:cubicBezTo>
                  <a:cubicBezTo>
                    <a:pt x="3304" y="2090"/>
                    <a:pt x="3303" y="2089"/>
                    <a:pt x="3302" y="2089"/>
                  </a:cubicBezTo>
                  <a:lnTo>
                    <a:pt x="3302" y="2089"/>
                  </a:lnTo>
                  <a:cubicBezTo>
                    <a:pt x="3343" y="2127"/>
                    <a:pt x="3382" y="2164"/>
                    <a:pt x="3417" y="2209"/>
                  </a:cubicBezTo>
                  <a:cubicBezTo>
                    <a:pt x="3441" y="2240"/>
                    <a:pt x="3465" y="2273"/>
                    <a:pt x="3488" y="2303"/>
                  </a:cubicBezTo>
                  <a:cubicBezTo>
                    <a:pt x="3530" y="2360"/>
                    <a:pt x="3568" y="2420"/>
                    <a:pt x="3605" y="2482"/>
                  </a:cubicBezTo>
                  <a:cubicBezTo>
                    <a:pt x="3610" y="2489"/>
                    <a:pt x="3613" y="2497"/>
                    <a:pt x="3618" y="2506"/>
                  </a:cubicBezTo>
                  <a:cubicBezTo>
                    <a:pt x="3632" y="2530"/>
                    <a:pt x="3647" y="2556"/>
                    <a:pt x="3661" y="2582"/>
                  </a:cubicBezTo>
                  <a:cubicBezTo>
                    <a:pt x="3672" y="2564"/>
                    <a:pt x="3682" y="2548"/>
                    <a:pt x="3692" y="2529"/>
                  </a:cubicBezTo>
                  <a:cubicBezTo>
                    <a:pt x="3704" y="2510"/>
                    <a:pt x="3714" y="2492"/>
                    <a:pt x="3724" y="2472"/>
                  </a:cubicBezTo>
                  <a:cubicBezTo>
                    <a:pt x="3726" y="2468"/>
                    <a:pt x="3729" y="2466"/>
                    <a:pt x="3730" y="2462"/>
                  </a:cubicBezTo>
                  <a:cubicBezTo>
                    <a:pt x="3747" y="2444"/>
                    <a:pt x="3766" y="2430"/>
                    <a:pt x="3783" y="2414"/>
                  </a:cubicBezTo>
                  <a:cubicBezTo>
                    <a:pt x="3809" y="2390"/>
                    <a:pt x="3837" y="2365"/>
                    <a:pt x="3863" y="2342"/>
                  </a:cubicBezTo>
                  <a:cubicBezTo>
                    <a:pt x="3897" y="2312"/>
                    <a:pt x="3935" y="2287"/>
                    <a:pt x="3972" y="2261"/>
                  </a:cubicBezTo>
                  <a:cubicBezTo>
                    <a:pt x="4014" y="2235"/>
                    <a:pt x="4057" y="2211"/>
                    <a:pt x="4101" y="2189"/>
                  </a:cubicBezTo>
                  <a:cubicBezTo>
                    <a:pt x="4147" y="2167"/>
                    <a:pt x="4194" y="2147"/>
                    <a:pt x="4241" y="2130"/>
                  </a:cubicBezTo>
                  <a:cubicBezTo>
                    <a:pt x="4304" y="2111"/>
                    <a:pt x="4368" y="2097"/>
                    <a:pt x="4431" y="2085"/>
                  </a:cubicBezTo>
                  <a:lnTo>
                    <a:pt x="4524" y="2074"/>
                  </a:lnTo>
                  <a:cubicBezTo>
                    <a:pt x="4552" y="2073"/>
                    <a:pt x="4580" y="2073"/>
                    <a:pt x="4607" y="2073"/>
                  </a:cubicBezTo>
                  <a:cubicBezTo>
                    <a:pt x="4631" y="2075"/>
                    <a:pt x="4655" y="2078"/>
                    <a:pt x="4681" y="2083"/>
                  </a:cubicBezTo>
                  <a:cubicBezTo>
                    <a:pt x="4682" y="2083"/>
                    <a:pt x="4684" y="2084"/>
                    <a:pt x="4685" y="2084"/>
                  </a:cubicBezTo>
                  <a:lnTo>
                    <a:pt x="4685" y="2084"/>
                  </a:lnTo>
                  <a:cubicBezTo>
                    <a:pt x="4684" y="2084"/>
                    <a:pt x="4684" y="2083"/>
                    <a:pt x="4684" y="2083"/>
                  </a:cubicBezTo>
                  <a:lnTo>
                    <a:pt x="4684" y="2083"/>
                  </a:lnTo>
                  <a:cubicBezTo>
                    <a:pt x="4685" y="2083"/>
                    <a:pt x="4686" y="2084"/>
                    <a:pt x="4688" y="2084"/>
                  </a:cubicBezTo>
                  <a:lnTo>
                    <a:pt x="4688" y="2084"/>
                  </a:lnTo>
                  <a:cubicBezTo>
                    <a:pt x="4687" y="2084"/>
                    <a:pt x="4686" y="2084"/>
                    <a:pt x="4685" y="2084"/>
                  </a:cubicBezTo>
                  <a:lnTo>
                    <a:pt x="4685" y="2084"/>
                  </a:lnTo>
                  <a:cubicBezTo>
                    <a:pt x="4686" y="2084"/>
                    <a:pt x="4687" y="2084"/>
                    <a:pt x="4688" y="2084"/>
                  </a:cubicBezTo>
                  <a:lnTo>
                    <a:pt x="4688" y="2084"/>
                  </a:lnTo>
                  <a:cubicBezTo>
                    <a:pt x="4688" y="2084"/>
                    <a:pt x="4688" y="2084"/>
                    <a:pt x="4688" y="2084"/>
                  </a:cubicBezTo>
                  <a:lnTo>
                    <a:pt x="4688" y="2084"/>
                  </a:lnTo>
                  <a:cubicBezTo>
                    <a:pt x="4688" y="2084"/>
                    <a:pt x="4689" y="2084"/>
                    <a:pt x="4689" y="2084"/>
                  </a:cubicBezTo>
                  <a:cubicBezTo>
                    <a:pt x="4689" y="2084"/>
                    <a:pt x="4688" y="2084"/>
                    <a:pt x="4688" y="2084"/>
                  </a:cubicBezTo>
                  <a:lnTo>
                    <a:pt x="4688" y="2084"/>
                  </a:lnTo>
                  <a:cubicBezTo>
                    <a:pt x="4689" y="2085"/>
                    <a:pt x="4689" y="2085"/>
                    <a:pt x="4690" y="2085"/>
                  </a:cubicBezTo>
                  <a:cubicBezTo>
                    <a:pt x="4691" y="2084"/>
                    <a:pt x="4693" y="2084"/>
                    <a:pt x="4694" y="2084"/>
                  </a:cubicBezTo>
                  <a:cubicBezTo>
                    <a:pt x="4700" y="2083"/>
                    <a:pt x="4706" y="2083"/>
                    <a:pt x="4712" y="2083"/>
                  </a:cubicBezTo>
                  <a:cubicBezTo>
                    <a:pt x="4747" y="2083"/>
                    <a:pt x="4783" y="2098"/>
                    <a:pt x="4815" y="2110"/>
                  </a:cubicBezTo>
                  <a:cubicBezTo>
                    <a:pt x="4851" y="2125"/>
                    <a:pt x="4886" y="2139"/>
                    <a:pt x="4921" y="2157"/>
                  </a:cubicBezTo>
                  <a:cubicBezTo>
                    <a:pt x="4957" y="2174"/>
                    <a:pt x="4990" y="2196"/>
                    <a:pt x="5024" y="2218"/>
                  </a:cubicBezTo>
                  <a:cubicBezTo>
                    <a:pt x="5054" y="2240"/>
                    <a:pt x="5083" y="2266"/>
                    <a:pt x="5112" y="2291"/>
                  </a:cubicBezTo>
                  <a:cubicBezTo>
                    <a:pt x="5149" y="2323"/>
                    <a:pt x="5185" y="2357"/>
                    <a:pt x="5220" y="2393"/>
                  </a:cubicBezTo>
                  <a:cubicBezTo>
                    <a:pt x="5246" y="2422"/>
                    <a:pt x="5269" y="2455"/>
                    <a:pt x="5292" y="2488"/>
                  </a:cubicBezTo>
                  <a:cubicBezTo>
                    <a:pt x="5335" y="2555"/>
                    <a:pt x="5372" y="2627"/>
                    <a:pt x="5403" y="2700"/>
                  </a:cubicBezTo>
                  <a:lnTo>
                    <a:pt x="5400" y="2693"/>
                  </a:lnTo>
                  <a:lnTo>
                    <a:pt x="5400" y="2693"/>
                  </a:lnTo>
                  <a:cubicBezTo>
                    <a:pt x="5423" y="2747"/>
                    <a:pt x="5444" y="2804"/>
                    <a:pt x="5459" y="2860"/>
                  </a:cubicBezTo>
                  <a:cubicBezTo>
                    <a:pt x="5459" y="2862"/>
                    <a:pt x="5460" y="2865"/>
                    <a:pt x="5460" y="2866"/>
                  </a:cubicBezTo>
                  <a:cubicBezTo>
                    <a:pt x="5460" y="2868"/>
                    <a:pt x="5462" y="2869"/>
                    <a:pt x="5462" y="2870"/>
                  </a:cubicBezTo>
                  <a:cubicBezTo>
                    <a:pt x="5470" y="2901"/>
                    <a:pt x="5478" y="2932"/>
                    <a:pt x="5484" y="2964"/>
                  </a:cubicBezTo>
                  <a:cubicBezTo>
                    <a:pt x="5489" y="2995"/>
                    <a:pt x="5490" y="3028"/>
                    <a:pt x="5493" y="3060"/>
                  </a:cubicBezTo>
                  <a:cubicBezTo>
                    <a:pt x="5494" y="3091"/>
                    <a:pt x="5494" y="3120"/>
                    <a:pt x="5494" y="3151"/>
                  </a:cubicBezTo>
                  <a:cubicBezTo>
                    <a:pt x="5494" y="3182"/>
                    <a:pt x="5494" y="3213"/>
                    <a:pt x="5489" y="3242"/>
                  </a:cubicBezTo>
                  <a:cubicBezTo>
                    <a:pt x="5488" y="3252"/>
                    <a:pt x="5486" y="3260"/>
                    <a:pt x="5484" y="3268"/>
                  </a:cubicBezTo>
                  <a:cubicBezTo>
                    <a:pt x="5486" y="3263"/>
                    <a:pt x="5488" y="3257"/>
                    <a:pt x="5489" y="3250"/>
                  </a:cubicBezTo>
                  <a:cubicBezTo>
                    <a:pt x="5495" y="3220"/>
                    <a:pt x="5499" y="3185"/>
                    <a:pt x="5503" y="3153"/>
                  </a:cubicBezTo>
                  <a:cubicBezTo>
                    <a:pt x="5510" y="3086"/>
                    <a:pt x="5511" y="3019"/>
                    <a:pt x="5509" y="2951"/>
                  </a:cubicBezTo>
                  <a:cubicBezTo>
                    <a:pt x="5509" y="2941"/>
                    <a:pt x="5509" y="2930"/>
                    <a:pt x="5506" y="2919"/>
                  </a:cubicBezTo>
                  <a:cubicBezTo>
                    <a:pt x="5510" y="2919"/>
                    <a:pt x="5511" y="2921"/>
                    <a:pt x="5514" y="2921"/>
                  </a:cubicBezTo>
                  <a:cubicBezTo>
                    <a:pt x="5517" y="2922"/>
                    <a:pt x="5520" y="2922"/>
                    <a:pt x="5523" y="2922"/>
                  </a:cubicBezTo>
                  <a:cubicBezTo>
                    <a:pt x="5547" y="2922"/>
                    <a:pt x="5573" y="2908"/>
                    <a:pt x="5582" y="2884"/>
                  </a:cubicBezTo>
                  <a:cubicBezTo>
                    <a:pt x="5587" y="2871"/>
                    <a:pt x="5588" y="2857"/>
                    <a:pt x="5588" y="2843"/>
                  </a:cubicBezTo>
                  <a:cubicBezTo>
                    <a:pt x="5588" y="2822"/>
                    <a:pt x="5589" y="2802"/>
                    <a:pt x="5589" y="2782"/>
                  </a:cubicBezTo>
                  <a:cubicBezTo>
                    <a:pt x="5591" y="2731"/>
                    <a:pt x="5594" y="2682"/>
                    <a:pt x="5592" y="2631"/>
                  </a:cubicBezTo>
                  <a:cubicBezTo>
                    <a:pt x="5589" y="2587"/>
                    <a:pt x="5584" y="2545"/>
                    <a:pt x="5576" y="2502"/>
                  </a:cubicBezTo>
                  <a:lnTo>
                    <a:pt x="5576" y="2502"/>
                  </a:lnTo>
                  <a:cubicBezTo>
                    <a:pt x="5577" y="2503"/>
                    <a:pt x="5579" y="2503"/>
                    <a:pt x="5581" y="2504"/>
                  </a:cubicBezTo>
                  <a:cubicBezTo>
                    <a:pt x="5587" y="2507"/>
                    <a:pt x="5594" y="2508"/>
                    <a:pt x="5601" y="2508"/>
                  </a:cubicBezTo>
                  <a:cubicBezTo>
                    <a:pt x="5623" y="2508"/>
                    <a:pt x="5646" y="2496"/>
                    <a:pt x="5656" y="2475"/>
                  </a:cubicBezTo>
                  <a:cubicBezTo>
                    <a:pt x="5659" y="2472"/>
                    <a:pt x="5660" y="2468"/>
                    <a:pt x="5661" y="2466"/>
                  </a:cubicBezTo>
                  <a:cubicBezTo>
                    <a:pt x="5672" y="2448"/>
                    <a:pt x="5682" y="2432"/>
                    <a:pt x="5694" y="2416"/>
                  </a:cubicBezTo>
                  <a:cubicBezTo>
                    <a:pt x="5736" y="2353"/>
                    <a:pt x="5784" y="2295"/>
                    <a:pt x="5834" y="2238"/>
                  </a:cubicBezTo>
                  <a:cubicBezTo>
                    <a:pt x="5860" y="2207"/>
                    <a:pt x="5888" y="2179"/>
                    <a:pt x="5919" y="2152"/>
                  </a:cubicBezTo>
                  <a:cubicBezTo>
                    <a:pt x="5947" y="2131"/>
                    <a:pt x="5974" y="2110"/>
                    <a:pt x="6002" y="2089"/>
                  </a:cubicBezTo>
                  <a:cubicBezTo>
                    <a:pt x="6034" y="2070"/>
                    <a:pt x="6064" y="2052"/>
                    <a:pt x="6097" y="2033"/>
                  </a:cubicBezTo>
                  <a:lnTo>
                    <a:pt x="6097" y="2033"/>
                  </a:lnTo>
                  <a:cubicBezTo>
                    <a:pt x="6115" y="2024"/>
                    <a:pt x="6132" y="2016"/>
                    <a:pt x="6150" y="2009"/>
                  </a:cubicBezTo>
                  <a:cubicBezTo>
                    <a:pt x="6181" y="2002"/>
                    <a:pt x="6212" y="1992"/>
                    <a:pt x="6242" y="1983"/>
                  </a:cubicBezTo>
                  <a:cubicBezTo>
                    <a:pt x="6248" y="1982"/>
                    <a:pt x="6257" y="1981"/>
                    <a:pt x="6263" y="1978"/>
                  </a:cubicBezTo>
                  <a:lnTo>
                    <a:pt x="6264" y="1978"/>
                  </a:lnTo>
                  <a:cubicBezTo>
                    <a:pt x="6306" y="1971"/>
                    <a:pt x="6350" y="1966"/>
                    <a:pt x="6393" y="1962"/>
                  </a:cubicBezTo>
                  <a:lnTo>
                    <a:pt x="6387" y="1962"/>
                  </a:lnTo>
                  <a:cubicBezTo>
                    <a:pt x="6443" y="1958"/>
                    <a:pt x="6499" y="1954"/>
                    <a:pt x="6555" y="1954"/>
                  </a:cubicBezTo>
                  <a:cubicBezTo>
                    <a:pt x="6573" y="1954"/>
                    <a:pt x="6591" y="1955"/>
                    <a:pt x="6609" y="1955"/>
                  </a:cubicBezTo>
                  <a:lnTo>
                    <a:pt x="6615" y="1955"/>
                  </a:lnTo>
                  <a:cubicBezTo>
                    <a:pt x="6637" y="1956"/>
                    <a:pt x="6657" y="1959"/>
                    <a:pt x="6680" y="1962"/>
                  </a:cubicBezTo>
                  <a:lnTo>
                    <a:pt x="6683" y="1962"/>
                  </a:lnTo>
                  <a:cubicBezTo>
                    <a:pt x="6711" y="1965"/>
                    <a:pt x="6737" y="1967"/>
                    <a:pt x="6762" y="1970"/>
                  </a:cubicBezTo>
                  <a:cubicBezTo>
                    <a:pt x="6781" y="1971"/>
                    <a:pt x="6800" y="1972"/>
                    <a:pt x="6819" y="1975"/>
                  </a:cubicBezTo>
                  <a:cubicBezTo>
                    <a:pt x="6824" y="1967"/>
                    <a:pt x="6830" y="1960"/>
                    <a:pt x="6835" y="1952"/>
                  </a:cubicBezTo>
                  <a:cubicBezTo>
                    <a:pt x="6852" y="1928"/>
                    <a:pt x="6869" y="1905"/>
                    <a:pt x="6887" y="1882"/>
                  </a:cubicBezTo>
                  <a:cubicBezTo>
                    <a:pt x="6886" y="1882"/>
                    <a:pt x="6886" y="1882"/>
                    <a:pt x="6884" y="1880"/>
                  </a:cubicBezTo>
                  <a:cubicBezTo>
                    <a:pt x="6899" y="1859"/>
                    <a:pt x="6914" y="1839"/>
                    <a:pt x="6931" y="1820"/>
                  </a:cubicBezTo>
                  <a:lnTo>
                    <a:pt x="6931" y="1820"/>
                  </a:lnTo>
                  <a:lnTo>
                    <a:pt x="6933" y="1818"/>
                  </a:lnTo>
                  <a:cubicBezTo>
                    <a:pt x="6934" y="1817"/>
                    <a:pt x="6934" y="1817"/>
                    <a:pt x="6934" y="1816"/>
                  </a:cubicBezTo>
                  <a:cubicBezTo>
                    <a:pt x="6967" y="1780"/>
                    <a:pt x="7001" y="1745"/>
                    <a:pt x="7037" y="1713"/>
                  </a:cubicBezTo>
                  <a:cubicBezTo>
                    <a:pt x="7064" y="1689"/>
                    <a:pt x="7091" y="1670"/>
                    <a:pt x="7118" y="1650"/>
                  </a:cubicBezTo>
                  <a:lnTo>
                    <a:pt x="7116" y="1650"/>
                  </a:lnTo>
                  <a:cubicBezTo>
                    <a:pt x="7116" y="1650"/>
                    <a:pt x="7118" y="1650"/>
                    <a:pt x="7118" y="1648"/>
                  </a:cubicBezTo>
                  <a:cubicBezTo>
                    <a:pt x="7119" y="1647"/>
                    <a:pt x="7122" y="1646"/>
                    <a:pt x="7124" y="1645"/>
                  </a:cubicBezTo>
                  <a:lnTo>
                    <a:pt x="7124" y="1645"/>
                  </a:lnTo>
                  <a:lnTo>
                    <a:pt x="7121" y="1647"/>
                  </a:lnTo>
                  <a:cubicBezTo>
                    <a:pt x="7158" y="1624"/>
                    <a:pt x="7198" y="1602"/>
                    <a:pt x="7238" y="1581"/>
                  </a:cubicBezTo>
                  <a:cubicBezTo>
                    <a:pt x="7265" y="1569"/>
                    <a:pt x="7292" y="1558"/>
                    <a:pt x="7320" y="1549"/>
                  </a:cubicBezTo>
                  <a:cubicBezTo>
                    <a:pt x="7342" y="1543"/>
                    <a:pt x="7366" y="1536"/>
                    <a:pt x="7390" y="1529"/>
                  </a:cubicBezTo>
                  <a:lnTo>
                    <a:pt x="7392" y="1529"/>
                  </a:lnTo>
                  <a:cubicBezTo>
                    <a:pt x="7392" y="1529"/>
                    <a:pt x="7392" y="1529"/>
                    <a:pt x="7393" y="1529"/>
                  </a:cubicBezTo>
                  <a:lnTo>
                    <a:pt x="7393" y="1529"/>
                  </a:lnTo>
                  <a:cubicBezTo>
                    <a:pt x="7392" y="1529"/>
                    <a:pt x="7392" y="1529"/>
                    <a:pt x="7392" y="1529"/>
                  </a:cubicBezTo>
                  <a:cubicBezTo>
                    <a:pt x="7393" y="1529"/>
                    <a:pt x="7393" y="1529"/>
                    <a:pt x="7394" y="1529"/>
                  </a:cubicBezTo>
                  <a:lnTo>
                    <a:pt x="7394" y="1529"/>
                  </a:lnTo>
                  <a:cubicBezTo>
                    <a:pt x="7393" y="1529"/>
                    <a:pt x="7393" y="1529"/>
                    <a:pt x="7393" y="1529"/>
                  </a:cubicBezTo>
                  <a:lnTo>
                    <a:pt x="7393" y="1529"/>
                  </a:lnTo>
                  <a:cubicBezTo>
                    <a:pt x="7394" y="1529"/>
                    <a:pt x="7395" y="1528"/>
                    <a:pt x="7397" y="1528"/>
                  </a:cubicBezTo>
                  <a:lnTo>
                    <a:pt x="7397" y="1528"/>
                  </a:lnTo>
                  <a:cubicBezTo>
                    <a:pt x="7396" y="1528"/>
                    <a:pt x="7395" y="1529"/>
                    <a:pt x="7394" y="1529"/>
                  </a:cubicBezTo>
                  <a:lnTo>
                    <a:pt x="7394" y="1529"/>
                  </a:lnTo>
                  <a:cubicBezTo>
                    <a:pt x="7416" y="1526"/>
                    <a:pt x="7437" y="1523"/>
                    <a:pt x="7459" y="1522"/>
                  </a:cubicBezTo>
                  <a:cubicBezTo>
                    <a:pt x="7503" y="1521"/>
                    <a:pt x="7548" y="1521"/>
                    <a:pt x="7591" y="1521"/>
                  </a:cubicBezTo>
                  <a:cubicBezTo>
                    <a:pt x="7637" y="1523"/>
                    <a:pt x="7682" y="1527"/>
                    <a:pt x="7728" y="1532"/>
                  </a:cubicBezTo>
                  <a:cubicBezTo>
                    <a:pt x="7771" y="1537"/>
                    <a:pt x="7812" y="1545"/>
                    <a:pt x="7853" y="1552"/>
                  </a:cubicBezTo>
                  <a:cubicBezTo>
                    <a:pt x="7875" y="1555"/>
                    <a:pt x="7899" y="1560"/>
                    <a:pt x="7920" y="1565"/>
                  </a:cubicBezTo>
                  <a:cubicBezTo>
                    <a:pt x="7949" y="1573"/>
                    <a:pt x="7976" y="1581"/>
                    <a:pt x="8004" y="1589"/>
                  </a:cubicBezTo>
                  <a:cubicBezTo>
                    <a:pt x="8039" y="1600"/>
                    <a:pt x="8073" y="1614"/>
                    <a:pt x="8106" y="1626"/>
                  </a:cubicBezTo>
                  <a:cubicBezTo>
                    <a:pt x="8130" y="1635"/>
                    <a:pt x="8151" y="1645"/>
                    <a:pt x="8173" y="1655"/>
                  </a:cubicBezTo>
                  <a:cubicBezTo>
                    <a:pt x="8194" y="1662"/>
                    <a:pt x="8214" y="1670"/>
                    <a:pt x="8235" y="1679"/>
                  </a:cubicBezTo>
                  <a:lnTo>
                    <a:pt x="8236" y="1679"/>
                  </a:lnTo>
                  <a:cubicBezTo>
                    <a:pt x="8238" y="1679"/>
                    <a:pt x="8240" y="1681"/>
                    <a:pt x="8241" y="1682"/>
                  </a:cubicBezTo>
                  <a:cubicBezTo>
                    <a:pt x="8348" y="1722"/>
                    <a:pt x="8446" y="1777"/>
                    <a:pt x="8544" y="1833"/>
                  </a:cubicBezTo>
                  <a:lnTo>
                    <a:pt x="8535" y="1829"/>
                  </a:lnTo>
                  <a:lnTo>
                    <a:pt x="8535" y="1829"/>
                  </a:lnTo>
                  <a:cubicBezTo>
                    <a:pt x="8590" y="1858"/>
                    <a:pt x="8646" y="1888"/>
                    <a:pt x="8697" y="1922"/>
                  </a:cubicBezTo>
                  <a:cubicBezTo>
                    <a:pt x="8752" y="1959"/>
                    <a:pt x="8807" y="2000"/>
                    <a:pt x="8858" y="2041"/>
                  </a:cubicBezTo>
                  <a:cubicBezTo>
                    <a:pt x="8900" y="2073"/>
                    <a:pt x="8940" y="2109"/>
                    <a:pt x="8978" y="2145"/>
                  </a:cubicBezTo>
                  <a:cubicBezTo>
                    <a:pt x="8967" y="2126"/>
                    <a:pt x="8956" y="2106"/>
                    <a:pt x="8945" y="2088"/>
                  </a:cubicBezTo>
                  <a:cubicBezTo>
                    <a:pt x="8925" y="2056"/>
                    <a:pt x="8906" y="2023"/>
                    <a:pt x="8888" y="1991"/>
                  </a:cubicBezTo>
                  <a:cubicBezTo>
                    <a:pt x="8879" y="1975"/>
                    <a:pt x="8869" y="1959"/>
                    <a:pt x="8859" y="1943"/>
                  </a:cubicBezTo>
                  <a:cubicBezTo>
                    <a:pt x="8848" y="1923"/>
                    <a:pt x="8837" y="1907"/>
                    <a:pt x="8828" y="1886"/>
                  </a:cubicBezTo>
                  <a:cubicBezTo>
                    <a:pt x="8790" y="1860"/>
                    <a:pt x="8750" y="1836"/>
                    <a:pt x="8711" y="1812"/>
                  </a:cubicBezTo>
                  <a:cubicBezTo>
                    <a:pt x="8651" y="1776"/>
                    <a:pt x="8589" y="1739"/>
                    <a:pt x="8528" y="1702"/>
                  </a:cubicBezTo>
                  <a:cubicBezTo>
                    <a:pt x="8500" y="1686"/>
                    <a:pt x="8471" y="1669"/>
                    <a:pt x="8441" y="1652"/>
                  </a:cubicBezTo>
                  <a:cubicBezTo>
                    <a:pt x="8457" y="1633"/>
                    <a:pt x="8457" y="1609"/>
                    <a:pt x="8449" y="1587"/>
                  </a:cubicBezTo>
                  <a:cubicBezTo>
                    <a:pt x="8452" y="1580"/>
                    <a:pt x="8455" y="1573"/>
                    <a:pt x="8456" y="1567"/>
                  </a:cubicBezTo>
                  <a:cubicBezTo>
                    <a:pt x="8462" y="1540"/>
                    <a:pt x="8451" y="1507"/>
                    <a:pt x="8425" y="1495"/>
                  </a:cubicBezTo>
                  <a:lnTo>
                    <a:pt x="8409" y="1487"/>
                  </a:lnTo>
                  <a:cubicBezTo>
                    <a:pt x="8409" y="1487"/>
                    <a:pt x="8409" y="1486"/>
                    <a:pt x="8408" y="1486"/>
                  </a:cubicBezTo>
                  <a:cubicBezTo>
                    <a:pt x="8398" y="1471"/>
                    <a:pt x="8389" y="1454"/>
                    <a:pt x="8373" y="1442"/>
                  </a:cubicBezTo>
                  <a:cubicBezTo>
                    <a:pt x="8349" y="1424"/>
                    <a:pt x="8322" y="1411"/>
                    <a:pt x="8295" y="1399"/>
                  </a:cubicBezTo>
                  <a:cubicBezTo>
                    <a:pt x="8255" y="1382"/>
                    <a:pt x="8213" y="1366"/>
                    <a:pt x="8173" y="1351"/>
                  </a:cubicBezTo>
                  <a:cubicBezTo>
                    <a:pt x="8116" y="1329"/>
                    <a:pt x="8059" y="1308"/>
                    <a:pt x="8001" y="1289"/>
                  </a:cubicBezTo>
                  <a:cubicBezTo>
                    <a:pt x="8000" y="1277"/>
                    <a:pt x="7996" y="1267"/>
                    <a:pt x="7987" y="1258"/>
                  </a:cubicBezTo>
                  <a:cubicBezTo>
                    <a:pt x="7979" y="1246"/>
                    <a:pt x="7969" y="1234"/>
                    <a:pt x="7956" y="1226"/>
                  </a:cubicBezTo>
                  <a:cubicBezTo>
                    <a:pt x="7936" y="1211"/>
                    <a:pt x="7912" y="1203"/>
                    <a:pt x="7888" y="1195"/>
                  </a:cubicBezTo>
                  <a:cubicBezTo>
                    <a:pt x="7847" y="1179"/>
                    <a:pt x="7805" y="1169"/>
                    <a:pt x="7760" y="1162"/>
                  </a:cubicBezTo>
                  <a:cubicBezTo>
                    <a:pt x="7750" y="1153"/>
                    <a:pt x="7739" y="1146"/>
                    <a:pt x="7724" y="1145"/>
                  </a:cubicBezTo>
                  <a:cubicBezTo>
                    <a:pt x="7709" y="1143"/>
                    <a:pt x="7692" y="1141"/>
                    <a:pt x="7676" y="1141"/>
                  </a:cubicBezTo>
                  <a:cubicBezTo>
                    <a:pt x="7673" y="1141"/>
                    <a:pt x="7670" y="1141"/>
                    <a:pt x="7667" y="1141"/>
                  </a:cubicBezTo>
                  <a:cubicBezTo>
                    <a:pt x="7651" y="1143"/>
                    <a:pt x="7634" y="1145"/>
                    <a:pt x="7617" y="1149"/>
                  </a:cubicBezTo>
                  <a:cubicBezTo>
                    <a:pt x="7607" y="1149"/>
                    <a:pt x="7596" y="1149"/>
                    <a:pt x="7586" y="1149"/>
                  </a:cubicBezTo>
                  <a:cubicBezTo>
                    <a:pt x="7497" y="1149"/>
                    <a:pt x="7409" y="1160"/>
                    <a:pt x="7323" y="1175"/>
                  </a:cubicBezTo>
                  <a:cubicBezTo>
                    <a:pt x="7206" y="1197"/>
                    <a:pt x="7090" y="1233"/>
                    <a:pt x="6982" y="1288"/>
                  </a:cubicBezTo>
                  <a:cubicBezTo>
                    <a:pt x="6959" y="1300"/>
                    <a:pt x="6936" y="1314"/>
                    <a:pt x="6913" y="1330"/>
                  </a:cubicBezTo>
                  <a:cubicBezTo>
                    <a:pt x="6897" y="1340"/>
                    <a:pt x="6877" y="1356"/>
                    <a:pt x="6864" y="1372"/>
                  </a:cubicBezTo>
                  <a:cubicBezTo>
                    <a:pt x="6852" y="1388"/>
                    <a:pt x="6842" y="1403"/>
                    <a:pt x="6837" y="1422"/>
                  </a:cubicBezTo>
                  <a:cubicBezTo>
                    <a:pt x="6835" y="1428"/>
                    <a:pt x="6833" y="1434"/>
                    <a:pt x="6832" y="1440"/>
                  </a:cubicBezTo>
                  <a:lnTo>
                    <a:pt x="6789" y="1460"/>
                  </a:lnTo>
                  <a:cubicBezTo>
                    <a:pt x="6771" y="1468"/>
                    <a:pt x="6753" y="1476"/>
                    <a:pt x="6738" y="1490"/>
                  </a:cubicBezTo>
                  <a:cubicBezTo>
                    <a:pt x="6723" y="1501"/>
                    <a:pt x="6714" y="1518"/>
                    <a:pt x="6713" y="1536"/>
                  </a:cubicBezTo>
                  <a:cubicBezTo>
                    <a:pt x="6695" y="1549"/>
                    <a:pt x="6678" y="1563"/>
                    <a:pt x="6660" y="1578"/>
                  </a:cubicBezTo>
                  <a:cubicBezTo>
                    <a:pt x="6656" y="1579"/>
                    <a:pt x="6652" y="1579"/>
                    <a:pt x="6649" y="1580"/>
                  </a:cubicBezTo>
                  <a:cubicBezTo>
                    <a:pt x="6646" y="1580"/>
                    <a:pt x="6645" y="1580"/>
                    <a:pt x="6642" y="1579"/>
                  </a:cubicBezTo>
                  <a:cubicBezTo>
                    <a:pt x="6577" y="1567"/>
                    <a:pt x="6508" y="1564"/>
                    <a:pt x="6440" y="1564"/>
                  </a:cubicBezTo>
                  <a:cubicBezTo>
                    <a:pt x="6426" y="1564"/>
                    <a:pt x="6412" y="1564"/>
                    <a:pt x="6398" y="1564"/>
                  </a:cubicBezTo>
                  <a:cubicBezTo>
                    <a:pt x="6306" y="1567"/>
                    <a:pt x="6215" y="1578"/>
                    <a:pt x="6125" y="1597"/>
                  </a:cubicBezTo>
                  <a:cubicBezTo>
                    <a:pt x="6047" y="1614"/>
                    <a:pt x="5974" y="1639"/>
                    <a:pt x="5904" y="1677"/>
                  </a:cubicBezTo>
                  <a:cubicBezTo>
                    <a:pt x="5886" y="1687"/>
                    <a:pt x="5871" y="1700"/>
                    <a:pt x="5855" y="1714"/>
                  </a:cubicBezTo>
                  <a:cubicBezTo>
                    <a:pt x="5809" y="1734"/>
                    <a:pt x="5758" y="1763"/>
                    <a:pt x="5725" y="1804"/>
                  </a:cubicBezTo>
                  <a:cubicBezTo>
                    <a:pt x="5710" y="1821"/>
                    <a:pt x="5695" y="1838"/>
                    <a:pt x="5689" y="1861"/>
                  </a:cubicBezTo>
                  <a:cubicBezTo>
                    <a:pt x="5682" y="1881"/>
                    <a:pt x="5680" y="1897"/>
                    <a:pt x="5682" y="1918"/>
                  </a:cubicBezTo>
                  <a:cubicBezTo>
                    <a:pt x="5682" y="1919"/>
                    <a:pt x="5684" y="1922"/>
                    <a:pt x="5684" y="1923"/>
                  </a:cubicBezTo>
                  <a:cubicBezTo>
                    <a:pt x="5682" y="1925"/>
                    <a:pt x="5682" y="1927"/>
                    <a:pt x="5681" y="1930"/>
                  </a:cubicBezTo>
                  <a:cubicBezTo>
                    <a:pt x="5676" y="1928"/>
                    <a:pt x="5671" y="1928"/>
                    <a:pt x="5666" y="1928"/>
                  </a:cubicBezTo>
                  <a:cubicBezTo>
                    <a:pt x="5649" y="1928"/>
                    <a:pt x="5633" y="1934"/>
                    <a:pt x="5620" y="1946"/>
                  </a:cubicBezTo>
                  <a:cubicBezTo>
                    <a:pt x="5607" y="1960"/>
                    <a:pt x="5599" y="1980"/>
                    <a:pt x="5602" y="2000"/>
                  </a:cubicBezTo>
                  <a:lnTo>
                    <a:pt x="5602" y="2002"/>
                  </a:lnTo>
                  <a:cubicBezTo>
                    <a:pt x="5601" y="2006"/>
                    <a:pt x="5599" y="2011"/>
                    <a:pt x="5599" y="2015"/>
                  </a:cubicBezTo>
                  <a:cubicBezTo>
                    <a:pt x="5593" y="2033"/>
                    <a:pt x="5586" y="2049"/>
                    <a:pt x="5579" y="2067"/>
                  </a:cubicBezTo>
                  <a:cubicBezTo>
                    <a:pt x="5568" y="2083"/>
                    <a:pt x="5560" y="2103"/>
                    <a:pt x="5552" y="2120"/>
                  </a:cubicBezTo>
                  <a:cubicBezTo>
                    <a:pt x="5542" y="2144"/>
                    <a:pt x="5530" y="2166"/>
                    <a:pt x="5522" y="2189"/>
                  </a:cubicBezTo>
                  <a:cubicBezTo>
                    <a:pt x="5512" y="2218"/>
                    <a:pt x="5521" y="2253"/>
                    <a:pt x="5551" y="2269"/>
                  </a:cubicBezTo>
                  <a:cubicBezTo>
                    <a:pt x="5561" y="2274"/>
                    <a:pt x="5572" y="2277"/>
                    <a:pt x="5583" y="2277"/>
                  </a:cubicBezTo>
                  <a:cubicBezTo>
                    <a:pt x="5597" y="2277"/>
                    <a:pt x="5612" y="2272"/>
                    <a:pt x="5623" y="2263"/>
                  </a:cubicBezTo>
                  <a:lnTo>
                    <a:pt x="5623" y="2263"/>
                  </a:lnTo>
                  <a:cubicBezTo>
                    <a:pt x="5598" y="2310"/>
                    <a:pt x="5576" y="2359"/>
                    <a:pt x="5551" y="2407"/>
                  </a:cubicBezTo>
                  <a:cubicBezTo>
                    <a:pt x="5546" y="2392"/>
                    <a:pt x="5541" y="2376"/>
                    <a:pt x="5535" y="2362"/>
                  </a:cubicBezTo>
                  <a:cubicBezTo>
                    <a:pt x="5532" y="2357"/>
                    <a:pt x="5531" y="2352"/>
                    <a:pt x="5529" y="2346"/>
                  </a:cubicBezTo>
                  <a:cubicBezTo>
                    <a:pt x="5527" y="2333"/>
                    <a:pt x="5525" y="2322"/>
                    <a:pt x="5521" y="2310"/>
                  </a:cubicBezTo>
                  <a:cubicBezTo>
                    <a:pt x="5511" y="2281"/>
                    <a:pt x="5499" y="2256"/>
                    <a:pt x="5485" y="2230"/>
                  </a:cubicBezTo>
                  <a:cubicBezTo>
                    <a:pt x="5488" y="2228"/>
                    <a:pt x="5489" y="2225"/>
                    <a:pt x="5490" y="2223"/>
                  </a:cubicBezTo>
                  <a:cubicBezTo>
                    <a:pt x="5501" y="2204"/>
                    <a:pt x="5509" y="2185"/>
                    <a:pt x="5503" y="2163"/>
                  </a:cubicBezTo>
                  <a:cubicBezTo>
                    <a:pt x="5498" y="2140"/>
                    <a:pt x="5480" y="2124"/>
                    <a:pt x="5463" y="2108"/>
                  </a:cubicBezTo>
                  <a:cubicBezTo>
                    <a:pt x="5458" y="2083"/>
                    <a:pt x="5448" y="2062"/>
                    <a:pt x="5427" y="2046"/>
                  </a:cubicBezTo>
                  <a:cubicBezTo>
                    <a:pt x="5413" y="2034"/>
                    <a:pt x="5397" y="2022"/>
                    <a:pt x="5381" y="2012"/>
                  </a:cubicBezTo>
                  <a:cubicBezTo>
                    <a:pt x="5355" y="1995"/>
                    <a:pt x="5330" y="1976"/>
                    <a:pt x="5304" y="1959"/>
                  </a:cubicBezTo>
                  <a:lnTo>
                    <a:pt x="5262" y="1933"/>
                  </a:lnTo>
                  <a:cubicBezTo>
                    <a:pt x="5248" y="1919"/>
                    <a:pt x="5236" y="1908"/>
                    <a:pt x="5223" y="1897"/>
                  </a:cubicBezTo>
                  <a:cubicBezTo>
                    <a:pt x="5159" y="1838"/>
                    <a:pt x="5081" y="1790"/>
                    <a:pt x="4999" y="1760"/>
                  </a:cubicBezTo>
                  <a:cubicBezTo>
                    <a:pt x="4956" y="1745"/>
                    <a:pt x="4913" y="1737"/>
                    <a:pt x="4870" y="1728"/>
                  </a:cubicBezTo>
                  <a:cubicBezTo>
                    <a:pt x="4824" y="1711"/>
                    <a:pt x="4778" y="1696"/>
                    <a:pt x="4731" y="1685"/>
                  </a:cubicBezTo>
                  <a:cubicBezTo>
                    <a:pt x="4707" y="1680"/>
                    <a:pt x="4684" y="1675"/>
                    <a:pt x="4659" y="1670"/>
                  </a:cubicBezTo>
                  <a:cubicBezTo>
                    <a:pt x="4653" y="1664"/>
                    <a:pt x="4647" y="1657"/>
                    <a:pt x="4640" y="1654"/>
                  </a:cubicBezTo>
                  <a:cubicBezTo>
                    <a:pt x="4622" y="1642"/>
                    <a:pt x="4603" y="1639"/>
                    <a:pt x="4583" y="1634"/>
                  </a:cubicBezTo>
                  <a:cubicBezTo>
                    <a:pt x="4561" y="1630"/>
                    <a:pt x="4536" y="1631"/>
                    <a:pt x="4515" y="1630"/>
                  </a:cubicBezTo>
                  <a:cubicBezTo>
                    <a:pt x="4509" y="1630"/>
                    <a:pt x="4504" y="1630"/>
                    <a:pt x="4498" y="1630"/>
                  </a:cubicBezTo>
                  <a:cubicBezTo>
                    <a:pt x="4473" y="1630"/>
                    <a:pt x="4448" y="1632"/>
                    <a:pt x="4423" y="1633"/>
                  </a:cubicBezTo>
                  <a:cubicBezTo>
                    <a:pt x="4412" y="1633"/>
                    <a:pt x="4400" y="1634"/>
                    <a:pt x="4389" y="1635"/>
                  </a:cubicBezTo>
                  <a:cubicBezTo>
                    <a:pt x="4365" y="1629"/>
                    <a:pt x="4342" y="1624"/>
                    <a:pt x="4319" y="1619"/>
                  </a:cubicBezTo>
                  <a:cubicBezTo>
                    <a:pt x="4292" y="1613"/>
                    <a:pt x="4263" y="1609"/>
                    <a:pt x="4235" y="1603"/>
                  </a:cubicBezTo>
                  <a:cubicBezTo>
                    <a:pt x="4225" y="1601"/>
                    <a:pt x="4216" y="1600"/>
                    <a:pt x="4207" y="1600"/>
                  </a:cubicBezTo>
                  <a:cubicBezTo>
                    <a:pt x="4198" y="1600"/>
                    <a:pt x="4189" y="1601"/>
                    <a:pt x="4179" y="1603"/>
                  </a:cubicBezTo>
                  <a:cubicBezTo>
                    <a:pt x="4154" y="1610"/>
                    <a:pt x="4138" y="1630"/>
                    <a:pt x="4127" y="1654"/>
                  </a:cubicBezTo>
                  <a:cubicBezTo>
                    <a:pt x="4123" y="1661"/>
                    <a:pt x="4121" y="1670"/>
                    <a:pt x="4122" y="1680"/>
                  </a:cubicBezTo>
                  <a:cubicBezTo>
                    <a:pt x="4090" y="1687"/>
                    <a:pt x="4056" y="1696"/>
                    <a:pt x="4025" y="1706"/>
                  </a:cubicBezTo>
                  <a:cubicBezTo>
                    <a:pt x="3964" y="1722"/>
                    <a:pt x="3905" y="1744"/>
                    <a:pt x="3847" y="1768"/>
                  </a:cubicBezTo>
                  <a:cubicBezTo>
                    <a:pt x="3823" y="1778"/>
                    <a:pt x="3799" y="1788"/>
                    <a:pt x="3777" y="1801"/>
                  </a:cubicBezTo>
                  <a:cubicBezTo>
                    <a:pt x="3751" y="1817"/>
                    <a:pt x="3729" y="1837"/>
                    <a:pt x="3706" y="1857"/>
                  </a:cubicBezTo>
                  <a:cubicBezTo>
                    <a:pt x="3688" y="1874"/>
                    <a:pt x="3682" y="1899"/>
                    <a:pt x="3688" y="1922"/>
                  </a:cubicBezTo>
                  <a:cubicBezTo>
                    <a:pt x="3679" y="1928"/>
                    <a:pt x="3669" y="1936"/>
                    <a:pt x="3659" y="1943"/>
                  </a:cubicBezTo>
                  <a:cubicBezTo>
                    <a:pt x="3638" y="1959"/>
                    <a:pt x="3625" y="1990"/>
                    <a:pt x="3637" y="2017"/>
                  </a:cubicBezTo>
                  <a:cubicBezTo>
                    <a:pt x="3623" y="2027"/>
                    <a:pt x="3611" y="2036"/>
                    <a:pt x="3599" y="2047"/>
                  </a:cubicBezTo>
                  <a:lnTo>
                    <a:pt x="3553" y="1989"/>
                  </a:lnTo>
                  <a:cubicBezTo>
                    <a:pt x="3534" y="1966"/>
                    <a:pt x="3513" y="1944"/>
                    <a:pt x="3493" y="1922"/>
                  </a:cubicBezTo>
                  <a:cubicBezTo>
                    <a:pt x="3488" y="1915"/>
                    <a:pt x="3482" y="1909"/>
                    <a:pt x="3477" y="1903"/>
                  </a:cubicBezTo>
                  <a:cubicBezTo>
                    <a:pt x="3476" y="1887"/>
                    <a:pt x="3472" y="1872"/>
                    <a:pt x="3466" y="1858"/>
                  </a:cubicBezTo>
                  <a:cubicBezTo>
                    <a:pt x="3456" y="1838"/>
                    <a:pt x="3440" y="1822"/>
                    <a:pt x="3425" y="1806"/>
                  </a:cubicBezTo>
                  <a:cubicBezTo>
                    <a:pt x="3373" y="1752"/>
                    <a:pt x="3312" y="1706"/>
                    <a:pt x="3254" y="1661"/>
                  </a:cubicBezTo>
                  <a:cubicBezTo>
                    <a:pt x="3115" y="1563"/>
                    <a:pt x="2968" y="1479"/>
                    <a:pt x="2813" y="1409"/>
                  </a:cubicBezTo>
                  <a:cubicBezTo>
                    <a:pt x="2774" y="1392"/>
                    <a:pt x="2732" y="1376"/>
                    <a:pt x="2691" y="1362"/>
                  </a:cubicBezTo>
                  <a:cubicBezTo>
                    <a:pt x="2576" y="1313"/>
                    <a:pt x="2457" y="1274"/>
                    <a:pt x="2333" y="1259"/>
                  </a:cubicBezTo>
                  <a:cubicBezTo>
                    <a:pt x="2314" y="1256"/>
                    <a:pt x="2294" y="1255"/>
                    <a:pt x="2274" y="1255"/>
                  </a:cubicBezTo>
                  <a:cubicBezTo>
                    <a:pt x="2244" y="1255"/>
                    <a:pt x="2213" y="1258"/>
                    <a:pt x="2183" y="1265"/>
                  </a:cubicBezTo>
                  <a:cubicBezTo>
                    <a:pt x="2171" y="1269"/>
                    <a:pt x="2157" y="1274"/>
                    <a:pt x="2146" y="1282"/>
                  </a:cubicBezTo>
                  <a:cubicBezTo>
                    <a:pt x="2141" y="1286"/>
                    <a:pt x="2137" y="1289"/>
                    <a:pt x="2134" y="1294"/>
                  </a:cubicBezTo>
                  <a:cubicBezTo>
                    <a:pt x="2080" y="1285"/>
                    <a:pt x="2026" y="1281"/>
                    <a:pt x="1971" y="1281"/>
                  </a:cubicBezTo>
                  <a:cubicBezTo>
                    <a:pt x="1953" y="1281"/>
                    <a:pt x="1934" y="1281"/>
                    <a:pt x="1915" y="1282"/>
                  </a:cubicBezTo>
                  <a:cubicBezTo>
                    <a:pt x="1876" y="1285"/>
                    <a:pt x="1836" y="1291"/>
                    <a:pt x="1796" y="1301"/>
                  </a:cubicBezTo>
                  <a:cubicBezTo>
                    <a:pt x="1802" y="1296"/>
                    <a:pt x="1807" y="1290"/>
                    <a:pt x="1814" y="1285"/>
                  </a:cubicBezTo>
                  <a:cubicBezTo>
                    <a:pt x="1836" y="1262"/>
                    <a:pt x="1856" y="1236"/>
                    <a:pt x="1878" y="1211"/>
                  </a:cubicBezTo>
                  <a:cubicBezTo>
                    <a:pt x="1919" y="1164"/>
                    <a:pt x="1956" y="1113"/>
                    <a:pt x="1995" y="1063"/>
                  </a:cubicBezTo>
                  <a:cubicBezTo>
                    <a:pt x="2072" y="960"/>
                    <a:pt x="2145" y="852"/>
                    <a:pt x="2192" y="731"/>
                  </a:cubicBezTo>
                  <a:cubicBezTo>
                    <a:pt x="2214" y="669"/>
                    <a:pt x="2235" y="608"/>
                    <a:pt x="2254" y="543"/>
                  </a:cubicBezTo>
                  <a:cubicBezTo>
                    <a:pt x="2271" y="480"/>
                    <a:pt x="2285" y="416"/>
                    <a:pt x="2299" y="351"/>
                  </a:cubicBezTo>
                  <a:cubicBezTo>
                    <a:pt x="2312" y="293"/>
                    <a:pt x="2326" y="233"/>
                    <a:pt x="2336" y="174"/>
                  </a:cubicBezTo>
                  <a:cubicBezTo>
                    <a:pt x="2340" y="154"/>
                    <a:pt x="2343" y="135"/>
                    <a:pt x="2347" y="116"/>
                  </a:cubicBezTo>
                  <a:cubicBezTo>
                    <a:pt x="2349" y="106"/>
                    <a:pt x="2352" y="96"/>
                    <a:pt x="2353" y="85"/>
                  </a:cubicBezTo>
                  <a:cubicBezTo>
                    <a:pt x="2340" y="66"/>
                    <a:pt x="2326" y="47"/>
                    <a:pt x="2311" y="30"/>
                  </a:cubicBezTo>
                  <a:cubicBezTo>
                    <a:pt x="2304" y="20"/>
                    <a:pt x="2297" y="10"/>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a:off x="3771020" y="3468286"/>
              <a:ext cx="513100" cy="759133"/>
            </a:xfrm>
            <a:custGeom>
              <a:avLst/>
              <a:gdLst/>
              <a:ahLst/>
              <a:cxnLst/>
              <a:rect l="l" t="t" r="r" b="b"/>
              <a:pathLst>
                <a:path w="8148" h="12055" extrusionOk="0">
                  <a:moveTo>
                    <a:pt x="4259" y="887"/>
                  </a:moveTo>
                  <a:cubicBezTo>
                    <a:pt x="4259" y="888"/>
                    <a:pt x="4258" y="889"/>
                    <a:pt x="4258" y="890"/>
                  </a:cubicBezTo>
                  <a:cubicBezTo>
                    <a:pt x="4258" y="889"/>
                    <a:pt x="4259" y="888"/>
                    <a:pt x="4259" y="887"/>
                  </a:cubicBezTo>
                  <a:close/>
                  <a:moveTo>
                    <a:pt x="6080" y="1803"/>
                  </a:moveTo>
                  <a:cubicBezTo>
                    <a:pt x="6063" y="1816"/>
                    <a:pt x="6047" y="1829"/>
                    <a:pt x="6029" y="1840"/>
                  </a:cubicBezTo>
                  <a:lnTo>
                    <a:pt x="6029" y="1824"/>
                  </a:lnTo>
                  <a:cubicBezTo>
                    <a:pt x="6047" y="1816"/>
                    <a:pt x="6063" y="1811"/>
                    <a:pt x="6080" y="1803"/>
                  </a:cubicBezTo>
                  <a:close/>
                  <a:moveTo>
                    <a:pt x="2121" y="3144"/>
                  </a:moveTo>
                  <a:cubicBezTo>
                    <a:pt x="2122" y="3144"/>
                    <a:pt x="2124" y="3145"/>
                    <a:pt x="2125" y="3146"/>
                  </a:cubicBezTo>
                  <a:lnTo>
                    <a:pt x="2125" y="3146"/>
                  </a:lnTo>
                  <a:cubicBezTo>
                    <a:pt x="2125" y="3145"/>
                    <a:pt x="2125" y="3145"/>
                    <a:pt x="2125" y="3145"/>
                  </a:cubicBezTo>
                  <a:lnTo>
                    <a:pt x="2125" y="3145"/>
                  </a:lnTo>
                  <a:cubicBezTo>
                    <a:pt x="2125" y="3145"/>
                    <a:pt x="2126" y="3146"/>
                    <a:pt x="2126" y="3146"/>
                  </a:cubicBezTo>
                  <a:lnTo>
                    <a:pt x="2126" y="3146"/>
                  </a:lnTo>
                  <a:cubicBezTo>
                    <a:pt x="2126" y="3145"/>
                    <a:pt x="2125" y="3145"/>
                    <a:pt x="2125" y="3145"/>
                  </a:cubicBezTo>
                  <a:lnTo>
                    <a:pt x="2125" y="3145"/>
                  </a:lnTo>
                  <a:cubicBezTo>
                    <a:pt x="2125" y="3145"/>
                    <a:pt x="2125" y="3145"/>
                    <a:pt x="2125" y="3145"/>
                  </a:cubicBezTo>
                  <a:lnTo>
                    <a:pt x="2125" y="3145"/>
                  </a:lnTo>
                  <a:cubicBezTo>
                    <a:pt x="2124" y="3145"/>
                    <a:pt x="2122" y="3144"/>
                    <a:pt x="2121" y="3144"/>
                  </a:cubicBezTo>
                  <a:close/>
                  <a:moveTo>
                    <a:pt x="2126" y="3146"/>
                  </a:moveTo>
                  <a:cubicBezTo>
                    <a:pt x="2126" y="3147"/>
                    <a:pt x="2126" y="3147"/>
                    <a:pt x="2126" y="3147"/>
                  </a:cubicBezTo>
                  <a:cubicBezTo>
                    <a:pt x="2126" y="3147"/>
                    <a:pt x="2126" y="3147"/>
                    <a:pt x="2126" y="3146"/>
                  </a:cubicBezTo>
                  <a:close/>
                  <a:moveTo>
                    <a:pt x="913" y="3227"/>
                  </a:moveTo>
                  <a:lnTo>
                    <a:pt x="915" y="3227"/>
                  </a:lnTo>
                  <a:lnTo>
                    <a:pt x="915" y="3227"/>
                  </a:lnTo>
                  <a:cubicBezTo>
                    <a:pt x="914" y="3227"/>
                    <a:pt x="914" y="3227"/>
                    <a:pt x="913" y="3227"/>
                  </a:cubicBezTo>
                  <a:close/>
                  <a:moveTo>
                    <a:pt x="1008" y="3241"/>
                  </a:moveTo>
                  <a:cubicBezTo>
                    <a:pt x="1009" y="3241"/>
                    <a:pt x="1010" y="3241"/>
                    <a:pt x="1011" y="3241"/>
                  </a:cubicBezTo>
                  <a:lnTo>
                    <a:pt x="1011" y="3241"/>
                  </a:lnTo>
                  <a:cubicBezTo>
                    <a:pt x="1010" y="3241"/>
                    <a:pt x="1010" y="3241"/>
                    <a:pt x="1008" y="3241"/>
                  </a:cubicBezTo>
                  <a:close/>
                  <a:moveTo>
                    <a:pt x="1079" y="3247"/>
                  </a:moveTo>
                  <a:cubicBezTo>
                    <a:pt x="1079" y="3247"/>
                    <a:pt x="1080" y="3247"/>
                    <a:pt x="1080" y="3247"/>
                  </a:cubicBezTo>
                  <a:lnTo>
                    <a:pt x="1080" y="3247"/>
                  </a:lnTo>
                  <a:cubicBezTo>
                    <a:pt x="1080" y="3247"/>
                    <a:pt x="1079" y="3247"/>
                    <a:pt x="1079" y="3247"/>
                  </a:cubicBezTo>
                  <a:close/>
                  <a:moveTo>
                    <a:pt x="3154" y="3305"/>
                  </a:moveTo>
                  <a:cubicBezTo>
                    <a:pt x="3153" y="3305"/>
                    <a:pt x="3152" y="3305"/>
                    <a:pt x="3152" y="3305"/>
                  </a:cubicBezTo>
                  <a:lnTo>
                    <a:pt x="3152" y="3305"/>
                  </a:lnTo>
                  <a:cubicBezTo>
                    <a:pt x="3152" y="3305"/>
                    <a:pt x="3153" y="3305"/>
                    <a:pt x="3154" y="3305"/>
                  </a:cubicBezTo>
                  <a:close/>
                  <a:moveTo>
                    <a:pt x="2523" y="3478"/>
                  </a:moveTo>
                  <a:cubicBezTo>
                    <a:pt x="2537" y="3483"/>
                    <a:pt x="2551" y="3489"/>
                    <a:pt x="2566" y="3493"/>
                  </a:cubicBezTo>
                  <a:cubicBezTo>
                    <a:pt x="2567" y="3493"/>
                    <a:pt x="2567" y="3493"/>
                    <a:pt x="2569" y="3494"/>
                  </a:cubicBezTo>
                  <a:cubicBezTo>
                    <a:pt x="2555" y="3493"/>
                    <a:pt x="2540" y="3490"/>
                    <a:pt x="2527" y="3486"/>
                  </a:cubicBezTo>
                  <a:lnTo>
                    <a:pt x="2527" y="3486"/>
                  </a:lnTo>
                  <a:cubicBezTo>
                    <a:pt x="2528" y="3487"/>
                    <a:pt x="2529" y="3487"/>
                    <a:pt x="2530" y="3487"/>
                  </a:cubicBezTo>
                  <a:cubicBezTo>
                    <a:pt x="2528" y="3487"/>
                    <a:pt x="2527" y="3486"/>
                    <a:pt x="2526" y="3486"/>
                  </a:cubicBezTo>
                  <a:lnTo>
                    <a:pt x="2526" y="3486"/>
                  </a:lnTo>
                  <a:cubicBezTo>
                    <a:pt x="2526" y="3486"/>
                    <a:pt x="2526" y="3486"/>
                    <a:pt x="2527" y="3486"/>
                  </a:cubicBezTo>
                  <a:lnTo>
                    <a:pt x="2527" y="3486"/>
                  </a:lnTo>
                  <a:cubicBezTo>
                    <a:pt x="2526" y="3486"/>
                    <a:pt x="2524" y="3485"/>
                    <a:pt x="2523" y="3485"/>
                  </a:cubicBezTo>
                  <a:lnTo>
                    <a:pt x="2523" y="3485"/>
                  </a:lnTo>
                  <a:cubicBezTo>
                    <a:pt x="2524" y="3485"/>
                    <a:pt x="2525" y="3485"/>
                    <a:pt x="2526" y="3486"/>
                  </a:cubicBezTo>
                  <a:lnTo>
                    <a:pt x="2526" y="3486"/>
                  </a:lnTo>
                  <a:cubicBezTo>
                    <a:pt x="2525" y="3486"/>
                    <a:pt x="2524" y="3485"/>
                    <a:pt x="2523" y="3485"/>
                  </a:cubicBezTo>
                  <a:lnTo>
                    <a:pt x="2523" y="3478"/>
                  </a:lnTo>
                  <a:close/>
                  <a:moveTo>
                    <a:pt x="5675" y="4283"/>
                  </a:moveTo>
                  <a:cubicBezTo>
                    <a:pt x="5672" y="4284"/>
                    <a:pt x="5672" y="4288"/>
                    <a:pt x="5671" y="4290"/>
                  </a:cubicBezTo>
                  <a:cubicBezTo>
                    <a:pt x="5665" y="4290"/>
                    <a:pt x="5657" y="4292"/>
                    <a:pt x="5651" y="4293"/>
                  </a:cubicBezTo>
                  <a:cubicBezTo>
                    <a:pt x="5652" y="4290"/>
                    <a:pt x="5654" y="4287"/>
                    <a:pt x="5655" y="4284"/>
                  </a:cubicBezTo>
                  <a:cubicBezTo>
                    <a:pt x="5662" y="4284"/>
                    <a:pt x="5667" y="4283"/>
                    <a:pt x="5673" y="4283"/>
                  </a:cubicBezTo>
                  <a:close/>
                  <a:moveTo>
                    <a:pt x="5455" y="4623"/>
                  </a:moveTo>
                  <a:cubicBezTo>
                    <a:pt x="5441" y="4645"/>
                    <a:pt x="5425" y="4666"/>
                    <a:pt x="5412" y="4686"/>
                  </a:cubicBezTo>
                  <a:cubicBezTo>
                    <a:pt x="5398" y="4700"/>
                    <a:pt x="5384" y="4712"/>
                    <a:pt x="5370" y="4724"/>
                  </a:cubicBezTo>
                  <a:cubicBezTo>
                    <a:pt x="5347" y="4745"/>
                    <a:pt x="5322" y="4764"/>
                    <a:pt x="5298" y="4783"/>
                  </a:cubicBezTo>
                  <a:lnTo>
                    <a:pt x="5298" y="4783"/>
                  </a:lnTo>
                  <a:cubicBezTo>
                    <a:pt x="5356" y="4737"/>
                    <a:pt x="5408" y="4681"/>
                    <a:pt x="5455" y="4623"/>
                  </a:cubicBezTo>
                  <a:close/>
                  <a:moveTo>
                    <a:pt x="5223" y="4841"/>
                  </a:moveTo>
                  <a:cubicBezTo>
                    <a:pt x="5222" y="4842"/>
                    <a:pt x="5221" y="4844"/>
                    <a:pt x="5218" y="4845"/>
                  </a:cubicBezTo>
                  <a:cubicBezTo>
                    <a:pt x="5219" y="4844"/>
                    <a:pt x="5221" y="4842"/>
                    <a:pt x="5222" y="4842"/>
                  </a:cubicBezTo>
                  <a:lnTo>
                    <a:pt x="5223" y="4841"/>
                  </a:lnTo>
                  <a:close/>
                  <a:moveTo>
                    <a:pt x="3585" y="6197"/>
                  </a:moveTo>
                  <a:lnTo>
                    <a:pt x="3585" y="6197"/>
                  </a:lnTo>
                  <a:cubicBezTo>
                    <a:pt x="3585" y="6197"/>
                    <a:pt x="3585" y="6198"/>
                    <a:pt x="3584" y="6198"/>
                  </a:cubicBezTo>
                  <a:lnTo>
                    <a:pt x="3584" y="6198"/>
                  </a:lnTo>
                  <a:cubicBezTo>
                    <a:pt x="3585" y="6198"/>
                    <a:pt x="3585" y="6197"/>
                    <a:pt x="3585" y="6197"/>
                  </a:cubicBezTo>
                  <a:close/>
                  <a:moveTo>
                    <a:pt x="1593" y="9010"/>
                  </a:moveTo>
                  <a:lnTo>
                    <a:pt x="1593" y="9010"/>
                  </a:lnTo>
                  <a:cubicBezTo>
                    <a:pt x="1593" y="9011"/>
                    <a:pt x="1593" y="9012"/>
                    <a:pt x="1592" y="9013"/>
                  </a:cubicBezTo>
                  <a:lnTo>
                    <a:pt x="1592" y="9013"/>
                  </a:lnTo>
                  <a:cubicBezTo>
                    <a:pt x="1593" y="9012"/>
                    <a:pt x="1593" y="9011"/>
                    <a:pt x="1593" y="9010"/>
                  </a:cubicBezTo>
                  <a:close/>
                  <a:moveTo>
                    <a:pt x="946" y="10278"/>
                  </a:moveTo>
                  <a:lnTo>
                    <a:pt x="946" y="10279"/>
                  </a:lnTo>
                  <a:lnTo>
                    <a:pt x="946" y="10279"/>
                  </a:lnTo>
                  <a:cubicBezTo>
                    <a:pt x="946" y="10278"/>
                    <a:pt x="946" y="10278"/>
                    <a:pt x="946" y="10278"/>
                  </a:cubicBezTo>
                  <a:close/>
                  <a:moveTo>
                    <a:pt x="6568" y="0"/>
                  </a:moveTo>
                  <a:cubicBezTo>
                    <a:pt x="6508" y="0"/>
                    <a:pt x="6450" y="6"/>
                    <a:pt x="6392" y="11"/>
                  </a:cubicBezTo>
                  <a:cubicBezTo>
                    <a:pt x="6286" y="22"/>
                    <a:pt x="6182" y="46"/>
                    <a:pt x="6083" y="81"/>
                  </a:cubicBezTo>
                  <a:cubicBezTo>
                    <a:pt x="6047" y="94"/>
                    <a:pt x="6011" y="106"/>
                    <a:pt x="5976" y="119"/>
                  </a:cubicBezTo>
                  <a:cubicBezTo>
                    <a:pt x="5954" y="126"/>
                    <a:pt x="5931" y="136"/>
                    <a:pt x="5909" y="147"/>
                  </a:cubicBezTo>
                  <a:cubicBezTo>
                    <a:pt x="5878" y="160"/>
                    <a:pt x="5848" y="172"/>
                    <a:pt x="5817" y="186"/>
                  </a:cubicBezTo>
                  <a:cubicBezTo>
                    <a:pt x="5750" y="214"/>
                    <a:pt x="5686" y="250"/>
                    <a:pt x="5624" y="287"/>
                  </a:cubicBezTo>
                  <a:cubicBezTo>
                    <a:pt x="5559" y="326"/>
                    <a:pt x="5497" y="368"/>
                    <a:pt x="5438" y="415"/>
                  </a:cubicBezTo>
                  <a:cubicBezTo>
                    <a:pt x="5373" y="465"/>
                    <a:pt x="5310" y="518"/>
                    <a:pt x="5253" y="578"/>
                  </a:cubicBezTo>
                  <a:cubicBezTo>
                    <a:pt x="5198" y="633"/>
                    <a:pt x="5149" y="694"/>
                    <a:pt x="5108" y="761"/>
                  </a:cubicBezTo>
                  <a:cubicBezTo>
                    <a:pt x="5094" y="784"/>
                    <a:pt x="5084" y="808"/>
                    <a:pt x="5073" y="834"/>
                  </a:cubicBezTo>
                  <a:cubicBezTo>
                    <a:pt x="5064" y="855"/>
                    <a:pt x="5062" y="875"/>
                    <a:pt x="5061" y="898"/>
                  </a:cubicBezTo>
                  <a:cubicBezTo>
                    <a:pt x="5035" y="937"/>
                    <a:pt x="5009" y="978"/>
                    <a:pt x="4987" y="1020"/>
                  </a:cubicBezTo>
                  <a:cubicBezTo>
                    <a:pt x="4960" y="1069"/>
                    <a:pt x="4938" y="1121"/>
                    <a:pt x="4919" y="1172"/>
                  </a:cubicBezTo>
                  <a:cubicBezTo>
                    <a:pt x="4898" y="1226"/>
                    <a:pt x="4882" y="1283"/>
                    <a:pt x="4876" y="1340"/>
                  </a:cubicBezTo>
                  <a:cubicBezTo>
                    <a:pt x="4871" y="1391"/>
                    <a:pt x="4871" y="1442"/>
                    <a:pt x="4880" y="1493"/>
                  </a:cubicBezTo>
                  <a:cubicBezTo>
                    <a:pt x="4883" y="1514"/>
                    <a:pt x="4891" y="1534"/>
                    <a:pt x="4897" y="1554"/>
                  </a:cubicBezTo>
                  <a:cubicBezTo>
                    <a:pt x="4902" y="1566"/>
                    <a:pt x="4908" y="1581"/>
                    <a:pt x="4919" y="1590"/>
                  </a:cubicBezTo>
                  <a:cubicBezTo>
                    <a:pt x="4930" y="1602"/>
                    <a:pt x="4940" y="1611"/>
                    <a:pt x="4954" y="1620"/>
                  </a:cubicBezTo>
                  <a:cubicBezTo>
                    <a:pt x="4960" y="1623"/>
                    <a:pt x="4966" y="1626"/>
                    <a:pt x="4973" y="1629"/>
                  </a:cubicBezTo>
                  <a:lnTo>
                    <a:pt x="4976" y="1664"/>
                  </a:lnTo>
                  <a:cubicBezTo>
                    <a:pt x="4984" y="1706"/>
                    <a:pt x="4991" y="1752"/>
                    <a:pt x="5009" y="1793"/>
                  </a:cubicBezTo>
                  <a:cubicBezTo>
                    <a:pt x="5021" y="1819"/>
                    <a:pt x="5036" y="1842"/>
                    <a:pt x="5054" y="1864"/>
                  </a:cubicBezTo>
                  <a:cubicBezTo>
                    <a:pt x="5063" y="1874"/>
                    <a:pt x="5073" y="1881"/>
                    <a:pt x="5085" y="1889"/>
                  </a:cubicBezTo>
                  <a:cubicBezTo>
                    <a:pt x="5088" y="1911"/>
                    <a:pt x="5094" y="1936"/>
                    <a:pt x="5103" y="1958"/>
                  </a:cubicBezTo>
                  <a:cubicBezTo>
                    <a:pt x="5119" y="1994"/>
                    <a:pt x="5146" y="2024"/>
                    <a:pt x="5185" y="2035"/>
                  </a:cubicBezTo>
                  <a:cubicBezTo>
                    <a:pt x="5188" y="2036"/>
                    <a:pt x="5192" y="2038"/>
                    <a:pt x="5196" y="2038"/>
                  </a:cubicBezTo>
                  <a:cubicBezTo>
                    <a:pt x="5203" y="2040"/>
                    <a:pt x="5210" y="2040"/>
                    <a:pt x="5217" y="2040"/>
                  </a:cubicBezTo>
                  <a:cubicBezTo>
                    <a:pt x="5237" y="2040"/>
                    <a:pt x="5256" y="2035"/>
                    <a:pt x="5276" y="2025"/>
                  </a:cubicBezTo>
                  <a:cubicBezTo>
                    <a:pt x="5286" y="2025"/>
                    <a:pt x="5296" y="2023"/>
                    <a:pt x="5307" y="2021"/>
                  </a:cubicBezTo>
                  <a:cubicBezTo>
                    <a:pt x="5331" y="2015"/>
                    <a:pt x="5353" y="1999"/>
                    <a:pt x="5374" y="1984"/>
                  </a:cubicBezTo>
                  <a:cubicBezTo>
                    <a:pt x="5389" y="1972"/>
                    <a:pt x="5404" y="1961"/>
                    <a:pt x="5418" y="1948"/>
                  </a:cubicBezTo>
                  <a:cubicBezTo>
                    <a:pt x="5422" y="1946"/>
                    <a:pt x="5424" y="1943"/>
                    <a:pt x="5427" y="1940"/>
                  </a:cubicBezTo>
                  <a:lnTo>
                    <a:pt x="5427" y="1940"/>
                  </a:lnTo>
                  <a:cubicBezTo>
                    <a:pt x="5418" y="1954"/>
                    <a:pt x="5408" y="1967"/>
                    <a:pt x="5398" y="1981"/>
                  </a:cubicBezTo>
                  <a:cubicBezTo>
                    <a:pt x="5345" y="2043"/>
                    <a:pt x="5295" y="2110"/>
                    <a:pt x="5255" y="2183"/>
                  </a:cubicBezTo>
                  <a:cubicBezTo>
                    <a:pt x="5227" y="2232"/>
                    <a:pt x="5205" y="2287"/>
                    <a:pt x="5186" y="2343"/>
                  </a:cubicBezTo>
                  <a:cubicBezTo>
                    <a:pt x="5177" y="2370"/>
                    <a:pt x="5167" y="2400"/>
                    <a:pt x="5166" y="2428"/>
                  </a:cubicBezTo>
                  <a:lnTo>
                    <a:pt x="5166" y="2438"/>
                  </a:lnTo>
                  <a:cubicBezTo>
                    <a:pt x="5161" y="2442"/>
                    <a:pt x="5157" y="2446"/>
                    <a:pt x="5152" y="2449"/>
                  </a:cubicBezTo>
                  <a:lnTo>
                    <a:pt x="5154" y="2448"/>
                  </a:lnTo>
                  <a:lnTo>
                    <a:pt x="5154" y="2448"/>
                  </a:lnTo>
                  <a:lnTo>
                    <a:pt x="5141" y="2456"/>
                  </a:lnTo>
                  <a:cubicBezTo>
                    <a:pt x="5120" y="2468"/>
                    <a:pt x="5098" y="2477"/>
                    <a:pt x="5076" y="2485"/>
                  </a:cubicBezTo>
                  <a:cubicBezTo>
                    <a:pt x="5066" y="2489"/>
                    <a:pt x="5054" y="2493"/>
                    <a:pt x="5043" y="2497"/>
                  </a:cubicBezTo>
                  <a:cubicBezTo>
                    <a:pt x="5016" y="2504"/>
                    <a:pt x="4989" y="2510"/>
                    <a:pt x="4960" y="2516"/>
                  </a:cubicBezTo>
                  <a:cubicBezTo>
                    <a:pt x="4961" y="2516"/>
                    <a:pt x="4964" y="2515"/>
                    <a:pt x="4965" y="2515"/>
                  </a:cubicBezTo>
                  <a:cubicBezTo>
                    <a:pt x="4938" y="2521"/>
                    <a:pt x="4912" y="2526"/>
                    <a:pt x="4886" y="2531"/>
                  </a:cubicBezTo>
                  <a:cubicBezTo>
                    <a:pt x="4867" y="2532"/>
                    <a:pt x="4847" y="2534"/>
                    <a:pt x="4830" y="2534"/>
                  </a:cubicBezTo>
                  <a:cubicBezTo>
                    <a:pt x="4816" y="2535"/>
                    <a:pt x="4803" y="2536"/>
                    <a:pt x="4790" y="2536"/>
                  </a:cubicBezTo>
                  <a:cubicBezTo>
                    <a:pt x="4782" y="2536"/>
                    <a:pt x="4774" y="2535"/>
                    <a:pt x="4765" y="2535"/>
                  </a:cubicBezTo>
                  <a:cubicBezTo>
                    <a:pt x="4743" y="2531"/>
                    <a:pt x="4721" y="2523"/>
                    <a:pt x="4700" y="2516"/>
                  </a:cubicBezTo>
                  <a:lnTo>
                    <a:pt x="4702" y="2516"/>
                  </a:lnTo>
                  <a:cubicBezTo>
                    <a:pt x="4670" y="2506"/>
                    <a:pt x="4636" y="2497"/>
                    <a:pt x="4604" y="2488"/>
                  </a:cubicBezTo>
                  <a:cubicBezTo>
                    <a:pt x="4571" y="2478"/>
                    <a:pt x="4538" y="2468"/>
                    <a:pt x="4506" y="2454"/>
                  </a:cubicBezTo>
                  <a:lnTo>
                    <a:pt x="4505" y="2454"/>
                  </a:lnTo>
                  <a:cubicBezTo>
                    <a:pt x="4504" y="2454"/>
                    <a:pt x="4502" y="2453"/>
                    <a:pt x="4501" y="2453"/>
                  </a:cubicBezTo>
                  <a:lnTo>
                    <a:pt x="4502" y="2453"/>
                  </a:lnTo>
                  <a:cubicBezTo>
                    <a:pt x="4490" y="2448"/>
                    <a:pt x="4479" y="2442"/>
                    <a:pt x="4468" y="2436"/>
                  </a:cubicBezTo>
                  <a:cubicBezTo>
                    <a:pt x="4433" y="2412"/>
                    <a:pt x="4397" y="2387"/>
                    <a:pt x="4364" y="2360"/>
                  </a:cubicBezTo>
                  <a:cubicBezTo>
                    <a:pt x="4346" y="2345"/>
                    <a:pt x="4328" y="2328"/>
                    <a:pt x="4311" y="2312"/>
                  </a:cubicBezTo>
                  <a:cubicBezTo>
                    <a:pt x="4299" y="2298"/>
                    <a:pt x="4289" y="2286"/>
                    <a:pt x="4279" y="2271"/>
                  </a:cubicBezTo>
                  <a:cubicBezTo>
                    <a:pt x="4266" y="2253"/>
                    <a:pt x="4253" y="2234"/>
                    <a:pt x="4243" y="2215"/>
                  </a:cubicBezTo>
                  <a:cubicBezTo>
                    <a:pt x="4234" y="2197"/>
                    <a:pt x="4226" y="2179"/>
                    <a:pt x="4218" y="2161"/>
                  </a:cubicBezTo>
                  <a:lnTo>
                    <a:pt x="4218" y="2161"/>
                  </a:lnTo>
                  <a:cubicBezTo>
                    <a:pt x="4218" y="2160"/>
                    <a:pt x="4218" y="2160"/>
                    <a:pt x="4217" y="2159"/>
                  </a:cubicBezTo>
                  <a:lnTo>
                    <a:pt x="4217" y="2159"/>
                  </a:lnTo>
                  <a:cubicBezTo>
                    <a:pt x="4217" y="2159"/>
                    <a:pt x="4217" y="2159"/>
                    <a:pt x="4217" y="2159"/>
                  </a:cubicBezTo>
                  <a:cubicBezTo>
                    <a:pt x="4217" y="2158"/>
                    <a:pt x="4216" y="2157"/>
                    <a:pt x="4216" y="2155"/>
                  </a:cubicBezTo>
                  <a:cubicBezTo>
                    <a:pt x="4208" y="2133"/>
                    <a:pt x="4200" y="2113"/>
                    <a:pt x="4194" y="2091"/>
                  </a:cubicBezTo>
                  <a:cubicBezTo>
                    <a:pt x="4184" y="2047"/>
                    <a:pt x="4175" y="2003"/>
                    <a:pt x="4168" y="1958"/>
                  </a:cubicBezTo>
                  <a:cubicBezTo>
                    <a:pt x="4163" y="1911"/>
                    <a:pt x="4158" y="1865"/>
                    <a:pt x="4156" y="1817"/>
                  </a:cubicBezTo>
                  <a:cubicBezTo>
                    <a:pt x="4154" y="1769"/>
                    <a:pt x="4154" y="1718"/>
                    <a:pt x="4155" y="1669"/>
                  </a:cubicBezTo>
                  <a:cubicBezTo>
                    <a:pt x="4156" y="1626"/>
                    <a:pt x="4159" y="1584"/>
                    <a:pt x="4164" y="1542"/>
                  </a:cubicBezTo>
                  <a:cubicBezTo>
                    <a:pt x="4164" y="1522"/>
                    <a:pt x="4165" y="1503"/>
                    <a:pt x="4165" y="1483"/>
                  </a:cubicBezTo>
                  <a:cubicBezTo>
                    <a:pt x="4166" y="1379"/>
                    <a:pt x="4181" y="1274"/>
                    <a:pt x="4196" y="1170"/>
                  </a:cubicBezTo>
                  <a:cubicBezTo>
                    <a:pt x="4211" y="1072"/>
                    <a:pt x="4236" y="976"/>
                    <a:pt x="4261" y="881"/>
                  </a:cubicBezTo>
                  <a:lnTo>
                    <a:pt x="4261" y="881"/>
                  </a:lnTo>
                  <a:cubicBezTo>
                    <a:pt x="4261" y="882"/>
                    <a:pt x="4260" y="883"/>
                    <a:pt x="4260" y="884"/>
                  </a:cubicBezTo>
                  <a:lnTo>
                    <a:pt x="4260" y="884"/>
                  </a:lnTo>
                  <a:cubicBezTo>
                    <a:pt x="4262" y="874"/>
                    <a:pt x="4265" y="865"/>
                    <a:pt x="4267" y="857"/>
                  </a:cubicBezTo>
                  <a:lnTo>
                    <a:pt x="4267" y="858"/>
                  </a:lnTo>
                  <a:cubicBezTo>
                    <a:pt x="4272" y="842"/>
                    <a:pt x="4277" y="827"/>
                    <a:pt x="4280" y="812"/>
                  </a:cubicBezTo>
                  <a:cubicBezTo>
                    <a:pt x="4287" y="792"/>
                    <a:pt x="4293" y="773"/>
                    <a:pt x="4299" y="752"/>
                  </a:cubicBezTo>
                  <a:lnTo>
                    <a:pt x="4308" y="729"/>
                  </a:lnTo>
                  <a:lnTo>
                    <a:pt x="4308" y="729"/>
                  </a:lnTo>
                  <a:cubicBezTo>
                    <a:pt x="4300" y="734"/>
                    <a:pt x="4295" y="739"/>
                    <a:pt x="4289" y="744"/>
                  </a:cubicBezTo>
                  <a:cubicBezTo>
                    <a:pt x="4257" y="771"/>
                    <a:pt x="4225" y="799"/>
                    <a:pt x="4192" y="827"/>
                  </a:cubicBezTo>
                  <a:cubicBezTo>
                    <a:pt x="4177" y="856"/>
                    <a:pt x="4163" y="883"/>
                    <a:pt x="4149" y="913"/>
                  </a:cubicBezTo>
                  <a:cubicBezTo>
                    <a:pt x="4134" y="941"/>
                    <a:pt x="4122" y="971"/>
                    <a:pt x="4109" y="1001"/>
                  </a:cubicBezTo>
                  <a:cubicBezTo>
                    <a:pt x="4097" y="1032"/>
                    <a:pt x="4084" y="1063"/>
                    <a:pt x="4072" y="1094"/>
                  </a:cubicBezTo>
                  <a:cubicBezTo>
                    <a:pt x="4061" y="1125"/>
                    <a:pt x="4048" y="1156"/>
                    <a:pt x="4039" y="1187"/>
                  </a:cubicBezTo>
                  <a:cubicBezTo>
                    <a:pt x="4029" y="1222"/>
                    <a:pt x="4017" y="1255"/>
                    <a:pt x="4008" y="1290"/>
                  </a:cubicBezTo>
                  <a:cubicBezTo>
                    <a:pt x="3991" y="1356"/>
                    <a:pt x="3974" y="1420"/>
                    <a:pt x="3963" y="1487"/>
                  </a:cubicBezTo>
                  <a:cubicBezTo>
                    <a:pt x="3952" y="1554"/>
                    <a:pt x="3938" y="1621"/>
                    <a:pt x="3933" y="1689"/>
                  </a:cubicBezTo>
                  <a:cubicBezTo>
                    <a:pt x="3931" y="1725"/>
                    <a:pt x="3928" y="1759"/>
                    <a:pt x="3928" y="1793"/>
                  </a:cubicBezTo>
                  <a:cubicBezTo>
                    <a:pt x="3928" y="1808"/>
                    <a:pt x="3927" y="1824"/>
                    <a:pt x="3928" y="1839"/>
                  </a:cubicBezTo>
                  <a:cubicBezTo>
                    <a:pt x="3929" y="1863"/>
                    <a:pt x="3931" y="1888"/>
                    <a:pt x="3933" y="1910"/>
                  </a:cubicBezTo>
                  <a:cubicBezTo>
                    <a:pt x="3936" y="1941"/>
                    <a:pt x="3941" y="1972"/>
                    <a:pt x="3946" y="2003"/>
                  </a:cubicBezTo>
                  <a:cubicBezTo>
                    <a:pt x="3947" y="2019"/>
                    <a:pt x="3953" y="2035"/>
                    <a:pt x="3955" y="2051"/>
                  </a:cubicBezTo>
                  <a:cubicBezTo>
                    <a:pt x="3959" y="2066"/>
                    <a:pt x="3962" y="2084"/>
                    <a:pt x="3965" y="2099"/>
                  </a:cubicBezTo>
                  <a:cubicBezTo>
                    <a:pt x="3975" y="2137"/>
                    <a:pt x="3986" y="2174"/>
                    <a:pt x="3998" y="2214"/>
                  </a:cubicBezTo>
                  <a:cubicBezTo>
                    <a:pt x="3990" y="2224"/>
                    <a:pt x="3985" y="2236"/>
                    <a:pt x="3979" y="2249"/>
                  </a:cubicBezTo>
                  <a:cubicBezTo>
                    <a:pt x="3974" y="2259"/>
                    <a:pt x="3975" y="2273"/>
                    <a:pt x="3974" y="2285"/>
                  </a:cubicBezTo>
                  <a:cubicBezTo>
                    <a:pt x="3973" y="2300"/>
                    <a:pt x="3977" y="2316"/>
                    <a:pt x="3983" y="2329"/>
                  </a:cubicBezTo>
                  <a:cubicBezTo>
                    <a:pt x="3993" y="2371"/>
                    <a:pt x="4005" y="2410"/>
                    <a:pt x="4022" y="2447"/>
                  </a:cubicBezTo>
                  <a:cubicBezTo>
                    <a:pt x="4037" y="2484"/>
                    <a:pt x="4060" y="2520"/>
                    <a:pt x="4082" y="2555"/>
                  </a:cubicBezTo>
                  <a:cubicBezTo>
                    <a:pt x="4115" y="2607"/>
                    <a:pt x="4158" y="2649"/>
                    <a:pt x="4202" y="2690"/>
                  </a:cubicBezTo>
                  <a:cubicBezTo>
                    <a:pt x="4181" y="2713"/>
                    <a:pt x="4159" y="2736"/>
                    <a:pt x="4135" y="2758"/>
                  </a:cubicBezTo>
                  <a:cubicBezTo>
                    <a:pt x="4084" y="2809"/>
                    <a:pt x="4032" y="2860"/>
                    <a:pt x="3978" y="2907"/>
                  </a:cubicBezTo>
                  <a:lnTo>
                    <a:pt x="3979" y="2906"/>
                  </a:lnTo>
                  <a:lnTo>
                    <a:pt x="3979" y="2906"/>
                  </a:lnTo>
                  <a:cubicBezTo>
                    <a:pt x="3979" y="2906"/>
                    <a:pt x="3978" y="2907"/>
                    <a:pt x="3977" y="2907"/>
                  </a:cubicBezTo>
                  <a:lnTo>
                    <a:pt x="3975" y="2909"/>
                  </a:lnTo>
                  <a:lnTo>
                    <a:pt x="3975" y="2909"/>
                  </a:lnTo>
                  <a:cubicBezTo>
                    <a:pt x="3932" y="2945"/>
                    <a:pt x="3887" y="2979"/>
                    <a:pt x="3839" y="3010"/>
                  </a:cubicBezTo>
                  <a:cubicBezTo>
                    <a:pt x="3737" y="3072"/>
                    <a:pt x="3633" y="3128"/>
                    <a:pt x="3524" y="3180"/>
                  </a:cubicBezTo>
                  <a:lnTo>
                    <a:pt x="3525" y="3180"/>
                  </a:lnTo>
                  <a:cubicBezTo>
                    <a:pt x="3461" y="3210"/>
                    <a:pt x="3394" y="3234"/>
                    <a:pt x="3327" y="3257"/>
                  </a:cubicBezTo>
                  <a:cubicBezTo>
                    <a:pt x="3268" y="3275"/>
                    <a:pt x="3208" y="3292"/>
                    <a:pt x="3149" y="3306"/>
                  </a:cubicBezTo>
                  <a:lnTo>
                    <a:pt x="3149" y="3306"/>
                  </a:lnTo>
                  <a:cubicBezTo>
                    <a:pt x="3150" y="3306"/>
                    <a:pt x="3151" y="3305"/>
                    <a:pt x="3152" y="3305"/>
                  </a:cubicBezTo>
                  <a:lnTo>
                    <a:pt x="3152" y="3305"/>
                  </a:lnTo>
                  <a:cubicBezTo>
                    <a:pt x="3120" y="3312"/>
                    <a:pt x="3090" y="3315"/>
                    <a:pt x="3059" y="3319"/>
                  </a:cubicBezTo>
                  <a:cubicBezTo>
                    <a:pt x="3029" y="3323"/>
                    <a:pt x="2997" y="3325"/>
                    <a:pt x="2967" y="3328"/>
                  </a:cubicBezTo>
                  <a:cubicBezTo>
                    <a:pt x="2943" y="3329"/>
                    <a:pt x="2919" y="3329"/>
                    <a:pt x="2896" y="3329"/>
                  </a:cubicBezTo>
                  <a:cubicBezTo>
                    <a:pt x="2878" y="3329"/>
                    <a:pt x="2861" y="3329"/>
                    <a:pt x="2843" y="3328"/>
                  </a:cubicBezTo>
                  <a:cubicBezTo>
                    <a:pt x="2802" y="3327"/>
                    <a:pt x="2761" y="3323"/>
                    <a:pt x="2720" y="3320"/>
                  </a:cubicBezTo>
                  <a:cubicBezTo>
                    <a:pt x="2696" y="3318"/>
                    <a:pt x="2673" y="3315"/>
                    <a:pt x="2648" y="3313"/>
                  </a:cubicBezTo>
                  <a:cubicBezTo>
                    <a:pt x="2627" y="3310"/>
                    <a:pt x="2605" y="3305"/>
                    <a:pt x="2582" y="3301"/>
                  </a:cubicBezTo>
                  <a:cubicBezTo>
                    <a:pt x="2581" y="3301"/>
                    <a:pt x="2580" y="3301"/>
                    <a:pt x="2577" y="3299"/>
                  </a:cubicBezTo>
                  <a:cubicBezTo>
                    <a:pt x="2574" y="3300"/>
                    <a:pt x="2570" y="3301"/>
                    <a:pt x="2566" y="3301"/>
                  </a:cubicBezTo>
                  <a:cubicBezTo>
                    <a:pt x="2561" y="3301"/>
                    <a:pt x="2556" y="3300"/>
                    <a:pt x="2550" y="3297"/>
                  </a:cubicBezTo>
                  <a:cubicBezTo>
                    <a:pt x="2538" y="3292"/>
                    <a:pt x="2523" y="3288"/>
                    <a:pt x="2510" y="3283"/>
                  </a:cubicBezTo>
                  <a:cubicBezTo>
                    <a:pt x="2483" y="3277"/>
                    <a:pt x="2456" y="3268"/>
                    <a:pt x="2427" y="3261"/>
                  </a:cubicBezTo>
                  <a:cubicBezTo>
                    <a:pt x="2407" y="3255"/>
                    <a:pt x="2386" y="3248"/>
                    <a:pt x="2364" y="3242"/>
                  </a:cubicBezTo>
                  <a:cubicBezTo>
                    <a:pt x="2353" y="3239"/>
                    <a:pt x="2343" y="3235"/>
                    <a:pt x="2331" y="3232"/>
                  </a:cubicBezTo>
                  <a:cubicBezTo>
                    <a:pt x="2323" y="3230"/>
                    <a:pt x="2316" y="3229"/>
                    <a:pt x="2308" y="3226"/>
                  </a:cubicBezTo>
                  <a:cubicBezTo>
                    <a:pt x="2280" y="3217"/>
                    <a:pt x="2251" y="3205"/>
                    <a:pt x="2224" y="3193"/>
                  </a:cubicBezTo>
                  <a:cubicBezTo>
                    <a:pt x="2192" y="3176"/>
                    <a:pt x="2160" y="3161"/>
                    <a:pt x="2126" y="3146"/>
                  </a:cubicBezTo>
                  <a:lnTo>
                    <a:pt x="2126" y="3146"/>
                  </a:lnTo>
                  <a:cubicBezTo>
                    <a:pt x="2126" y="3146"/>
                    <a:pt x="2126" y="3146"/>
                    <a:pt x="2126" y="3147"/>
                  </a:cubicBezTo>
                  <a:cubicBezTo>
                    <a:pt x="2126" y="3146"/>
                    <a:pt x="2125" y="3146"/>
                    <a:pt x="2125" y="3146"/>
                  </a:cubicBezTo>
                  <a:lnTo>
                    <a:pt x="2125" y="3146"/>
                  </a:lnTo>
                  <a:cubicBezTo>
                    <a:pt x="2125" y="3146"/>
                    <a:pt x="2125" y="3146"/>
                    <a:pt x="2126" y="3146"/>
                  </a:cubicBezTo>
                  <a:lnTo>
                    <a:pt x="2126" y="3146"/>
                  </a:lnTo>
                  <a:cubicBezTo>
                    <a:pt x="2076" y="3126"/>
                    <a:pt x="2029" y="3103"/>
                    <a:pt x="1983" y="3077"/>
                  </a:cubicBezTo>
                  <a:cubicBezTo>
                    <a:pt x="1982" y="3077"/>
                    <a:pt x="1982" y="3076"/>
                    <a:pt x="1980" y="3076"/>
                  </a:cubicBezTo>
                  <a:lnTo>
                    <a:pt x="1953" y="3061"/>
                  </a:lnTo>
                  <a:cubicBezTo>
                    <a:pt x="1947" y="3072"/>
                    <a:pt x="1939" y="3085"/>
                    <a:pt x="1927" y="3092"/>
                  </a:cubicBezTo>
                  <a:cubicBezTo>
                    <a:pt x="1919" y="3097"/>
                    <a:pt x="1909" y="3102"/>
                    <a:pt x="1899" y="3107"/>
                  </a:cubicBezTo>
                  <a:cubicBezTo>
                    <a:pt x="1882" y="3116"/>
                    <a:pt x="1867" y="3123"/>
                    <a:pt x="1849" y="3131"/>
                  </a:cubicBezTo>
                  <a:lnTo>
                    <a:pt x="1851" y="3131"/>
                  </a:lnTo>
                  <a:cubicBezTo>
                    <a:pt x="1849" y="3132"/>
                    <a:pt x="1847" y="3133"/>
                    <a:pt x="1844" y="3133"/>
                  </a:cubicBezTo>
                  <a:lnTo>
                    <a:pt x="1843" y="3133"/>
                  </a:lnTo>
                  <a:cubicBezTo>
                    <a:pt x="1782" y="3160"/>
                    <a:pt x="1719" y="3180"/>
                    <a:pt x="1656" y="3198"/>
                  </a:cubicBezTo>
                  <a:cubicBezTo>
                    <a:pt x="1596" y="3215"/>
                    <a:pt x="1532" y="3229"/>
                    <a:pt x="1470" y="3236"/>
                  </a:cubicBezTo>
                  <a:cubicBezTo>
                    <a:pt x="1403" y="3246"/>
                    <a:pt x="1337" y="3248"/>
                    <a:pt x="1269" y="3251"/>
                  </a:cubicBezTo>
                  <a:cubicBezTo>
                    <a:pt x="1250" y="3251"/>
                    <a:pt x="1230" y="3251"/>
                    <a:pt x="1211" y="3251"/>
                  </a:cubicBezTo>
                  <a:cubicBezTo>
                    <a:pt x="1167" y="3251"/>
                    <a:pt x="1123" y="3250"/>
                    <a:pt x="1080" y="3247"/>
                  </a:cubicBezTo>
                  <a:lnTo>
                    <a:pt x="1080" y="3247"/>
                  </a:lnTo>
                  <a:cubicBezTo>
                    <a:pt x="1081" y="3247"/>
                    <a:pt x="1083" y="3247"/>
                    <a:pt x="1084" y="3247"/>
                  </a:cubicBezTo>
                  <a:lnTo>
                    <a:pt x="1084" y="3247"/>
                  </a:lnTo>
                  <a:cubicBezTo>
                    <a:pt x="1061" y="3245"/>
                    <a:pt x="1037" y="3243"/>
                    <a:pt x="1011" y="3241"/>
                  </a:cubicBezTo>
                  <a:lnTo>
                    <a:pt x="1011" y="3241"/>
                  </a:lnTo>
                  <a:cubicBezTo>
                    <a:pt x="1012" y="3241"/>
                    <a:pt x="1012" y="3241"/>
                    <a:pt x="1012" y="3242"/>
                  </a:cubicBezTo>
                  <a:cubicBezTo>
                    <a:pt x="996" y="3239"/>
                    <a:pt x="980" y="3236"/>
                    <a:pt x="964" y="3235"/>
                  </a:cubicBezTo>
                  <a:lnTo>
                    <a:pt x="915" y="3227"/>
                  </a:lnTo>
                  <a:lnTo>
                    <a:pt x="915" y="3227"/>
                  </a:lnTo>
                  <a:cubicBezTo>
                    <a:pt x="916" y="3228"/>
                    <a:pt x="918" y="3228"/>
                    <a:pt x="920" y="3229"/>
                  </a:cubicBezTo>
                  <a:lnTo>
                    <a:pt x="920" y="3229"/>
                  </a:lnTo>
                  <a:cubicBezTo>
                    <a:pt x="786" y="3208"/>
                    <a:pt x="653" y="3184"/>
                    <a:pt x="523" y="3145"/>
                  </a:cubicBezTo>
                  <a:cubicBezTo>
                    <a:pt x="503" y="3138"/>
                    <a:pt x="484" y="3132"/>
                    <a:pt x="463" y="3124"/>
                  </a:cubicBezTo>
                  <a:cubicBezTo>
                    <a:pt x="388" y="3097"/>
                    <a:pt x="314" y="3067"/>
                    <a:pt x="238" y="3039"/>
                  </a:cubicBezTo>
                  <a:cubicBezTo>
                    <a:pt x="202" y="3025"/>
                    <a:pt x="167" y="3012"/>
                    <a:pt x="133" y="2997"/>
                  </a:cubicBezTo>
                  <a:cubicBezTo>
                    <a:pt x="111" y="2988"/>
                    <a:pt x="88" y="2976"/>
                    <a:pt x="72" y="2958"/>
                  </a:cubicBezTo>
                  <a:cubicBezTo>
                    <a:pt x="71" y="2957"/>
                    <a:pt x="71" y="2957"/>
                    <a:pt x="71" y="2956"/>
                  </a:cubicBezTo>
                  <a:cubicBezTo>
                    <a:pt x="67" y="2951"/>
                    <a:pt x="63" y="2943"/>
                    <a:pt x="61" y="2937"/>
                  </a:cubicBezTo>
                  <a:lnTo>
                    <a:pt x="61" y="2937"/>
                  </a:lnTo>
                  <a:cubicBezTo>
                    <a:pt x="62" y="2938"/>
                    <a:pt x="62" y="2940"/>
                    <a:pt x="63" y="2941"/>
                  </a:cubicBezTo>
                  <a:cubicBezTo>
                    <a:pt x="57" y="2927"/>
                    <a:pt x="56" y="2911"/>
                    <a:pt x="61" y="2896"/>
                  </a:cubicBezTo>
                  <a:lnTo>
                    <a:pt x="61" y="2896"/>
                  </a:lnTo>
                  <a:cubicBezTo>
                    <a:pt x="46" y="2902"/>
                    <a:pt x="27" y="2914"/>
                    <a:pt x="16" y="2933"/>
                  </a:cubicBezTo>
                  <a:cubicBezTo>
                    <a:pt x="0" y="2962"/>
                    <a:pt x="9" y="2998"/>
                    <a:pt x="35" y="3016"/>
                  </a:cubicBezTo>
                  <a:cubicBezTo>
                    <a:pt x="47" y="3025"/>
                    <a:pt x="61" y="3030"/>
                    <a:pt x="72" y="3038"/>
                  </a:cubicBezTo>
                  <a:cubicBezTo>
                    <a:pt x="84" y="3044"/>
                    <a:pt x="95" y="3052"/>
                    <a:pt x="107" y="3059"/>
                  </a:cubicBezTo>
                  <a:cubicBezTo>
                    <a:pt x="133" y="3075"/>
                    <a:pt x="156" y="3093"/>
                    <a:pt x="182" y="3110"/>
                  </a:cubicBezTo>
                  <a:cubicBezTo>
                    <a:pt x="228" y="3141"/>
                    <a:pt x="276" y="3170"/>
                    <a:pt x="325" y="3195"/>
                  </a:cubicBezTo>
                  <a:cubicBezTo>
                    <a:pt x="351" y="3209"/>
                    <a:pt x="379" y="3221"/>
                    <a:pt x="405" y="3232"/>
                  </a:cubicBezTo>
                  <a:cubicBezTo>
                    <a:pt x="438" y="3247"/>
                    <a:pt x="470" y="3261"/>
                    <a:pt x="503" y="3274"/>
                  </a:cubicBezTo>
                  <a:cubicBezTo>
                    <a:pt x="533" y="3284"/>
                    <a:pt x="560" y="3296"/>
                    <a:pt x="592" y="3305"/>
                  </a:cubicBezTo>
                  <a:cubicBezTo>
                    <a:pt x="618" y="3313"/>
                    <a:pt x="645" y="3320"/>
                    <a:pt x="672" y="3327"/>
                  </a:cubicBezTo>
                  <a:cubicBezTo>
                    <a:pt x="704" y="3334"/>
                    <a:pt x="735" y="3341"/>
                    <a:pt x="768" y="3346"/>
                  </a:cubicBezTo>
                  <a:cubicBezTo>
                    <a:pt x="805" y="3353"/>
                    <a:pt x="842" y="3356"/>
                    <a:pt x="878" y="3360"/>
                  </a:cubicBezTo>
                  <a:cubicBezTo>
                    <a:pt x="882" y="3360"/>
                    <a:pt x="886" y="3360"/>
                    <a:pt x="890" y="3361"/>
                  </a:cubicBezTo>
                  <a:cubicBezTo>
                    <a:pt x="887" y="3387"/>
                    <a:pt x="898" y="3416"/>
                    <a:pt x="923" y="3427"/>
                  </a:cubicBezTo>
                  <a:cubicBezTo>
                    <a:pt x="930" y="3431"/>
                    <a:pt x="936" y="3434"/>
                    <a:pt x="944" y="3437"/>
                  </a:cubicBezTo>
                  <a:cubicBezTo>
                    <a:pt x="956" y="3441"/>
                    <a:pt x="967" y="3443"/>
                    <a:pt x="979" y="3446"/>
                  </a:cubicBezTo>
                  <a:cubicBezTo>
                    <a:pt x="1000" y="3451"/>
                    <a:pt x="1021" y="3454"/>
                    <a:pt x="1041" y="3459"/>
                  </a:cubicBezTo>
                  <a:cubicBezTo>
                    <a:pt x="1068" y="3464"/>
                    <a:pt x="1096" y="3469"/>
                    <a:pt x="1125" y="3472"/>
                  </a:cubicBezTo>
                  <a:cubicBezTo>
                    <a:pt x="1131" y="3477"/>
                    <a:pt x="1137" y="3482"/>
                    <a:pt x="1146" y="3484"/>
                  </a:cubicBezTo>
                  <a:cubicBezTo>
                    <a:pt x="1157" y="3488"/>
                    <a:pt x="1168" y="3492"/>
                    <a:pt x="1179" y="3495"/>
                  </a:cubicBezTo>
                  <a:cubicBezTo>
                    <a:pt x="1217" y="3508"/>
                    <a:pt x="1254" y="3519"/>
                    <a:pt x="1292" y="3526"/>
                  </a:cubicBezTo>
                  <a:cubicBezTo>
                    <a:pt x="1332" y="3535"/>
                    <a:pt x="1373" y="3537"/>
                    <a:pt x="1414" y="3537"/>
                  </a:cubicBezTo>
                  <a:cubicBezTo>
                    <a:pt x="1466" y="3537"/>
                    <a:pt x="1517" y="3533"/>
                    <a:pt x="1569" y="3529"/>
                  </a:cubicBezTo>
                  <a:cubicBezTo>
                    <a:pt x="1597" y="3526"/>
                    <a:pt x="1625" y="3523"/>
                    <a:pt x="1652" y="3518"/>
                  </a:cubicBezTo>
                  <a:cubicBezTo>
                    <a:pt x="1682" y="3514"/>
                    <a:pt x="1710" y="3509"/>
                    <a:pt x="1739" y="3503"/>
                  </a:cubicBezTo>
                  <a:cubicBezTo>
                    <a:pt x="1788" y="3492"/>
                    <a:pt x="1836" y="3480"/>
                    <a:pt x="1882" y="3467"/>
                  </a:cubicBezTo>
                  <a:cubicBezTo>
                    <a:pt x="1910" y="3457"/>
                    <a:pt x="1939" y="3447"/>
                    <a:pt x="1965" y="3432"/>
                  </a:cubicBezTo>
                  <a:cubicBezTo>
                    <a:pt x="1993" y="3417"/>
                    <a:pt x="2018" y="3402"/>
                    <a:pt x="2037" y="3376"/>
                  </a:cubicBezTo>
                  <a:cubicBezTo>
                    <a:pt x="2042" y="3370"/>
                    <a:pt x="2046" y="3361"/>
                    <a:pt x="2049" y="3354"/>
                  </a:cubicBezTo>
                  <a:cubicBezTo>
                    <a:pt x="2060" y="3360"/>
                    <a:pt x="2071" y="3368"/>
                    <a:pt x="2084" y="3375"/>
                  </a:cubicBezTo>
                  <a:cubicBezTo>
                    <a:pt x="2080" y="3395"/>
                    <a:pt x="2085" y="3416"/>
                    <a:pt x="2099" y="3432"/>
                  </a:cubicBezTo>
                  <a:cubicBezTo>
                    <a:pt x="2104" y="3441"/>
                    <a:pt x="2111" y="3447"/>
                    <a:pt x="2117" y="3453"/>
                  </a:cubicBezTo>
                  <a:cubicBezTo>
                    <a:pt x="2127" y="3461"/>
                    <a:pt x="2136" y="3468"/>
                    <a:pt x="2147" y="3474"/>
                  </a:cubicBezTo>
                  <a:cubicBezTo>
                    <a:pt x="2158" y="3482"/>
                    <a:pt x="2169" y="3488"/>
                    <a:pt x="2182" y="3494"/>
                  </a:cubicBezTo>
                  <a:cubicBezTo>
                    <a:pt x="2190" y="3500"/>
                    <a:pt x="2199" y="3505"/>
                    <a:pt x="2209" y="3509"/>
                  </a:cubicBezTo>
                  <a:cubicBezTo>
                    <a:pt x="2221" y="3515"/>
                    <a:pt x="2234" y="3523"/>
                    <a:pt x="2249" y="3529"/>
                  </a:cubicBezTo>
                  <a:cubicBezTo>
                    <a:pt x="2281" y="3544"/>
                    <a:pt x="2314" y="3557"/>
                    <a:pt x="2348" y="3570"/>
                  </a:cubicBezTo>
                  <a:cubicBezTo>
                    <a:pt x="2364" y="3575"/>
                    <a:pt x="2380" y="3581"/>
                    <a:pt x="2396" y="3586"/>
                  </a:cubicBezTo>
                  <a:cubicBezTo>
                    <a:pt x="2440" y="3601"/>
                    <a:pt x="2484" y="3611"/>
                    <a:pt x="2530" y="3618"/>
                  </a:cubicBezTo>
                  <a:cubicBezTo>
                    <a:pt x="2563" y="3623"/>
                    <a:pt x="2597" y="3630"/>
                    <a:pt x="2631" y="3635"/>
                  </a:cubicBezTo>
                  <a:cubicBezTo>
                    <a:pt x="2643" y="3638"/>
                    <a:pt x="2656" y="3638"/>
                    <a:pt x="2669" y="3639"/>
                  </a:cubicBezTo>
                  <a:cubicBezTo>
                    <a:pt x="2689" y="3642"/>
                    <a:pt x="2710" y="3643"/>
                    <a:pt x="2731" y="3645"/>
                  </a:cubicBezTo>
                  <a:cubicBezTo>
                    <a:pt x="2756" y="3648"/>
                    <a:pt x="2781" y="3648"/>
                    <a:pt x="2807" y="3648"/>
                  </a:cubicBezTo>
                  <a:cubicBezTo>
                    <a:pt x="2842" y="3648"/>
                    <a:pt x="2878" y="3647"/>
                    <a:pt x="2912" y="3642"/>
                  </a:cubicBezTo>
                  <a:cubicBezTo>
                    <a:pt x="2928" y="3639"/>
                    <a:pt x="2943" y="3638"/>
                    <a:pt x="2958" y="3635"/>
                  </a:cubicBezTo>
                  <a:cubicBezTo>
                    <a:pt x="2982" y="3635"/>
                    <a:pt x="3003" y="3634"/>
                    <a:pt x="3025" y="3633"/>
                  </a:cubicBezTo>
                  <a:lnTo>
                    <a:pt x="3018" y="3633"/>
                  </a:lnTo>
                  <a:cubicBezTo>
                    <a:pt x="3036" y="3632"/>
                    <a:pt x="3057" y="3630"/>
                    <a:pt x="3078" y="3629"/>
                  </a:cubicBezTo>
                  <a:lnTo>
                    <a:pt x="3070" y="3629"/>
                  </a:lnTo>
                  <a:cubicBezTo>
                    <a:pt x="3170" y="3623"/>
                    <a:pt x="3272" y="3618"/>
                    <a:pt x="3371" y="3603"/>
                  </a:cubicBezTo>
                  <a:cubicBezTo>
                    <a:pt x="3472" y="3586"/>
                    <a:pt x="3567" y="3547"/>
                    <a:pt x="3657" y="3501"/>
                  </a:cubicBezTo>
                  <a:cubicBezTo>
                    <a:pt x="3702" y="3478"/>
                    <a:pt x="3747" y="3456"/>
                    <a:pt x="3792" y="3431"/>
                  </a:cubicBezTo>
                  <a:cubicBezTo>
                    <a:pt x="3835" y="3407"/>
                    <a:pt x="3879" y="3381"/>
                    <a:pt x="3922" y="3354"/>
                  </a:cubicBezTo>
                  <a:cubicBezTo>
                    <a:pt x="3965" y="3325"/>
                    <a:pt x="4009" y="3297"/>
                    <a:pt x="4052" y="3267"/>
                  </a:cubicBezTo>
                  <a:cubicBezTo>
                    <a:pt x="4094" y="3237"/>
                    <a:pt x="4134" y="3206"/>
                    <a:pt x="4175" y="3174"/>
                  </a:cubicBezTo>
                  <a:cubicBezTo>
                    <a:pt x="4195" y="3159"/>
                    <a:pt x="4213" y="3141"/>
                    <a:pt x="4232" y="3123"/>
                  </a:cubicBezTo>
                  <a:cubicBezTo>
                    <a:pt x="4242" y="3114"/>
                    <a:pt x="4252" y="3105"/>
                    <a:pt x="4262" y="3096"/>
                  </a:cubicBezTo>
                  <a:cubicBezTo>
                    <a:pt x="4269" y="3090"/>
                    <a:pt x="4277" y="3083"/>
                    <a:pt x="4283" y="3075"/>
                  </a:cubicBezTo>
                  <a:cubicBezTo>
                    <a:pt x="4295" y="3061"/>
                    <a:pt x="4304" y="3051"/>
                    <a:pt x="4314" y="3035"/>
                  </a:cubicBezTo>
                  <a:cubicBezTo>
                    <a:pt x="4316" y="3031"/>
                    <a:pt x="4319" y="3028"/>
                    <a:pt x="4320" y="3024"/>
                  </a:cubicBezTo>
                  <a:cubicBezTo>
                    <a:pt x="4325" y="3019"/>
                    <a:pt x="4329" y="3013"/>
                    <a:pt x="4334" y="3008"/>
                  </a:cubicBezTo>
                  <a:cubicBezTo>
                    <a:pt x="4355" y="2985"/>
                    <a:pt x="4376" y="2963"/>
                    <a:pt x="4392" y="2937"/>
                  </a:cubicBezTo>
                  <a:cubicBezTo>
                    <a:pt x="4406" y="2918"/>
                    <a:pt x="4418" y="2896"/>
                    <a:pt x="4427" y="2874"/>
                  </a:cubicBezTo>
                  <a:cubicBezTo>
                    <a:pt x="4433" y="2876"/>
                    <a:pt x="4438" y="2879"/>
                    <a:pt x="4444" y="2881"/>
                  </a:cubicBezTo>
                  <a:cubicBezTo>
                    <a:pt x="4445" y="2881"/>
                    <a:pt x="4445" y="2881"/>
                    <a:pt x="4447" y="2883"/>
                  </a:cubicBezTo>
                  <a:cubicBezTo>
                    <a:pt x="4457" y="2886"/>
                    <a:pt x="4467" y="2888"/>
                    <a:pt x="4478" y="2888"/>
                  </a:cubicBezTo>
                  <a:cubicBezTo>
                    <a:pt x="4487" y="2888"/>
                    <a:pt x="4496" y="2887"/>
                    <a:pt x="4504" y="2884"/>
                  </a:cubicBezTo>
                  <a:cubicBezTo>
                    <a:pt x="4517" y="2879"/>
                    <a:pt x="4531" y="2873"/>
                    <a:pt x="4541" y="2865"/>
                  </a:cubicBezTo>
                  <a:lnTo>
                    <a:pt x="4542" y="2864"/>
                  </a:lnTo>
                  <a:cubicBezTo>
                    <a:pt x="4564" y="2879"/>
                    <a:pt x="4586" y="2894"/>
                    <a:pt x="4610" y="2901"/>
                  </a:cubicBezTo>
                  <a:cubicBezTo>
                    <a:pt x="4622" y="2906"/>
                    <a:pt x="4637" y="2909"/>
                    <a:pt x="4650" y="2909"/>
                  </a:cubicBezTo>
                  <a:cubicBezTo>
                    <a:pt x="4651" y="2909"/>
                    <a:pt x="4653" y="2909"/>
                    <a:pt x="4654" y="2909"/>
                  </a:cubicBezTo>
                  <a:cubicBezTo>
                    <a:pt x="4669" y="2909"/>
                    <a:pt x="4682" y="2904"/>
                    <a:pt x="4697" y="2897"/>
                  </a:cubicBezTo>
                  <a:cubicBezTo>
                    <a:pt x="4705" y="2899"/>
                    <a:pt x="4712" y="2899"/>
                    <a:pt x="4718" y="2899"/>
                  </a:cubicBezTo>
                  <a:cubicBezTo>
                    <a:pt x="4729" y="2899"/>
                    <a:pt x="4739" y="2896"/>
                    <a:pt x="4749" y="2894"/>
                  </a:cubicBezTo>
                  <a:cubicBezTo>
                    <a:pt x="4757" y="2891"/>
                    <a:pt x="4763" y="2889"/>
                    <a:pt x="4769" y="2884"/>
                  </a:cubicBezTo>
                  <a:cubicBezTo>
                    <a:pt x="4790" y="2904"/>
                    <a:pt x="4814" y="2923"/>
                    <a:pt x="4844" y="2930"/>
                  </a:cubicBezTo>
                  <a:cubicBezTo>
                    <a:pt x="4854" y="2932"/>
                    <a:pt x="4863" y="2934"/>
                    <a:pt x="4872" y="2934"/>
                  </a:cubicBezTo>
                  <a:cubicBezTo>
                    <a:pt x="4882" y="2934"/>
                    <a:pt x="4892" y="2932"/>
                    <a:pt x="4902" y="2927"/>
                  </a:cubicBezTo>
                  <a:cubicBezTo>
                    <a:pt x="4923" y="2920"/>
                    <a:pt x="4939" y="2907"/>
                    <a:pt x="4953" y="2890"/>
                  </a:cubicBezTo>
                  <a:cubicBezTo>
                    <a:pt x="4954" y="2887"/>
                    <a:pt x="4956" y="2884"/>
                    <a:pt x="4958" y="2881"/>
                  </a:cubicBezTo>
                  <a:cubicBezTo>
                    <a:pt x="4995" y="2879"/>
                    <a:pt x="5028" y="2852"/>
                    <a:pt x="5051" y="2823"/>
                  </a:cubicBezTo>
                  <a:cubicBezTo>
                    <a:pt x="5054" y="2818"/>
                    <a:pt x="5057" y="2813"/>
                    <a:pt x="5058" y="2808"/>
                  </a:cubicBezTo>
                  <a:cubicBezTo>
                    <a:pt x="5072" y="2804"/>
                    <a:pt x="5084" y="2798"/>
                    <a:pt x="5095" y="2791"/>
                  </a:cubicBezTo>
                  <a:cubicBezTo>
                    <a:pt x="5103" y="2786"/>
                    <a:pt x="5111" y="2778"/>
                    <a:pt x="5119" y="2772"/>
                  </a:cubicBezTo>
                  <a:cubicBezTo>
                    <a:pt x="5133" y="2770"/>
                    <a:pt x="5146" y="2765"/>
                    <a:pt x="5156" y="2752"/>
                  </a:cubicBezTo>
                  <a:cubicBezTo>
                    <a:pt x="5172" y="2736"/>
                    <a:pt x="5178" y="2713"/>
                    <a:pt x="5183" y="2690"/>
                  </a:cubicBezTo>
                  <a:cubicBezTo>
                    <a:pt x="5185" y="2685"/>
                    <a:pt x="5186" y="2680"/>
                    <a:pt x="5186" y="2677"/>
                  </a:cubicBezTo>
                  <a:cubicBezTo>
                    <a:pt x="5195" y="2677"/>
                    <a:pt x="5203" y="2674"/>
                    <a:pt x="5212" y="2672"/>
                  </a:cubicBezTo>
                  <a:lnTo>
                    <a:pt x="5212" y="2672"/>
                  </a:lnTo>
                  <a:cubicBezTo>
                    <a:pt x="5212" y="2673"/>
                    <a:pt x="5211" y="2674"/>
                    <a:pt x="5211" y="2675"/>
                  </a:cubicBezTo>
                  <a:cubicBezTo>
                    <a:pt x="5182" y="2735"/>
                    <a:pt x="5155" y="2794"/>
                    <a:pt x="5130" y="2856"/>
                  </a:cubicBezTo>
                  <a:cubicBezTo>
                    <a:pt x="5120" y="2880"/>
                    <a:pt x="5125" y="2910"/>
                    <a:pt x="5145" y="2928"/>
                  </a:cubicBezTo>
                  <a:cubicBezTo>
                    <a:pt x="5144" y="2933"/>
                    <a:pt x="5141" y="2938"/>
                    <a:pt x="5140" y="2942"/>
                  </a:cubicBezTo>
                  <a:cubicBezTo>
                    <a:pt x="5135" y="2966"/>
                    <a:pt x="5139" y="2989"/>
                    <a:pt x="5156" y="3005"/>
                  </a:cubicBezTo>
                  <a:cubicBezTo>
                    <a:pt x="5169" y="3018"/>
                    <a:pt x="5185" y="3025"/>
                    <a:pt x="5203" y="3025"/>
                  </a:cubicBezTo>
                  <a:cubicBezTo>
                    <a:pt x="5207" y="3025"/>
                    <a:pt x="5212" y="3025"/>
                    <a:pt x="5216" y="3024"/>
                  </a:cubicBezTo>
                  <a:lnTo>
                    <a:pt x="5216" y="3034"/>
                  </a:lnTo>
                  <a:cubicBezTo>
                    <a:pt x="5214" y="3052"/>
                    <a:pt x="5212" y="3071"/>
                    <a:pt x="5214" y="3088"/>
                  </a:cubicBezTo>
                  <a:cubicBezTo>
                    <a:pt x="5217" y="3108"/>
                    <a:pt x="5222" y="3128"/>
                    <a:pt x="5227" y="3148"/>
                  </a:cubicBezTo>
                  <a:cubicBezTo>
                    <a:pt x="5229" y="3159"/>
                    <a:pt x="5237" y="3169"/>
                    <a:pt x="5245" y="3179"/>
                  </a:cubicBezTo>
                  <a:cubicBezTo>
                    <a:pt x="5240" y="3221"/>
                    <a:pt x="5239" y="3266"/>
                    <a:pt x="5242" y="3309"/>
                  </a:cubicBezTo>
                  <a:cubicBezTo>
                    <a:pt x="5243" y="3339"/>
                    <a:pt x="5247" y="3368"/>
                    <a:pt x="5257" y="3396"/>
                  </a:cubicBezTo>
                  <a:cubicBezTo>
                    <a:pt x="5265" y="3422"/>
                    <a:pt x="5276" y="3454"/>
                    <a:pt x="5298" y="3472"/>
                  </a:cubicBezTo>
                  <a:cubicBezTo>
                    <a:pt x="5312" y="3483"/>
                    <a:pt x="5327" y="3493"/>
                    <a:pt x="5347" y="3494"/>
                  </a:cubicBezTo>
                  <a:cubicBezTo>
                    <a:pt x="5363" y="3494"/>
                    <a:pt x="5379" y="3492"/>
                    <a:pt x="5393" y="3487"/>
                  </a:cubicBezTo>
                  <a:cubicBezTo>
                    <a:pt x="5396" y="3495"/>
                    <a:pt x="5398" y="3506"/>
                    <a:pt x="5403" y="3515"/>
                  </a:cubicBezTo>
                  <a:cubicBezTo>
                    <a:pt x="5410" y="3536"/>
                    <a:pt x="5420" y="3555"/>
                    <a:pt x="5429" y="3575"/>
                  </a:cubicBezTo>
                  <a:cubicBezTo>
                    <a:pt x="5434" y="3582"/>
                    <a:pt x="5439" y="3588"/>
                    <a:pt x="5445" y="3593"/>
                  </a:cubicBezTo>
                  <a:cubicBezTo>
                    <a:pt x="5450" y="3622"/>
                    <a:pt x="5455" y="3650"/>
                    <a:pt x="5463" y="3679"/>
                  </a:cubicBezTo>
                  <a:cubicBezTo>
                    <a:pt x="5472" y="3720"/>
                    <a:pt x="5485" y="3762"/>
                    <a:pt x="5501" y="3802"/>
                  </a:cubicBezTo>
                  <a:cubicBezTo>
                    <a:pt x="5508" y="3823"/>
                    <a:pt x="5516" y="3844"/>
                    <a:pt x="5533" y="3860"/>
                  </a:cubicBezTo>
                  <a:cubicBezTo>
                    <a:pt x="5525" y="3913"/>
                    <a:pt x="5520" y="3968"/>
                    <a:pt x="5520" y="4021"/>
                  </a:cubicBezTo>
                  <a:cubicBezTo>
                    <a:pt x="5518" y="4022"/>
                    <a:pt x="5518" y="4022"/>
                    <a:pt x="5518" y="4024"/>
                  </a:cubicBezTo>
                  <a:cubicBezTo>
                    <a:pt x="5476" y="4091"/>
                    <a:pt x="5445" y="4163"/>
                    <a:pt x="5425" y="4241"/>
                  </a:cubicBezTo>
                  <a:cubicBezTo>
                    <a:pt x="5418" y="4273"/>
                    <a:pt x="5415" y="4306"/>
                    <a:pt x="5415" y="4340"/>
                  </a:cubicBezTo>
                  <a:cubicBezTo>
                    <a:pt x="5415" y="4351"/>
                    <a:pt x="5417" y="4365"/>
                    <a:pt x="5420" y="4377"/>
                  </a:cubicBezTo>
                  <a:cubicBezTo>
                    <a:pt x="5419" y="4378"/>
                    <a:pt x="5419" y="4380"/>
                    <a:pt x="5418" y="4381"/>
                  </a:cubicBezTo>
                  <a:cubicBezTo>
                    <a:pt x="5388" y="4411"/>
                    <a:pt x="5360" y="4440"/>
                    <a:pt x="5330" y="4470"/>
                  </a:cubicBezTo>
                  <a:cubicBezTo>
                    <a:pt x="5295" y="4504"/>
                    <a:pt x="5262" y="4538"/>
                    <a:pt x="5227" y="4572"/>
                  </a:cubicBezTo>
                  <a:cubicBezTo>
                    <a:pt x="5209" y="4588"/>
                    <a:pt x="5192" y="4607"/>
                    <a:pt x="5175" y="4624"/>
                  </a:cubicBezTo>
                  <a:cubicBezTo>
                    <a:pt x="5150" y="4643"/>
                    <a:pt x="5124" y="4660"/>
                    <a:pt x="5099" y="4679"/>
                  </a:cubicBezTo>
                  <a:cubicBezTo>
                    <a:pt x="5072" y="4698"/>
                    <a:pt x="5046" y="4717"/>
                    <a:pt x="5020" y="4737"/>
                  </a:cubicBezTo>
                  <a:cubicBezTo>
                    <a:pt x="5016" y="4736"/>
                    <a:pt x="5012" y="4736"/>
                    <a:pt x="5008" y="4736"/>
                  </a:cubicBezTo>
                  <a:cubicBezTo>
                    <a:pt x="4998" y="4736"/>
                    <a:pt x="4988" y="4739"/>
                    <a:pt x="4978" y="4744"/>
                  </a:cubicBezTo>
                  <a:cubicBezTo>
                    <a:pt x="4938" y="4765"/>
                    <a:pt x="4902" y="4793"/>
                    <a:pt x="4865" y="4816"/>
                  </a:cubicBezTo>
                  <a:cubicBezTo>
                    <a:pt x="4830" y="4840"/>
                    <a:pt x="4796" y="4862"/>
                    <a:pt x="4762" y="4886"/>
                  </a:cubicBezTo>
                  <a:cubicBezTo>
                    <a:pt x="4720" y="4912"/>
                    <a:pt x="4680" y="4940"/>
                    <a:pt x="4639" y="4968"/>
                  </a:cubicBezTo>
                  <a:cubicBezTo>
                    <a:pt x="4605" y="4989"/>
                    <a:pt x="4572" y="5009"/>
                    <a:pt x="4540" y="5030"/>
                  </a:cubicBezTo>
                  <a:cubicBezTo>
                    <a:pt x="4479" y="5068"/>
                    <a:pt x="4418" y="5105"/>
                    <a:pt x="4359" y="5147"/>
                  </a:cubicBezTo>
                  <a:cubicBezTo>
                    <a:pt x="4289" y="5195"/>
                    <a:pt x="4220" y="5243"/>
                    <a:pt x="4150" y="5291"/>
                  </a:cubicBezTo>
                  <a:cubicBezTo>
                    <a:pt x="4128" y="5306"/>
                    <a:pt x="4107" y="5321"/>
                    <a:pt x="4086" y="5335"/>
                  </a:cubicBezTo>
                  <a:cubicBezTo>
                    <a:pt x="4039" y="5362"/>
                    <a:pt x="3994" y="5391"/>
                    <a:pt x="3949" y="5419"/>
                  </a:cubicBezTo>
                  <a:cubicBezTo>
                    <a:pt x="3937" y="5413"/>
                    <a:pt x="3925" y="5409"/>
                    <a:pt x="3911" y="5409"/>
                  </a:cubicBezTo>
                  <a:cubicBezTo>
                    <a:pt x="3909" y="5409"/>
                    <a:pt x="3908" y="5409"/>
                    <a:pt x="3906" y="5409"/>
                  </a:cubicBezTo>
                  <a:lnTo>
                    <a:pt x="3875" y="5413"/>
                  </a:lnTo>
                  <a:cubicBezTo>
                    <a:pt x="3864" y="5415"/>
                    <a:pt x="3854" y="5423"/>
                    <a:pt x="3844" y="5428"/>
                  </a:cubicBezTo>
                  <a:cubicBezTo>
                    <a:pt x="3828" y="5440"/>
                    <a:pt x="3813" y="5455"/>
                    <a:pt x="3798" y="5470"/>
                  </a:cubicBezTo>
                  <a:cubicBezTo>
                    <a:pt x="3773" y="5492"/>
                    <a:pt x="3747" y="5516"/>
                    <a:pt x="3723" y="5539"/>
                  </a:cubicBezTo>
                  <a:cubicBezTo>
                    <a:pt x="3676" y="5585"/>
                    <a:pt x="3629" y="5631"/>
                    <a:pt x="3582" y="5678"/>
                  </a:cubicBezTo>
                  <a:cubicBezTo>
                    <a:pt x="3523" y="5739"/>
                    <a:pt x="3465" y="5800"/>
                    <a:pt x="3406" y="5861"/>
                  </a:cubicBezTo>
                  <a:cubicBezTo>
                    <a:pt x="3356" y="5910"/>
                    <a:pt x="3310" y="5964"/>
                    <a:pt x="3262" y="6016"/>
                  </a:cubicBezTo>
                  <a:cubicBezTo>
                    <a:pt x="3165" y="6119"/>
                    <a:pt x="3072" y="6224"/>
                    <a:pt x="2978" y="6330"/>
                  </a:cubicBezTo>
                  <a:cubicBezTo>
                    <a:pt x="2932" y="6383"/>
                    <a:pt x="2887" y="6437"/>
                    <a:pt x="2840" y="6491"/>
                  </a:cubicBezTo>
                  <a:cubicBezTo>
                    <a:pt x="2797" y="6543"/>
                    <a:pt x="2756" y="6596"/>
                    <a:pt x="2713" y="6647"/>
                  </a:cubicBezTo>
                  <a:cubicBezTo>
                    <a:pt x="2670" y="6700"/>
                    <a:pt x="2629" y="6756"/>
                    <a:pt x="2587" y="6811"/>
                  </a:cubicBezTo>
                  <a:cubicBezTo>
                    <a:pt x="2576" y="6828"/>
                    <a:pt x="2571" y="6848"/>
                    <a:pt x="2576" y="6867"/>
                  </a:cubicBezTo>
                  <a:cubicBezTo>
                    <a:pt x="2574" y="6870"/>
                    <a:pt x="2570" y="6874"/>
                    <a:pt x="2567" y="6879"/>
                  </a:cubicBezTo>
                  <a:cubicBezTo>
                    <a:pt x="2544" y="6909"/>
                    <a:pt x="2519" y="6937"/>
                    <a:pt x="2502" y="6971"/>
                  </a:cubicBezTo>
                  <a:cubicBezTo>
                    <a:pt x="2491" y="6991"/>
                    <a:pt x="2489" y="7014"/>
                    <a:pt x="2499" y="7033"/>
                  </a:cubicBezTo>
                  <a:cubicBezTo>
                    <a:pt x="2484" y="7050"/>
                    <a:pt x="2471" y="7065"/>
                    <a:pt x="2456" y="7082"/>
                  </a:cubicBezTo>
                  <a:cubicBezTo>
                    <a:pt x="2411" y="7133"/>
                    <a:pt x="2365" y="7185"/>
                    <a:pt x="2322" y="7238"/>
                  </a:cubicBezTo>
                  <a:cubicBezTo>
                    <a:pt x="2301" y="7262"/>
                    <a:pt x="2304" y="7300"/>
                    <a:pt x="2326" y="7323"/>
                  </a:cubicBezTo>
                  <a:cubicBezTo>
                    <a:pt x="2332" y="7329"/>
                    <a:pt x="2339" y="7334"/>
                    <a:pt x="2348" y="7338"/>
                  </a:cubicBezTo>
                  <a:lnTo>
                    <a:pt x="2282" y="7442"/>
                  </a:lnTo>
                  <a:cubicBezTo>
                    <a:pt x="2265" y="7462"/>
                    <a:pt x="2250" y="7483"/>
                    <a:pt x="2233" y="7505"/>
                  </a:cubicBezTo>
                  <a:cubicBezTo>
                    <a:pt x="2214" y="7527"/>
                    <a:pt x="2194" y="7549"/>
                    <a:pt x="2177" y="7572"/>
                  </a:cubicBezTo>
                  <a:cubicBezTo>
                    <a:pt x="2133" y="7621"/>
                    <a:pt x="2090" y="7669"/>
                    <a:pt x="2054" y="7725"/>
                  </a:cubicBezTo>
                  <a:cubicBezTo>
                    <a:pt x="2050" y="7731"/>
                    <a:pt x="2050" y="7739"/>
                    <a:pt x="2049" y="7746"/>
                  </a:cubicBezTo>
                  <a:lnTo>
                    <a:pt x="2044" y="7750"/>
                  </a:lnTo>
                  <a:cubicBezTo>
                    <a:pt x="1980" y="7816"/>
                    <a:pt x="1917" y="7883"/>
                    <a:pt x="1854" y="7948"/>
                  </a:cubicBezTo>
                  <a:cubicBezTo>
                    <a:pt x="1832" y="7972"/>
                    <a:pt x="1828" y="8005"/>
                    <a:pt x="1846" y="8031"/>
                  </a:cubicBezTo>
                  <a:cubicBezTo>
                    <a:pt x="1807" y="8093"/>
                    <a:pt x="1770" y="8155"/>
                    <a:pt x="1733" y="8217"/>
                  </a:cubicBezTo>
                  <a:cubicBezTo>
                    <a:pt x="1659" y="8341"/>
                    <a:pt x="1586" y="8463"/>
                    <a:pt x="1514" y="8588"/>
                  </a:cubicBezTo>
                  <a:cubicBezTo>
                    <a:pt x="1445" y="8710"/>
                    <a:pt x="1377" y="8831"/>
                    <a:pt x="1311" y="8955"/>
                  </a:cubicBezTo>
                  <a:cubicBezTo>
                    <a:pt x="1250" y="9066"/>
                    <a:pt x="1184" y="9173"/>
                    <a:pt x="1125" y="9284"/>
                  </a:cubicBezTo>
                  <a:cubicBezTo>
                    <a:pt x="1104" y="9321"/>
                    <a:pt x="1084" y="9360"/>
                    <a:pt x="1064" y="9398"/>
                  </a:cubicBezTo>
                  <a:cubicBezTo>
                    <a:pt x="1055" y="9416"/>
                    <a:pt x="1047" y="9434"/>
                    <a:pt x="1038" y="9450"/>
                  </a:cubicBezTo>
                  <a:cubicBezTo>
                    <a:pt x="1029" y="9469"/>
                    <a:pt x="1019" y="9488"/>
                    <a:pt x="1012" y="9509"/>
                  </a:cubicBezTo>
                  <a:cubicBezTo>
                    <a:pt x="1006" y="9531"/>
                    <a:pt x="1012" y="9555"/>
                    <a:pt x="1028" y="9572"/>
                  </a:cubicBezTo>
                  <a:cubicBezTo>
                    <a:pt x="1018" y="9594"/>
                    <a:pt x="1006" y="9615"/>
                    <a:pt x="996" y="9638"/>
                  </a:cubicBezTo>
                  <a:cubicBezTo>
                    <a:pt x="967" y="9696"/>
                    <a:pt x="936" y="9752"/>
                    <a:pt x="908" y="9811"/>
                  </a:cubicBezTo>
                  <a:cubicBezTo>
                    <a:pt x="847" y="9934"/>
                    <a:pt x="790" y="10058"/>
                    <a:pt x="727" y="10180"/>
                  </a:cubicBezTo>
                  <a:cubicBezTo>
                    <a:pt x="719" y="10192"/>
                    <a:pt x="713" y="10203"/>
                    <a:pt x="707" y="10216"/>
                  </a:cubicBezTo>
                  <a:cubicBezTo>
                    <a:pt x="678" y="10269"/>
                    <a:pt x="650" y="10324"/>
                    <a:pt x="623" y="10378"/>
                  </a:cubicBezTo>
                  <a:lnTo>
                    <a:pt x="580" y="10463"/>
                  </a:lnTo>
                  <a:cubicBezTo>
                    <a:pt x="580" y="10463"/>
                    <a:pt x="580" y="10463"/>
                    <a:pt x="580" y="10463"/>
                  </a:cubicBezTo>
                  <a:lnTo>
                    <a:pt x="580" y="10463"/>
                  </a:lnTo>
                  <a:lnTo>
                    <a:pt x="579" y="10466"/>
                  </a:lnTo>
                  <a:cubicBezTo>
                    <a:pt x="572" y="10482"/>
                    <a:pt x="572" y="10501"/>
                    <a:pt x="579" y="10517"/>
                  </a:cubicBezTo>
                  <a:cubicBezTo>
                    <a:pt x="559" y="10580"/>
                    <a:pt x="542" y="10644"/>
                    <a:pt x="521" y="10706"/>
                  </a:cubicBezTo>
                  <a:cubicBezTo>
                    <a:pt x="502" y="10763"/>
                    <a:pt x="482" y="10820"/>
                    <a:pt x="463" y="10877"/>
                  </a:cubicBezTo>
                  <a:cubicBezTo>
                    <a:pt x="454" y="10908"/>
                    <a:pt x="444" y="10938"/>
                    <a:pt x="435" y="10969"/>
                  </a:cubicBezTo>
                  <a:cubicBezTo>
                    <a:pt x="430" y="10981"/>
                    <a:pt x="429" y="10993"/>
                    <a:pt x="425" y="11006"/>
                  </a:cubicBezTo>
                  <a:cubicBezTo>
                    <a:pt x="423" y="11019"/>
                    <a:pt x="420" y="11032"/>
                    <a:pt x="419" y="11047"/>
                  </a:cubicBezTo>
                  <a:cubicBezTo>
                    <a:pt x="418" y="11058"/>
                    <a:pt x="419" y="11069"/>
                    <a:pt x="419" y="11080"/>
                  </a:cubicBezTo>
                  <a:cubicBezTo>
                    <a:pt x="420" y="11104"/>
                    <a:pt x="438" y="11122"/>
                    <a:pt x="458" y="11131"/>
                  </a:cubicBezTo>
                  <a:cubicBezTo>
                    <a:pt x="435" y="11191"/>
                    <a:pt x="410" y="11250"/>
                    <a:pt x="387" y="11311"/>
                  </a:cubicBezTo>
                  <a:cubicBezTo>
                    <a:pt x="362" y="11374"/>
                    <a:pt x="340" y="11436"/>
                    <a:pt x="315" y="11499"/>
                  </a:cubicBezTo>
                  <a:cubicBezTo>
                    <a:pt x="293" y="11557"/>
                    <a:pt x="275" y="11615"/>
                    <a:pt x="258" y="11674"/>
                  </a:cubicBezTo>
                  <a:cubicBezTo>
                    <a:pt x="242" y="11733"/>
                    <a:pt x="224" y="11791"/>
                    <a:pt x="211" y="11849"/>
                  </a:cubicBezTo>
                  <a:cubicBezTo>
                    <a:pt x="198" y="11896"/>
                    <a:pt x="185" y="11944"/>
                    <a:pt x="187" y="11993"/>
                  </a:cubicBezTo>
                  <a:cubicBezTo>
                    <a:pt x="188" y="12020"/>
                    <a:pt x="208" y="12043"/>
                    <a:pt x="232" y="12053"/>
                  </a:cubicBezTo>
                  <a:cubicBezTo>
                    <a:pt x="238" y="12055"/>
                    <a:pt x="247" y="12055"/>
                    <a:pt x="254" y="12055"/>
                  </a:cubicBezTo>
                  <a:cubicBezTo>
                    <a:pt x="289" y="12054"/>
                    <a:pt x="317" y="12023"/>
                    <a:pt x="316" y="11988"/>
                  </a:cubicBezTo>
                  <a:lnTo>
                    <a:pt x="316" y="11976"/>
                  </a:lnTo>
                  <a:cubicBezTo>
                    <a:pt x="316" y="11972"/>
                    <a:pt x="317" y="11967"/>
                    <a:pt x="317" y="11963"/>
                  </a:cubicBezTo>
                  <a:cubicBezTo>
                    <a:pt x="325" y="11919"/>
                    <a:pt x="338" y="11873"/>
                    <a:pt x="350" y="11829"/>
                  </a:cubicBezTo>
                  <a:cubicBezTo>
                    <a:pt x="361" y="11786"/>
                    <a:pt x="373" y="11744"/>
                    <a:pt x="386" y="11702"/>
                  </a:cubicBezTo>
                  <a:cubicBezTo>
                    <a:pt x="403" y="11645"/>
                    <a:pt x="419" y="11589"/>
                    <a:pt x="441" y="11533"/>
                  </a:cubicBezTo>
                  <a:cubicBezTo>
                    <a:pt x="466" y="11470"/>
                    <a:pt x="489" y="11408"/>
                    <a:pt x="513" y="11344"/>
                  </a:cubicBezTo>
                  <a:cubicBezTo>
                    <a:pt x="559" y="11223"/>
                    <a:pt x="609" y="11103"/>
                    <a:pt x="657" y="10983"/>
                  </a:cubicBezTo>
                  <a:cubicBezTo>
                    <a:pt x="706" y="10866"/>
                    <a:pt x="753" y="10748"/>
                    <a:pt x="804" y="10631"/>
                  </a:cubicBezTo>
                  <a:cubicBezTo>
                    <a:pt x="830" y="10572"/>
                    <a:pt x="854" y="10511"/>
                    <a:pt x="877" y="10450"/>
                  </a:cubicBezTo>
                  <a:cubicBezTo>
                    <a:pt x="899" y="10393"/>
                    <a:pt x="922" y="10335"/>
                    <a:pt x="946" y="10279"/>
                  </a:cubicBezTo>
                  <a:lnTo>
                    <a:pt x="946" y="10279"/>
                  </a:lnTo>
                  <a:lnTo>
                    <a:pt x="946" y="10279"/>
                  </a:lnTo>
                  <a:lnTo>
                    <a:pt x="946" y="10279"/>
                  </a:lnTo>
                  <a:cubicBezTo>
                    <a:pt x="946" y="10279"/>
                    <a:pt x="946" y="10279"/>
                    <a:pt x="946" y="10279"/>
                  </a:cubicBezTo>
                  <a:lnTo>
                    <a:pt x="946" y="10279"/>
                  </a:lnTo>
                  <a:cubicBezTo>
                    <a:pt x="946" y="10278"/>
                    <a:pt x="946" y="10278"/>
                    <a:pt x="946" y="10278"/>
                  </a:cubicBezTo>
                  <a:lnTo>
                    <a:pt x="946" y="10278"/>
                  </a:lnTo>
                  <a:cubicBezTo>
                    <a:pt x="946" y="10278"/>
                    <a:pt x="946" y="10278"/>
                    <a:pt x="946" y="10278"/>
                  </a:cubicBezTo>
                  <a:lnTo>
                    <a:pt x="946" y="10278"/>
                  </a:lnTo>
                  <a:lnTo>
                    <a:pt x="950" y="10273"/>
                  </a:lnTo>
                  <a:cubicBezTo>
                    <a:pt x="996" y="10169"/>
                    <a:pt x="1042" y="10066"/>
                    <a:pt x="1088" y="9961"/>
                  </a:cubicBezTo>
                  <a:cubicBezTo>
                    <a:pt x="1136" y="9850"/>
                    <a:pt x="1198" y="9746"/>
                    <a:pt x="1255" y="9639"/>
                  </a:cubicBezTo>
                  <a:cubicBezTo>
                    <a:pt x="1282" y="9587"/>
                    <a:pt x="1307" y="9536"/>
                    <a:pt x="1333" y="9484"/>
                  </a:cubicBezTo>
                  <a:cubicBezTo>
                    <a:pt x="1361" y="9431"/>
                    <a:pt x="1390" y="9380"/>
                    <a:pt x="1419" y="9328"/>
                  </a:cubicBezTo>
                  <a:cubicBezTo>
                    <a:pt x="1476" y="9223"/>
                    <a:pt x="1532" y="9116"/>
                    <a:pt x="1592" y="9013"/>
                  </a:cubicBezTo>
                  <a:lnTo>
                    <a:pt x="1592" y="9013"/>
                  </a:lnTo>
                  <a:cubicBezTo>
                    <a:pt x="1592" y="9013"/>
                    <a:pt x="1591" y="9014"/>
                    <a:pt x="1591" y="9014"/>
                  </a:cubicBezTo>
                  <a:cubicBezTo>
                    <a:pt x="1624" y="8959"/>
                    <a:pt x="1657" y="8906"/>
                    <a:pt x="1689" y="8851"/>
                  </a:cubicBezTo>
                  <a:lnTo>
                    <a:pt x="1786" y="8685"/>
                  </a:lnTo>
                  <a:cubicBezTo>
                    <a:pt x="1855" y="8575"/>
                    <a:pt x="1926" y="8467"/>
                    <a:pt x="1993" y="8354"/>
                  </a:cubicBezTo>
                  <a:cubicBezTo>
                    <a:pt x="2061" y="8242"/>
                    <a:pt x="2131" y="8129"/>
                    <a:pt x="2200" y="8019"/>
                  </a:cubicBezTo>
                  <a:cubicBezTo>
                    <a:pt x="2272" y="7905"/>
                    <a:pt x="2347" y="7794"/>
                    <a:pt x="2420" y="7680"/>
                  </a:cubicBezTo>
                  <a:cubicBezTo>
                    <a:pt x="2455" y="7627"/>
                    <a:pt x="2489" y="7572"/>
                    <a:pt x="2527" y="7519"/>
                  </a:cubicBezTo>
                  <a:cubicBezTo>
                    <a:pt x="2564" y="7467"/>
                    <a:pt x="2601" y="7414"/>
                    <a:pt x="2637" y="7359"/>
                  </a:cubicBezTo>
                  <a:cubicBezTo>
                    <a:pt x="2684" y="7287"/>
                    <a:pt x="2732" y="7214"/>
                    <a:pt x="2781" y="7143"/>
                  </a:cubicBezTo>
                  <a:cubicBezTo>
                    <a:pt x="2828" y="7074"/>
                    <a:pt x="2878" y="7008"/>
                    <a:pt x="2930" y="6944"/>
                  </a:cubicBezTo>
                  <a:cubicBezTo>
                    <a:pt x="2978" y="6883"/>
                    <a:pt x="3028" y="6822"/>
                    <a:pt x="3076" y="6761"/>
                  </a:cubicBezTo>
                  <a:cubicBezTo>
                    <a:pt x="3131" y="6694"/>
                    <a:pt x="3188" y="6628"/>
                    <a:pt x="3245" y="6564"/>
                  </a:cubicBezTo>
                  <a:cubicBezTo>
                    <a:pt x="3298" y="6501"/>
                    <a:pt x="3354" y="6437"/>
                    <a:pt x="3411" y="6375"/>
                  </a:cubicBezTo>
                  <a:cubicBezTo>
                    <a:pt x="3466" y="6315"/>
                    <a:pt x="3525" y="6256"/>
                    <a:pt x="3584" y="6198"/>
                  </a:cubicBezTo>
                  <a:lnTo>
                    <a:pt x="3584" y="6198"/>
                  </a:lnTo>
                  <a:cubicBezTo>
                    <a:pt x="3584" y="6198"/>
                    <a:pt x="3584" y="6198"/>
                    <a:pt x="3583" y="6198"/>
                  </a:cubicBezTo>
                  <a:cubicBezTo>
                    <a:pt x="3648" y="6136"/>
                    <a:pt x="3712" y="6075"/>
                    <a:pt x="3779" y="6016"/>
                  </a:cubicBezTo>
                  <a:cubicBezTo>
                    <a:pt x="3849" y="5954"/>
                    <a:pt x="3921" y="5894"/>
                    <a:pt x="3993" y="5833"/>
                  </a:cubicBezTo>
                  <a:cubicBezTo>
                    <a:pt x="4060" y="5778"/>
                    <a:pt x="4130" y="5724"/>
                    <a:pt x="4200" y="5672"/>
                  </a:cubicBezTo>
                  <a:cubicBezTo>
                    <a:pt x="4272" y="5619"/>
                    <a:pt x="4342" y="5565"/>
                    <a:pt x="4413" y="5512"/>
                  </a:cubicBezTo>
                  <a:lnTo>
                    <a:pt x="4412" y="5512"/>
                  </a:lnTo>
                  <a:cubicBezTo>
                    <a:pt x="4502" y="5446"/>
                    <a:pt x="4595" y="5384"/>
                    <a:pt x="4689" y="5324"/>
                  </a:cubicBezTo>
                  <a:cubicBezTo>
                    <a:pt x="4736" y="5294"/>
                    <a:pt x="4783" y="5264"/>
                    <a:pt x="4832" y="5237"/>
                  </a:cubicBezTo>
                  <a:cubicBezTo>
                    <a:pt x="4878" y="5211"/>
                    <a:pt x="4928" y="5185"/>
                    <a:pt x="4975" y="5159"/>
                  </a:cubicBezTo>
                  <a:cubicBezTo>
                    <a:pt x="5079" y="5103"/>
                    <a:pt x="5186" y="5056"/>
                    <a:pt x="5284" y="4989"/>
                  </a:cubicBezTo>
                  <a:cubicBezTo>
                    <a:pt x="5336" y="4953"/>
                    <a:pt x="5384" y="4913"/>
                    <a:pt x="5429" y="4870"/>
                  </a:cubicBezTo>
                  <a:cubicBezTo>
                    <a:pt x="5465" y="4836"/>
                    <a:pt x="5494" y="4796"/>
                    <a:pt x="5522" y="4757"/>
                  </a:cubicBezTo>
                  <a:cubicBezTo>
                    <a:pt x="5554" y="4722"/>
                    <a:pt x="5585" y="4689"/>
                    <a:pt x="5614" y="4651"/>
                  </a:cubicBezTo>
                  <a:cubicBezTo>
                    <a:pt x="5649" y="4605"/>
                    <a:pt x="5680" y="4556"/>
                    <a:pt x="5708" y="4506"/>
                  </a:cubicBezTo>
                  <a:cubicBezTo>
                    <a:pt x="5739" y="4452"/>
                    <a:pt x="5770" y="4396"/>
                    <a:pt x="5792" y="4339"/>
                  </a:cubicBezTo>
                  <a:cubicBezTo>
                    <a:pt x="5817" y="4271"/>
                    <a:pt x="5836" y="4200"/>
                    <a:pt x="5843" y="4128"/>
                  </a:cubicBezTo>
                  <a:cubicBezTo>
                    <a:pt x="5847" y="4087"/>
                    <a:pt x="5843" y="4044"/>
                    <a:pt x="5841" y="4003"/>
                  </a:cubicBezTo>
                  <a:cubicBezTo>
                    <a:pt x="5838" y="3973"/>
                    <a:pt x="5837" y="3943"/>
                    <a:pt x="5836" y="3912"/>
                  </a:cubicBezTo>
                  <a:cubicBezTo>
                    <a:pt x="5833" y="3787"/>
                    <a:pt x="5823" y="3663"/>
                    <a:pt x="5799" y="3540"/>
                  </a:cubicBezTo>
                  <a:cubicBezTo>
                    <a:pt x="5785" y="3472"/>
                    <a:pt x="5765" y="3406"/>
                    <a:pt x="5748" y="3339"/>
                  </a:cubicBezTo>
                  <a:cubicBezTo>
                    <a:pt x="5739" y="3303"/>
                    <a:pt x="5733" y="3267"/>
                    <a:pt x="5723" y="3232"/>
                  </a:cubicBezTo>
                  <a:cubicBezTo>
                    <a:pt x="5713" y="3201"/>
                    <a:pt x="5703" y="3172"/>
                    <a:pt x="5693" y="3141"/>
                  </a:cubicBezTo>
                  <a:lnTo>
                    <a:pt x="5693" y="3142"/>
                  </a:lnTo>
                  <a:cubicBezTo>
                    <a:pt x="5671" y="3066"/>
                    <a:pt x="5657" y="2989"/>
                    <a:pt x="5645" y="2910"/>
                  </a:cubicBezTo>
                  <a:cubicBezTo>
                    <a:pt x="5641" y="2879"/>
                    <a:pt x="5637" y="2847"/>
                    <a:pt x="5635" y="2816"/>
                  </a:cubicBezTo>
                  <a:cubicBezTo>
                    <a:pt x="5631" y="2780"/>
                    <a:pt x="5626" y="2744"/>
                    <a:pt x="5619" y="2708"/>
                  </a:cubicBezTo>
                  <a:cubicBezTo>
                    <a:pt x="5619" y="2704"/>
                    <a:pt x="5618" y="2699"/>
                    <a:pt x="5618" y="2695"/>
                  </a:cubicBezTo>
                  <a:lnTo>
                    <a:pt x="5618" y="2678"/>
                  </a:lnTo>
                  <a:cubicBezTo>
                    <a:pt x="5624" y="2622"/>
                    <a:pt x="5639" y="2569"/>
                    <a:pt x="5650" y="2513"/>
                  </a:cubicBezTo>
                  <a:cubicBezTo>
                    <a:pt x="5650" y="2512"/>
                    <a:pt x="5650" y="2512"/>
                    <a:pt x="5651" y="2510"/>
                  </a:cubicBezTo>
                  <a:lnTo>
                    <a:pt x="5651" y="2509"/>
                  </a:lnTo>
                  <a:cubicBezTo>
                    <a:pt x="5655" y="2496"/>
                    <a:pt x="5660" y="2483"/>
                    <a:pt x="5665" y="2472"/>
                  </a:cubicBezTo>
                  <a:cubicBezTo>
                    <a:pt x="5667" y="2463"/>
                    <a:pt x="5671" y="2456"/>
                    <a:pt x="5673" y="2450"/>
                  </a:cubicBezTo>
                  <a:lnTo>
                    <a:pt x="5676" y="2447"/>
                  </a:lnTo>
                  <a:cubicBezTo>
                    <a:pt x="5681" y="2424"/>
                    <a:pt x="5686" y="2399"/>
                    <a:pt x="5693" y="2376"/>
                  </a:cubicBezTo>
                  <a:cubicBezTo>
                    <a:pt x="5694" y="2370"/>
                    <a:pt x="5696" y="2364"/>
                    <a:pt x="5697" y="2358"/>
                  </a:cubicBezTo>
                  <a:cubicBezTo>
                    <a:pt x="5712" y="2297"/>
                    <a:pt x="5738" y="2238"/>
                    <a:pt x="5769" y="2183"/>
                  </a:cubicBezTo>
                  <a:cubicBezTo>
                    <a:pt x="5785" y="2154"/>
                    <a:pt x="5804" y="2128"/>
                    <a:pt x="5825" y="2104"/>
                  </a:cubicBezTo>
                  <a:cubicBezTo>
                    <a:pt x="5845" y="2080"/>
                    <a:pt x="5866" y="2056"/>
                    <a:pt x="5887" y="2033"/>
                  </a:cubicBezTo>
                  <a:cubicBezTo>
                    <a:pt x="5930" y="1983"/>
                    <a:pt x="5975" y="1934"/>
                    <a:pt x="6029" y="1893"/>
                  </a:cubicBezTo>
                  <a:cubicBezTo>
                    <a:pt x="6084" y="1849"/>
                    <a:pt x="6139" y="1810"/>
                    <a:pt x="6198" y="1776"/>
                  </a:cubicBezTo>
                  <a:cubicBezTo>
                    <a:pt x="6258" y="1743"/>
                    <a:pt x="6317" y="1709"/>
                    <a:pt x="6380" y="1686"/>
                  </a:cubicBezTo>
                  <a:cubicBezTo>
                    <a:pt x="6445" y="1661"/>
                    <a:pt x="6511" y="1637"/>
                    <a:pt x="6578" y="1617"/>
                  </a:cubicBezTo>
                  <a:cubicBezTo>
                    <a:pt x="6581" y="1616"/>
                    <a:pt x="6585" y="1616"/>
                    <a:pt x="6588" y="1615"/>
                  </a:cubicBezTo>
                  <a:cubicBezTo>
                    <a:pt x="6641" y="1601"/>
                    <a:pt x="6694" y="1593"/>
                    <a:pt x="6748" y="1585"/>
                  </a:cubicBezTo>
                  <a:cubicBezTo>
                    <a:pt x="6757" y="1570"/>
                    <a:pt x="6760" y="1550"/>
                    <a:pt x="6751" y="1532"/>
                  </a:cubicBezTo>
                  <a:cubicBezTo>
                    <a:pt x="6750" y="1529"/>
                    <a:pt x="6750" y="1528"/>
                    <a:pt x="6749" y="1526"/>
                  </a:cubicBezTo>
                  <a:cubicBezTo>
                    <a:pt x="6737" y="1502"/>
                    <a:pt x="6717" y="1487"/>
                    <a:pt x="6692" y="1485"/>
                  </a:cubicBezTo>
                  <a:cubicBezTo>
                    <a:pt x="6686" y="1485"/>
                    <a:pt x="6680" y="1484"/>
                    <a:pt x="6674" y="1484"/>
                  </a:cubicBezTo>
                  <a:cubicBezTo>
                    <a:pt x="6669" y="1484"/>
                    <a:pt x="6664" y="1485"/>
                    <a:pt x="6660" y="1486"/>
                  </a:cubicBezTo>
                  <a:cubicBezTo>
                    <a:pt x="6647" y="1490"/>
                    <a:pt x="6634" y="1493"/>
                    <a:pt x="6621" y="1496"/>
                  </a:cubicBezTo>
                  <a:cubicBezTo>
                    <a:pt x="6600" y="1502"/>
                    <a:pt x="6576" y="1506"/>
                    <a:pt x="6554" y="1511"/>
                  </a:cubicBezTo>
                  <a:cubicBezTo>
                    <a:pt x="6550" y="1511"/>
                    <a:pt x="6548" y="1512"/>
                    <a:pt x="6544" y="1512"/>
                  </a:cubicBezTo>
                  <a:cubicBezTo>
                    <a:pt x="6535" y="1507"/>
                    <a:pt x="6525" y="1504"/>
                    <a:pt x="6515" y="1504"/>
                  </a:cubicBezTo>
                  <a:cubicBezTo>
                    <a:pt x="6511" y="1504"/>
                    <a:pt x="6506" y="1504"/>
                    <a:pt x="6502" y="1504"/>
                  </a:cubicBezTo>
                  <a:cubicBezTo>
                    <a:pt x="6495" y="1504"/>
                    <a:pt x="6488" y="1504"/>
                    <a:pt x="6481" y="1506"/>
                  </a:cubicBezTo>
                  <a:cubicBezTo>
                    <a:pt x="6468" y="1509"/>
                    <a:pt x="6455" y="1514"/>
                    <a:pt x="6442" y="1517"/>
                  </a:cubicBezTo>
                  <a:cubicBezTo>
                    <a:pt x="6410" y="1524"/>
                    <a:pt x="6378" y="1532"/>
                    <a:pt x="6345" y="1540"/>
                  </a:cubicBezTo>
                  <a:cubicBezTo>
                    <a:pt x="6272" y="1558"/>
                    <a:pt x="6198" y="1578"/>
                    <a:pt x="6125" y="1596"/>
                  </a:cubicBezTo>
                  <a:cubicBezTo>
                    <a:pt x="6105" y="1601"/>
                    <a:pt x="6087" y="1605"/>
                    <a:pt x="6069" y="1610"/>
                  </a:cubicBezTo>
                  <a:lnTo>
                    <a:pt x="5965" y="1633"/>
                  </a:lnTo>
                  <a:cubicBezTo>
                    <a:pt x="5955" y="1622"/>
                    <a:pt x="5943" y="1615"/>
                    <a:pt x="5928" y="1612"/>
                  </a:cubicBezTo>
                  <a:cubicBezTo>
                    <a:pt x="5916" y="1611"/>
                    <a:pt x="5904" y="1609"/>
                    <a:pt x="5892" y="1609"/>
                  </a:cubicBezTo>
                  <a:cubicBezTo>
                    <a:pt x="5887" y="1609"/>
                    <a:pt x="5882" y="1609"/>
                    <a:pt x="5877" y="1610"/>
                  </a:cubicBezTo>
                  <a:cubicBezTo>
                    <a:pt x="5859" y="1612"/>
                    <a:pt x="5841" y="1621"/>
                    <a:pt x="5826" y="1632"/>
                  </a:cubicBezTo>
                  <a:cubicBezTo>
                    <a:pt x="5801" y="1646"/>
                    <a:pt x="5777" y="1666"/>
                    <a:pt x="5754" y="1681"/>
                  </a:cubicBezTo>
                  <a:cubicBezTo>
                    <a:pt x="5748" y="1684"/>
                    <a:pt x="5743" y="1688"/>
                    <a:pt x="5736" y="1693"/>
                  </a:cubicBezTo>
                  <a:cubicBezTo>
                    <a:pt x="5704" y="1703"/>
                    <a:pt x="5673" y="1713"/>
                    <a:pt x="5641" y="1725"/>
                  </a:cubicBezTo>
                  <a:cubicBezTo>
                    <a:pt x="5627" y="1730"/>
                    <a:pt x="5617" y="1737"/>
                    <a:pt x="5611" y="1749"/>
                  </a:cubicBezTo>
                  <a:cubicBezTo>
                    <a:pt x="5580" y="1765"/>
                    <a:pt x="5555" y="1791"/>
                    <a:pt x="5532" y="1816"/>
                  </a:cubicBezTo>
                  <a:cubicBezTo>
                    <a:pt x="5532" y="1814"/>
                    <a:pt x="5533" y="1813"/>
                    <a:pt x="5532" y="1811"/>
                  </a:cubicBezTo>
                  <a:cubicBezTo>
                    <a:pt x="5530" y="1800"/>
                    <a:pt x="5526" y="1789"/>
                    <a:pt x="5521" y="1779"/>
                  </a:cubicBezTo>
                  <a:cubicBezTo>
                    <a:pt x="5512" y="1755"/>
                    <a:pt x="5504" y="1733"/>
                    <a:pt x="5497" y="1709"/>
                  </a:cubicBezTo>
                  <a:cubicBezTo>
                    <a:pt x="5486" y="1676"/>
                    <a:pt x="5475" y="1643"/>
                    <a:pt x="5465" y="1610"/>
                  </a:cubicBezTo>
                  <a:cubicBezTo>
                    <a:pt x="5459" y="1589"/>
                    <a:pt x="5452" y="1568"/>
                    <a:pt x="5447" y="1547"/>
                  </a:cubicBezTo>
                  <a:cubicBezTo>
                    <a:pt x="5441" y="1524"/>
                    <a:pt x="5434" y="1503"/>
                    <a:pt x="5426" y="1482"/>
                  </a:cubicBezTo>
                  <a:cubicBezTo>
                    <a:pt x="5423" y="1467"/>
                    <a:pt x="5420" y="1451"/>
                    <a:pt x="5418" y="1436"/>
                  </a:cubicBezTo>
                  <a:cubicBezTo>
                    <a:pt x="5415" y="1416"/>
                    <a:pt x="5415" y="1395"/>
                    <a:pt x="5415" y="1376"/>
                  </a:cubicBezTo>
                  <a:cubicBezTo>
                    <a:pt x="5416" y="1353"/>
                    <a:pt x="5418" y="1329"/>
                    <a:pt x="5420" y="1307"/>
                  </a:cubicBezTo>
                  <a:cubicBezTo>
                    <a:pt x="5426" y="1268"/>
                    <a:pt x="5435" y="1230"/>
                    <a:pt x="5444" y="1193"/>
                  </a:cubicBezTo>
                  <a:lnTo>
                    <a:pt x="5462" y="1139"/>
                  </a:lnTo>
                  <a:lnTo>
                    <a:pt x="5475" y="1112"/>
                  </a:lnTo>
                  <a:cubicBezTo>
                    <a:pt x="5516" y="1040"/>
                    <a:pt x="5554" y="968"/>
                    <a:pt x="5594" y="896"/>
                  </a:cubicBezTo>
                  <a:cubicBezTo>
                    <a:pt x="5611" y="874"/>
                    <a:pt x="5631" y="852"/>
                    <a:pt x="5650" y="832"/>
                  </a:cubicBezTo>
                  <a:cubicBezTo>
                    <a:pt x="5701" y="784"/>
                    <a:pt x="5753" y="739"/>
                    <a:pt x="5807" y="695"/>
                  </a:cubicBezTo>
                  <a:cubicBezTo>
                    <a:pt x="5869" y="648"/>
                    <a:pt x="5934" y="607"/>
                    <a:pt x="6001" y="568"/>
                  </a:cubicBezTo>
                  <a:cubicBezTo>
                    <a:pt x="6075" y="524"/>
                    <a:pt x="6153" y="483"/>
                    <a:pt x="6233" y="450"/>
                  </a:cubicBezTo>
                  <a:cubicBezTo>
                    <a:pt x="6294" y="426"/>
                    <a:pt x="6354" y="404"/>
                    <a:pt x="6416" y="383"/>
                  </a:cubicBezTo>
                  <a:cubicBezTo>
                    <a:pt x="6442" y="375"/>
                    <a:pt x="6467" y="367"/>
                    <a:pt x="6492" y="359"/>
                  </a:cubicBezTo>
                  <a:cubicBezTo>
                    <a:pt x="6576" y="339"/>
                    <a:pt x="6662" y="321"/>
                    <a:pt x="6746" y="310"/>
                  </a:cubicBezTo>
                  <a:cubicBezTo>
                    <a:pt x="6759" y="308"/>
                    <a:pt x="6770" y="307"/>
                    <a:pt x="6781" y="304"/>
                  </a:cubicBezTo>
                  <a:cubicBezTo>
                    <a:pt x="6786" y="304"/>
                    <a:pt x="6793" y="302"/>
                    <a:pt x="6798" y="301"/>
                  </a:cubicBezTo>
                  <a:lnTo>
                    <a:pt x="6796" y="301"/>
                  </a:lnTo>
                  <a:cubicBezTo>
                    <a:pt x="6882" y="294"/>
                    <a:pt x="6968" y="290"/>
                    <a:pt x="7055" y="289"/>
                  </a:cubicBezTo>
                  <a:lnTo>
                    <a:pt x="7056" y="289"/>
                  </a:lnTo>
                  <a:cubicBezTo>
                    <a:pt x="7089" y="290"/>
                    <a:pt x="7121" y="290"/>
                    <a:pt x="7153" y="294"/>
                  </a:cubicBezTo>
                  <a:lnTo>
                    <a:pt x="7257" y="306"/>
                  </a:lnTo>
                  <a:cubicBezTo>
                    <a:pt x="7334" y="318"/>
                    <a:pt x="7414" y="331"/>
                    <a:pt x="7491" y="342"/>
                  </a:cubicBezTo>
                  <a:cubicBezTo>
                    <a:pt x="7530" y="347"/>
                    <a:pt x="7569" y="352"/>
                    <a:pt x="7606" y="358"/>
                  </a:cubicBezTo>
                  <a:cubicBezTo>
                    <a:pt x="7628" y="362"/>
                    <a:pt x="7649" y="367"/>
                    <a:pt x="7672" y="372"/>
                  </a:cubicBezTo>
                  <a:cubicBezTo>
                    <a:pt x="7691" y="375"/>
                    <a:pt x="7710" y="380"/>
                    <a:pt x="7730" y="385"/>
                  </a:cubicBezTo>
                  <a:cubicBezTo>
                    <a:pt x="7732" y="387"/>
                    <a:pt x="7735" y="387"/>
                    <a:pt x="7737" y="387"/>
                  </a:cubicBezTo>
                  <a:cubicBezTo>
                    <a:pt x="7736" y="387"/>
                    <a:pt x="7735" y="387"/>
                    <a:pt x="7734" y="385"/>
                  </a:cubicBezTo>
                  <a:lnTo>
                    <a:pt x="7734" y="385"/>
                  </a:lnTo>
                  <a:lnTo>
                    <a:pt x="7889" y="431"/>
                  </a:lnTo>
                  <a:cubicBezTo>
                    <a:pt x="7938" y="447"/>
                    <a:pt x="7990" y="456"/>
                    <a:pt x="8041" y="468"/>
                  </a:cubicBezTo>
                  <a:cubicBezTo>
                    <a:pt x="8052" y="473"/>
                    <a:pt x="8063" y="476"/>
                    <a:pt x="8075" y="476"/>
                  </a:cubicBezTo>
                  <a:cubicBezTo>
                    <a:pt x="8084" y="476"/>
                    <a:pt x="8093" y="474"/>
                    <a:pt x="8102" y="470"/>
                  </a:cubicBezTo>
                  <a:cubicBezTo>
                    <a:pt x="8133" y="454"/>
                    <a:pt x="8148" y="414"/>
                    <a:pt x="8131" y="383"/>
                  </a:cubicBezTo>
                  <a:cubicBezTo>
                    <a:pt x="8114" y="351"/>
                    <a:pt x="8081" y="344"/>
                    <a:pt x="8047" y="338"/>
                  </a:cubicBezTo>
                  <a:cubicBezTo>
                    <a:pt x="8010" y="330"/>
                    <a:pt x="7976" y="322"/>
                    <a:pt x="7940" y="313"/>
                  </a:cubicBezTo>
                  <a:cubicBezTo>
                    <a:pt x="7895" y="299"/>
                    <a:pt x="7849" y="285"/>
                    <a:pt x="7803" y="271"/>
                  </a:cubicBezTo>
                  <a:cubicBezTo>
                    <a:pt x="7752" y="258"/>
                    <a:pt x="7704" y="245"/>
                    <a:pt x="7653" y="235"/>
                  </a:cubicBezTo>
                  <a:cubicBezTo>
                    <a:pt x="7605" y="227"/>
                    <a:pt x="7554" y="220"/>
                    <a:pt x="7504" y="213"/>
                  </a:cubicBezTo>
                  <a:cubicBezTo>
                    <a:pt x="7493" y="212"/>
                    <a:pt x="7483" y="210"/>
                    <a:pt x="7474" y="209"/>
                  </a:cubicBezTo>
                  <a:cubicBezTo>
                    <a:pt x="7466" y="197"/>
                    <a:pt x="7452" y="189"/>
                    <a:pt x="7437" y="186"/>
                  </a:cubicBezTo>
                  <a:cubicBezTo>
                    <a:pt x="7421" y="183"/>
                    <a:pt x="7406" y="179"/>
                    <a:pt x="7390" y="177"/>
                  </a:cubicBezTo>
                  <a:cubicBezTo>
                    <a:pt x="7375" y="168"/>
                    <a:pt x="7355" y="165"/>
                    <a:pt x="7339" y="161"/>
                  </a:cubicBezTo>
                  <a:cubicBezTo>
                    <a:pt x="7313" y="155"/>
                    <a:pt x="7288" y="150"/>
                    <a:pt x="7262" y="146"/>
                  </a:cubicBezTo>
                  <a:cubicBezTo>
                    <a:pt x="7213" y="136"/>
                    <a:pt x="7162" y="131"/>
                    <a:pt x="7112" y="126"/>
                  </a:cubicBezTo>
                  <a:cubicBezTo>
                    <a:pt x="7110" y="126"/>
                    <a:pt x="7109" y="126"/>
                    <a:pt x="7108" y="126"/>
                  </a:cubicBezTo>
                  <a:cubicBezTo>
                    <a:pt x="7096" y="126"/>
                    <a:pt x="7084" y="130"/>
                    <a:pt x="7074" y="135"/>
                  </a:cubicBezTo>
                  <a:cubicBezTo>
                    <a:pt x="7054" y="135"/>
                    <a:pt x="7034" y="134"/>
                    <a:pt x="7014" y="134"/>
                  </a:cubicBezTo>
                  <a:cubicBezTo>
                    <a:pt x="7013" y="131"/>
                    <a:pt x="7011" y="129"/>
                    <a:pt x="7009" y="127"/>
                  </a:cubicBezTo>
                  <a:cubicBezTo>
                    <a:pt x="7037" y="93"/>
                    <a:pt x="7024" y="42"/>
                    <a:pt x="6982" y="27"/>
                  </a:cubicBezTo>
                  <a:cubicBezTo>
                    <a:pt x="6962" y="19"/>
                    <a:pt x="6941" y="19"/>
                    <a:pt x="6922" y="18"/>
                  </a:cubicBezTo>
                  <a:cubicBezTo>
                    <a:pt x="6891" y="16"/>
                    <a:pt x="6862" y="13"/>
                    <a:pt x="6831" y="10"/>
                  </a:cubicBezTo>
                  <a:cubicBezTo>
                    <a:pt x="6798" y="7"/>
                    <a:pt x="6766" y="5"/>
                    <a:pt x="6734" y="3"/>
                  </a:cubicBezTo>
                  <a:cubicBezTo>
                    <a:pt x="6713" y="2"/>
                    <a:pt x="6693" y="2"/>
                    <a:pt x="6672" y="1"/>
                  </a:cubicBezTo>
                  <a:cubicBezTo>
                    <a:pt x="6662" y="1"/>
                    <a:pt x="6650" y="0"/>
                    <a:pt x="6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a:off x="3564596" y="3270929"/>
              <a:ext cx="126" cy="63"/>
            </a:xfrm>
            <a:custGeom>
              <a:avLst/>
              <a:gdLst/>
              <a:ahLst/>
              <a:cxnLst/>
              <a:rect l="l" t="t" r="r" b="b"/>
              <a:pathLst>
                <a:path w="2" h="1" extrusionOk="0">
                  <a:moveTo>
                    <a:pt x="0" y="1"/>
                  </a:moveTo>
                  <a:cubicBezTo>
                    <a:pt x="2" y="1"/>
                    <a:pt x="2" y="1"/>
                    <a:pt x="0" y="1"/>
                  </a:cubicBezTo>
                  <a:cubicBezTo>
                    <a:pt x="2" y="1"/>
                    <a:pt x="2" y="1"/>
                    <a:pt x="0" y="1"/>
                  </a:cubicBezTo>
                  <a:cubicBezTo>
                    <a:pt x="2" y="1"/>
                    <a:pt x="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1"/>
            <p:cNvSpPr/>
            <p:nvPr/>
          </p:nvSpPr>
          <p:spPr>
            <a:xfrm>
              <a:off x="3889661" y="3434596"/>
              <a:ext cx="71159" cy="218326"/>
            </a:xfrm>
            <a:custGeom>
              <a:avLst/>
              <a:gdLst/>
              <a:ahLst/>
              <a:cxnLst/>
              <a:rect l="l" t="t" r="r" b="b"/>
              <a:pathLst>
                <a:path w="1130" h="3467" extrusionOk="0">
                  <a:moveTo>
                    <a:pt x="906" y="160"/>
                  </a:moveTo>
                  <a:lnTo>
                    <a:pt x="906" y="160"/>
                  </a:lnTo>
                  <a:cubicBezTo>
                    <a:pt x="904" y="161"/>
                    <a:pt x="903" y="162"/>
                    <a:pt x="901" y="165"/>
                  </a:cubicBezTo>
                  <a:cubicBezTo>
                    <a:pt x="903" y="163"/>
                    <a:pt x="904" y="162"/>
                    <a:pt x="906" y="160"/>
                  </a:cubicBezTo>
                  <a:close/>
                  <a:moveTo>
                    <a:pt x="360" y="1557"/>
                  </a:moveTo>
                  <a:lnTo>
                    <a:pt x="360" y="1557"/>
                  </a:lnTo>
                  <a:cubicBezTo>
                    <a:pt x="352" y="1585"/>
                    <a:pt x="345" y="1615"/>
                    <a:pt x="339" y="1643"/>
                  </a:cubicBezTo>
                  <a:cubicBezTo>
                    <a:pt x="337" y="1641"/>
                    <a:pt x="335" y="1640"/>
                    <a:pt x="334" y="1640"/>
                  </a:cubicBezTo>
                  <a:cubicBezTo>
                    <a:pt x="332" y="1637"/>
                    <a:pt x="331" y="1635"/>
                    <a:pt x="328" y="1632"/>
                  </a:cubicBezTo>
                  <a:cubicBezTo>
                    <a:pt x="338" y="1608"/>
                    <a:pt x="348" y="1583"/>
                    <a:pt x="360" y="1557"/>
                  </a:cubicBezTo>
                  <a:close/>
                  <a:moveTo>
                    <a:pt x="1130" y="0"/>
                  </a:moveTo>
                  <a:cubicBezTo>
                    <a:pt x="1126" y="0"/>
                    <a:pt x="1124" y="4"/>
                    <a:pt x="1121" y="4"/>
                  </a:cubicBezTo>
                  <a:cubicBezTo>
                    <a:pt x="1111" y="6"/>
                    <a:pt x="1103" y="11"/>
                    <a:pt x="1093" y="19"/>
                  </a:cubicBezTo>
                  <a:cubicBezTo>
                    <a:pt x="1084" y="24"/>
                    <a:pt x="1075" y="26"/>
                    <a:pt x="1068" y="32"/>
                  </a:cubicBezTo>
                  <a:cubicBezTo>
                    <a:pt x="1043" y="51"/>
                    <a:pt x="1020" y="69"/>
                    <a:pt x="995" y="87"/>
                  </a:cubicBezTo>
                  <a:cubicBezTo>
                    <a:pt x="979" y="99"/>
                    <a:pt x="961" y="109"/>
                    <a:pt x="948" y="122"/>
                  </a:cubicBezTo>
                  <a:cubicBezTo>
                    <a:pt x="934" y="133"/>
                    <a:pt x="920" y="146"/>
                    <a:pt x="906" y="160"/>
                  </a:cubicBezTo>
                  <a:lnTo>
                    <a:pt x="906" y="160"/>
                  </a:lnTo>
                  <a:cubicBezTo>
                    <a:pt x="906" y="160"/>
                    <a:pt x="907" y="160"/>
                    <a:pt x="908" y="159"/>
                  </a:cubicBezTo>
                  <a:lnTo>
                    <a:pt x="908" y="159"/>
                  </a:lnTo>
                  <a:cubicBezTo>
                    <a:pt x="879" y="184"/>
                    <a:pt x="850" y="210"/>
                    <a:pt x="821" y="236"/>
                  </a:cubicBezTo>
                  <a:cubicBezTo>
                    <a:pt x="807" y="248"/>
                    <a:pt x="791" y="258"/>
                    <a:pt x="778" y="272"/>
                  </a:cubicBezTo>
                  <a:cubicBezTo>
                    <a:pt x="759" y="287"/>
                    <a:pt x="743" y="303"/>
                    <a:pt x="724" y="319"/>
                  </a:cubicBezTo>
                  <a:lnTo>
                    <a:pt x="731" y="313"/>
                  </a:lnTo>
                  <a:lnTo>
                    <a:pt x="657" y="378"/>
                  </a:lnTo>
                  <a:cubicBezTo>
                    <a:pt x="633" y="401"/>
                    <a:pt x="610" y="427"/>
                    <a:pt x="590" y="450"/>
                  </a:cubicBezTo>
                  <a:cubicBezTo>
                    <a:pt x="549" y="502"/>
                    <a:pt x="510" y="554"/>
                    <a:pt x="473" y="608"/>
                  </a:cubicBezTo>
                  <a:cubicBezTo>
                    <a:pt x="434" y="664"/>
                    <a:pt x="398" y="721"/>
                    <a:pt x="366" y="780"/>
                  </a:cubicBezTo>
                  <a:cubicBezTo>
                    <a:pt x="336" y="835"/>
                    <a:pt x="305" y="889"/>
                    <a:pt x="275" y="944"/>
                  </a:cubicBezTo>
                  <a:cubicBezTo>
                    <a:pt x="262" y="971"/>
                    <a:pt x="247" y="998"/>
                    <a:pt x="233" y="1024"/>
                  </a:cubicBezTo>
                  <a:cubicBezTo>
                    <a:pt x="217" y="1053"/>
                    <a:pt x="202" y="1083"/>
                    <a:pt x="189" y="1113"/>
                  </a:cubicBezTo>
                  <a:cubicBezTo>
                    <a:pt x="165" y="1171"/>
                    <a:pt x="145" y="1231"/>
                    <a:pt x="127" y="1290"/>
                  </a:cubicBezTo>
                  <a:cubicBezTo>
                    <a:pt x="108" y="1355"/>
                    <a:pt x="87" y="1418"/>
                    <a:pt x="69" y="1482"/>
                  </a:cubicBezTo>
                  <a:cubicBezTo>
                    <a:pt x="51" y="1547"/>
                    <a:pt x="40" y="1613"/>
                    <a:pt x="27" y="1679"/>
                  </a:cubicBezTo>
                  <a:cubicBezTo>
                    <a:pt x="16" y="1742"/>
                    <a:pt x="12" y="1806"/>
                    <a:pt x="10" y="1871"/>
                  </a:cubicBezTo>
                  <a:cubicBezTo>
                    <a:pt x="7" y="1939"/>
                    <a:pt x="5" y="2007"/>
                    <a:pt x="2" y="2075"/>
                  </a:cubicBezTo>
                  <a:cubicBezTo>
                    <a:pt x="1" y="2127"/>
                    <a:pt x="5" y="2179"/>
                    <a:pt x="9" y="2231"/>
                  </a:cubicBezTo>
                  <a:cubicBezTo>
                    <a:pt x="9" y="2235"/>
                    <a:pt x="9" y="2239"/>
                    <a:pt x="10" y="2241"/>
                  </a:cubicBezTo>
                  <a:cubicBezTo>
                    <a:pt x="10" y="2243"/>
                    <a:pt x="10" y="2243"/>
                    <a:pt x="11" y="2244"/>
                  </a:cubicBezTo>
                  <a:cubicBezTo>
                    <a:pt x="12" y="2254"/>
                    <a:pt x="12" y="2265"/>
                    <a:pt x="14" y="2275"/>
                  </a:cubicBezTo>
                  <a:lnTo>
                    <a:pt x="14" y="2279"/>
                  </a:lnTo>
                  <a:lnTo>
                    <a:pt x="14" y="2289"/>
                  </a:lnTo>
                  <a:cubicBezTo>
                    <a:pt x="20" y="2351"/>
                    <a:pt x="27" y="2414"/>
                    <a:pt x="37" y="2476"/>
                  </a:cubicBezTo>
                  <a:cubicBezTo>
                    <a:pt x="46" y="2538"/>
                    <a:pt x="53" y="2600"/>
                    <a:pt x="62" y="2663"/>
                  </a:cubicBezTo>
                  <a:cubicBezTo>
                    <a:pt x="71" y="2724"/>
                    <a:pt x="83" y="2785"/>
                    <a:pt x="98" y="2845"/>
                  </a:cubicBezTo>
                  <a:cubicBezTo>
                    <a:pt x="109" y="2896"/>
                    <a:pt x="125" y="2946"/>
                    <a:pt x="143" y="2996"/>
                  </a:cubicBezTo>
                  <a:cubicBezTo>
                    <a:pt x="158" y="3040"/>
                    <a:pt x="174" y="3083"/>
                    <a:pt x="188" y="3126"/>
                  </a:cubicBezTo>
                  <a:cubicBezTo>
                    <a:pt x="190" y="3129"/>
                    <a:pt x="191" y="3132"/>
                    <a:pt x="191" y="3135"/>
                  </a:cubicBezTo>
                  <a:lnTo>
                    <a:pt x="190" y="3133"/>
                  </a:lnTo>
                  <a:lnTo>
                    <a:pt x="190" y="3133"/>
                  </a:lnTo>
                  <a:cubicBezTo>
                    <a:pt x="192" y="3141"/>
                    <a:pt x="196" y="3148"/>
                    <a:pt x="200" y="3156"/>
                  </a:cubicBezTo>
                  <a:lnTo>
                    <a:pt x="200" y="3157"/>
                  </a:lnTo>
                  <a:cubicBezTo>
                    <a:pt x="201" y="3161"/>
                    <a:pt x="202" y="3167"/>
                    <a:pt x="203" y="3171"/>
                  </a:cubicBezTo>
                  <a:cubicBezTo>
                    <a:pt x="217" y="3208"/>
                    <a:pt x="233" y="3246"/>
                    <a:pt x="248" y="3283"/>
                  </a:cubicBezTo>
                  <a:cubicBezTo>
                    <a:pt x="249" y="3306"/>
                    <a:pt x="253" y="3327"/>
                    <a:pt x="259" y="3345"/>
                  </a:cubicBezTo>
                  <a:cubicBezTo>
                    <a:pt x="264" y="3363"/>
                    <a:pt x="269" y="3378"/>
                    <a:pt x="279" y="3392"/>
                  </a:cubicBezTo>
                  <a:cubicBezTo>
                    <a:pt x="282" y="3396"/>
                    <a:pt x="286" y="3399"/>
                    <a:pt x="291" y="3402"/>
                  </a:cubicBezTo>
                  <a:cubicBezTo>
                    <a:pt x="300" y="3425"/>
                    <a:pt x="313" y="3448"/>
                    <a:pt x="330" y="3467"/>
                  </a:cubicBezTo>
                  <a:cubicBezTo>
                    <a:pt x="326" y="3430"/>
                    <a:pt x="325" y="3392"/>
                    <a:pt x="325" y="3354"/>
                  </a:cubicBezTo>
                  <a:cubicBezTo>
                    <a:pt x="325" y="3307"/>
                    <a:pt x="325" y="3260"/>
                    <a:pt x="327" y="3213"/>
                  </a:cubicBezTo>
                  <a:lnTo>
                    <a:pt x="327" y="3211"/>
                  </a:lnTo>
                  <a:lnTo>
                    <a:pt x="331" y="3146"/>
                  </a:lnTo>
                  <a:lnTo>
                    <a:pt x="331" y="3144"/>
                  </a:lnTo>
                  <a:cubicBezTo>
                    <a:pt x="332" y="3121"/>
                    <a:pt x="334" y="3100"/>
                    <a:pt x="334" y="3076"/>
                  </a:cubicBezTo>
                  <a:cubicBezTo>
                    <a:pt x="335" y="3025"/>
                    <a:pt x="335" y="2974"/>
                    <a:pt x="336" y="2924"/>
                  </a:cubicBezTo>
                  <a:cubicBezTo>
                    <a:pt x="337" y="2876"/>
                    <a:pt x="340" y="2829"/>
                    <a:pt x="341" y="2782"/>
                  </a:cubicBezTo>
                  <a:cubicBezTo>
                    <a:pt x="342" y="2735"/>
                    <a:pt x="342" y="2689"/>
                    <a:pt x="342" y="2643"/>
                  </a:cubicBezTo>
                  <a:cubicBezTo>
                    <a:pt x="342" y="2600"/>
                    <a:pt x="346" y="2555"/>
                    <a:pt x="346" y="2511"/>
                  </a:cubicBezTo>
                  <a:cubicBezTo>
                    <a:pt x="347" y="2449"/>
                    <a:pt x="346" y="2385"/>
                    <a:pt x="349" y="2322"/>
                  </a:cubicBezTo>
                  <a:cubicBezTo>
                    <a:pt x="351" y="2261"/>
                    <a:pt x="357" y="2198"/>
                    <a:pt x="360" y="2135"/>
                  </a:cubicBezTo>
                  <a:cubicBezTo>
                    <a:pt x="362" y="2071"/>
                    <a:pt x="372" y="2008"/>
                    <a:pt x="378" y="1945"/>
                  </a:cubicBezTo>
                  <a:cubicBezTo>
                    <a:pt x="386" y="1879"/>
                    <a:pt x="392" y="1813"/>
                    <a:pt x="403" y="1749"/>
                  </a:cubicBezTo>
                  <a:cubicBezTo>
                    <a:pt x="416" y="1681"/>
                    <a:pt x="432" y="1611"/>
                    <a:pt x="448" y="1543"/>
                  </a:cubicBezTo>
                  <a:cubicBezTo>
                    <a:pt x="464" y="1481"/>
                    <a:pt x="483" y="1423"/>
                    <a:pt x="499" y="1361"/>
                  </a:cubicBezTo>
                  <a:cubicBezTo>
                    <a:pt x="506" y="1331"/>
                    <a:pt x="512" y="1302"/>
                    <a:pt x="523" y="1274"/>
                  </a:cubicBezTo>
                  <a:cubicBezTo>
                    <a:pt x="533" y="1242"/>
                    <a:pt x="543" y="1212"/>
                    <a:pt x="557" y="1181"/>
                  </a:cubicBezTo>
                  <a:cubicBezTo>
                    <a:pt x="569" y="1145"/>
                    <a:pt x="584" y="1109"/>
                    <a:pt x="599" y="1074"/>
                  </a:cubicBezTo>
                  <a:cubicBezTo>
                    <a:pt x="610" y="1048"/>
                    <a:pt x="625" y="1022"/>
                    <a:pt x="639" y="996"/>
                  </a:cubicBezTo>
                  <a:cubicBezTo>
                    <a:pt x="644" y="987"/>
                    <a:pt x="649" y="978"/>
                    <a:pt x="654" y="968"/>
                  </a:cubicBezTo>
                  <a:lnTo>
                    <a:pt x="654" y="968"/>
                  </a:lnTo>
                  <a:cubicBezTo>
                    <a:pt x="654" y="968"/>
                    <a:pt x="654" y="968"/>
                    <a:pt x="654" y="968"/>
                  </a:cubicBezTo>
                  <a:lnTo>
                    <a:pt x="655" y="966"/>
                  </a:lnTo>
                  <a:lnTo>
                    <a:pt x="655" y="966"/>
                  </a:lnTo>
                  <a:cubicBezTo>
                    <a:pt x="654" y="967"/>
                    <a:pt x="654" y="968"/>
                    <a:pt x="654" y="968"/>
                  </a:cubicBezTo>
                  <a:lnTo>
                    <a:pt x="654" y="968"/>
                  </a:lnTo>
                  <a:cubicBezTo>
                    <a:pt x="654" y="966"/>
                    <a:pt x="655" y="966"/>
                    <a:pt x="655" y="965"/>
                  </a:cubicBezTo>
                  <a:cubicBezTo>
                    <a:pt x="655" y="964"/>
                    <a:pt x="656" y="963"/>
                    <a:pt x="656" y="963"/>
                  </a:cubicBezTo>
                  <a:cubicBezTo>
                    <a:pt x="656" y="961"/>
                    <a:pt x="657" y="961"/>
                    <a:pt x="657" y="960"/>
                  </a:cubicBezTo>
                  <a:lnTo>
                    <a:pt x="657" y="960"/>
                  </a:lnTo>
                  <a:cubicBezTo>
                    <a:pt x="657" y="960"/>
                    <a:pt x="657" y="961"/>
                    <a:pt x="656" y="961"/>
                  </a:cubicBezTo>
                  <a:cubicBezTo>
                    <a:pt x="706" y="853"/>
                    <a:pt x="758" y="744"/>
                    <a:pt x="817" y="639"/>
                  </a:cubicBezTo>
                  <a:lnTo>
                    <a:pt x="817" y="639"/>
                  </a:lnTo>
                  <a:lnTo>
                    <a:pt x="816" y="640"/>
                  </a:lnTo>
                  <a:cubicBezTo>
                    <a:pt x="816" y="639"/>
                    <a:pt x="817" y="639"/>
                    <a:pt x="817" y="638"/>
                  </a:cubicBezTo>
                  <a:cubicBezTo>
                    <a:pt x="824" y="626"/>
                    <a:pt x="830" y="615"/>
                    <a:pt x="835" y="603"/>
                  </a:cubicBezTo>
                  <a:cubicBezTo>
                    <a:pt x="867" y="537"/>
                    <a:pt x="896" y="471"/>
                    <a:pt x="928" y="406"/>
                  </a:cubicBezTo>
                  <a:cubicBezTo>
                    <a:pt x="949" y="363"/>
                    <a:pt x="970" y="319"/>
                    <a:pt x="991" y="275"/>
                  </a:cubicBezTo>
                  <a:cubicBezTo>
                    <a:pt x="990" y="272"/>
                    <a:pt x="989" y="267"/>
                    <a:pt x="989" y="263"/>
                  </a:cubicBezTo>
                  <a:cubicBezTo>
                    <a:pt x="989" y="258"/>
                    <a:pt x="989" y="254"/>
                    <a:pt x="990" y="252"/>
                  </a:cubicBezTo>
                  <a:cubicBezTo>
                    <a:pt x="991" y="241"/>
                    <a:pt x="994" y="231"/>
                    <a:pt x="999" y="220"/>
                  </a:cubicBezTo>
                  <a:cubicBezTo>
                    <a:pt x="1001" y="218"/>
                    <a:pt x="1001" y="216"/>
                    <a:pt x="1002" y="215"/>
                  </a:cubicBezTo>
                  <a:cubicBezTo>
                    <a:pt x="1007" y="205"/>
                    <a:pt x="1012" y="196"/>
                    <a:pt x="1017" y="185"/>
                  </a:cubicBezTo>
                  <a:cubicBezTo>
                    <a:pt x="1036" y="154"/>
                    <a:pt x="1053" y="123"/>
                    <a:pt x="1073" y="92"/>
                  </a:cubicBezTo>
                  <a:cubicBezTo>
                    <a:pt x="1090" y="62"/>
                    <a:pt x="1109" y="32"/>
                    <a:pt x="1126" y="5"/>
                  </a:cubicBezTo>
                  <a:cubicBezTo>
                    <a:pt x="1128" y="4"/>
                    <a:pt x="1128" y="2"/>
                    <a:pt x="1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1"/>
            <p:cNvSpPr/>
            <p:nvPr/>
          </p:nvSpPr>
          <p:spPr>
            <a:xfrm>
              <a:off x="3930971" y="3495301"/>
              <a:ext cx="189" cy="252"/>
            </a:xfrm>
            <a:custGeom>
              <a:avLst/>
              <a:gdLst/>
              <a:ahLst/>
              <a:cxnLst/>
              <a:rect l="l" t="t" r="r" b="b"/>
              <a:pathLst>
                <a:path w="3" h="4" extrusionOk="0">
                  <a:moveTo>
                    <a:pt x="3" y="0"/>
                  </a:moveTo>
                  <a:lnTo>
                    <a:pt x="3" y="0"/>
                  </a:lnTo>
                  <a:cubicBezTo>
                    <a:pt x="3" y="0"/>
                    <a:pt x="1" y="1"/>
                    <a:pt x="1" y="3"/>
                  </a:cubicBezTo>
                  <a:cubicBezTo>
                    <a:pt x="3" y="1"/>
                    <a:pt x="3" y="0"/>
                    <a:pt x="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a:off x="3791424" y="3456951"/>
              <a:ext cx="63" cy="63"/>
            </a:xfrm>
            <a:custGeom>
              <a:avLst/>
              <a:gdLst/>
              <a:ahLst/>
              <a:cxnLst/>
              <a:rect l="l" t="t" r="r" b="b"/>
              <a:pathLst>
                <a:path w="1" h="1" extrusionOk="0">
                  <a:moveTo>
                    <a:pt x="0" y="0"/>
                  </a:move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3791298" y="3457014"/>
              <a:ext cx="252" cy="441"/>
            </a:xfrm>
            <a:custGeom>
              <a:avLst/>
              <a:gdLst/>
              <a:ahLst/>
              <a:cxnLst/>
              <a:rect l="l" t="t" r="r" b="b"/>
              <a:pathLst>
                <a:path w="4" h="7" extrusionOk="0">
                  <a:moveTo>
                    <a:pt x="0" y="1"/>
                  </a:moveTo>
                  <a:lnTo>
                    <a:pt x="0" y="1"/>
                  </a:lnTo>
                  <a:cubicBezTo>
                    <a:pt x="2" y="3"/>
                    <a:pt x="2" y="5"/>
                    <a:pt x="2" y="6"/>
                  </a:cubicBezTo>
                  <a:lnTo>
                    <a:pt x="3" y="7"/>
                  </a:lnTo>
                  <a:cubicBezTo>
                    <a:pt x="3" y="5"/>
                    <a:pt x="2" y="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3570515" y="3023069"/>
              <a:ext cx="237091" cy="475128"/>
            </a:xfrm>
            <a:custGeom>
              <a:avLst/>
              <a:gdLst/>
              <a:ahLst/>
              <a:cxnLst/>
              <a:rect l="l" t="t" r="r" b="b"/>
              <a:pathLst>
                <a:path w="3765" h="7545" extrusionOk="0">
                  <a:moveTo>
                    <a:pt x="0" y="1"/>
                  </a:moveTo>
                  <a:cubicBezTo>
                    <a:pt x="2" y="2"/>
                    <a:pt x="4" y="4"/>
                    <a:pt x="6" y="5"/>
                  </a:cubicBezTo>
                  <a:lnTo>
                    <a:pt x="6" y="5"/>
                  </a:lnTo>
                  <a:cubicBezTo>
                    <a:pt x="4" y="4"/>
                    <a:pt x="2" y="2"/>
                    <a:pt x="0" y="1"/>
                  </a:cubicBezTo>
                  <a:close/>
                  <a:moveTo>
                    <a:pt x="505" y="1216"/>
                  </a:moveTo>
                  <a:cubicBezTo>
                    <a:pt x="505" y="1218"/>
                    <a:pt x="505" y="1219"/>
                    <a:pt x="506" y="1220"/>
                  </a:cubicBezTo>
                  <a:cubicBezTo>
                    <a:pt x="506" y="1222"/>
                    <a:pt x="507" y="1225"/>
                    <a:pt x="507" y="1226"/>
                  </a:cubicBezTo>
                  <a:lnTo>
                    <a:pt x="507" y="1226"/>
                  </a:lnTo>
                  <a:cubicBezTo>
                    <a:pt x="507" y="1226"/>
                    <a:pt x="507" y="1225"/>
                    <a:pt x="506" y="1224"/>
                  </a:cubicBezTo>
                  <a:lnTo>
                    <a:pt x="506" y="1224"/>
                  </a:lnTo>
                  <a:cubicBezTo>
                    <a:pt x="508" y="1237"/>
                    <a:pt x="510" y="1252"/>
                    <a:pt x="511" y="1266"/>
                  </a:cubicBezTo>
                  <a:lnTo>
                    <a:pt x="506" y="1266"/>
                  </a:lnTo>
                  <a:cubicBezTo>
                    <a:pt x="505" y="1251"/>
                    <a:pt x="505" y="1233"/>
                    <a:pt x="505" y="1216"/>
                  </a:cubicBezTo>
                  <a:close/>
                  <a:moveTo>
                    <a:pt x="1175" y="3456"/>
                  </a:moveTo>
                  <a:cubicBezTo>
                    <a:pt x="1178" y="3458"/>
                    <a:pt x="1180" y="3458"/>
                    <a:pt x="1183" y="3459"/>
                  </a:cubicBezTo>
                  <a:cubicBezTo>
                    <a:pt x="1181" y="3458"/>
                    <a:pt x="1178" y="3457"/>
                    <a:pt x="1175" y="3456"/>
                  </a:cubicBezTo>
                  <a:close/>
                  <a:moveTo>
                    <a:pt x="3567" y="7113"/>
                  </a:moveTo>
                  <a:cubicBezTo>
                    <a:pt x="3567" y="7114"/>
                    <a:pt x="3568" y="7115"/>
                    <a:pt x="3568" y="7116"/>
                  </a:cubicBezTo>
                  <a:lnTo>
                    <a:pt x="3568" y="7116"/>
                  </a:lnTo>
                  <a:cubicBezTo>
                    <a:pt x="3568" y="7116"/>
                    <a:pt x="3568" y="7115"/>
                    <a:pt x="3567" y="7113"/>
                  </a:cubicBezTo>
                  <a:close/>
                  <a:moveTo>
                    <a:pt x="6" y="5"/>
                  </a:moveTo>
                  <a:cubicBezTo>
                    <a:pt x="13" y="10"/>
                    <a:pt x="17" y="14"/>
                    <a:pt x="20" y="18"/>
                  </a:cubicBezTo>
                  <a:cubicBezTo>
                    <a:pt x="51" y="55"/>
                    <a:pt x="83" y="93"/>
                    <a:pt x="109" y="132"/>
                  </a:cubicBezTo>
                  <a:lnTo>
                    <a:pt x="108" y="131"/>
                  </a:lnTo>
                  <a:lnTo>
                    <a:pt x="108" y="131"/>
                  </a:lnTo>
                  <a:cubicBezTo>
                    <a:pt x="128" y="162"/>
                    <a:pt x="146" y="194"/>
                    <a:pt x="164" y="225"/>
                  </a:cubicBezTo>
                  <a:lnTo>
                    <a:pt x="162" y="225"/>
                  </a:lnTo>
                  <a:cubicBezTo>
                    <a:pt x="186" y="266"/>
                    <a:pt x="207" y="307"/>
                    <a:pt x="227" y="350"/>
                  </a:cubicBezTo>
                  <a:cubicBezTo>
                    <a:pt x="247" y="392"/>
                    <a:pt x="268" y="432"/>
                    <a:pt x="284" y="474"/>
                  </a:cubicBezTo>
                  <a:cubicBezTo>
                    <a:pt x="311" y="539"/>
                    <a:pt x="334" y="606"/>
                    <a:pt x="350" y="674"/>
                  </a:cubicBezTo>
                  <a:cubicBezTo>
                    <a:pt x="351" y="679"/>
                    <a:pt x="352" y="684"/>
                    <a:pt x="354" y="689"/>
                  </a:cubicBezTo>
                  <a:cubicBezTo>
                    <a:pt x="362" y="710"/>
                    <a:pt x="368" y="729"/>
                    <a:pt x="374" y="750"/>
                  </a:cubicBezTo>
                  <a:lnTo>
                    <a:pt x="374" y="749"/>
                  </a:lnTo>
                  <a:cubicBezTo>
                    <a:pt x="374" y="749"/>
                    <a:pt x="374" y="750"/>
                    <a:pt x="374" y="750"/>
                  </a:cubicBezTo>
                  <a:lnTo>
                    <a:pt x="374" y="750"/>
                  </a:lnTo>
                  <a:cubicBezTo>
                    <a:pt x="374" y="750"/>
                    <a:pt x="374" y="750"/>
                    <a:pt x="374" y="750"/>
                  </a:cubicBezTo>
                  <a:lnTo>
                    <a:pt x="374" y="750"/>
                  </a:lnTo>
                  <a:cubicBezTo>
                    <a:pt x="380" y="775"/>
                    <a:pt x="385" y="801"/>
                    <a:pt x="389" y="825"/>
                  </a:cubicBezTo>
                  <a:lnTo>
                    <a:pt x="389" y="825"/>
                  </a:lnTo>
                  <a:cubicBezTo>
                    <a:pt x="389" y="825"/>
                    <a:pt x="389" y="824"/>
                    <a:pt x="388" y="823"/>
                  </a:cubicBezTo>
                  <a:lnTo>
                    <a:pt x="388" y="823"/>
                  </a:lnTo>
                  <a:cubicBezTo>
                    <a:pt x="389" y="834"/>
                    <a:pt x="392" y="843"/>
                    <a:pt x="394" y="853"/>
                  </a:cubicBezTo>
                  <a:cubicBezTo>
                    <a:pt x="397" y="856"/>
                    <a:pt x="398" y="860"/>
                    <a:pt x="399" y="864"/>
                  </a:cubicBezTo>
                  <a:cubicBezTo>
                    <a:pt x="405" y="881"/>
                    <a:pt x="409" y="901"/>
                    <a:pt x="413" y="919"/>
                  </a:cubicBezTo>
                  <a:cubicBezTo>
                    <a:pt x="424" y="964"/>
                    <a:pt x="434" y="1009"/>
                    <a:pt x="439" y="1056"/>
                  </a:cubicBezTo>
                  <a:cubicBezTo>
                    <a:pt x="445" y="1121"/>
                    <a:pt x="445" y="1186"/>
                    <a:pt x="437" y="1251"/>
                  </a:cubicBezTo>
                  <a:cubicBezTo>
                    <a:pt x="437" y="1257"/>
                    <a:pt x="437" y="1265"/>
                    <a:pt x="436" y="1271"/>
                  </a:cubicBezTo>
                  <a:cubicBezTo>
                    <a:pt x="435" y="1298"/>
                    <a:pt x="432" y="1324"/>
                    <a:pt x="427" y="1351"/>
                  </a:cubicBezTo>
                  <a:cubicBezTo>
                    <a:pt x="426" y="1363"/>
                    <a:pt x="419" y="1374"/>
                    <a:pt x="413" y="1384"/>
                  </a:cubicBezTo>
                  <a:cubicBezTo>
                    <a:pt x="411" y="1393"/>
                    <a:pt x="409" y="1401"/>
                    <a:pt x="406" y="1411"/>
                  </a:cubicBezTo>
                  <a:cubicBezTo>
                    <a:pt x="425" y="1417"/>
                    <a:pt x="442" y="1424"/>
                    <a:pt x="461" y="1428"/>
                  </a:cubicBezTo>
                  <a:cubicBezTo>
                    <a:pt x="476" y="1433"/>
                    <a:pt x="491" y="1438"/>
                    <a:pt x="506" y="1445"/>
                  </a:cubicBezTo>
                  <a:cubicBezTo>
                    <a:pt x="514" y="1447"/>
                    <a:pt x="525" y="1451"/>
                    <a:pt x="534" y="1454"/>
                  </a:cubicBezTo>
                  <a:cubicBezTo>
                    <a:pt x="555" y="1459"/>
                    <a:pt x="575" y="1466"/>
                    <a:pt x="596" y="1473"/>
                  </a:cubicBezTo>
                  <a:cubicBezTo>
                    <a:pt x="615" y="1478"/>
                    <a:pt x="633" y="1483"/>
                    <a:pt x="653" y="1489"/>
                  </a:cubicBezTo>
                  <a:lnTo>
                    <a:pt x="653" y="1488"/>
                  </a:lnTo>
                  <a:cubicBezTo>
                    <a:pt x="658" y="1489"/>
                    <a:pt x="664" y="1490"/>
                    <a:pt x="669" y="1492"/>
                  </a:cubicBezTo>
                  <a:lnTo>
                    <a:pt x="667" y="1492"/>
                  </a:lnTo>
                  <a:cubicBezTo>
                    <a:pt x="730" y="1510"/>
                    <a:pt x="793" y="1531"/>
                    <a:pt x="855" y="1555"/>
                  </a:cubicBezTo>
                  <a:cubicBezTo>
                    <a:pt x="919" y="1578"/>
                    <a:pt x="983" y="1602"/>
                    <a:pt x="1045" y="1626"/>
                  </a:cubicBezTo>
                  <a:cubicBezTo>
                    <a:pt x="1089" y="1647"/>
                    <a:pt x="1130" y="1668"/>
                    <a:pt x="1173" y="1690"/>
                  </a:cubicBezTo>
                  <a:lnTo>
                    <a:pt x="1172" y="1689"/>
                  </a:lnTo>
                  <a:lnTo>
                    <a:pt x="1172" y="1689"/>
                  </a:lnTo>
                  <a:cubicBezTo>
                    <a:pt x="1226" y="1722"/>
                    <a:pt x="1280" y="1757"/>
                    <a:pt x="1332" y="1797"/>
                  </a:cubicBezTo>
                  <a:cubicBezTo>
                    <a:pt x="1380" y="1835"/>
                    <a:pt x="1428" y="1877"/>
                    <a:pt x="1477" y="1916"/>
                  </a:cubicBezTo>
                  <a:cubicBezTo>
                    <a:pt x="1530" y="1959"/>
                    <a:pt x="1582" y="2000"/>
                    <a:pt x="1632" y="2046"/>
                  </a:cubicBezTo>
                  <a:cubicBezTo>
                    <a:pt x="1658" y="2075"/>
                    <a:pt x="1683" y="2104"/>
                    <a:pt x="1706" y="2135"/>
                  </a:cubicBezTo>
                  <a:cubicBezTo>
                    <a:pt x="1708" y="2137"/>
                    <a:pt x="1708" y="2138"/>
                    <a:pt x="1709" y="2138"/>
                  </a:cubicBezTo>
                  <a:cubicBezTo>
                    <a:pt x="1777" y="2231"/>
                    <a:pt x="1843" y="2329"/>
                    <a:pt x="1901" y="2428"/>
                  </a:cubicBezTo>
                  <a:cubicBezTo>
                    <a:pt x="1928" y="2479"/>
                    <a:pt x="1954" y="2529"/>
                    <a:pt x="1980" y="2579"/>
                  </a:cubicBezTo>
                  <a:cubicBezTo>
                    <a:pt x="2009" y="2634"/>
                    <a:pt x="2031" y="2691"/>
                    <a:pt x="2055" y="2748"/>
                  </a:cubicBezTo>
                  <a:cubicBezTo>
                    <a:pt x="2064" y="2771"/>
                    <a:pt x="2070" y="2794"/>
                    <a:pt x="2078" y="2818"/>
                  </a:cubicBezTo>
                  <a:lnTo>
                    <a:pt x="2078" y="2818"/>
                  </a:lnTo>
                  <a:cubicBezTo>
                    <a:pt x="2078" y="2817"/>
                    <a:pt x="2078" y="2817"/>
                    <a:pt x="2078" y="2816"/>
                  </a:cubicBezTo>
                  <a:lnTo>
                    <a:pt x="2078" y="2816"/>
                  </a:lnTo>
                  <a:lnTo>
                    <a:pt x="2080" y="2824"/>
                  </a:lnTo>
                  <a:lnTo>
                    <a:pt x="2080" y="2824"/>
                  </a:lnTo>
                  <a:cubicBezTo>
                    <a:pt x="2079" y="2822"/>
                    <a:pt x="2078" y="2820"/>
                    <a:pt x="2078" y="2818"/>
                  </a:cubicBezTo>
                  <a:lnTo>
                    <a:pt x="2078" y="2818"/>
                  </a:lnTo>
                  <a:cubicBezTo>
                    <a:pt x="2078" y="2820"/>
                    <a:pt x="2078" y="2822"/>
                    <a:pt x="2080" y="2824"/>
                  </a:cubicBezTo>
                  <a:lnTo>
                    <a:pt x="2080" y="2824"/>
                  </a:lnTo>
                  <a:lnTo>
                    <a:pt x="2080" y="2824"/>
                  </a:lnTo>
                  <a:lnTo>
                    <a:pt x="2080" y="2824"/>
                  </a:lnTo>
                  <a:cubicBezTo>
                    <a:pt x="2080" y="2824"/>
                    <a:pt x="2080" y="2824"/>
                    <a:pt x="2080" y="2824"/>
                  </a:cubicBezTo>
                  <a:cubicBezTo>
                    <a:pt x="2080" y="2824"/>
                    <a:pt x="2080" y="2824"/>
                    <a:pt x="2080" y="2824"/>
                  </a:cubicBezTo>
                  <a:lnTo>
                    <a:pt x="2080" y="2824"/>
                  </a:lnTo>
                  <a:lnTo>
                    <a:pt x="2106" y="2929"/>
                  </a:lnTo>
                  <a:cubicBezTo>
                    <a:pt x="2117" y="2974"/>
                    <a:pt x="2129" y="3019"/>
                    <a:pt x="2142" y="3063"/>
                  </a:cubicBezTo>
                  <a:cubicBezTo>
                    <a:pt x="2140" y="3061"/>
                    <a:pt x="2140" y="3058"/>
                    <a:pt x="2139" y="3056"/>
                  </a:cubicBezTo>
                  <a:lnTo>
                    <a:pt x="2139" y="3056"/>
                  </a:lnTo>
                  <a:cubicBezTo>
                    <a:pt x="2145" y="3083"/>
                    <a:pt x="2150" y="3113"/>
                    <a:pt x="2155" y="3143"/>
                  </a:cubicBezTo>
                  <a:cubicBezTo>
                    <a:pt x="2158" y="3171"/>
                    <a:pt x="2160" y="3198"/>
                    <a:pt x="2162" y="3226"/>
                  </a:cubicBezTo>
                  <a:cubicBezTo>
                    <a:pt x="2163" y="3259"/>
                    <a:pt x="2168" y="3292"/>
                    <a:pt x="2171" y="3325"/>
                  </a:cubicBezTo>
                  <a:lnTo>
                    <a:pt x="2171" y="3325"/>
                  </a:lnTo>
                  <a:cubicBezTo>
                    <a:pt x="2170" y="3325"/>
                    <a:pt x="2170" y="3324"/>
                    <a:pt x="2170" y="3324"/>
                  </a:cubicBezTo>
                  <a:lnTo>
                    <a:pt x="2170" y="3324"/>
                  </a:lnTo>
                  <a:cubicBezTo>
                    <a:pt x="2174" y="3353"/>
                    <a:pt x="2175" y="3383"/>
                    <a:pt x="2178" y="3413"/>
                  </a:cubicBezTo>
                  <a:cubicBezTo>
                    <a:pt x="2179" y="3437"/>
                    <a:pt x="2179" y="3463"/>
                    <a:pt x="2178" y="3487"/>
                  </a:cubicBezTo>
                  <a:cubicBezTo>
                    <a:pt x="2178" y="3505"/>
                    <a:pt x="2176" y="3521"/>
                    <a:pt x="2174" y="3538"/>
                  </a:cubicBezTo>
                  <a:cubicBezTo>
                    <a:pt x="2171" y="3554"/>
                    <a:pt x="2170" y="3570"/>
                    <a:pt x="2171" y="3587"/>
                  </a:cubicBezTo>
                  <a:cubicBezTo>
                    <a:pt x="2166" y="3604"/>
                    <a:pt x="2159" y="3619"/>
                    <a:pt x="2154" y="3636"/>
                  </a:cubicBezTo>
                  <a:cubicBezTo>
                    <a:pt x="2134" y="3709"/>
                    <a:pt x="2129" y="3786"/>
                    <a:pt x="2134" y="3864"/>
                  </a:cubicBezTo>
                  <a:cubicBezTo>
                    <a:pt x="2135" y="3887"/>
                    <a:pt x="2138" y="3909"/>
                    <a:pt x="2142" y="3933"/>
                  </a:cubicBezTo>
                  <a:cubicBezTo>
                    <a:pt x="2132" y="3934"/>
                    <a:pt x="2124" y="3938"/>
                    <a:pt x="2117" y="3943"/>
                  </a:cubicBezTo>
                  <a:cubicBezTo>
                    <a:pt x="2114" y="3940"/>
                    <a:pt x="2113" y="3938"/>
                    <a:pt x="2111" y="3935"/>
                  </a:cubicBezTo>
                  <a:cubicBezTo>
                    <a:pt x="2114" y="3931"/>
                    <a:pt x="2117" y="3928"/>
                    <a:pt x="2121" y="3924"/>
                  </a:cubicBezTo>
                  <a:cubicBezTo>
                    <a:pt x="2144" y="3894"/>
                    <a:pt x="2127" y="3852"/>
                    <a:pt x="2111" y="3822"/>
                  </a:cubicBezTo>
                  <a:cubicBezTo>
                    <a:pt x="2085" y="3776"/>
                    <a:pt x="2042" y="3738"/>
                    <a:pt x="2000" y="3703"/>
                  </a:cubicBezTo>
                  <a:lnTo>
                    <a:pt x="1974" y="3680"/>
                  </a:lnTo>
                  <a:cubicBezTo>
                    <a:pt x="1968" y="3675"/>
                    <a:pt x="1964" y="3670"/>
                    <a:pt x="1959" y="3664"/>
                  </a:cubicBezTo>
                  <a:cubicBezTo>
                    <a:pt x="1942" y="3645"/>
                    <a:pt x="1923" y="3626"/>
                    <a:pt x="1904" y="3609"/>
                  </a:cubicBezTo>
                  <a:cubicBezTo>
                    <a:pt x="1879" y="3584"/>
                    <a:pt x="1848" y="3564"/>
                    <a:pt x="1817" y="3547"/>
                  </a:cubicBezTo>
                  <a:cubicBezTo>
                    <a:pt x="1791" y="3531"/>
                    <a:pt x="1765" y="3517"/>
                    <a:pt x="1739" y="3501"/>
                  </a:cubicBezTo>
                  <a:cubicBezTo>
                    <a:pt x="1714" y="3486"/>
                    <a:pt x="1685" y="3470"/>
                    <a:pt x="1658" y="3459"/>
                  </a:cubicBezTo>
                  <a:cubicBezTo>
                    <a:pt x="1597" y="3434"/>
                    <a:pt x="1535" y="3414"/>
                    <a:pt x="1472" y="3396"/>
                  </a:cubicBezTo>
                  <a:cubicBezTo>
                    <a:pt x="1415" y="3379"/>
                    <a:pt x="1357" y="3366"/>
                    <a:pt x="1299" y="3353"/>
                  </a:cubicBezTo>
                  <a:cubicBezTo>
                    <a:pt x="1231" y="3337"/>
                    <a:pt x="1162" y="3324"/>
                    <a:pt x="1092" y="3309"/>
                  </a:cubicBezTo>
                  <a:cubicBezTo>
                    <a:pt x="1035" y="3299"/>
                    <a:pt x="978" y="3291"/>
                    <a:pt x="921" y="3285"/>
                  </a:cubicBezTo>
                  <a:cubicBezTo>
                    <a:pt x="899" y="3283"/>
                    <a:pt x="878" y="3280"/>
                    <a:pt x="855" y="3279"/>
                  </a:cubicBezTo>
                  <a:cubicBezTo>
                    <a:pt x="841" y="3290"/>
                    <a:pt x="824" y="3299"/>
                    <a:pt x="807" y="3306"/>
                  </a:cubicBezTo>
                  <a:cubicBezTo>
                    <a:pt x="790" y="3315"/>
                    <a:pt x="771" y="3322"/>
                    <a:pt x="752" y="3327"/>
                  </a:cubicBezTo>
                  <a:cubicBezTo>
                    <a:pt x="821" y="3347"/>
                    <a:pt x="889" y="3365"/>
                    <a:pt x="957" y="3386"/>
                  </a:cubicBezTo>
                  <a:cubicBezTo>
                    <a:pt x="1031" y="3408"/>
                    <a:pt x="1103" y="3431"/>
                    <a:pt x="1175" y="3456"/>
                  </a:cubicBezTo>
                  <a:lnTo>
                    <a:pt x="1175" y="3456"/>
                  </a:lnTo>
                  <a:cubicBezTo>
                    <a:pt x="1175" y="3456"/>
                    <a:pt x="1175" y="3456"/>
                    <a:pt x="1175" y="3456"/>
                  </a:cubicBezTo>
                  <a:lnTo>
                    <a:pt x="1175" y="3456"/>
                  </a:lnTo>
                  <a:cubicBezTo>
                    <a:pt x="1231" y="3476"/>
                    <a:pt x="1286" y="3497"/>
                    <a:pt x="1338" y="3525"/>
                  </a:cubicBezTo>
                  <a:cubicBezTo>
                    <a:pt x="1388" y="3552"/>
                    <a:pt x="1441" y="3577"/>
                    <a:pt x="1489" y="3609"/>
                  </a:cubicBezTo>
                  <a:cubicBezTo>
                    <a:pt x="1494" y="3613"/>
                    <a:pt x="1499" y="3615"/>
                    <a:pt x="1504" y="3619"/>
                  </a:cubicBezTo>
                  <a:cubicBezTo>
                    <a:pt x="1530" y="3630"/>
                    <a:pt x="1555" y="3644"/>
                    <a:pt x="1579" y="3656"/>
                  </a:cubicBezTo>
                  <a:cubicBezTo>
                    <a:pt x="1627" y="3686"/>
                    <a:pt x="1673" y="3718"/>
                    <a:pt x="1719" y="3752"/>
                  </a:cubicBezTo>
                  <a:cubicBezTo>
                    <a:pt x="1799" y="3814"/>
                    <a:pt x="1879" y="3877"/>
                    <a:pt x="1951" y="3948"/>
                  </a:cubicBezTo>
                  <a:cubicBezTo>
                    <a:pt x="1974" y="3972"/>
                    <a:pt x="1995" y="3998"/>
                    <a:pt x="2016" y="4024"/>
                  </a:cubicBezTo>
                  <a:cubicBezTo>
                    <a:pt x="2040" y="4052"/>
                    <a:pt x="2062" y="4079"/>
                    <a:pt x="2086" y="4108"/>
                  </a:cubicBezTo>
                  <a:cubicBezTo>
                    <a:pt x="2092" y="4115"/>
                    <a:pt x="2101" y="4120"/>
                    <a:pt x="2109" y="4124"/>
                  </a:cubicBezTo>
                  <a:cubicBezTo>
                    <a:pt x="2109" y="4126"/>
                    <a:pt x="2111" y="4127"/>
                    <a:pt x="2111" y="4130"/>
                  </a:cubicBezTo>
                  <a:cubicBezTo>
                    <a:pt x="2124" y="4191"/>
                    <a:pt x="2145" y="4254"/>
                    <a:pt x="2184" y="4302"/>
                  </a:cubicBezTo>
                  <a:cubicBezTo>
                    <a:pt x="2176" y="4325"/>
                    <a:pt x="2173" y="4349"/>
                    <a:pt x="2175" y="4369"/>
                  </a:cubicBezTo>
                  <a:cubicBezTo>
                    <a:pt x="2181" y="4420"/>
                    <a:pt x="2200" y="4465"/>
                    <a:pt x="2221" y="4512"/>
                  </a:cubicBezTo>
                  <a:cubicBezTo>
                    <a:pt x="2276" y="4620"/>
                    <a:pt x="2351" y="4717"/>
                    <a:pt x="2429" y="4811"/>
                  </a:cubicBezTo>
                  <a:cubicBezTo>
                    <a:pt x="2490" y="4884"/>
                    <a:pt x="2556" y="4951"/>
                    <a:pt x="2628" y="5013"/>
                  </a:cubicBezTo>
                  <a:cubicBezTo>
                    <a:pt x="2655" y="5039"/>
                    <a:pt x="2682" y="5064"/>
                    <a:pt x="2710" y="5087"/>
                  </a:cubicBezTo>
                  <a:cubicBezTo>
                    <a:pt x="2766" y="5132"/>
                    <a:pt x="2824" y="5172"/>
                    <a:pt x="2886" y="5207"/>
                  </a:cubicBezTo>
                  <a:cubicBezTo>
                    <a:pt x="2913" y="5223"/>
                    <a:pt x="2942" y="5235"/>
                    <a:pt x="2969" y="5249"/>
                  </a:cubicBezTo>
                  <a:cubicBezTo>
                    <a:pt x="2968" y="5250"/>
                    <a:pt x="2968" y="5252"/>
                    <a:pt x="2967" y="5255"/>
                  </a:cubicBezTo>
                  <a:cubicBezTo>
                    <a:pt x="2963" y="5265"/>
                    <a:pt x="2959" y="5274"/>
                    <a:pt x="2958" y="5285"/>
                  </a:cubicBezTo>
                  <a:lnTo>
                    <a:pt x="2954" y="5319"/>
                  </a:lnTo>
                  <a:cubicBezTo>
                    <a:pt x="2953" y="5338"/>
                    <a:pt x="2950" y="5358"/>
                    <a:pt x="2949" y="5378"/>
                  </a:cubicBezTo>
                  <a:cubicBezTo>
                    <a:pt x="2947" y="5415"/>
                    <a:pt x="2945" y="5452"/>
                    <a:pt x="2945" y="5489"/>
                  </a:cubicBezTo>
                  <a:cubicBezTo>
                    <a:pt x="2945" y="5522"/>
                    <a:pt x="2945" y="5553"/>
                    <a:pt x="2947" y="5585"/>
                  </a:cubicBezTo>
                  <a:cubicBezTo>
                    <a:pt x="2948" y="5623"/>
                    <a:pt x="2948" y="5663"/>
                    <a:pt x="2950" y="5703"/>
                  </a:cubicBezTo>
                  <a:cubicBezTo>
                    <a:pt x="2950" y="5710"/>
                    <a:pt x="2952" y="5718"/>
                    <a:pt x="2952" y="5725"/>
                  </a:cubicBezTo>
                  <a:lnTo>
                    <a:pt x="2952" y="5724"/>
                  </a:lnTo>
                  <a:cubicBezTo>
                    <a:pt x="2954" y="5756"/>
                    <a:pt x="2957" y="5788"/>
                    <a:pt x="2959" y="5819"/>
                  </a:cubicBezTo>
                  <a:cubicBezTo>
                    <a:pt x="2960" y="5833"/>
                    <a:pt x="2960" y="5847"/>
                    <a:pt x="2962" y="5861"/>
                  </a:cubicBezTo>
                  <a:cubicBezTo>
                    <a:pt x="2962" y="5865"/>
                    <a:pt x="2962" y="5870"/>
                    <a:pt x="2963" y="5874"/>
                  </a:cubicBezTo>
                  <a:lnTo>
                    <a:pt x="2963" y="5875"/>
                  </a:lnTo>
                  <a:cubicBezTo>
                    <a:pt x="2964" y="5890"/>
                    <a:pt x="2965" y="5906"/>
                    <a:pt x="2968" y="5922"/>
                  </a:cubicBezTo>
                  <a:cubicBezTo>
                    <a:pt x="2975" y="5981"/>
                    <a:pt x="2983" y="6039"/>
                    <a:pt x="2989" y="6097"/>
                  </a:cubicBezTo>
                  <a:cubicBezTo>
                    <a:pt x="2996" y="6159"/>
                    <a:pt x="3009" y="6221"/>
                    <a:pt x="3021" y="6282"/>
                  </a:cubicBezTo>
                  <a:cubicBezTo>
                    <a:pt x="3035" y="6350"/>
                    <a:pt x="3053" y="6417"/>
                    <a:pt x="3073" y="6484"/>
                  </a:cubicBezTo>
                  <a:cubicBezTo>
                    <a:pt x="3091" y="6544"/>
                    <a:pt x="3114" y="6602"/>
                    <a:pt x="3139" y="6658"/>
                  </a:cubicBezTo>
                  <a:cubicBezTo>
                    <a:pt x="3149" y="6683"/>
                    <a:pt x="3160" y="6706"/>
                    <a:pt x="3172" y="6729"/>
                  </a:cubicBezTo>
                  <a:cubicBezTo>
                    <a:pt x="3188" y="6757"/>
                    <a:pt x="3202" y="6788"/>
                    <a:pt x="3220" y="6816"/>
                  </a:cubicBezTo>
                  <a:cubicBezTo>
                    <a:pt x="3237" y="6842"/>
                    <a:pt x="3252" y="6868"/>
                    <a:pt x="3269" y="6894"/>
                  </a:cubicBezTo>
                  <a:cubicBezTo>
                    <a:pt x="3282" y="6912"/>
                    <a:pt x="3295" y="6931"/>
                    <a:pt x="3306" y="6951"/>
                  </a:cubicBezTo>
                  <a:cubicBezTo>
                    <a:pt x="3314" y="6964"/>
                    <a:pt x="3327" y="6974"/>
                    <a:pt x="3341" y="6979"/>
                  </a:cubicBezTo>
                  <a:cubicBezTo>
                    <a:pt x="3347" y="6981"/>
                    <a:pt x="3354" y="6983"/>
                    <a:pt x="3361" y="6983"/>
                  </a:cubicBezTo>
                  <a:cubicBezTo>
                    <a:pt x="3369" y="6983"/>
                    <a:pt x="3378" y="6981"/>
                    <a:pt x="3386" y="6977"/>
                  </a:cubicBezTo>
                  <a:cubicBezTo>
                    <a:pt x="3390" y="6975"/>
                    <a:pt x="3394" y="6972"/>
                    <a:pt x="3398" y="6969"/>
                  </a:cubicBezTo>
                  <a:cubicBezTo>
                    <a:pt x="3406" y="6987"/>
                    <a:pt x="3413" y="7005"/>
                    <a:pt x="3422" y="7024"/>
                  </a:cubicBezTo>
                  <a:cubicBezTo>
                    <a:pt x="3448" y="7081"/>
                    <a:pt x="3473" y="7138"/>
                    <a:pt x="3504" y="7194"/>
                  </a:cubicBezTo>
                  <a:cubicBezTo>
                    <a:pt x="3535" y="7250"/>
                    <a:pt x="3567" y="7306"/>
                    <a:pt x="3599" y="7361"/>
                  </a:cubicBezTo>
                  <a:cubicBezTo>
                    <a:pt x="3619" y="7394"/>
                    <a:pt x="3640" y="7423"/>
                    <a:pt x="3663" y="7454"/>
                  </a:cubicBezTo>
                  <a:cubicBezTo>
                    <a:pt x="3674" y="7472"/>
                    <a:pt x="3685" y="7488"/>
                    <a:pt x="3695" y="7505"/>
                  </a:cubicBezTo>
                  <a:cubicBezTo>
                    <a:pt x="3711" y="7514"/>
                    <a:pt x="3730" y="7524"/>
                    <a:pt x="3747" y="7534"/>
                  </a:cubicBezTo>
                  <a:cubicBezTo>
                    <a:pt x="3752" y="7539"/>
                    <a:pt x="3758" y="7541"/>
                    <a:pt x="3764" y="7545"/>
                  </a:cubicBezTo>
                  <a:cubicBezTo>
                    <a:pt x="3730" y="7483"/>
                    <a:pt x="3699" y="7419"/>
                    <a:pt x="3669" y="7356"/>
                  </a:cubicBezTo>
                  <a:cubicBezTo>
                    <a:pt x="3633" y="7278"/>
                    <a:pt x="3598" y="7198"/>
                    <a:pt x="3568" y="7116"/>
                  </a:cubicBezTo>
                  <a:lnTo>
                    <a:pt x="3568" y="7116"/>
                  </a:lnTo>
                  <a:cubicBezTo>
                    <a:pt x="3568" y="7116"/>
                    <a:pt x="3568" y="7116"/>
                    <a:pt x="3568" y="7116"/>
                  </a:cubicBezTo>
                  <a:cubicBezTo>
                    <a:pt x="3541" y="7044"/>
                    <a:pt x="3522" y="6968"/>
                    <a:pt x="3503" y="6894"/>
                  </a:cubicBezTo>
                  <a:cubicBezTo>
                    <a:pt x="3503" y="6892"/>
                    <a:pt x="3501" y="6889"/>
                    <a:pt x="3501" y="6888"/>
                  </a:cubicBezTo>
                  <a:cubicBezTo>
                    <a:pt x="3501" y="6886"/>
                    <a:pt x="3500" y="6885"/>
                    <a:pt x="3500" y="6884"/>
                  </a:cubicBezTo>
                  <a:cubicBezTo>
                    <a:pt x="3479" y="6834"/>
                    <a:pt x="3459" y="6783"/>
                    <a:pt x="3441" y="6732"/>
                  </a:cubicBezTo>
                  <a:cubicBezTo>
                    <a:pt x="3431" y="6701"/>
                    <a:pt x="3421" y="6670"/>
                    <a:pt x="3415" y="6638"/>
                  </a:cubicBezTo>
                  <a:cubicBezTo>
                    <a:pt x="3415" y="6637"/>
                    <a:pt x="3413" y="6634"/>
                    <a:pt x="3413" y="6632"/>
                  </a:cubicBezTo>
                  <a:cubicBezTo>
                    <a:pt x="3412" y="6627"/>
                    <a:pt x="3412" y="6623"/>
                    <a:pt x="3410" y="6620"/>
                  </a:cubicBezTo>
                  <a:cubicBezTo>
                    <a:pt x="3410" y="6617"/>
                    <a:pt x="3408" y="6616"/>
                    <a:pt x="3408" y="6613"/>
                  </a:cubicBezTo>
                  <a:cubicBezTo>
                    <a:pt x="3408" y="6611"/>
                    <a:pt x="3407" y="6607"/>
                    <a:pt x="3406" y="6605"/>
                  </a:cubicBezTo>
                  <a:cubicBezTo>
                    <a:pt x="3406" y="6603"/>
                    <a:pt x="3406" y="6603"/>
                    <a:pt x="3405" y="6602"/>
                  </a:cubicBezTo>
                  <a:cubicBezTo>
                    <a:pt x="3405" y="6595"/>
                    <a:pt x="3402" y="6589"/>
                    <a:pt x="3401" y="6581"/>
                  </a:cubicBezTo>
                  <a:cubicBezTo>
                    <a:pt x="3393" y="6545"/>
                    <a:pt x="3385" y="6508"/>
                    <a:pt x="3377" y="6471"/>
                  </a:cubicBezTo>
                  <a:lnTo>
                    <a:pt x="3377" y="6474"/>
                  </a:lnTo>
                  <a:cubicBezTo>
                    <a:pt x="3365" y="6409"/>
                    <a:pt x="3353" y="6341"/>
                    <a:pt x="3340" y="6275"/>
                  </a:cubicBezTo>
                  <a:cubicBezTo>
                    <a:pt x="3328" y="6210"/>
                    <a:pt x="3318" y="6146"/>
                    <a:pt x="3312" y="6080"/>
                  </a:cubicBezTo>
                  <a:cubicBezTo>
                    <a:pt x="3308" y="6019"/>
                    <a:pt x="3304" y="5958"/>
                    <a:pt x="3304" y="5896"/>
                  </a:cubicBezTo>
                  <a:cubicBezTo>
                    <a:pt x="3302" y="5893"/>
                    <a:pt x="3300" y="5888"/>
                    <a:pt x="3299" y="5884"/>
                  </a:cubicBezTo>
                  <a:cubicBezTo>
                    <a:pt x="3293" y="5868"/>
                    <a:pt x="3297" y="5852"/>
                    <a:pt x="3297" y="5837"/>
                  </a:cubicBezTo>
                  <a:cubicBezTo>
                    <a:pt x="3297" y="5810"/>
                    <a:pt x="3298" y="5784"/>
                    <a:pt x="3299" y="5756"/>
                  </a:cubicBezTo>
                  <a:cubicBezTo>
                    <a:pt x="3304" y="5693"/>
                    <a:pt x="3310" y="5629"/>
                    <a:pt x="3317" y="5565"/>
                  </a:cubicBezTo>
                  <a:cubicBezTo>
                    <a:pt x="3330" y="5450"/>
                    <a:pt x="3351" y="5336"/>
                    <a:pt x="3382" y="5224"/>
                  </a:cubicBezTo>
                  <a:lnTo>
                    <a:pt x="3382" y="5224"/>
                  </a:lnTo>
                  <a:cubicBezTo>
                    <a:pt x="3382" y="5225"/>
                    <a:pt x="3381" y="5228"/>
                    <a:pt x="3381" y="5229"/>
                  </a:cubicBezTo>
                  <a:cubicBezTo>
                    <a:pt x="3387" y="5207"/>
                    <a:pt x="3393" y="5186"/>
                    <a:pt x="3401" y="5163"/>
                  </a:cubicBezTo>
                  <a:cubicBezTo>
                    <a:pt x="3389" y="5156"/>
                    <a:pt x="3376" y="5146"/>
                    <a:pt x="3365" y="5139"/>
                  </a:cubicBezTo>
                  <a:cubicBezTo>
                    <a:pt x="3346" y="5126"/>
                    <a:pt x="3328" y="5113"/>
                    <a:pt x="3309" y="5100"/>
                  </a:cubicBezTo>
                  <a:cubicBezTo>
                    <a:pt x="3258" y="5064"/>
                    <a:pt x="3207" y="5032"/>
                    <a:pt x="3155" y="4997"/>
                  </a:cubicBezTo>
                  <a:cubicBezTo>
                    <a:pt x="3135" y="4984"/>
                    <a:pt x="3114" y="4969"/>
                    <a:pt x="3095" y="4954"/>
                  </a:cubicBezTo>
                  <a:cubicBezTo>
                    <a:pt x="3080" y="4945"/>
                    <a:pt x="3064" y="4936"/>
                    <a:pt x="3049" y="4926"/>
                  </a:cubicBezTo>
                  <a:cubicBezTo>
                    <a:pt x="3006" y="4899"/>
                    <a:pt x="2966" y="4871"/>
                    <a:pt x="2927" y="4840"/>
                  </a:cubicBezTo>
                  <a:cubicBezTo>
                    <a:pt x="2855" y="4776"/>
                    <a:pt x="2786" y="4708"/>
                    <a:pt x="2720" y="4639"/>
                  </a:cubicBezTo>
                  <a:lnTo>
                    <a:pt x="2719" y="4637"/>
                  </a:lnTo>
                  <a:cubicBezTo>
                    <a:pt x="2717" y="4636"/>
                    <a:pt x="2717" y="4635"/>
                    <a:pt x="2716" y="4635"/>
                  </a:cubicBezTo>
                  <a:cubicBezTo>
                    <a:pt x="2716" y="4635"/>
                    <a:pt x="2717" y="4636"/>
                    <a:pt x="2717" y="4637"/>
                  </a:cubicBezTo>
                  <a:cubicBezTo>
                    <a:pt x="2665" y="4578"/>
                    <a:pt x="2618" y="4518"/>
                    <a:pt x="2574" y="4454"/>
                  </a:cubicBezTo>
                  <a:cubicBezTo>
                    <a:pt x="2541" y="4404"/>
                    <a:pt x="2513" y="4355"/>
                    <a:pt x="2486" y="4304"/>
                  </a:cubicBezTo>
                  <a:cubicBezTo>
                    <a:pt x="2461" y="4250"/>
                    <a:pt x="2436" y="4196"/>
                    <a:pt x="2415" y="4139"/>
                  </a:cubicBezTo>
                  <a:cubicBezTo>
                    <a:pt x="2401" y="4098"/>
                    <a:pt x="2389" y="4056"/>
                    <a:pt x="2379" y="4014"/>
                  </a:cubicBezTo>
                  <a:cubicBezTo>
                    <a:pt x="2370" y="3965"/>
                    <a:pt x="2361" y="3916"/>
                    <a:pt x="2355" y="3867"/>
                  </a:cubicBezTo>
                  <a:cubicBezTo>
                    <a:pt x="2354" y="3825"/>
                    <a:pt x="2354" y="3785"/>
                    <a:pt x="2355" y="3744"/>
                  </a:cubicBezTo>
                  <a:lnTo>
                    <a:pt x="2355" y="3746"/>
                  </a:lnTo>
                  <a:cubicBezTo>
                    <a:pt x="2357" y="3720"/>
                    <a:pt x="2361" y="3694"/>
                    <a:pt x="2365" y="3669"/>
                  </a:cubicBezTo>
                  <a:cubicBezTo>
                    <a:pt x="2375" y="3618"/>
                    <a:pt x="2388" y="3571"/>
                    <a:pt x="2404" y="3521"/>
                  </a:cubicBezTo>
                  <a:cubicBezTo>
                    <a:pt x="2412" y="3495"/>
                    <a:pt x="2421" y="3469"/>
                    <a:pt x="2435" y="3445"/>
                  </a:cubicBezTo>
                  <a:cubicBezTo>
                    <a:pt x="2441" y="3429"/>
                    <a:pt x="2448" y="3416"/>
                    <a:pt x="2456" y="3400"/>
                  </a:cubicBezTo>
                  <a:cubicBezTo>
                    <a:pt x="2464" y="3380"/>
                    <a:pt x="2467" y="3357"/>
                    <a:pt x="2459" y="3336"/>
                  </a:cubicBezTo>
                  <a:cubicBezTo>
                    <a:pt x="2452" y="3323"/>
                    <a:pt x="2441" y="3313"/>
                    <a:pt x="2428" y="3304"/>
                  </a:cubicBezTo>
                  <a:cubicBezTo>
                    <a:pt x="2430" y="3290"/>
                    <a:pt x="2432" y="3276"/>
                    <a:pt x="2433" y="3262"/>
                  </a:cubicBezTo>
                  <a:cubicBezTo>
                    <a:pt x="2436" y="3210"/>
                    <a:pt x="2430" y="3158"/>
                    <a:pt x="2422" y="3107"/>
                  </a:cubicBezTo>
                  <a:cubicBezTo>
                    <a:pt x="2415" y="3052"/>
                    <a:pt x="2405" y="2999"/>
                    <a:pt x="2389" y="2946"/>
                  </a:cubicBezTo>
                  <a:cubicBezTo>
                    <a:pt x="2383" y="2921"/>
                    <a:pt x="2376" y="2897"/>
                    <a:pt x="2369" y="2874"/>
                  </a:cubicBezTo>
                  <a:cubicBezTo>
                    <a:pt x="2366" y="2856"/>
                    <a:pt x="2363" y="2840"/>
                    <a:pt x="2359" y="2823"/>
                  </a:cubicBezTo>
                  <a:cubicBezTo>
                    <a:pt x="2340" y="2742"/>
                    <a:pt x="2313" y="2663"/>
                    <a:pt x="2286" y="2586"/>
                  </a:cubicBezTo>
                  <a:cubicBezTo>
                    <a:pt x="2252" y="2485"/>
                    <a:pt x="2206" y="2389"/>
                    <a:pt x="2153" y="2297"/>
                  </a:cubicBezTo>
                  <a:cubicBezTo>
                    <a:pt x="2146" y="2268"/>
                    <a:pt x="2136" y="2240"/>
                    <a:pt x="2123" y="2211"/>
                  </a:cubicBezTo>
                  <a:cubicBezTo>
                    <a:pt x="2102" y="2160"/>
                    <a:pt x="2076" y="2111"/>
                    <a:pt x="2048" y="2062"/>
                  </a:cubicBezTo>
                  <a:cubicBezTo>
                    <a:pt x="2019" y="2014"/>
                    <a:pt x="1986" y="1971"/>
                    <a:pt x="1951" y="1926"/>
                  </a:cubicBezTo>
                  <a:cubicBezTo>
                    <a:pt x="1881" y="1838"/>
                    <a:pt x="1798" y="1757"/>
                    <a:pt x="1708" y="1690"/>
                  </a:cubicBezTo>
                  <a:cubicBezTo>
                    <a:pt x="1698" y="1683"/>
                    <a:pt x="1688" y="1677"/>
                    <a:pt x="1677" y="1670"/>
                  </a:cubicBezTo>
                  <a:cubicBezTo>
                    <a:pt x="1667" y="1663"/>
                    <a:pt x="1659" y="1657"/>
                    <a:pt x="1647" y="1653"/>
                  </a:cubicBezTo>
                  <a:cubicBezTo>
                    <a:pt x="1638" y="1649"/>
                    <a:pt x="1630" y="1645"/>
                    <a:pt x="1619" y="1645"/>
                  </a:cubicBezTo>
                  <a:cubicBezTo>
                    <a:pt x="1617" y="1645"/>
                    <a:pt x="1615" y="1646"/>
                    <a:pt x="1612" y="1646"/>
                  </a:cubicBezTo>
                  <a:lnTo>
                    <a:pt x="1609" y="1646"/>
                  </a:lnTo>
                  <a:cubicBezTo>
                    <a:pt x="1599" y="1636"/>
                    <a:pt x="1586" y="1625"/>
                    <a:pt x="1571" y="1618"/>
                  </a:cubicBezTo>
                  <a:cubicBezTo>
                    <a:pt x="1565" y="1616"/>
                    <a:pt x="1558" y="1616"/>
                    <a:pt x="1552" y="1616"/>
                  </a:cubicBezTo>
                  <a:cubicBezTo>
                    <a:pt x="1546" y="1616"/>
                    <a:pt x="1541" y="1616"/>
                    <a:pt x="1535" y="1617"/>
                  </a:cubicBezTo>
                  <a:cubicBezTo>
                    <a:pt x="1517" y="1597"/>
                    <a:pt x="1492" y="1582"/>
                    <a:pt x="1470" y="1568"/>
                  </a:cubicBezTo>
                  <a:cubicBezTo>
                    <a:pt x="1440" y="1549"/>
                    <a:pt x="1411" y="1529"/>
                    <a:pt x="1380" y="1512"/>
                  </a:cubicBezTo>
                  <a:cubicBezTo>
                    <a:pt x="1357" y="1498"/>
                    <a:pt x="1337" y="1484"/>
                    <a:pt x="1313" y="1473"/>
                  </a:cubicBezTo>
                  <a:cubicBezTo>
                    <a:pt x="1295" y="1462"/>
                    <a:pt x="1275" y="1453"/>
                    <a:pt x="1255" y="1445"/>
                  </a:cubicBezTo>
                  <a:cubicBezTo>
                    <a:pt x="1239" y="1432"/>
                    <a:pt x="1220" y="1422"/>
                    <a:pt x="1204" y="1411"/>
                  </a:cubicBezTo>
                  <a:cubicBezTo>
                    <a:pt x="1186" y="1399"/>
                    <a:pt x="1168" y="1388"/>
                    <a:pt x="1150" y="1378"/>
                  </a:cubicBezTo>
                  <a:cubicBezTo>
                    <a:pt x="1136" y="1369"/>
                    <a:pt x="1121" y="1362"/>
                    <a:pt x="1109" y="1354"/>
                  </a:cubicBezTo>
                  <a:cubicBezTo>
                    <a:pt x="1088" y="1344"/>
                    <a:pt x="1065" y="1337"/>
                    <a:pt x="1044" y="1332"/>
                  </a:cubicBezTo>
                  <a:cubicBezTo>
                    <a:pt x="1037" y="1330"/>
                    <a:pt x="1030" y="1329"/>
                    <a:pt x="1023" y="1329"/>
                  </a:cubicBezTo>
                  <a:cubicBezTo>
                    <a:pt x="1013" y="1329"/>
                    <a:pt x="1002" y="1331"/>
                    <a:pt x="993" y="1336"/>
                  </a:cubicBezTo>
                  <a:cubicBezTo>
                    <a:pt x="965" y="1327"/>
                    <a:pt x="936" y="1317"/>
                    <a:pt x="908" y="1308"/>
                  </a:cubicBezTo>
                  <a:cubicBezTo>
                    <a:pt x="879" y="1301"/>
                    <a:pt x="851" y="1295"/>
                    <a:pt x="822" y="1288"/>
                  </a:cubicBezTo>
                  <a:cubicBezTo>
                    <a:pt x="797" y="1275"/>
                    <a:pt x="771" y="1265"/>
                    <a:pt x="743" y="1259"/>
                  </a:cubicBezTo>
                  <a:cubicBezTo>
                    <a:pt x="727" y="1255"/>
                    <a:pt x="709" y="1251"/>
                    <a:pt x="693" y="1245"/>
                  </a:cubicBezTo>
                  <a:cubicBezTo>
                    <a:pt x="686" y="1243"/>
                    <a:pt x="678" y="1241"/>
                    <a:pt x="672" y="1238"/>
                  </a:cubicBezTo>
                  <a:cubicBezTo>
                    <a:pt x="671" y="1234"/>
                    <a:pt x="668" y="1231"/>
                    <a:pt x="667" y="1228"/>
                  </a:cubicBezTo>
                  <a:cubicBezTo>
                    <a:pt x="666" y="1174"/>
                    <a:pt x="663" y="1123"/>
                    <a:pt x="656" y="1071"/>
                  </a:cubicBezTo>
                  <a:cubicBezTo>
                    <a:pt x="646" y="1009"/>
                    <a:pt x="627" y="949"/>
                    <a:pt x="604" y="889"/>
                  </a:cubicBezTo>
                  <a:cubicBezTo>
                    <a:pt x="580" y="831"/>
                    <a:pt x="551" y="772"/>
                    <a:pt x="526" y="714"/>
                  </a:cubicBezTo>
                  <a:cubicBezTo>
                    <a:pt x="498" y="657"/>
                    <a:pt x="471" y="602"/>
                    <a:pt x="440" y="548"/>
                  </a:cubicBezTo>
                  <a:cubicBezTo>
                    <a:pt x="407" y="488"/>
                    <a:pt x="369" y="433"/>
                    <a:pt x="331" y="379"/>
                  </a:cubicBezTo>
                  <a:cubicBezTo>
                    <a:pt x="312" y="354"/>
                    <a:pt x="296" y="330"/>
                    <a:pt x="278" y="306"/>
                  </a:cubicBezTo>
                  <a:cubicBezTo>
                    <a:pt x="247" y="260"/>
                    <a:pt x="216" y="215"/>
                    <a:pt x="180" y="173"/>
                  </a:cubicBezTo>
                  <a:cubicBezTo>
                    <a:pt x="129" y="114"/>
                    <a:pt x="75" y="58"/>
                    <a:pt x="15" y="11"/>
                  </a:cubicBezTo>
                  <a:cubicBezTo>
                    <a:pt x="12" y="9"/>
                    <a:pt x="9" y="7"/>
                    <a:pt x="6" y="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3885820" y="3182075"/>
              <a:ext cx="1763" cy="3149"/>
            </a:xfrm>
            <a:custGeom>
              <a:avLst/>
              <a:gdLst/>
              <a:ahLst/>
              <a:cxnLst/>
              <a:rect l="l" t="t" r="r" b="b"/>
              <a:pathLst>
                <a:path w="28" h="50" extrusionOk="0">
                  <a:moveTo>
                    <a:pt x="27" y="0"/>
                  </a:moveTo>
                  <a:cubicBezTo>
                    <a:pt x="23" y="9"/>
                    <a:pt x="16" y="18"/>
                    <a:pt x="11" y="27"/>
                  </a:cubicBezTo>
                  <a:cubicBezTo>
                    <a:pt x="9" y="35"/>
                    <a:pt x="5" y="41"/>
                    <a:pt x="1" y="50"/>
                  </a:cubicBezTo>
                  <a:cubicBezTo>
                    <a:pt x="4" y="45"/>
                    <a:pt x="8" y="40"/>
                    <a:pt x="11" y="35"/>
                  </a:cubicBezTo>
                  <a:cubicBezTo>
                    <a:pt x="11" y="34"/>
                    <a:pt x="11" y="34"/>
                    <a:pt x="12" y="32"/>
                  </a:cubicBezTo>
                  <a:cubicBezTo>
                    <a:pt x="14" y="30"/>
                    <a:pt x="16" y="29"/>
                    <a:pt x="17" y="26"/>
                  </a:cubicBezTo>
                  <a:cubicBezTo>
                    <a:pt x="24" y="19"/>
                    <a:pt x="26" y="9"/>
                    <a:pt x="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4911583" y="3023509"/>
              <a:ext cx="63" cy="126"/>
            </a:xfrm>
            <a:custGeom>
              <a:avLst/>
              <a:gdLst/>
              <a:ahLst/>
              <a:cxnLst/>
              <a:rect l="l" t="t" r="r" b="b"/>
              <a:pathLst>
                <a:path w="1" h="2" extrusionOk="0">
                  <a:moveTo>
                    <a:pt x="1" y="0"/>
                  </a:moveTo>
                  <a:cubicBezTo>
                    <a:pt x="1" y="1"/>
                    <a:pt x="1" y="1"/>
                    <a:pt x="1" y="0"/>
                  </a:cubicBezTo>
                  <a:cubicBezTo>
                    <a:pt x="1" y="1"/>
                    <a:pt x="1" y="1"/>
                    <a:pt x="1" y="0"/>
                  </a:cubicBezTo>
                  <a:cubicBezTo>
                    <a:pt x="1" y="1"/>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a:off x="5448678" y="3030877"/>
              <a:ext cx="63" cy="63"/>
            </a:xfrm>
            <a:custGeom>
              <a:avLst/>
              <a:gdLst/>
              <a:ahLst/>
              <a:cxnLst/>
              <a:rect l="l" t="t" r="r" b="b"/>
              <a:pathLst>
                <a:path w="1" h="1" extrusionOk="0">
                  <a:moveTo>
                    <a:pt x="0" y="1"/>
                  </a:moveTo>
                  <a:lnTo>
                    <a:pt x="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a:off x="5448426" y="3030185"/>
              <a:ext cx="315" cy="756"/>
            </a:xfrm>
            <a:custGeom>
              <a:avLst/>
              <a:gdLst/>
              <a:ahLst/>
              <a:cxnLst/>
              <a:rect l="l" t="t" r="r" b="b"/>
              <a:pathLst>
                <a:path w="5" h="12" extrusionOk="0">
                  <a:moveTo>
                    <a:pt x="1" y="0"/>
                  </a:moveTo>
                  <a:cubicBezTo>
                    <a:pt x="1" y="3"/>
                    <a:pt x="3" y="8"/>
                    <a:pt x="4" y="12"/>
                  </a:cubicBezTo>
                  <a:cubicBezTo>
                    <a:pt x="4" y="9"/>
                    <a:pt x="3" y="6"/>
                    <a:pt x="3" y="3"/>
                  </a:cubicBezTo>
                  <a:cubicBezTo>
                    <a:pt x="3" y="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a:off x="5049494" y="2726089"/>
              <a:ext cx="300127" cy="419586"/>
            </a:xfrm>
            <a:custGeom>
              <a:avLst/>
              <a:gdLst/>
              <a:ahLst/>
              <a:cxnLst/>
              <a:rect l="l" t="t" r="r" b="b"/>
              <a:pathLst>
                <a:path w="4766" h="6663" extrusionOk="0">
                  <a:moveTo>
                    <a:pt x="1933" y="674"/>
                  </a:moveTo>
                  <a:cubicBezTo>
                    <a:pt x="1933" y="674"/>
                    <a:pt x="1932" y="675"/>
                    <a:pt x="1931" y="676"/>
                  </a:cubicBezTo>
                  <a:lnTo>
                    <a:pt x="1931" y="676"/>
                  </a:lnTo>
                  <a:cubicBezTo>
                    <a:pt x="1933" y="676"/>
                    <a:pt x="1933" y="675"/>
                    <a:pt x="1933" y="674"/>
                  </a:cubicBezTo>
                  <a:close/>
                  <a:moveTo>
                    <a:pt x="1299" y="1506"/>
                  </a:moveTo>
                  <a:cubicBezTo>
                    <a:pt x="1299" y="1506"/>
                    <a:pt x="1299" y="1506"/>
                    <a:pt x="1299" y="1506"/>
                  </a:cubicBezTo>
                  <a:cubicBezTo>
                    <a:pt x="1299" y="1506"/>
                    <a:pt x="1299" y="1506"/>
                    <a:pt x="1299" y="1506"/>
                  </a:cubicBezTo>
                  <a:close/>
                  <a:moveTo>
                    <a:pt x="3358" y="1733"/>
                  </a:moveTo>
                  <a:lnTo>
                    <a:pt x="3358" y="1733"/>
                  </a:lnTo>
                  <a:cubicBezTo>
                    <a:pt x="3358" y="1734"/>
                    <a:pt x="3358" y="1734"/>
                    <a:pt x="3358" y="1734"/>
                  </a:cubicBezTo>
                  <a:lnTo>
                    <a:pt x="3358" y="1734"/>
                  </a:lnTo>
                  <a:cubicBezTo>
                    <a:pt x="3358" y="1734"/>
                    <a:pt x="3358" y="1734"/>
                    <a:pt x="3358" y="1733"/>
                  </a:cubicBezTo>
                  <a:close/>
                  <a:moveTo>
                    <a:pt x="10" y="3302"/>
                  </a:moveTo>
                  <a:cubicBezTo>
                    <a:pt x="9" y="3303"/>
                    <a:pt x="9" y="3305"/>
                    <a:pt x="9" y="3307"/>
                  </a:cubicBezTo>
                  <a:lnTo>
                    <a:pt x="9" y="3307"/>
                  </a:lnTo>
                  <a:lnTo>
                    <a:pt x="10" y="3302"/>
                  </a:lnTo>
                  <a:close/>
                  <a:moveTo>
                    <a:pt x="9" y="3307"/>
                  </a:moveTo>
                  <a:lnTo>
                    <a:pt x="8" y="3308"/>
                  </a:lnTo>
                  <a:lnTo>
                    <a:pt x="8" y="3308"/>
                  </a:lnTo>
                  <a:cubicBezTo>
                    <a:pt x="8" y="3308"/>
                    <a:pt x="8" y="3307"/>
                    <a:pt x="9" y="3307"/>
                  </a:cubicBezTo>
                  <a:close/>
                  <a:moveTo>
                    <a:pt x="2817" y="6330"/>
                  </a:moveTo>
                  <a:cubicBezTo>
                    <a:pt x="2815" y="6331"/>
                    <a:pt x="2813" y="6333"/>
                    <a:pt x="2812" y="6335"/>
                  </a:cubicBezTo>
                  <a:cubicBezTo>
                    <a:pt x="2814" y="6333"/>
                    <a:pt x="2815" y="6332"/>
                    <a:pt x="2817" y="6330"/>
                  </a:cubicBezTo>
                  <a:close/>
                  <a:moveTo>
                    <a:pt x="2843" y="1"/>
                  </a:moveTo>
                  <a:cubicBezTo>
                    <a:pt x="2842" y="1"/>
                    <a:pt x="2841" y="1"/>
                    <a:pt x="2839" y="2"/>
                  </a:cubicBezTo>
                  <a:cubicBezTo>
                    <a:pt x="2816" y="7"/>
                    <a:pt x="2791" y="13"/>
                    <a:pt x="2768" y="18"/>
                  </a:cubicBezTo>
                  <a:lnTo>
                    <a:pt x="2718" y="31"/>
                  </a:lnTo>
                  <a:lnTo>
                    <a:pt x="2718" y="32"/>
                  </a:lnTo>
                  <a:cubicBezTo>
                    <a:pt x="2713" y="33"/>
                    <a:pt x="2707" y="33"/>
                    <a:pt x="2702" y="34"/>
                  </a:cubicBezTo>
                  <a:cubicBezTo>
                    <a:pt x="2641" y="49"/>
                    <a:pt x="2583" y="70"/>
                    <a:pt x="2524" y="96"/>
                  </a:cubicBezTo>
                  <a:cubicBezTo>
                    <a:pt x="2466" y="120"/>
                    <a:pt x="2410" y="150"/>
                    <a:pt x="2353" y="178"/>
                  </a:cubicBezTo>
                  <a:cubicBezTo>
                    <a:pt x="2297" y="207"/>
                    <a:pt x="2239" y="235"/>
                    <a:pt x="2185" y="270"/>
                  </a:cubicBezTo>
                  <a:cubicBezTo>
                    <a:pt x="2132" y="305"/>
                    <a:pt x="2082" y="342"/>
                    <a:pt x="2036" y="384"/>
                  </a:cubicBezTo>
                  <a:cubicBezTo>
                    <a:pt x="1946" y="462"/>
                    <a:pt x="1866" y="549"/>
                    <a:pt x="1795" y="643"/>
                  </a:cubicBezTo>
                  <a:cubicBezTo>
                    <a:pt x="1747" y="709"/>
                    <a:pt x="1698" y="775"/>
                    <a:pt x="1657" y="844"/>
                  </a:cubicBezTo>
                  <a:cubicBezTo>
                    <a:pt x="1619" y="910"/>
                    <a:pt x="1582" y="976"/>
                    <a:pt x="1542" y="1042"/>
                  </a:cubicBezTo>
                  <a:cubicBezTo>
                    <a:pt x="1505" y="1104"/>
                    <a:pt x="1468" y="1166"/>
                    <a:pt x="1435" y="1230"/>
                  </a:cubicBezTo>
                  <a:cubicBezTo>
                    <a:pt x="1420" y="1262"/>
                    <a:pt x="1407" y="1295"/>
                    <a:pt x="1394" y="1327"/>
                  </a:cubicBezTo>
                  <a:cubicBezTo>
                    <a:pt x="1391" y="1334"/>
                    <a:pt x="1386" y="1342"/>
                    <a:pt x="1383" y="1352"/>
                  </a:cubicBezTo>
                  <a:cubicBezTo>
                    <a:pt x="1363" y="1357"/>
                    <a:pt x="1344" y="1362"/>
                    <a:pt x="1324" y="1368"/>
                  </a:cubicBezTo>
                  <a:cubicBezTo>
                    <a:pt x="1267" y="1385"/>
                    <a:pt x="1215" y="1414"/>
                    <a:pt x="1166" y="1444"/>
                  </a:cubicBezTo>
                  <a:cubicBezTo>
                    <a:pt x="1117" y="1473"/>
                    <a:pt x="1069" y="1507"/>
                    <a:pt x="1021" y="1540"/>
                  </a:cubicBezTo>
                  <a:cubicBezTo>
                    <a:pt x="973" y="1577"/>
                    <a:pt x="921" y="1611"/>
                    <a:pt x="873" y="1649"/>
                  </a:cubicBezTo>
                  <a:cubicBezTo>
                    <a:pt x="773" y="1728"/>
                    <a:pt x="676" y="1809"/>
                    <a:pt x="593" y="1904"/>
                  </a:cubicBezTo>
                  <a:cubicBezTo>
                    <a:pt x="556" y="1946"/>
                    <a:pt x="521" y="1992"/>
                    <a:pt x="486" y="2038"/>
                  </a:cubicBezTo>
                  <a:cubicBezTo>
                    <a:pt x="446" y="2089"/>
                    <a:pt x="408" y="2141"/>
                    <a:pt x="371" y="2194"/>
                  </a:cubicBezTo>
                  <a:cubicBezTo>
                    <a:pt x="340" y="2236"/>
                    <a:pt x="310" y="2280"/>
                    <a:pt x="279" y="2324"/>
                  </a:cubicBezTo>
                  <a:cubicBezTo>
                    <a:pt x="251" y="2365"/>
                    <a:pt x="222" y="2407"/>
                    <a:pt x="199" y="2452"/>
                  </a:cubicBezTo>
                  <a:cubicBezTo>
                    <a:pt x="174" y="2495"/>
                    <a:pt x="153" y="2540"/>
                    <a:pt x="134" y="2587"/>
                  </a:cubicBezTo>
                  <a:cubicBezTo>
                    <a:pt x="112" y="2637"/>
                    <a:pt x="92" y="2689"/>
                    <a:pt x="77" y="2742"/>
                  </a:cubicBezTo>
                  <a:cubicBezTo>
                    <a:pt x="61" y="2797"/>
                    <a:pt x="49" y="2853"/>
                    <a:pt x="37" y="2910"/>
                  </a:cubicBezTo>
                  <a:cubicBezTo>
                    <a:pt x="26" y="2967"/>
                    <a:pt x="16" y="3024"/>
                    <a:pt x="11" y="3081"/>
                  </a:cubicBezTo>
                  <a:cubicBezTo>
                    <a:pt x="4" y="3164"/>
                    <a:pt x="1" y="3246"/>
                    <a:pt x="3" y="3329"/>
                  </a:cubicBezTo>
                  <a:lnTo>
                    <a:pt x="8" y="3308"/>
                  </a:lnTo>
                  <a:lnTo>
                    <a:pt x="8" y="3308"/>
                  </a:lnTo>
                  <a:cubicBezTo>
                    <a:pt x="8" y="3309"/>
                    <a:pt x="8" y="3309"/>
                    <a:pt x="8" y="3309"/>
                  </a:cubicBezTo>
                  <a:cubicBezTo>
                    <a:pt x="11" y="3293"/>
                    <a:pt x="16" y="3276"/>
                    <a:pt x="21" y="3258"/>
                  </a:cubicBezTo>
                  <a:cubicBezTo>
                    <a:pt x="28" y="3228"/>
                    <a:pt x="36" y="3197"/>
                    <a:pt x="44" y="3168"/>
                  </a:cubicBezTo>
                  <a:cubicBezTo>
                    <a:pt x="54" y="3128"/>
                    <a:pt x="66" y="3087"/>
                    <a:pt x="78" y="3049"/>
                  </a:cubicBezTo>
                  <a:cubicBezTo>
                    <a:pt x="91" y="3011"/>
                    <a:pt x="103" y="2974"/>
                    <a:pt x="117" y="2938"/>
                  </a:cubicBezTo>
                  <a:cubicBezTo>
                    <a:pt x="123" y="2921"/>
                    <a:pt x="130" y="2905"/>
                    <a:pt x="138" y="2887"/>
                  </a:cubicBezTo>
                  <a:cubicBezTo>
                    <a:pt x="145" y="2869"/>
                    <a:pt x="152" y="2848"/>
                    <a:pt x="160" y="2827"/>
                  </a:cubicBezTo>
                  <a:lnTo>
                    <a:pt x="160" y="2827"/>
                  </a:lnTo>
                  <a:lnTo>
                    <a:pt x="157" y="2835"/>
                  </a:lnTo>
                  <a:cubicBezTo>
                    <a:pt x="180" y="2776"/>
                    <a:pt x="209" y="2719"/>
                    <a:pt x="238" y="2662"/>
                  </a:cubicBezTo>
                  <a:cubicBezTo>
                    <a:pt x="240" y="2659"/>
                    <a:pt x="241" y="2655"/>
                    <a:pt x="242" y="2653"/>
                  </a:cubicBezTo>
                  <a:cubicBezTo>
                    <a:pt x="247" y="2638"/>
                    <a:pt x="253" y="2624"/>
                    <a:pt x="261" y="2611"/>
                  </a:cubicBezTo>
                  <a:lnTo>
                    <a:pt x="261" y="2612"/>
                  </a:lnTo>
                  <a:cubicBezTo>
                    <a:pt x="282" y="2565"/>
                    <a:pt x="304" y="2519"/>
                    <a:pt x="330" y="2474"/>
                  </a:cubicBezTo>
                  <a:cubicBezTo>
                    <a:pt x="351" y="2440"/>
                    <a:pt x="376" y="2406"/>
                    <a:pt x="400" y="2371"/>
                  </a:cubicBezTo>
                  <a:cubicBezTo>
                    <a:pt x="428" y="2333"/>
                    <a:pt x="455" y="2293"/>
                    <a:pt x="483" y="2255"/>
                  </a:cubicBezTo>
                  <a:cubicBezTo>
                    <a:pt x="539" y="2177"/>
                    <a:pt x="596" y="2101"/>
                    <a:pt x="655" y="2025"/>
                  </a:cubicBezTo>
                  <a:cubicBezTo>
                    <a:pt x="691" y="1982"/>
                    <a:pt x="730" y="1938"/>
                    <a:pt x="772" y="1898"/>
                  </a:cubicBezTo>
                  <a:lnTo>
                    <a:pt x="772" y="1898"/>
                  </a:lnTo>
                  <a:cubicBezTo>
                    <a:pt x="772" y="1898"/>
                    <a:pt x="770" y="1899"/>
                    <a:pt x="769" y="1900"/>
                  </a:cubicBezTo>
                  <a:lnTo>
                    <a:pt x="769" y="1900"/>
                  </a:lnTo>
                  <a:cubicBezTo>
                    <a:pt x="824" y="1849"/>
                    <a:pt x="882" y="1800"/>
                    <a:pt x="942" y="1752"/>
                  </a:cubicBezTo>
                  <a:cubicBezTo>
                    <a:pt x="998" y="1708"/>
                    <a:pt x="1057" y="1666"/>
                    <a:pt x="1117" y="1623"/>
                  </a:cubicBezTo>
                  <a:cubicBezTo>
                    <a:pt x="1174" y="1582"/>
                    <a:pt x="1232" y="1543"/>
                    <a:pt x="1294" y="1508"/>
                  </a:cubicBezTo>
                  <a:lnTo>
                    <a:pt x="1293" y="1508"/>
                  </a:lnTo>
                  <a:cubicBezTo>
                    <a:pt x="1294" y="1508"/>
                    <a:pt x="1295" y="1508"/>
                    <a:pt x="1296" y="1507"/>
                  </a:cubicBezTo>
                  <a:cubicBezTo>
                    <a:pt x="1298" y="1506"/>
                    <a:pt x="1299" y="1504"/>
                    <a:pt x="1300" y="1504"/>
                  </a:cubicBezTo>
                  <a:lnTo>
                    <a:pt x="1300" y="1504"/>
                  </a:lnTo>
                  <a:cubicBezTo>
                    <a:pt x="1300" y="1505"/>
                    <a:pt x="1300" y="1506"/>
                    <a:pt x="1299" y="1506"/>
                  </a:cubicBezTo>
                  <a:lnTo>
                    <a:pt x="1299" y="1506"/>
                  </a:lnTo>
                  <a:cubicBezTo>
                    <a:pt x="1321" y="1496"/>
                    <a:pt x="1341" y="1486"/>
                    <a:pt x="1365" y="1476"/>
                  </a:cubicBezTo>
                  <a:cubicBezTo>
                    <a:pt x="1366" y="1475"/>
                    <a:pt x="1368" y="1473"/>
                    <a:pt x="1370" y="1473"/>
                  </a:cubicBezTo>
                  <a:cubicBezTo>
                    <a:pt x="1380" y="1466"/>
                    <a:pt x="1396" y="1461"/>
                    <a:pt x="1408" y="1456"/>
                  </a:cubicBezTo>
                  <a:cubicBezTo>
                    <a:pt x="1420" y="1451"/>
                    <a:pt x="1432" y="1446"/>
                    <a:pt x="1443" y="1441"/>
                  </a:cubicBezTo>
                  <a:cubicBezTo>
                    <a:pt x="1456" y="1435"/>
                    <a:pt x="1471" y="1430"/>
                    <a:pt x="1486" y="1424"/>
                  </a:cubicBezTo>
                  <a:cubicBezTo>
                    <a:pt x="1489" y="1421"/>
                    <a:pt x="1490" y="1417"/>
                    <a:pt x="1492" y="1413"/>
                  </a:cubicBezTo>
                  <a:cubicBezTo>
                    <a:pt x="1494" y="1410"/>
                    <a:pt x="1494" y="1409"/>
                    <a:pt x="1495" y="1406"/>
                  </a:cubicBezTo>
                  <a:cubicBezTo>
                    <a:pt x="1504" y="1386"/>
                    <a:pt x="1514" y="1367"/>
                    <a:pt x="1525" y="1346"/>
                  </a:cubicBezTo>
                  <a:cubicBezTo>
                    <a:pt x="1525" y="1344"/>
                    <a:pt x="1523" y="1344"/>
                    <a:pt x="1523" y="1344"/>
                  </a:cubicBezTo>
                  <a:cubicBezTo>
                    <a:pt x="1527" y="1336"/>
                    <a:pt x="1530" y="1328"/>
                    <a:pt x="1533" y="1321"/>
                  </a:cubicBezTo>
                  <a:cubicBezTo>
                    <a:pt x="1564" y="1251"/>
                    <a:pt x="1602" y="1188"/>
                    <a:pt x="1640" y="1126"/>
                  </a:cubicBezTo>
                  <a:cubicBezTo>
                    <a:pt x="1683" y="1054"/>
                    <a:pt x="1723" y="982"/>
                    <a:pt x="1765" y="910"/>
                  </a:cubicBezTo>
                  <a:lnTo>
                    <a:pt x="1767" y="909"/>
                  </a:lnTo>
                  <a:cubicBezTo>
                    <a:pt x="1768" y="906"/>
                    <a:pt x="1769" y="905"/>
                    <a:pt x="1770" y="903"/>
                  </a:cubicBezTo>
                  <a:lnTo>
                    <a:pt x="1770" y="904"/>
                  </a:lnTo>
                  <a:cubicBezTo>
                    <a:pt x="1819" y="824"/>
                    <a:pt x="1874" y="750"/>
                    <a:pt x="1931" y="676"/>
                  </a:cubicBezTo>
                  <a:lnTo>
                    <a:pt x="1931" y="676"/>
                  </a:lnTo>
                  <a:cubicBezTo>
                    <a:pt x="1931" y="676"/>
                    <a:pt x="1931" y="676"/>
                    <a:pt x="1930" y="677"/>
                  </a:cubicBezTo>
                  <a:cubicBezTo>
                    <a:pt x="1976" y="621"/>
                    <a:pt x="2023" y="569"/>
                    <a:pt x="2075" y="521"/>
                  </a:cubicBezTo>
                  <a:lnTo>
                    <a:pt x="2075" y="521"/>
                  </a:lnTo>
                  <a:lnTo>
                    <a:pt x="2074" y="522"/>
                  </a:lnTo>
                  <a:cubicBezTo>
                    <a:pt x="2114" y="485"/>
                    <a:pt x="2155" y="449"/>
                    <a:pt x="2201" y="416"/>
                  </a:cubicBezTo>
                  <a:cubicBezTo>
                    <a:pt x="2238" y="388"/>
                    <a:pt x="2278" y="364"/>
                    <a:pt x="2317" y="341"/>
                  </a:cubicBezTo>
                  <a:cubicBezTo>
                    <a:pt x="2363" y="317"/>
                    <a:pt x="2409" y="295"/>
                    <a:pt x="2456" y="271"/>
                  </a:cubicBezTo>
                  <a:cubicBezTo>
                    <a:pt x="2510" y="244"/>
                    <a:pt x="2564" y="218"/>
                    <a:pt x="2620" y="196"/>
                  </a:cubicBezTo>
                  <a:cubicBezTo>
                    <a:pt x="2651" y="183"/>
                    <a:pt x="2682" y="176"/>
                    <a:pt x="2714" y="167"/>
                  </a:cubicBezTo>
                  <a:lnTo>
                    <a:pt x="2714" y="176"/>
                  </a:lnTo>
                  <a:cubicBezTo>
                    <a:pt x="2713" y="240"/>
                    <a:pt x="2710" y="306"/>
                    <a:pt x="2707" y="371"/>
                  </a:cubicBezTo>
                  <a:cubicBezTo>
                    <a:pt x="2706" y="404"/>
                    <a:pt x="2706" y="438"/>
                    <a:pt x="2707" y="471"/>
                  </a:cubicBezTo>
                  <a:cubicBezTo>
                    <a:pt x="2708" y="506"/>
                    <a:pt x="2712" y="539"/>
                    <a:pt x="2715" y="574"/>
                  </a:cubicBezTo>
                  <a:cubicBezTo>
                    <a:pt x="2718" y="604"/>
                    <a:pt x="2723" y="635"/>
                    <a:pt x="2729" y="666"/>
                  </a:cubicBezTo>
                  <a:cubicBezTo>
                    <a:pt x="2737" y="701"/>
                    <a:pt x="2744" y="735"/>
                    <a:pt x="2753" y="771"/>
                  </a:cubicBezTo>
                  <a:cubicBezTo>
                    <a:pt x="2760" y="801"/>
                    <a:pt x="2769" y="833"/>
                    <a:pt x="2779" y="867"/>
                  </a:cubicBezTo>
                  <a:cubicBezTo>
                    <a:pt x="2789" y="901"/>
                    <a:pt x="2800" y="936"/>
                    <a:pt x="2813" y="971"/>
                  </a:cubicBezTo>
                  <a:cubicBezTo>
                    <a:pt x="2858" y="1099"/>
                    <a:pt x="2918" y="1223"/>
                    <a:pt x="2977" y="1343"/>
                  </a:cubicBezTo>
                  <a:cubicBezTo>
                    <a:pt x="3007" y="1406"/>
                    <a:pt x="3039" y="1467"/>
                    <a:pt x="3071" y="1528"/>
                  </a:cubicBezTo>
                  <a:cubicBezTo>
                    <a:pt x="3105" y="1590"/>
                    <a:pt x="3141" y="1649"/>
                    <a:pt x="3179" y="1708"/>
                  </a:cubicBezTo>
                  <a:cubicBezTo>
                    <a:pt x="3208" y="1749"/>
                    <a:pt x="3235" y="1788"/>
                    <a:pt x="3265" y="1827"/>
                  </a:cubicBezTo>
                  <a:cubicBezTo>
                    <a:pt x="3281" y="1850"/>
                    <a:pt x="3297" y="1874"/>
                    <a:pt x="3315" y="1895"/>
                  </a:cubicBezTo>
                  <a:cubicBezTo>
                    <a:pt x="3336" y="1921"/>
                    <a:pt x="3355" y="1946"/>
                    <a:pt x="3375" y="1970"/>
                  </a:cubicBezTo>
                  <a:cubicBezTo>
                    <a:pt x="3437" y="2045"/>
                    <a:pt x="3513" y="2107"/>
                    <a:pt x="3590" y="2168"/>
                  </a:cubicBezTo>
                  <a:cubicBezTo>
                    <a:pt x="3632" y="2202"/>
                    <a:pt x="3678" y="2235"/>
                    <a:pt x="3723" y="2267"/>
                  </a:cubicBezTo>
                  <a:cubicBezTo>
                    <a:pt x="3764" y="2297"/>
                    <a:pt x="3805" y="2325"/>
                    <a:pt x="3848" y="2352"/>
                  </a:cubicBezTo>
                  <a:cubicBezTo>
                    <a:pt x="3875" y="2367"/>
                    <a:pt x="3900" y="2385"/>
                    <a:pt x="3927" y="2401"/>
                  </a:cubicBezTo>
                  <a:cubicBezTo>
                    <a:pt x="3988" y="2438"/>
                    <a:pt x="4054" y="2469"/>
                    <a:pt x="4120" y="2496"/>
                  </a:cubicBezTo>
                  <a:cubicBezTo>
                    <a:pt x="4151" y="2509"/>
                    <a:pt x="4182" y="2520"/>
                    <a:pt x="4214" y="2530"/>
                  </a:cubicBezTo>
                  <a:cubicBezTo>
                    <a:pt x="4246" y="2540"/>
                    <a:pt x="4281" y="2550"/>
                    <a:pt x="4314" y="2558"/>
                  </a:cubicBezTo>
                  <a:cubicBezTo>
                    <a:pt x="4352" y="2567"/>
                    <a:pt x="4391" y="2574"/>
                    <a:pt x="4430" y="2580"/>
                  </a:cubicBezTo>
                  <a:cubicBezTo>
                    <a:pt x="4427" y="2593"/>
                    <a:pt x="4423" y="2609"/>
                    <a:pt x="4421" y="2623"/>
                  </a:cubicBezTo>
                  <a:cubicBezTo>
                    <a:pt x="4414" y="2660"/>
                    <a:pt x="4409" y="2696"/>
                    <a:pt x="4404" y="2732"/>
                  </a:cubicBezTo>
                  <a:cubicBezTo>
                    <a:pt x="4400" y="2762"/>
                    <a:pt x="4397" y="2793"/>
                    <a:pt x="4395" y="2823"/>
                  </a:cubicBezTo>
                  <a:cubicBezTo>
                    <a:pt x="4394" y="2840"/>
                    <a:pt x="4394" y="2856"/>
                    <a:pt x="4392" y="2873"/>
                  </a:cubicBezTo>
                  <a:cubicBezTo>
                    <a:pt x="4391" y="2890"/>
                    <a:pt x="4389" y="2908"/>
                    <a:pt x="4389" y="2924"/>
                  </a:cubicBezTo>
                  <a:cubicBezTo>
                    <a:pt x="4389" y="2959"/>
                    <a:pt x="4386" y="2993"/>
                    <a:pt x="4385" y="3028"/>
                  </a:cubicBezTo>
                  <a:cubicBezTo>
                    <a:pt x="4384" y="3066"/>
                    <a:pt x="4386" y="3102"/>
                    <a:pt x="4389" y="3138"/>
                  </a:cubicBezTo>
                  <a:cubicBezTo>
                    <a:pt x="4390" y="3171"/>
                    <a:pt x="4394" y="3205"/>
                    <a:pt x="4396" y="3238"/>
                  </a:cubicBezTo>
                  <a:cubicBezTo>
                    <a:pt x="4399" y="3274"/>
                    <a:pt x="4405" y="3311"/>
                    <a:pt x="4409" y="3349"/>
                  </a:cubicBezTo>
                  <a:cubicBezTo>
                    <a:pt x="4412" y="3383"/>
                    <a:pt x="4421" y="3417"/>
                    <a:pt x="4426" y="3450"/>
                  </a:cubicBezTo>
                  <a:cubicBezTo>
                    <a:pt x="4431" y="3485"/>
                    <a:pt x="4441" y="3520"/>
                    <a:pt x="4450" y="3554"/>
                  </a:cubicBezTo>
                  <a:cubicBezTo>
                    <a:pt x="4458" y="3587"/>
                    <a:pt x="4469" y="3618"/>
                    <a:pt x="4479" y="3650"/>
                  </a:cubicBezTo>
                  <a:cubicBezTo>
                    <a:pt x="4490" y="3682"/>
                    <a:pt x="4505" y="3714"/>
                    <a:pt x="4519" y="3747"/>
                  </a:cubicBezTo>
                  <a:cubicBezTo>
                    <a:pt x="4529" y="3774"/>
                    <a:pt x="4543" y="3800"/>
                    <a:pt x="4556" y="3826"/>
                  </a:cubicBezTo>
                  <a:cubicBezTo>
                    <a:pt x="4572" y="3858"/>
                    <a:pt x="4590" y="3891"/>
                    <a:pt x="4607" y="3923"/>
                  </a:cubicBezTo>
                  <a:cubicBezTo>
                    <a:pt x="4613" y="3933"/>
                    <a:pt x="4617" y="3941"/>
                    <a:pt x="4622" y="3949"/>
                  </a:cubicBezTo>
                  <a:cubicBezTo>
                    <a:pt x="4610" y="3954"/>
                    <a:pt x="4598" y="3959"/>
                    <a:pt x="4586" y="3965"/>
                  </a:cubicBezTo>
                  <a:cubicBezTo>
                    <a:pt x="4569" y="3973"/>
                    <a:pt x="4552" y="3980"/>
                    <a:pt x="4535" y="3989"/>
                  </a:cubicBezTo>
                  <a:cubicBezTo>
                    <a:pt x="4514" y="4001"/>
                    <a:pt x="4495" y="4015"/>
                    <a:pt x="4476" y="4029"/>
                  </a:cubicBezTo>
                  <a:cubicBezTo>
                    <a:pt x="4426" y="4068"/>
                    <a:pt x="4380" y="4111"/>
                    <a:pt x="4334" y="4155"/>
                  </a:cubicBezTo>
                  <a:cubicBezTo>
                    <a:pt x="4242" y="4242"/>
                    <a:pt x="4151" y="4332"/>
                    <a:pt x="4074" y="4433"/>
                  </a:cubicBezTo>
                  <a:cubicBezTo>
                    <a:pt x="3992" y="4536"/>
                    <a:pt x="3919" y="4646"/>
                    <a:pt x="3845" y="4755"/>
                  </a:cubicBezTo>
                  <a:cubicBezTo>
                    <a:pt x="3778" y="4857"/>
                    <a:pt x="3708" y="4961"/>
                    <a:pt x="3666" y="5076"/>
                  </a:cubicBezTo>
                  <a:cubicBezTo>
                    <a:pt x="3648" y="5127"/>
                    <a:pt x="3633" y="5179"/>
                    <a:pt x="3620" y="5233"/>
                  </a:cubicBezTo>
                  <a:cubicBezTo>
                    <a:pt x="3604" y="5292"/>
                    <a:pt x="3590" y="5352"/>
                    <a:pt x="3579" y="5410"/>
                  </a:cubicBezTo>
                  <a:cubicBezTo>
                    <a:pt x="3575" y="5436"/>
                    <a:pt x="3573" y="5461"/>
                    <a:pt x="3569" y="5487"/>
                  </a:cubicBezTo>
                  <a:cubicBezTo>
                    <a:pt x="3551" y="5496"/>
                    <a:pt x="3533" y="5503"/>
                    <a:pt x="3514" y="5513"/>
                  </a:cubicBezTo>
                  <a:cubicBezTo>
                    <a:pt x="3457" y="5544"/>
                    <a:pt x="3399" y="5577"/>
                    <a:pt x="3344" y="5616"/>
                  </a:cubicBezTo>
                  <a:cubicBezTo>
                    <a:pt x="3318" y="5633"/>
                    <a:pt x="3296" y="5653"/>
                    <a:pt x="3272" y="5674"/>
                  </a:cubicBezTo>
                  <a:cubicBezTo>
                    <a:pt x="3248" y="5695"/>
                    <a:pt x="3222" y="5719"/>
                    <a:pt x="3198" y="5742"/>
                  </a:cubicBezTo>
                  <a:cubicBezTo>
                    <a:pt x="3152" y="5786"/>
                    <a:pt x="3107" y="5832"/>
                    <a:pt x="3062" y="5878"/>
                  </a:cubicBezTo>
                  <a:cubicBezTo>
                    <a:pt x="3017" y="5924"/>
                    <a:pt x="2972" y="5969"/>
                    <a:pt x="2926" y="6015"/>
                  </a:cubicBezTo>
                  <a:cubicBezTo>
                    <a:pt x="2906" y="6038"/>
                    <a:pt x="2885" y="6061"/>
                    <a:pt x="2866" y="6085"/>
                  </a:cubicBezTo>
                  <a:cubicBezTo>
                    <a:pt x="2844" y="6112"/>
                    <a:pt x="2821" y="6139"/>
                    <a:pt x="2800" y="6168"/>
                  </a:cubicBezTo>
                  <a:cubicBezTo>
                    <a:pt x="2763" y="6221"/>
                    <a:pt x="2729" y="6276"/>
                    <a:pt x="2701" y="6334"/>
                  </a:cubicBezTo>
                  <a:cubicBezTo>
                    <a:pt x="2678" y="6381"/>
                    <a:pt x="2656" y="6428"/>
                    <a:pt x="2640" y="6480"/>
                  </a:cubicBezTo>
                  <a:cubicBezTo>
                    <a:pt x="2629" y="6519"/>
                    <a:pt x="2621" y="6557"/>
                    <a:pt x="2614" y="6596"/>
                  </a:cubicBezTo>
                  <a:cubicBezTo>
                    <a:pt x="2609" y="6617"/>
                    <a:pt x="2605" y="6638"/>
                    <a:pt x="2604" y="6662"/>
                  </a:cubicBezTo>
                  <a:cubicBezTo>
                    <a:pt x="2613" y="6648"/>
                    <a:pt x="2620" y="6634"/>
                    <a:pt x="2626" y="6622"/>
                  </a:cubicBezTo>
                  <a:cubicBezTo>
                    <a:pt x="2649" y="6577"/>
                    <a:pt x="2671" y="6533"/>
                    <a:pt x="2696" y="6490"/>
                  </a:cubicBezTo>
                  <a:cubicBezTo>
                    <a:pt x="2697" y="6490"/>
                    <a:pt x="2697" y="6489"/>
                    <a:pt x="2697" y="6489"/>
                  </a:cubicBezTo>
                  <a:cubicBezTo>
                    <a:pt x="2698" y="6489"/>
                    <a:pt x="2698" y="6488"/>
                    <a:pt x="2698" y="6488"/>
                  </a:cubicBezTo>
                  <a:lnTo>
                    <a:pt x="2698" y="6489"/>
                  </a:lnTo>
                  <a:cubicBezTo>
                    <a:pt x="2716" y="6461"/>
                    <a:pt x="2734" y="6432"/>
                    <a:pt x="2754" y="6405"/>
                  </a:cubicBezTo>
                  <a:cubicBezTo>
                    <a:pt x="2773" y="6379"/>
                    <a:pt x="2795" y="6355"/>
                    <a:pt x="2817" y="6329"/>
                  </a:cubicBezTo>
                  <a:lnTo>
                    <a:pt x="2817" y="6329"/>
                  </a:lnTo>
                  <a:cubicBezTo>
                    <a:pt x="2817" y="6329"/>
                    <a:pt x="2817" y="6329"/>
                    <a:pt x="2817" y="6330"/>
                  </a:cubicBezTo>
                  <a:lnTo>
                    <a:pt x="2817" y="6330"/>
                  </a:lnTo>
                  <a:cubicBezTo>
                    <a:pt x="2850" y="6292"/>
                    <a:pt x="2885" y="6253"/>
                    <a:pt x="2920" y="6215"/>
                  </a:cubicBezTo>
                  <a:cubicBezTo>
                    <a:pt x="2934" y="6200"/>
                    <a:pt x="2950" y="6185"/>
                    <a:pt x="2964" y="6172"/>
                  </a:cubicBezTo>
                  <a:cubicBezTo>
                    <a:pt x="2984" y="6148"/>
                    <a:pt x="3003" y="6126"/>
                    <a:pt x="3023" y="6103"/>
                  </a:cubicBezTo>
                  <a:cubicBezTo>
                    <a:pt x="3052" y="6071"/>
                    <a:pt x="3083" y="6041"/>
                    <a:pt x="3113" y="6012"/>
                  </a:cubicBezTo>
                  <a:cubicBezTo>
                    <a:pt x="3172" y="5952"/>
                    <a:pt x="3232" y="5891"/>
                    <a:pt x="3292" y="5832"/>
                  </a:cubicBezTo>
                  <a:cubicBezTo>
                    <a:pt x="3333" y="5793"/>
                    <a:pt x="3376" y="5755"/>
                    <a:pt x="3421" y="5720"/>
                  </a:cubicBezTo>
                  <a:cubicBezTo>
                    <a:pt x="3456" y="5697"/>
                    <a:pt x="3492" y="5675"/>
                    <a:pt x="3529" y="5653"/>
                  </a:cubicBezTo>
                  <a:cubicBezTo>
                    <a:pt x="3564" y="5628"/>
                    <a:pt x="3601" y="5606"/>
                    <a:pt x="3639" y="5585"/>
                  </a:cubicBezTo>
                  <a:cubicBezTo>
                    <a:pt x="3653" y="5577"/>
                    <a:pt x="3667" y="5566"/>
                    <a:pt x="3682" y="5559"/>
                  </a:cubicBezTo>
                  <a:lnTo>
                    <a:pt x="3683" y="5559"/>
                  </a:lnTo>
                  <a:cubicBezTo>
                    <a:pt x="3683" y="5553"/>
                    <a:pt x="3684" y="5546"/>
                    <a:pt x="3684" y="5540"/>
                  </a:cubicBezTo>
                  <a:lnTo>
                    <a:pt x="3684" y="5539"/>
                  </a:lnTo>
                  <a:cubicBezTo>
                    <a:pt x="3688" y="5506"/>
                    <a:pt x="3696" y="5475"/>
                    <a:pt x="3707" y="5442"/>
                  </a:cubicBezTo>
                  <a:cubicBezTo>
                    <a:pt x="3708" y="5439"/>
                    <a:pt x="3710" y="5436"/>
                    <a:pt x="3712" y="5432"/>
                  </a:cubicBezTo>
                  <a:lnTo>
                    <a:pt x="3712" y="5431"/>
                  </a:lnTo>
                  <a:cubicBezTo>
                    <a:pt x="3712" y="5430"/>
                    <a:pt x="3713" y="5429"/>
                    <a:pt x="3713" y="5427"/>
                  </a:cubicBezTo>
                  <a:cubicBezTo>
                    <a:pt x="3718" y="5403"/>
                    <a:pt x="3723" y="5377"/>
                    <a:pt x="3728" y="5353"/>
                  </a:cubicBezTo>
                  <a:cubicBezTo>
                    <a:pt x="3740" y="5302"/>
                    <a:pt x="3754" y="5250"/>
                    <a:pt x="3768" y="5200"/>
                  </a:cubicBezTo>
                  <a:lnTo>
                    <a:pt x="3768" y="5200"/>
                  </a:lnTo>
                  <a:cubicBezTo>
                    <a:pt x="3768" y="5200"/>
                    <a:pt x="3768" y="5201"/>
                    <a:pt x="3768" y="5201"/>
                  </a:cubicBezTo>
                  <a:lnTo>
                    <a:pt x="3768" y="5201"/>
                  </a:lnTo>
                  <a:cubicBezTo>
                    <a:pt x="3780" y="5163"/>
                    <a:pt x="3791" y="5127"/>
                    <a:pt x="3805" y="5089"/>
                  </a:cubicBezTo>
                  <a:cubicBezTo>
                    <a:pt x="3827" y="5043"/>
                    <a:pt x="3851" y="4998"/>
                    <a:pt x="3877" y="4954"/>
                  </a:cubicBezTo>
                  <a:lnTo>
                    <a:pt x="3878" y="4952"/>
                  </a:lnTo>
                  <a:cubicBezTo>
                    <a:pt x="3878" y="4951"/>
                    <a:pt x="3879" y="4950"/>
                    <a:pt x="3880" y="4949"/>
                  </a:cubicBezTo>
                  <a:lnTo>
                    <a:pt x="3880" y="4949"/>
                  </a:lnTo>
                  <a:cubicBezTo>
                    <a:pt x="3924" y="4878"/>
                    <a:pt x="3971" y="4809"/>
                    <a:pt x="4017" y="4740"/>
                  </a:cubicBezTo>
                  <a:cubicBezTo>
                    <a:pt x="4071" y="4660"/>
                    <a:pt x="4127" y="4580"/>
                    <a:pt x="4187" y="4502"/>
                  </a:cubicBezTo>
                  <a:cubicBezTo>
                    <a:pt x="4235" y="4445"/>
                    <a:pt x="4284" y="4389"/>
                    <a:pt x="4336" y="4336"/>
                  </a:cubicBezTo>
                  <a:cubicBezTo>
                    <a:pt x="4380" y="4289"/>
                    <a:pt x="4429" y="4246"/>
                    <a:pt x="4476" y="4201"/>
                  </a:cubicBezTo>
                  <a:lnTo>
                    <a:pt x="4476" y="4201"/>
                  </a:lnTo>
                  <a:lnTo>
                    <a:pt x="4475" y="4202"/>
                  </a:lnTo>
                  <a:cubicBezTo>
                    <a:pt x="4493" y="4186"/>
                    <a:pt x="4509" y="4170"/>
                    <a:pt x="4528" y="4154"/>
                  </a:cubicBezTo>
                  <a:cubicBezTo>
                    <a:pt x="4544" y="4140"/>
                    <a:pt x="4564" y="4126"/>
                    <a:pt x="4582" y="4113"/>
                  </a:cubicBezTo>
                  <a:lnTo>
                    <a:pt x="4582" y="4113"/>
                  </a:lnTo>
                  <a:lnTo>
                    <a:pt x="4581" y="4114"/>
                  </a:lnTo>
                  <a:cubicBezTo>
                    <a:pt x="4586" y="4110"/>
                    <a:pt x="4591" y="4106"/>
                    <a:pt x="4597" y="4103"/>
                  </a:cubicBezTo>
                  <a:cubicBezTo>
                    <a:pt x="4602" y="4098"/>
                    <a:pt x="4606" y="4094"/>
                    <a:pt x="4602" y="4088"/>
                  </a:cubicBezTo>
                  <a:cubicBezTo>
                    <a:pt x="4617" y="4078"/>
                    <a:pt x="4633" y="4069"/>
                    <a:pt x="4649" y="4058"/>
                  </a:cubicBezTo>
                  <a:cubicBezTo>
                    <a:pt x="4668" y="4046"/>
                    <a:pt x="4688" y="4031"/>
                    <a:pt x="4708" y="4017"/>
                  </a:cubicBezTo>
                  <a:cubicBezTo>
                    <a:pt x="4726" y="4005"/>
                    <a:pt x="4746" y="3993"/>
                    <a:pt x="4765" y="3980"/>
                  </a:cubicBezTo>
                  <a:lnTo>
                    <a:pt x="4765" y="3974"/>
                  </a:lnTo>
                  <a:lnTo>
                    <a:pt x="4765" y="3973"/>
                  </a:lnTo>
                  <a:cubicBezTo>
                    <a:pt x="4757" y="3962"/>
                    <a:pt x="4751" y="3950"/>
                    <a:pt x="4745" y="3940"/>
                  </a:cubicBezTo>
                  <a:cubicBezTo>
                    <a:pt x="4724" y="3904"/>
                    <a:pt x="4711" y="3865"/>
                    <a:pt x="4696" y="3825"/>
                  </a:cubicBezTo>
                  <a:lnTo>
                    <a:pt x="4693" y="3814"/>
                  </a:lnTo>
                  <a:cubicBezTo>
                    <a:pt x="4675" y="3783"/>
                    <a:pt x="4660" y="3751"/>
                    <a:pt x="4644" y="3718"/>
                  </a:cubicBezTo>
                  <a:cubicBezTo>
                    <a:pt x="4629" y="3684"/>
                    <a:pt x="4614" y="3648"/>
                    <a:pt x="4600" y="3612"/>
                  </a:cubicBezTo>
                  <a:cubicBezTo>
                    <a:pt x="4591" y="3582"/>
                    <a:pt x="4582" y="3553"/>
                    <a:pt x="4572" y="3525"/>
                  </a:cubicBezTo>
                  <a:cubicBezTo>
                    <a:pt x="4566" y="3499"/>
                    <a:pt x="4560" y="3473"/>
                    <a:pt x="4554" y="3446"/>
                  </a:cubicBezTo>
                  <a:cubicBezTo>
                    <a:pt x="4549" y="3422"/>
                    <a:pt x="4544" y="3396"/>
                    <a:pt x="4540" y="3371"/>
                  </a:cubicBezTo>
                  <a:cubicBezTo>
                    <a:pt x="4533" y="3323"/>
                    <a:pt x="4528" y="3272"/>
                    <a:pt x="4523" y="3222"/>
                  </a:cubicBezTo>
                  <a:cubicBezTo>
                    <a:pt x="4521" y="3191"/>
                    <a:pt x="4519" y="3160"/>
                    <a:pt x="4515" y="3129"/>
                  </a:cubicBezTo>
                  <a:cubicBezTo>
                    <a:pt x="4513" y="3097"/>
                    <a:pt x="4514" y="3065"/>
                    <a:pt x="4513" y="3032"/>
                  </a:cubicBezTo>
                  <a:cubicBezTo>
                    <a:pt x="4514" y="3001"/>
                    <a:pt x="4515" y="2969"/>
                    <a:pt x="4515" y="2938"/>
                  </a:cubicBezTo>
                  <a:cubicBezTo>
                    <a:pt x="4518" y="2907"/>
                    <a:pt x="4520" y="2877"/>
                    <a:pt x="4523" y="2846"/>
                  </a:cubicBezTo>
                  <a:cubicBezTo>
                    <a:pt x="4526" y="2788"/>
                    <a:pt x="4534" y="2731"/>
                    <a:pt x="4541" y="2675"/>
                  </a:cubicBezTo>
                  <a:cubicBezTo>
                    <a:pt x="4546" y="2645"/>
                    <a:pt x="4552" y="2616"/>
                    <a:pt x="4559" y="2587"/>
                  </a:cubicBezTo>
                  <a:cubicBezTo>
                    <a:pt x="4560" y="2586"/>
                    <a:pt x="4560" y="2585"/>
                    <a:pt x="4560" y="2583"/>
                  </a:cubicBezTo>
                  <a:lnTo>
                    <a:pt x="4564" y="2583"/>
                  </a:lnTo>
                  <a:lnTo>
                    <a:pt x="4571" y="2556"/>
                  </a:lnTo>
                  <a:cubicBezTo>
                    <a:pt x="4572" y="2550"/>
                    <a:pt x="4575" y="2541"/>
                    <a:pt x="4576" y="2534"/>
                  </a:cubicBezTo>
                  <a:cubicBezTo>
                    <a:pt x="4577" y="2526"/>
                    <a:pt x="4579" y="2520"/>
                    <a:pt x="4581" y="2513"/>
                  </a:cubicBezTo>
                  <a:cubicBezTo>
                    <a:pt x="4583" y="2502"/>
                    <a:pt x="4586" y="2492"/>
                    <a:pt x="4587" y="2480"/>
                  </a:cubicBezTo>
                  <a:cubicBezTo>
                    <a:pt x="4574" y="2478"/>
                    <a:pt x="4561" y="2476"/>
                    <a:pt x="4549" y="2473"/>
                  </a:cubicBezTo>
                  <a:cubicBezTo>
                    <a:pt x="4528" y="2469"/>
                    <a:pt x="4505" y="2466"/>
                    <a:pt x="4485" y="2461"/>
                  </a:cubicBezTo>
                  <a:cubicBezTo>
                    <a:pt x="4482" y="2459"/>
                    <a:pt x="4479" y="2459"/>
                    <a:pt x="4477" y="2458"/>
                  </a:cubicBezTo>
                  <a:cubicBezTo>
                    <a:pt x="4471" y="2457"/>
                    <a:pt x="4466" y="2454"/>
                    <a:pt x="4459" y="2453"/>
                  </a:cubicBezTo>
                  <a:cubicBezTo>
                    <a:pt x="4454" y="2452"/>
                    <a:pt x="4450" y="2451"/>
                    <a:pt x="4445" y="2449"/>
                  </a:cubicBezTo>
                  <a:lnTo>
                    <a:pt x="4443" y="2449"/>
                  </a:lnTo>
                  <a:cubicBezTo>
                    <a:pt x="4440" y="2449"/>
                    <a:pt x="4436" y="2448"/>
                    <a:pt x="4432" y="2448"/>
                  </a:cubicBezTo>
                  <a:cubicBezTo>
                    <a:pt x="4386" y="2440"/>
                    <a:pt x="4344" y="2431"/>
                    <a:pt x="4301" y="2420"/>
                  </a:cubicBezTo>
                  <a:cubicBezTo>
                    <a:pt x="4240" y="2401"/>
                    <a:pt x="4180" y="2380"/>
                    <a:pt x="4122" y="2356"/>
                  </a:cubicBezTo>
                  <a:cubicBezTo>
                    <a:pt x="4080" y="2335"/>
                    <a:pt x="4038" y="2314"/>
                    <a:pt x="3996" y="2291"/>
                  </a:cubicBezTo>
                  <a:cubicBezTo>
                    <a:pt x="3931" y="2250"/>
                    <a:pt x="3867" y="2210"/>
                    <a:pt x="3805" y="2165"/>
                  </a:cubicBezTo>
                  <a:cubicBezTo>
                    <a:pt x="3735" y="2113"/>
                    <a:pt x="3666" y="2061"/>
                    <a:pt x="3597" y="2007"/>
                  </a:cubicBezTo>
                  <a:lnTo>
                    <a:pt x="3597" y="2007"/>
                  </a:lnTo>
                  <a:cubicBezTo>
                    <a:pt x="3600" y="2008"/>
                    <a:pt x="3602" y="2010"/>
                    <a:pt x="3605" y="2012"/>
                  </a:cubicBezTo>
                  <a:cubicBezTo>
                    <a:pt x="3571" y="1982"/>
                    <a:pt x="3539" y="1952"/>
                    <a:pt x="3508" y="1920"/>
                  </a:cubicBezTo>
                  <a:cubicBezTo>
                    <a:pt x="3455" y="1863"/>
                    <a:pt x="3406" y="1798"/>
                    <a:pt x="3358" y="1734"/>
                  </a:cubicBezTo>
                  <a:lnTo>
                    <a:pt x="3358" y="1734"/>
                  </a:lnTo>
                  <a:cubicBezTo>
                    <a:pt x="3359" y="1735"/>
                    <a:pt x="3359" y="1735"/>
                    <a:pt x="3359" y="1735"/>
                  </a:cubicBezTo>
                  <a:lnTo>
                    <a:pt x="3359" y="1735"/>
                  </a:lnTo>
                  <a:cubicBezTo>
                    <a:pt x="3323" y="1684"/>
                    <a:pt x="3289" y="1635"/>
                    <a:pt x="3254" y="1582"/>
                  </a:cubicBezTo>
                  <a:cubicBezTo>
                    <a:pt x="3236" y="1556"/>
                    <a:pt x="3222" y="1528"/>
                    <a:pt x="3205" y="1501"/>
                  </a:cubicBezTo>
                  <a:cubicBezTo>
                    <a:pt x="3188" y="1473"/>
                    <a:pt x="3174" y="1445"/>
                    <a:pt x="3160" y="1419"/>
                  </a:cubicBezTo>
                  <a:lnTo>
                    <a:pt x="3160" y="1419"/>
                  </a:lnTo>
                  <a:cubicBezTo>
                    <a:pt x="3160" y="1419"/>
                    <a:pt x="3160" y="1419"/>
                    <a:pt x="3160" y="1419"/>
                  </a:cubicBezTo>
                  <a:lnTo>
                    <a:pt x="3160" y="1419"/>
                  </a:lnTo>
                  <a:cubicBezTo>
                    <a:pt x="3122" y="1345"/>
                    <a:pt x="3085" y="1269"/>
                    <a:pt x="3049" y="1194"/>
                  </a:cubicBezTo>
                  <a:cubicBezTo>
                    <a:pt x="3014" y="1117"/>
                    <a:pt x="2981" y="1042"/>
                    <a:pt x="2949" y="962"/>
                  </a:cubicBezTo>
                  <a:lnTo>
                    <a:pt x="2949" y="962"/>
                  </a:lnTo>
                  <a:lnTo>
                    <a:pt x="2950" y="965"/>
                  </a:lnTo>
                  <a:cubicBezTo>
                    <a:pt x="2934" y="923"/>
                    <a:pt x="2920" y="880"/>
                    <a:pt x="2908" y="838"/>
                  </a:cubicBezTo>
                  <a:cubicBezTo>
                    <a:pt x="2894" y="794"/>
                    <a:pt x="2883" y="751"/>
                    <a:pt x="2873" y="708"/>
                  </a:cubicBezTo>
                  <a:cubicBezTo>
                    <a:pt x="2868" y="684"/>
                    <a:pt x="2863" y="660"/>
                    <a:pt x="2858" y="636"/>
                  </a:cubicBezTo>
                  <a:cubicBezTo>
                    <a:pt x="2853" y="611"/>
                    <a:pt x="2851" y="585"/>
                    <a:pt x="2847" y="559"/>
                  </a:cubicBezTo>
                  <a:lnTo>
                    <a:pt x="2847" y="567"/>
                  </a:lnTo>
                  <a:cubicBezTo>
                    <a:pt x="2844" y="536"/>
                    <a:pt x="2841" y="506"/>
                    <a:pt x="2839" y="475"/>
                  </a:cubicBezTo>
                  <a:cubicBezTo>
                    <a:pt x="2838" y="443"/>
                    <a:pt x="2837" y="412"/>
                    <a:pt x="2837" y="379"/>
                  </a:cubicBezTo>
                  <a:lnTo>
                    <a:pt x="2837" y="379"/>
                  </a:lnTo>
                  <a:cubicBezTo>
                    <a:pt x="2841" y="328"/>
                    <a:pt x="2843" y="278"/>
                    <a:pt x="2844" y="227"/>
                  </a:cubicBezTo>
                  <a:lnTo>
                    <a:pt x="2844" y="151"/>
                  </a:lnTo>
                  <a:lnTo>
                    <a:pt x="2844" y="137"/>
                  </a:lnTo>
                  <a:lnTo>
                    <a:pt x="2846" y="137"/>
                  </a:lnTo>
                  <a:cubicBezTo>
                    <a:pt x="2844" y="131"/>
                    <a:pt x="2844" y="124"/>
                    <a:pt x="2844" y="118"/>
                  </a:cubicBezTo>
                  <a:cubicBezTo>
                    <a:pt x="2844" y="88"/>
                    <a:pt x="2843" y="58"/>
                    <a:pt x="2844" y="29"/>
                  </a:cubicBezTo>
                  <a:lnTo>
                    <a:pt x="2844" y="7"/>
                  </a:lnTo>
                  <a:lnTo>
                    <a:pt x="2843" y="7"/>
                  </a:lnTo>
                  <a:lnTo>
                    <a:pt x="284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a:off x="5334194" y="2880813"/>
              <a:ext cx="378" cy="126"/>
            </a:xfrm>
            <a:custGeom>
              <a:avLst/>
              <a:gdLst/>
              <a:ahLst/>
              <a:cxnLst/>
              <a:rect l="l" t="t" r="r" b="b"/>
              <a:pathLst>
                <a:path w="6" h="2" extrusionOk="0">
                  <a:moveTo>
                    <a:pt x="1" y="1"/>
                  </a:moveTo>
                  <a:lnTo>
                    <a:pt x="1" y="1"/>
                  </a:lnTo>
                  <a:cubicBezTo>
                    <a:pt x="2" y="1"/>
                    <a:pt x="3" y="2"/>
                    <a:pt x="4" y="2"/>
                  </a:cubicBezTo>
                  <a:lnTo>
                    <a:pt x="6" y="2"/>
                  </a:lnTo>
                  <a:cubicBezTo>
                    <a:pt x="4" y="2"/>
                    <a:pt x="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a:off x="5184193" y="2957010"/>
              <a:ext cx="693" cy="189"/>
            </a:xfrm>
            <a:custGeom>
              <a:avLst/>
              <a:gdLst/>
              <a:ahLst/>
              <a:cxnLst/>
              <a:rect l="l" t="t" r="r" b="b"/>
              <a:pathLst>
                <a:path w="11" h="3" extrusionOk="0">
                  <a:moveTo>
                    <a:pt x="7" y="0"/>
                  </a:moveTo>
                  <a:cubicBezTo>
                    <a:pt x="5" y="0"/>
                    <a:pt x="4" y="2"/>
                    <a:pt x="1" y="2"/>
                  </a:cubicBezTo>
                  <a:cubicBezTo>
                    <a:pt x="5" y="2"/>
                    <a:pt x="7" y="2"/>
                    <a:pt x="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a:off x="4773106" y="2453354"/>
              <a:ext cx="275945" cy="282747"/>
            </a:xfrm>
            <a:custGeom>
              <a:avLst/>
              <a:gdLst/>
              <a:ahLst/>
              <a:cxnLst/>
              <a:rect l="l" t="t" r="r" b="b"/>
              <a:pathLst>
                <a:path w="4382" h="4490" extrusionOk="0">
                  <a:moveTo>
                    <a:pt x="3972" y="2777"/>
                  </a:moveTo>
                  <a:cubicBezTo>
                    <a:pt x="3971" y="2778"/>
                    <a:pt x="3971" y="2778"/>
                    <a:pt x="3971" y="2778"/>
                  </a:cubicBezTo>
                  <a:lnTo>
                    <a:pt x="3971" y="2778"/>
                  </a:lnTo>
                  <a:cubicBezTo>
                    <a:pt x="3971" y="2778"/>
                    <a:pt x="3971" y="2778"/>
                    <a:pt x="3972" y="2777"/>
                  </a:cubicBezTo>
                  <a:close/>
                  <a:moveTo>
                    <a:pt x="0" y="0"/>
                  </a:moveTo>
                  <a:lnTo>
                    <a:pt x="0" y="0"/>
                  </a:lnTo>
                  <a:cubicBezTo>
                    <a:pt x="28" y="55"/>
                    <a:pt x="56" y="108"/>
                    <a:pt x="85" y="162"/>
                  </a:cubicBezTo>
                  <a:cubicBezTo>
                    <a:pt x="85" y="162"/>
                    <a:pt x="85" y="162"/>
                    <a:pt x="85" y="161"/>
                  </a:cubicBezTo>
                  <a:lnTo>
                    <a:pt x="85" y="161"/>
                  </a:lnTo>
                  <a:cubicBezTo>
                    <a:pt x="86" y="163"/>
                    <a:pt x="87" y="164"/>
                    <a:pt x="88" y="167"/>
                  </a:cubicBezTo>
                  <a:cubicBezTo>
                    <a:pt x="93" y="176"/>
                    <a:pt x="100" y="186"/>
                    <a:pt x="106" y="196"/>
                  </a:cubicBezTo>
                  <a:cubicBezTo>
                    <a:pt x="108" y="196"/>
                    <a:pt x="108" y="199"/>
                    <a:pt x="108" y="199"/>
                  </a:cubicBezTo>
                  <a:cubicBezTo>
                    <a:pt x="109" y="199"/>
                    <a:pt x="109" y="200"/>
                    <a:pt x="109" y="200"/>
                  </a:cubicBezTo>
                  <a:cubicBezTo>
                    <a:pt x="115" y="210"/>
                    <a:pt x="120" y="219"/>
                    <a:pt x="126" y="228"/>
                  </a:cubicBezTo>
                  <a:cubicBezTo>
                    <a:pt x="128" y="229"/>
                    <a:pt x="128" y="231"/>
                    <a:pt x="129" y="232"/>
                  </a:cubicBezTo>
                  <a:cubicBezTo>
                    <a:pt x="129" y="233"/>
                    <a:pt x="130" y="235"/>
                    <a:pt x="130" y="235"/>
                  </a:cubicBezTo>
                  <a:cubicBezTo>
                    <a:pt x="136" y="242"/>
                    <a:pt x="140" y="250"/>
                    <a:pt x="145" y="256"/>
                  </a:cubicBezTo>
                  <a:cubicBezTo>
                    <a:pt x="146" y="257"/>
                    <a:pt x="147" y="260"/>
                    <a:pt x="149" y="261"/>
                  </a:cubicBezTo>
                  <a:lnTo>
                    <a:pt x="147" y="261"/>
                  </a:lnTo>
                  <a:cubicBezTo>
                    <a:pt x="150" y="262"/>
                    <a:pt x="151" y="266"/>
                    <a:pt x="152" y="268"/>
                  </a:cubicBezTo>
                  <a:cubicBezTo>
                    <a:pt x="175" y="293"/>
                    <a:pt x="198" y="318"/>
                    <a:pt x="221" y="344"/>
                  </a:cubicBezTo>
                  <a:cubicBezTo>
                    <a:pt x="221" y="345"/>
                    <a:pt x="222" y="345"/>
                    <a:pt x="223" y="346"/>
                  </a:cubicBezTo>
                  <a:cubicBezTo>
                    <a:pt x="226" y="348"/>
                    <a:pt x="227" y="349"/>
                    <a:pt x="229" y="351"/>
                  </a:cubicBezTo>
                  <a:cubicBezTo>
                    <a:pt x="240" y="362"/>
                    <a:pt x="250" y="374"/>
                    <a:pt x="261" y="384"/>
                  </a:cubicBezTo>
                  <a:cubicBezTo>
                    <a:pt x="273" y="395"/>
                    <a:pt x="283" y="405"/>
                    <a:pt x="294" y="413"/>
                  </a:cubicBezTo>
                  <a:lnTo>
                    <a:pt x="295" y="415"/>
                  </a:lnTo>
                  <a:cubicBezTo>
                    <a:pt x="296" y="415"/>
                    <a:pt x="296" y="416"/>
                    <a:pt x="297" y="417"/>
                  </a:cubicBezTo>
                  <a:lnTo>
                    <a:pt x="299" y="417"/>
                  </a:lnTo>
                  <a:cubicBezTo>
                    <a:pt x="300" y="417"/>
                    <a:pt x="300" y="417"/>
                    <a:pt x="301" y="418"/>
                  </a:cubicBezTo>
                  <a:lnTo>
                    <a:pt x="301" y="417"/>
                  </a:lnTo>
                  <a:lnTo>
                    <a:pt x="304" y="420"/>
                  </a:lnTo>
                  <a:cubicBezTo>
                    <a:pt x="391" y="496"/>
                    <a:pt x="482" y="568"/>
                    <a:pt x="576" y="638"/>
                  </a:cubicBezTo>
                  <a:cubicBezTo>
                    <a:pt x="585" y="644"/>
                    <a:pt x="594" y="651"/>
                    <a:pt x="602" y="658"/>
                  </a:cubicBezTo>
                  <a:cubicBezTo>
                    <a:pt x="625" y="669"/>
                    <a:pt x="646" y="680"/>
                    <a:pt x="668" y="691"/>
                  </a:cubicBezTo>
                  <a:cubicBezTo>
                    <a:pt x="724" y="718"/>
                    <a:pt x="781" y="738"/>
                    <a:pt x="837" y="758"/>
                  </a:cubicBezTo>
                  <a:cubicBezTo>
                    <a:pt x="889" y="776"/>
                    <a:pt x="941" y="794"/>
                    <a:pt x="993" y="810"/>
                  </a:cubicBezTo>
                  <a:cubicBezTo>
                    <a:pt x="1018" y="819"/>
                    <a:pt x="1043" y="825"/>
                    <a:pt x="1067" y="833"/>
                  </a:cubicBezTo>
                  <a:cubicBezTo>
                    <a:pt x="1090" y="839"/>
                    <a:pt x="1116" y="847"/>
                    <a:pt x="1139" y="855"/>
                  </a:cubicBezTo>
                  <a:cubicBezTo>
                    <a:pt x="1192" y="871"/>
                    <a:pt x="1245" y="891"/>
                    <a:pt x="1298" y="907"/>
                  </a:cubicBezTo>
                  <a:cubicBezTo>
                    <a:pt x="1299" y="907"/>
                    <a:pt x="1302" y="909"/>
                    <a:pt x="1303" y="909"/>
                  </a:cubicBezTo>
                  <a:cubicBezTo>
                    <a:pt x="1423" y="947"/>
                    <a:pt x="1546" y="969"/>
                    <a:pt x="1672" y="979"/>
                  </a:cubicBezTo>
                  <a:cubicBezTo>
                    <a:pt x="1740" y="984"/>
                    <a:pt x="1807" y="986"/>
                    <a:pt x="1876" y="988"/>
                  </a:cubicBezTo>
                  <a:cubicBezTo>
                    <a:pt x="1896" y="988"/>
                    <a:pt x="1916" y="989"/>
                    <a:pt x="1935" y="989"/>
                  </a:cubicBezTo>
                  <a:cubicBezTo>
                    <a:pt x="1980" y="989"/>
                    <a:pt x="2023" y="987"/>
                    <a:pt x="2068" y="984"/>
                  </a:cubicBezTo>
                  <a:cubicBezTo>
                    <a:pt x="2165" y="975"/>
                    <a:pt x="2259" y="953"/>
                    <a:pt x="2349" y="918"/>
                  </a:cubicBezTo>
                  <a:lnTo>
                    <a:pt x="2349" y="918"/>
                  </a:lnTo>
                  <a:cubicBezTo>
                    <a:pt x="2343" y="947"/>
                    <a:pt x="2337" y="975"/>
                    <a:pt x="2329" y="1001"/>
                  </a:cubicBezTo>
                  <a:cubicBezTo>
                    <a:pt x="2320" y="1026"/>
                    <a:pt x="2313" y="1050"/>
                    <a:pt x="2305" y="1074"/>
                  </a:cubicBezTo>
                  <a:cubicBezTo>
                    <a:pt x="2297" y="1098"/>
                    <a:pt x="2286" y="1123"/>
                    <a:pt x="2276" y="1148"/>
                  </a:cubicBezTo>
                  <a:cubicBezTo>
                    <a:pt x="2265" y="1172"/>
                    <a:pt x="2252" y="1195"/>
                    <a:pt x="2241" y="1218"/>
                  </a:cubicBezTo>
                  <a:cubicBezTo>
                    <a:pt x="2227" y="1246"/>
                    <a:pt x="2212" y="1270"/>
                    <a:pt x="2199" y="1296"/>
                  </a:cubicBezTo>
                  <a:cubicBezTo>
                    <a:pt x="2200" y="1292"/>
                    <a:pt x="2201" y="1290"/>
                    <a:pt x="2202" y="1288"/>
                  </a:cubicBezTo>
                  <a:lnTo>
                    <a:pt x="2202" y="1288"/>
                  </a:lnTo>
                  <a:cubicBezTo>
                    <a:pt x="2175" y="1337"/>
                    <a:pt x="2145" y="1386"/>
                    <a:pt x="2117" y="1434"/>
                  </a:cubicBezTo>
                  <a:cubicBezTo>
                    <a:pt x="2103" y="1458"/>
                    <a:pt x="2087" y="1480"/>
                    <a:pt x="2072" y="1502"/>
                  </a:cubicBezTo>
                  <a:cubicBezTo>
                    <a:pt x="2067" y="1511"/>
                    <a:pt x="2060" y="1520"/>
                    <a:pt x="2055" y="1530"/>
                  </a:cubicBezTo>
                  <a:cubicBezTo>
                    <a:pt x="2035" y="1562"/>
                    <a:pt x="2014" y="1593"/>
                    <a:pt x="1992" y="1624"/>
                  </a:cubicBezTo>
                  <a:cubicBezTo>
                    <a:pt x="1955" y="1675"/>
                    <a:pt x="1913" y="1723"/>
                    <a:pt x="1866" y="1767"/>
                  </a:cubicBezTo>
                  <a:cubicBezTo>
                    <a:pt x="1818" y="1812"/>
                    <a:pt x="1765" y="1855"/>
                    <a:pt x="1714" y="1897"/>
                  </a:cubicBezTo>
                  <a:lnTo>
                    <a:pt x="1710" y="1899"/>
                  </a:lnTo>
                  <a:cubicBezTo>
                    <a:pt x="1710" y="1901"/>
                    <a:pt x="1709" y="1901"/>
                    <a:pt x="1708" y="1902"/>
                  </a:cubicBezTo>
                  <a:cubicBezTo>
                    <a:pt x="1640" y="1958"/>
                    <a:pt x="1569" y="2008"/>
                    <a:pt x="1492" y="2051"/>
                  </a:cubicBezTo>
                  <a:cubicBezTo>
                    <a:pt x="1467" y="2063"/>
                    <a:pt x="1442" y="2075"/>
                    <a:pt x="1418" y="2088"/>
                  </a:cubicBezTo>
                  <a:cubicBezTo>
                    <a:pt x="1422" y="2089"/>
                    <a:pt x="1425" y="2089"/>
                    <a:pt x="1429" y="2089"/>
                  </a:cubicBezTo>
                  <a:cubicBezTo>
                    <a:pt x="1434" y="2089"/>
                    <a:pt x="1440" y="2088"/>
                    <a:pt x="1445" y="2087"/>
                  </a:cubicBezTo>
                  <a:cubicBezTo>
                    <a:pt x="1476" y="2078"/>
                    <a:pt x="1507" y="2070"/>
                    <a:pt x="1538" y="2062"/>
                  </a:cubicBezTo>
                  <a:cubicBezTo>
                    <a:pt x="1561" y="2056"/>
                    <a:pt x="1586" y="2049"/>
                    <a:pt x="1608" y="2043"/>
                  </a:cubicBezTo>
                  <a:cubicBezTo>
                    <a:pt x="1642" y="2033"/>
                    <a:pt x="1674" y="2021"/>
                    <a:pt x="1706" y="2007"/>
                  </a:cubicBezTo>
                  <a:cubicBezTo>
                    <a:pt x="1760" y="1984"/>
                    <a:pt x="1810" y="1950"/>
                    <a:pt x="1855" y="1914"/>
                  </a:cubicBezTo>
                  <a:cubicBezTo>
                    <a:pt x="1881" y="1892"/>
                    <a:pt x="1908" y="1871"/>
                    <a:pt x="1932" y="1850"/>
                  </a:cubicBezTo>
                  <a:cubicBezTo>
                    <a:pt x="1956" y="1829"/>
                    <a:pt x="1979" y="1806"/>
                    <a:pt x="2003" y="1784"/>
                  </a:cubicBezTo>
                  <a:cubicBezTo>
                    <a:pt x="2028" y="1759"/>
                    <a:pt x="2051" y="1732"/>
                    <a:pt x="2075" y="1706"/>
                  </a:cubicBezTo>
                  <a:cubicBezTo>
                    <a:pt x="2093" y="1685"/>
                    <a:pt x="2111" y="1661"/>
                    <a:pt x="2128" y="1639"/>
                  </a:cubicBezTo>
                  <a:lnTo>
                    <a:pt x="2159" y="1597"/>
                  </a:lnTo>
                  <a:cubicBezTo>
                    <a:pt x="2168" y="1587"/>
                    <a:pt x="2175" y="1576"/>
                    <a:pt x="2183" y="1564"/>
                  </a:cubicBezTo>
                  <a:cubicBezTo>
                    <a:pt x="2217" y="1511"/>
                    <a:pt x="2250" y="1458"/>
                    <a:pt x="2282" y="1402"/>
                  </a:cubicBezTo>
                  <a:cubicBezTo>
                    <a:pt x="2314" y="1347"/>
                    <a:pt x="2345" y="1293"/>
                    <a:pt x="2372" y="1237"/>
                  </a:cubicBezTo>
                  <a:cubicBezTo>
                    <a:pt x="2385" y="1210"/>
                    <a:pt x="2397" y="1181"/>
                    <a:pt x="2408" y="1153"/>
                  </a:cubicBezTo>
                  <a:cubicBezTo>
                    <a:pt x="2422" y="1120"/>
                    <a:pt x="2433" y="1087"/>
                    <a:pt x="2443" y="1052"/>
                  </a:cubicBezTo>
                  <a:cubicBezTo>
                    <a:pt x="2454" y="1022"/>
                    <a:pt x="2460" y="993"/>
                    <a:pt x="2468" y="962"/>
                  </a:cubicBezTo>
                  <a:lnTo>
                    <a:pt x="2479" y="985"/>
                  </a:lnTo>
                  <a:cubicBezTo>
                    <a:pt x="2508" y="1041"/>
                    <a:pt x="2536" y="1097"/>
                    <a:pt x="2565" y="1153"/>
                  </a:cubicBezTo>
                  <a:cubicBezTo>
                    <a:pt x="2619" y="1259"/>
                    <a:pt x="2680" y="1362"/>
                    <a:pt x="2751" y="1458"/>
                  </a:cubicBezTo>
                  <a:cubicBezTo>
                    <a:pt x="2788" y="1506"/>
                    <a:pt x="2825" y="1556"/>
                    <a:pt x="2865" y="1602"/>
                  </a:cubicBezTo>
                  <a:cubicBezTo>
                    <a:pt x="2907" y="1649"/>
                    <a:pt x="2949" y="1695"/>
                    <a:pt x="2993" y="1739"/>
                  </a:cubicBezTo>
                  <a:cubicBezTo>
                    <a:pt x="3080" y="1827"/>
                    <a:pt x="3166" y="1918"/>
                    <a:pt x="3263" y="1995"/>
                  </a:cubicBezTo>
                  <a:cubicBezTo>
                    <a:pt x="3305" y="2030"/>
                    <a:pt x="3350" y="2062"/>
                    <a:pt x="3393" y="2095"/>
                  </a:cubicBezTo>
                  <a:cubicBezTo>
                    <a:pt x="3437" y="2129"/>
                    <a:pt x="3479" y="2162"/>
                    <a:pt x="3522" y="2196"/>
                  </a:cubicBezTo>
                  <a:cubicBezTo>
                    <a:pt x="3606" y="2263"/>
                    <a:pt x="3695" y="2319"/>
                    <a:pt x="3789" y="2369"/>
                  </a:cubicBezTo>
                  <a:cubicBezTo>
                    <a:pt x="3878" y="2417"/>
                    <a:pt x="3971" y="2457"/>
                    <a:pt x="4062" y="2498"/>
                  </a:cubicBezTo>
                  <a:cubicBezTo>
                    <a:pt x="4075" y="2503"/>
                    <a:pt x="4089" y="2508"/>
                    <a:pt x="4103" y="2513"/>
                  </a:cubicBezTo>
                  <a:cubicBezTo>
                    <a:pt x="4077" y="2531"/>
                    <a:pt x="4052" y="2549"/>
                    <a:pt x="4027" y="2569"/>
                  </a:cubicBezTo>
                  <a:cubicBezTo>
                    <a:pt x="3951" y="2629"/>
                    <a:pt x="3872" y="2684"/>
                    <a:pt x="3805" y="2753"/>
                  </a:cubicBezTo>
                  <a:cubicBezTo>
                    <a:pt x="3760" y="2799"/>
                    <a:pt x="3719" y="2851"/>
                    <a:pt x="3680" y="2902"/>
                  </a:cubicBezTo>
                  <a:cubicBezTo>
                    <a:pt x="3636" y="2954"/>
                    <a:pt x="3598" y="3007"/>
                    <a:pt x="3562" y="3063"/>
                  </a:cubicBezTo>
                  <a:cubicBezTo>
                    <a:pt x="3526" y="3119"/>
                    <a:pt x="3491" y="3176"/>
                    <a:pt x="3459" y="3234"/>
                  </a:cubicBezTo>
                  <a:cubicBezTo>
                    <a:pt x="3425" y="3295"/>
                    <a:pt x="3394" y="3357"/>
                    <a:pt x="3365" y="3420"/>
                  </a:cubicBezTo>
                  <a:cubicBezTo>
                    <a:pt x="3337" y="3480"/>
                    <a:pt x="3310" y="3539"/>
                    <a:pt x="3287" y="3600"/>
                  </a:cubicBezTo>
                  <a:cubicBezTo>
                    <a:pt x="3262" y="3666"/>
                    <a:pt x="3236" y="3733"/>
                    <a:pt x="3212" y="3800"/>
                  </a:cubicBezTo>
                  <a:cubicBezTo>
                    <a:pt x="3171" y="3919"/>
                    <a:pt x="3151" y="4045"/>
                    <a:pt x="3136" y="4170"/>
                  </a:cubicBezTo>
                  <a:cubicBezTo>
                    <a:pt x="3129" y="4158"/>
                    <a:pt x="3122" y="4146"/>
                    <a:pt x="3115" y="4134"/>
                  </a:cubicBezTo>
                  <a:cubicBezTo>
                    <a:pt x="3113" y="4128"/>
                    <a:pt x="3110" y="4125"/>
                    <a:pt x="3108" y="4120"/>
                  </a:cubicBezTo>
                  <a:cubicBezTo>
                    <a:pt x="3102" y="4111"/>
                    <a:pt x="3096" y="4102"/>
                    <a:pt x="3091" y="4092"/>
                  </a:cubicBezTo>
                  <a:cubicBezTo>
                    <a:pt x="3084" y="4080"/>
                    <a:pt x="3077" y="4068"/>
                    <a:pt x="3069" y="4056"/>
                  </a:cubicBezTo>
                  <a:cubicBezTo>
                    <a:pt x="3012" y="3964"/>
                    <a:pt x="2944" y="3879"/>
                    <a:pt x="2867" y="3801"/>
                  </a:cubicBezTo>
                  <a:cubicBezTo>
                    <a:pt x="2788" y="3719"/>
                    <a:pt x="2699" y="3647"/>
                    <a:pt x="2606" y="3580"/>
                  </a:cubicBezTo>
                  <a:cubicBezTo>
                    <a:pt x="2520" y="3518"/>
                    <a:pt x="2427" y="3467"/>
                    <a:pt x="2334" y="3416"/>
                  </a:cubicBezTo>
                  <a:cubicBezTo>
                    <a:pt x="2274" y="3385"/>
                    <a:pt x="2212" y="3356"/>
                    <a:pt x="2149" y="3331"/>
                  </a:cubicBezTo>
                  <a:lnTo>
                    <a:pt x="2149" y="3331"/>
                  </a:lnTo>
                  <a:cubicBezTo>
                    <a:pt x="2227" y="3395"/>
                    <a:pt x="2308" y="3457"/>
                    <a:pt x="2385" y="3523"/>
                  </a:cubicBezTo>
                  <a:cubicBezTo>
                    <a:pt x="2460" y="3584"/>
                    <a:pt x="2527" y="3657"/>
                    <a:pt x="2598" y="3724"/>
                  </a:cubicBezTo>
                  <a:lnTo>
                    <a:pt x="2592" y="3718"/>
                  </a:lnTo>
                  <a:lnTo>
                    <a:pt x="2592" y="3718"/>
                  </a:lnTo>
                  <a:cubicBezTo>
                    <a:pt x="2622" y="3745"/>
                    <a:pt x="2653" y="3774"/>
                    <a:pt x="2681" y="3802"/>
                  </a:cubicBezTo>
                  <a:cubicBezTo>
                    <a:pt x="2701" y="3819"/>
                    <a:pt x="2721" y="3837"/>
                    <a:pt x="2738" y="3855"/>
                  </a:cubicBezTo>
                  <a:cubicBezTo>
                    <a:pt x="2743" y="3858"/>
                    <a:pt x="2749" y="3860"/>
                    <a:pt x="2753" y="3865"/>
                  </a:cubicBezTo>
                  <a:cubicBezTo>
                    <a:pt x="2809" y="3920"/>
                    <a:pt x="2862" y="3978"/>
                    <a:pt x="2914" y="4035"/>
                  </a:cubicBezTo>
                  <a:cubicBezTo>
                    <a:pt x="2940" y="4065"/>
                    <a:pt x="2963" y="4096"/>
                    <a:pt x="2985" y="4128"/>
                  </a:cubicBezTo>
                  <a:cubicBezTo>
                    <a:pt x="3007" y="4160"/>
                    <a:pt x="3027" y="4191"/>
                    <a:pt x="3050" y="4222"/>
                  </a:cubicBezTo>
                  <a:cubicBezTo>
                    <a:pt x="3088" y="4279"/>
                    <a:pt x="3120" y="4341"/>
                    <a:pt x="3150" y="4403"/>
                  </a:cubicBezTo>
                  <a:cubicBezTo>
                    <a:pt x="3153" y="4410"/>
                    <a:pt x="3156" y="4416"/>
                    <a:pt x="3160" y="4425"/>
                  </a:cubicBezTo>
                  <a:cubicBezTo>
                    <a:pt x="3164" y="4429"/>
                    <a:pt x="3165" y="4432"/>
                    <a:pt x="3166" y="4435"/>
                  </a:cubicBezTo>
                  <a:cubicBezTo>
                    <a:pt x="3175" y="4454"/>
                    <a:pt x="3182" y="4472"/>
                    <a:pt x="3191" y="4490"/>
                  </a:cubicBezTo>
                  <a:cubicBezTo>
                    <a:pt x="3197" y="4466"/>
                    <a:pt x="3203" y="4442"/>
                    <a:pt x="3208" y="4419"/>
                  </a:cubicBezTo>
                  <a:lnTo>
                    <a:pt x="3208" y="4417"/>
                  </a:lnTo>
                  <a:lnTo>
                    <a:pt x="3208" y="4416"/>
                  </a:lnTo>
                  <a:cubicBezTo>
                    <a:pt x="3212" y="4374"/>
                    <a:pt x="3217" y="4332"/>
                    <a:pt x="3225" y="4290"/>
                  </a:cubicBezTo>
                  <a:cubicBezTo>
                    <a:pt x="3232" y="4257"/>
                    <a:pt x="3240" y="4226"/>
                    <a:pt x="3250" y="4197"/>
                  </a:cubicBezTo>
                  <a:cubicBezTo>
                    <a:pt x="3256" y="4179"/>
                    <a:pt x="3263" y="4161"/>
                    <a:pt x="3271" y="4146"/>
                  </a:cubicBezTo>
                  <a:cubicBezTo>
                    <a:pt x="3275" y="4113"/>
                    <a:pt x="3280" y="4081"/>
                    <a:pt x="3285" y="4050"/>
                  </a:cubicBezTo>
                  <a:cubicBezTo>
                    <a:pt x="3294" y="4005"/>
                    <a:pt x="3303" y="3960"/>
                    <a:pt x="3314" y="3915"/>
                  </a:cubicBezTo>
                  <a:cubicBezTo>
                    <a:pt x="3344" y="3819"/>
                    <a:pt x="3378" y="3725"/>
                    <a:pt x="3414" y="3632"/>
                  </a:cubicBezTo>
                  <a:lnTo>
                    <a:pt x="3414" y="3632"/>
                  </a:lnTo>
                  <a:lnTo>
                    <a:pt x="3411" y="3640"/>
                  </a:lnTo>
                  <a:cubicBezTo>
                    <a:pt x="3463" y="3522"/>
                    <a:pt x="3515" y="3403"/>
                    <a:pt x="3578" y="3289"/>
                  </a:cubicBezTo>
                  <a:lnTo>
                    <a:pt x="3578" y="3289"/>
                  </a:lnTo>
                  <a:cubicBezTo>
                    <a:pt x="3577" y="3290"/>
                    <a:pt x="3576" y="3292"/>
                    <a:pt x="3574" y="3296"/>
                  </a:cubicBezTo>
                  <a:cubicBezTo>
                    <a:pt x="3602" y="3250"/>
                    <a:pt x="3626" y="3207"/>
                    <a:pt x="3655" y="3162"/>
                  </a:cubicBezTo>
                  <a:cubicBezTo>
                    <a:pt x="3683" y="3118"/>
                    <a:pt x="3713" y="3074"/>
                    <a:pt x="3743" y="3031"/>
                  </a:cubicBezTo>
                  <a:cubicBezTo>
                    <a:pt x="3745" y="3028"/>
                    <a:pt x="3747" y="3027"/>
                    <a:pt x="3748" y="3025"/>
                  </a:cubicBezTo>
                  <a:lnTo>
                    <a:pt x="3748" y="3025"/>
                  </a:lnTo>
                  <a:cubicBezTo>
                    <a:pt x="3747" y="3026"/>
                    <a:pt x="3747" y="3027"/>
                    <a:pt x="3745" y="3028"/>
                  </a:cubicBezTo>
                  <a:cubicBezTo>
                    <a:pt x="3794" y="2966"/>
                    <a:pt x="3845" y="2906"/>
                    <a:pt x="3896" y="2847"/>
                  </a:cubicBezTo>
                  <a:cubicBezTo>
                    <a:pt x="3920" y="2822"/>
                    <a:pt x="3944" y="2800"/>
                    <a:pt x="3971" y="2778"/>
                  </a:cubicBezTo>
                  <a:lnTo>
                    <a:pt x="3971" y="2778"/>
                  </a:lnTo>
                  <a:cubicBezTo>
                    <a:pt x="3969" y="2779"/>
                    <a:pt x="3968" y="2780"/>
                    <a:pt x="3966" y="2781"/>
                  </a:cubicBezTo>
                  <a:cubicBezTo>
                    <a:pt x="4003" y="2753"/>
                    <a:pt x="4038" y="2726"/>
                    <a:pt x="4074" y="2697"/>
                  </a:cubicBezTo>
                  <a:cubicBezTo>
                    <a:pt x="4082" y="2691"/>
                    <a:pt x="4091" y="2685"/>
                    <a:pt x="4099" y="2677"/>
                  </a:cubicBezTo>
                  <a:cubicBezTo>
                    <a:pt x="4135" y="2643"/>
                    <a:pt x="4175" y="2614"/>
                    <a:pt x="4214" y="2584"/>
                  </a:cubicBezTo>
                  <a:cubicBezTo>
                    <a:pt x="4232" y="2572"/>
                    <a:pt x="4249" y="2561"/>
                    <a:pt x="4268" y="2548"/>
                  </a:cubicBezTo>
                  <a:cubicBezTo>
                    <a:pt x="4289" y="2535"/>
                    <a:pt x="4314" y="2522"/>
                    <a:pt x="4338" y="2511"/>
                  </a:cubicBezTo>
                  <a:cubicBezTo>
                    <a:pt x="4341" y="2511"/>
                    <a:pt x="4342" y="2510"/>
                    <a:pt x="4345" y="2509"/>
                  </a:cubicBezTo>
                  <a:cubicBezTo>
                    <a:pt x="4356" y="2504"/>
                    <a:pt x="4369" y="2499"/>
                    <a:pt x="4381" y="2495"/>
                  </a:cubicBezTo>
                  <a:cubicBezTo>
                    <a:pt x="4317" y="2468"/>
                    <a:pt x="4254" y="2439"/>
                    <a:pt x="4192" y="2409"/>
                  </a:cubicBezTo>
                  <a:cubicBezTo>
                    <a:pt x="4191" y="2408"/>
                    <a:pt x="4189" y="2407"/>
                    <a:pt x="4187" y="2407"/>
                  </a:cubicBezTo>
                  <a:cubicBezTo>
                    <a:pt x="4172" y="2402"/>
                    <a:pt x="4156" y="2397"/>
                    <a:pt x="4141" y="2390"/>
                  </a:cubicBezTo>
                  <a:lnTo>
                    <a:pt x="4141" y="2390"/>
                  </a:lnTo>
                  <a:lnTo>
                    <a:pt x="4149" y="2394"/>
                  </a:lnTo>
                  <a:cubicBezTo>
                    <a:pt x="4092" y="2371"/>
                    <a:pt x="4036" y="2344"/>
                    <a:pt x="3979" y="2318"/>
                  </a:cubicBezTo>
                  <a:cubicBezTo>
                    <a:pt x="3922" y="2290"/>
                    <a:pt x="3865" y="2263"/>
                    <a:pt x="3811" y="2233"/>
                  </a:cubicBezTo>
                  <a:cubicBezTo>
                    <a:pt x="3751" y="2196"/>
                    <a:pt x="3690" y="2159"/>
                    <a:pt x="3633" y="2117"/>
                  </a:cubicBezTo>
                  <a:cubicBezTo>
                    <a:pt x="3562" y="2063"/>
                    <a:pt x="3495" y="2009"/>
                    <a:pt x="3426" y="1955"/>
                  </a:cubicBezTo>
                  <a:cubicBezTo>
                    <a:pt x="3390" y="1927"/>
                    <a:pt x="3353" y="1900"/>
                    <a:pt x="3317" y="1870"/>
                  </a:cubicBezTo>
                  <a:cubicBezTo>
                    <a:pt x="3282" y="1841"/>
                    <a:pt x="3250" y="1810"/>
                    <a:pt x="3217" y="1780"/>
                  </a:cubicBezTo>
                  <a:lnTo>
                    <a:pt x="3217" y="1780"/>
                  </a:lnTo>
                  <a:cubicBezTo>
                    <a:pt x="3220" y="1782"/>
                    <a:pt x="3221" y="1784"/>
                    <a:pt x="3224" y="1785"/>
                  </a:cubicBezTo>
                  <a:cubicBezTo>
                    <a:pt x="3117" y="1679"/>
                    <a:pt x="3009" y="1572"/>
                    <a:pt x="2915" y="1453"/>
                  </a:cubicBezTo>
                  <a:cubicBezTo>
                    <a:pt x="2856" y="1380"/>
                    <a:pt x="2802" y="1304"/>
                    <a:pt x="2753" y="1224"/>
                  </a:cubicBezTo>
                  <a:lnTo>
                    <a:pt x="2753" y="1224"/>
                  </a:lnTo>
                  <a:lnTo>
                    <a:pt x="2756" y="1226"/>
                  </a:lnTo>
                  <a:cubicBezTo>
                    <a:pt x="2712" y="1152"/>
                    <a:pt x="2673" y="1073"/>
                    <a:pt x="2633" y="995"/>
                  </a:cubicBezTo>
                  <a:cubicBezTo>
                    <a:pt x="2619" y="967"/>
                    <a:pt x="2603" y="937"/>
                    <a:pt x="2590" y="907"/>
                  </a:cubicBezTo>
                  <a:cubicBezTo>
                    <a:pt x="2576" y="889"/>
                    <a:pt x="2566" y="868"/>
                    <a:pt x="2556" y="848"/>
                  </a:cubicBezTo>
                  <a:cubicBezTo>
                    <a:pt x="2543" y="824"/>
                    <a:pt x="2533" y="801"/>
                    <a:pt x="2521" y="778"/>
                  </a:cubicBezTo>
                  <a:lnTo>
                    <a:pt x="2502" y="736"/>
                  </a:lnTo>
                  <a:cubicBezTo>
                    <a:pt x="2500" y="732"/>
                    <a:pt x="2498" y="727"/>
                    <a:pt x="2497" y="724"/>
                  </a:cubicBezTo>
                  <a:lnTo>
                    <a:pt x="2407" y="762"/>
                  </a:lnTo>
                  <a:cubicBezTo>
                    <a:pt x="2368" y="781"/>
                    <a:pt x="2327" y="797"/>
                    <a:pt x="2282" y="806"/>
                  </a:cubicBezTo>
                  <a:cubicBezTo>
                    <a:pt x="2257" y="815"/>
                    <a:pt x="2234" y="823"/>
                    <a:pt x="2209" y="829"/>
                  </a:cubicBezTo>
                  <a:cubicBezTo>
                    <a:pt x="2179" y="837"/>
                    <a:pt x="2151" y="842"/>
                    <a:pt x="2121" y="848"/>
                  </a:cubicBezTo>
                  <a:cubicBezTo>
                    <a:pt x="2070" y="854"/>
                    <a:pt x="2017" y="859"/>
                    <a:pt x="1965" y="860"/>
                  </a:cubicBezTo>
                  <a:lnTo>
                    <a:pt x="1957" y="860"/>
                  </a:lnTo>
                  <a:cubicBezTo>
                    <a:pt x="1839" y="860"/>
                    <a:pt x="1721" y="856"/>
                    <a:pt x="1605" y="844"/>
                  </a:cubicBezTo>
                  <a:cubicBezTo>
                    <a:pt x="1540" y="834"/>
                    <a:pt x="1477" y="823"/>
                    <a:pt x="1414" y="807"/>
                  </a:cubicBezTo>
                  <a:cubicBezTo>
                    <a:pt x="1358" y="792"/>
                    <a:pt x="1301" y="773"/>
                    <a:pt x="1245" y="754"/>
                  </a:cubicBezTo>
                  <a:cubicBezTo>
                    <a:pt x="1198" y="737"/>
                    <a:pt x="1148" y="723"/>
                    <a:pt x="1101" y="709"/>
                  </a:cubicBezTo>
                  <a:cubicBezTo>
                    <a:pt x="1048" y="695"/>
                    <a:pt x="997" y="678"/>
                    <a:pt x="946" y="660"/>
                  </a:cubicBezTo>
                  <a:cubicBezTo>
                    <a:pt x="892" y="640"/>
                    <a:pt x="838" y="624"/>
                    <a:pt x="786" y="603"/>
                  </a:cubicBezTo>
                  <a:lnTo>
                    <a:pt x="787" y="603"/>
                  </a:lnTo>
                  <a:cubicBezTo>
                    <a:pt x="727" y="577"/>
                    <a:pt x="668" y="549"/>
                    <a:pt x="611" y="516"/>
                  </a:cubicBezTo>
                  <a:lnTo>
                    <a:pt x="611" y="516"/>
                  </a:lnTo>
                  <a:cubicBezTo>
                    <a:pt x="613" y="518"/>
                    <a:pt x="614" y="519"/>
                    <a:pt x="615" y="520"/>
                  </a:cubicBezTo>
                  <a:lnTo>
                    <a:pt x="615" y="520"/>
                  </a:lnTo>
                  <a:cubicBezTo>
                    <a:pt x="568" y="492"/>
                    <a:pt x="522" y="461"/>
                    <a:pt x="479" y="429"/>
                  </a:cubicBezTo>
                  <a:cubicBezTo>
                    <a:pt x="443" y="401"/>
                    <a:pt x="408" y="371"/>
                    <a:pt x="372" y="341"/>
                  </a:cubicBezTo>
                  <a:cubicBezTo>
                    <a:pt x="335" y="309"/>
                    <a:pt x="296" y="276"/>
                    <a:pt x="258" y="241"/>
                  </a:cubicBezTo>
                  <a:cubicBezTo>
                    <a:pt x="229" y="211"/>
                    <a:pt x="199" y="181"/>
                    <a:pt x="168" y="152"/>
                  </a:cubicBezTo>
                  <a:cubicBezTo>
                    <a:pt x="139" y="123"/>
                    <a:pt x="106" y="99"/>
                    <a:pt x="78" y="72"/>
                  </a:cubicBezTo>
                  <a:lnTo>
                    <a:pt x="78" y="72"/>
                  </a:lnTo>
                  <a:cubicBezTo>
                    <a:pt x="78" y="72"/>
                    <a:pt x="78" y="73"/>
                    <a:pt x="78" y="73"/>
                  </a:cubicBezTo>
                  <a:lnTo>
                    <a:pt x="78" y="73"/>
                  </a:lnTo>
                  <a:cubicBezTo>
                    <a:pt x="61" y="55"/>
                    <a:pt x="44" y="37"/>
                    <a:pt x="26" y="18"/>
                  </a:cubicBezTo>
                  <a:cubicBezTo>
                    <a:pt x="20" y="10"/>
                    <a:pt x="10" y="3"/>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a:off x="4966118" y="2708583"/>
              <a:ext cx="378" cy="441"/>
            </a:xfrm>
            <a:custGeom>
              <a:avLst/>
              <a:gdLst/>
              <a:ahLst/>
              <a:cxnLst/>
              <a:rect l="l" t="t" r="r" b="b"/>
              <a:pathLst>
                <a:path w="6" h="7" extrusionOk="0">
                  <a:moveTo>
                    <a:pt x="0" y="0"/>
                  </a:moveTo>
                  <a:lnTo>
                    <a:pt x="0" y="0"/>
                  </a:lnTo>
                  <a:cubicBezTo>
                    <a:pt x="2" y="1"/>
                    <a:pt x="3" y="3"/>
                    <a:pt x="5" y="5"/>
                  </a:cubicBezTo>
                  <a:cubicBezTo>
                    <a:pt x="5" y="5"/>
                    <a:pt x="5" y="5"/>
                    <a:pt x="5" y="5"/>
                  </a:cubicBezTo>
                  <a:lnTo>
                    <a:pt x="5" y="5"/>
                  </a:lnTo>
                  <a:cubicBezTo>
                    <a:pt x="4" y="3"/>
                    <a:pt x="2" y="1"/>
                    <a:pt x="0" y="0"/>
                  </a:cubicBezTo>
                  <a:close/>
                  <a:moveTo>
                    <a:pt x="5" y="5"/>
                  </a:moveTo>
                  <a:cubicBezTo>
                    <a:pt x="5" y="6"/>
                    <a:pt x="5" y="6"/>
                    <a:pt x="6" y="6"/>
                  </a:cubicBezTo>
                  <a:cubicBezTo>
                    <a:pt x="6" y="6"/>
                    <a:pt x="5" y="5"/>
                    <a:pt x="5"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4908372" y="2663053"/>
              <a:ext cx="378" cy="252"/>
            </a:xfrm>
            <a:custGeom>
              <a:avLst/>
              <a:gdLst/>
              <a:ahLst/>
              <a:cxnLst/>
              <a:rect l="l" t="t" r="r" b="b"/>
              <a:pathLst>
                <a:path w="6" h="4" extrusionOk="0">
                  <a:moveTo>
                    <a:pt x="0" y="1"/>
                  </a:moveTo>
                  <a:lnTo>
                    <a:pt x="0" y="1"/>
                  </a:lnTo>
                  <a:cubicBezTo>
                    <a:pt x="0" y="1"/>
                    <a:pt x="1" y="1"/>
                    <a:pt x="2" y="2"/>
                  </a:cubicBezTo>
                  <a:lnTo>
                    <a:pt x="2" y="2"/>
                  </a:lnTo>
                  <a:cubicBezTo>
                    <a:pt x="1" y="1"/>
                    <a:pt x="1" y="1"/>
                    <a:pt x="0" y="1"/>
                  </a:cubicBezTo>
                  <a:close/>
                  <a:moveTo>
                    <a:pt x="2" y="2"/>
                  </a:moveTo>
                  <a:cubicBezTo>
                    <a:pt x="3" y="2"/>
                    <a:pt x="4" y="3"/>
                    <a:pt x="5" y="4"/>
                  </a:cubicBezTo>
                  <a:cubicBezTo>
                    <a:pt x="5" y="3"/>
                    <a:pt x="3" y="2"/>
                    <a:pt x="2"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a:off x="4786897" y="2475017"/>
              <a:ext cx="189" cy="126"/>
            </a:xfrm>
            <a:custGeom>
              <a:avLst/>
              <a:gdLst/>
              <a:ahLst/>
              <a:cxnLst/>
              <a:rect l="l" t="t" r="r" b="b"/>
              <a:pathLst>
                <a:path w="3" h="2" extrusionOk="0">
                  <a:moveTo>
                    <a:pt x="0" y="0"/>
                  </a:moveTo>
                  <a:cubicBezTo>
                    <a:pt x="0" y="0"/>
                    <a:pt x="0" y="1"/>
                    <a:pt x="2" y="1"/>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a:off x="4791620" y="2479551"/>
              <a:ext cx="63" cy="63"/>
            </a:xfrm>
            <a:custGeom>
              <a:avLst/>
              <a:gdLst/>
              <a:ahLst/>
              <a:cxnLst/>
              <a:rect l="l" t="t" r="r" b="b"/>
              <a:pathLst>
                <a:path w="1" h="1" extrusionOk="0">
                  <a:moveTo>
                    <a:pt x="1" y="0"/>
                  </a:moveTo>
                  <a:lnTo>
                    <a:pt x="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1"/>
            <p:cNvSpPr/>
            <p:nvPr/>
          </p:nvSpPr>
          <p:spPr>
            <a:xfrm>
              <a:off x="5240301" y="2581441"/>
              <a:ext cx="504" cy="126"/>
            </a:xfrm>
            <a:custGeom>
              <a:avLst/>
              <a:gdLst/>
              <a:ahLst/>
              <a:cxnLst/>
              <a:rect l="l" t="t" r="r" b="b"/>
              <a:pathLst>
                <a:path w="8" h="2" extrusionOk="0">
                  <a:moveTo>
                    <a:pt x="4" y="0"/>
                  </a:moveTo>
                  <a:cubicBezTo>
                    <a:pt x="3" y="0"/>
                    <a:pt x="1" y="0"/>
                    <a:pt x="0" y="1"/>
                  </a:cubicBezTo>
                  <a:cubicBezTo>
                    <a:pt x="4" y="1"/>
                    <a:pt x="6" y="0"/>
                    <a:pt x="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a:off x="4537210" y="2456188"/>
              <a:ext cx="126" cy="189"/>
            </a:xfrm>
            <a:custGeom>
              <a:avLst/>
              <a:gdLst/>
              <a:ahLst/>
              <a:cxnLst/>
              <a:rect l="l" t="t" r="r" b="b"/>
              <a:pathLst>
                <a:path w="2" h="3" extrusionOk="0">
                  <a:moveTo>
                    <a:pt x="1" y="1"/>
                  </a:moveTo>
                  <a:cubicBezTo>
                    <a:pt x="1" y="1"/>
                    <a:pt x="1" y="3"/>
                    <a:pt x="1" y="1"/>
                  </a:cubicBezTo>
                  <a:cubicBezTo>
                    <a:pt x="0" y="3"/>
                    <a:pt x="0" y="3"/>
                    <a:pt x="1" y="1"/>
                  </a:cubicBezTo>
                  <a:cubicBezTo>
                    <a:pt x="1" y="3"/>
                    <a:pt x="1" y="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1"/>
            <p:cNvSpPr/>
            <p:nvPr/>
          </p:nvSpPr>
          <p:spPr>
            <a:xfrm>
              <a:off x="4723736" y="2991519"/>
              <a:ext cx="126" cy="126"/>
            </a:xfrm>
            <a:custGeom>
              <a:avLst/>
              <a:gdLst/>
              <a:ahLst/>
              <a:cxnLst/>
              <a:rect l="l" t="t" r="r" b="b"/>
              <a:pathLst>
                <a:path w="2" h="2" extrusionOk="0">
                  <a:moveTo>
                    <a:pt x="1" y="1"/>
                  </a:moveTo>
                  <a:cubicBezTo>
                    <a:pt x="1" y="0"/>
                    <a:pt x="1" y="0"/>
                    <a:pt x="1" y="1"/>
                  </a:cubicBezTo>
                  <a:cubicBezTo>
                    <a:pt x="1" y="0"/>
                    <a:pt x="0" y="0"/>
                    <a:pt x="1" y="1"/>
                  </a:cubicBezTo>
                  <a:cubicBezTo>
                    <a:pt x="0" y="0"/>
                    <a:pt x="1" y="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1"/>
            <p:cNvSpPr/>
            <p:nvPr/>
          </p:nvSpPr>
          <p:spPr>
            <a:xfrm>
              <a:off x="4723484" y="2991267"/>
              <a:ext cx="63" cy="63"/>
            </a:xfrm>
            <a:custGeom>
              <a:avLst/>
              <a:gdLst/>
              <a:ahLst/>
              <a:cxnLst/>
              <a:rect l="l" t="t" r="r" b="b"/>
              <a:pathLst>
                <a:path w="1" h="1" extrusionOk="0">
                  <a:moveTo>
                    <a:pt x="0"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a:off x="4537462" y="2911355"/>
              <a:ext cx="126" cy="63"/>
            </a:xfrm>
            <a:custGeom>
              <a:avLst/>
              <a:gdLst/>
              <a:ahLst/>
              <a:cxnLst/>
              <a:rect l="l" t="t" r="r" b="b"/>
              <a:pathLst>
                <a:path w="2" h="1" extrusionOk="0">
                  <a:moveTo>
                    <a:pt x="1" y="1"/>
                  </a:moveTo>
                  <a:cubicBezTo>
                    <a:pt x="1" y="1"/>
                    <a:pt x="0" y="1"/>
                    <a:pt x="1" y="1"/>
                  </a:cubicBezTo>
                  <a:cubicBezTo>
                    <a:pt x="0" y="1"/>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1"/>
            <p:cNvSpPr/>
            <p:nvPr/>
          </p:nvSpPr>
          <p:spPr>
            <a:xfrm>
              <a:off x="4649428" y="2562108"/>
              <a:ext cx="126" cy="63"/>
            </a:xfrm>
            <a:custGeom>
              <a:avLst/>
              <a:gdLst/>
              <a:ahLst/>
              <a:cxnLst/>
              <a:rect l="l" t="t" r="r" b="b"/>
              <a:pathLst>
                <a:path w="2" h="1" extrusionOk="0">
                  <a:moveTo>
                    <a:pt x="1" y="0"/>
                  </a:moveTo>
                  <a:cubicBezTo>
                    <a:pt x="1" y="0"/>
                    <a:pt x="1" y="0"/>
                    <a:pt x="1" y="1"/>
                  </a:cubicBezTo>
                  <a:cubicBezTo>
                    <a:pt x="2" y="0"/>
                    <a:pt x="2"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1"/>
            <p:cNvSpPr/>
            <p:nvPr/>
          </p:nvSpPr>
          <p:spPr>
            <a:xfrm>
              <a:off x="4641115" y="2571113"/>
              <a:ext cx="126" cy="63"/>
            </a:xfrm>
            <a:custGeom>
              <a:avLst/>
              <a:gdLst/>
              <a:ahLst/>
              <a:cxnLst/>
              <a:rect l="l" t="t" r="r" b="b"/>
              <a:pathLst>
                <a:path w="2" h="1" extrusionOk="0">
                  <a:moveTo>
                    <a:pt x="0" y="0"/>
                  </a:moveTo>
                  <a:lnTo>
                    <a:pt x="0" y="0"/>
                  </a:lnTo>
                  <a:cubicBezTo>
                    <a:pt x="0" y="0"/>
                    <a:pt x="2"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1"/>
            <p:cNvSpPr/>
            <p:nvPr/>
          </p:nvSpPr>
          <p:spPr>
            <a:xfrm>
              <a:off x="4120708" y="2705623"/>
              <a:ext cx="252" cy="504"/>
            </a:xfrm>
            <a:custGeom>
              <a:avLst/>
              <a:gdLst/>
              <a:ahLst/>
              <a:cxnLst/>
              <a:rect l="l" t="t" r="r" b="b"/>
              <a:pathLst>
                <a:path w="4" h="8" extrusionOk="0">
                  <a:moveTo>
                    <a:pt x="3" y="1"/>
                  </a:moveTo>
                  <a:lnTo>
                    <a:pt x="3" y="1"/>
                  </a:lnTo>
                  <a:cubicBezTo>
                    <a:pt x="1" y="3"/>
                    <a:pt x="1" y="6"/>
                    <a:pt x="0" y="8"/>
                  </a:cubicBezTo>
                  <a:cubicBezTo>
                    <a:pt x="1" y="6"/>
                    <a:pt x="1" y="4"/>
                    <a:pt x="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1"/>
            <p:cNvSpPr/>
            <p:nvPr/>
          </p:nvSpPr>
          <p:spPr>
            <a:xfrm>
              <a:off x="4742753" y="2350267"/>
              <a:ext cx="189" cy="63"/>
            </a:xfrm>
            <a:custGeom>
              <a:avLst/>
              <a:gdLst/>
              <a:ahLst/>
              <a:cxnLst/>
              <a:rect l="l" t="t" r="r" b="b"/>
              <a:pathLst>
                <a:path w="3" h="1" extrusionOk="0">
                  <a:moveTo>
                    <a:pt x="1" y="1"/>
                  </a:moveTo>
                  <a:cubicBezTo>
                    <a:pt x="3" y="1"/>
                    <a:pt x="3" y="1"/>
                    <a:pt x="1" y="1"/>
                  </a:cubicBezTo>
                  <a:cubicBezTo>
                    <a:pt x="3" y="1"/>
                    <a:pt x="3" y="1"/>
                    <a:pt x="1" y="1"/>
                  </a:cubicBezTo>
                  <a:cubicBezTo>
                    <a:pt x="3" y="1"/>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1"/>
            <p:cNvSpPr/>
            <p:nvPr/>
          </p:nvSpPr>
          <p:spPr>
            <a:xfrm>
              <a:off x="3609495" y="2873004"/>
              <a:ext cx="126" cy="63"/>
            </a:xfrm>
            <a:custGeom>
              <a:avLst/>
              <a:gdLst/>
              <a:ahLst/>
              <a:cxnLst/>
              <a:rect l="l" t="t" r="r" b="b"/>
              <a:pathLst>
                <a:path w="2" h="1" extrusionOk="0">
                  <a:moveTo>
                    <a:pt x="1" y="1"/>
                  </a:moveTo>
                  <a:cubicBezTo>
                    <a:pt x="1" y="1"/>
                    <a:pt x="1" y="1"/>
                    <a:pt x="1" y="1"/>
                  </a:cubicBezTo>
                  <a:cubicBezTo>
                    <a:pt x="1" y="1"/>
                    <a:pt x="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1"/>
            <p:cNvSpPr/>
            <p:nvPr/>
          </p:nvSpPr>
          <p:spPr>
            <a:xfrm>
              <a:off x="3681662" y="2816770"/>
              <a:ext cx="301323" cy="173174"/>
            </a:xfrm>
            <a:custGeom>
              <a:avLst/>
              <a:gdLst/>
              <a:ahLst/>
              <a:cxnLst/>
              <a:rect l="l" t="t" r="r" b="b"/>
              <a:pathLst>
                <a:path w="4785" h="2750" extrusionOk="0">
                  <a:moveTo>
                    <a:pt x="4204" y="1218"/>
                  </a:moveTo>
                  <a:cubicBezTo>
                    <a:pt x="4203" y="1219"/>
                    <a:pt x="4202" y="1219"/>
                    <a:pt x="4201" y="1219"/>
                  </a:cubicBezTo>
                  <a:cubicBezTo>
                    <a:pt x="4202" y="1219"/>
                    <a:pt x="4203" y="1218"/>
                    <a:pt x="4204" y="1218"/>
                  </a:cubicBezTo>
                  <a:close/>
                  <a:moveTo>
                    <a:pt x="0" y="0"/>
                  </a:moveTo>
                  <a:cubicBezTo>
                    <a:pt x="4" y="4"/>
                    <a:pt x="7" y="10"/>
                    <a:pt x="11" y="13"/>
                  </a:cubicBezTo>
                  <a:cubicBezTo>
                    <a:pt x="35" y="38"/>
                    <a:pt x="62" y="61"/>
                    <a:pt x="88" y="83"/>
                  </a:cubicBezTo>
                  <a:cubicBezTo>
                    <a:pt x="138" y="126"/>
                    <a:pt x="193" y="165"/>
                    <a:pt x="250" y="202"/>
                  </a:cubicBezTo>
                  <a:cubicBezTo>
                    <a:pt x="275" y="216"/>
                    <a:pt x="299" y="229"/>
                    <a:pt x="325" y="243"/>
                  </a:cubicBezTo>
                  <a:cubicBezTo>
                    <a:pt x="377" y="270"/>
                    <a:pt x="428" y="295"/>
                    <a:pt x="482" y="316"/>
                  </a:cubicBezTo>
                  <a:cubicBezTo>
                    <a:pt x="562" y="346"/>
                    <a:pt x="641" y="364"/>
                    <a:pt x="723" y="376"/>
                  </a:cubicBezTo>
                  <a:cubicBezTo>
                    <a:pt x="769" y="381"/>
                    <a:pt x="816" y="384"/>
                    <a:pt x="863" y="388"/>
                  </a:cubicBezTo>
                  <a:cubicBezTo>
                    <a:pt x="930" y="395"/>
                    <a:pt x="997" y="397"/>
                    <a:pt x="1065" y="398"/>
                  </a:cubicBezTo>
                  <a:cubicBezTo>
                    <a:pt x="1132" y="399"/>
                    <a:pt x="1199" y="400"/>
                    <a:pt x="1268" y="402"/>
                  </a:cubicBezTo>
                  <a:cubicBezTo>
                    <a:pt x="1278" y="402"/>
                    <a:pt x="1288" y="402"/>
                    <a:pt x="1297" y="402"/>
                  </a:cubicBezTo>
                  <a:cubicBezTo>
                    <a:pt x="1335" y="402"/>
                    <a:pt x="1373" y="401"/>
                    <a:pt x="1411" y="401"/>
                  </a:cubicBezTo>
                  <a:cubicBezTo>
                    <a:pt x="1428" y="401"/>
                    <a:pt x="1445" y="401"/>
                    <a:pt x="1461" y="402"/>
                  </a:cubicBezTo>
                  <a:cubicBezTo>
                    <a:pt x="1528" y="402"/>
                    <a:pt x="1596" y="405"/>
                    <a:pt x="1663" y="409"/>
                  </a:cubicBezTo>
                  <a:cubicBezTo>
                    <a:pt x="1715" y="412"/>
                    <a:pt x="1767" y="418"/>
                    <a:pt x="1818" y="423"/>
                  </a:cubicBezTo>
                  <a:cubicBezTo>
                    <a:pt x="1859" y="429"/>
                    <a:pt x="1900" y="434"/>
                    <a:pt x="1940" y="441"/>
                  </a:cubicBezTo>
                  <a:cubicBezTo>
                    <a:pt x="1986" y="449"/>
                    <a:pt x="2030" y="460"/>
                    <a:pt x="2075" y="470"/>
                  </a:cubicBezTo>
                  <a:cubicBezTo>
                    <a:pt x="2073" y="470"/>
                    <a:pt x="2069" y="469"/>
                    <a:pt x="2066" y="469"/>
                  </a:cubicBezTo>
                  <a:cubicBezTo>
                    <a:pt x="2094" y="476"/>
                    <a:pt x="2122" y="484"/>
                    <a:pt x="2149" y="492"/>
                  </a:cubicBezTo>
                  <a:cubicBezTo>
                    <a:pt x="2161" y="495"/>
                    <a:pt x="2173" y="501"/>
                    <a:pt x="2185" y="505"/>
                  </a:cubicBezTo>
                  <a:cubicBezTo>
                    <a:pt x="2199" y="510"/>
                    <a:pt x="2213" y="515"/>
                    <a:pt x="2226" y="520"/>
                  </a:cubicBezTo>
                  <a:cubicBezTo>
                    <a:pt x="2255" y="532"/>
                    <a:pt x="2283" y="544"/>
                    <a:pt x="2312" y="558"/>
                  </a:cubicBezTo>
                  <a:cubicBezTo>
                    <a:pt x="2339" y="570"/>
                    <a:pt x="2364" y="584"/>
                    <a:pt x="2391" y="599"/>
                  </a:cubicBezTo>
                  <a:cubicBezTo>
                    <a:pt x="2416" y="613"/>
                    <a:pt x="2441" y="627"/>
                    <a:pt x="2467" y="641"/>
                  </a:cubicBezTo>
                  <a:cubicBezTo>
                    <a:pt x="2481" y="650"/>
                    <a:pt x="2493" y="661"/>
                    <a:pt x="2508" y="670"/>
                  </a:cubicBezTo>
                  <a:cubicBezTo>
                    <a:pt x="2524" y="681"/>
                    <a:pt x="2540" y="693"/>
                    <a:pt x="2556" y="704"/>
                  </a:cubicBezTo>
                  <a:cubicBezTo>
                    <a:pt x="2589" y="730"/>
                    <a:pt x="2620" y="756"/>
                    <a:pt x="2649" y="784"/>
                  </a:cubicBezTo>
                  <a:cubicBezTo>
                    <a:pt x="2691" y="823"/>
                    <a:pt x="2730" y="866"/>
                    <a:pt x="2766" y="911"/>
                  </a:cubicBezTo>
                  <a:cubicBezTo>
                    <a:pt x="2785" y="938"/>
                    <a:pt x="2803" y="964"/>
                    <a:pt x="2821" y="991"/>
                  </a:cubicBezTo>
                  <a:lnTo>
                    <a:pt x="2821" y="991"/>
                  </a:lnTo>
                  <a:cubicBezTo>
                    <a:pt x="2846" y="1032"/>
                    <a:pt x="2870" y="1074"/>
                    <a:pt x="2890" y="1117"/>
                  </a:cubicBezTo>
                  <a:cubicBezTo>
                    <a:pt x="2904" y="1153"/>
                    <a:pt x="2917" y="1191"/>
                    <a:pt x="2928" y="1228"/>
                  </a:cubicBezTo>
                  <a:cubicBezTo>
                    <a:pt x="2943" y="1285"/>
                    <a:pt x="2958" y="1341"/>
                    <a:pt x="2968" y="1398"/>
                  </a:cubicBezTo>
                  <a:cubicBezTo>
                    <a:pt x="2972" y="1430"/>
                    <a:pt x="2976" y="1463"/>
                    <a:pt x="2977" y="1496"/>
                  </a:cubicBezTo>
                  <a:cubicBezTo>
                    <a:pt x="2978" y="1580"/>
                    <a:pt x="2971" y="1666"/>
                    <a:pt x="2964" y="1750"/>
                  </a:cubicBezTo>
                  <a:lnTo>
                    <a:pt x="2964" y="1748"/>
                  </a:lnTo>
                  <a:lnTo>
                    <a:pt x="2953" y="1829"/>
                  </a:lnTo>
                  <a:cubicBezTo>
                    <a:pt x="2947" y="1855"/>
                    <a:pt x="2940" y="1881"/>
                    <a:pt x="2934" y="1908"/>
                  </a:cubicBezTo>
                  <a:cubicBezTo>
                    <a:pt x="2927" y="1931"/>
                    <a:pt x="2919" y="1956"/>
                    <a:pt x="2912" y="1981"/>
                  </a:cubicBezTo>
                  <a:cubicBezTo>
                    <a:pt x="2905" y="2002"/>
                    <a:pt x="2896" y="2024"/>
                    <a:pt x="2888" y="2046"/>
                  </a:cubicBezTo>
                  <a:cubicBezTo>
                    <a:pt x="2875" y="2079"/>
                    <a:pt x="2861" y="2108"/>
                    <a:pt x="2845" y="2139"/>
                  </a:cubicBezTo>
                  <a:cubicBezTo>
                    <a:pt x="2833" y="2162"/>
                    <a:pt x="2817" y="2185"/>
                    <a:pt x="2802" y="2208"/>
                  </a:cubicBezTo>
                  <a:cubicBezTo>
                    <a:pt x="2789" y="2223"/>
                    <a:pt x="2776" y="2239"/>
                    <a:pt x="2763" y="2252"/>
                  </a:cubicBezTo>
                  <a:cubicBezTo>
                    <a:pt x="2747" y="2267"/>
                    <a:pt x="2732" y="2281"/>
                    <a:pt x="2715" y="2295"/>
                  </a:cubicBezTo>
                  <a:cubicBezTo>
                    <a:pt x="2674" y="2327"/>
                    <a:pt x="2632" y="2354"/>
                    <a:pt x="2588" y="2383"/>
                  </a:cubicBezTo>
                  <a:lnTo>
                    <a:pt x="2588" y="2383"/>
                  </a:lnTo>
                  <a:cubicBezTo>
                    <a:pt x="2502" y="2433"/>
                    <a:pt x="2415" y="2485"/>
                    <a:pt x="2323" y="2528"/>
                  </a:cubicBezTo>
                  <a:lnTo>
                    <a:pt x="2324" y="2526"/>
                  </a:lnTo>
                  <a:lnTo>
                    <a:pt x="2324" y="2526"/>
                  </a:lnTo>
                  <a:cubicBezTo>
                    <a:pt x="2292" y="2540"/>
                    <a:pt x="2258" y="2551"/>
                    <a:pt x="2225" y="2562"/>
                  </a:cubicBezTo>
                  <a:cubicBezTo>
                    <a:pt x="2173" y="2576"/>
                    <a:pt x="2123" y="2585"/>
                    <a:pt x="2071" y="2596"/>
                  </a:cubicBezTo>
                  <a:cubicBezTo>
                    <a:pt x="1979" y="2610"/>
                    <a:pt x="1890" y="2624"/>
                    <a:pt x="1797" y="2629"/>
                  </a:cubicBezTo>
                  <a:cubicBezTo>
                    <a:pt x="1788" y="2629"/>
                    <a:pt x="1780" y="2630"/>
                    <a:pt x="1772" y="2630"/>
                  </a:cubicBezTo>
                  <a:cubicBezTo>
                    <a:pt x="1752" y="2630"/>
                    <a:pt x="1732" y="2628"/>
                    <a:pt x="1711" y="2627"/>
                  </a:cubicBezTo>
                  <a:cubicBezTo>
                    <a:pt x="1622" y="2616"/>
                    <a:pt x="1534" y="2598"/>
                    <a:pt x="1445" y="2582"/>
                  </a:cubicBezTo>
                  <a:cubicBezTo>
                    <a:pt x="1431" y="2581"/>
                    <a:pt x="1417" y="2579"/>
                    <a:pt x="1405" y="2576"/>
                  </a:cubicBezTo>
                  <a:lnTo>
                    <a:pt x="1405" y="2576"/>
                  </a:lnTo>
                  <a:cubicBezTo>
                    <a:pt x="1426" y="2591"/>
                    <a:pt x="1448" y="2603"/>
                    <a:pt x="1471" y="2617"/>
                  </a:cubicBezTo>
                  <a:cubicBezTo>
                    <a:pt x="1489" y="2629"/>
                    <a:pt x="1509" y="2642"/>
                    <a:pt x="1528" y="2653"/>
                  </a:cubicBezTo>
                  <a:cubicBezTo>
                    <a:pt x="1527" y="2651"/>
                    <a:pt x="1524" y="2649"/>
                    <a:pt x="1522" y="2648"/>
                  </a:cubicBezTo>
                  <a:lnTo>
                    <a:pt x="1522" y="2648"/>
                  </a:lnTo>
                  <a:cubicBezTo>
                    <a:pt x="1543" y="2659"/>
                    <a:pt x="1565" y="2669"/>
                    <a:pt x="1586" y="2678"/>
                  </a:cubicBezTo>
                  <a:cubicBezTo>
                    <a:pt x="1596" y="2683"/>
                    <a:pt x="1605" y="2686"/>
                    <a:pt x="1613" y="2689"/>
                  </a:cubicBezTo>
                  <a:cubicBezTo>
                    <a:pt x="1625" y="2693"/>
                    <a:pt x="1637" y="2696"/>
                    <a:pt x="1648" y="2699"/>
                  </a:cubicBezTo>
                  <a:cubicBezTo>
                    <a:pt x="1651" y="2699"/>
                    <a:pt x="1652" y="2700"/>
                    <a:pt x="1653" y="2700"/>
                  </a:cubicBezTo>
                  <a:cubicBezTo>
                    <a:pt x="1710" y="2711"/>
                    <a:pt x="1767" y="2726"/>
                    <a:pt x="1825" y="2735"/>
                  </a:cubicBezTo>
                  <a:cubicBezTo>
                    <a:pt x="1854" y="2740"/>
                    <a:pt x="1880" y="2744"/>
                    <a:pt x="1907" y="2750"/>
                  </a:cubicBezTo>
                  <a:cubicBezTo>
                    <a:pt x="1931" y="2746"/>
                    <a:pt x="1956" y="2744"/>
                    <a:pt x="1979" y="2740"/>
                  </a:cubicBezTo>
                  <a:cubicBezTo>
                    <a:pt x="2049" y="2731"/>
                    <a:pt x="2117" y="2719"/>
                    <a:pt x="2185" y="2705"/>
                  </a:cubicBezTo>
                  <a:cubicBezTo>
                    <a:pt x="2301" y="2683"/>
                    <a:pt x="2408" y="2634"/>
                    <a:pt x="2511" y="2576"/>
                  </a:cubicBezTo>
                  <a:cubicBezTo>
                    <a:pt x="2572" y="2541"/>
                    <a:pt x="2635" y="2507"/>
                    <a:pt x="2695" y="2468"/>
                  </a:cubicBezTo>
                  <a:cubicBezTo>
                    <a:pt x="2745" y="2436"/>
                    <a:pt x="2792" y="2402"/>
                    <a:pt x="2835" y="2364"/>
                  </a:cubicBezTo>
                  <a:cubicBezTo>
                    <a:pt x="2898" y="2308"/>
                    <a:pt x="2944" y="2236"/>
                    <a:pt x="2983" y="2161"/>
                  </a:cubicBezTo>
                  <a:cubicBezTo>
                    <a:pt x="3005" y="2117"/>
                    <a:pt x="3021" y="2069"/>
                    <a:pt x="3037" y="2023"/>
                  </a:cubicBezTo>
                  <a:cubicBezTo>
                    <a:pt x="3043" y="2010"/>
                    <a:pt x="3047" y="1996"/>
                    <a:pt x="3051" y="1982"/>
                  </a:cubicBezTo>
                  <a:cubicBezTo>
                    <a:pt x="3056" y="1965"/>
                    <a:pt x="3061" y="1948"/>
                    <a:pt x="3065" y="1931"/>
                  </a:cubicBezTo>
                  <a:cubicBezTo>
                    <a:pt x="3071" y="1901"/>
                    <a:pt x="3079" y="1870"/>
                    <a:pt x="3084" y="1841"/>
                  </a:cubicBezTo>
                  <a:cubicBezTo>
                    <a:pt x="3089" y="1803"/>
                    <a:pt x="3096" y="1766"/>
                    <a:pt x="3098" y="1729"/>
                  </a:cubicBezTo>
                  <a:cubicBezTo>
                    <a:pt x="3104" y="1651"/>
                    <a:pt x="3108" y="1575"/>
                    <a:pt x="3108" y="1498"/>
                  </a:cubicBezTo>
                  <a:cubicBezTo>
                    <a:pt x="3107" y="1423"/>
                    <a:pt x="3094" y="1351"/>
                    <a:pt x="3076" y="1279"/>
                  </a:cubicBezTo>
                  <a:lnTo>
                    <a:pt x="3076" y="1279"/>
                  </a:lnTo>
                  <a:cubicBezTo>
                    <a:pt x="3093" y="1285"/>
                    <a:pt x="3110" y="1290"/>
                    <a:pt x="3125" y="1296"/>
                  </a:cubicBezTo>
                  <a:cubicBezTo>
                    <a:pt x="3164" y="1311"/>
                    <a:pt x="3202" y="1325"/>
                    <a:pt x="3243" y="1338"/>
                  </a:cubicBezTo>
                  <a:cubicBezTo>
                    <a:pt x="3264" y="1344"/>
                    <a:pt x="3288" y="1352"/>
                    <a:pt x="3311" y="1357"/>
                  </a:cubicBezTo>
                  <a:cubicBezTo>
                    <a:pt x="3345" y="1365"/>
                    <a:pt x="3377" y="1374"/>
                    <a:pt x="3411" y="1380"/>
                  </a:cubicBezTo>
                  <a:cubicBezTo>
                    <a:pt x="3448" y="1388"/>
                    <a:pt x="3486" y="1395"/>
                    <a:pt x="3525" y="1400"/>
                  </a:cubicBezTo>
                  <a:cubicBezTo>
                    <a:pt x="3557" y="1405"/>
                    <a:pt x="3591" y="1409"/>
                    <a:pt x="3623" y="1411"/>
                  </a:cubicBezTo>
                  <a:cubicBezTo>
                    <a:pt x="3660" y="1415"/>
                    <a:pt x="3696" y="1415"/>
                    <a:pt x="3732" y="1416"/>
                  </a:cubicBezTo>
                  <a:cubicBezTo>
                    <a:pt x="3765" y="1416"/>
                    <a:pt x="3799" y="1414"/>
                    <a:pt x="3831" y="1413"/>
                  </a:cubicBezTo>
                  <a:cubicBezTo>
                    <a:pt x="3867" y="1411"/>
                    <a:pt x="3903" y="1406"/>
                    <a:pt x="3939" y="1403"/>
                  </a:cubicBezTo>
                  <a:cubicBezTo>
                    <a:pt x="3971" y="1399"/>
                    <a:pt x="4005" y="1392"/>
                    <a:pt x="4037" y="1387"/>
                  </a:cubicBezTo>
                  <a:cubicBezTo>
                    <a:pt x="4071" y="1380"/>
                    <a:pt x="4105" y="1373"/>
                    <a:pt x="4139" y="1365"/>
                  </a:cubicBezTo>
                  <a:cubicBezTo>
                    <a:pt x="4145" y="1365"/>
                    <a:pt x="4149" y="1364"/>
                    <a:pt x="4154" y="1363"/>
                  </a:cubicBezTo>
                  <a:cubicBezTo>
                    <a:pt x="4212" y="1343"/>
                    <a:pt x="4269" y="1323"/>
                    <a:pt x="4325" y="1302"/>
                  </a:cubicBezTo>
                  <a:lnTo>
                    <a:pt x="4325" y="1302"/>
                  </a:lnTo>
                  <a:lnTo>
                    <a:pt x="4317" y="1306"/>
                  </a:lnTo>
                  <a:cubicBezTo>
                    <a:pt x="4326" y="1303"/>
                    <a:pt x="4334" y="1300"/>
                    <a:pt x="4343" y="1295"/>
                  </a:cubicBezTo>
                  <a:cubicBezTo>
                    <a:pt x="4352" y="1291"/>
                    <a:pt x="4358" y="1289"/>
                    <a:pt x="4366" y="1285"/>
                  </a:cubicBezTo>
                  <a:cubicBezTo>
                    <a:pt x="4455" y="1243"/>
                    <a:pt x="4537" y="1187"/>
                    <a:pt x="4616" y="1129"/>
                  </a:cubicBezTo>
                  <a:cubicBezTo>
                    <a:pt x="4645" y="1106"/>
                    <a:pt x="4672" y="1083"/>
                    <a:pt x="4698" y="1057"/>
                  </a:cubicBezTo>
                  <a:lnTo>
                    <a:pt x="4699" y="1055"/>
                  </a:lnTo>
                  <a:cubicBezTo>
                    <a:pt x="4703" y="1053"/>
                    <a:pt x="4706" y="1048"/>
                    <a:pt x="4709" y="1045"/>
                  </a:cubicBezTo>
                  <a:cubicBezTo>
                    <a:pt x="4711" y="1043"/>
                    <a:pt x="4713" y="1042"/>
                    <a:pt x="4716" y="1038"/>
                  </a:cubicBezTo>
                  <a:lnTo>
                    <a:pt x="4717" y="1037"/>
                  </a:lnTo>
                  <a:cubicBezTo>
                    <a:pt x="4739" y="1012"/>
                    <a:pt x="4762" y="987"/>
                    <a:pt x="4783" y="961"/>
                  </a:cubicBezTo>
                  <a:lnTo>
                    <a:pt x="4783" y="961"/>
                  </a:lnTo>
                  <a:cubicBezTo>
                    <a:pt x="4783" y="961"/>
                    <a:pt x="4784" y="960"/>
                    <a:pt x="4784" y="960"/>
                  </a:cubicBezTo>
                  <a:lnTo>
                    <a:pt x="4784" y="960"/>
                  </a:lnTo>
                  <a:cubicBezTo>
                    <a:pt x="4784" y="960"/>
                    <a:pt x="4783" y="961"/>
                    <a:pt x="4783" y="961"/>
                  </a:cubicBezTo>
                  <a:lnTo>
                    <a:pt x="4783" y="961"/>
                  </a:lnTo>
                  <a:cubicBezTo>
                    <a:pt x="4783" y="960"/>
                    <a:pt x="4784" y="960"/>
                    <a:pt x="4784" y="959"/>
                  </a:cubicBezTo>
                  <a:lnTo>
                    <a:pt x="4784" y="959"/>
                  </a:lnTo>
                  <a:cubicBezTo>
                    <a:pt x="4783" y="960"/>
                    <a:pt x="4780" y="961"/>
                    <a:pt x="4779" y="962"/>
                  </a:cubicBezTo>
                  <a:cubicBezTo>
                    <a:pt x="4780" y="962"/>
                    <a:pt x="4781" y="962"/>
                    <a:pt x="4783" y="961"/>
                  </a:cubicBezTo>
                  <a:lnTo>
                    <a:pt x="4783" y="961"/>
                  </a:lnTo>
                  <a:cubicBezTo>
                    <a:pt x="4741" y="987"/>
                    <a:pt x="4698" y="1012"/>
                    <a:pt x="4656" y="1036"/>
                  </a:cubicBezTo>
                  <a:cubicBezTo>
                    <a:pt x="4614" y="1060"/>
                    <a:pt x="4570" y="1083"/>
                    <a:pt x="4526" y="1103"/>
                  </a:cubicBezTo>
                  <a:cubicBezTo>
                    <a:pt x="4420" y="1145"/>
                    <a:pt x="4314" y="1183"/>
                    <a:pt x="4206" y="1218"/>
                  </a:cubicBezTo>
                  <a:lnTo>
                    <a:pt x="4206" y="1218"/>
                  </a:lnTo>
                  <a:cubicBezTo>
                    <a:pt x="4176" y="1225"/>
                    <a:pt x="4148" y="1233"/>
                    <a:pt x="4119" y="1241"/>
                  </a:cubicBezTo>
                  <a:cubicBezTo>
                    <a:pt x="4089" y="1249"/>
                    <a:pt x="4058" y="1254"/>
                    <a:pt x="4028" y="1260"/>
                  </a:cubicBezTo>
                  <a:cubicBezTo>
                    <a:pt x="3981" y="1269"/>
                    <a:pt x="3933" y="1276"/>
                    <a:pt x="3884" y="1281"/>
                  </a:cubicBezTo>
                  <a:cubicBezTo>
                    <a:pt x="3863" y="1284"/>
                    <a:pt x="3841" y="1286"/>
                    <a:pt x="3820" y="1287"/>
                  </a:cubicBezTo>
                  <a:cubicBezTo>
                    <a:pt x="3792" y="1289"/>
                    <a:pt x="3766" y="1290"/>
                    <a:pt x="3740" y="1291"/>
                  </a:cubicBezTo>
                  <a:lnTo>
                    <a:pt x="3740" y="1291"/>
                  </a:lnTo>
                  <a:cubicBezTo>
                    <a:pt x="3714" y="1290"/>
                    <a:pt x="3685" y="1289"/>
                    <a:pt x="3659" y="1289"/>
                  </a:cubicBezTo>
                  <a:cubicBezTo>
                    <a:pt x="3631" y="1287"/>
                    <a:pt x="3604" y="1284"/>
                    <a:pt x="3577" y="1281"/>
                  </a:cubicBezTo>
                  <a:cubicBezTo>
                    <a:pt x="3578" y="1281"/>
                    <a:pt x="3578" y="1281"/>
                    <a:pt x="3579" y="1281"/>
                  </a:cubicBezTo>
                  <a:cubicBezTo>
                    <a:pt x="3581" y="1281"/>
                    <a:pt x="3583" y="1281"/>
                    <a:pt x="3584" y="1281"/>
                  </a:cubicBezTo>
                  <a:cubicBezTo>
                    <a:pt x="3556" y="1277"/>
                    <a:pt x="3526" y="1272"/>
                    <a:pt x="3497" y="1269"/>
                  </a:cubicBezTo>
                  <a:cubicBezTo>
                    <a:pt x="3466" y="1263"/>
                    <a:pt x="3435" y="1256"/>
                    <a:pt x="3404" y="1250"/>
                  </a:cubicBezTo>
                  <a:cubicBezTo>
                    <a:pt x="3371" y="1243"/>
                    <a:pt x="3337" y="1235"/>
                    <a:pt x="3305" y="1224"/>
                  </a:cubicBezTo>
                  <a:cubicBezTo>
                    <a:pt x="3263" y="1210"/>
                    <a:pt x="3222" y="1197"/>
                    <a:pt x="3181" y="1182"/>
                  </a:cubicBezTo>
                  <a:cubicBezTo>
                    <a:pt x="3129" y="1163"/>
                    <a:pt x="3081" y="1143"/>
                    <a:pt x="3029" y="1126"/>
                  </a:cubicBezTo>
                  <a:cubicBezTo>
                    <a:pt x="3021" y="1106"/>
                    <a:pt x="3016" y="1086"/>
                    <a:pt x="3008" y="1067"/>
                  </a:cubicBezTo>
                  <a:cubicBezTo>
                    <a:pt x="2989" y="1018"/>
                    <a:pt x="2960" y="974"/>
                    <a:pt x="2934" y="929"/>
                  </a:cubicBezTo>
                  <a:cubicBezTo>
                    <a:pt x="2901" y="869"/>
                    <a:pt x="2856" y="817"/>
                    <a:pt x="2810" y="765"/>
                  </a:cubicBezTo>
                  <a:cubicBezTo>
                    <a:pt x="2750" y="698"/>
                    <a:pt x="2681" y="639"/>
                    <a:pt x="2609" y="585"/>
                  </a:cubicBezTo>
                  <a:cubicBezTo>
                    <a:pt x="2597" y="575"/>
                    <a:pt x="2582" y="567"/>
                    <a:pt x="2568" y="558"/>
                  </a:cubicBezTo>
                  <a:cubicBezTo>
                    <a:pt x="2556" y="551"/>
                    <a:pt x="2546" y="542"/>
                    <a:pt x="2535" y="536"/>
                  </a:cubicBezTo>
                  <a:cubicBezTo>
                    <a:pt x="2505" y="518"/>
                    <a:pt x="2475" y="500"/>
                    <a:pt x="2444" y="484"/>
                  </a:cubicBezTo>
                  <a:cubicBezTo>
                    <a:pt x="2382" y="452"/>
                    <a:pt x="2320" y="420"/>
                    <a:pt x="2256" y="398"/>
                  </a:cubicBezTo>
                  <a:cubicBezTo>
                    <a:pt x="2224" y="384"/>
                    <a:pt x="2191" y="373"/>
                    <a:pt x="2158" y="364"/>
                  </a:cubicBezTo>
                  <a:cubicBezTo>
                    <a:pt x="2122" y="353"/>
                    <a:pt x="2086" y="344"/>
                    <a:pt x="2049" y="336"/>
                  </a:cubicBezTo>
                  <a:cubicBezTo>
                    <a:pt x="1947" y="311"/>
                    <a:pt x="1846" y="296"/>
                    <a:pt x="1744" y="289"/>
                  </a:cubicBezTo>
                  <a:cubicBezTo>
                    <a:pt x="1646" y="281"/>
                    <a:pt x="1548" y="275"/>
                    <a:pt x="1449" y="275"/>
                  </a:cubicBezTo>
                  <a:cubicBezTo>
                    <a:pt x="1441" y="275"/>
                    <a:pt x="1433" y="275"/>
                    <a:pt x="1425" y="275"/>
                  </a:cubicBezTo>
                  <a:cubicBezTo>
                    <a:pt x="1398" y="275"/>
                    <a:pt x="1371" y="275"/>
                    <a:pt x="1343" y="275"/>
                  </a:cubicBezTo>
                  <a:cubicBezTo>
                    <a:pt x="1261" y="275"/>
                    <a:pt x="1179" y="274"/>
                    <a:pt x="1096" y="272"/>
                  </a:cubicBezTo>
                  <a:cubicBezTo>
                    <a:pt x="1044" y="270"/>
                    <a:pt x="993" y="269"/>
                    <a:pt x="941" y="266"/>
                  </a:cubicBezTo>
                  <a:cubicBezTo>
                    <a:pt x="907" y="264"/>
                    <a:pt x="872" y="261"/>
                    <a:pt x="837" y="259"/>
                  </a:cubicBezTo>
                  <a:lnTo>
                    <a:pt x="833" y="259"/>
                  </a:lnTo>
                  <a:cubicBezTo>
                    <a:pt x="829" y="260"/>
                    <a:pt x="826" y="260"/>
                    <a:pt x="822" y="260"/>
                  </a:cubicBezTo>
                  <a:cubicBezTo>
                    <a:pt x="810" y="260"/>
                    <a:pt x="797" y="258"/>
                    <a:pt x="785" y="255"/>
                  </a:cubicBezTo>
                  <a:cubicBezTo>
                    <a:pt x="780" y="254"/>
                    <a:pt x="774" y="254"/>
                    <a:pt x="769" y="253"/>
                  </a:cubicBezTo>
                  <a:cubicBezTo>
                    <a:pt x="721" y="248"/>
                    <a:pt x="675" y="239"/>
                    <a:pt x="627" y="228"/>
                  </a:cubicBezTo>
                  <a:lnTo>
                    <a:pt x="584" y="217"/>
                  </a:lnTo>
                  <a:cubicBezTo>
                    <a:pt x="547" y="209"/>
                    <a:pt x="508" y="202"/>
                    <a:pt x="471" y="192"/>
                  </a:cubicBezTo>
                  <a:cubicBezTo>
                    <a:pt x="448" y="187"/>
                    <a:pt x="423" y="181"/>
                    <a:pt x="399" y="173"/>
                  </a:cubicBezTo>
                  <a:cubicBezTo>
                    <a:pt x="372" y="163"/>
                    <a:pt x="343" y="153"/>
                    <a:pt x="315" y="142"/>
                  </a:cubicBezTo>
                  <a:cubicBezTo>
                    <a:pt x="269" y="124"/>
                    <a:pt x="226" y="103"/>
                    <a:pt x="183" y="80"/>
                  </a:cubicBezTo>
                  <a:cubicBezTo>
                    <a:pt x="139" y="64"/>
                    <a:pt x="97" y="47"/>
                    <a:pt x="53" y="26"/>
                  </a:cubicBezTo>
                  <a:cubicBezTo>
                    <a:pt x="35" y="18"/>
                    <a:pt x="17" y="10"/>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1"/>
            <p:cNvSpPr/>
            <p:nvPr/>
          </p:nvSpPr>
          <p:spPr>
            <a:xfrm>
              <a:off x="3785567" y="2986733"/>
              <a:ext cx="441" cy="189"/>
            </a:xfrm>
            <a:custGeom>
              <a:avLst/>
              <a:gdLst/>
              <a:ahLst/>
              <a:cxnLst/>
              <a:rect l="l" t="t" r="r" b="b"/>
              <a:pathLst>
                <a:path w="7" h="3" extrusionOk="0">
                  <a:moveTo>
                    <a:pt x="0" y="1"/>
                  </a:moveTo>
                  <a:cubicBezTo>
                    <a:pt x="2" y="1"/>
                    <a:pt x="3" y="1"/>
                    <a:pt x="6" y="2"/>
                  </a:cubicBezTo>
                  <a:cubicBezTo>
                    <a:pt x="4" y="1"/>
                    <a:pt x="4" y="1"/>
                    <a:pt x="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1"/>
            <p:cNvSpPr/>
            <p:nvPr/>
          </p:nvSpPr>
          <p:spPr>
            <a:xfrm>
              <a:off x="3972155" y="2887866"/>
              <a:ext cx="441" cy="378"/>
            </a:xfrm>
            <a:custGeom>
              <a:avLst/>
              <a:gdLst/>
              <a:ahLst/>
              <a:cxnLst/>
              <a:rect l="l" t="t" r="r" b="b"/>
              <a:pathLst>
                <a:path w="7" h="6" extrusionOk="0">
                  <a:moveTo>
                    <a:pt x="6" y="0"/>
                  </a:moveTo>
                  <a:cubicBezTo>
                    <a:pt x="4" y="1"/>
                    <a:pt x="1" y="2"/>
                    <a:pt x="0" y="5"/>
                  </a:cubicBezTo>
                  <a:cubicBezTo>
                    <a:pt x="1" y="3"/>
                    <a:pt x="2" y="2"/>
                    <a:pt x="5" y="1"/>
                  </a:cubicBezTo>
                  <a:lnTo>
                    <a:pt x="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1"/>
            <p:cNvSpPr/>
            <p:nvPr/>
          </p:nvSpPr>
          <p:spPr>
            <a:xfrm>
              <a:off x="3977634" y="2883143"/>
              <a:ext cx="63" cy="63"/>
            </a:xfrm>
            <a:custGeom>
              <a:avLst/>
              <a:gdLst/>
              <a:ahLst/>
              <a:cxnLst/>
              <a:rect l="l" t="t" r="r" b="b"/>
              <a:pathLst>
                <a:path w="1" h="1" extrusionOk="0">
                  <a:moveTo>
                    <a:pt x="1" y="1"/>
                  </a:moveTo>
                  <a:lnTo>
                    <a:pt x="1"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1"/>
            <p:cNvSpPr/>
            <p:nvPr/>
          </p:nvSpPr>
          <p:spPr>
            <a:xfrm>
              <a:off x="3749232" y="3086734"/>
              <a:ext cx="189" cy="126"/>
            </a:xfrm>
            <a:custGeom>
              <a:avLst/>
              <a:gdLst/>
              <a:ahLst/>
              <a:cxnLst/>
              <a:rect l="l" t="t" r="r" b="b"/>
              <a:pathLst>
                <a:path w="3" h="2" extrusionOk="0">
                  <a:moveTo>
                    <a:pt x="0" y="0"/>
                  </a:moveTo>
                  <a:cubicBezTo>
                    <a:pt x="0" y="1"/>
                    <a:pt x="1" y="1"/>
                    <a:pt x="1" y="1"/>
                  </a:cubicBezTo>
                  <a:lnTo>
                    <a:pt x="2" y="1"/>
                  </a:lnTo>
                  <a:cubicBezTo>
                    <a:pt x="1" y="1"/>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1"/>
            <p:cNvSpPr/>
            <p:nvPr/>
          </p:nvSpPr>
          <p:spPr>
            <a:xfrm>
              <a:off x="3407730" y="2241513"/>
              <a:ext cx="2126266" cy="2011908"/>
            </a:xfrm>
            <a:custGeom>
              <a:avLst/>
              <a:gdLst/>
              <a:ahLst/>
              <a:cxnLst/>
              <a:rect l="l" t="t" r="r" b="b"/>
              <a:pathLst>
                <a:path w="33765" h="31949" extrusionOk="0">
                  <a:moveTo>
                    <a:pt x="14258" y="157"/>
                  </a:moveTo>
                  <a:cubicBezTo>
                    <a:pt x="14258" y="157"/>
                    <a:pt x="14259" y="157"/>
                    <a:pt x="14259" y="157"/>
                  </a:cubicBezTo>
                  <a:cubicBezTo>
                    <a:pt x="14259" y="157"/>
                    <a:pt x="14258" y="157"/>
                    <a:pt x="14258" y="157"/>
                  </a:cubicBezTo>
                  <a:close/>
                  <a:moveTo>
                    <a:pt x="20363" y="1501"/>
                  </a:moveTo>
                  <a:cubicBezTo>
                    <a:pt x="20364" y="1501"/>
                    <a:pt x="20365" y="1501"/>
                    <a:pt x="20366" y="1501"/>
                  </a:cubicBezTo>
                  <a:cubicBezTo>
                    <a:pt x="20365" y="1501"/>
                    <a:pt x="20364" y="1501"/>
                    <a:pt x="20363" y="1501"/>
                  </a:cubicBezTo>
                  <a:close/>
                  <a:moveTo>
                    <a:pt x="19917" y="1514"/>
                  </a:moveTo>
                  <a:lnTo>
                    <a:pt x="19917" y="1514"/>
                  </a:lnTo>
                  <a:cubicBezTo>
                    <a:pt x="19917" y="1514"/>
                    <a:pt x="19917" y="1514"/>
                    <a:pt x="19917" y="1514"/>
                  </a:cubicBezTo>
                  <a:cubicBezTo>
                    <a:pt x="19917" y="1514"/>
                    <a:pt x="19917" y="1514"/>
                    <a:pt x="19917" y="1514"/>
                  </a:cubicBezTo>
                  <a:close/>
                  <a:moveTo>
                    <a:pt x="19249" y="1669"/>
                  </a:moveTo>
                  <a:lnTo>
                    <a:pt x="19249" y="1669"/>
                  </a:lnTo>
                  <a:cubicBezTo>
                    <a:pt x="19248" y="1669"/>
                    <a:pt x="19247" y="1670"/>
                    <a:pt x="19246" y="1670"/>
                  </a:cubicBezTo>
                  <a:lnTo>
                    <a:pt x="19246" y="1670"/>
                  </a:lnTo>
                  <a:cubicBezTo>
                    <a:pt x="19247" y="1670"/>
                    <a:pt x="19248" y="1669"/>
                    <a:pt x="19249" y="1669"/>
                  </a:cubicBezTo>
                  <a:close/>
                  <a:moveTo>
                    <a:pt x="13898" y="1729"/>
                  </a:moveTo>
                  <a:cubicBezTo>
                    <a:pt x="13897" y="1730"/>
                    <a:pt x="13897" y="1730"/>
                    <a:pt x="13896" y="1731"/>
                  </a:cubicBezTo>
                  <a:cubicBezTo>
                    <a:pt x="13897" y="1730"/>
                    <a:pt x="13897" y="1730"/>
                    <a:pt x="13898" y="1729"/>
                  </a:cubicBezTo>
                  <a:close/>
                  <a:moveTo>
                    <a:pt x="17646" y="1778"/>
                  </a:moveTo>
                  <a:cubicBezTo>
                    <a:pt x="17645" y="1779"/>
                    <a:pt x="17644" y="1779"/>
                    <a:pt x="17644" y="1779"/>
                  </a:cubicBezTo>
                  <a:lnTo>
                    <a:pt x="17644" y="1779"/>
                  </a:lnTo>
                  <a:cubicBezTo>
                    <a:pt x="17645" y="1779"/>
                    <a:pt x="17645" y="1778"/>
                    <a:pt x="17646" y="1778"/>
                  </a:cubicBezTo>
                  <a:close/>
                  <a:moveTo>
                    <a:pt x="18753" y="1808"/>
                  </a:moveTo>
                  <a:lnTo>
                    <a:pt x="18753" y="1808"/>
                  </a:lnTo>
                  <a:cubicBezTo>
                    <a:pt x="18754" y="1809"/>
                    <a:pt x="18756" y="1809"/>
                    <a:pt x="18757" y="1809"/>
                  </a:cubicBezTo>
                  <a:lnTo>
                    <a:pt x="18757" y="1809"/>
                  </a:lnTo>
                  <a:cubicBezTo>
                    <a:pt x="18756" y="1809"/>
                    <a:pt x="18754" y="1808"/>
                    <a:pt x="18753" y="1808"/>
                  </a:cubicBezTo>
                  <a:close/>
                  <a:moveTo>
                    <a:pt x="21419" y="1942"/>
                  </a:moveTo>
                  <a:lnTo>
                    <a:pt x="21419" y="1942"/>
                  </a:lnTo>
                  <a:cubicBezTo>
                    <a:pt x="21420" y="1943"/>
                    <a:pt x="21420" y="1943"/>
                    <a:pt x="21421" y="1944"/>
                  </a:cubicBezTo>
                  <a:cubicBezTo>
                    <a:pt x="21421" y="1943"/>
                    <a:pt x="21420" y="1943"/>
                    <a:pt x="21419" y="1942"/>
                  </a:cubicBezTo>
                  <a:close/>
                  <a:moveTo>
                    <a:pt x="9474" y="2098"/>
                  </a:moveTo>
                  <a:cubicBezTo>
                    <a:pt x="9474" y="2098"/>
                    <a:pt x="9473" y="2099"/>
                    <a:pt x="9473" y="2099"/>
                  </a:cubicBezTo>
                  <a:lnTo>
                    <a:pt x="9473" y="2099"/>
                  </a:lnTo>
                  <a:cubicBezTo>
                    <a:pt x="9473" y="2099"/>
                    <a:pt x="9474" y="2098"/>
                    <a:pt x="9474" y="2098"/>
                  </a:cubicBezTo>
                  <a:close/>
                  <a:moveTo>
                    <a:pt x="13498" y="2803"/>
                  </a:moveTo>
                  <a:cubicBezTo>
                    <a:pt x="13498" y="2803"/>
                    <a:pt x="13498" y="2804"/>
                    <a:pt x="13498" y="2804"/>
                  </a:cubicBezTo>
                  <a:lnTo>
                    <a:pt x="13498" y="2804"/>
                  </a:lnTo>
                  <a:cubicBezTo>
                    <a:pt x="13498" y="2804"/>
                    <a:pt x="13498" y="2803"/>
                    <a:pt x="13498" y="2803"/>
                  </a:cubicBezTo>
                  <a:close/>
                  <a:moveTo>
                    <a:pt x="13148" y="2974"/>
                  </a:moveTo>
                  <a:cubicBezTo>
                    <a:pt x="13148" y="2975"/>
                    <a:pt x="13147" y="2975"/>
                    <a:pt x="13146" y="2975"/>
                  </a:cubicBezTo>
                  <a:lnTo>
                    <a:pt x="13146" y="2975"/>
                  </a:lnTo>
                  <a:cubicBezTo>
                    <a:pt x="13147" y="2975"/>
                    <a:pt x="13147" y="2975"/>
                    <a:pt x="13148" y="2974"/>
                  </a:cubicBezTo>
                  <a:close/>
                  <a:moveTo>
                    <a:pt x="15689" y="3162"/>
                  </a:moveTo>
                  <a:cubicBezTo>
                    <a:pt x="15688" y="3163"/>
                    <a:pt x="15687" y="3164"/>
                    <a:pt x="15687" y="3165"/>
                  </a:cubicBezTo>
                  <a:cubicBezTo>
                    <a:pt x="15687" y="3164"/>
                    <a:pt x="15688" y="3163"/>
                    <a:pt x="15689" y="3162"/>
                  </a:cubicBezTo>
                  <a:close/>
                  <a:moveTo>
                    <a:pt x="18670" y="3199"/>
                  </a:moveTo>
                  <a:lnTo>
                    <a:pt x="18670" y="3199"/>
                  </a:lnTo>
                  <a:cubicBezTo>
                    <a:pt x="18670" y="3199"/>
                    <a:pt x="18670" y="3199"/>
                    <a:pt x="18670" y="3199"/>
                  </a:cubicBezTo>
                  <a:lnTo>
                    <a:pt x="18670" y="3199"/>
                  </a:lnTo>
                  <a:cubicBezTo>
                    <a:pt x="18670" y="3199"/>
                    <a:pt x="18670" y="3199"/>
                    <a:pt x="18670" y="3199"/>
                  </a:cubicBezTo>
                  <a:close/>
                  <a:moveTo>
                    <a:pt x="7814" y="3476"/>
                  </a:moveTo>
                  <a:cubicBezTo>
                    <a:pt x="7813" y="3477"/>
                    <a:pt x="7813" y="3477"/>
                    <a:pt x="7811" y="3478"/>
                  </a:cubicBezTo>
                  <a:cubicBezTo>
                    <a:pt x="7812" y="3477"/>
                    <a:pt x="7813" y="3476"/>
                    <a:pt x="7814" y="3476"/>
                  </a:cubicBezTo>
                  <a:close/>
                  <a:moveTo>
                    <a:pt x="20011" y="3510"/>
                  </a:moveTo>
                  <a:cubicBezTo>
                    <a:pt x="20012" y="3511"/>
                    <a:pt x="20012" y="3511"/>
                    <a:pt x="20013" y="3511"/>
                  </a:cubicBezTo>
                  <a:cubicBezTo>
                    <a:pt x="20012" y="3511"/>
                    <a:pt x="20011" y="3510"/>
                    <a:pt x="20011" y="3510"/>
                  </a:cubicBezTo>
                  <a:close/>
                  <a:moveTo>
                    <a:pt x="9032" y="4265"/>
                  </a:moveTo>
                  <a:cubicBezTo>
                    <a:pt x="9032" y="4265"/>
                    <a:pt x="9032" y="4265"/>
                    <a:pt x="9032" y="4265"/>
                  </a:cubicBezTo>
                  <a:cubicBezTo>
                    <a:pt x="9032" y="4265"/>
                    <a:pt x="9032" y="4265"/>
                    <a:pt x="9032" y="4265"/>
                  </a:cubicBezTo>
                  <a:close/>
                  <a:moveTo>
                    <a:pt x="12380" y="4291"/>
                  </a:moveTo>
                  <a:cubicBezTo>
                    <a:pt x="12380" y="4292"/>
                    <a:pt x="12380" y="4293"/>
                    <a:pt x="12380" y="4293"/>
                  </a:cubicBezTo>
                  <a:lnTo>
                    <a:pt x="12380" y="4293"/>
                  </a:lnTo>
                  <a:cubicBezTo>
                    <a:pt x="12380" y="4293"/>
                    <a:pt x="12380" y="4292"/>
                    <a:pt x="12380" y="4291"/>
                  </a:cubicBezTo>
                  <a:close/>
                  <a:moveTo>
                    <a:pt x="9065" y="4389"/>
                  </a:moveTo>
                  <a:cubicBezTo>
                    <a:pt x="9066" y="4391"/>
                    <a:pt x="9067" y="4393"/>
                    <a:pt x="9067" y="4395"/>
                  </a:cubicBezTo>
                  <a:lnTo>
                    <a:pt x="9067" y="4395"/>
                  </a:lnTo>
                  <a:cubicBezTo>
                    <a:pt x="9067" y="4393"/>
                    <a:pt x="9066" y="4391"/>
                    <a:pt x="9065" y="4389"/>
                  </a:cubicBezTo>
                  <a:close/>
                  <a:moveTo>
                    <a:pt x="8953" y="4398"/>
                  </a:moveTo>
                  <a:cubicBezTo>
                    <a:pt x="8953" y="4399"/>
                    <a:pt x="8953" y="4399"/>
                    <a:pt x="8953" y="4400"/>
                  </a:cubicBezTo>
                  <a:lnTo>
                    <a:pt x="8953" y="4400"/>
                  </a:lnTo>
                  <a:cubicBezTo>
                    <a:pt x="8953" y="4399"/>
                    <a:pt x="8953" y="4399"/>
                    <a:pt x="8953" y="4398"/>
                  </a:cubicBezTo>
                  <a:close/>
                  <a:moveTo>
                    <a:pt x="13805" y="4900"/>
                  </a:moveTo>
                  <a:cubicBezTo>
                    <a:pt x="13805" y="4900"/>
                    <a:pt x="13805" y="4900"/>
                    <a:pt x="13805" y="4901"/>
                  </a:cubicBezTo>
                  <a:lnTo>
                    <a:pt x="13805" y="4901"/>
                  </a:lnTo>
                  <a:cubicBezTo>
                    <a:pt x="13805" y="4900"/>
                    <a:pt x="13805" y="4900"/>
                    <a:pt x="13805" y="4900"/>
                  </a:cubicBezTo>
                  <a:close/>
                  <a:moveTo>
                    <a:pt x="13816" y="118"/>
                  </a:moveTo>
                  <a:cubicBezTo>
                    <a:pt x="13856" y="118"/>
                    <a:pt x="13895" y="119"/>
                    <a:pt x="13934" y="121"/>
                  </a:cubicBezTo>
                  <a:cubicBezTo>
                    <a:pt x="14042" y="124"/>
                    <a:pt x="14150" y="139"/>
                    <a:pt x="14258" y="157"/>
                  </a:cubicBezTo>
                  <a:lnTo>
                    <a:pt x="14258" y="157"/>
                  </a:lnTo>
                  <a:cubicBezTo>
                    <a:pt x="14257" y="156"/>
                    <a:pt x="14255" y="155"/>
                    <a:pt x="14253" y="155"/>
                  </a:cubicBezTo>
                  <a:lnTo>
                    <a:pt x="14253" y="155"/>
                  </a:lnTo>
                  <a:cubicBezTo>
                    <a:pt x="14310" y="164"/>
                    <a:pt x="14366" y="176"/>
                    <a:pt x="14420" y="193"/>
                  </a:cubicBezTo>
                  <a:cubicBezTo>
                    <a:pt x="14485" y="214"/>
                    <a:pt x="14549" y="237"/>
                    <a:pt x="14613" y="263"/>
                  </a:cubicBezTo>
                  <a:cubicBezTo>
                    <a:pt x="14691" y="299"/>
                    <a:pt x="14764" y="343"/>
                    <a:pt x="14836" y="387"/>
                  </a:cubicBezTo>
                  <a:cubicBezTo>
                    <a:pt x="14902" y="430"/>
                    <a:pt x="14964" y="479"/>
                    <a:pt x="15026" y="526"/>
                  </a:cubicBezTo>
                  <a:cubicBezTo>
                    <a:pt x="15051" y="546"/>
                    <a:pt x="15074" y="565"/>
                    <a:pt x="15098" y="583"/>
                  </a:cubicBezTo>
                  <a:cubicBezTo>
                    <a:pt x="15114" y="593"/>
                    <a:pt x="15129" y="607"/>
                    <a:pt x="15143" y="619"/>
                  </a:cubicBezTo>
                  <a:cubicBezTo>
                    <a:pt x="15155" y="630"/>
                    <a:pt x="15166" y="640"/>
                    <a:pt x="15177" y="650"/>
                  </a:cubicBezTo>
                  <a:cubicBezTo>
                    <a:pt x="15197" y="669"/>
                    <a:pt x="15218" y="688"/>
                    <a:pt x="15239" y="709"/>
                  </a:cubicBezTo>
                  <a:cubicBezTo>
                    <a:pt x="15243" y="712"/>
                    <a:pt x="15248" y="717"/>
                    <a:pt x="15253" y="721"/>
                  </a:cubicBezTo>
                  <a:lnTo>
                    <a:pt x="15255" y="725"/>
                  </a:lnTo>
                  <a:lnTo>
                    <a:pt x="15256" y="726"/>
                  </a:lnTo>
                  <a:lnTo>
                    <a:pt x="15260" y="730"/>
                  </a:lnTo>
                  <a:cubicBezTo>
                    <a:pt x="15264" y="727"/>
                    <a:pt x="15269" y="726"/>
                    <a:pt x="15272" y="725"/>
                  </a:cubicBezTo>
                  <a:cubicBezTo>
                    <a:pt x="15280" y="719"/>
                    <a:pt x="15287" y="715"/>
                    <a:pt x="15295" y="710"/>
                  </a:cubicBezTo>
                  <a:cubicBezTo>
                    <a:pt x="15318" y="697"/>
                    <a:pt x="15343" y="683"/>
                    <a:pt x="15368" y="673"/>
                  </a:cubicBezTo>
                  <a:cubicBezTo>
                    <a:pt x="15377" y="669"/>
                    <a:pt x="15387" y="665"/>
                    <a:pt x="15396" y="661"/>
                  </a:cubicBezTo>
                  <a:cubicBezTo>
                    <a:pt x="15396" y="661"/>
                    <a:pt x="15398" y="661"/>
                    <a:pt x="15399" y="660"/>
                  </a:cubicBezTo>
                  <a:cubicBezTo>
                    <a:pt x="15444" y="643"/>
                    <a:pt x="15488" y="626"/>
                    <a:pt x="15534" y="611"/>
                  </a:cubicBezTo>
                  <a:cubicBezTo>
                    <a:pt x="15597" y="588"/>
                    <a:pt x="15662" y="572"/>
                    <a:pt x="15726" y="555"/>
                  </a:cubicBezTo>
                  <a:cubicBezTo>
                    <a:pt x="15745" y="551"/>
                    <a:pt x="15765" y="546"/>
                    <a:pt x="15785" y="544"/>
                  </a:cubicBezTo>
                  <a:cubicBezTo>
                    <a:pt x="15810" y="540"/>
                    <a:pt x="15837" y="536"/>
                    <a:pt x="15863" y="534"/>
                  </a:cubicBezTo>
                  <a:cubicBezTo>
                    <a:pt x="15949" y="527"/>
                    <a:pt x="16034" y="525"/>
                    <a:pt x="16120" y="525"/>
                  </a:cubicBezTo>
                  <a:cubicBezTo>
                    <a:pt x="16147" y="525"/>
                    <a:pt x="16174" y="525"/>
                    <a:pt x="16200" y="525"/>
                  </a:cubicBezTo>
                  <a:cubicBezTo>
                    <a:pt x="16255" y="528"/>
                    <a:pt x="16311" y="529"/>
                    <a:pt x="16365" y="536"/>
                  </a:cubicBezTo>
                  <a:cubicBezTo>
                    <a:pt x="16425" y="542"/>
                    <a:pt x="16486" y="550"/>
                    <a:pt x="16546" y="559"/>
                  </a:cubicBezTo>
                  <a:cubicBezTo>
                    <a:pt x="16698" y="585"/>
                    <a:pt x="16849" y="611"/>
                    <a:pt x="16997" y="649"/>
                  </a:cubicBezTo>
                  <a:cubicBezTo>
                    <a:pt x="17038" y="663"/>
                    <a:pt x="17078" y="675"/>
                    <a:pt x="17119" y="689"/>
                  </a:cubicBezTo>
                  <a:cubicBezTo>
                    <a:pt x="17167" y="707"/>
                    <a:pt x="17214" y="726"/>
                    <a:pt x="17261" y="745"/>
                  </a:cubicBezTo>
                  <a:cubicBezTo>
                    <a:pt x="17286" y="755"/>
                    <a:pt x="17309" y="767"/>
                    <a:pt x="17334" y="777"/>
                  </a:cubicBezTo>
                  <a:cubicBezTo>
                    <a:pt x="17358" y="789"/>
                    <a:pt x="17382" y="803"/>
                    <a:pt x="17407" y="814"/>
                  </a:cubicBezTo>
                  <a:cubicBezTo>
                    <a:pt x="17451" y="836"/>
                    <a:pt x="17493" y="864"/>
                    <a:pt x="17535" y="890"/>
                  </a:cubicBezTo>
                  <a:cubicBezTo>
                    <a:pt x="17567" y="910"/>
                    <a:pt x="17599" y="932"/>
                    <a:pt x="17632" y="957"/>
                  </a:cubicBezTo>
                  <a:cubicBezTo>
                    <a:pt x="17664" y="979"/>
                    <a:pt x="17696" y="1004"/>
                    <a:pt x="17726" y="1030"/>
                  </a:cubicBezTo>
                  <a:cubicBezTo>
                    <a:pt x="17779" y="1076"/>
                    <a:pt x="17835" y="1122"/>
                    <a:pt x="17888" y="1169"/>
                  </a:cubicBezTo>
                  <a:cubicBezTo>
                    <a:pt x="17919" y="1197"/>
                    <a:pt x="17950" y="1225"/>
                    <a:pt x="17981" y="1253"/>
                  </a:cubicBezTo>
                  <a:cubicBezTo>
                    <a:pt x="18005" y="1277"/>
                    <a:pt x="18030" y="1302"/>
                    <a:pt x="18053" y="1326"/>
                  </a:cubicBezTo>
                  <a:cubicBezTo>
                    <a:pt x="18077" y="1351"/>
                    <a:pt x="18098" y="1377"/>
                    <a:pt x="18120" y="1403"/>
                  </a:cubicBezTo>
                  <a:cubicBezTo>
                    <a:pt x="18144" y="1432"/>
                    <a:pt x="18166" y="1463"/>
                    <a:pt x="18190" y="1494"/>
                  </a:cubicBezTo>
                  <a:cubicBezTo>
                    <a:pt x="18213" y="1527"/>
                    <a:pt x="18234" y="1563"/>
                    <a:pt x="18253" y="1598"/>
                  </a:cubicBezTo>
                  <a:lnTo>
                    <a:pt x="18254" y="1599"/>
                  </a:lnTo>
                  <a:lnTo>
                    <a:pt x="18256" y="1612"/>
                  </a:lnTo>
                  <a:cubicBezTo>
                    <a:pt x="18256" y="1613"/>
                    <a:pt x="18257" y="1614"/>
                    <a:pt x="18257" y="1614"/>
                  </a:cubicBezTo>
                  <a:cubicBezTo>
                    <a:pt x="18257" y="1616"/>
                    <a:pt x="18258" y="1616"/>
                    <a:pt x="18258" y="1617"/>
                  </a:cubicBezTo>
                  <a:cubicBezTo>
                    <a:pt x="18205" y="1612"/>
                    <a:pt x="18152" y="1607"/>
                    <a:pt x="18097" y="1606"/>
                  </a:cubicBezTo>
                  <a:cubicBezTo>
                    <a:pt x="18064" y="1604"/>
                    <a:pt x="18033" y="1604"/>
                    <a:pt x="17999" y="1604"/>
                  </a:cubicBezTo>
                  <a:cubicBezTo>
                    <a:pt x="17962" y="1606"/>
                    <a:pt x="17925" y="1608"/>
                    <a:pt x="17887" y="1610"/>
                  </a:cubicBezTo>
                  <a:cubicBezTo>
                    <a:pt x="17822" y="1617"/>
                    <a:pt x="17757" y="1624"/>
                    <a:pt x="17691" y="1638"/>
                  </a:cubicBezTo>
                  <a:cubicBezTo>
                    <a:pt x="17660" y="1644"/>
                    <a:pt x="17629" y="1649"/>
                    <a:pt x="17598" y="1657"/>
                  </a:cubicBezTo>
                  <a:cubicBezTo>
                    <a:pt x="17562" y="1666"/>
                    <a:pt x="17525" y="1674"/>
                    <a:pt x="17488" y="1684"/>
                  </a:cubicBezTo>
                  <a:cubicBezTo>
                    <a:pt x="17452" y="1696"/>
                    <a:pt x="17415" y="1706"/>
                    <a:pt x="17378" y="1717"/>
                  </a:cubicBezTo>
                  <a:cubicBezTo>
                    <a:pt x="17342" y="1728"/>
                    <a:pt x="17307" y="1743"/>
                    <a:pt x="17271" y="1757"/>
                  </a:cubicBezTo>
                  <a:cubicBezTo>
                    <a:pt x="17244" y="1767"/>
                    <a:pt x="17216" y="1778"/>
                    <a:pt x="17190" y="1790"/>
                  </a:cubicBezTo>
                  <a:cubicBezTo>
                    <a:pt x="17161" y="1803"/>
                    <a:pt x="17132" y="1815"/>
                    <a:pt x="17105" y="1829"/>
                  </a:cubicBezTo>
                  <a:cubicBezTo>
                    <a:pt x="17070" y="1844"/>
                    <a:pt x="17037" y="1860"/>
                    <a:pt x="17006" y="1876"/>
                  </a:cubicBezTo>
                  <a:cubicBezTo>
                    <a:pt x="16971" y="1896"/>
                    <a:pt x="16935" y="1915"/>
                    <a:pt x="16899" y="1933"/>
                  </a:cubicBezTo>
                  <a:cubicBezTo>
                    <a:pt x="16839" y="1965"/>
                    <a:pt x="16782" y="2001"/>
                    <a:pt x="16724" y="2036"/>
                  </a:cubicBezTo>
                  <a:cubicBezTo>
                    <a:pt x="16669" y="2070"/>
                    <a:pt x="16615" y="2103"/>
                    <a:pt x="16561" y="2138"/>
                  </a:cubicBezTo>
                  <a:cubicBezTo>
                    <a:pt x="16501" y="2177"/>
                    <a:pt x="16440" y="2215"/>
                    <a:pt x="16382" y="2256"/>
                  </a:cubicBezTo>
                  <a:cubicBezTo>
                    <a:pt x="16352" y="2277"/>
                    <a:pt x="16322" y="2298"/>
                    <a:pt x="16292" y="2320"/>
                  </a:cubicBezTo>
                  <a:cubicBezTo>
                    <a:pt x="16263" y="2341"/>
                    <a:pt x="16235" y="2365"/>
                    <a:pt x="16207" y="2388"/>
                  </a:cubicBezTo>
                  <a:cubicBezTo>
                    <a:pt x="16181" y="2409"/>
                    <a:pt x="16156" y="2432"/>
                    <a:pt x="16131" y="2455"/>
                  </a:cubicBezTo>
                  <a:cubicBezTo>
                    <a:pt x="16105" y="2480"/>
                    <a:pt x="16079" y="2507"/>
                    <a:pt x="16053" y="2533"/>
                  </a:cubicBezTo>
                  <a:cubicBezTo>
                    <a:pt x="16005" y="2579"/>
                    <a:pt x="15960" y="2629"/>
                    <a:pt x="15914" y="2677"/>
                  </a:cubicBezTo>
                  <a:cubicBezTo>
                    <a:pt x="15874" y="2718"/>
                    <a:pt x="15837" y="2762"/>
                    <a:pt x="15801" y="2805"/>
                  </a:cubicBezTo>
                  <a:cubicBezTo>
                    <a:pt x="15764" y="2848"/>
                    <a:pt x="15732" y="2898"/>
                    <a:pt x="15699" y="2944"/>
                  </a:cubicBezTo>
                  <a:cubicBezTo>
                    <a:pt x="15671" y="2986"/>
                    <a:pt x="15645" y="3030"/>
                    <a:pt x="15619" y="3073"/>
                  </a:cubicBezTo>
                  <a:cubicBezTo>
                    <a:pt x="15604" y="3077"/>
                    <a:pt x="15589" y="3080"/>
                    <a:pt x="15573" y="3084"/>
                  </a:cubicBezTo>
                  <a:cubicBezTo>
                    <a:pt x="15512" y="3098"/>
                    <a:pt x="15451" y="3113"/>
                    <a:pt x="15391" y="3130"/>
                  </a:cubicBezTo>
                  <a:cubicBezTo>
                    <a:pt x="15134" y="3208"/>
                    <a:pt x="14899" y="3342"/>
                    <a:pt x="14677" y="3491"/>
                  </a:cubicBezTo>
                  <a:lnTo>
                    <a:pt x="14589" y="3553"/>
                  </a:lnTo>
                  <a:cubicBezTo>
                    <a:pt x="14561" y="3574"/>
                    <a:pt x="14533" y="3596"/>
                    <a:pt x="14506" y="3619"/>
                  </a:cubicBezTo>
                  <a:cubicBezTo>
                    <a:pt x="14455" y="3661"/>
                    <a:pt x="14407" y="3702"/>
                    <a:pt x="14359" y="3745"/>
                  </a:cubicBezTo>
                  <a:cubicBezTo>
                    <a:pt x="14259" y="3835"/>
                    <a:pt x="14169" y="3930"/>
                    <a:pt x="14083" y="4032"/>
                  </a:cubicBezTo>
                  <a:cubicBezTo>
                    <a:pt x="14041" y="4084"/>
                    <a:pt x="13998" y="4136"/>
                    <a:pt x="13959" y="4191"/>
                  </a:cubicBezTo>
                  <a:cubicBezTo>
                    <a:pt x="13938" y="4220"/>
                    <a:pt x="13918" y="4250"/>
                    <a:pt x="13898" y="4279"/>
                  </a:cubicBezTo>
                  <a:cubicBezTo>
                    <a:pt x="13882" y="4305"/>
                    <a:pt x="13864" y="4330"/>
                    <a:pt x="13850" y="4356"/>
                  </a:cubicBezTo>
                  <a:cubicBezTo>
                    <a:pt x="13833" y="4385"/>
                    <a:pt x="13818" y="4415"/>
                    <a:pt x="13802" y="4446"/>
                  </a:cubicBezTo>
                  <a:cubicBezTo>
                    <a:pt x="13787" y="4478"/>
                    <a:pt x="13773" y="4512"/>
                    <a:pt x="13759" y="4544"/>
                  </a:cubicBezTo>
                  <a:cubicBezTo>
                    <a:pt x="13747" y="4573"/>
                    <a:pt x="13740" y="4602"/>
                    <a:pt x="13731" y="4631"/>
                  </a:cubicBezTo>
                  <a:cubicBezTo>
                    <a:pt x="13721" y="4663"/>
                    <a:pt x="13711" y="4695"/>
                    <a:pt x="13704" y="4728"/>
                  </a:cubicBezTo>
                  <a:cubicBezTo>
                    <a:pt x="13694" y="4772"/>
                    <a:pt x="13683" y="4816"/>
                    <a:pt x="13675" y="4862"/>
                  </a:cubicBezTo>
                  <a:cubicBezTo>
                    <a:pt x="13674" y="4868"/>
                    <a:pt x="13674" y="4874"/>
                    <a:pt x="13673" y="4879"/>
                  </a:cubicBezTo>
                  <a:cubicBezTo>
                    <a:pt x="13660" y="4875"/>
                    <a:pt x="13645" y="4872"/>
                    <a:pt x="13633" y="4868"/>
                  </a:cubicBezTo>
                  <a:cubicBezTo>
                    <a:pt x="13568" y="4851"/>
                    <a:pt x="13504" y="4834"/>
                    <a:pt x="13438" y="4822"/>
                  </a:cubicBezTo>
                  <a:cubicBezTo>
                    <a:pt x="13411" y="4816"/>
                    <a:pt x="13384" y="4814"/>
                    <a:pt x="13357" y="4814"/>
                  </a:cubicBezTo>
                  <a:cubicBezTo>
                    <a:pt x="13320" y="4814"/>
                    <a:pt x="13282" y="4817"/>
                    <a:pt x="13247" y="4818"/>
                  </a:cubicBezTo>
                  <a:cubicBezTo>
                    <a:pt x="13184" y="4822"/>
                    <a:pt x="13121" y="4826"/>
                    <a:pt x="13056" y="4829"/>
                  </a:cubicBezTo>
                  <a:cubicBezTo>
                    <a:pt x="12997" y="4833"/>
                    <a:pt x="12937" y="4834"/>
                    <a:pt x="12880" y="4842"/>
                  </a:cubicBezTo>
                  <a:cubicBezTo>
                    <a:pt x="12822" y="4848"/>
                    <a:pt x="12765" y="4862"/>
                    <a:pt x="12710" y="4884"/>
                  </a:cubicBezTo>
                  <a:cubicBezTo>
                    <a:pt x="12688" y="4895"/>
                    <a:pt x="12664" y="4905"/>
                    <a:pt x="12642" y="4915"/>
                  </a:cubicBezTo>
                  <a:cubicBezTo>
                    <a:pt x="12610" y="4931"/>
                    <a:pt x="12574" y="4944"/>
                    <a:pt x="12544" y="4963"/>
                  </a:cubicBezTo>
                  <a:cubicBezTo>
                    <a:pt x="12540" y="4966"/>
                    <a:pt x="12536" y="4971"/>
                    <a:pt x="12533" y="4973"/>
                  </a:cubicBezTo>
                  <a:cubicBezTo>
                    <a:pt x="12533" y="4967"/>
                    <a:pt x="12531" y="4961"/>
                    <a:pt x="12529" y="4955"/>
                  </a:cubicBezTo>
                  <a:cubicBezTo>
                    <a:pt x="12514" y="4924"/>
                    <a:pt x="12502" y="4894"/>
                    <a:pt x="12492" y="4863"/>
                  </a:cubicBezTo>
                  <a:cubicBezTo>
                    <a:pt x="12479" y="4828"/>
                    <a:pt x="12467" y="4792"/>
                    <a:pt x="12453" y="4755"/>
                  </a:cubicBezTo>
                  <a:lnTo>
                    <a:pt x="12453" y="4755"/>
                  </a:lnTo>
                  <a:lnTo>
                    <a:pt x="12455" y="4757"/>
                  </a:lnTo>
                  <a:cubicBezTo>
                    <a:pt x="12440" y="4710"/>
                    <a:pt x="12421" y="4664"/>
                    <a:pt x="12405" y="4617"/>
                  </a:cubicBezTo>
                  <a:cubicBezTo>
                    <a:pt x="12401" y="4606"/>
                    <a:pt x="12399" y="4595"/>
                    <a:pt x="12396" y="4583"/>
                  </a:cubicBezTo>
                  <a:cubicBezTo>
                    <a:pt x="12385" y="4526"/>
                    <a:pt x="12380" y="4470"/>
                    <a:pt x="12376" y="4414"/>
                  </a:cubicBezTo>
                  <a:cubicBezTo>
                    <a:pt x="12376" y="4373"/>
                    <a:pt x="12377" y="4334"/>
                    <a:pt x="12380" y="4293"/>
                  </a:cubicBezTo>
                  <a:lnTo>
                    <a:pt x="12380" y="4293"/>
                  </a:lnTo>
                  <a:cubicBezTo>
                    <a:pt x="12380" y="4294"/>
                    <a:pt x="12380" y="4295"/>
                    <a:pt x="12380" y="4296"/>
                  </a:cubicBezTo>
                  <a:lnTo>
                    <a:pt x="12380" y="4296"/>
                  </a:lnTo>
                  <a:cubicBezTo>
                    <a:pt x="12383" y="4256"/>
                    <a:pt x="12387" y="4217"/>
                    <a:pt x="12395" y="4178"/>
                  </a:cubicBezTo>
                  <a:cubicBezTo>
                    <a:pt x="12404" y="4137"/>
                    <a:pt x="12414" y="4099"/>
                    <a:pt x="12421" y="4059"/>
                  </a:cubicBezTo>
                  <a:cubicBezTo>
                    <a:pt x="12431" y="4018"/>
                    <a:pt x="12437" y="3976"/>
                    <a:pt x="12446" y="3935"/>
                  </a:cubicBezTo>
                  <a:cubicBezTo>
                    <a:pt x="12462" y="3869"/>
                    <a:pt x="12483" y="3805"/>
                    <a:pt x="12507" y="3742"/>
                  </a:cubicBezTo>
                  <a:lnTo>
                    <a:pt x="12507" y="3742"/>
                  </a:lnTo>
                  <a:lnTo>
                    <a:pt x="12505" y="3743"/>
                  </a:lnTo>
                  <a:cubicBezTo>
                    <a:pt x="12529" y="3680"/>
                    <a:pt x="12555" y="3618"/>
                    <a:pt x="12586" y="3557"/>
                  </a:cubicBezTo>
                  <a:cubicBezTo>
                    <a:pt x="12608" y="3517"/>
                    <a:pt x="12632" y="3480"/>
                    <a:pt x="12658" y="3443"/>
                  </a:cubicBezTo>
                  <a:cubicBezTo>
                    <a:pt x="12719" y="3358"/>
                    <a:pt x="12784" y="3279"/>
                    <a:pt x="12853" y="3202"/>
                  </a:cubicBezTo>
                  <a:lnTo>
                    <a:pt x="12854" y="3201"/>
                  </a:lnTo>
                  <a:cubicBezTo>
                    <a:pt x="12855" y="3200"/>
                    <a:pt x="12855" y="3198"/>
                    <a:pt x="12856" y="3198"/>
                  </a:cubicBezTo>
                  <a:cubicBezTo>
                    <a:pt x="12856" y="3198"/>
                    <a:pt x="12856" y="3197"/>
                    <a:pt x="12858" y="3197"/>
                  </a:cubicBezTo>
                  <a:cubicBezTo>
                    <a:pt x="12877" y="3176"/>
                    <a:pt x="12897" y="3155"/>
                    <a:pt x="12918" y="3134"/>
                  </a:cubicBezTo>
                  <a:cubicBezTo>
                    <a:pt x="12939" y="3114"/>
                    <a:pt x="12961" y="3096"/>
                    <a:pt x="12982" y="3077"/>
                  </a:cubicBezTo>
                  <a:lnTo>
                    <a:pt x="12982" y="3077"/>
                  </a:lnTo>
                  <a:cubicBezTo>
                    <a:pt x="12982" y="3077"/>
                    <a:pt x="12982" y="3077"/>
                    <a:pt x="12982" y="3077"/>
                  </a:cubicBezTo>
                  <a:cubicBezTo>
                    <a:pt x="12982" y="3077"/>
                    <a:pt x="12983" y="3076"/>
                    <a:pt x="12984" y="3076"/>
                  </a:cubicBezTo>
                  <a:lnTo>
                    <a:pt x="12984" y="3076"/>
                  </a:lnTo>
                  <a:cubicBezTo>
                    <a:pt x="12983" y="3076"/>
                    <a:pt x="12983" y="3077"/>
                    <a:pt x="12982" y="3077"/>
                  </a:cubicBezTo>
                  <a:lnTo>
                    <a:pt x="12982" y="3077"/>
                  </a:lnTo>
                  <a:cubicBezTo>
                    <a:pt x="12983" y="3077"/>
                    <a:pt x="12983" y="3076"/>
                    <a:pt x="12984" y="3076"/>
                  </a:cubicBezTo>
                  <a:lnTo>
                    <a:pt x="12984" y="3076"/>
                  </a:lnTo>
                  <a:cubicBezTo>
                    <a:pt x="12984" y="3076"/>
                    <a:pt x="12984" y="3076"/>
                    <a:pt x="12984" y="3076"/>
                  </a:cubicBezTo>
                  <a:lnTo>
                    <a:pt x="12984" y="3076"/>
                  </a:lnTo>
                  <a:cubicBezTo>
                    <a:pt x="12984" y="3076"/>
                    <a:pt x="12984" y="3076"/>
                    <a:pt x="12984" y="3076"/>
                  </a:cubicBezTo>
                  <a:lnTo>
                    <a:pt x="12984" y="3076"/>
                  </a:lnTo>
                  <a:cubicBezTo>
                    <a:pt x="12984" y="3076"/>
                    <a:pt x="12984" y="3076"/>
                    <a:pt x="12984" y="3076"/>
                  </a:cubicBezTo>
                  <a:lnTo>
                    <a:pt x="12984" y="3076"/>
                  </a:lnTo>
                  <a:cubicBezTo>
                    <a:pt x="13005" y="3060"/>
                    <a:pt x="13026" y="3045"/>
                    <a:pt x="13047" y="3030"/>
                  </a:cubicBezTo>
                  <a:cubicBezTo>
                    <a:pt x="13078" y="3010"/>
                    <a:pt x="13109" y="2994"/>
                    <a:pt x="13142" y="2978"/>
                  </a:cubicBezTo>
                  <a:lnTo>
                    <a:pt x="13140" y="2978"/>
                  </a:lnTo>
                  <a:cubicBezTo>
                    <a:pt x="13142" y="2978"/>
                    <a:pt x="13142" y="2978"/>
                    <a:pt x="13143" y="2976"/>
                  </a:cubicBezTo>
                  <a:cubicBezTo>
                    <a:pt x="13143" y="2976"/>
                    <a:pt x="13145" y="2976"/>
                    <a:pt x="13146" y="2975"/>
                  </a:cubicBezTo>
                  <a:lnTo>
                    <a:pt x="13146" y="2975"/>
                  </a:lnTo>
                  <a:cubicBezTo>
                    <a:pt x="13146" y="2975"/>
                    <a:pt x="13145" y="2975"/>
                    <a:pt x="13145" y="2975"/>
                  </a:cubicBezTo>
                  <a:cubicBezTo>
                    <a:pt x="13167" y="2966"/>
                    <a:pt x="13189" y="2958"/>
                    <a:pt x="13211" y="2950"/>
                  </a:cubicBezTo>
                  <a:cubicBezTo>
                    <a:pt x="13241" y="2940"/>
                    <a:pt x="13271" y="2933"/>
                    <a:pt x="13302" y="2928"/>
                  </a:cubicBezTo>
                  <a:lnTo>
                    <a:pt x="13304" y="2928"/>
                  </a:lnTo>
                  <a:cubicBezTo>
                    <a:pt x="13305" y="2928"/>
                    <a:pt x="13308" y="2927"/>
                    <a:pt x="13309" y="2927"/>
                  </a:cubicBezTo>
                  <a:cubicBezTo>
                    <a:pt x="13328" y="2924"/>
                    <a:pt x="13348" y="2922"/>
                    <a:pt x="13366" y="2918"/>
                  </a:cubicBezTo>
                  <a:cubicBezTo>
                    <a:pt x="13375" y="2916"/>
                    <a:pt x="13385" y="2916"/>
                    <a:pt x="13396" y="2914"/>
                  </a:cubicBezTo>
                  <a:lnTo>
                    <a:pt x="13396" y="2916"/>
                  </a:lnTo>
                  <a:cubicBezTo>
                    <a:pt x="13403" y="2914"/>
                    <a:pt x="13409" y="2914"/>
                    <a:pt x="13416" y="2913"/>
                  </a:cubicBezTo>
                  <a:cubicBezTo>
                    <a:pt x="13448" y="2911"/>
                    <a:pt x="13479" y="2911"/>
                    <a:pt x="13511" y="2911"/>
                  </a:cubicBezTo>
                  <a:lnTo>
                    <a:pt x="13516" y="2911"/>
                  </a:lnTo>
                  <a:lnTo>
                    <a:pt x="13516" y="2907"/>
                  </a:lnTo>
                  <a:cubicBezTo>
                    <a:pt x="13513" y="2888"/>
                    <a:pt x="13509" y="2867"/>
                    <a:pt x="13506" y="2847"/>
                  </a:cubicBezTo>
                  <a:cubicBezTo>
                    <a:pt x="13505" y="2839"/>
                    <a:pt x="13504" y="2829"/>
                    <a:pt x="13501" y="2819"/>
                  </a:cubicBezTo>
                  <a:cubicBezTo>
                    <a:pt x="13501" y="2816"/>
                    <a:pt x="13501" y="2815"/>
                    <a:pt x="13500" y="2813"/>
                  </a:cubicBezTo>
                  <a:cubicBezTo>
                    <a:pt x="13499" y="2810"/>
                    <a:pt x="13499" y="2807"/>
                    <a:pt x="13498" y="2805"/>
                  </a:cubicBezTo>
                  <a:lnTo>
                    <a:pt x="13498" y="2805"/>
                  </a:lnTo>
                  <a:cubicBezTo>
                    <a:pt x="13498" y="2805"/>
                    <a:pt x="13499" y="2806"/>
                    <a:pt x="13499" y="2806"/>
                  </a:cubicBezTo>
                  <a:cubicBezTo>
                    <a:pt x="13499" y="2805"/>
                    <a:pt x="13498" y="2805"/>
                    <a:pt x="13498" y="2804"/>
                  </a:cubicBezTo>
                  <a:lnTo>
                    <a:pt x="13498" y="2804"/>
                  </a:lnTo>
                  <a:cubicBezTo>
                    <a:pt x="13498" y="2804"/>
                    <a:pt x="13498" y="2805"/>
                    <a:pt x="13498" y="2805"/>
                  </a:cubicBezTo>
                  <a:lnTo>
                    <a:pt x="13498" y="2805"/>
                  </a:lnTo>
                  <a:cubicBezTo>
                    <a:pt x="13495" y="2798"/>
                    <a:pt x="13494" y="2789"/>
                    <a:pt x="13494" y="2782"/>
                  </a:cubicBezTo>
                  <a:cubicBezTo>
                    <a:pt x="13494" y="2774"/>
                    <a:pt x="13494" y="2767"/>
                    <a:pt x="13496" y="2760"/>
                  </a:cubicBezTo>
                  <a:cubicBezTo>
                    <a:pt x="13496" y="2758"/>
                    <a:pt x="13496" y="2754"/>
                    <a:pt x="13495" y="2752"/>
                  </a:cubicBezTo>
                  <a:cubicBezTo>
                    <a:pt x="13493" y="2720"/>
                    <a:pt x="13489" y="2686"/>
                    <a:pt x="13488" y="2654"/>
                  </a:cubicBezTo>
                  <a:lnTo>
                    <a:pt x="13488" y="2605"/>
                  </a:lnTo>
                  <a:cubicBezTo>
                    <a:pt x="13499" y="2504"/>
                    <a:pt x="13518" y="2402"/>
                    <a:pt x="13540" y="2300"/>
                  </a:cubicBezTo>
                  <a:cubicBezTo>
                    <a:pt x="13545" y="2279"/>
                    <a:pt x="13551" y="2258"/>
                    <a:pt x="13560" y="2238"/>
                  </a:cubicBezTo>
                  <a:lnTo>
                    <a:pt x="13560" y="2238"/>
                  </a:lnTo>
                  <a:cubicBezTo>
                    <a:pt x="13560" y="2238"/>
                    <a:pt x="13558" y="2240"/>
                    <a:pt x="13558" y="2241"/>
                  </a:cubicBezTo>
                  <a:lnTo>
                    <a:pt x="13558" y="2241"/>
                  </a:lnTo>
                  <a:cubicBezTo>
                    <a:pt x="13558" y="2240"/>
                    <a:pt x="13560" y="2238"/>
                    <a:pt x="13560" y="2237"/>
                  </a:cubicBezTo>
                  <a:lnTo>
                    <a:pt x="13560" y="2236"/>
                  </a:lnTo>
                  <a:cubicBezTo>
                    <a:pt x="13583" y="2176"/>
                    <a:pt x="13612" y="2118"/>
                    <a:pt x="13640" y="2060"/>
                  </a:cubicBezTo>
                  <a:cubicBezTo>
                    <a:pt x="13663" y="2019"/>
                    <a:pt x="13687" y="1977"/>
                    <a:pt x="13711" y="1937"/>
                  </a:cubicBezTo>
                  <a:lnTo>
                    <a:pt x="13711" y="1938"/>
                  </a:lnTo>
                  <a:cubicBezTo>
                    <a:pt x="13744" y="1892"/>
                    <a:pt x="13783" y="1846"/>
                    <a:pt x="13821" y="1803"/>
                  </a:cubicBezTo>
                  <a:cubicBezTo>
                    <a:pt x="13846" y="1777"/>
                    <a:pt x="13871" y="1752"/>
                    <a:pt x="13899" y="1728"/>
                  </a:cubicBezTo>
                  <a:lnTo>
                    <a:pt x="13899" y="1728"/>
                  </a:lnTo>
                  <a:cubicBezTo>
                    <a:pt x="13957" y="1681"/>
                    <a:pt x="14014" y="1634"/>
                    <a:pt x="14077" y="1592"/>
                  </a:cubicBezTo>
                  <a:cubicBezTo>
                    <a:pt x="14113" y="1571"/>
                    <a:pt x="14150" y="1552"/>
                    <a:pt x="14186" y="1535"/>
                  </a:cubicBezTo>
                  <a:cubicBezTo>
                    <a:pt x="14200" y="1528"/>
                    <a:pt x="14216" y="1521"/>
                    <a:pt x="14230" y="1515"/>
                  </a:cubicBezTo>
                  <a:lnTo>
                    <a:pt x="14227" y="1515"/>
                  </a:lnTo>
                  <a:cubicBezTo>
                    <a:pt x="14222" y="1515"/>
                    <a:pt x="14217" y="1515"/>
                    <a:pt x="14212" y="1516"/>
                  </a:cubicBezTo>
                  <a:cubicBezTo>
                    <a:pt x="14138" y="1526"/>
                    <a:pt x="14063" y="1547"/>
                    <a:pt x="13993" y="1570"/>
                  </a:cubicBezTo>
                  <a:cubicBezTo>
                    <a:pt x="13951" y="1582"/>
                    <a:pt x="13910" y="1595"/>
                    <a:pt x="13872" y="1612"/>
                  </a:cubicBezTo>
                  <a:lnTo>
                    <a:pt x="13872" y="1612"/>
                  </a:lnTo>
                  <a:cubicBezTo>
                    <a:pt x="13872" y="1612"/>
                    <a:pt x="13872" y="1612"/>
                    <a:pt x="13872" y="1612"/>
                  </a:cubicBezTo>
                  <a:lnTo>
                    <a:pt x="13872" y="1612"/>
                  </a:lnTo>
                  <a:cubicBezTo>
                    <a:pt x="13871" y="1612"/>
                    <a:pt x="13870" y="1613"/>
                    <a:pt x="13870" y="1613"/>
                  </a:cubicBezTo>
                  <a:cubicBezTo>
                    <a:pt x="13871" y="1613"/>
                    <a:pt x="13871" y="1613"/>
                    <a:pt x="13872" y="1612"/>
                  </a:cubicBezTo>
                  <a:lnTo>
                    <a:pt x="13872" y="1612"/>
                  </a:lnTo>
                  <a:cubicBezTo>
                    <a:pt x="13869" y="1614"/>
                    <a:pt x="13864" y="1617"/>
                    <a:pt x="13860" y="1618"/>
                  </a:cubicBezTo>
                  <a:cubicBezTo>
                    <a:pt x="13862" y="1617"/>
                    <a:pt x="13864" y="1616"/>
                    <a:pt x="13866" y="1614"/>
                  </a:cubicBezTo>
                  <a:lnTo>
                    <a:pt x="13866" y="1614"/>
                  </a:lnTo>
                  <a:cubicBezTo>
                    <a:pt x="13862" y="1617"/>
                    <a:pt x="13857" y="1619"/>
                    <a:pt x="13854" y="1621"/>
                  </a:cubicBezTo>
                  <a:cubicBezTo>
                    <a:pt x="13852" y="1622"/>
                    <a:pt x="13851" y="1622"/>
                    <a:pt x="13850" y="1623"/>
                  </a:cubicBezTo>
                  <a:cubicBezTo>
                    <a:pt x="13849" y="1624"/>
                    <a:pt x="13845" y="1626"/>
                    <a:pt x="13844" y="1626"/>
                  </a:cubicBezTo>
                  <a:cubicBezTo>
                    <a:pt x="13843" y="1628"/>
                    <a:pt x="13840" y="1629"/>
                    <a:pt x="13839" y="1629"/>
                  </a:cubicBezTo>
                  <a:cubicBezTo>
                    <a:pt x="13839" y="1629"/>
                    <a:pt x="13838" y="1629"/>
                    <a:pt x="13838" y="1630"/>
                  </a:cubicBezTo>
                  <a:lnTo>
                    <a:pt x="13836" y="1630"/>
                  </a:lnTo>
                  <a:cubicBezTo>
                    <a:pt x="13824" y="1637"/>
                    <a:pt x="13810" y="1644"/>
                    <a:pt x="13799" y="1650"/>
                  </a:cubicBezTo>
                  <a:lnTo>
                    <a:pt x="13798" y="1652"/>
                  </a:lnTo>
                  <a:cubicBezTo>
                    <a:pt x="13797" y="1653"/>
                    <a:pt x="13795" y="1653"/>
                    <a:pt x="13794" y="1654"/>
                  </a:cubicBezTo>
                  <a:lnTo>
                    <a:pt x="13794" y="1654"/>
                  </a:lnTo>
                  <a:cubicBezTo>
                    <a:pt x="13794" y="1654"/>
                    <a:pt x="13794" y="1654"/>
                    <a:pt x="13795" y="1654"/>
                  </a:cubicBezTo>
                  <a:cubicBezTo>
                    <a:pt x="13795" y="1654"/>
                    <a:pt x="13795" y="1654"/>
                    <a:pt x="13795" y="1654"/>
                  </a:cubicBezTo>
                  <a:cubicBezTo>
                    <a:pt x="13792" y="1657"/>
                    <a:pt x="13788" y="1660"/>
                    <a:pt x="13783" y="1661"/>
                  </a:cubicBezTo>
                  <a:cubicBezTo>
                    <a:pt x="13770" y="1671"/>
                    <a:pt x="13759" y="1683"/>
                    <a:pt x="13748" y="1694"/>
                  </a:cubicBezTo>
                  <a:cubicBezTo>
                    <a:pt x="13712" y="1730"/>
                    <a:pt x="13679" y="1771"/>
                    <a:pt x="13648" y="1810"/>
                  </a:cubicBezTo>
                  <a:cubicBezTo>
                    <a:pt x="13616" y="1850"/>
                    <a:pt x="13589" y="1893"/>
                    <a:pt x="13563" y="1937"/>
                  </a:cubicBezTo>
                  <a:cubicBezTo>
                    <a:pt x="13530" y="1994"/>
                    <a:pt x="13500" y="2053"/>
                    <a:pt x="13473" y="2114"/>
                  </a:cubicBezTo>
                  <a:cubicBezTo>
                    <a:pt x="13446" y="2171"/>
                    <a:pt x="13423" y="2232"/>
                    <a:pt x="13411" y="2295"/>
                  </a:cubicBezTo>
                  <a:cubicBezTo>
                    <a:pt x="13398" y="2359"/>
                    <a:pt x="13385" y="2422"/>
                    <a:pt x="13375" y="2486"/>
                  </a:cubicBezTo>
                  <a:cubicBezTo>
                    <a:pt x="13365" y="2546"/>
                    <a:pt x="13358" y="2607"/>
                    <a:pt x="13361" y="2667"/>
                  </a:cubicBezTo>
                  <a:cubicBezTo>
                    <a:pt x="13365" y="2707"/>
                    <a:pt x="13367" y="2747"/>
                    <a:pt x="13371" y="2785"/>
                  </a:cubicBezTo>
                  <a:cubicBezTo>
                    <a:pt x="13351" y="2789"/>
                    <a:pt x="13334" y="2790"/>
                    <a:pt x="13314" y="2793"/>
                  </a:cubicBezTo>
                  <a:cubicBezTo>
                    <a:pt x="13251" y="2801"/>
                    <a:pt x="13189" y="2816"/>
                    <a:pt x="13128" y="2840"/>
                  </a:cubicBezTo>
                  <a:cubicBezTo>
                    <a:pt x="13096" y="2852"/>
                    <a:pt x="13064" y="2870"/>
                    <a:pt x="13033" y="2886"/>
                  </a:cubicBezTo>
                  <a:cubicBezTo>
                    <a:pt x="13002" y="2901"/>
                    <a:pt x="12972" y="2920"/>
                    <a:pt x="12944" y="2940"/>
                  </a:cubicBezTo>
                  <a:cubicBezTo>
                    <a:pt x="12916" y="2960"/>
                    <a:pt x="12889" y="2984"/>
                    <a:pt x="12861" y="3006"/>
                  </a:cubicBezTo>
                  <a:cubicBezTo>
                    <a:pt x="12810" y="3049"/>
                    <a:pt x="12767" y="3098"/>
                    <a:pt x="12723" y="3147"/>
                  </a:cubicBezTo>
                  <a:cubicBezTo>
                    <a:pt x="12677" y="3198"/>
                    <a:pt x="12634" y="3253"/>
                    <a:pt x="12592" y="3309"/>
                  </a:cubicBezTo>
                  <a:cubicBezTo>
                    <a:pt x="12555" y="3356"/>
                    <a:pt x="12521" y="3405"/>
                    <a:pt x="12490" y="3455"/>
                  </a:cubicBezTo>
                  <a:cubicBezTo>
                    <a:pt x="12432" y="3557"/>
                    <a:pt x="12390" y="3670"/>
                    <a:pt x="12351" y="3781"/>
                  </a:cubicBezTo>
                  <a:cubicBezTo>
                    <a:pt x="12338" y="3826"/>
                    <a:pt x="12324" y="3868"/>
                    <a:pt x="12316" y="3913"/>
                  </a:cubicBezTo>
                  <a:cubicBezTo>
                    <a:pt x="12306" y="3960"/>
                    <a:pt x="12297" y="4008"/>
                    <a:pt x="12287" y="4054"/>
                  </a:cubicBezTo>
                  <a:lnTo>
                    <a:pt x="12287" y="4054"/>
                  </a:lnTo>
                  <a:cubicBezTo>
                    <a:pt x="12287" y="4053"/>
                    <a:pt x="12287" y="4052"/>
                    <a:pt x="12287" y="4052"/>
                  </a:cubicBezTo>
                  <a:lnTo>
                    <a:pt x="12287" y="4052"/>
                  </a:lnTo>
                  <a:cubicBezTo>
                    <a:pt x="12276" y="4101"/>
                    <a:pt x="12261" y="4152"/>
                    <a:pt x="12255" y="4203"/>
                  </a:cubicBezTo>
                  <a:cubicBezTo>
                    <a:pt x="12247" y="4271"/>
                    <a:pt x="12242" y="4341"/>
                    <a:pt x="12243" y="4410"/>
                  </a:cubicBezTo>
                  <a:cubicBezTo>
                    <a:pt x="12243" y="4439"/>
                    <a:pt x="12247" y="4468"/>
                    <a:pt x="12251" y="4497"/>
                  </a:cubicBezTo>
                  <a:cubicBezTo>
                    <a:pt x="12255" y="4532"/>
                    <a:pt x="12258" y="4564"/>
                    <a:pt x="12263" y="4597"/>
                  </a:cubicBezTo>
                  <a:cubicBezTo>
                    <a:pt x="12274" y="4657"/>
                    <a:pt x="12300" y="4713"/>
                    <a:pt x="12320" y="4771"/>
                  </a:cubicBezTo>
                  <a:cubicBezTo>
                    <a:pt x="12320" y="4770"/>
                    <a:pt x="12319" y="4767"/>
                    <a:pt x="12319" y="4766"/>
                  </a:cubicBezTo>
                  <a:lnTo>
                    <a:pt x="12319" y="4766"/>
                  </a:lnTo>
                  <a:cubicBezTo>
                    <a:pt x="12333" y="4807"/>
                    <a:pt x="12348" y="4848"/>
                    <a:pt x="12361" y="4889"/>
                  </a:cubicBezTo>
                  <a:cubicBezTo>
                    <a:pt x="12368" y="4905"/>
                    <a:pt x="12374" y="4921"/>
                    <a:pt x="12379" y="4937"/>
                  </a:cubicBezTo>
                  <a:lnTo>
                    <a:pt x="12344" y="4922"/>
                  </a:lnTo>
                  <a:cubicBezTo>
                    <a:pt x="12215" y="4870"/>
                    <a:pt x="12085" y="4821"/>
                    <a:pt x="11954" y="4772"/>
                  </a:cubicBezTo>
                  <a:cubicBezTo>
                    <a:pt x="11889" y="4749"/>
                    <a:pt x="11820" y="4733"/>
                    <a:pt x="11753" y="4713"/>
                  </a:cubicBezTo>
                  <a:cubicBezTo>
                    <a:pt x="11719" y="4704"/>
                    <a:pt x="11680" y="4698"/>
                    <a:pt x="11644" y="4689"/>
                  </a:cubicBezTo>
                  <a:cubicBezTo>
                    <a:pt x="11608" y="4682"/>
                    <a:pt x="11572" y="4678"/>
                    <a:pt x="11535" y="4673"/>
                  </a:cubicBezTo>
                  <a:cubicBezTo>
                    <a:pt x="11471" y="4664"/>
                    <a:pt x="11404" y="4661"/>
                    <a:pt x="11338" y="4658"/>
                  </a:cubicBezTo>
                  <a:cubicBezTo>
                    <a:pt x="11322" y="4658"/>
                    <a:pt x="11306" y="4658"/>
                    <a:pt x="11290" y="4658"/>
                  </a:cubicBezTo>
                  <a:cubicBezTo>
                    <a:pt x="11239" y="4658"/>
                    <a:pt x="11188" y="4659"/>
                    <a:pt x="11138" y="4663"/>
                  </a:cubicBezTo>
                  <a:cubicBezTo>
                    <a:pt x="11100" y="4666"/>
                    <a:pt x="11064" y="4671"/>
                    <a:pt x="11027" y="4673"/>
                  </a:cubicBezTo>
                  <a:cubicBezTo>
                    <a:pt x="11024" y="4667"/>
                    <a:pt x="11023" y="4661"/>
                    <a:pt x="11018" y="4655"/>
                  </a:cubicBezTo>
                  <a:cubicBezTo>
                    <a:pt x="11014" y="4650"/>
                    <a:pt x="11012" y="4646"/>
                    <a:pt x="11008" y="4641"/>
                  </a:cubicBezTo>
                  <a:cubicBezTo>
                    <a:pt x="10978" y="4595"/>
                    <a:pt x="10952" y="4545"/>
                    <a:pt x="10927" y="4495"/>
                  </a:cubicBezTo>
                  <a:cubicBezTo>
                    <a:pt x="10914" y="4464"/>
                    <a:pt x="10900" y="4431"/>
                    <a:pt x="10889" y="4399"/>
                  </a:cubicBezTo>
                  <a:cubicBezTo>
                    <a:pt x="10889" y="4398"/>
                    <a:pt x="10888" y="4397"/>
                    <a:pt x="10888" y="4397"/>
                  </a:cubicBezTo>
                  <a:lnTo>
                    <a:pt x="10888" y="4395"/>
                  </a:lnTo>
                  <a:lnTo>
                    <a:pt x="10888" y="4394"/>
                  </a:lnTo>
                  <a:lnTo>
                    <a:pt x="10888" y="4393"/>
                  </a:lnTo>
                  <a:cubicBezTo>
                    <a:pt x="10874" y="4352"/>
                    <a:pt x="10865" y="4310"/>
                    <a:pt x="10853" y="4269"/>
                  </a:cubicBezTo>
                  <a:cubicBezTo>
                    <a:pt x="10838" y="4223"/>
                    <a:pt x="10827" y="4178"/>
                    <a:pt x="10818" y="4130"/>
                  </a:cubicBezTo>
                  <a:cubicBezTo>
                    <a:pt x="10811" y="4094"/>
                    <a:pt x="10805" y="4057"/>
                    <a:pt x="10802" y="4021"/>
                  </a:cubicBezTo>
                  <a:cubicBezTo>
                    <a:pt x="10801" y="3973"/>
                    <a:pt x="10802" y="3928"/>
                    <a:pt x="10803" y="3880"/>
                  </a:cubicBezTo>
                  <a:cubicBezTo>
                    <a:pt x="10805" y="3832"/>
                    <a:pt x="10808" y="3784"/>
                    <a:pt x="10812" y="3735"/>
                  </a:cubicBezTo>
                  <a:cubicBezTo>
                    <a:pt x="10819" y="3655"/>
                    <a:pt x="10832" y="3578"/>
                    <a:pt x="10849" y="3501"/>
                  </a:cubicBezTo>
                  <a:cubicBezTo>
                    <a:pt x="10862" y="3454"/>
                    <a:pt x="10875" y="3409"/>
                    <a:pt x="10891" y="3363"/>
                  </a:cubicBezTo>
                  <a:cubicBezTo>
                    <a:pt x="10906" y="3320"/>
                    <a:pt x="10920" y="3275"/>
                    <a:pt x="10935" y="3230"/>
                  </a:cubicBezTo>
                  <a:lnTo>
                    <a:pt x="10935" y="3230"/>
                  </a:lnTo>
                  <a:cubicBezTo>
                    <a:pt x="10935" y="3232"/>
                    <a:pt x="10934" y="3233"/>
                    <a:pt x="10934" y="3234"/>
                  </a:cubicBezTo>
                  <a:cubicBezTo>
                    <a:pt x="10935" y="3232"/>
                    <a:pt x="10936" y="3229"/>
                    <a:pt x="10936" y="3227"/>
                  </a:cubicBezTo>
                  <a:cubicBezTo>
                    <a:pt x="10958" y="3168"/>
                    <a:pt x="10983" y="3114"/>
                    <a:pt x="11009" y="3058"/>
                  </a:cubicBezTo>
                  <a:cubicBezTo>
                    <a:pt x="11046" y="2988"/>
                    <a:pt x="11087" y="2920"/>
                    <a:pt x="11132" y="2856"/>
                  </a:cubicBezTo>
                  <a:cubicBezTo>
                    <a:pt x="11148" y="2833"/>
                    <a:pt x="11163" y="2811"/>
                    <a:pt x="11179" y="2791"/>
                  </a:cubicBezTo>
                  <a:cubicBezTo>
                    <a:pt x="11198" y="2768"/>
                    <a:pt x="11216" y="2744"/>
                    <a:pt x="11237" y="2722"/>
                  </a:cubicBezTo>
                  <a:lnTo>
                    <a:pt x="11272" y="2687"/>
                  </a:lnTo>
                  <a:cubicBezTo>
                    <a:pt x="11288" y="2667"/>
                    <a:pt x="11309" y="2650"/>
                    <a:pt x="11329" y="2634"/>
                  </a:cubicBezTo>
                  <a:cubicBezTo>
                    <a:pt x="11358" y="2610"/>
                    <a:pt x="11386" y="2588"/>
                    <a:pt x="11416" y="2568"/>
                  </a:cubicBezTo>
                  <a:cubicBezTo>
                    <a:pt x="11415" y="2553"/>
                    <a:pt x="11414" y="2538"/>
                    <a:pt x="11411" y="2522"/>
                  </a:cubicBezTo>
                  <a:lnTo>
                    <a:pt x="11411" y="2521"/>
                  </a:lnTo>
                  <a:cubicBezTo>
                    <a:pt x="11409" y="2512"/>
                    <a:pt x="11407" y="2502"/>
                    <a:pt x="11406" y="2491"/>
                  </a:cubicBezTo>
                  <a:cubicBezTo>
                    <a:pt x="11406" y="2489"/>
                    <a:pt x="11405" y="2486"/>
                    <a:pt x="11405" y="2484"/>
                  </a:cubicBezTo>
                  <a:cubicBezTo>
                    <a:pt x="11405" y="2481"/>
                    <a:pt x="11404" y="2479"/>
                    <a:pt x="11404" y="2476"/>
                  </a:cubicBezTo>
                  <a:cubicBezTo>
                    <a:pt x="11401" y="2463"/>
                    <a:pt x="11400" y="2451"/>
                    <a:pt x="11399" y="2438"/>
                  </a:cubicBezTo>
                  <a:cubicBezTo>
                    <a:pt x="11391" y="2392"/>
                    <a:pt x="11385" y="2347"/>
                    <a:pt x="11383" y="2300"/>
                  </a:cubicBezTo>
                  <a:cubicBezTo>
                    <a:pt x="11378" y="2177"/>
                    <a:pt x="11385" y="2053"/>
                    <a:pt x="11396" y="1929"/>
                  </a:cubicBezTo>
                  <a:cubicBezTo>
                    <a:pt x="11405" y="1845"/>
                    <a:pt x="11420" y="1763"/>
                    <a:pt x="11438" y="1681"/>
                  </a:cubicBezTo>
                  <a:cubicBezTo>
                    <a:pt x="11441" y="1670"/>
                    <a:pt x="11445" y="1660"/>
                    <a:pt x="11447" y="1648"/>
                  </a:cubicBezTo>
                  <a:cubicBezTo>
                    <a:pt x="11447" y="1646"/>
                    <a:pt x="11447" y="1646"/>
                    <a:pt x="11448" y="1645"/>
                  </a:cubicBezTo>
                  <a:lnTo>
                    <a:pt x="11448" y="1641"/>
                  </a:lnTo>
                  <a:cubicBezTo>
                    <a:pt x="11451" y="1624"/>
                    <a:pt x="11461" y="1607"/>
                    <a:pt x="11468" y="1591"/>
                  </a:cubicBezTo>
                  <a:lnTo>
                    <a:pt x="11468" y="1589"/>
                  </a:lnTo>
                  <a:cubicBezTo>
                    <a:pt x="11468" y="1587"/>
                    <a:pt x="11467" y="1586"/>
                    <a:pt x="11467" y="1583"/>
                  </a:cubicBezTo>
                  <a:cubicBezTo>
                    <a:pt x="11468" y="1581"/>
                    <a:pt x="11471" y="1579"/>
                    <a:pt x="11471" y="1577"/>
                  </a:cubicBezTo>
                  <a:cubicBezTo>
                    <a:pt x="11479" y="1553"/>
                    <a:pt x="11489" y="1531"/>
                    <a:pt x="11500" y="1507"/>
                  </a:cubicBezTo>
                  <a:cubicBezTo>
                    <a:pt x="11522" y="1460"/>
                    <a:pt x="11546" y="1417"/>
                    <a:pt x="11571" y="1373"/>
                  </a:cubicBezTo>
                  <a:cubicBezTo>
                    <a:pt x="11595" y="1331"/>
                    <a:pt x="11616" y="1290"/>
                    <a:pt x="11642" y="1251"/>
                  </a:cubicBezTo>
                  <a:cubicBezTo>
                    <a:pt x="11667" y="1213"/>
                    <a:pt x="11693" y="1176"/>
                    <a:pt x="11719" y="1139"/>
                  </a:cubicBezTo>
                  <a:cubicBezTo>
                    <a:pt x="11744" y="1103"/>
                    <a:pt x="11771" y="1068"/>
                    <a:pt x="11799" y="1034"/>
                  </a:cubicBezTo>
                  <a:cubicBezTo>
                    <a:pt x="11838" y="988"/>
                    <a:pt x="11880" y="943"/>
                    <a:pt x="11918" y="898"/>
                  </a:cubicBezTo>
                  <a:cubicBezTo>
                    <a:pt x="11961" y="850"/>
                    <a:pt x="12004" y="804"/>
                    <a:pt x="12051" y="762"/>
                  </a:cubicBezTo>
                  <a:lnTo>
                    <a:pt x="12051" y="762"/>
                  </a:lnTo>
                  <a:lnTo>
                    <a:pt x="12045" y="768"/>
                  </a:lnTo>
                  <a:cubicBezTo>
                    <a:pt x="12083" y="733"/>
                    <a:pt x="12123" y="699"/>
                    <a:pt x="12162" y="664"/>
                  </a:cubicBezTo>
                  <a:cubicBezTo>
                    <a:pt x="12180" y="648"/>
                    <a:pt x="12196" y="633"/>
                    <a:pt x="12216" y="618"/>
                  </a:cubicBezTo>
                  <a:cubicBezTo>
                    <a:pt x="12277" y="576"/>
                    <a:pt x="12340" y="540"/>
                    <a:pt x="12405" y="504"/>
                  </a:cubicBezTo>
                  <a:cubicBezTo>
                    <a:pt x="12467" y="469"/>
                    <a:pt x="12527" y="432"/>
                    <a:pt x="12589" y="400"/>
                  </a:cubicBezTo>
                  <a:cubicBezTo>
                    <a:pt x="12653" y="368"/>
                    <a:pt x="12716" y="339"/>
                    <a:pt x="12784" y="314"/>
                  </a:cubicBezTo>
                  <a:lnTo>
                    <a:pt x="12779" y="314"/>
                  </a:lnTo>
                  <a:cubicBezTo>
                    <a:pt x="12782" y="314"/>
                    <a:pt x="12784" y="313"/>
                    <a:pt x="12785" y="313"/>
                  </a:cubicBezTo>
                  <a:cubicBezTo>
                    <a:pt x="12787" y="313"/>
                    <a:pt x="12787" y="313"/>
                    <a:pt x="12788" y="312"/>
                  </a:cubicBezTo>
                  <a:lnTo>
                    <a:pt x="12788" y="312"/>
                  </a:lnTo>
                  <a:lnTo>
                    <a:pt x="12787" y="313"/>
                  </a:lnTo>
                  <a:cubicBezTo>
                    <a:pt x="12875" y="282"/>
                    <a:pt x="12968" y="258"/>
                    <a:pt x="13060" y="234"/>
                  </a:cubicBezTo>
                  <a:cubicBezTo>
                    <a:pt x="13156" y="209"/>
                    <a:pt x="13254" y="184"/>
                    <a:pt x="13351" y="160"/>
                  </a:cubicBezTo>
                  <a:cubicBezTo>
                    <a:pt x="13417" y="147"/>
                    <a:pt x="13483" y="134"/>
                    <a:pt x="13550" y="128"/>
                  </a:cubicBezTo>
                  <a:cubicBezTo>
                    <a:pt x="13615" y="123"/>
                    <a:pt x="13682" y="121"/>
                    <a:pt x="13748" y="119"/>
                  </a:cubicBezTo>
                  <a:cubicBezTo>
                    <a:pt x="13771" y="118"/>
                    <a:pt x="13794" y="118"/>
                    <a:pt x="13816" y="118"/>
                  </a:cubicBezTo>
                  <a:close/>
                  <a:moveTo>
                    <a:pt x="19755" y="4989"/>
                  </a:moveTo>
                  <a:cubicBezTo>
                    <a:pt x="19755" y="4989"/>
                    <a:pt x="19755" y="4989"/>
                    <a:pt x="19755" y="4989"/>
                  </a:cubicBezTo>
                  <a:lnTo>
                    <a:pt x="19755" y="4989"/>
                  </a:lnTo>
                  <a:cubicBezTo>
                    <a:pt x="19755" y="4989"/>
                    <a:pt x="19755" y="4989"/>
                    <a:pt x="19755" y="4989"/>
                  </a:cubicBezTo>
                  <a:close/>
                  <a:moveTo>
                    <a:pt x="19755" y="4989"/>
                  </a:moveTo>
                  <a:lnTo>
                    <a:pt x="19755" y="4989"/>
                  </a:lnTo>
                  <a:cubicBezTo>
                    <a:pt x="19755" y="4989"/>
                    <a:pt x="19755" y="4989"/>
                    <a:pt x="19755" y="4990"/>
                  </a:cubicBezTo>
                  <a:lnTo>
                    <a:pt x="19755" y="4990"/>
                  </a:lnTo>
                  <a:cubicBezTo>
                    <a:pt x="19754" y="4990"/>
                    <a:pt x="19754" y="4990"/>
                    <a:pt x="19754" y="4990"/>
                  </a:cubicBezTo>
                  <a:lnTo>
                    <a:pt x="19754" y="4990"/>
                  </a:lnTo>
                  <a:cubicBezTo>
                    <a:pt x="19754" y="4989"/>
                    <a:pt x="19755" y="4989"/>
                    <a:pt x="19755" y="4989"/>
                  </a:cubicBezTo>
                  <a:close/>
                  <a:moveTo>
                    <a:pt x="7049" y="5578"/>
                  </a:moveTo>
                  <a:lnTo>
                    <a:pt x="7049" y="5578"/>
                  </a:lnTo>
                  <a:cubicBezTo>
                    <a:pt x="7050" y="5578"/>
                    <a:pt x="7050" y="5578"/>
                    <a:pt x="7051" y="5578"/>
                  </a:cubicBezTo>
                  <a:cubicBezTo>
                    <a:pt x="7050" y="5578"/>
                    <a:pt x="7050" y="5578"/>
                    <a:pt x="7049" y="5578"/>
                  </a:cubicBezTo>
                  <a:close/>
                  <a:moveTo>
                    <a:pt x="30537" y="5642"/>
                  </a:moveTo>
                  <a:lnTo>
                    <a:pt x="30537" y="5642"/>
                  </a:lnTo>
                  <a:cubicBezTo>
                    <a:pt x="30537" y="5642"/>
                    <a:pt x="30538" y="5642"/>
                    <a:pt x="30538" y="5642"/>
                  </a:cubicBezTo>
                  <a:cubicBezTo>
                    <a:pt x="30538" y="5642"/>
                    <a:pt x="30537" y="5642"/>
                    <a:pt x="30537" y="5642"/>
                  </a:cubicBezTo>
                  <a:close/>
                  <a:moveTo>
                    <a:pt x="15513" y="5735"/>
                  </a:moveTo>
                  <a:cubicBezTo>
                    <a:pt x="15513" y="5735"/>
                    <a:pt x="15512" y="5736"/>
                    <a:pt x="15511" y="5736"/>
                  </a:cubicBezTo>
                  <a:lnTo>
                    <a:pt x="15511" y="5736"/>
                  </a:lnTo>
                  <a:cubicBezTo>
                    <a:pt x="15512" y="5736"/>
                    <a:pt x="15513" y="5736"/>
                    <a:pt x="15513" y="5735"/>
                  </a:cubicBezTo>
                  <a:close/>
                  <a:moveTo>
                    <a:pt x="20204" y="1499"/>
                  </a:moveTo>
                  <a:cubicBezTo>
                    <a:pt x="20257" y="1499"/>
                    <a:pt x="20310" y="1500"/>
                    <a:pt x="20363" y="1501"/>
                  </a:cubicBezTo>
                  <a:lnTo>
                    <a:pt x="20363" y="1501"/>
                  </a:lnTo>
                  <a:cubicBezTo>
                    <a:pt x="20361" y="1500"/>
                    <a:pt x="20359" y="1500"/>
                    <a:pt x="20356" y="1500"/>
                  </a:cubicBezTo>
                  <a:lnTo>
                    <a:pt x="20356" y="1500"/>
                  </a:lnTo>
                  <a:cubicBezTo>
                    <a:pt x="20479" y="1504"/>
                    <a:pt x="20603" y="1509"/>
                    <a:pt x="20724" y="1525"/>
                  </a:cubicBezTo>
                  <a:cubicBezTo>
                    <a:pt x="20759" y="1531"/>
                    <a:pt x="20791" y="1539"/>
                    <a:pt x="20826" y="1547"/>
                  </a:cubicBezTo>
                  <a:cubicBezTo>
                    <a:pt x="20856" y="1556"/>
                    <a:pt x="20885" y="1567"/>
                    <a:pt x="20914" y="1580"/>
                  </a:cubicBezTo>
                  <a:cubicBezTo>
                    <a:pt x="20966" y="1604"/>
                    <a:pt x="21018" y="1630"/>
                    <a:pt x="21070" y="1653"/>
                  </a:cubicBezTo>
                  <a:cubicBezTo>
                    <a:pt x="21116" y="1674"/>
                    <a:pt x="21160" y="1695"/>
                    <a:pt x="21203" y="1720"/>
                  </a:cubicBezTo>
                  <a:lnTo>
                    <a:pt x="21202" y="1718"/>
                  </a:lnTo>
                  <a:lnTo>
                    <a:pt x="21202" y="1718"/>
                  </a:lnTo>
                  <a:lnTo>
                    <a:pt x="21204" y="1721"/>
                  </a:lnTo>
                  <a:cubicBezTo>
                    <a:pt x="21205" y="1721"/>
                    <a:pt x="21205" y="1722"/>
                    <a:pt x="21207" y="1722"/>
                  </a:cubicBezTo>
                  <a:cubicBezTo>
                    <a:pt x="21207" y="1722"/>
                    <a:pt x="21208" y="1722"/>
                    <a:pt x="21208" y="1725"/>
                  </a:cubicBezTo>
                  <a:cubicBezTo>
                    <a:pt x="21233" y="1739"/>
                    <a:pt x="21255" y="1754"/>
                    <a:pt x="21277" y="1773"/>
                  </a:cubicBezTo>
                  <a:cubicBezTo>
                    <a:pt x="21291" y="1786"/>
                    <a:pt x="21304" y="1798"/>
                    <a:pt x="21317" y="1810"/>
                  </a:cubicBezTo>
                  <a:cubicBezTo>
                    <a:pt x="21351" y="1855"/>
                    <a:pt x="21386" y="1898"/>
                    <a:pt x="21419" y="1942"/>
                  </a:cubicBezTo>
                  <a:lnTo>
                    <a:pt x="21419" y="1942"/>
                  </a:lnTo>
                  <a:cubicBezTo>
                    <a:pt x="21419" y="1942"/>
                    <a:pt x="21419" y="1941"/>
                    <a:pt x="21419" y="1941"/>
                  </a:cubicBezTo>
                  <a:lnTo>
                    <a:pt x="21419" y="1941"/>
                  </a:lnTo>
                  <a:cubicBezTo>
                    <a:pt x="21431" y="1958"/>
                    <a:pt x="21442" y="1974"/>
                    <a:pt x="21452" y="1993"/>
                  </a:cubicBezTo>
                  <a:cubicBezTo>
                    <a:pt x="21476" y="2036"/>
                    <a:pt x="21497" y="2078"/>
                    <a:pt x="21514" y="2125"/>
                  </a:cubicBezTo>
                  <a:cubicBezTo>
                    <a:pt x="21522" y="2145"/>
                    <a:pt x="21529" y="2164"/>
                    <a:pt x="21534" y="2184"/>
                  </a:cubicBezTo>
                  <a:cubicBezTo>
                    <a:pt x="21538" y="2197"/>
                    <a:pt x="21540" y="2212"/>
                    <a:pt x="21542" y="2226"/>
                  </a:cubicBezTo>
                  <a:cubicBezTo>
                    <a:pt x="21543" y="2246"/>
                    <a:pt x="21544" y="2264"/>
                    <a:pt x="21544" y="2283"/>
                  </a:cubicBezTo>
                  <a:cubicBezTo>
                    <a:pt x="21543" y="2329"/>
                    <a:pt x="21540" y="2375"/>
                    <a:pt x="21538" y="2419"/>
                  </a:cubicBezTo>
                  <a:cubicBezTo>
                    <a:pt x="21535" y="2464"/>
                    <a:pt x="21529" y="2509"/>
                    <a:pt x="21522" y="2553"/>
                  </a:cubicBezTo>
                  <a:cubicBezTo>
                    <a:pt x="21512" y="2604"/>
                    <a:pt x="21501" y="2653"/>
                    <a:pt x="21487" y="2703"/>
                  </a:cubicBezTo>
                  <a:cubicBezTo>
                    <a:pt x="21481" y="2720"/>
                    <a:pt x="21476" y="2738"/>
                    <a:pt x="21470" y="2754"/>
                  </a:cubicBezTo>
                  <a:cubicBezTo>
                    <a:pt x="21465" y="2770"/>
                    <a:pt x="21456" y="2784"/>
                    <a:pt x="21450" y="2800"/>
                  </a:cubicBezTo>
                  <a:lnTo>
                    <a:pt x="21450" y="2801"/>
                  </a:lnTo>
                  <a:lnTo>
                    <a:pt x="21450" y="2803"/>
                  </a:lnTo>
                  <a:lnTo>
                    <a:pt x="21450" y="2804"/>
                  </a:lnTo>
                  <a:cubicBezTo>
                    <a:pt x="21450" y="2804"/>
                    <a:pt x="21450" y="2804"/>
                    <a:pt x="21450" y="2804"/>
                  </a:cubicBezTo>
                  <a:lnTo>
                    <a:pt x="21450" y="2804"/>
                  </a:lnTo>
                  <a:cubicBezTo>
                    <a:pt x="21450" y="2805"/>
                    <a:pt x="21449" y="2805"/>
                    <a:pt x="21449" y="2806"/>
                  </a:cubicBezTo>
                  <a:lnTo>
                    <a:pt x="21449" y="2806"/>
                  </a:lnTo>
                  <a:cubicBezTo>
                    <a:pt x="21434" y="2835"/>
                    <a:pt x="21419" y="2863"/>
                    <a:pt x="21403" y="2894"/>
                  </a:cubicBezTo>
                  <a:cubicBezTo>
                    <a:pt x="21382" y="2925"/>
                    <a:pt x="21362" y="2956"/>
                    <a:pt x="21339" y="2987"/>
                  </a:cubicBezTo>
                  <a:lnTo>
                    <a:pt x="21266" y="3080"/>
                  </a:lnTo>
                  <a:cubicBezTo>
                    <a:pt x="21239" y="3113"/>
                    <a:pt x="21213" y="3145"/>
                    <a:pt x="21184" y="3177"/>
                  </a:cubicBezTo>
                  <a:cubicBezTo>
                    <a:pt x="21152" y="3213"/>
                    <a:pt x="21120" y="3247"/>
                    <a:pt x="21086" y="3281"/>
                  </a:cubicBezTo>
                  <a:cubicBezTo>
                    <a:pt x="21053" y="3314"/>
                    <a:pt x="21018" y="3342"/>
                    <a:pt x="20982" y="3371"/>
                  </a:cubicBezTo>
                  <a:cubicBezTo>
                    <a:pt x="20934" y="3405"/>
                    <a:pt x="20885" y="3439"/>
                    <a:pt x="20835" y="3470"/>
                  </a:cubicBezTo>
                  <a:cubicBezTo>
                    <a:pt x="20809" y="3484"/>
                    <a:pt x="20782" y="3495"/>
                    <a:pt x="20755" y="3506"/>
                  </a:cubicBezTo>
                  <a:cubicBezTo>
                    <a:pt x="20756" y="3506"/>
                    <a:pt x="20758" y="3505"/>
                    <a:pt x="20760" y="3505"/>
                  </a:cubicBezTo>
                  <a:cubicBezTo>
                    <a:pt x="20737" y="3513"/>
                    <a:pt x="20712" y="3522"/>
                    <a:pt x="20689" y="3532"/>
                  </a:cubicBezTo>
                  <a:cubicBezTo>
                    <a:pt x="20666" y="3539"/>
                    <a:pt x="20642" y="3546"/>
                    <a:pt x="20618" y="3553"/>
                  </a:cubicBezTo>
                  <a:cubicBezTo>
                    <a:pt x="20574" y="3567"/>
                    <a:pt x="20531" y="3580"/>
                    <a:pt x="20486" y="3592"/>
                  </a:cubicBezTo>
                  <a:cubicBezTo>
                    <a:pt x="20479" y="3595"/>
                    <a:pt x="20470" y="3596"/>
                    <a:pt x="20462" y="3598"/>
                  </a:cubicBezTo>
                  <a:cubicBezTo>
                    <a:pt x="20456" y="3599"/>
                    <a:pt x="20453" y="3601"/>
                    <a:pt x="20449" y="3603"/>
                  </a:cubicBezTo>
                  <a:cubicBezTo>
                    <a:pt x="20397" y="3565"/>
                    <a:pt x="20342" y="3531"/>
                    <a:pt x="20285" y="3500"/>
                  </a:cubicBezTo>
                  <a:cubicBezTo>
                    <a:pt x="20223" y="3466"/>
                    <a:pt x="20161" y="3434"/>
                    <a:pt x="20098" y="3402"/>
                  </a:cubicBezTo>
                  <a:cubicBezTo>
                    <a:pt x="20012" y="3356"/>
                    <a:pt x="19925" y="3311"/>
                    <a:pt x="19830" y="3287"/>
                  </a:cubicBezTo>
                  <a:cubicBezTo>
                    <a:pt x="19763" y="3273"/>
                    <a:pt x="19695" y="3255"/>
                    <a:pt x="19629" y="3238"/>
                  </a:cubicBezTo>
                  <a:cubicBezTo>
                    <a:pt x="19595" y="3230"/>
                    <a:pt x="19562" y="3222"/>
                    <a:pt x="19530" y="3214"/>
                  </a:cubicBezTo>
                  <a:cubicBezTo>
                    <a:pt x="19496" y="3206"/>
                    <a:pt x="19463" y="3201"/>
                    <a:pt x="19429" y="3195"/>
                  </a:cubicBezTo>
                  <a:cubicBezTo>
                    <a:pt x="19401" y="3190"/>
                    <a:pt x="19371" y="3187"/>
                    <a:pt x="19342" y="3184"/>
                  </a:cubicBezTo>
                  <a:cubicBezTo>
                    <a:pt x="19305" y="3181"/>
                    <a:pt x="19268" y="3177"/>
                    <a:pt x="19231" y="3172"/>
                  </a:cubicBezTo>
                  <a:cubicBezTo>
                    <a:pt x="19180" y="3167"/>
                    <a:pt x="19128" y="3164"/>
                    <a:pt x="19077" y="3158"/>
                  </a:cubicBezTo>
                  <a:cubicBezTo>
                    <a:pt x="19044" y="3156"/>
                    <a:pt x="19012" y="3153"/>
                    <a:pt x="18979" y="3153"/>
                  </a:cubicBezTo>
                  <a:cubicBezTo>
                    <a:pt x="18965" y="3153"/>
                    <a:pt x="18951" y="3154"/>
                    <a:pt x="18937" y="3155"/>
                  </a:cubicBezTo>
                  <a:cubicBezTo>
                    <a:pt x="18846" y="3160"/>
                    <a:pt x="18758" y="3183"/>
                    <a:pt x="18667" y="3201"/>
                  </a:cubicBezTo>
                  <a:lnTo>
                    <a:pt x="18667" y="3201"/>
                  </a:lnTo>
                  <a:cubicBezTo>
                    <a:pt x="18668" y="3201"/>
                    <a:pt x="18669" y="3200"/>
                    <a:pt x="18670" y="3199"/>
                  </a:cubicBezTo>
                  <a:lnTo>
                    <a:pt x="18670" y="3199"/>
                  </a:lnTo>
                  <a:cubicBezTo>
                    <a:pt x="18604" y="3212"/>
                    <a:pt x="18539" y="3223"/>
                    <a:pt x="18473" y="3239"/>
                  </a:cubicBezTo>
                  <a:cubicBezTo>
                    <a:pt x="18405" y="3257"/>
                    <a:pt x="18339" y="3279"/>
                    <a:pt x="18271" y="3298"/>
                  </a:cubicBezTo>
                  <a:cubicBezTo>
                    <a:pt x="18211" y="3315"/>
                    <a:pt x="18149" y="3326"/>
                    <a:pt x="18091" y="3347"/>
                  </a:cubicBezTo>
                  <a:cubicBezTo>
                    <a:pt x="18041" y="3364"/>
                    <a:pt x="17992" y="3390"/>
                    <a:pt x="17944" y="3414"/>
                  </a:cubicBezTo>
                  <a:cubicBezTo>
                    <a:pt x="17896" y="3438"/>
                    <a:pt x="17850" y="3460"/>
                    <a:pt x="17804" y="3489"/>
                  </a:cubicBezTo>
                  <a:cubicBezTo>
                    <a:pt x="17762" y="3516"/>
                    <a:pt x="17719" y="3541"/>
                    <a:pt x="17673" y="3564"/>
                  </a:cubicBezTo>
                  <a:cubicBezTo>
                    <a:pt x="17628" y="3585"/>
                    <a:pt x="17582" y="3605"/>
                    <a:pt x="17539" y="3626"/>
                  </a:cubicBezTo>
                  <a:cubicBezTo>
                    <a:pt x="17479" y="3655"/>
                    <a:pt x="17422" y="3692"/>
                    <a:pt x="17368" y="3726"/>
                  </a:cubicBezTo>
                  <a:cubicBezTo>
                    <a:pt x="17312" y="3760"/>
                    <a:pt x="17256" y="3792"/>
                    <a:pt x="17203" y="3827"/>
                  </a:cubicBezTo>
                  <a:cubicBezTo>
                    <a:pt x="17154" y="3858"/>
                    <a:pt x="17108" y="3890"/>
                    <a:pt x="17064" y="3926"/>
                  </a:cubicBezTo>
                  <a:cubicBezTo>
                    <a:pt x="17018" y="3962"/>
                    <a:pt x="16973" y="3999"/>
                    <a:pt x="16932" y="4040"/>
                  </a:cubicBezTo>
                  <a:cubicBezTo>
                    <a:pt x="16886" y="4087"/>
                    <a:pt x="16842" y="4138"/>
                    <a:pt x="16801" y="4189"/>
                  </a:cubicBezTo>
                  <a:cubicBezTo>
                    <a:pt x="16725" y="4283"/>
                    <a:pt x="16659" y="4383"/>
                    <a:pt x="16584" y="4478"/>
                  </a:cubicBezTo>
                  <a:cubicBezTo>
                    <a:pt x="16550" y="4520"/>
                    <a:pt x="16517" y="4565"/>
                    <a:pt x="16487" y="4610"/>
                  </a:cubicBezTo>
                  <a:cubicBezTo>
                    <a:pt x="16460" y="4652"/>
                    <a:pt x="16432" y="4696"/>
                    <a:pt x="16406" y="4739"/>
                  </a:cubicBezTo>
                  <a:cubicBezTo>
                    <a:pt x="16374" y="4794"/>
                    <a:pt x="16342" y="4849"/>
                    <a:pt x="16313" y="4906"/>
                  </a:cubicBezTo>
                  <a:cubicBezTo>
                    <a:pt x="16290" y="4954"/>
                    <a:pt x="16269" y="5003"/>
                    <a:pt x="16248" y="5052"/>
                  </a:cubicBezTo>
                  <a:cubicBezTo>
                    <a:pt x="16204" y="5154"/>
                    <a:pt x="16160" y="5255"/>
                    <a:pt x="16120" y="5358"/>
                  </a:cubicBezTo>
                  <a:lnTo>
                    <a:pt x="16096" y="5416"/>
                  </a:lnTo>
                  <a:cubicBezTo>
                    <a:pt x="16085" y="5418"/>
                    <a:pt x="16074" y="5421"/>
                    <a:pt x="16060" y="5423"/>
                  </a:cubicBezTo>
                  <a:cubicBezTo>
                    <a:pt x="16063" y="5423"/>
                    <a:pt x="16065" y="5422"/>
                    <a:pt x="16068" y="5422"/>
                  </a:cubicBezTo>
                  <a:cubicBezTo>
                    <a:pt x="16026" y="5428"/>
                    <a:pt x="15983" y="5434"/>
                    <a:pt x="15939" y="5441"/>
                  </a:cubicBezTo>
                  <a:cubicBezTo>
                    <a:pt x="15913" y="5444"/>
                    <a:pt x="15885" y="5448"/>
                    <a:pt x="15857" y="5453"/>
                  </a:cubicBezTo>
                  <a:cubicBezTo>
                    <a:pt x="15799" y="5463"/>
                    <a:pt x="15743" y="5480"/>
                    <a:pt x="15687" y="5499"/>
                  </a:cubicBezTo>
                  <a:cubicBezTo>
                    <a:pt x="15642" y="5513"/>
                    <a:pt x="15600" y="5532"/>
                    <a:pt x="15558" y="5550"/>
                  </a:cubicBezTo>
                  <a:cubicBezTo>
                    <a:pt x="15518" y="5567"/>
                    <a:pt x="15480" y="5583"/>
                    <a:pt x="15443" y="5604"/>
                  </a:cubicBezTo>
                  <a:cubicBezTo>
                    <a:pt x="15366" y="5644"/>
                    <a:pt x="15289" y="5686"/>
                    <a:pt x="15213" y="5731"/>
                  </a:cubicBezTo>
                  <a:cubicBezTo>
                    <a:pt x="15159" y="5762"/>
                    <a:pt x="15106" y="5795"/>
                    <a:pt x="15052" y="5826"/>
                  </a:cubicBezTo>
                  <a:cubicBezTo>
                    <a:pt x="15011" y="5750"/>
                    <a:pt x="14965" y="5678"/>
                    <a:pt x="14908" y="5612"/>
                  </a:cubicBezTo>
                  <a:cubicBezTo>
                    <a:pt x="14888" y="5587"/>
                    <a:pt x="14866" y="5566"/>
                    <a:pt x="14844" y="5544"/>
                  </a:cubicBezTo>
                  <a:cubicBezTo>
                    <a:pt x="14820" y="5519"/>
                    <a:pt x="14795" y="5494"/>
                    <a:pt x="14768" y="5473"/>
                  </a:cubicBezTo>
                  <a:cubicBezTo>
                    <a:pt x="14722" y="5432"/>
                    <a:pt x="14672" y="5394"/>
                    <a:pt x="14623" y="5356"/>
                  </a:cubicBezTo>
                  <a:cubicBezTo>
                    <a:pt x="14527" y="5284"/>
                    <a:pt x="14423" y="5225"/>
                    <a:pt x="14323" y="5162"/>
                  </a:cubicBezTo>
                  <a:cubicBezTo>
                    <a:pt x="14217" y="5096"/>
                    <a:pt x="14112" y="5031"/>
                    <a:pt x="13995" y="4985"/>
                  </a:cubicBezTo>
                  <a:cubicBezTo>
                    <a:pt x="13932" y="4959"/>
                    <a:pt x="13867" y="4938"/>
                    <a:pt x="13803" y="4920"/>
                  </a:cubicBezTo>
                  <a:cubicBezTo>
                    <a:pt x="13804" y="4913"/>
                    <a:pt x="13804" y="4907"/>
                    <a:pt x="13805" y="4901"/>
                  </a:cubicBezTo>
                  <a:lnTo>
                    <a:pt x="13805" y="4901"/>
                  </a:lnTo>
                  <a:cubicBezTo>
                    <a:pt x="13805" y="4901"/>
                    <a:pt x="13805" y="4902"/>
                    <a:pt x="13805" y="4902"/>
                  </a:cubicBezTo>
                  <a:lnTo>
                    <a:pt x="13805" y="4902"/>
                  </a:lnTo>
                  <a:cubicBezTo>
                    <a:pt x="13816" y="4834"/>
                    <a:pt x="13833" y="4767"/>
                    <a:pt x="13850" y="4701"/>
                  </a:cubicBezTo>
                  <a:cubicBezTo>
                    <a:pt x="13857" y="4674"/>
                    <a:pt x="13866" y="4647"/>
                    <a:pt x="13875" y="4621"/>
                  </a:cubicBezTo>
                  <a:cubicBezTo>
                    <a:pt x="13886" y="4591"/>
                    <a:pt x="13897" y="4564"/>
                    <a:pt x="13908" y="4535"/>
                  </a:cubicBezTo>
                  <a:cubicBezTo>
                    <a:pt x="13918" y="4517"/>
                    <a:pt x="13926" y="4499"/>
                    <a:pt x="13934" y="4479"/>
                  </a:cubicBezTo>
                  <a:cubicBezTo>
                    <a:pt x="13944" y="4458"/>
                    <a:pt x="13957" y="4440"/>
                    <a:pt x="13967" y="4420"/>
                  </a:cubicBezTo>
                  <a:cubicBezTo>
                    <a:pt x="14025" y="4328"/>
                    <a:pt x="14087" y="4241"/>
                    <a:pt x="14154" y="4154"/>
                  </a:cubicBezTo>
                  <a:cubicBezTo>
                    <a:pt x="14221" y="4074"/>
                    <a:pt x="14290" y="3997"/>
                    <a:pt x="14365" y="3922"/>
                  </a:cubicBezTo>
                  <a:lnTo>
                    <a:pt x="14365" y="3922"/>
                  </a:lnTo>
                  <a:cubicBezTo>
                    <a:pt x="14365" y="3922"/>
                    <a:pt x="14363" y="3924"/>
                    <a:pt x="14361" y="3924"/>
                  </a:cubicBezTo>
                  <a:cubicBezTo>
                    <a:pt x="14363" y="3922"/>
                    <a:pt x="14365" y="3922"/>
                    <a:pt x="14365" y="3921"/>
                  </a:cubicBezTo>
                  <a:cubicBezTo>
                    <a:pt x="14365" y="3921"/>
                    <a:pt x="14366" y="3920"/>
                    <a:pt x="14367" y="3920"/>
                  </a:cubicBezTo>
                  <a:lnTo>
                    <a:pt x="14368" y="3919"/>
                  </a:lnTo>
                  <a:cubicBezTo>
                    <a:pt x="14464" y="3829"/>
                    <a:pt x="14562" y="3743"/>
                    <a:pt x="14665" y="3662"/>
                  </a:cubicBezTo>
                  <a:cubicBezTo>
                    <a:pt x="14733" y="3612"/>
                    <a:pt x="14801" y="3568"/>
                    <a:pt x="14872" y="3523"/>
                  </a:cubicBezTo>
                  <a:cubicBezTo>
                    <a:pt x="14942" y="3478"/>
                    <a:pt x="15013" y="3440"/>
                    <a:pt x="15084" y="3399"/>
                  </a:cubicBezTo>
                  <a:cubicBezTo>
                    <a:pt x="15125" y="3379"/>
                    <a:pt x="15166" y="3358"/>
                    <a:pt x="15208" y="3339"/>
                  </a:cubicBezTo>
                  <a:cubicBezTo>
                    <a:pt x="15249" y="3320"/>
                    <a:pt x="15290" y="3305"/>
                    <a:pt x="15332" y="3289"/>
                  </a:cubicBezTo>
                  <a:cubicBezTo>
                    <a:pt x="15372" y="3275"/>
                    <a:pt x="15412" y="3260"/>
                    <a:pt x="15453" y="3250"/>
                  </a:cubicBezTo>
                  <a:cubicBezTo>
                    <a:pt x="15486" y="3241"/>
                    <a:pt x="15520" y="3233"/>
                    <a:pt x="15553" y="3224"/>
                  </a:cubicBezTo>
                  <a:lnTo>
                    <a:pt x="15553" y="3225"/>
                  </a:lnTo>
                  <a:cubicBezTo>
                    <a:pt x="15570" y="3220"/>
                    <a:pt x="15589" y="3219"/>
                    <a:pt x="15605" y="3217"/>
                  </a:cubicBezTo>
                  <a:cubicBezTo>
                    <a:pt x="15614" y="3214"/>
                    <a:pt x="15624" y="3213"/>
                    <a:pt x="15631" y="3210"/>
                  </a:cubicBezTo>
                  <a:cubicBezTo>
                    <a:pt x="15639" y="3209"/>
                    <a:pt x="15645" y="3206"/>
                    <a:pt x="15653" y="3204"/>
                  </a:cubicBezTo>
                  <a:cubicBezTo>
                    <a:pt x="15655" y="3203"/>
                    <a:pt x="15656" y="3201"/>
                    <a:pt x="15657" y="3199"/>
                  </a:cubicBezTo>
                  <a:cubicBezTo>
                    <a:pt x="15668" y="3186"/>
                    <a:pt x="15680" y="3173"/>
                    <a:pt x="15691" y="3159"/>
                  </a:cubicBezTo>
                  <a:lnTo>
                    <a:pt x="15691" y="3159"/>
                  </a:lnTo>
                  <a:cubicBezTo>
                    <a:pt x="15691" y="3160"/>
                    <a:pt x="15690" y="3161"/>
                    <a:pt x="15689" y="3162"/>
                  </a:cubicBezTo>
                  <a:lnTo>
                    <a:pt x="15689" y="3162"/>
                  </a:lnTo>
                  <a:cubicBezTo>
                    <a:pt x="15690" y="3161"/>
                    <a:pt x="15691" y="3160"/>
                    <a:pt x="15692" y="3158"/>
                  </a:cubicBezTo>
                  <a:lnTo>
                    <a:pt x="15692" y="3158"/>
                  </a:lnTo>
                  <a:cubicBezTo>
                    <a:pt x="15692" y="3158"/>
                    <a:pt x="15691" y="3158"/>
                    <a:pt x="15691" y="3159"/>
                  </a:cubicBezTo>
                  <a:lnTo>
                    <a:pt x="15691" y="3159"/>
                  </a:lnTo>
                  <a:cubicBezTo>
                    <a:pt x="15717" y="3123"/>
                    <a:pt x="15744" y="3089"/>
                    <a:pt x="15774" y="3058"/>
                  </a:cubicBezTo>
                  <a:cubicBezTo>
                    <a:pt x="15776" y="3053"/>
                    <a:pt x="15780" y="3048"/>
                    <a:pt x="15785" y="3042"/>
                  </a:cubicBezTo>
                  <a:cubicBezTo>
                    <a:pt x="15791" y="3034"/>
                    <a:pt x="15799" y="3026"/>
                    <a:pt x="15806" y="3021"/>
                  </a:cubicBezTo>
                  <a:cubicBezTo>
                    <a:pt x="15807" y="3019"/>
                    <a:pt x="15809" y="3019"/>
                    <a:pt x="15810" y="3018"/>
                  </a:cubicBezTo>
                  <a:cubicBezTo>
                    <a:pt x="15816" y="3010"/>
                    <a:pt x="15821" y="3003"/>
                    <a:pt x="15826" y="2996"/>
                  </a:cubicBezTo>
                  <a:cubicBezTo>
                    <a:pt x="15851" y="2961"/>
                    <a:pt x="15873" y="2928"/>
                    <a:pt x="15899" y="2894"/>
                  </a:cubicBezTo>
                  <a:cubicBezTo>
                    <a:pt x="15924" y="2866"/>
                    <a:pt x="15947" y="2837"/>
                    <a:pt x="15972" y="2809"/>
                  </a:cubicBezTo>
                  <a:cubicBezTo>
                    <a:pt x="16001" y="2778"/>
                    <a:pt x="16029" y="2748"/>
                    <a:pt x="16058" y="2717"/>
                  </a:cubicBezTo>
                  <a:cubicBezTo>
                    <a:pt x="16109" y="2663"/>
                    <a:pt x="16162" y="2610"/>
                    <a:pt x="16215" y="2558"/>
                  </a:cubicBezTo>
                  <a:cubicBezTo>
                    <a:pt x="16240" y="2537"/>
                    <a:pt x="16264" y="2513"/>
                    <a:pt x="16290" y="2491"/>
                  </a:cubicBezTo>
                  <a:cubicBezTo>
                    <a:pt x="16313" y="2470"/>
                    <a:pt x="16341" y="2450"/>
                    <a:pt x="16365" y="2429"/>
                  </a:cubicBezTo>
                  <a:lnTo>
                    <a:pt x="16367" y="2428"/>
                  </a:lnTo>
                  <a:cubicBezTo>
                    <a:pt x="16367" y="2428"/>
                    <a:pt x="16368" y="2427"/>
                    <a:pt x="16369" y="2427"/>
                  </a:cubicBezTo>
                  <a:cubicBezTo>
                    <a:pt x="16395" y="2408"/>
                    <a:pt x="16421" y="2388"/>
                    <a:pt x="16449" y="2371"/>
                  </a:cubicBezTo>
                  <a:cubicBezTo>
                    <a:pt x="16478" y="2348"/>
                    <a:pt x="16509" y="2329"/>
                    <a:pt x="16540" y="2309"/>
                  </a:cubicBezTo>
                  <a:cubicBezTo>
                    <a:pt x="16596" y="2270"/>
                    <a:pt x="16654" y="2236"/>
                    <a:pt x="16710" y="2200"/>
                  </a:cubicBezTo>
                  <a:cubicBezTo>
                    <a:pt x="16765" y="2166"/>
                    <a:pt x="16819" y="2131"/>
                    <a:pt x="16874" y="2099"/>
                  </a:cubicBezTo>
                  <a:cubicBezTo>
                    <a:pt x="16906" y="2080"/>
                    <a:pt x="16937" y="2062"/>
                    <a:pt x="16970" y="2043"/>
                  </a:cubicBezTo>
                  <a:cubicBezTo>
                    <a:pt x="17004" y="2025"/>
                    <a:pt x="17041" y="2005"/>
                    <a:pt x="17076" y="1986"/>
                  </a:cubicBezTo>
                  <a:lnTo>
                    <a:pt x="17076" y="1986"/>
                  </a:lnTo>
                  <a:lnTo>
                    <a:pt x="17068" y="1990"/>
                  </a:lnTo>
                  <a:cubicBezTo>
                    <a:pt x="17107" y="1970"/>
                    <a:pt x="17147" y="1953"/>
                    <a:pt x="17187" y="1933"/>
                  </a:cubicBezTo>
                  <a:cubicBezTo>
                    <a:pt x="17225" y="1913"/>
                    <a:pt x="17266" y="1898"/>
                    <a:pt x="17306" y="1882"/>
                  </a:cubicBezTo>
                  <a:cubicBezTo>
                    <a:pt x="17357" y="1863"/>
                    <a:pt x="17409" y="1844"/>
                    <a:pt x="17463" y="1829"/>
                  </a:cubicBezTo>
                  <a:cubicBezTo>
                    <a:pt x="17489" y="1821"/>
                    <a:pt x="17518" y="1810"/>
                    <a:pt x="17545" y="1804"/>
                  </a:cubicBezTo>
                  <a:cubicBezTo>
                    <a:pt x="17577" y="1796"/>
                    <a:pt x="17609" y="1788"/>
                    <a:pt x="17641" y="1780"/>
                  </a:cubicBezTo>
                  <a:lnTo>
                    <a:pt x="17641" y="1780"/>
                  </a:lnTo>
                  <a:cubicBezTo>
                    <a:pt x="17676" y="1773"/>
                    <a:pt x="17711" y="1767"/>
                    <a:pt x="17746" y="1759"/>
                  </a:cubicBezTo>
                  <a:cubicBezTo>
                    <a:pt x="17782" y="1752"/>
                    <a:pt x="17818" y="1748"/>
                    <a:pt x="17853" y="1743"/>
                  </a:cubicBezTo>
                  <a:lnTo>
                    <a:pt x="17844" y="1743"/>
                  </a:lnTo>
                  <a:lnTo>
                    <a:pt x="17930" y="1736"/>
                  </a:lnTo>
                  <a:cubicBezTo>
                    <a:pt x="17952" y="1733"/>
                    <a:pt x="17973" y="1733"/>
                    <a:pt x="17995" y="1733"/>
                  </a:cubicBezTo>
                  <a:cubicBezTo>
                    <a:pt x="18018" y="1733"/>
                    <a:pt x="18040" y="1732"/>
                    <a:pt x="18061" y="1732"/>
                  </a:cubicBezTo>
                  <a:cubicBezTo>
                    <a:pt x="18088" y="1732"/>
                    <a:pt x="18116" y="1733"/>
                    <a:pt x="18143" y="1734"/>
                  </a:cubicBezTo>
                  <a:lnTo>
                    <a:pt x="18133" y="1734"/>
                  </a:lnTo>
                  <a:cubicBezTo>
                    <a:pt x="18222" y="1741"/>
                    <a:pt x="18310" y="1749"/>
                    <a:pt x="18400" y="1758"/>
                  </a:cubicBezTo>
                  <a:cubicBezTo>
                    <a:pt x="18483" y="1765"/>
                    <a:pt x="18566" y="1773"/>
                    <a:pt x="18649" y="1783"/>
                  </a:cubicBezTo>
                  <a:cubicBezTo>
                    <a:pt x="18686" y="1791"/>
                    <a:pt x="18722" y="1799"/>
                    <a:pt x="18758" y="1809"/>
                  </a:cubicBezTo>
                  <a:cubicBezTo>
                    <a:pt x="18758" y="1809"/>
                    <a:pt x="18758" y="1809"/>
                    <a:pt x="18757" y="1809"/>
                  </a:cubicBezTo>
                  <a:lnTo>
                    <a:pt x="18757" y="1809"/>
                  </a:lnTo>
                  <a:cubicBezTo>
                    <a:pt x="18761" y="1810"/>
                    <a:pt x="18765" y="1811"/>
                    <a:pt x="18768" y="1813"/>
                  </a:cubicBezTo>
                  <a:cubicBezTo>
                    <a:pt x="18797" y="1821"/>
                    <a:pt x="18824" y="1830"/>
                    <a:pt x="18851" y="1840"/>
                  </a:cubicBezTo>
                  <a:cubicBezTo>
                    <a:pt x="18870" y="1847"/>
                    <a:pt x="18890" y="1857"/>
                    <a:pt x="18908" y="1866"/>
                  </a:cubicBezTo>
                  <a:cubicBezTo>
                    <a:pt x="18911" y="1866"/>
                    <a:pt x="18911" y="1866"/>
                    <a:pt x="18912" y="1867"/>
                  </a:cubicBezTo>
                  <a:lnTo>
                    <a:pt x="18908" y="1867"/>
                  </a:lnTo>
                  <a:cubicBezTo>
                    <a:pt x="18911" y="1868"/>
                    <a:pt x="18912" y="1868"/>
                    <a:pt x="18913" y="1868"/>
                  </a:cubicBezTo>
                  <a:lnTo>
                    <a:pt x="18914" y="1870"/>
                  </a:lnTo>
                  <a:lnTo>
                    <a:pt x="18916" y="1870"/>
                  </a:lnTo>
                  <a:cubicBezTo>
                    <a:pt x="18936" y="1851"/>
                    <a:pt x="18957" y="1834"/>
                    <a:pt x="18978" y="1814"/>
                  </a:cubicBezTo>
                  <a:cubicBezTo>
                    <a:pt x="18988" y="1805"/>
                    <a:pt x="18998" y="1795"/>
                    <a:pt x="19010" y="1790"/>
                  </a:cubicBezTo>
                  <a:lnTo>
                    <a:pt x="19009" y="1790"/>
                  </a:lnTo>
                  <a:cubicBezTo>
                    <a:pt x="19029" y="1776"/>
                    <a:pt x="19051" y="1762"/>
                    <a:pt x="19073" y="1748"/>
                  </a:cubicBezTo>
                  <a:cubicBezTo>
                    <a:pt x="19128" y="1718"/>
                    <a:pt x="19187" y="1694"/>
                    <a:pt x="19246" y="1670"/>
                  </a:cubicBezTo>
                  <a:lnTo>
                    <a:pt x="19246" y="1670"/>
                  </a:lnTo>
                  <a:cubicBezTo>
                    <a:pt x="19245" y="1670"/>
                    <a:pt x="19243" y="1671"/>
                    <a:pt x="19242" y="1671"/>
                  </a:cubicBezTo>
                  <a:cubicBezTo>
                    <a:pt x="19334" y="1635"/>
                    <a:pt x="19427" y="1602"/>
                    <a:pt x="19521" y="1577"/>
                  </a:cubicBezTo>
                  <a:cubicBezTo>
                    <a:pt x="19653" y="1546"/>
                    <a:pt x="19785" y="1530"/>
                    <a:pt x="19919" y="1513"/>
                  </a:cubicBezTo>
                  <a:lnTo>
                    <a:pt x="19919" y="1513"/>
                  </a:lnTo>
                  <a:cubicBezTo>
                    <a:pt x="19919" y="1513"/>
                    <a:pt x="19918" y="1514"/>
                    <a:pt x="19917" y="1514"/>
                  </a:cubicBezTo>
                  <a:lnTo>
                    <a:pt x="19917" y="1514"/>
                  </a:lnTo>
                  <a:cubicBezTo>
                    <a:pt x="19990" y="1506"/>
                    <a:pt x="20063" y="1501"/>
                    <a:pt x="20137" y="1500"/>
                  </a:cubicBezTo>
                  <a:cubicBezTo>
                    <a:pt x="20159" y="1499"/>
                    <a:pt x="20181" y="1499"/>
                    <a:pt x="20204" y="1499"/>
                  </a:cubicBezTo>
                  <a:close/>
                  <a:moveTo>
                    <a:pt x="5625" y="5902"/>
                  </a:moveTo>
                  <a:lnTo>
                    <a:pt x="5625" y="5902"/>
                  </a:lnTo>
                  <a:cubicBezTo>
                    <a:pt x="5624" y="5903"/>
                    <a:pt x="5623" y="5904"/>
                    <a:pt x="5622" y="5904"/>
                  </a:cubicBezTo>
                  <a:lnTo>
                    <a:pt x="5622" y="5904"/>
                  </a:lnTo>
                  <a:cubicBezTo>
                    <a:pt x="5623" y="5904"/>
                    <a:pt x="5624" y="5903"/>
                    <a:pt x="5625" y="5902"/>
                  </a:cubicBezTo>
                  <a:close/>
                  <a:moveTo>
                    <a:pt x="3702" y="6118"/>
                  </a:moveTo>
                  <a:lnTo>
                    <a:pt x="3702" y="6118"/>
                  </a:lnTo>
                  <a:cubicBezTo>
                    <a:pt x="3700" y="6118"/>
                    <a:pt x="3698" y="6118"/>
                    <a:pt x="3696" y="6119"/>
                  </a:cubicBezTo>
                  <a:lnTo>
                    <a:pt x="3696" y="6119"/>
                  </a:lnTo>
                  <a:cubicBezTo>
                    <a:pt x="3698" y="6119"/>
                    <a:pt x="3700" y="6119"/>
                    <a:pt x="3702" y="6118"/>
                  </a:cubicBezTo>
                  <a:close/>
                  <a:moveTo>
                    <a:pt x="10561" y="1620"/>
                  </a:moveTo>
                  <a:cubicBezTo>
                    <a:pt x="10601" y="1620"/>
                    <a:pt x="10641" y="1621"/>
                    <a:pt x="10681" y="1622"/>
                  </a:cubicBezTo>
                  <a:cubicBezTo>
                    <a:pt x="10734" y="1623"/>
                    <a:pt x="10787" y="1623"/>
                    <a:pt x="10841" y="1628"/>
                  </a:cubicBezTo>
                  <a:lnTo>
                    <a:pt x="10840" y="1628"/>
                  </a:lnTo>
                  <a:cubicBezTo>
                    <a:pt x="10893" y="1634"/>
                    <a:pt x="10946" y="1643"/>
                    <a:pt x="10997" y="1653"/>
                  </a:cubicBezTo>
                  <a:cubicBezTo>
                    <a:pt x="11033" y="1662"/>
                    <a:pt x="11068" y="1671"/>
                    <a:pt x="11103" y="1682"/>
                  </a:cubicBezTo>
                  <a:cubicBezTo>
                    <a:pt x="11114" y="1686"/>
                    <a:pt x="11124" y="1692"/>
                    <a:pt x="11132" y="1696"/>
                  </a:cubicBezTo>
                  <a:cubicBezTo>
                    <a:pt x="11155" y="1707"/>
                    <a:pt x="11176" y="1721"/>
                    <a:pt x="11196" y="1736"/>
                  </a:cubicBezTo>
                  <a:lnTo>
                    <a:pt x="11194" y="1736"/>
                  </a:lnTo>
                  <a:cubicBezTo>
                    <a:pt x="11205" y="1742"/>
                    <a:pt x="11215" y="1749"/>
                    <a:pt x="11224" y="1758"/>
                  </a:cubicBezTo>
                  <a:cubicBezTo>
                    <a:pt x="11235" y="1778"/>
                    <a:pt x="11255" y="1791"/>
                    <a:pt x="11280" y="1793"/>
                  </a:cubicBezTo>
                  <a:cubicBezTo>
                    <a:pt x="11282" y="1792"/>
                    <a:pt x="11285" y="1790"/>
                    <a:pt x="11289" y="1790"/>
                  </a:cubicBezTo>
                  <a:cubicBezTo>
                    <a:pt x="11287" y="1798"/>
                    <a:pt x="11286" y="1804"/>
                    <a:pt x="11285" y="1812"/>
                  </a:cubicBezTo>
                  <a:cubicBezTo>
                    <a:pt x="11269" y="1912"/>
                    <a:pt x="11260" y="2016"/>
                    <a:pt x="11256" y="2117"/>
                  </a:cubicBezTo>
                  <a:cubicBezTo>
                    <a:pt x="11254" y="2166"/>
                    <a:pt x="11253" y="2218"/>
                    <a:pt x="11253" y="2269"/>
                  </a:cubicBezTo>
                  <a:cubicBezTo>
                    <a:pt x="11254" y="2325"/>
                    <a:pt x="11259" y="2380"/>
                    <a:pt x="11267" y="2435"/>
                  </a:cubicBezTo>
                  <a:cubicBezTo>
                    <a:pt x="11271" y="2464"/>
                    <a:pt x="11277" y="2493"/>
                    <a:pt x="11282" y="2522"/>
                  </a:cubicBezTo>
                  <a:cubicBezTo>
                    <a:pt x="11258" y="2541"/>
                    <a:pt x="11234" y="2561"/>
                    <a:pt x="11210" y="2581"/>
                  </a:cubicBezTo>
                  <a:cubicBezTo>
                    <a:pt x="11163" y="2619"/>
                    <a:pt x="11124" y="2667"/>
                    <a:pt x="11086" y="2715"/>
                  </a:cubicBezTo>
                  <a:cubicBezTo>
                    <a:pt x="11049" y="2764"/>
                    <a:pt x="11013" y="2815"/>
                    <a:pt x="10981" y="2867"/>
                  </a:cubicBezTo>
                  <a:cubicBezTo>
                    <a:pt x="10961" y="2898"/>
                    <a:pt x="10944" y="2929"/>
                    <a:pt x="10924" y="2960"/>
                  </a:cubicBezTo>
                  <a:cubicBezTo>
                    <a:pt x="10905" y="2991"/>
                    <a:pt x="10890" y="3025"/>
                    <a:pt x="10874" y="3057"/>
                  </a:cubicBezTo>
                  <a:cubicBezTo>
                    <a:pt x="10851" y="3110"/>
                    <a:pt x="10827" y="3167"/>
                    <a:pt x="10807" y="3226"/>
                  </a:cubicBezTo>
                  <a:cubicBezTo>
                    <a:pt x="10790" y="3279"/>
                    <a:pt x="10773" y="3331"/>
                    <a:pt x="10756" y="3384"/>
                  </a:cubicBezTo>
                  <a:cubicBezTo>
                    <a:pt x="10745" y="3417"/>
                    <a:pt x="10735" y="3449"/>
                    <a:pt x="10728" y="3481"/>
                  </a:cubicBezTo>
                  <a:cubicBezTo>
                    <a:pt x="10719" y="3515"/>
                    <a:pt x="10713" y="3549"/>
                    <a:pt x="10707" y="3584"/>
                  </a:cubicBezTo>
                  <a:cubicBezTo>
                    <a:pt x="10697" y="3642"/>
                    <a:pt x="10692" y="3701"/>
                    <a:pt x="10687" y="3760"/>
                  </a:cubicBezTo>
                  <a:cubicBezTo>
                    <a:pt x="10682" y="3815"/>
                    <a:pt x="10680" y="3871"/>
                    <a:pt x="10678" y="3928"/>
                  </a:cubicBezTo>
                  <a:cubicBezTo>
                    <a:pt x="10677" y="3982"/>
                    <a:pt x="10676" y="4034"/>
                    <a:pt x="10683" y="4089"/>
                  </a:cubicBezTo>
                  <a:cubicBezTo>
                    <a:pt x="10689" y="4134"/>
                    <a:pt x="10698" y="4179"/>
                    <a:pt x="10708" y="4224"/>
                  </a:cubicBezTo>
                  <a:cubicBezTo>
                    <a:pt x="10716" y="4260"/>
                    <a:pt x="10728" y="4295"/>
                    <a:pt x="10739" y="4330"/>
                  </a:cubicBezTo>
                  <a:cubicBezTo>
                    <a:pt x="10751" y="4370"/>
                    <a:pt x="10759" y="4411"/>
                    <a:pt x="10773" y="4450"/>
                  </a:cubicBezTo>
                  <a:cubicBezTo>
                    <a:pt x="10784" y="4480"/>
                    <a:pt x="10796" y="4509"/>
                    <a:pt x="10809" y="4539"/>
                  </a:cubicBezTo>
                  <a:cubicBezTo>
                    <a:pt x="10823" y="4574"/>
                    <a:pt x="10842" y="4607"/>
                    <a:pt x="10861" y="4641"/>
                  </a:cubicBezTo>
                  <a:cubicBezTo>
                    <a:pt x="10871" y="4661"/>
                    <a:pt x="10882" y="4678"/>
                    <a:pt x="10892" y="4697"/>
                  </a:cubicBezTo>
                  <a:cubicBezTo>
                    <a:pt x="10840" y="4704"/>
                    <a:pt x="10787" y="4712"/>
                    <a:pt x="10737" y="4725"/>
                  </a:cubicBezTo>
                  <a:cubicBezTo>
                    <a:pt x="10671" y="4740"/>
                    <a:pt x="10604" y="4755"/>
                    <a:pt x="10539" y="4776"/>
                  </a:cubicBezTo>
                  <a:cubicBezTo>
                    <a:pt x="10471" y="4797"/>
                    <a:pt x="10403" y="4818"/>
                    <a:pt x="10336" y="4843"/>
                  </a:cubicBezTo>
                  <a:cubicBezTo>
                    <a:pt x="10275" y="4865"/>
                    <a:pt x="10214" y="4887"/>
                    <a:pt x="10155" y="4911"/>
                  </a:cubicBezTo>
                  <a:cubicBezTo>
                    <a:pt x="10102" y="4934"/>
                    <a:pt x="10051" y="4960"/>
                    <a:pt x="9997" y="4983"/>
                  </a:cubicBezTo>
                  <a:cubicBezTo>
                    <a:pt x="9875" y="5038"/>
                    <a:pt x="9753" y="5097"/>
                    <a:pt x="9636" y="5167"/>
                  </a:cubicBezTo>
                  <a:cubicBezTo>
                    <a:pt x="9625" y="5154"/>
                    <a:pt x="9609" y="5144"/>
                    <a:pt x="9595" y="5132"/>
                  </a:cubicBezTo>
                  <a:cubicBezTo>
                    <a:pt x="9577" y="5120"/>
                    <a:pt x="9561" y="5105"/>
                    <a:pt x="9543" y="5090"/>
                  </a:cubicBezTo>
                  <a:cubicBezTo>
                    <a:pt x="9521" y="5069"/>
                    <a:pt x="9501" y="5045"/>
                    <a:pt x="9479" y="5024"/>
                  </a:cubicBezTo>
                  <a:cubicBezTo>
                    <a:pt x="9458" y="5002"/>
                    <a:pt x="9438" y="4982"/>
                    <a:pt x="9417" y="4958"/>
                  </a:cubicBezTo>
                  <a:cubicBezTo>
                    <a:pt x="9416" y="4956"/>
                    <a:pt x="9414" y="4954"/>
                    <a:pt x="9412" y="4953"/>
                  </a:cubicBezTo>
                  <a:lnTo>
                    <a:pt x="9412" y="4953"/>
                  </a:lnTo>
                  <a:lnTo>
                    <a:pt x="9413" y="4955"/>
                  </a:lnTo>
                  <a:cubicBezTo>
                    <a:pt x="9396" y="4932"/>
                    <a:pt x="9378" y="4908"/>
                    <a:pt x="9361" y="4884"/>
                  </a:cubicBezTo>
                  <a:cubicBezTo>
                    <a:pt x="9336" y="4849"/>
                    <a:pt x="9305" y="4816"/>
                    <a:pt x="9277" y="4782"/>
                  </a:cubicBezTo>
                  <a:cubicBezTo>
                    <a:pt x="9275" y="4781"/>
                    <a:pt x="9275" y="4781"/>
                    <a:pt x="9274" y="4781"/>
                  </a:cubicBezTo>
                  <a:cubicBezTo>
                    <a:pt x="9273" y="4780"/>
                    <a:pt x="9273" y="4780"/>
                    <a:pt x="9272" y="4778"/>
                  </a:cubicBezTo>
                  <a:lnTo>
                    <a:pt x="9272" y="4778"/>
                  </a:lnTo>
                  <a:cubicBezTo>
                    <a:pt x="9273" y="4779"/>
                    <a:pt x="9273" y="4780"/>
                    <a:pt x="9274" y="4780"/>
                  </a:cubicBezTo>
                  <a:lnTo>
                    <a:pt x="9272" y="4777"/>
                  </a:lnTo>
                  <a:lnTo>
                    <a:pt x="9272" y="4777"/>
                  </a:lnTo>
                  <a:cubicBezTo>
                    <a:pt x="9272" y="4778"/>
                    <a:pt x="9272" y="4778"/>
                    <a:pt x="9272" y="4778"/>
                  </a:cubicBezTo>
                  <a:lnTo>
                    <a:pt x="9272" y="4778"/>
                  </a:lnTo>
                  <a:cubicBezTo>
                    <a:pt x="9255" y="4757"/>
                    <a:pt x="9238" y="4733"/>
                    <a:pt x="9221" y="4709"/>
                  </a:cubicBezTo>
                  <a:cubicBezTo>
                    <a:pt x="9200" y="4678"/>
                    <a:pt x="9177" y="4648"/>
                    <a:pt x="9156" y="4617"/>
                  </a:cubicBezTo>
                  <a:cubicBezTo>
                    <a:pt x="9146" y="4602"/>
                    <a:pt x="9138" y="4586"/>
                    <a:pt x="9128" y="4571"/>
                  </a:cubicBezTo>
                  <a:cubicBezTo>
                    <a:pt x="9117" y="4545"/>
                    <a:pt x="9109" y="4518"/>
                    <a:pt x="9099" y="4492"/>
                  </a:cubicBezTo>
                  <a:cubicBezTo>
                    <a:pt x="9089" y="4459"/>
                    <a:pt x="9078" y="4428"/>
                    <a:pt x="9067" y="4395"/>
                  </a:cubicBezTo>
                  <a:lnTo>
                    <a:pt x="9067" y="4395"/>
                  </a:lnTo>
                  <a:cubicBezTo>
                    <a:pt x="9067" y="4396"/>
                    <a:pt x="9067" y="4396"/>
                    <a:pt x="9067" y="4396"/>
                  </a:cubicBezTo>
                  <a:cubicBezTo>
                    <a:pt x="9055" y="4354"/>
                    <a:pt x="9042" y="4312"/>
                    <a:pt x="9032" y="4267"/>
                  </a:cubicBezTo>
                  <a:lnTo>
                    <a:pt x="9032" y="4266"/>
                  </a:lnTo>
                  <a:cubicBezTo>
                    <a:pt x="9032" y="4265"/>
                    <a:pt x="9031" y="4264"/>
                    <a:pt x="9031" y="4262"/>
                  </a:cubicBezTo>
                  <a:lnTo>
                    <a:pt x="9031" y="4262"/>
                  </a:lnTo>
                  <a:cubicBezTo>
                    <a:pt x="9031" y="4262"/>
                    <a:pt x="9032" y="4264"/>
                    <a:pt x="9032" y="4265"/>
                  </a:cubicBezTo>
                  <a:lnTo>
                    <a:pt x="9032" y="4265"/>
                  </a:lnTo>
                  <a:cubicBezTo>
                    <a:pt x="9029" y="4244"/>
                    <a:pt x="9026" y="4223"/>
                    <a:pt x="9025" y="4200"/>
                  </a:cubicBezTo>
                  <a:cubicBezTo>
                    <a:pt x="9024" y="4157"/>
                    <a:pt x="9025" y="4112"/>
                    <a:pt x="9025" y="4068"/>
                  </a:cubicBezTo>
                  <a:lnTo>
                    <a:pt x="9025" y="3947"/>
                  </a:lnTo>
                  <a:cubicBezTo>
                    <a:pt x="9025" y="3941"/>
                    <a:pt x="9024" y="3935"/>
                    <a:pt x="9022" y="3929"/>
                  </a:cubicBezTo>
                  <a:cubicBezTo>
                    <a:pt x="9016" y="3940"/>
                    <a:pt x="9010" y="3953"/>
                    <a:pt x="9003" y="3965"/>
                  </a:cubicBezTo>
                  <a:cubicBezTo>
                    <a:pt x="8998" y="3976"/>
                    <a:pt x="8994" y="3988"/>
                    <a:pt x="8990" y="3999"/>
                  </a:cubicBezTo>
                  <a:cubicBezTo>
                    <a:pt x="8983" y="4025"/>
                    <a:pt x="8974" y="4051"/>
                    <a:pt x="8969" y="4079"/>
                  </a:cubicBezTo>
                  <a:cubicBezTo>
                    <a:pt x="8969" y="4075"/>
                    <a:pt x="8970" y="4073"/>
                    <a:pt x="8970" y="4069"/>
                  </a:cubicBezTo>
                  <a:lnTo>
                    <a:pt x="8970" y="4069"/>
                  </a:lnTo>
                  <a:cubicBezTo>
                    <a:pt x="8963" y="4104"/>
                    <a:pt x="8955" y="4140"/>
                    <a:pt x="8949" y="4174"/>
                  </a:cubicBezTo>
                  <a:cubicBezTo>
                    <a:pt x="8947" y="4193"/>
                    <a:pt x="8945" y="4211"/>
                    <a:pt x="8944" y="4230"/>
                  </a:cubicBezTo>
                  <a:lnTo>
                    <a:pt x="8944" y="4221"/>
                  </a:lnTo>
                  <a:cubicBezTo>
                    <a:pt x="8944" y="4242"/>
                    <a:pt x="8942" y="4262"/>
                    <a:pt x="8942" y="4283"/>
                  </a:cubicBezTo>
                  <a:cubicBezTo>
                    <a:pt x="8945" y="4323"/>
                    <a:pt x="8950" y="4364"/>
                    <a:pt x="8954" y="4404"/>
                  </a:cubicBezTo>
                  <a:lnTo>
                    <a:pt x="8954" y="4404"/>
                  </a:lnTo>
                  <a:cubicBezTo>
                    <a:pt x="8953" y="4402"/>
                    <a:pt x="8953" y="4401"/>
                    <a:pt x="8953" y="4400"/>
                  </a:cubicBezTo>
                  <a:lnTo>
                    <a:pt x="8953" y="4400"/>
                  </a:lnTo>
                  <a:cubicBezTo>
                    <a:pt x="8955" y="4427"/>
                    <a:pt x="8958" y="4455"/>
                    <a:pt x="8963" y="4484"/>
                  </a:cubicBezTo>
                  <a:lnTo>
                    <a:pt x="8963" y="4484"/>
                  </a:lnTo>
                  <a:cubicBezTo>
                    <a:pt x="8963" y="4484"/>
                    <a:pt x="8962" y="4483"/>
                    <a:pt x="8962" y="4483"/>
                  </a:cubicBezTo>
                  <a:lnTo>
                    <a:pt x="8962" y="4483"/>
                  </a:lnTo>
                  <a:cubicBezTo>
                    <a:pt x="8962" y="4485"/>
                    <a:pt x="8962" y="4486"/>
                    <a:pt x="8963" y="4488"/>
                  </a:cubicBezTo>
                  <a:lnTo>
                    <a:pt x="8963" y="4491"/>
                  </a:lnTo>
                  <a:cubicBezTo>
                    <a:pt x="8978" y="4531"/>
                    <a:pt x="8989" y="4572"/>
                    <a:pt x="9005" y="4611"/>
                  </a:cubicBezTo>
                  <a:cubicBezTo>
                    <a:pt x="9024" y="4653"/>
                    <a:pt x="9051" y="4693"/>
                    <a:pt x="9078" y="4730"/>
                  </a:cubicBezTo>
                  <a:cubicBezTo>
                    <a:pt x="9103" y="4765"/>
                    <a:pt x="9127" y="4801"/>
                    <a:pt x="9153" y="4835"/>
                  </a:cubicBezTo>
                  <a:cubicBezTo>
                    <a:pt x="9179" y="4869"/>
                    <a:pt x="9206" y="4899"/>
                    <a:pt x="9234" y="4931"/>
                  </a:cubicBezTo>
                  <a:cubicBezTo>
                    <a:pt x="9262" y="4966"/>
                    <a:pt x="9288" y="5005"/>
                    <a:pt x="9316" y="5040"/>
                  </a:cubicBezTo>
                  <a:cubicBezTo>
                    <a:pt x="9354" y="5085"/>
                    <a:pt x="9393" y="5123"/>
                    <a:pt x="9434" y="5164"/>
                  </a:cubicBezTo>
                  <a:cubicBezTo>
                    <a:pt x="9453" y="5185"/>
                    <a:pt x="9474" y="5203"/>
                    <a:pt x="9496" y="5220"/>
                  </a:cubicBezTo>
                  <a:cubicBezTo>
                    <a:pt x="9505" y="5226"/>
                    <a:pt x="9514" y="5232"/>
                    <a:pt x="9522" y="5241"/>
                  </a:cubicBezTo>
                  <a:cubicBezTo>
                    <a:pt x="9514" y="5247"/>
                    <a:pt x="9504" y="5252"/>
                    <a:pt x="9495" y="5258"/>
                  </a:cubicBezTo>
                  <a:cubicBezTo>
                    <a:pt x="9449" y="5289"/>
                    <a:pt x="9406" y="5323"/>
                    <a:pt x="9361" y="5358"/>
                  </a:cubicBezTo>
                  <a:cubicBezTo>
                    <a:pt x="9321" y="5390"/>
                    <a:pt x="9284" y="5425"/>
                    <a:pt x="9248" y="5461"/>
                  </a:cubicBezTo>
                  <a:cubicBezTo>
                    <a:pt x="9211" y="5498"/>
                    <a:pt x="9174" y="5535"/>
                    <a:pt x="9138" y="5572"/>
                  </a:cubicBezTo>
                  <a:cubicBezTo>
                    <a:pt x="9099" y="5609"/>
                    <a:pt x="9062" y="5647"/>
                    <a:pt x="9026" y="5685"/>
                  </a:cubicBezTo>
                  <a:cubicBezTo>
                    <a:pt x="8994" y="5719"/>
                    <a:pt x="8965" y="5757"/>
                    <a:pt x="8937" y="5793"/>
                  </a:cubicBezTo>
                  <a:cubicBezTo>
                    <a:pt x="8907" y="5831"/>
                    <a:pt x="8882" y="5872"/>
                    <a:pt x="8856" y="5913"/>
                  </a:cubicBezTo>
                  <a:cubicBezTo>
                    <a:pt x="8833" y="5953"/>
                    <a:pt x="8813" y="5994"/>
                    <a:pt x="8790" y="6034"/>
                  </a:cubicBezTo>
                  <a:lnTo>
                    <a:pt x="8790" y="6034"/>
                  </a:lnTo>
                  <a:cubicBezTo>
                    <a:pt x="8789" y="6036"/>
                    <a:pt x="8788" y="6037"/>
                    <a:pt x="8788" y="6037"/>
                  </a:cubicBezTo>
                  <a:lnTo>
                    <a:pt x="8788" y="6039"/>
                  </a:lnTo>
                  <a:cubicBezTo>
                    <a:pt x="8766" y="6073"/>
                    <a:pt x="8742" y="6107"/>
                    <a:pt x="8720" y="6140"/>
                  </a:cubicBezTo>
                  <a:cubicBezTo>
                    <a:pt x="8704" y="6165"/>
                    <a:pt x="8690" y="6190"/>
                    <a:pt x="8675" y="6215"/>
                  </a:cubicBezTo>
                  <a:cubicBezTo>
                    <a:pt x="8666" y="6206"/>
                    <a:pt x="8658" y="6197"/>
                    <a:pt x="8648" y="6189"/>
                  </a:cubicBezTo>
                  <a:cubicBezTo>
                    <a:pt x="8598" y="6144"/>
                    <a:pt x="8547" y="6099"/>
                    <a:pt x="8495" y="6057"/>
                  </a:cubicBezTo>
                  <a:cubicBezTo>
                    <a:pt x="8444" y="6016"/>
                    <a:pt x="8392" y="5974"/>
                    <a:pt x="8340" y="5937"/>
                  </a:cubicBezTo>
                  <a:cubicBezTo>
                    <a:pt x="8308" y="5913"/>
                    <a:pt x="8274" y="5892"/>
                    <a:pt x="8242" y="5869"/>
                  </a:cubicBezTo>
                  <a:cubicBezTo>
                    <a:pt x="8211" y="5846"/>
                    <a:pt x="8176" y="5828"/>
                    <a:pt x="8144" y="5808"/>
                  </a:cubicBezTo>
                  <a:cubicBezTo>
                    <a:pt x="8087" y="5773"/>
                    <a:pt x="8028" y="5743"/>
                    <a:pt x="7967" y="5715"/>
                  </a:cubicBezTo>
                  <a:cubicBezTo>
                    <a:pt x="7909" y="5688"/>
                    <a:pt x="7851" y="5660"/>
                    <a:pt x="7791" y="5639"/>
                  </a:cubicBezTo>
                  <a:cubicBezTo>
                    <a:pt x="7757" y="5628"/>
                    <a:pt x="7725" y="5613"/>
                    <a:pt x="7691" y="5603"/>
                  </a:cubicBezTo>
                  <a:cubicBezTo>
                    <a:pt x="7652" y="5591"/>
                    <a:pt x="7613" y="5580"/>
                    <a:pt x="7576" y="5567"/>
                  </a:cubicBezTo>
                  <a:cubicBezTo>
                    <a:pt x="7509" y="5546"/>
                    <a:pt x="7440" y="5529"/>
                    <a:pt x="7371" y="5511"/>
                  </a:cubicBezTo>
                  <a:cubicBezTo>
                    <a:pt x="7307" y="5494"/>
                    <a:pt x="7241" y="5480"/>
                    <a:pt x="7177" y="5468"/>
                  </a:cubicBezTo>
                  <a:cubicBezTo>
                    <a:pt x="7143" y="5459"/>
                    <a:pt x="7110" y="5456"/>
                    <a:pt x="7076" y="5451"/>
                  </a:cubicBezTo>
                  <a:cubicBezTo>
                    <a:pt x="7039" y="5446"/>
                    <a:pt x="7002" y="5443"/>
                    <a:pt x="6965" y="5439"/>
                  </a:cubicBezTo>
                  <a:cubicBezTo>
                    <a:pt x="6962" y="5438"/>
                    <a:pt x="6958" y="5438"/>
                    <a:pt x="6954" y="5438"/>
                  </a:cubicBezTo>
                  <a:cubicBezTo>
                    <a:pt x="6951" y="5438"/>
                    <a:pt x="6948" y="5438"/>
                    <a:pt x="6945" y="5438"/>
                  </a:cubicBezTo>
                  <a:cubicBezTo>
                    <a:pt x="6946" y="5428"/>
                    <a:pt x="6946" y="5421"/>
                    <a:pt x="6945" y="5412"/>
                  </a:cubicBezTo>
                  <a:cubicBezTo>
                    <a:pt x="6940" y="5394"/>
                    <a:pt x="6934" y="5375"/>
                    <a:pt x="6930" y="5355"/>
                  </a:cubicBezTo>
                  <a:cubicBezTo>
                    <a:pt x="6930" y="5354"/>
                    <a:pt x="6930" y="5354"/>
                    <a:pt x="6929" y="5353"/>
                  </a:cubicBezTo>
                  <a:lnTo>
                    <a:pt x="6929" y="5350"/>
                  </a:lnTo>
                  <a:cubicBezTo>
                    <a:pt x="6926" y="5332"/>
                    <a:pt x="6924" y="5314"/>
                    <a:pt x="6922" y="5297"/>
                  </a:cubicBezTo>
                  <a:cubicBezTo>
                    <a:pt x="6921" y="5252"/>
                    <a:pt x="6922" y="5209"/>
                    <a:pt x="6925" y="5163"/>
                  </a:cubicBezTo>
                  <a:cubicBezTo>
                    <a:pt x="6930" y="5113"/>
                    <a:pt x="6936" y="5062"/>
                    <a:pt x="6945" y="5012"/>
                  </a:cubicBezTo>
                  <a:cubicBezTo>
                    <a:pt x="6952" y="4957"/>
                    <a:pt x="6965" y="4901"/>
                    <a:pt x="6977" y="4846"/>
                  </a:cubicBezTo>
                  <a:lnTo>
                    <a:pt x="6977" y="4846"/>
                  </a:lnTo>
                  <a:cubicBezTo>
                    <a:pt x="6977" y="4848"/>
                    <a:pt x="6975" y="4853"/>
                    <a:pt x="6975" y="4855"/>
                  </a:cubicBezTo>
                  <a:cubicBezTo>
                    <a:pt x="6991" y="4787"/>
                    <a:pt x="7007" y="4720"/>
                    <a:pt x="7025" y="4653"/>
                  </a:cubicBezTo>
                  <a:cubicBezTo>
                    <a:pt x="7044" y="4590"/>
                    <a:pt x="7064" y="4528"/>
                    <a:pt x="7086" y="4467"/>
                  </a:cubicBezTo>
                  <a:cubicBezTo>
                    <a:pt x="7094" y="4446"/>
                    <a:pt x="7102" y="4426"/>
                    <a:pt x="7112" y="4406"/>
                  </a:cubicBezTo>
                  <a:cubicBezTo>
                    <a:pt x="7121" y="4384"/>
                    <a:pt x="7132" y="4363"/>
                    <a:pt x="7142" y="4342"/>
                  </a:cubicBezTo>
                  <a:cubicBezTo>
                    <a:pt x="7174" y="4281"/>
                    <a:pt x="7208" y="4220"/>
                    <a:pt x="7245" y="4161"/>
                  </a:cubicBezTo>
                  <a:cubicBezTo>
                    <a:pt x="7282" y="4100"/>
                    <a:pt x="7322" y="4042"/>
                    <a:pt x="7360" y="3984"/>
                  </a:cubicBezTo>
                  <a:cubicBezTo>
                    <a:pt x="7396" y="3935"/>
                    <a:pt x="7431" y="3886"/>
                    <a:pt x="7468" y="3840"/>
                  </a:cubicBezTo>
                  <a:cubicBezTo>
                    <a:pt x="7488" y="3815"/>
                    <a:pt x="7508" y="3790"/>
                    <a:pt x="7530" y="3765"/>
                  </a:cubicBezTo>
                  <a:cubicBezTo>
                    <a:pt x="7550" y="3740"/>
                    <a:pt x="7572" y="3717"/>
                    <a:pt x="7595" y="3693"/>
                  </a:cubicBezTo>
                  <a:cubicBezTo>
                    <a:pt x="7629" y="3655"/>
                    <a:pt x="7664" y="3619"/>
                    <a:pt x="7700" y="3583"/>
                  </a:cubicBezTo>
                  <a:cubicBezTo>
                    <a:pt x="7739" y="3545"/>
                    <a:pt x="7777" y="3509"/>
                    <a:pt x="7817" y="3474"/>
                  </a:cubicBezTo>
                  <a:lnTo>
                    <a:pt x="7817" y="3474"/>
                  </a:lnTo>
                  <a:cubicBezTo>
                    <a:pt x="7849" y="3447"/>
                    <a:pt x="7881" y="3419"/>
                    <a:pt x="7915" y="3393"/>
                  </a:cubicBezTo>
                  <a:cubicBezTo>
                    <a:pt x="7952" y="3363"/>
                    <a:pt x="7990" y="3335"/>
                    <a:pt x="8029" y="3307"/>
                  </a:cubicBezTo>
                  <a:cubicBezTo>
                    <a:pt x="8092" y="3266"/>
                    <a:pt x="8157" y="3230"/>
                    <a:pt x="8222" y="3196"/>
                  </a:cubicBezTo>
                  <a:cubicBezTo>
                    <a:pt x="8249" y="3183"/>
                    <a:pt x="8276" y="3173"/>
                    <a:pt x="8304" y="3163"/>
                  </a:cubicBezTo>
                  <a:lnTo>
                    <a:pt x="8304" y="3163"/>
                  </a:lnTo>
                  <a:cubicBezTo>
                    <a:pt x="8305" y="3163"/>
                    <a:pt x="8308" y="3162"/>
                    <a:pt x="8310" y="3162"/>
                  </a:cubicBezTo>
                  <a:lnTo>
                    <a:pt x="8312" y="3161"/>
                  </a:lnTo>
                  <a:cubicBezTo>
                    <a:pt x="8339" y="3153"/>
                    <a:pt x="8367" y="3142"/>
                    <a:pt x="8396" y="3136"/>
                  </a:cubicBezTo>
                  <a:cubicBezTo>
                    <a:pt x="8428" y="3129"/>
                    <a:pt x="8460" y="3122"/>
                    <a:pt x="8494" y="3117"/>
                  </a:cubicBezTo>
                  <a:cubicBezTo>
                    <a:pt x="8535" y="3110"/>
                    <a:pt x="8577" y="3103"/>
                    <a:pt x="8619" y="3098"/>
                  </a:cubicBezTo>
                  <a:cubicBezTo>
                    <a:pt x="8639" y="3095"/>
                    <a:pt x="8659" y="3094"/>
                    <a:pt x="8679" y="3093"/>
                  </a:cubicBezTo>
                  <a:cubicBezTo>
                    <a:pt x="8683" y="3091"/>
                    <a:pt x="8687" y="3091"/>
                    <a:pt x="8692" y="3091"/>
                  </a:cubicBezTo>
                  <a:lnTo>
                    <a:pt x="8697" y="3091"/>
                  </a:lnTo>
                  <a:cubicBezTo>
                    <a:pt x="8705" y="3090"/>
                    <a:pt x="8714" y="3090"/>
                    <a:pt x="8722" y="3089"/>
                  </a:cubicBezTo>
                  <a:lnTo>
                    <a:pt x="8722" y="3090"/>
                  </a:lnTo>
                  <a:cubicBezTo>
                    <a:pt x="8745" y="3090"/>
                    <a:pt x="8768" y="3088"/>
                    <a:pt x="8793" y="3086"/>
                  </a:cubicBezTo>
                  <a:cubicBezTo>
                    <a:pt x="8802" y="3085"/>
                    <a:pt x="8812" y="3085"/>
                    <a:pt x="8821" y="3084"/>
                  </a:cubicBezTo>
                  <a:cubicBezTo>
                    <a:pt x="8831" y="3083"/>
                    <a:pt x="8841" y="3081"/>
                    <a:pt x="8854" y="3081"/>
                  </a:cubicBezTo>
                  <a:cubicBezTo>
                    <a:pt x="8855" y="3081"/>
                    <a:pt x="8857" y="3081"/>
                    <a:pt x="8859" y="3080"/>
                  </a:cubicBezTo>
                  <a:cubicBezTo>
                    <a:pt x="8861" y="3080"/>
                    <a:pt x="8864" y="3080"/>
                    <a:pt x="8867" y="3079"/>
                  </a:cubicBezTo>
                  <a:cubicBezTo>
                    <a:pt x="8870" y="3060"/>
                    <a:pt x="8875" y="3042"/>
                    <a:pt x="8881" y="3023"/>
                  </a:cubicBezTo>
                  <a:lnTo>
                    <a:pt x="8881" y="3023"/>
                  </a:lnTo>
                  <a:cubicBezTo>
                    <a:pt x="8881" y="3026"/>
                    <a:pt x="8880" y="3028"/>
                    <a:pt x="8880" y="3032"/>
                  </a:cubicBezTo>
                  <a:cubicBezTo>
                    <a:pt x="8881" y="3027"/>
                    <a:pt x="8882" y="3022"/>
                    <a:pt x="8882" y="3017"/>
                  </a:cubicBezTo>
                  <a:cubicBezTo>
                    <a:pt x="8881" y="3003"/>
                    <a:pt x="8883" y="2991"/>
                    <a:pt x="8887" y="2979"/>
                  </a:cubicBezTo>
                  <a:cubicBezTo>
                    <a:pt x="8890" y="2969"/>
                    <a:pt x="8892" y="2959"/>
                    <a:pt x="8896" y="2950"/>
                  </a:cubicBezTo>
                  <a:cubicBezTo>
                    <a:pt x="8903" y="2923"/>
                    <a:pt x="8913" y="2895"/>
                    <a:pt x="8922" y="2868"/>
                  </a:cubicBezTo>
                  <a:cubicBezTo>
                    <a:pt x="8942" y="2816"/>
                    <a:pt x="8964" y="2766"/>
                    <a:pt x="8990" y="2716"/>
                  </a:cubicBezTo>
                  <a:cubicBezTo>
                    <a:pt x="9022" y="2655"/>
                    <a:pt x="9058" y="2600"/>
                    <a:pt x="9096" y="2542"/>
                  </a:cubicBezTo>
                  <a:cubicBezTo>
                    <a:pt x="9127" y="2496"/>
                    <a:pt x="9156" y="2450"/>
                    <a:pt x="9189" y="2404"/>
                  </a:cubicBezTo>
                  <a:cubicBezTo>
                    <a:pt x="9222" y="2356"/>
                    <a:pt x="9261" y="2309"/>
                    <a:pt x="9301" y="2264"/>
                  </a:cubicBezTo>
                  <a:cubicBezTo>
                    <a:pt x="9355" y="2206"/>
                    <a:pt x="9412" y="2152"/>
                    <a:pt x="9472" y="2100"/>
                  </a:cubicBezTo>
                  <a:lnTo>
                    <a:pt x="9472" y="2100"/>
                  </a:lnTo>
                  <a:cubicBezTo>
                    <a:pt x="9471" y="2100"/>
                    <a:pt x="9471" y="2101"/>
                    <a:pt x="9471" y="2102"/>
                  </a:cubicBezTo>
                  <a:cubicBezTo>
                    <a:pt x="9541" y="2043"/>
                    <a:pt x="9612" y="1989"/>
                    <a:pt x="9687" y="1938"/>
                  </a:cubicBezTo>
                  <a:cubicBezTo>
                    <a:pt x="9773" y="1882"/>
                    <a:pt x="9863" y="1834"/>
                    <a:pt x="9956" y="1789"/>
                  </a:cubicBezTo>
                  <a:cubicBezTo>
                    <a:pt x="9991" y="1772"/>
                    <a:pt x="10028" y="1754"/>
                    <a:pt x="10064" y="1739"/>
                  </a:cubicBezTo>
                  <a:cubicBezTo>
                    <a:pt x="10110" y="1720"/>
                    <a:pt x="10156" y="1705"/>
                    <a:pt x="10203" y="1689"/>
                  </a:cubicBezTo>
                  <a:cubicBezTo>
                    <a:pt x="10270" y="1669"/>
                    <a:pt x="10336" y="1649"/>
                    <a:pt x="10404" y="1635"/>
                  </a:cubicBezTo>
                  <a:cubicBezTo>
                    <a:pt x="10441" y="1629"/>
                    <a:pt x="10479" y="1624"/>
                    <a:pt x="10516" y="1620"/>
                  </a:cubicBezTo>
                  <a:cubicBezTo>
                    <a:pt x="10531" y="1620"/>
                    <a:pt x="10546" y="1620"/>
                    <a:pt x="10561" y="1620"/>
                  </a:cubicBezTo>
                  <a:close/>
                  <a:moveTo>
                    <a:pt x="3047" y="6297"/>
                  </a:moveTo>
                  <a:cubicBezTo>
                    <a:pt x="3047" y="6297"/>
                    <a:pt x="3047" y="6297"/>
                    <a:pt x="3046" y="6297"/>
                  </a:cubicBezTo>
                  <a:lnTo>
                    <a:pt x="3046" y="6297"/>
                  </a:lnTo>
                  <a:cubicBezTo>
                    <a:pt x="3046" y="6297"/>
                    <a:pt x="3047" y="6297"/>
                    <a:pt x="3047" y="6297"/>
                  </a:cubicBezTo>
                  <a:close/>
                  <a:moveTo>
                    <a:pt x="18269" y="6665"/>
                  </a:moveTo>
                  <a:cubicBezTo>
                    <a:pt x="18269" y="6665"/>
                    <a:pt x="18269" y="6666"/>
                    <a:pt x="18269" y="6667"/>
                  </a:cubicBezTo>
                  <a:cubicBezTo>
                    <a:pt x="18269" y="6666"/>
                    <a:pt x="18269" y="6665"/>
                    <a:pt x="18269" y="6665"/>
                  </a:cubicBezTo>
                  <a:close/>
                  <a:moveTo>
                    <a:pt x="11313" y="7498"/>
                  </a:moveTo>
                  <a:lnTo>
                    <a:pt x="11313" y="7498"/>
                  </a:lnTo>
                  <a:cubicBezTo>
                    <a:pt x="11313" y="7499"/>
                    <a:pt x="11313" y="7501"/>
                    <a:pt x="11312" y="7502"/>
                  </a:cubicBezTo>
                  <a:lnTo>
                    <a:pt x="11312" y="7502"/>
                  </a:lnTo>
                  <a:cubicBezTo>
                    <a:pt x="11313" y="7501"/>
                    <a:pt x="11313" y="7499"/>
                    <a:pt x="11313" y="7498"/>
                  </a:cubicBezTo>
                  <a:close/>
                  <a:moveTo>
                    <a:pt x="11312" y="7502"/>
                  </a:moveTo>
                  <a:lnTo>
                    <a:pt x="11312" y="7502"/>
                  </a:lnTo>
                  <a:cubicBezTo>
                    <a:pt x="11312" y="7503"/>
                    <a:pt x="11312" y="7504"/>
                    <a:pt x="11312" y="7505"/>
                  </a:cubicBezTo>
                  <a:lnTo>
                    <a:pt x="11312" y="7505"/>
                  </a:lnTo>
                  <a:cubicBezTo>
                    <a:pt x="11312" y="7504"/>
                    <a:pt x="11312" y="7503"/>
                    <a:pt x="11312" y="7502"/>
                  </a:cubicBezTo>
                  <a:close/>
                  <a:moveTo>
                    <a:pt x="11426" y="7511"/>
                  </a:moveTo>
                  <a:cubicBezTo>
                    <a:pt x="11426" y="7511"/>
                    <a:pt x="11426" y="7511"/>
                    <a:pt x="11426" y="7511"/>
                  </a:cubicBezTo>
                  <a:cubicBezTo>
                    <a:pt x="11426" y="7511"/>
                    <a:pt x="11426" y="7511"/>
                    <a:pt x="11426" y="7511"/>
                  </a:cubicBezTo>
                  <a:close/>
                  <a:moveTo>
                    <a:pt x="14922" y="7967"/>
                  </a:moveTo>
                  <a:cubicBezTo>
                    <a:pt x="14922" y="7968"/>
                    <a:pt x="14921" y="7969"/>
                    <a:pt x="14921" y="7969"/>
                  </a:cubicBezTo>
                  <a:cubicBezTo>
                    <a:pt x="14921" y="7969"/>
                    <a:pt x="14922" y="7968"/>
                    <a:pt x="14922" y="7967"/>
                  </a:cubicBezTo>
                  <a:close/>
                  <a:moveTo>
                    <a:pt x="11009" y="8361"/>
                  </a:moveTo>
                  <a:lnTo>
                    <a:pt x="11009" y="8361"/>
                  </a:lnTo>
                  <a:cubicBezTo>
                    <a:pt x="11008" y="8361"/>
                    <a:pt x="11008" y="8361"/>
                    <a:pt x="11008" y="8361"/>
                  </a:cubicBezTo>
                  <a:cubicBezTo>
                    <a:pt x="11008" y="8361"/>
                    <a:pt x="11008" y="8361"/>
                    <a:pt x="11009" y="8361"/>
                  </a:cubicBezTo>
                  <a:close/>
                  <a:moveTo>
                    <a:pt x="14517" y="8439"/>
                  </a:moveTo>
                  <a:lnTo>
                    <a:pt x="14517" y="8439"/>
                  </a:lnTo>
                  <a:cubicBezTo>
                    <a:pt x="14517" y="8439"/>
                    <a:pt x="14516" y="8440"/>
                    <a:pt x="14515" y="8441"/>
                  </a:cubicBezTo>
                  <a:cubicBezTo>
                    <a:pt x="14516" y="8440"/>
                    <a:pt x="14517" y="8439"/>
                    <a:pt x="14517" y="8439"/>
                  </a:cubicBezTo>
                  <a:close/>
                  <a:moveTo>
                    <a:pt x="33168" y="8807"/>
                  </a:moveTo>
                  <a:cubicBezTo>
                    <a:pt x="33168" y="8808"/>
                    <a:pt x="33168" y="8809"/>
                    <a:pt x="33169" y="8810"/>
                  </a:cubicBezTo>
                  <a:cubicBezTo>
                    <a:pt x="33168" y="8809"/>
                    <a:pt x="33168" y="8808"/>
                    <a:pt x="33168" y="8807"/>
                  </a:cubicBezTo>
                  <a:close/>
                  <a:moveTo>
                    <a:pt x="10259" y="9036"/>
                  </a:moveTo>
                  <a:cubicBezTo>
                    <a:pt x="10259" y="9037"/>
                    <a:pt x="10259" y="9038"/>
                    <a:pt x="10258" y="9038"/>
                  </a:cubicBezTo>
                  <a:cubicBezTo>
                    <a:pt x="10259" y="9037"/>
                    <a:pt x="10259" y="9037"/>
                    <a:pt x="10259" y="9036"/>
                  </a:cubicBezTo>
                  <a:close/>
                  <a:moveTo>
                    <a:pt x="17701" y="9046"/>
                  </a:moveTo>
                  <a:cubicBezTo>
                    <a:pt x="17701" y="9046"/>
                    <a:pt x="17701" y="9047"/>
                    <a:pt x="17701" y="9048"/>
                  </a:cubicBezTo>
                  <a:cubicBezTo>
                    <a:pt x="17701" y="9047"/>
                    <a:pt x="17701" y="9046"/>
                    <a:pt x="17701" y="9046"/>
                  </a:cubicBezTo>
                  <a:close/>
                  <a:moveTo>
                    <a:pt x="33015" y="9519"/>
                  </a:moveTo>
                  <a:cubicBezTo>
                    <a:pt x="33015" y="9520"/>
                    <a:pt x="33015" y="9522"/>
                    <a:pt x="33017" y="9523"/>
                  </a:cubicBezTo>
                  <a:lnTo>
                    <a:pt x="33017" y="9523"/>
                  </a:lnTo>
                  <a:cubicBezTo>
                    <a:pt x="33016" y="9521"/>
                    <a:pt x="33015" y="9520"/>
                    <a:pt x="33015" y="9519"/>
                  </a:cubicBezTo>
                  <a:close/>
                  <a:moveTo>
                    <a:pt x="21006" y="9584"/>
                  </a:moveTo>
                  <a:cubicBezTo>
                    <a:pt x="21007" y="9584"/>
                    <a:pt x="21008" y="9584"/>
                    <a:pt x="21009" y="9584"/>
                  </a:cubicBezTo>
                  <a:cubicBezTo>
                    <a:pt x="21008" y="9584"/>
                    <a:pt x="21007" y="9584"/>
                    <a:pt x="21006" y="9584"/>
                  </a:cubicBezTo>
                  <a:close/>
                  <a:moveTo>
                    <a:pt x="21561" y="9793"/>
                  </a:moveTo>
                  <a:lnTo>
                    <a:pt x="21561" y="9793"/>
                  </a:lnTo>
                  <a:cubicBezTo>
                    <a:pt x="21562" y="9793"/>
                    <a:pt x="21563" y="9794"/>
                    <a:pt x="21563" y="9794"/>
                  </a:cubicBezTo>
                  <a:lnTo>
                    <a:pt x="21563" y="9794"/>
                  </a:lnTo>
                  <a:cubicBezTo>
                    <a:pt x="21562" y="9794"/>
                    <a:pt x="21562" y="9793"/>
                    <a:pt x="21561" y="9793"/>
                  </a:cubicBezTo>
                  <a:close/>
                  <a:moveTo>
                    <a:pt x="21563" y="9794"/>
                  </a:moveTo>
                  <a:cubicBezTo>
                    <a:pt x="21564" y="9795"/>
                    <a:pt x="21564" y="9795"/>
                    <a:pt x="21565" y="9795"/>
                  </a:cubicBezTo>
                  <a:lnTo>
                    <a:pt x="21565" y="9795"/>
                  </a:lnTo>
                  <a:cubicBezTo>
                    <a:pt x="21564" y="9795"/>
                    <a:pt x="21564" y="9795"/>
                    <a:pt x="21563" y="9794"/>
                  </a:cubicBezTo>
                  <a:close/>
                  <a:moveTo>
                    <a:pt x="21833" y="9974"/>
                  </a:moveTo>
                  <a:cubicBezTo>
                    <a:pt x="21833" y="9975"/>
                    <a:pt x="21834" y="9975"/>
                    <a:pt x="21834" y="9975"/>
                  </a:cubicBezTo>
                  <a:lnTo>
                    <a:pt x="21834" y="9975"/>
                  </a:lnTo>
                  <a:cubicBezTo>
                    <a:pt x="21834" y="9975"/>
                    <a:pt x="21834" y="9974"/>
                    <a:pt x="21833" y="9974"/>
                  </a:cubicBezTo>
                  <a:close/>
                  <a:moveTo>
                    <a:pt x="21834" y="9975"/>
                  </a:moveTo>
                  <a:lnTo>
                    <a:pt x="21834" y="9975"/>
                  </a:lnTo>
                  <a:cubicBezTo>
                    <a:pt x="21834" y="9976"/>
                    <a:pt x="21835" y="9976"/>
                    <a:pt x="21836" y="9976"/>
                  </a:cubicBezTo>
                  <a:lnTo>
                    <a:pt x="21836" y="9976"/>
                  </a:lnTo>
                  <a:cubicBezTo>
                    <a:pt x="21835" y="9976"/>
                    <a:pt x="21835" y="9975"/>
                    <a:pt x="21834" y="9975"/>
                  </a:cubicBezTo>
                  <a:close/>
                  <a:moveTo>
                    <a:pt x="2925" y="9998"/>
                  </a:moveTo>
                  <a:lnTo>
                    <a:pt x="2925" y="9998"/>
                  </a:lnTo>
                  <a:cubicBezTo>
                    <a:pt x="2926" y="9998"/>
                    <a:pt x="2926" y="9998"/>
                    <a:pt x="2926" y="9998"/>
                  </a:cubicBezTo>
                  <a:cubicBezTo>
                    <a:pt x="2926" y="9998"/>
                    <a:pt x="2926" y="9998"/>
                    <a:pt x="2925" y="9998"/>
                  </a:cubicBezTo>
                  <a:close/>
                  <a:moveTo>
                    <a:pt x="3291" y="10002"/>
                  </a:moveTo>
                  <a:cubicBezTo>
                    <a:pt x="3292" y="10002"/>
                    <a:pt x="3292" y="10002"/>
                    <a:pt x="3293" y="10002"/>
                  </a:cubicBezTo>
                  <a:lnTo>
                    <a:pt x="3293" y="10002"/>
                  </a:lnTo>
                  <a:cubicBezTo>
                    <a:pt x="3292" y="10002"/>
                    <a:pt x="3292" y="10002"/>
                    <a:pt x="3291" y="10002"/>
                  </a:cubicBezTo>
                  <a:close/>
                  <a:moveTo>
                    <a:pt x="24224" y="10472"/>
                  </a:moveTo>
                  <a:lnTo>
                    <a:pt x="24224" y="10472"/>
                  </a:lnTo>
                  <a:cubicBezTo>
                    <a:pt x="24224" y="10472"/>
                    <a:pt x="24224" y="10472"/>
                    <a:pt x="24224" y="10473"/>
                  </a:cubicBezTo>
                  <a:lnTo>
                    <a:pt x="24224" y="10473"/>
                  </a:lnTo>
                  <a:cubicBezTo>
                    <a:pt x="24224" y="10472"/>
                    <a:pt x="24224" y="10472"/>
                    <a:pt x="24224" y="10472"/>
                  </a:cubicBezTo>
                  <a:close/>
                  <a:moveTo>
                    <a:pt x="17928" y="10576"/>
                  </a:moveTo>
                  <a:lnTo>
                    <a:pt x="17928" y="10576"/>
                  </a:lnTo>
                  <a:cubicBezTo>
                    <a:pt x="17927" y="10576"/>
                    <a:pt x="17926" y="10577"/>
                    <a:pt x="17925" y="10577"/>
                  </a:cubicBezTo>
                  <a:lnTo>
                    <a:pt x="17925" y="10577"/>
                  </a:lnTo>
                  <a:cubicBezTo>
                    <a:pt x="17926" y="10577"/>
                    <a:pt x="17927" y="10576"/>
                    <a:pt x="17928" y="10576"/>
                  </a:cubicBezTo>
                  <a:close/>
                  <a:moveTo>
                    <a:pt x="24211" y="10987"/>
                  </a:moveTo>
                  <a:cubicBezTo>
                    <a:pt x="24211" y="10988"/>
                    <a:pt x="24211" y="10988"/>
                    <a:pt x="24211" y="10989"/>
                  </a:cubicBezTo>
                  <a:cubicBezTo>
                    <a:pt x="24211" y="10988"/>
                    <a:pt x="24211" y="10988"/>
                    <a:pt x="24211" y="10987"/>
                  </a:cubicBezTo>
                  <a:close/>
                  <a:moveTo>
                    <a:pt x="19290" y="11066"/>
                  </a:moveTo>
                  <a:cubicBezTo>
                    <a:pt x="19290" y="11067"/>
                    <a:pt x="19290" y="11067"/>
                    <a:pt x="19291" y="11067"/>
                  </a:cubicBezTo>
                  <a:lnTo>
                    <a:pt x="19291" y="11067"/>
                  </a:lnTo>
                  <a:cubicBezTo>
                    <a:pt x="19291" y="11067"/>
                    <a:pt x="19291" y="11067"/>
                    <a:pt x="19290" y="11066"/>
                  </a:cubicBezTo>
                  <a:close/>
                  <a:moveTo>
                    <a:pt x="15038" y="11075"/>
                  </a:moveTo>
                  <a:cubicBezTo>
                    <a:pt x="15038" y="11077"/>
                    <a:pt x="15038" y="11079"/>
                    <a:pt x="15039" y="11081"/>
                  </a:cubicBezTo>
                  <a:lnTo>
                    <a:pt x="15039" y="11081"/>
                  </a:lnTo>
                  <a:cubicBezTo>
                    <a:pt x="15039" y="11079"/>
                    <a:pt x="15039" y="11077"/>
                    <a:pt x="15038" y="11075"/>
                  </a:cubicBezTo>
                  <a:close/>
                  <a:moveTo>
                    <a:pt x="28396" y="11330"/>
                  </a:moveTo>
                  <a:cubicBezTo>
                    <a:pt x="28394" y="11330"/>
                    <a:pt x="28392" y="11331"/>
                    <a:pt x="28390" y="11331"/>
                  </a:cubicBezTo>
                  <a:cubicBezTo>
                    <a:pt x="28392" y="11331"/>
                    <a:pt x="28394" y="11331"/>
                    <a:pt x="28396" y="11330"/>
                  </a:cubicBezTo>
                  <a:close/>
                  <a:moveTo>
                    <a:pt x="1855" y="11569"/>
                  </a:moveTo>
                  <a:lnTo>
                    <a:pt x="1855" y="11569"/>
                  </a:lnTo>
                  <a:cubicBezTo>
                    <a:pt x="1855" y="11569"/>
                    <a:pt x="1856" y="11569"/>
                    <a:pt x="1856" y="11569"/>
                  </a:cubicBezTo>
                  <a:lnTo>
                    <a:pt x="1856" y="11569"/>
                  </a:lnTo>
                  <a:cubicBezTo>
                    <a:pt x="1855" y="11569"/>
                    <a:pt x="1855" y="11569"/>
                    <a:pt x="1855" y="11569"/>
                  </a:cubicBezTo>
                  <a:close/>
                  <a:moveTo>
                    <a:pt x="2632" y="11617"/>
                  </a:moveTo>
                  <a:cubicBezTo>
                    <a:pt x="2630" y="11617"/>
                    <a:pt x="2628" y="11618"/>
                    <a:pt x="2627" y="11618"/>
                  </a:cubicBezTo>
                  <a:cubicBezTo>
                    <a:pt x="2629" y="11618"/>
                    <a:pt x="2630" y="11618"/>
                    <a:pt x="2632" y="11617"/>
                  </a:cubicBezTo>
                  <a:close/>
                  <a:moveTo>
                    <a:pt x="25032" y="11865"/>
                  </a:moveTo>
                  <a:cubicBezTo>
                    <a:pt x="25033" y="11866"/>
                    <a:pt x="25033" y="11866"/>
                    <a:pt x="25033" y="11866"/>
                  </a:cubicBezTo>
                  <a:cubicBezTo>
                    <a:pt x="25033" y="11866"/>
                    <a:pt x="25033" y="11866"/>
                    <a:pt x="25032" y="11865"/>
                  </a:cubicBezTo>
                  <a:close/>
                  <a:moveTo>
                    <a:pt x="2700" y="12524"/>
                  </a:moveTo>
                  <a:cubicBezTo>
                    <a:pt x="2701" y="12526"/>
                    <a:pt x="2702" y="12527"/>
                    <a:pt x="2704" y="12528"/>
                  </a:cubicBezTo>
                  <a:cubicBezTo>
                    <a:pt x="2703" y="12527"/>
                    <a:pt x="2701" y="12526"/>
                    <a:pt x="2700" y="12524"/>
                  </a:cubicBezTo>
                  <a:close/>
                  <a:moveTo>
                    <a:pt x="32553" y="12627"/>
                  </a:moveTo>
                  <a:cubicBezTo>
                    <a:pt x="32554" y="12628"/>
                    <a:pt x="32554" y="12629"/>
                    <a:pt x="32554" y="12630"/>
                  </a:cubicBezTo>
                  <a:lnTo>
                    <a:pt x="32554" y="12630"/>
                  </a:lnTo>
                  <a:cubicBezTo>
                    <a:pt x="32554" y="12629"/>
                    <a:pt x="32554" y="12628"/>
                    <a:pt x="32553" y="12627"/>
                  </a:cubicBezTo>
                  <a:close/>
                  <a:moveTo>
                    <a:pt x="32554" y="12630"/>
                  </a:moveTo>
                  <a:lnTo>
                    <a:pt x="32554" y="12630"/>
                  </a:lnTo>
                  <a:cubicBezTo>
                    <a:pt x="32554" y="12632"/>
                    <a:pt x="32554" y="12633"/>
                    <a:pt x="32555" y="12635"/>
                  </a:cubicBezTo>
                  <a:cubicBezTo>
                    <a:pt x="32555" y="12633"/>
                    <a:pt x="32554" y="12632"/>
                    <a:pt x="32554" y="12630"/>
                  </a:cubicBezTo>
                  <a:close/>
                  <a:moveTo>
                    <a:pt x="20281" y="12899"/>
                  </a:moveTo>
                  <a:cubicBezTo>
                    <a:pt x="20281" y="12900"/>
                    <a:pt x="20281" y="12900"/>
                    <a:pt x="20283" y="12902"/>
                  </a:cubicBezTo>
                  <a:lnTo>
                    <a:pt x="20283" y="12902"/>
                  </a:lnTo>
                  <a:cubicBezTo>
                    <a:pt x="20282" y="12901"/>
                    <a:pt x="20282" y="12900"/>
                    <a:pt x="20281" y="12899"/>
                  </a:cubicBezTo>
                  <a:close/>
                  <a:moveTo>
                    <a:pt x="9027" y="13001"/>
                  </a:moveTo>
                  <a:cubicBezTo>
                    <a:pt x="9028" y="13001"/>
                    <a:pt x="9029" y="13002"/>
                    <a:pt x="9030" y="13002"/>
                  </a:cubicBezTo>
                  <a:lnTo>
                    <a:pt x="9030" y="13002"/>
                  </a:lnTo>
                  <a:cubicBezTo>
                    <a:pt x="9029" y="13001"/>
                    <a:pt x="9029" y="13001"/>
                    <a:pt x="9027" y="13001"/>
                  </a:cubicBezTo>
                  <a:close/>
                  <a:moveTo>
                    <a:pt x="9978" y="13047"/>
                  </a:moveTo>
                  <a:lnTo>
                    <a:pt x="9978" y="13047"/>
                  </a:lnTo>
                  <a:cubicBezTo>
                    <a:pt x="9975" y="13047"/>
                    <a:pt x="9974" y="13047"/>
                    <a:pt x="9971" y="13048"/>
                  </a:cubicBezTo>
                  <a:cubicBezTo>
                    <a:pt x="9974" y="13047"/>
                    <a:pt x="9976" y="13047"/>
                    <a:pt x="9978" y="13047"/>
                  </a:cubicBezTo>
                  <a:close/>
                  <a:moveTo>
                    <a:pt x="21628" y="13727"/>
                  </a:moveTo>
                  <a:cubicBezTo>
                    <a:pt x="21629" y="13728"/>
                    <a:pt x="21631" y="13729"/>
                    <a:pt x="21632" y="13730"/>
                  </a:cubicBezTo>
                  <a:cubicBezTo>
                    <a:pt x="21631" y="13729"/>
                    <a:pt x="21629" y="13728"/>
                    <a:pt x="21628" y="13727"/>
                  </a:cubicBezTo>
                  <a:close/>
                  <a:moveTo>
                    <a:pt x="15713" y="14230"/>
                  </a:moveTo>
                  <a:cubicBezTo>
                    <a:pt x="15712" y="14230"/>
                    <a:pt x="15710" y="14230"/>
                    <a:pt x="15708" y="14231"/>
                  </a:cubicBezTo>
                  <a:lnTo>
                    <a:pt x="15708" y="14231"/>
                  </a:lnTo>
                  <a:cubicBezTo>
                    <a:pt x="15710" y="14230"/>
                    <a:pt x="15712" y="14230"/>
                    <a:pt x="15713" y="14230"/>
                  </a:cubicBezTo>
                  <a:close/>
                  <a:moveTo>
                    <a:pt x="19316" y="14300"/>
                  </a:moveTo>
                  <a:cubicBezTo>
                    <a:pt x="19316" y="14301"/>
                    <a:pt x="19315" y="14302"/>
                    <a:pt x="19315" y="14302"/>
                  </a:cubicBezTo>
                  <a:cubicBezTo>
                    <a:pt x="19315" y="14302"/>
                    <a:pt x="19316" y="14301"/>
                    <a:pt x="19316" y="14300"/>
                  </a:cubicBezTo>
                  <a:close/>
                  <a:moveTo>
                    <a:pt x="10627" y="14660"/>
                  </a:moveTo>
                  <a:cubicBezTo>
                    <a:pt x="10626" y="14661"/>
                    <a:pt x="10626" y="14661"/>
                    <a:pt x="10626" y="14662"/>
                  </a:cubicBezTo>
                  <a:lnTo>
                    <a:pt x="10626" y="14662"/>
                  </a:lnTo>
                  <a:cubicBezTo>
                    <a:pt x="10626" y="14661"/>
                    <a:pt x="10626" y="14660"/>
                    <a:pt x="10627" y="14660"/>
                  </a:cubicBezTo>
                  <a:close/>
                  <a:moveTo>
                    <a:pt x="31304" y="14804"/>
                  </a:moveTo>
                  <a:cubicBezTo>
                    <a:pt x="31304" y="14807"/>
                    <a:pt x="31304" y="14809"/>
                    <a:pt x="31305" y="14811"/>
                  </a:cubicBezTo>
                  <a:lnTo>
                    <a:pt x="31305" y="14811"/>
                  </a:lnTo>
                  <a:cubicBezTo>
                    <a:pt x="31305" y="14809"/>
                    <a:pt x="31304" y="14806"/>
                    <a:pt x="31304" y="14804"/>
                  </a:cubicBezTo>
                  <a:close/>
                  <a:moveTo>
                    <a:pt x="31483" y="14952"/>
                  </a:moveTo>
                  <a:cubicBezTo>
                    <a:pt x="31483" y="14952"/>
                    <a:pt x="31482" y="14952"/>
                    <a:pt x="31481" y="14953"/>
                  </a:cubicBezTo>
                  <a:cubicBezTo>
                    <a:pt x="31482" y="14952"/>
                    <a:pt x="31483" y="14952"/>
                    <a:pt x="31483" y="14952"/>
                  </a:cubicBezTo>
                  <a:close/>
                  <a:moveTo>
                    <a:pt x="18825" y="15035"/>
                  </a:moveTo>
                  <a:cubicBezTo>
                    <a:pt x="18825" y="15036"/>
                    <a:pt x="18825" y="15037"/>
                    <a:pt x="18825" y="15038"/>
                  </a:cubicBezTo>
                  <a:lnTo>
                    <a:pt x="18825" y="15038"/>
                  </a:lnTo>
                  <a:cubicBezTo>
                    <a:pt x="18825" y="15037"/>
                    <a:pt x="18825" y="15036"/>
                    <a:pt x="18825" y="15035"/>
                  </a:cubicBezTo>
                  <a:close/>
                  <a:moveTo>
                    <a:pt x="1677" y="15175"/>
                  </a:moveTo>
                  <a:cubicBezTo>
                    <a:pt x="1677" y="15175"/>
                    <a:pt x="1677" y="15175"/>
                    <a:pt x="1677" y="15176"/>
                  </a:cubicBezTo>
                  <a:cubicBezTo>
                    <a:pt x="1677" y="15175"/>
                    <a:pt x="1677" y="15175"/>
                    <a:pt x="1677" y="15175"/>
                  </a:cubicBezTo>
                  <a:close/>
                  <a:moveTo>
                    <a:pt x="31323" y="15226"/>
                  </a:moveTo>
                  <a:lnTo>
                    <a:pt x="31323" y="15226"/>
                  </a:lnTo>
                  <a:cubicBezTo>
                    <a:pt x="31322" y="15226"/>
                    <a:pt x="31322" y="15227"/>
                    <a:pt x="31322" y="15227"/>
                  </a:cubicBezTo>
                  <a:cubicBezTo>
                    <a:pt x="31322" y="15227"/>
                    <a:pt x="31322" y="15226"/>
                    <a:pt x="31323" y="15226"/>
                  </a:cubicBezTo>
                  <a:close/>
                  <a:moveTo>
                    <a:pt x="25678" y="15326"/>
                  </a:moveTo>
                  <a:cubicBezTo>
                    <a:pt x="25679" y="15328"/>
                    <a:pt x="25681" y="15329"/>
                    <a:pt x="25682" y="15330"/>
                  </a:cubicBezTo>
                  <a:cubicBezTo>
                    <a:pt x="25681" y="15329"/>
                    <a:pt x="25680" y="15327"/>
                    <a:pt x="25678" y="15326"/>
                  </a:cubicBezTo>
                  <a:close/>
                  <a:moveTo>
                    <a:pt x="26011" y="15826"/>
                  </a:moveTo>
                  <a:cubicBezTo>
                    <a:pt x="26011" y="15827"/>
                    <a:pt x="26012" y="15829"/>
                    <a:pt x="26013" y="15830"/>
                  </a:cubicBezTo>
                  <a:cubicBezTo>
                    <a:pt x="26012" y="15828"/>
                    <a:pt x="26012" y="15827"/>
                    <a:pt x="26011" y="15826"/>
                  </a:cubicBezTo>
                  <a:close/>
                  <a:moveTo>
                    <a:pt x="23874" y="16400"/>
                  </a:moveTo>
                  <a:cubicBezTo>
                    <a:pt x="23874" y="16401"/>
                    <a:pt x="23875" y="16401"/>
                    <a:pt x="23875" y="16401"/>
                  </a:cubicBezTo>
                  <a:cubicBezTo>
                    <a:pt x="23875" y="16400"/>
                    <a:pt x="23874" y="16400"/>
                    <a:pt x="23874" y="16400"/>
                  </a:cubicBezTo>
                  <a:close/>
                  <a:moveTo>
                    <a:pt x="17343" y="16798"/>
                  </a:moveTo>
                  <a:cubicBezTo>
                    <a:pt x="17344" y="16798"/>
                    <a:pt x="17345" y="16799"/>
                    <a:pt x="17346" y="16799"/>
                  </a:cubicBezTo>
                  <a:lnTo>
                    <a:pt x="17346" y="16799"/>
                  </a:lnTo>
                  <a:lnTo>
                    <a:pt x="17343" y="16798"/>
                  </a:lnTo>
                  <a:close/>
                  <a:moveTo>
                    <a:pt x="24442" y="16855"/>
                  </a:moveTo>
                  <a:cubicBezTo>
                    <a:pt x="24442" y="16855"/>
                    <a:pt x="24443" y="16856"/>
                    <a:pt x="24443" y="16856"/>
                  </a:cubicBezTo>
                  <a:lnTo>
                    <a:pt x="24443" y="16856"/>
                  </a:lnTo>
                  <a:cubicBezTo>
                    <a:pt x="24443" y="16856"/>
                    <a:pt x="24442" y="16855"/>
                    <a:pt x="24442" y="16855"/>
                  </a:cubicBezTo>
                  <a:close/>
                  <a:moveTo>
                    <a:pt x="2654" y="17100"/>
                  </a:moveTo>
                  <a:cubicBezTo>
                    <a:pt x="2655" y="17101"/>
                    <a:pt x="2656" y="17103"/>
                    <a:pt x="2658" y="17103"/>
                  </a:cubicBezTo>
                  <a:cubicBezTo>
                    <a:pt x="2656" y="17102"/>
                    <a:pt x="2655" y="17101"/>
                    <a:pt x="2654" y="17100"/>
                  </a:cubicBezTo>
                  <a:close/>
                  <a:moveTo>
                    <a:pt x="23081" y="1508"/>
                  </a:moveTo>
                  <a:cubicBezTo>
                    <a:pt x="23093" y="1508"/>
                    <a:pt x="23106" y="1508"/>
                    <a:pt x="23119" y="1509"/>
                  </a:cubicBezTo>
                  <a:cubicBezTo>
                    <a:pt x="23165" y="1510"/>
                    <a:pt x="23212" y="1511"/>
                    <a:pt x="23258" y="1514"/>
                  </a:cubicBezTo>
                  <a:lnTo>
                    <a:pt x="23262" y="1514"/>
                  </a:lnTo>
                  <a:cubicBezTo>
                    <a:pt x="23362" y="1522"/>
                    <a:pt x="23460" y="1536"/>
                    <a:pt x="23558" y="1548"/>
                  </a:cubicBezTo>
                  <a:cubicBezTo>
                    <a:pt x="23661" y="1563"/>
                    <a:pt x="23764" y="1582"/>
                    <a:pt x="23866" y="1604"/>
                  </a:cubicBezTo>
                  <a:cubicBezTo>
                    <a:pt x="23864" y="1604"/>
                    <a:pt x="23861" y="1603"/>
                    <a:pt x="23857" y="1603"/>
                  </a:cubicBezTo>
                  <a:cubicBezTo>
                    <a:pt x="23933" y="1620"/>
                    <a:pt x="24008" y="1638"/>
                    <a:pt x="24082" y="1660"/>
                  </a:cubicBezTo>
                  <a:cubicBezTo>
                    <a:pt x="24154" y="1681"/>
                    <a:pt x="24223" y="1706"/>
                    <a:pt x="24293" y="1732"/>
                  </a:cubicBezTo>
                  <a:cubicBezTo>
                    <a:pt x="24391" y="1772"/>
                    <a:pt x="24489" y="1813"/>
                    <a:pt x="24584" y="1857"/>
                  </a:cubicBezTo>
                  <a:cubicBezTo>
                    <a:pt x="24635" y="1880"/>
                    <a:pt x="24686" y="1903"/>
                    <a:pt x="24734" y="1928"/>
                  </a:cubicBezTo>
                  <a:cubicBezTo>
                    <a:pt x="24780" y="1951"/>
                    <a:pt x="24826" y="1974"/>
                    <a:pt x="24871" y="1997"/>
                  </a:cubicBezTo>
                  <a:cubicBezTo>
                    <a:pt x="24871" y="1997"/>
                    <a:pt x="24872" y="1997"/>
                    <a:pt x="24872" y="1999"/>
                  </a:cubicBezTo>
                  <a:cubicBezTo>
                    <a:pt x="24922" y="2027"/>
                    <a:pt x="24970" y="2054"/>
                    <a:pt x="25018" y="2084"/>
                  </a:cubicBezTo>
                  <a:cubicBezTo>
                    <a:pt x="25040" y="2098"/>
                    <a:pt x="25063" y="2110"/>
                    <a:pt x="25085" y="2126"/>
                  </a:cubicBezTo>
                  <a:cubicBezTo>
                    <a:pt x="25112" y="2144"/>
                    <a:pt x="25138" y="2163"/>
                    <a:pt x="25164" y="2181"/>
                  </a:cubicBezTo>
                  <a:lnTo>
                    <a:pt x="25164" y="2181"/>
                  </a:lnTo>
                  <a:cubicBezTo>
                    <a:pt x="25164" y="2181"/>
                    <a:pt x="25164" y="2181"/>
                    <a:pt x="25163" y="2181"/>
                  </a:cubicBezTo>
                  <a:lnTo>
                    <a:pt x="25163" y="2181"/>
                  </a:lnTo>
                  <a:cubicBezTo>
                    <a:pt x="25164" y="2181"/>
                    <a:pt x="25165" y="2182"/>
                    <a:pt x="25166" y="2182"/>
                  </a:cubicBezTo>
                  <a:lnTo>
                    <a:pt x="25166" y="2182"/>
                  </a:lnTo>
                  <a:cubicBezTo>
                    <a:pt x="25165" y="2182"/>
                    <a:pt x="25165" y="2182"/>
                    <a:pt x="25164" y="2181"/>
                  </a:cubicBezTo>
                  <a:lnTo>
                    <a:pt x="25164" y="2181"/>
                  </a:lnTo>
                  <a:cubicBezTo>
                    <a:pt x="25166" y="2183"/>
                    <a:pt x="25167" y="2184"/>
                    <a:pt x="25169" y="2185"/>
                  </a:cubicBezTo>
                  <a:lnTo>
                    <a:pt x="25169" y="2185"/>
                  </a:lnTo>
                  <a:cubicBezTo>
                    <a:pt x="25168" y="2184"/>
                    <a:pt x="25167" y="2183"/>
                    <a:pt x="25166" y="2182"/>
                  </a:cubicBezTo>
                  <a:lnTo>
                    <a:pt x="25166" y="2182"/>
                  </a:lnTo>
                  <a:cubicBezTo>
                    <a:pt x="25167" y="2184"/>
                    <a:pt x="25169" y="2185"/>
                    <a:pt x="25171" y="2186"/>
                  </a:cubicBezTo>
                  <a:cubicBezTo>
                    <a:pt x="25170" y="2186"/>
                    <a:pt x="25170" y="2185"/>
                    <a:pt x="25169" y="2185"/>
                  </a:cubicBezTo>
                  <a:lnTo>
                    <a:pt x="25169" y="2185"/>
                  </a:lnTo>
                  <a:cubicBezTo>
                    <a:pt x="25212" y="2219"/>
                    <a:pt x="25255" y="2250"/>
                    <a:pt x="25296" y="2285"/>
                  </a:cubicBezTo>
                  <a:cubicBezTo>
                    <a:pt x="25342" y="2322"/>
                    <a:pt x="25386" y="2361"/>
                    <a:pt x="25430" y="2399"/>
                  </a:cubicBezTo>
                  <a:lnTo>
                    <a:pt x="25423" y="2393"/>
                  </a:lnTo>
                  <a:lnTo>
                    <a:pt x="25423" y="2393"/>
                  </a:lnTo>
                  <a:cubicBezTo>
                    <a:pt x="25466" y="2434"/>
                    <a:pt x="25508" y="2474"/>
                    <a:pt x="25548" y="2516"/>
                  </a:cubicBezTo>
                  <a:cubicBezTo>
                    <a:pt x="25567" y="2536"/>
                    <a:pt x="25585" y="2554"/>
                    <a:pt x="25604" y="2574"/>
                  </a:cubicBezTo>
                  <a:cubicBezTo>
                    <a:pt x="25626" y="2600"/>
                    <a:pt x="25646" y="2623"/>
                    <a:pt x="25668" y="2647"/>
                  </a:cubicBezTo>
                  <a:cubicBezTo>
                    <a:pt x="25692" y="2677"/>
                    <a:pt x="25714" y="2708"/>
                    <a:pt x="25739" y="2737"/>
                  </a:cubicBezTo>
                  <a:cubicBezTo>
                    <a:pt x="25751" y="2750"/>
                    <a:pt x="25760" y="2766"/>
                    <a:pt x="25771" y="2781"/>
                  </a:cubicBezTo>
                  <a:lnTo>
                    <a:pt x="25808" y="2833"/>
                  </a:lnTo>
                  <a:lnTo>
                    <a:pt x="25808" y="2833"/>
                  </a:lnTo>
                  <a:cubicBezTo>
                    <a:pt x="25828" y="2866"/>
                    <a:pt x="25849" y="2899"/>
                    <a:pt x="25868" y="2934"/>
                  </a:cubicBezTo>
                  <a:cubicBezTo>
                    <a:pt x="25890" y="2977"/>
                    <a:pt x="25914" y="3021"/>
                    <a:pt x="25935" y="3064"/>
                  </a:cubicBezTo>
                  <a:cubicBezTo>
                    <a:pt x="25945" y="3081"/>
                    <a:pt x="25954" y="3099"/>
                    <a:pt x="25962" y="3116"/>
                  </a:cubicBezTo>
                  <a:cubicBezTo>
                    <a:pt x="25962" y="3117"/>
                    <a:pt x="25961" y="3117"/>
                    <a:pt x="25961" y="3117"/>
                  </a:cubicBezTo>
                  <a:cubicBezTo>
                    <a:pt x="25972" y="3136"/>
                    <a:pt x="25983" y="3157"/>
                    <a:pt x="25993" y="3178"/>
                  </a:cubicBezTo>
                  <a:cubicBezTo>
                    <a:pt x="25999" y="3191"/>
                    <a:pt x="26007" y="3202"/>
                    <a:pt x="26012" y="3215"/>
                  </a:cubicBezTo>
                  <a:lnTo>
                    <a:pt x="26014" y="3215"/>
                  </a:lnTo>
                  <a:cubicBezTo>
                    <a:pt x="26015" y="3218"/>
                    <a:pt x="26017" y="3219"/>
                    <a:pt x="26017" y="3222"/>
                  </a:cubicBezTo>
                  <a:cubicBezTo>
                    <a:pt x="26026" y="3221"/>
                    <a:pt x="26036" y="3221"/>
                    <a:pt x="26045" y="3221"/>
                  </a:cubicBezTo>
                  <a:cubicBezTo>
                    <a:pt x="26064" y="3221"/>
                    <a:pt x="26083" y="3222"/>
                    <a:pt x="26102" y="3222"/>
                  </a:cubicBezTo>
                  <a:cubicBezTo>
                    <a:pt x="26131" y="3222"/>
                    <a:pt x="26159" y="3222"/>
                    <a:pt x="26188" y="3223"/>
                  </a:cubicBezTo>
                  <a:cubicBezTo>
                    <a:pt x="26195" y="3224"/>
                    <a:pt x="26205" y="3225"/>
                    <a:pt x="26213" y="3230"/>
                  </a:cubicBezTo>
                  <a:lnTo>
                    <a:pt x="26221" y="3230"/>
                  </a:lnTo>
                  <a:cubicBezTo>
                    <a:pt x="26288" y="3233"/>
                    <a:pt x="26354" y="3235"/>
                    <a:pt x="26421" y="3238"/>
                  </a:cubicBezTo>
                  <a:lnTo>
                    <a:pt x="26412" y="3238"/>
                  </a:lnTo>
                  <a:cubicBezTo>
                    <a:pt x="26472" y="3241"/>
                    <a:pt x="26530" y="3244"/>
                    <a:pt x="26590" y="3246"/>
                  </a:cubicBezTo>
                  <a:cubicBezTo>
                    <a:pt x="26648" y="3250"/>
                    <a:pt x="26708" y="3260"/>
                    <a:pt x="26766" y="3269"/>
                  </a:cubicBezTo>
                  <a:cubicBezTo>
                    <a:pt x="26763" y="3269"/>
                    <a:pt x="26761" y="3268"/>
                    <a:pt x="26758" y="3268"/>
                  </a:cubicBezTo>
                  <a:cubicBezTo>
                    <a:pt x="26791" y="3275"/>
                    <a:pt x="26823" y="3282"/>
                    <a:pt x="26856" y="3289"/>
                  </a:cubicBezTo>
                  <a:cubicBezTo>
                    <a:pt x="26890" y="3296"/>
                    <a:pt x="26922" y="3306"/>
                    <a:pt x="26956" y="3315"/>
                  </a:cubicBezTo>
                  <a:cubicBezTo>
                    <a:pt x="27016" y="3330"/>
                    <a:pt x="27076" y="3348"/>
                    <a:pt x="27137" y="3364"/>
                  </a:cubicBezTo>
                  <a:lnTo>
                    <a:pt x="27134" y="3364"/>
                  </a:lnTo>
                  <a:lnTo>
                    <a:pt x="27224" y="3392"/>
                  </a:lnTo>
                  <a:cubicBezTo>
                    <a:pt x="27253" y="3400"/>
                    <a:pt x="27283" y="3413"/>
                    <a:pt x="27313" y="3423"/>
                  </a:cubicBezTo>
                  <a:cubicBezTo>
                    <a:pt x="27367" y="3442"/>
                    <a:pt x="27418" y="3464"/>
                    <a:pt x="27472" y="3486"/>
                  </a:cubicBezTo>
                  <a:lnTo>
                    <a:pt x="27580" y="3537"/>
                  </a:lnTo>
                  <a:cubicBezTo>
                    <a:pt x="27594" y="3543"/>
                    <a:pt x="27607" y="3550"/>
                    <a:pt x="27620" y="3558"/>
                  </a:cubicBezTo>
                  <a:cubicBezTo>
                    <a:pt x="27638" y="3569"/>
                    <a:pt x="27658" y="3579"/>
                    <a:pt x="27675" y="3589"/>
                  </a:cubicBezTo>
                  <a:cubicBezTo>
                    <a:pt x="27730" y="3624"/>
                    <a:pt x="27783" y="3658"/>
                    <a:pt x="27835" y="3694"/>
                  </a:cubicBezTo>
                  <a:cubicBezTo>
                    <a:pt x="27887" y="3729"/>
                    <a:pt x="27936" y="3766"/>
                    <a:pt x="27985" y="3803"/>
                  </a:cubicBezTo>
                  <a:cubicBezTo>
                    <a:pt x="28014" y="3827"/>
                    <a:pt x="28042" y="3851"/>
                    <a:pt x="28070" y="3874"/>
                  </a:cubicBezTo>
                  <a:cubicBezTo>
                    <a:pt x="28097" y="3896"/>
                    <a:pt x="28122" y="3921"/>
                    <a:pt x="28148" y="3945"/>
                  </a:cubicBezTo>
                  <a:cubicBezTo>
                    <a:pt x="28195" y="3989"/>
                    <a:pt x="28239" y="4034"/>
                    <a:pt x="28283" y="4081"/>
                  </a:cubicBezTo>
                  <a:cubicBezTo>
                    <a:pt x="28346" y="4153"/>
                    <a:pt x="28406" y="4228"/>
                    <a:pt x="28465" y="4302"/>
                  </a:cubicBezTo>
                  <a:cubicBezTo>
                    <a:pt x="28523" y="4374"/>
                    <a:pt x="28579" y="4448"/>
                    <a:pt x="28631" y="4523"/>
                  </a:cubicBezTo>
                  <a:lnTo>
                    <a:pt x="28631" y="4523"/>
                  </a:lnTo>
                  <a:cubicBezTo>
                    <a:pt x="28631" y="4523"/>
                    <a:pt x="28631" y="4522"/>
                    <a:pt x="28631" y="4522"/>
                  </a:cubicBezTo>
                  <a:lnTo>
                    <a:pt x="28631" y="4522"/>
                  </a:lnTo>
                  <a:cubicBezTo>
                    <a:pt x="28633" y="4525"/>
                    <a:pt x="28634" y="4527"/>
                    <a:pt x="28636" y="4529"/>
                  </a:cubicBezTo>
                  <a:lnTo>
                    <a:pt x="28636" y="4529"/>
                  </a:lnTo>
                  <a:cubicBezTo>
                    <a:pt x="28636" y="4529"/>
                    <a:pt x="28636" y="4529"/>
                    <a:pt x="28636" y="4529"/>
                  </a:cubicBezTo>
                  <a:cubicBezTo>
                    <a:pt x="28636" y="4529"/>
                    <a:pt x="28636" y="4529"/>
                    <a:pt x="28636" y="4529"/>
                  </a:cubicBezTo>
                  <a:lnTo>
                    <a:pt x="28636" y="4529"/>
                  </a:lnTo>
                  <a:cubicBezTo>
                    <a:pt x="28668" y="4575"/>
                    <a:pt x="28698" y="4620"/>
                    <a:pt x="28727" y="4668"/>
                  </a:cubicBezTo>
                  <a:cubicBezTo>
                    <a:pt x="28759" y="4721"/>
                    <a:pt x="28790" y="4777"/>
                    <a:pt x="28820" y="4832"/>
                  </a:cubicBezTo>
                  <a:cubicBezTo>
                    <a:pt x="28867" y="4925"/>
                    <a:pt x="28908" y="5020"/>
                    <a:pt x="28948" y="5117"/>
                  </a:cubicBezTo>
                  <a:cubicBezTo>
                    <a:pt x="28966" y="5169"/>
                    <a:pt x="28984" y="5222"/>
                    <a:pt x="28997" y="5278"/>
                  </a:cubicBezTo>
                  <a:cubicBezTo>
                    <a:pt x="28997" y="5281"/>
                    <a:pt x="28999" y="5282"/>
                    <a:pt x="28999" y="5284"/>
                  </a:cubicBezTo>
                  <a:lnTo>
                    <a:pt x="28989" y="5284"/>
                  </a:lnTo>
                  <a:cubicBezTo>
                    <a:pt x="28995" y="5307"/>
                    <a:pt x="29000" y="5329"/>
                    <a:pt x="29005" y="5351"/>
                  </a:cubicBezTo>
                  <a:cubicBezTo>
                    <a:pt x="29008" y="5361"/>
                    <a:pt x="29010" y="5372"/>
                    <a:pt x="29012" y="5382"/>
                  </a:cubicBezTo>
                  <a:cubicBezTo>
                    <a:pt x="29013" y="5391"/>
                    <a:pt x="29016" y="5399"/>
                    <a:pt x="29017" y="5408"/>
                  </a:cubicBezTo>
                  <a:cubicBezTo>
                    <a:pt x="29017" y="5408"/>
                    <a:pt x="29018" y="5410"/>
                    <a:pt x="29017" y="5410"/>
                  </a:cubicBezTo>
                  <a:lnTo>
                    <a:pt x="29041" y="5410"/>
                  </a:lnTo>
                  <a:cubicBezTo>
                    <a:pt x="29062" y="5407"/>
                    <a:pt x="29085" y="5406"/>
                    <a:pt x="29108" y="5403"/>
                  </a:cubicBezTo>
                  <a:lnTo>
                    <a:pt x="29115" y="5403"/>
                  </a:lnTo>
                  <a:cubicBezTo>
                    <a:pt x="29125" y="5401"/>
                    <a:pt x="29136" y="5400"/>
                    <a:pt x="29146" y="5400"/>
                  </a:cubicBezTo>
                  <a:cubicBezTo>
                    <a:pt x="29152" y="5400"/>
                    <a:pt x="29158" y="5401"/>
                    <a:pt x="29164" y="5402"/>
                  </a:cubicBezTo>
                  <a:cubicBezTo>
                    <a:pt x="29171" y="5403"/>
                    <a:pt x="29177" y="5406"/>
                    <a:pt x="29182" y="5408"/>
                  </a:cubicBezTo>
                  <a:cubicBezTo>
                    <a:pt x="29208" y="5407"/>
                    <a:pt x="29233" y="5407"/>
                    <a:pt x="29259" y="5407"/>
                  </a:cubicBezTo>
                  <a:cubicBezTo>
                    <a:pt x="29304" y="5407"/>
                    <a:pt x="29349" y="5408"/>
                    <a:pt x="29392" y="5410"/>
                  </a:cubicBezTo>
                  <a:cubicBezTo>
                    <a:pt x="29603" y="5423"/>
                    <a:pt x="29811" y="5446"/>
                    <a:pt x="30021" y="5479"/>
                  </a:cubicBezTo>
                  <a:cubicBezTo>
                    <a:pt x="30062" y="5487"/>
                    <a:pt x="30102" y="5494"/>
                    <a:pt x="30142" y="5504"/>
                  </a:cubicBezTo>
                  <a:cubicBezTo>
                    <a:pt x="30185" y="5514"/>
                    <a:pt x="30227" y="5525"/>
                    <a:pt x="30270" y="5537"/>
                  </a:cubicBezTo>
                  <a:cubicBezTo>
                    <a:pt x="30316" y="5552"/>
                    <a:pt x="30360" y="5568"/>
                    <a:pt x="30405" y="5585"/>
                  </a:cubicBezTo>
                  <a:cubicBezTo>
                    <a:pt x="30450" y="5602"/>
                    <a:pt x="30494" y="5622"/>
                    <a:pt x="30537" y="5642"/>
                  </a:cubicBezTo>
                  <a:lnTo>
                    <a:pt x="30537" y="5642"/>
                  </a:lnTo>
                  <a:cubicBezTo>
                    <a:pt x="30537" y="5641"/>
                    <a:pt x="30537" y="5641"/>
                    <a:pt x="30537" y="5641"/>
                  </a:cubicBezTo>
                  <a:lnTo>
                    <a:pt x="30537" y="5641"/>
                  </a:lnTo>
                  <a:cubicBezTo>
                    <a:pt x="30596" y="5670"/>
                    <a:pt x="30652" y="5702"/>
                    <a:pt x="30707" y="5737"/>
                  </a:cubicBezTo>
                  <a:cubicBezTo>
                    <a:pt x="30857" y="5833"/>
                    <a:pt x="30997" y="5939"/>
                    <a:pt x="31134" y="6053"/>
                  </a:cubicBezTo>
                  <a:lnTo>
                    <a:pt x="31131" y="6051"/>
                  </a:lnTo>
                  <a:lnTo>
                    <a:pt x="31131" y="6051"/>
                  </a:lnTo>
                  <a:cubicBezTo>
                    <a:pt x="31177" y="6092"/>
                    <a:pt x="31222" y="6132"/>
                    <a:pt x="31266" y="6174"/>
                  </a:cubicBezTo>
                  <a:cubicBezTo>
                    <a:pt x="31308" y="6216"/>
                    <a:pt x="31349" y="6259"/>
                    <a:pt x="31389" y="6302"/>
                  </a:cubicBezTo>
                  <a:lnTo>
                    <a:pt x="31390" y="6303"/>
                  </a:lnTo>
                  <a:lnTo>
                    <a:pt x="31395" y="6308"/>
                  </a:lnTo>
                  <a:lnTo>
                    <a:pt x="31394" y="6306"/>
                  </a:lnTo>
                  <a:lnTo>
                    <a:pt x="31394" y="6306"/>
                  </a:lnTo>
                  <a:cubicBezTo>
                    <a:pt x="31439" y="6356"/>
                    <a:pt x="31483" y="6407"/>
                    <a:pt x="31527" y="6460"/>
                  </a:cubicBezTo>
                  <a:cubicBezTo>
                    <a:pt x="31573" y="6519"/>
                    <a:pt x="31618" y="6580"/>
                    <a:pt x="31662" y="6641"/>
                  </a:cubicBezTo>
                  <a:lnTo>
                    <a:pt x="31662" y="6641"/>
                  </a:lnTo>
                  <a:cubicBezTo>
                    <a:pt x="31661" y="6640"/>
                    <a:pt x="31660" y="6639"/>
                    <a:pt x="31659" y="6638"/>
                  </a:cubicBezTo>
                  <a:lnTo>
                    <a:pt x="31659" y="6638"/>
                  </a:lnTo>
                  <a:cubicBezTo>
                    <a:pt x="31710" y="6715"/>
                    <a:pt x="31762" y="6793"/>
                    <a:pt x="31810" y="6872"/>
                  </a:cubicBezTo>
                  <a:cubicBezTo>
                    <a:pt x="31855" y="6947"/>
                    <a:pt x="31896" y="7026"/>
                    <a:pt x="31937" y="7103"/>
                  </a:cubicBezTo>
                  <a:cubicBezTo>
                    <a:pt x="31960" y="7145"/>
                    <a:pt x="31979" y="7186"/>
                    <a:pt x="31997" y="7228"/>
                  </a:cubicBezTo>
                  <a:cubicBezTo>
                    <a:pt x="31983" y="7223"/>
                    <a:pt x="31968" y="7217"/>
                    <a:pt x="31955" y="7212"/>
                  </a:cubicBezTo>
                  <a:cubicBezTo>
                    <a:pt x="31897" y="7192"/>
                    <a:pt x="31840" y="7174"/>
                    <a:pt x="31785" y="7157"/>
                  </a:cubicBezTo>
                  <a:lnTo>
                    <a:pt x="31734" y="7141"/>
                  </a:lnTo>
                  <a:cubicBezTo>
                    <a:pt x="31730" y="7142"/>
                    <a:pt x="31726" y="7142"/>
                    <a:pt x="31722" y="7142"/>
                  </a:cubicBezTo>
                  <a:cubicBezTo>
                    <a:pt x="31704" y="7142"/>
                    <a:pt x="31687" y="7139"/>
                    <a:pt x="31669" y="7135"/>
                  </a:cubicBezTo>
                  <a:cubicBezTo>
                    <a:pt x="31652" y="7133"/>
                    <a:pt x="31633" y="7130"/>
                    <a:pt x="31616" y="7128"/>
                  </a:cubicBezTo>
                  <a:cubicBezTo>
                    <a:pt x="31573" y="7121"/>
                    <a:pt x="31529" y="7114"/>
                    <a:pt x="31485" y="7107"/>
                  </a:cubicBezTo>
                  <a:cubicBezTo>
                    <a:pt x="31476" y="7105"/>
                    <a:pt x="31467" y="7104"/>
                    <a:pt x="31460" y="7103"/>
                  </a:cubicBezTo>
                  <a:lnTo>
                    <a:pt x="31460" y="7103"/>
                  </a:lnTo>
                  <a:cubicBezTo>
                    <a:pt x="31499" y="7121"/>
                    <a:pt x="31539" y="7141"/>
                    <a:pt x="31579" y="7161"/>
                  </a:cubicBezTo>
                  <a:cubicBezTo>
                    <a:pt x="31617" y="7181"/>
                    <a:pt x="31656" y="7202"/>
                    <a:pt x="31693" y="7224"/>
                  </a:cubicBezTo>
                  <a:cubicBezTo>
                    <a:pt x="31724" y="7240"/>
                    <a:pt x="31755" y="7253"/>
                    <a:pt x="31786" y="7268"/>
                  </a:cubicBezTo>
                  <a:cubicBezTo>
                    <a:pt x="31817" y="7284"/>
                    <a:pt x="31847" y="7300"/>
                    <a:pt x="31878" y="7316"/>
                  </a:cubicBezTo>
                  <a:cubicBezTo>
                    <a:pt x="31885" y="7320"/>
                    <a:pt x="31893" y="7324"/>
                    <a:pt x="31901" y="7329"/>
                  </a:cubicBezTo>
                  <a:cubicBezTo>
                    <a:pt x="31920" y="7335"/>
                    <a:pt x="31937" y="7342"/>
                    <a:pt x="31956" y="7350"/>
                  </a:cubicBezTo>
                  <a:cubicBezTo>
                    <a:pt x="31991" y="7363"/>
                    <a:pt x="32024" y="7378"/>
                    <a:pt x="32058" y="7393"/>
                  </a:cubicBezTo>
                  <a:cubicBezTo>
                    <a:pt x="32059" y="7393"/>
                    <a:pt x="32060" y="7394"/>
                    <a:pt x="32062" y="7395"/>
                  </a:cubicBezTo>
                  <a:lnTo>
                    <a:pt x="32062" y="7395"/>
                  </a:lnTo>
                  <a:cubicBezTo>
                    <a:pt x="32061" y="7395"/>
                    <a:pt x="32061" y="7395"/>
                    <a:pt x="32060" y="7394"/>
                  </a:cubicBezTo>
                  <a:lnTo>
                    <a:pt x="32060" y="7394"/>
                  </a:lnTo>
                  <a:cubicBezTo>
                    <a:pt x="32061" y="7396"/>
                    <a:pt x="32061" y="7396"/>
                    <a:pt x="32063" y="7396"/>
                  </a:cubicBezTo>
                  <a:cubicBezTo>
                    <a:pt x="32063" y="7396"/>
                    <a:pt x="32062" y="7396"/>
                    <a:pt x="32062" y="7395"/>
                  </a:cubicBezTo>
                  <a:lnTo>
                    <a:pt x="32062" y="7395"/>
                  </a:lnTo>
                  <a:cubicBezTo>
                    <a:pt x="32095" y="7412"/>
                    <a:pt x="32127" y="7429"/>
                    <a:pt x="32158" y="7445"/>
                  </a:cubicBezTo>
                  <a:cubicBezTo>
                    <a:pt x="32192" y="7463"/>
                    <a:pt x="32225" y="7482"/>
                    <a:pt x="32257" y="7503"/>
                  </a:cubicBezTo>
                  <a:cubicBezTo>
                    <a:pt x="32282" y="7520"/>
                    <a:pt x="32307" y="7536"/>
                    <a:pt x="32332" y="7552"/>
                  </a:cubicBezTo>
                  <a:cubicBezTo>
                    <a:pt x="32358" y="7570"/>
                    <a:pt x="32384" y="7590"/>
                    <a:pt x="32411" y="7609"/>
                  </a:cubicBezTo>
                  <a:cubicBezTo>
                    <a:pt x="32459" y="7642"/>
                    <a:pt x="32503" y="7680"/>
                    <a:pt x="32548" y="7717"/>
                  </a:cubicBezTo>
                  <a:cubicBezTo>
                    <a:pt x="32568" y="7735"/>
                    <a:pt x="32588" y="7753"/>
                    <a:pt x="32608" y="7771"/>
                  </a:cubicBezTo>
                  <a:cubicBezTo>
                    <a:pt x="32630" y="7791"/>
                    <a:pt x="32649" y="7812"/>
                    <a:pt x="32670" y="7833"/>
                  </a:cubicBezTo>
                  <a:cubicBezTo>
                    <a:pt x="32701" y="7867"/>
                    <a:pt x="32732" y="7902"/>
                    <a:pt x="32762" y="7936"/>
                  </a:cubicBezTo>
                  <a:cubicBezTo>
                    <a:pt x="32776" y="7954"/>
                    <a:pt x="32790" y="7970"/>
                    <a:pt x="32804" y="7988"/>
                  </a:cubicBezTo>
                  <a:cubicBezTo>
                    <a:pt x="32823" y="8011"/>
                    <a:pt x="32839" y="8034"/>
                    <a:pt x="32856" y="8058"/>
                  </a:cubicBezTo>
                  <a:cubicBezTo>
                    <a:pt x="32870" y="8081"/>
                    <a:pt x="32886" y="8103"/>
                    <a:pt x="32900" y="8125"/>
                  </a:cubicBezTo>
                  <a:lnTo>
                    <a:pt x="32920" y="8160"/>
                  </a:lnTo>
                  <a:cubicBezTo>
                    <a:pt x="32927" y="8172"/>
                    <a:pt x="32935" y="8187"/>
                    <a:pt x="32943" y="8199"/>
                  </a:cubicBezTo>
                  <a:cubicBezTo>
                    <a:pt x="32954" y="8223"/>
                    <a:pt x="32964" y="8246"/>
                    <a:pt x="32977" y="8269"/>
                  </a:cubicBezTo>
                  <a:cubicBezTo>
                    <a:pt x="32987" y="8291"/>
                    <a:pt x="32997" y="8315"/>
                    <a:pt x="33005" y="8338"/>
                  </a:cubicBezTo>
                  <a:cubicBezTo>
                    <a:pt x="33026" y="8385"/>
                    <a:pt x="33046" y="8435"/>
                    <a:pt x="33065" y="8482"/>
                  </a:cubicBezTo>
                  <a:cubicBezTo>
                    <a:pt x="33085" y="8535"/>
                    <a:pt x="33103" y="8586"/>
                    <a:pt x="33119" y="8638"/>
                  </a:cubicBezTo>
                  <a:cubicBezTo>
                    <a:pt x="33128" y="8664"/>
                    <a:pt x="33137" y="8688"/>
                    <a:pt x="33143" y="8713"/>
                  </a:cubicBezTo>
                  <a:cubicBezTo>
                    <a:pt x="33152" y="8744"/>
                    <a:pt x="33160" y="8775"/>
                    <a:pt x="33168" y="8807"/>
                  </a:cubicBezTo>
                  <a:lnTo>
                    <a:pt x="33168" y="8807"/>
                  </a:lnTo>
                  <a:cubicBezTo>
                    <a:pt x="33168" y="8805"/>
                    <a:pt x="33168" y="8804"/>
                    <a:pt x="33168" y="8801"/>
                  </a:cubicBezTo>
                  <a:lnTo>
                    <a:pt x="33168" y="8801"/>
                  </a:lnTo>
                  <a:cubicBezTo>
                    <a:pt x="33175" y="8841"/>
                    <a:pt x="33184" y="8879"/>
                    <a:pt x="33193" y="8920"/>
                  </a:cubicBezTo>
                  <a:cubicBezTo>
                    <a:pt x="33196" y="8937"/>
                    <a:pt x="33198" y="8956"/>
                    <a:pt x="33201" y="8973"/>
                  </a:cubicBezTo>
                  <a:cubicBezTo>
                    <a:pt x="33205" y="8996"/>
                    <a:pt x="33207" y="9018"/>
                    <a:pt x="33210" y="9039"/>
                  </a:cubicBezTo>
                  <a:cubicBezTo>
                    <a:pt x="33216" y="9082"/>
                    <a:pt x="33220" y="9125"/>
                    <a:pt x="33225" y="9167"/>
                  </a:cubicBezTo>
                  <a:cubicBezTo>
                    <a:pt x="33230" y="9208"/>
                    <a:pt x="33231" y="9247"/>
                    <a:pt x="33236" y="9287"/>
                  </a:cubicBezTo>
                  <a:lnTo>
                    <a:pt x="33236" y="9278"/>
                  </a:lnTo>
                  <a:cubicBezTo>
                    <a:pt x="33242" y="9402"/>
                    <a:pt x="33248" y="9525"/>
                    <a:pt x="33248" y="9649"/>
                  </a:cubicBezTo>
                  <a:cubicBezTo>
                    <a:pt x="33207" y="9600"/>
                    <a:pt x="33164" y="9550"/>
                    <a:pt x="33121" y="9503"/>
                  </a:cubicBezTo>
                  <a:cubicBezTo>
                    <a:pt x="33091" y="9471"/>
                    <a:pt x="33060" y="9438"/>
                    <a:pt x="33029" y="9406"/>
                  </a:cubicBezTo>
                  <a:cubicBezTo>
                    <a:pt x="33015" y="9390"/>
                    <a:pt x="32999" y="9376"/>
                    <a:pt x="32984" y="9360"/>
                  </a:cubicBezTo>
                  <a:cubicBezTo>
                    <a:pt x="32967" y="9345"/>
                    <a:pt x="32951" y="9331"/>
                    <a:pt x="32932" y="9317"/>
                  </a:cubicBezTo>
                  <a:lnTo>
                    <a:pt x="32931" y="9316"/>
                  </a:lnTo>
                  <a:cubicBezTo>
                    <a:pt x="32930" y="9314"/>
                    <a:pt x="32930" y="9314"/>
                    <a:pt x="32928" y="9314"/>
                  </a:cubicBezTo>
                  <a:lnTo>
                    <a:pt x="32930" y="9314"/>
                  </a:lnTo>
                  <a:cubicBezTo>
                    <a:pt x="32916" y="9301"/>
                    <a:pt x="32901" y="9290"/>
                    <a:pt x="32887" y="9277"/>
                  </a:cubicBezTo>
                  <a:lnTo>
                    <a:pt x="32887" y="9277"/>
                  </a:lnTo>
                  <a:cubicBezTo>
                    <a:pt x="32896" y="9296"/>
                    <a:pt x="32905" y="9314"/>
                    <a:pt x="32915" y="9333"/>
                  </a:cubicBezTo>
                  <a:lnTo>
                    <a:pt x="32913" y="9332"/>
                  </a:lnTo>
                  <a:lnTo>
                    <a:pt x="32913" y="9332"/>
                  </a:lnTo>
                  <a:cubicBezTo>
                    <a:pt x="32948" y="9395"/>
                    <a:pt x="32982" y="9460"/>
                    <a:pt x="33018" y="9523"/>
                  </a:cubicBezTo>
                  <a:cubicBezTo>
                    <a:pt x="33017" y="9523"/>
                    <a:pt x="33017" y="9523"/>
                    <a:pt x="33017" y="9523"/>
                  </a:cubicBezTo>
                  <a:lnTo>
                    <a:pt x="33017" y="9523"/>
                  </a:lnTo>
                  <a:cubicBezTo>
                    <a:pt x="33042" y="9566"/>
                    <a:pt x="33068" y="9607"/>
                    <a:pt x="33096" y="9648"/>
                  </a:cubicBezTo>
                  <a:cubicBezTo>
                    <a:pt x="33126" y="9689"/>
                    <a:pt x="33155" y="9731"/>
                    <a:pt x="33183" y="9773"/>
                  </a:cubicBezTo>
                  <a:cubicBezTo>
                    <a:pt x="33209" y="9807"/>
                    <a:pt x="33231" y="9842"/>
                    <a:pt x="33256" y="9876"/>
                  </a:cubicBezTo>
                  <a:cubicBezTo>
                    <a:pt x="33288" y="9926"/>
                    <a:pt x="33320" y="9974"/>
                    <a:pt x="33351" y="10025"/>
                  </a:cubicBezTo>
                  <a:cubicBezTo>
                    <a:pt x="33381" y="10071"/>
                    <a:pt x="33406" y="10119"/>
                    <a:pt x="33432" y="10168"/>
                  </a:cubicBezTo>
                  <a:cubicBezTo>
                    <a:pt x="33451" y="10207"/>
                    <a:pt x="33469" y="10247"/>
                    <a:pt x="33485" y="10287"/>
                  </a:cubicBezTo>
                  <a:cubicBezTo>
                    <a:pt x="33503" y="10325"/>
                    <a:pt x="33516" y="10364"/>
                    <a:pt x="33532" y="10405"/>
                  </a:cubicBezTo>
                  <a:cubicBezTo>
                    <a:pt x="33546" y="10444"/>
                    <a:pt x="33561" y="10485"/>
                    <a:pt x="33571" y="10526"/>
                  </a:cubicBezTo>
                  <a:cubicBezTo>
                    <a:pt x="33583" y="10570"/>
                    <a:pt x="33593" y="10612"/>
                    <a:pt x="33602" y="10655"/>
                  </a:cubicBezTo>
                  <a:lnTo>
                    <a:pt x="33602" y="10652"/>
                  </a:lnTo>
                  <a:cubicBezTo>
                    <a:pt x="33602" y="10653"/>
                    <a:pt x="33602" y="10655"/>
                    <a:pt x="33603" y="10657"/>
                  </a:cubicBezTo>
                  <a:lnTo>
                    <a:pt x="33603" y="10661"/>
                  </a:lnTo>
                  <a:cubicBezTo>
                    <a:pt x="33603" y="10660"/>
                    <a:pt x="33603" y="10659"/>
                    <a:pt x="33602" y="10659"/>
                  </a:cubicBezTo>
                  <a:lnTo>
                    <a:pt x="33602" y="10659"/>
                  </a:lnTo>
                  <a:cubicBezTo>
                    <a:pt x="33608" y="10696"/>
                    <a:pt x="33614" y="10732"/>
                    <a:pt x="33618" y="10768"/>
                  </a:cubicBezTo>
                  <a:cubicBezTo>
                    <a:pt x="33624" y="10810"/>
                    <a:pt x="33628" y="10852"/>
                    <a:pt x="33632" y="10893"/>
                  </a:cubicBezTo>
                  <a:cubicBezTo>
                    <a:pt x="33637" y="10995"/>
                    <a:pt x="33639" y="11096"/>
                    <a:pt x="33637" y="11195"/>
                  </a:cubicBezTo>
                  <a:lnTo>
                    <a:pt x="33637" y="11194"/>
                  </a:lnTo>
                  <a:cubicBezTo>
                    <a:pt x="33635" y="11223"/>
                    <a:pt x="33633" y="11253"/>
                    <a:pt x="33630" y="11282"/>
                  </a:cubicBezTo>
                  <a:cubicBezTo>
                    <a:pt x="33626" y="11316"/>
                    <a:pt x="33623" y="11349"/>
                    <a:pt x="33616" y="11382"/>
                  </a:cubicBezTo>
                  <a:lnTo>
                    <a:pt x="33616" y="11383"/>
                  </a:lnTo>
                  <a:cubicBezTo>
                    <a:pt x="33616" y="11383"/>
                    <a:pt x="33616" y="11385"/>
                    <a:pt x="33614" y="11386"/>
                  </a:cubicBezTo>
                  <a:cubicBezTo>
                    <a:pt x="33597" y="11471"/>
                    <a:pt x="33576" y="11556"/>
                    <a:pt x="33556" y="11641"/>
                  </a:cubicBezTo>
                  <a:cubicBezTo>
                    <a:pt x="33544" y="11686"/>
                    <a:pt x="33534" y="11733"/>
                    <a:pt x="33521" y="11778"/>
                  </a:cubicBezTo>
                  <a:cubicBezTo>
                    <a:pt x="33510" y="11821"/>
                    <a:pt x="33499" y="11862"/>
                    <a:pt x="33485" y="11904"/>
                  </a:cubicBezTo>
                  <a:cubicBezTo>
                    <a:pt x="33475" y="11933"/>
                    <a:pt x="33465" y="11963"/>
                    <a:pt x="33456" y="11991"/>
                  </a:cubicBezTo>
                  <a:cubicBezTo>
                    <a:pt x="33447" y="12018"/>
                    <a:pt x="33434" y="12043"/>
                    <a:pt x="33421" y="12071"/>
                  </a:cubicBezTo>
                  <a:cubicBezTo>
                    <a:pt x="33400" y="12114"/>
                    <a:pt x="33379" y="12156"/>
                    <a:pt x="33355" y="12198"/>
                  </a:cubicBezTo>
                  <a:cubicBezTo>
                    <a:pt x="33333" y="12242"/>
                    <a:pt x="33308" y="12283"/>
                    <a:pt x="33283" y="12324"/>
                  </a:cubicBezTo>
                  <a:lnTo>
                    <a:pt x="33283" y="12322"/>
                  </a:lnTo>
                  <a:cubicBezTo>
                    <a:pt x="33255" y="12363"/>
                    <a:pt x="33227" y="12405"/>
                    <a:pt x="33198" y="12445"/>
                  </a:cubicBezTo>
                  <a:cubicBezTo>
                    <a:pt x="33168" y="12487"/>
                    <a:pt x="33134" y="12527"/>
                    <a:pt x="33101" y="12568"/>
                  </a:cubicBezTo>
                  <a:cubicBezTo>
                    <a:pt x="33081" y="12592"/>
                    <a:pt x="33059" y="12614"/>
                    <a:pt x="33036" y="12637"/>
                  </a:cubicBezTo>
                  <a:cubicBezTo>
                    <a:pt x="33013" y="12665"/>
                    <a:pt x="32984" y="12691"/>
                    <a:pt x="32957" y="12716"/>
                  </a:cubicBezTo>
                  <a:lnTo>
                    <a:pt x="32963" y="12709"/>
                  </a:lnTo>
                  <a:lnTo>
                    <a:pt x="32963" y="12709"/>
                  </a:lnTo>
                  <a:cubicBezTo>
                    <a:pt x="32932" y="12737"/>
                    <a:pt x="32902" y="12766"/>
                    <a:pt x="32870" y="12792"/>
                  </a:cubicBezTo>
                  <a:cubicBezTo>
                    <a:pt x="32851" y="12807"/>
                    <a:pt x="32830" y="12825"/>
                    <a:pt x="32813" y="12840"/>
                  </a:cubicBezTo>
                  <a:cubicBezTo>
                    <a:pt x="32793" y="12857"/>
                    <a:pt x="32771" y="12871"/>
                    <a:pt x="32751" y="12885"/>
                  </a:cubicBezTo>
                  <a:cubicBezTo>
                    <a:pt x="32753" y="12882"/>
                    <a:pt x="32756" y="12881"/>
                    <a:pt x="32757" y="12879"/>
                  </a:cubicBezTo>
                  <a:lnTo>
                    <a:pt x="32757" y="12879"/>
                  </a:lnTo>
                  <a:cubicBezTo>
                    <a:pt x="32747" y="12887"/>
                    <a:pt x="32737" y="12892"/>
                    <a:pt x="32727" y="12898"/>
                  </a:cubicBezTo>
                  <a:cubicBezTo>
                    <a:pt x="32727" y="12897"/>
                    <a:pt x="32727" y="12895"/>
                    <a:pt x="32726" y="12894"/>
                  </a:cubicBezTo>
                  <a:cubicBezTo>
                    <a:pt x="32714" y="12862"/>
                    <a:pt x="32703" y="12830"/>
                    <a:pt x="32690" y="12797"/>
                  </a:cubicBezTo>
                  <a:cubicBezTo>
                    <a:pt x="32668" y="12739"/>
                    <a:pt x="32644" y="12681"/>
                    <a:pt x="32613" y="12629"/>
                  </a:cubicBezTo>
                  <a:cubicBezTo>
                    <a:pt x="32600" y="12604"/>
                    <a:pt x="32585" y="12580"/>
                    <a:pt x="32570" y="12557"/>
                  </a:cubicBezTo>
                  <a:cubicBezTo>
                    <a:pt x="32559" y="12539"/>
                    <a:pt x="32544" y="12521"/>
                    <a:pt x="32533" y="12503"/>
                  </a:cubicBezTo>
                  <a:lnTo>
                    <a:pt x="32533" y="12505"/>
                  </a:lnTo>
                  <a:cubicBezTo>
                    <a:pt x="32534" y="12506"/>
                    <a:pt x="32534" y="12507"/>
                    <a:pt x="32534" y="12508"/>
                  </a:cubicBezTo>
                  <a:lnTo>
                    <a:pt x="32534" y="12513"/>
                  </a:lnTo>
                  <a:cubicBezTo>
                    <a:pt x="32541" y="12551"/>
                    <a:pt x="32548" y="12589"/>
                    <a:pt x="32553" y="12627"/>
                  </a:cubicBezTo>
                  <a:lnTo>
                    <a:pt x="32553" y="12627"/>
                  </a:lnTo>
                  <a:cubicBezTo>
                    <a:pt x="32553" y="12627"/>
                    <a:pt x="32553" y="12627"/>
                    <a:pt x="32553" y="12627"/>
                  </a:cubicBezTo>
                  <a:lnTo>
                    <a:pt x="32553" y="12627"/>
                  </a:lnTo>
                  <a:cubicBezTo>
                    <a:pt x="32560" y="12667"/>
                    <a:pt x="32567" y="12706"/>
                    <a:pt x="32576" y="12744"/>
                  </a:cubicBezTo>
                  <a:cubicBezTo>
                    <a:pt x="32582" y="12776"/>
                    <a:pt x="32590" y="12810"/>
                    <a:pt x="32596" y="12843"/>
                  </a:cubicBezTo>
                  <a:cubicBezTo>
                    <a:pt x="32596" y="12843"/>
                    <a:pt x="32596" y="12842"/>
                    <a:pt x="32596" y="12842"/>
                  </a:cubicBezTo>
                  <a:lnTo>
                    <a:pt x="32596" y="12842"/>
                  </a:lnTo>
                  <a:cubicBezTo>
                    <a:pt x="32604" y="12879"/>
                    <a:pt x="32614" y="12916"/>
                    <a:pt x="32622" y="12955"/>
                  </a:cubicBezTo>
                  <a:cubicBezTo>
                    <a:pt x="32624" y="12972"/>
                    <a:pt x="32629" y="12992"/>
                    <a:pt x="32631" y="13010"/>
                  </a:cubicBezTo>
                  <a:cubicBezTo>
                    <a:pt x="32632" y="13014"/>
                    <a:pt x="32631" y="13018"/>
                    <a:pt x="32632" y="13022"/>
                  </a:cubicBezTo>
                  <a:cubicBezTo>
                    <a:pt x="32633" y="13034"/>
                    <a:pt x="32636" y="13048"/>
                    <a:pt x="32634" y="13060"/>
                  </a:cubicBezTo>
                  <a:cubicBezTo>
                    <a:pt x="32635" y="13065"/>
                    <a:pt x="32637" y="13072"/>
                    <a:pt x="32638" y="13079"/>
                  </a:cubicBezTo>
                  <a:lnTo>
                    <a:pt x="32639" y="13079"/>
                  </a:lnTo>
                  <a:cubicBezTo>
                    <a:pt x="32647" y="13121"/>
                    <a:pt x="32654" y="13162"/>
                    <a:pt x="32659" y="13207"/>
                  </a:cubicBezTo>
                  <a:cubicBezTo>
                    <a:pt x="32663" y="13268"/>
                    <a:pt x="32663" y="13330"/>
                    <a:pt x="32661" y="13393"/>
                  </a:cubicBezTo>
                  <a:lnTo>
                    <a:pt x="32661" y="13398"/>
                  </a:lnTo>
                  <a:cubicBezTo>
                    <a:pt x="32658" y="13450"/>
                    <a:pt x="32653" y="13501"/>
                    <a:pt x="32644" y="13550"/>
                  </a:cubicBezTo>
                  <a:cubicBezTo>
                    <a:pt x="32634" y="13607"/>
                    <a:pt x="32620" y="13663"/>
                    <a:pt x="32604" y="13718"/>
                  </a:cubicBezTo>
                  <a:cubicBezTo>
                    <a:pt x="32594" y="13746"/>
                    <a:pt x="32585" y="13775"/>
                    <a:pt x="32573" y="13803"/>
                  </a:cubicBezTo>
                  <a:cubicBezTo>
                    <a:pt x="32562" y="13833"/>
                    <a:pt x="32547" y="13863"/>
                    <a:pt x="32535" y="13893"/>
                  </a:cubicBezTo>
                  <a:cubicBezTo>
                    <a:pt x="32515" y="13929"/>
                    <a:pt x="32496" y="13965"/>
                    <a:pt x="32475" y="13999"/>
                  </a:cubicBezTo>
                  <a:cubicBezTo>
                    <a:pt x="32477" y="13997"/>
                    <a:pt x="32478" y="13994"/>
                    <a:pt x="32480" y="13992"/>
                  </a:cubicBezTo>
                  <a:lnTo>
                    <a:pt x="32480" y="13992"/>
                  </a:lnTo>
                  <a:cubicBezTo>
                    <a:pt x="32437" y="14061"/>
                    <a:pt x="32390" y="14128"/>
                    <a:pt x="32344" y="14197"/>
                  </a:cubicBezTo>
                  <a:cubicBezTo>
                    <a:pt x="32322" y="14228"/>
                    <a:pt x="32302" y="14259"/>
                    <a:pt x="32278" y="14288"/>
                  </a:cubicBezTo>
                  <a:cubicBezTo>
                    <a:pt x="32251" y="14324"/>
                    <a:pt x="32222" y="14359"/>
                    <a:pt x="32195" y="14393"/>
                  </a:cubicBezTo>
                  <a:lnTo>
                    <a:pt x="32194" y="14394"/>
                  </a:lnTo>
                  <a:lnTo>
                    <a:pt x="32193" y="14395"/>
                  </a:lnTo>
                  <a:lnTo>
                    <a:pt x="32193" y="14394"/>
                  </a:lnTo>
                  <a:cubicBezTo>
                    <a:pt x="32192" y="14395"/>
                    <a:pt x="32192" y="14395"/>
                    <a:pt x="32192" y="14396"/>
                  </a:cubicBezTo>
                  <a:cubicBezTo>
                    <a:pt x="32192" y="14398"/>
                    <a:pt x="32190" y="14398"/>
                    <a:pt x="32190" y="14400"/>
                  </a:cubicBezTo>
                  <a:cubicBezTo>
                    <a:pt x="32152" y="14442"/>
                    <a:pt x="32113" y="14483"/>
                    <a:pt x="32074" y="14523"/>
                  </a:cubicBezTo>
                  <a:cubicBezTo>
                    <a:pt x="32030" y="14566"/>
                    <a:pt x="31987" y="14607"/>
                    <a:pt x="31942" y="14648"/>
                  </a:cubicBezTo>
                  <a:lnTo>
                    <a:pt x="31860" y="14718"/>
                  </a:lnTo>
                  <a:cubicBezTo>
                    <a:pt x="31831" y="14742"/>
                    <a:pt x="31801" y="14766"/>
                    <a:pt x="31770" y="14789"/>
                  </a:cubicBezTo>
                  <a:cubicBezTo>
                    <a:pt x="31734" y="14813"/>
                    <a:pt x="31698" y="14838"/>
                    <a:pt x="31662" y="14861"/>
                  </a:cubicBezTo>
                  <a:cubicBezTo>
                    <a:pt x="31625" y="14885"/>
                    <a:pt x="31584" y="14905"/>
                    <a:pt x="31545" y="14926"/>
                  </a:cubicBezTo>
                  <a:cubicBezTo>
                    <a:pt x="31525" y="14936"/>
                    <a:pt x="31505" y="14945"/>
                    <a:pt x="31484" y="14952"/>
                  </a:cubicBezTo>
                  <a:lnTo>
                    <a:pt x="31484" y="14952"/>
                  </a:lnTo>
                  <a:cubicBezTo>
                    <a:pt x="31473" y="14955"/>
                    <a:pt x="31461" y="14958"/>
                    <a:pt x="31451" y="14961"/>
                  </a:cubicBezTo>
                  <a:cubicBezTo>
                    <a:pt x="31447" y="14927"/>
                    <a:pt x="31442" y="14894"/>
                    <a:pt x="31435" y="14860"/>
                  </a:cubicBezTo>
                  <a:cubicBezTo>
                    <a:pt x="31413" y="14760"/>
                    <a:pt x="31379" y="14663"/>
                    <a:pt x="31334" y="14571"/>
                  </a:cubicBezTo>
                  <a:cubicBezTo>
                    <a:pt x="31321" y="14545"/>
                    <a:pt x="31308" y="14520"/>
                    <a:pt x="31295" y="14497"/>
                  </a:cubicBezTo>
                  <a:cubicBezTo>
                    <a:pt x="31281" y="14471"/>
                    <a:pt x="31266" y="14445"/>
                    <a:pt x="31249" y="14420"/>
                  </a:cubicBezTo>
                  <a:cubicBezTo>
                    <a:pt x="31228" y="14390"/>
                    <a:pt x="31205" y="14362"/>
                    <a:pt x="31182" y="14333"/>
                  </a:cubicBezTo>
                  <a:lnTo>
                    <a:pt x="31182" y="14333"/>
                  </a:lnTo>
                  <a:cubicBezTo>
                    <a:pt x="31195" y="14373"/>
                    <a:pt x="31210" y="14411"/>
                    <a:pt x="31223" y="14448"/>
                  </a:cubicBezTo>
                  <a:cubicBezTo>
                    <a:pt x="31240" y="14502"/>
                    <a:pt x="31250" y="14555"/>
                    <a:pt x="31265" y="14608"/>
                  </a:cubicBezTo>
                  <a:cubicBezTo>
                    <a:pt x="31271" y="14638"/>
                    <a:pt x="31277" y="14668"/>
                    <a:pt x="31282" y="14698"/>
                  </a:cubicBezTo>
                  <a:cubicBezTo>
                    <a:pt x="31290" y="14736"/>
                    <a:pt x="31298" y="14773"/>
                    <a:pt x="31306" y="14812"/>
                  </a:cubicBezTo>
                  <a:cubicBezTo>
                    <a:pt x="31306" y="14812"/>
                    <a:pt x="31305" y="14812"/>
                    <a:pt x="31305" y="14811"/>
                  </a:cubicBezTo>
                  <a:lnTo>
                    <a:pt x="31305" y="14811"/>
                  </a:lnTo>
                  <a:cubicBezTo>
                    <a:pt x="31316" y="14866"/>
                    <a:pt x="31325" y="14920"/>
                    <a:pt x="31330" y="14974"/>
                  </a:cubicBezTo>
                  <a:cubicBezTo>
                    <a:pt x="31330" y="14977"/>
                    <a:pt x="31330" y="14979"/>
                    <a:pt x="31332" y="14984"/>
                  </a:cubicBezTo>
                  <a:cubicBezTo>
                    <a:pt x="31334" y="15016"/>
                    <a:pt x="31336" y="15049"/>
                    <a:pt x="31336" y="15081"/>
                  </a:cubicBezTo>
                  <a:lnTo>
                    <a:pt x="31336" y="15083"/>
                  </a:lnTo>
                  <a:lnTo>
                    <a:pt x="31336" y="15105"/>
                  </a:lnTo>
                  <a:lnTo>
                    <a:pt x="31337" y="15105"/>
                  </a:lnTo>
                  <a:lnTo>
                    <a:pt x="31337" y="15113"/>
                  </a:lnTo>
                  <a:cubicBezTo>
                    <a:pt x="31334" y="15151"/>
                    <a:pt x="31329" y="15188"/>
                    <a:pt x="31323" y="15226"/>
                  </a:cubicBezTo>
                  <a:lnTo>
                    <a:pt x="31323" y="15226"/>
                  </a:lnTo>
                  <a:cubicBezTo>
                    <a:pt x="31323" y="15225"/>
                    <a:pt x="31323" y="15225"/>
                    <a:pt x="31323" y="15224"/>
                  </a:cubicBezTo>
                  <a:lnTo>
                    <a:pt x="31323" y="15224"/>
                  </a:lnTo>
                  <a:cubicBezTo>
                    <a:pt x="31322" y="15226"/>
                    <a:pt x="31322" y="15229"/>
                    <a:pt x="31322" y="15230"/>
                  </a:cubicBezTo>
                  <a:lnTo>
                    <a:pt x="31322" y="15231"/>
                  </a:lnTo>
                  <a:cubicBezTo>
                    <a:pt x="31317" y="15260"/>
                    <a:pt x="31311" y="15288"/>
                    <a:pt x="31304" y="15317"/>
                  </a:cubicBezTo>
                  <a:cubicBezTo>
                    <a:pt x="31298" y="15345"/>
                    <a:pt x="31290" y="15372"/>
                    <a:pt x="31282" y="15400"/>
                  </a:cubicBezTo>
                  <a:cubicBezTo>
                    <a:pt x="31275" y="15422"/>
                    <a:pt x="31266" y="15444"/>
                    <a:pt x="31258" y="15468"/>
                  </a:cubicBezTo>
                  <a:cubicBezTo>
                    <a:pt x="31250" y="15490"/>
                    <a:pt x="31239" y="15513"/>
                    <a:pt x="31229" y="15534"/>
                  </a:cubicBezTo>
                  <a:cubicBezTo>
                    <a:pt x="31218" y="15556"/>
                    <a:pt x="31207" y="15581"/>
                    <a:pt x="31193" y="15604"/>
                  </a:cubicBezTo>
                  <a:cubicBezTo>
                    <a:pt x="31177" y="15633"/>
                    <a:pt x="31160" y="15660"/>
                    <a:pt x="31142" y="15688"/>
                  </a:cubicBezTo>
                  <a:cubicBezTo>
                    <a:pt x="31069" y="15789"/>
                    <a:pt x="30989" y="15886"/>
                    <a:pt x="30910" y="15981"/>
                  </a:cubicBezTo>
                  <a:lnTo>
                    <a:pt x="30912" y="15978"/>
                  </a:lnTo>
                  <a:lnTo>
                    <a:pt x="30912" y="15978"/>
                  </a:lnTo>
                  <a:cubicBezTo>
                    <a:pt x="30871" y="16027"/>
                    <a:pt x="30826" y="16072"/>
                    <a:pt x="30782" y="16119"/>
                  </a:cubicBezTo>
                  <a:cubicBezTo>
                    <a:pt x="30733" y="16170"/>
                    <a:pt x="30682" y="16223"/>
                    <a:pt x="30632" y="16274"/>
                  </a:cubicBezTo>
                  <a:cubicBezTo>
                    <a:pt x="30537" y="16370"/>
                    <a:pt x="30436" y="16459"/>
                    <a:pt x="30337" y="16551"/>
                  </a:cubicBezTo>
                  <a:cubicBezTo>
                    <a:pt x="30258" y="16622"/>
                    <a:pt x="30180" y="16692"/>
                    <a:pt x="30098" y="16758"/>
                  </a:cubicBezTo>
                  <a:cubicBezTo>
                    <a:pt x="30054" y="16794"/>
                    <a:pt x="30011" y="16830"/>
                    <a:pt x="29964" y="16863"/>
                  </a:cubicBezTo>
                  <a:cubicBezTo>
                    <a:pt x="29917" y="16898"/>
                    <a:pt x="29868" y="16932"/>
                    <a:pt x="29820" y="16966"/>
                  </a:cubicBezTo>
                  <a:lnTo>
                    <a:pt x="29821" y="16965"/>
                  </a:lnTo>
                  <a:lnTo>
                    <a:pt x="29821" y="16965"/>
                  </a:lnTo>
                  <a:cubicBezTo>
                    <a:pt x="29730" y="17027"/>
                    <a:pt x="29640" y="17089"/>
                    <a:pt x="29543" y="17142"/>
                  </a:cubicBezTo>
                  <a:cubicBezTo>
                    <a:pt x="29480" y="17175"/>
                    <a:pt x="29415" y="17200"/>
                    <a:pt x="29349" y="17224"/>
                  </a:cubicBezTo>
                  <a:lnTo>
                    <a:pt x="29347" y="17224"/>
                  </a:lnTo>
                  <a:cubicBezTo>
                    <a:pt x="29345" y="17226"/>
                    <a:pt x="29342" y="17226"/>
                    <a:pt x="29341" y="17227"/>
                  </a:cubicBezTo>
                  <a:cubicBezTo>
                    <a:pt x="29310" y="17236"/>
                    <a:pt x="29280" y="17247"/>
                    <a:pt x="29249" y="17253"/>
                  </a:cubicBezTo>
                  <a:cubicBezTo>
                    <a:pt x="29206" y="17262"/>
                    <a:pt x="29161" y="17268"/>
                    <a:pt x="29117" y="17273"/>
                  </a:cubicBezTo>
                  <a:lnTo>
                    <a:pt x="29074" y="17273"/>
                  </a:lnTo>
                  <a:cubicBezTo>
                    <a:pt x="29065" y="17273"/>
                    <a:pt x="29056" y="17271"/>
                    <a:pt x="29047" y="17269"/>
                  </a:cubicBezTo>
                  <a:lnTo>
                    <a:pt x="29048" y="17269"/>
                  </a:lnTo>
                  <a:cubicBezTo>
                    <a:pt x="29046" y="17269"/>
                    <a:pt x="29043" y="17268"/>
                    <a:pt x="29041" y="17268"/>
                  </a:cubicBezTo>
                  <a:cubicBezTo>
                    <a:pt x="29028" y="17265"/>
                    <a:pt x="29019" y="17264"/>
                    <a:pt x="29007" y="17262"/>
                  </a:cubicBezTo>
                  <a:cubicBezTo>
                    <a:pt x="29005" y="17260"/>
                    <a:pt x="29005" y="17260"/>
                    <a:pt x="29004" y="17260"/>
                  </a:cubicBezTo>
                  <a:cubicBezTo>
                    <a:pt x="29004" y="17259"/>
                    <a:pt x="29001" y="17259"/>
                    <a:pt x="29000" y="17259"/>
                  </a:cubicBezTo>
                  <a:cubicBezTo>
                    <a:pt x="28998" y="17250"/>
                    <a:pt x="28995" y="17242"/>
                    <a:pt x="28993" y="17233"/>
                  </a:cubicBezTo>
                  <a:lnTo>
                    <a:pt x="28958" y="17133"/>
                  </a:lnTo>
                  <a:cubicBezTo>
                    <a:pt x="28945" y="17099"/>
                    <a:pt x="28931" y="17066"/>
                    <a:pt x="28916" y="17032"/>
                  </a:cubicBezTo>
                  <a:cubicBezTo>
                    <a:pt x="28901" y="17000"/>
                    <a:pt x="28886" y="16969"/>
                    <a:pt x="28870" y="16939"/>
                  </a:cubicBezTo>
                  <a:cubicBezTo>
                    <a:pt x="28860" y="16921"/>
                    <a:pt x="28850" y="16903"/>
                    <a:pt x="28838" y="16885"/>
                  </a:cubicBezTo>
                  <a:cubicBezTo>
                    <a:pt x="28830" y="16870"/>
                    <a:pt x="28821" y="16857"/>
                    <a:pt x="28814" y="16844"/>
                  </a:cubicBezTo>
                  <a:cubicBezTo>
                    <a:pt x="28778" y="16792"/>
                    <a:pt x="28742" y="16741"/>
                    <a:pt x="28701" y="16694"/>
                  </a:cubicBezTo>
                  <a:cubicBezTo>
                    <a:pt x="28685" y="16674"/>
                    <a:pt x="28666" y="16658"/>
                    <a:pt x="28648" y="16639"/>
                  </a:cubicBezTo>
                  <a:cubicBezTo>
                    <a:pt x="28634" y="16624"/>
                    <a:pt x="28618" y="16609"/>
                    <a:pt x="28603" y="16597"/>
                  </a:cubicBezTo>
                  <a:cubicBezTo>
                    <a:pt x="28541" y="16544"/>
                    <a:pt x="28478" y="16490"/>
                    <a:pt x="28410" y="16445"/>
                  </a:cubicBezTo>
                  <a:cubicBezTo>
                    <a:pt x="28375" y="16422"/>
                    <a:pt x="28340" y="16401"/>
                    <a:pt x="28304" y="16378"/>
                  </a:cubicBezTo>
                  <a:cubicBezTo>
                    <a:pt x="28278" y="16362"/>
                    <a:pt x="28251" y="16349"/>
                    <a:pt x="28224" y="16336"/>
                  </a:cubicBezTo>
                  <a:cubicBezTo>
                    <a:pt x="28226" y="16304"/>
                    <a:pt x="28226" y="16269"/>
                    <a:pt x="28227" y="16236"/>
                  </a:cubicBezTo>
                  <a:lnTo>
                    <a:pt x="28227" y="16196"/>
                  </a:lnTo>
                  <a:cubicBezTo>
                    <a:pt x="28227" y="16180"/>
                    <a:pt x="28227" y="16163"/>
                    <a:pt x="28226" y="16146"/>
                  </a:cubicBezTo>
                  <a:cubicBezTo>
                    <a:pt x="28221" y="16077"/>
                    <a:pt x="28215" y="16008"/>
                    <a:pt x="28206" y="15939"/>
                  </a:cubicBezTo>
                  <a:cubicBezTo>
                    <a:pt x="28198" y="15879"/>
                    <a:pt x="28189" y="15817"/>
                    <a:pt x="28171" y="15758"/>
                  </a:cubicBezTo>
                  <a:cubicBezTo>
                    <a:pt x="28152" y="15692"/>
                    <a:pt x="28131" y="15627"/>
                    <a:pt x="28108" y="15562"/>
                  </a:cubicBezTo>
                  <a:cubicBezTo>
                    <a:pt x="28062" y="15433"/>
                    <a:pt x="28013" y="15304"/>
                    <a:pt x="27948" y="15184"/>
                  </a:cubicBezTo>
                  <a:cubicBezTo>
                    <a:pt x="27870" y="15040"/>
                    <a:pt x="27786" y="14897"/>
                    <a:pt x="27672" y="14780"/>
                  </a:cubicBezTo>
                  <a:cubicBezTo>
                    <a:pt x="27633" y="14739"/>
                    <a:pt x="27592" y="14703"/>
                    <a:pt x="27550" y="14665"/>
                  </a:cubicBezTo>
                  <a:cubicBezTo>
                    <a:pt x="27534" y="14649"/>
                    <a:pt x="27517" y="14635"/>
                    <a:pt x="27500" y="14621"/>
                  </a:cubicBezTo>
                  <a:cubicBezTo>
                    <a:pt x="27472" y="14599"/>
                    <a:pt x="27443" y="14578"/>
                    <a:pt x="27411" y="14559"/>
                  </a:cubicBezTo>
                  <a:cubicBezTo>
                    <a:pt x="27353" y="14524"/>
                    <a:pt x="27297" y="14491"/>
                    <a:pt x="27237" y="14457"/>
                  </a:cubicBezTo>
                  <a:cubicBezTo>
                    <a:pt x="27177" y="14423"/>
                    <a:pt x="27115" y="14388"/>
                    <a:pt x="27053" y="14356"/>
                  </a:cubicBezTo>
                  <a:cubicBezTo>
                    <a:pt x="26991" y="14323"/>
                    <a:pt x="26927" y="14294"/>
                    <a:pt x="26863" y="14265"/>
                  </a:cubicBezTo>
                  <a:cubicBezTo>
                    <a:pt x="26802" y="14240"/>
                    <a:pt x="26739" y="14218"/>
                    <a:pt x="26677" y="14199"/>
                  </a:cubicBezTo>
                  <a:cubicBezTo>
                    <a:pt x="26628" y="14184"/>
                    <a:pt x="26578" y="14173"/>
                    <a:pt x="26528" y="14166"/>
                  </a:cubicBezTo>
                  <a:lnTo>
                    <a:pt x="26528" y="14165"/>
                  </a:lnTo>
                  <a:cubicBezTo>
                    <a:pt x="26523" y="14101"/>
                    <a:pt x="26511" y="14038"/>
                    <a:pt x="26501" y="13976"/>
                  </a:cubicBezTo>
                  <a:cubicBezTo>
                    <a:pt x="26477" y="13839"/>
                    <a:pt x="26437" y="13708"/>
                    <a:pt x="26395" y="13577"/>
                  </a:cubicBezTo>
                  <a:cubicBezTo>
                    <a:pt x="26375" y="13517"/>
                    <a:pt x="26353" y="13456"/>
                    <a:pt x="26331" y="13397"/>
                  </a:cubicBezTo>
                  <a:cubicBezTo>
                    <a:pt x="26326" y="13388"/>
                    <a:pt x="26323" y="13379"/>
                    <a:pt x="26318" y="13371"/>
                  </a:cubicBezTo>
                  <a:lnTo>
                    <a:pt x="26318" y="13369"/>
                  </a:lnTo>
                  <a:cubicBezTo>
                    <a:pt x="26321" y="13371"/>
                    <a:pt x="26323" y="13373"/>
                    <a:pt x="26326" y="13373"/>
                  </a:cubicBezTo>
                  <a:cubicBezTo>
                    <a:pt x="26332" y="13374"/>
                    <a:pt x="26338" y="13375"/>
                    <a:pt x="26344" y="13375"/>
                  </a:cubicBezTo>
                  <a:cubicBezTo>
                    <a:pt x="26361" y="13375"/>
                    <a:pt x="26379" y="13368"/>
                    <a:pt x="26394" y="13356"/>
                  </a:cubicBezTo>
                  <a:cubicBezTo>
                    <a:pt x="26427" y="13325"/>
                    <a:pt x="26463" y="13296"/>
                    <a:pt x="26498" y="13267"/>
                  </a:cubicBezTo>
                  <a:cubicBezTo>
                    <a:pt x="26559" y="13217"/>
                    <a:pt x="26617" y="13165"/>
                    <a:pt x="26681" y="13117"/>
                  </a:cubicBezTo>
                  <a:cubicBezTo>
                    <a:pt x="26785" y="13047"/>
                    <a:pt x="26893" y="12985"/>
                    <a:pt x="27003" y="12925"/>
                  </a:cubicBezTo>
                  <a:cubicBezTo>
                    <a:pt x="27025" y="12913"/>
                    <a:pt x="27048" y="12902"/>
                    <a:pt x="27070" y="12890"/>
                  </a:cubicBezTo>
                  <a:cubicBezTo>
                    <a:pt x="27076" y="12884"/>
                    <a:pt x="27082" y="12878"/>
                    <a:pt x="27090" y="12874"/>
                  </a:cubicBezTo>
                  <a:cubicBezTo>
                    <a:pt x="27091" y="12873"/>
                    <a:pt x="27092" y="12873"/>
                    <a:pt x="27094" y="12872"/>
                  </a:cubicBezTo>
                  <a:cubicBezTo>
                    <a:pt x="27095" y="12871"/>
                    <a:pt x="27097" y="12871"/>
                    <a:pt x="27100" y="12869"/>
                  </a:cubicBezTo>
                  <a:cubicBezTo>
                    <a:pt x="27106" y="12867"/>
                    <a:pt x="27112" y="12864"/>
                    <a:pt x="27117" y="12861"/>
                  </a:cubicBezTo>
                  <a:cubicBezTo>
                    <a:pt x="27154" y="12842"/>
                    <a:pt x="27192" y="12825"/>
                    <a:pt x="27230" y="12807"/>
                  </a:cubicBezTo>
                  <a:cubicBezTo>
                    <a:pt x="27234" y="12806"/>
                    <a:pt x="27236" y="12805"/>
                    <a:pt x="27240" y="12804"/>
                  </a:cubicBezTo>
                  <a:cubicBezTo>
                    <a:pt x="27241" y="12796"/>
                    <a:pt x="27244" y="12789"/>
                    <a:pt x="27245" y="12780"/>
                  </a:cubicBezTo>
                  <a:cubicBezTo>
                    <a:pt x="27250" y="12758"/>
                    <a:pt x="27255" y="12735"/>
                    <a:pt x="27260" y="12712"/>
                  </a:cubicBezTo>
                  <a:cubicBezTo>
                    <a:pt x="27267" y="12682"/>
                    <a:pt x="27273" y="12652"/>
                    <a:pt x="27282" y="12621"/>
                  </a:cubicBezTo>
                  <a:cubicBezTo>
                    <a:pt x="27298" y="12556"/>
                    <a:pt x="27313" y="12489"/>
                    <a:pt x="27330" y="12423"/>
                  </a:cubicBezTo>
                  <a:cubicBezTo>
                    <a:pt x="27335" y="12410"/>
                    <a:pt x="27339" y="12397"/>
                    <a:pt x="27344" y="12384"/>
                  </a:cubicBezTo>
                  <a:cubicBezTo>
                    <a:pt x="27368" y="12334"/>
                    <a:pt x="27391" y="12284"/>
                    <a:pt x="27417" y="12234"/>
                  </a:cubicBezTo>
                  <a:cubicBezTo>
                    <a:pt x="27462" y="12164"/>
                    <a:pt x="27510" y="12094"/>
                    <a:pt x="27562" y="12030"/>
                  </a:cubicBezTo>
                  <a:cubicBezTo>
                    <a:pt x="27611" y="11969"/>
                    <a:pt x="27661" y="11911"/>
                    <a:pt x="27712" y="11853"/>
                  </a:cubicBezTo>
                  <a:cubicBezTo>
                    <a:pt x="27759" y="11799"/>
                    <a:pt x="27812" y="11749"/>
                    <a:pt x="27864" y="11701"/>
                  </a:cubicBezTo>
                  <a:cubicBezTo>
                    <a:pt x="27901" y="11667"/>
                    <a:pt x="27938" y="11634"/>
                    <a:pt x="27978" y="11602"/>
                  </a:cubicBezTo>
                  <a:cubicBezTo>
                    <a:pt x="28017" y="11568"/>
                    <a:pt x="28059" y="11537"/>
                    <a:pt x="28099" y="11506"/>
                  </a:cubicBezTo>
                  <a:cubicBezTo>
                    <a:pt x="28125" y="11488"/>
                    <a:pt x="28153" y="11471"/>
                    <a:pt x="28179" y="11454"/>
                  </a:cubicBezTo>
                  <a:cubicBezTo>
                    <a:pt x="28201" y="11440"/>
                    <a:pt x="28225" y="11427"/>
                    <a:pt x="28248" y="11414"/>
                  </a:cubicBezTo>
                  <a:cubicBezTo>
                    <a:pt x="28291" y="11392"/>
                    <a:pt x="28334" y="11372"/>
                    <a:pt x="28376" y="11351"/>
                  </a:cubicBezTo>
                  <a:cubicBezTo>
                    <a:pt x="28392" y="11344"/>
                    <a:pt x="28411" y="11334"/>
                    <a:pt x="28429" y="11325"/>
                  </a:cubicBezTo>
                  <a:lnTo>
                    <a:pt x="28429" y="11325"/>
                  </a:lnTo>
                  <a:cubicBezTo>
                    <a:pt x="28418" y="11326"/>
                    <a:pt x="28406" y="11328"/>
                    <a:pt x="28396" y="11330"/>
                  </a:cubicBezTo>
                  <a:lnTo>
                    <a:pt x="28396" y="11330"/>
                  </a:lnTo>
                  <a:cubicBezTo>
                    <a:pt x="28397" y="11330"/>
                    <a:pt x="28398" y="11330"/>
                    <a:pt x="28399" y="11330"/>
                  </a:cubicBezTo>
                  <a:cubicBezTo>
                    <a:pt x="28359" y="11338"/>
                    <a:pt x="28318" y="11344"/>
                    <a:pt x="28278" y="11353"/>
                  </a:cubicBezTo>
                  <a:lnTo>
                    <a:pt x="28278" y="11353"/>
                  </a:lnTo>
                  <a:cubicBezTo>
                    <a:pt x="28278" y="11353"/>
                    <a:pt x="28279" y="11352"/>
                    <a:pt x="28279" y="11352"/>
                  </a:cubicBezTo>
                  <a:lnTo>
                    <a:pt x="28279" y="11352"/>
                  </a:lnTo>
                  <a:cubicBezTo>
                    <a:pt x="28259" y="11356"/>
                    <a:pt x="28242" y="11361"/>
                    <a:pt x="28223" y="11366"/>
                  </a:cubicBezTo>
                  <a:cubicBezTo>
                    <a:pt x="28190" y="11377"/>
                    <a:pt x="28156" y="11387"/>
                    <a:pt x="28124" y="11397"/>
                  </a:cubicBezTo>
                  <a:cubicBezTo>
                    <a:pt x="28124" y="11397"/>
                    <a:pt x="28123" y="11398"/>
                    <a:pt x="28122" y="11398"/>
                  </a:cubicBezTo>
                  <a:cubicBezTo>
                    <a:pt x="28122" y="11398"/>
                    <a:pt x="28120" y="11401"/>
                    <a:pt x="28119" y="11401"/>
                  </a:cubicBezTo>
                  <a:lnTo>
                    <a:pt x="28118" y="11401"/>
                  </a:lnTo>
                  <a:cubicBezTo>
                    <a:pt x="28082" y="11413"/>
                    <a:pt x="28046" y="11427"/>
                    <a:pt x="28011" y="11442"/>
                  </a:cubicBezTo>
                  <a:lnTo>
                    <a:pt x="28019" y="11438"/>
                  </a:lnTo>
                  <a:lnTo>
                    <a:pt x="28019" y="11438"/>
                  </a:lnTo>
                  <a:cubicBezTo>
                    <a:pt x="27999" y="11445"/>
                    <a:pt x="27980" y="11454"/>
                    <a:pt x="27962" y="11463"/>
                  </a:cubicBezTo>
                  <a:cubicBezTo>
                    <a:pt x="27943" y="11474"/>
                    <a:pt x="27923" y="11485"/>
                    <a:pt x="27903" y="11497"/>
                  </a:cubicBezTo>
                  <a:lnTo>
                    <a:pt x="27861" y="11532"/>
                  </a:lnTo>
                  <a:cubicBezTo>
                    <a:pt x="27807" y="11576"/>
                    <a:pt x="27758" y="11625"/>
                    <a:pt x="27707" y="11674"/>
                  </a:cubicBezTo>
                  <a:cubicBezTo>
                    <a:pt x="27659" y="11720"/>
                    <a:pt x="27614" y="11771"/>
                    <a:pt x="27570" y="11821"/>
                  </a:cubicBezTo>
                  <a:cubicBezTo>
                    <a:pt x="27527" y="11870"/>
                    <a:pt x="27485" y="11921"/>
                    <a:pt x="27444" y="11970"/>
                  </a:cubicBezTo>
                  <a:cubicBezTo>
                    <a:pt x="27425" y="11995"/>
                    <a:pt x="27407" y="12021"/>
                    <a:pt x="27389" y="12047"/>
                  </a:cubicBezTo>
                  <a:cubicBezTo>
                    <a:pt x="27370" y="12072"/>
                    <a:pt x="27351" y="12098"/>
                    <a:pt x="27334" y="12125"/>
                  </a:cubicBezTo>
                  <a:cubicBezTo>
                    <a:pt x="27315" y="12153"/>
                    <a:pt x="27300" y="12182"/>
                    <a:pt x="27284" y="12211"/>
                  </a:cubicBezTo>
                  <a:cubicBezTo>
                    <a:pt x="27269" y="12240"/>
                    <a:pt x="27255" y="12269"/>
                    <a:pt x="27241" y="12299"/>
                  </a:cubicBezTo>
                  <a:cubicBezTo>
                    <a:pt x="27224" y="12334"/>
                    <a:pt x="27211" y="12369"/>
                    <a:pt x="27201" y="12407"/>
                  </a:cubicBezTo>
                  <a:cubicBezTo>
                    <a:pt x="27189" y="12450"/>
                    <a:pt x="27179" y="12493"/>
                    <a:pt x="27170" y="12537"/>
                  </a:cubicBezTo>
                  <a:lnTo>
                    <a:pt x="27127" y="12718"/>
                  </a:lnTo>
                  <a:cubicBezTo>
                    <a:pt x="27119" y="12723"/>
                    <a:pt x="27112" y="12726"/>
                    <a:pt x="27104" y="12729"/>
                  </a:cubicBezTo>
                  <a:cubicBezTo>
                    <a:pt x="26999" y="12780"/>
                    <a:pt x="26895" y="12836"/>
                    <a:pt x="26793" y="12895"/>
                  </a:cubicBezTo>
                  <a:cubicBezTo>
                    <a:pt x="26742" y="12925"/>
                    <a:pt x="26693" y="12954"/>
                    <a:pt x="26643" y="12987"/>
                  </a:cubicBezTo>
                  <a:cubicBezTo>
                    <a:pt x="26595" y="13021"/>
                    <a:pt x="26548" y="13055"/>
                    <a:pt x="26503" y="13094"/>
                  </a:cubicBezTo>
                  <a:cubicBezTo>
                    <a:pt x="26456" y="13132"/>
                    <a:pt x="26411" y="13171"/>
                    <a:pt x="26366" y="13210"/>
                  </a:cubicBezTo>
                  <a:cubicBezTo>
                    <a:pt x="26343" y="13229"/>
                    <a:pt x="26319" y="13249"/>
                    <a:pt x="26299" y="13269"/>
                  </a:cubicBezTo>
                  <a:cubicBezTo>
                    <a:pt x="26292" y="13276"/>
                    <a:pt x="26288" y="13282"/>
                    <a:pt x="26286" y="13290"/>
                  </a:cubicBezTo>
                  <a:cubicBezTo>
                    <a:pt x="26275" y="13264"/>
                    <a:pt x="26262" y="13240"/>
                    <a:pt x="26251" y="13214"/>
                  </a:cubicBezTo>
                  <a:cubicBezTo>
                    <a:pt x="26195" y="13095"/>
                    <a:pt x="26137" y="12979"/>
                    <a:pt x="26066" y="12867"/>
                  </a:cubicBezTo>
                  <a:cubicBezTo>
                    <a:pt x="26030" y="12807"/>
                    <a:pt x="25989" y="12749"/>
                    <a:pt x="25950" y="12693"/>
                  </a:cubicBezTo>
                  <a:cubicBezTo>
                    <a:pt x="25914" y="12643"/>
                    <a:pt x="25879" y="12591"/>
                    <a:pt x="25841" y="12542"/>
                  </a:cubicBezTo>
                  <a:cubicBezTo>
                    <a:pt x="25761" y="12438"/>
                    <a:pt x="25679" y="12336"/>
                    <a:pt x="25599" y="12233"/>
                  </a:cubicBezTo>
                  <a:cubicBezTo>
                    <a:pt x="25517" y="12133"/>
                    <a:pt x="25440" y="12027"/>
                    <a:pt x="25343" y="11939"/>
                  </a:cubicBezTo>
                  <a:cubicBezTo>
                    <a:pt x="25295" y="11896"/>
                    <a:pt x="25246" y="11855"/>
                    <a:pt x="25194" y="11817"/>
                  </a:cubicBezTo>
                  <a:cubicBezTo>
                    <a:pt x="25143" y="11778"/>
                    <a:pt x="25089" y="11745"/>
                    <a:pt x="25033" y="11712"/>
                  </a:cubicBezTo>
                  <a:cubicBezTo>
                    <a:pt x="24919" y="11645"/>
                    <a:pt x="24802" y="11580"/>
                    <a:pt x="24683" y="11522"/>
                  </a:cubicBezTo>
                  <a:cubicBezTo>
                    <a:pt x="24568" y="11468"/>
                    <a:pt x="24451" y="11411"/>
                    <a:pt x="24330" y="11372"/>
                  </a:cubicBezTo>
                  <a:cubicBezTo>
                    <a:pt x="24291" y="11360"/>
                    <a:pt x="24254" y="11349"/>
                    <a:pt x="24216" y="11339"/>
                  </a:cubicBezTo>
                  <a:cubicBezTo>
                    <a:pt x="24221" y="11330"/>
                    <a:pt x="24224" y="11321"/>
                    <a:pt x="24224" y="11311"/>
                  </a:cubicBezTo>
                  <a:cubicBezTo>
                    <a:pt x="24231" y="11202"/>
                    <a:pt x="24219" y="11092"/>
                    <a:pt x="24209" y="10983"/>
                  </a:cubicBezTo>
                  <a:lnTo>
                    <a:pt x="24209" y="10983"/>
                  </a:lnTo>
                  <a:cubicBezTo>
                    <a:pt x="24209" y="10985"/>
                    <a:pt x="24210" y="10986"/>
                    <a:pt x="24211" y="10987"/>
                  </a:cubicBezTo>
                  <a:lnTo>
                    <a:pt x="24211" y="10987"/>
                  </a:lnTo>
                  <a:cubicBezTo>
                    <a:pt x="24204" y="10921"/>
                    <a:pt x="24196" y="10855"/>
                    <a:pt x="24186" y="10790"/>
                  </a:cubicBezTo>
                  <a:cubicBezTo>
                    <a:pt x="24181" y="10751"/>
                    <a:pt x="24173" y="10712"/>
                    <a:pt x="24164" y="10674"/>
                  </a:cubicBezTo>
                  <a:cubicBezTo>
                    <a:pt x="24167" y="10669"/>
                    <a:pt x="24172" y="10663"/>
                    <a:pt x="24175" y="10655"/>
                  </a:cubicBezTo>
                  <a:cubicBezTo>
                    <a:pt x="24182" y="10629"/>
                    <a:pt x="24190" y="10603"/>
                    <a:pt x="24197" y="10576"/>
                  </a:cubicBezTo>
                  <a:cubicBezTo>
                    <a:pt x="24208" y="10541"/>
                    <a:pt x="24216" y="10506"/>
                    <a:pt x="24224" y="10473"/>
                  </a:cubicBezTo>
                  <a:lnTo>
                    <a:pt x="24224" y="10473"/>
                  </a:lnTo>
                  <a:cubicBezTo>
                    <a:pt x="24224" y="10473"/>
                    <a:pt x="24224" y="10473"/>
                    <a:pt x="24224" y="10474"/>
                  </a:cubicBezTo>
                  <a:lnTo>
                    <a:pt x="24224" y="10474"/>
                  </a:lnTo>
                  <a:cubicBezTo>
                    <a:pt x="24245" y="10396"/>
                    <a:pt x="24268" y="10319"/>
                    <a:pt x="24296" y="10243"/>
                  </a:cubicBezTo>
                  <a:cubicBezTo>
                    <a:pt x="24327" y="10164"/>
                    <a:pt x="24358" y="10084"/>
                    <a:pt x="24390" y="10006"/>
                  </a:cubicBezTo>
                  <a:lnTo>
                    <a:pt x="24390" y="10006"/>
                  </a:lnTo>
                  <a:cubicBezTo>
                    <a:pt x="24425" y="9927"/>
                    <a:pt x="24459" y="9848"/>
                    <a:pt x="24501" y="9773"/>
                  </a:cubicBezTo>
                  <a:cubicBezTo>
                    <a:pt x="24544" y="9694"/>
                    <a:pt x="24589" y="9613"/>
                    <a:pt x="24634" y="9535"/>
                  </a:cubicBezTo>
                  <a:cubicBezTo>
                    <a:pt x="24691" y="9438"/>
                    <a:pt x="24750" y="9345"/>
                    <a:pt x="24817" y="9256"/>
                  </a:cubicBezTo>
                  <a:cubicBezTo>
                    <a:pt x="24884" y="9175"/>
                    <a:pt x="24955" y="9097"/>
                    <a:pt x="25028" y="9023"/>
                  </a:cubicBezTo>
                  <a:cubicBezTo>
                    <a:pt x="25057" y="8994"/>
                    <a:pt x="25085" y="8967"/>
                    <a:pt x="25114" y="8939"/>
                  </a:cubicBezTo>
                  <a:cubicBezTo>
                    <a:pt x="25145" y="8910"/>
                    <a:pt x="25177" y="8883"/>
                    <a:pt x="25208" y="8857"/>
                  </a:cubicBezTo>
                  <a:cubicBezTo>
                    <a:pt x="25272" y="8802"/>
                    <a:pt x="25336" y="8748"/>
                    <a:pt x="25400" y="8695"/>
                  </a:cubicBezTo>
                  <a:cubicBezTo>
                    <a:pt x="25424" y="8677"/>
                    <a:pt x="25450" y="8659"/>
                    <a:pt x="25476" y="8642"/>
                  </a:cubicBezTo>
                  <a:cubicBezTo>
                    <a:pt x="25506" y="8622"/>
                    <a:pt x="25535" y="8606"/>
                    <a:pt x="25564" y="8588"/>
                  </a:cubicBezTo>
                  <a:lnTo>
                    <a:pt x="25564" y="8588"/>
                  </a:lnTo>
                  <a:cubicBezTo>
                    <a:pt x="25563" y="8589"/>
                    <a:pt x="25562" y="8589"/>
                    <a:pt x="25561" y="8589"/>
                  </a:cubicBezTo>
                  <a:lnTo>
                    <a:pt x="25561" y="8589"/>
                  </a:lnTo>
                  <a:cubicBezTo>
                    <a:pt x="25605" y="8564"/>
                    <a:pt x="25649" y="8541"/>
                    <a:pt x="25695" y="8519"/>
                  </a:cubicBezTo>
                  <a:lnTo>
                    <a:pt x="25695" y="8519"/>
                  </a:lnTo>
                  <a:lnTo>
                    <a:pt x="25688" y="8523"/>
                  </a:lnTo>
                  <a:cubicBezTo>
                    <a:pt x="25703" y="8517"/>
                    <a:pt x="25718" y="8511"/>
                    <a:pt x="25731" y="8504"/>
                  </a:cubicBezTo>
                  <a:lnTo>
                    <a:pt x="25731" y="8506"/>
                  </a:lnTo>
                  <a:lnTo>
                    <a:pt x="25739" y="8502"/>
                  </a:lnTo>
                  <a:cubicBezTo>
                    <a:pt x="25759" y="8492"/>
                    <a:pt x="25779" y="8485"/>
                    <a:pt x="25798" y="8477"/>
                  </a:cubicBezTo>
                  <a:cubicBezTo>
                    <a:pt x="25814" y="8470"/>
                    <a:pt x="25831" y="8462"/>
                    <a:pt x="25848" y="8455"/>
                  </a:cubicBezTo>
                  <a:cubicBezTo>
                    <a:pt x="25853" y="8452"/>
                    <a:pt x="25858" y="8451"/>
                    <a:pt x="25862" y="8449"/>
                  </a:cubicBezTo>
                  <a:lnTo>
                    <a:pt x="25869" y="8445"/>
                  </a:lnTo>
                  <a:cubicBezTo>
                    <a:pt x="25869" y="8436"/>
                    <a:pt x="25870" y="8428"/>
                    <a:pt x="25870" y="8420"/>
                  </a:cubicBezTo>
                  <a:cubicBezTo>
                    <a:pt x="25870" y="8408"/>
                    <a:pt x="25872" y="8394"/>
                    <a:pt x="25872" y="8383"/>
                  </a:cubicBezTo>
                  <a:cubicBezTo>
                    <a:pt x="25872" y="8378"/>
                    <a:pt x="25872" y="8373"/>
                    <a:pt x="25873" y="8369"/>
                  </a:cubicBezTo>
                  <a:cubicBezTo>
                    <a:pt x="25873" y="8357"/>
                    <a:pt x="25874" y="8344"/>
                    <a:pt x="25874" y="8332"/>
                  </a:cubicBezTo>
                  <a:lnTo>
                    <a:pt x="25874" y="8323"/>
                  </a:lnTo>
                  <a:cubicBezTo>
                    <a:pt x="25874" y="8320"/>
                    <a:pt x="25874" y="8316"/>
                    <a:pt x="25875" y="8312"/>
                  </a:cubicBezTo>
                  <a:cubicBezTo>
                    <a:pt x="25875" y="8305"/>
                    <a:pt x="25878" y="8296"/>
                    <a:pt x="25878" y="8289"/>
                  </a:cubicBezTo>
                  <a:cubicBezTo>
                    <a:pt x="25875" y="8255"/>
                    <a:pt x="25878" y="8223"/>
                    <a:pt x="25878" y="8189"/>
                  </a:cubicBezTo>
                  <a:cubicBezTo>
                    <a:pt x="25880" y="8135"/>
                    <a:pt x="25881" y="8081"/>
                    <a:pt x="25884" y="8027"/>
                  </a:cubicBezTo>
                  <a:cubicBezTo>
                    <a:pt x="25886" y="7979"/>
                    <a:pt x="25888" y="7931"/>
                    <a:pt x="25893" y="7882"/>
                  </a:cubicBezTo>
                  <a:cubicBezTo>
                    <a:pt x="25894" y="7864"/>
                    <a:pt x="25896" y="7846"/>
                    <a:pt x="25899" y="7828"/>
                  </a:cubicBezTo>
                  <a:lnTo>
                    <a:pt x="25899" y="7828"/>
                  </a:lnTo>
                  <a:cubicBezTo>
                    <a:pt x="25888" y="7836"/>
                    <a:pt x="25879" y="7847"/>
                    <a:pt x="25873" y="7861"/>
                  </a:cubicBezTo>
                  <a:cubicBezTo>
                    <a:pt x="25848" y="7940"/>
                    <a:pt x="25822" y="8021"/>
                    <a:pt x="25797" y="8100"/>
                  </a:cubicBezTo>
                  <a:cubicBezTo>
                    <a:pt x="25772" y="8179"/>
                    <a:pt x="25754" y="8259"/>
                    <a:pt x="25743" y="8339"/>
                  </a:cubicBezTo>
                  <a:cubicBezTo>
                    <a:pt x="25741" y="8347"/>
                    <a:pt x="25741" y="8354"/>
                    <a:pt x="25741" y="8363"/>
                  </a:cubicBezTo>
                  <a:cubicBezTo>
                    <a:pt x="25721" y="8373"/>
                    <a:pt x="25702" y="8380"/>
                    <a:pt x="25681" y="8389"/>
                  </a:cubicBezTo>
                  <a:cubicBezTo>
                    <a:pt x="25652" y="8403"/>
                    <a:pt x="25621" y="8414"/>
                    <a:pt x="25592" y="8429"/>
                  </a:cubicBezTo>
                  <a:cubicBezTo>
                    <a:pt x="25530" y="8461"/>
                    <a:pt x="25471" y="8496"/>
                    <a:pt x="25411" y="8534"/>
                  </a:cubicBezTo>
                  <a:cubicBezTo>
                    <a:pt x="25294" y="8609"/>
                    <a:pt x="25192" y="8703"/>
                    <a:pt x="25086" y="8792"/>
                  </a:cubicBezTo>
                  <a:cubicBezTo>
                    <a:pt x="24983" y="8878"/>
                    <a:pt x="24889" y="8977"/>
                    <a:pt x="24799" y="9079"/>
                  </a:cubicBezTo>
                  <a:cubicBezTo>
                    <a:pt x="24755" y="9127"/>
                    <a:pt x="24713" y="9179"/>
                    <a:pt x="24673" y="9231"/>
                  </a:cubicBezTo>
                  <a:cubicBezTo>
                    <a:pt x="24635" y="9283"/>
                    <a:pt x="24601" y="9339"/>
                    <a:pt x="24568" y="9393"/>
                  </a:cubicBezTo>
                  <a:cubicBezTo>
                    <a:pt x="24511" y="9484"/>
                    <a:pt x="24460" y="9579"/>
                    <a:pt x="24408" y="9673"/>
                  </a:cubicBezTo>
                  <a:cubicBezTo>
                    <a:pt x="24358" y="9762"/>
                    <a:pt x="24315" y="9853"/>
                    <a:pt x="24275" y="9945"/>
                  </a:cubicBezTo>
                  <a:cubicBezTo>
                    <a:pt x="24254" y="9993"/>
                    <a:pt x="24237" y="10040"/>
                    <a:pt x="24218" y="10088"/>
                  </a:cubicBezTo>
                  <a:cubicBezTo>
                    <a:pt x="24201" y="10133"/>
                    <a:pt x="24182" y="10178"/>
                    <a:pt x="24165" y="10222"/>
                  </a:cubicBezTo>
                  <a:cubicBezTo>
                    <a:pt x="24141" y="10294"/>
                    <a:pt x="24119" y="10369"/>
                    <a:pt x="24099" y="10442"/>
                  </a:cubicBezTo>
                  <a:lnTo>
                    <a:pt x="24099" y="10441"/>
                  </a:lnTo>
                  <a:cubicBezTo>
                    <a:pt x="24094" y="10422"/>
                    <a:pt x="24088" y="10406"/>
                    <a:pt x="24083" y="10387"/>
                  </a:cubicBezTo>
                  <a:cubicBezTo>
                    <a:pt x="24064" y="10329"/>
                    <a:pt x="24043" y="10270"/>
                    <a:pt x="24020" y="10214"/>
                  </a:cubicBezTo>
                  <a:cubicBezTo>
                    <a:pt x="23994" y="10148"/>
                    <a:pt x="23966" y="10083"/>
                    <a:pt x="23937" y="10019"/>
                  </a:cubicBezTo>
                  <a:cubicBezTo>
                    <a:pt x="23908" y="9959"/>
                    <a:pt x="23881" y="9900"/>
                    <a:pt x="23851" y="9842"/>
                  </a:cubicBezTo>
                  <a:cubicBezTo>
                    <a:pt x="23820" y="9780"/>
                    <a:pt x="23788" y="9718"/>
                    <a:pt x="23754" y="9659"/>
                  </a:cubicBezTo>
                  <a:cubicBezTo>
                    <a:pt x="23718" y="9597"/>
                    <a:pt x="23680" y="9536"/>
                    <a:pt x="23641" y="9476"/>
                  </a:cubicBezTo>
                  <a:cubicBezTo>
                    <a:pt x="23566" y="9360"/>
                    <a:pt x="23478" y="9254"/>
                    <a:pt x="23388" y="9149"/>
                  </a:cubicBezTo>
                  <a:cubicBezTo>
                    <a:pt x="23298" y="9043"/>
                    <a:pt x="23201" y="8942"/>
                    <a:pt x="23102" y="8843"/>
                  </a:cubicBezTo>
                  <a:cubicBezTo>
                    <a:pt x="23007" y="8746"/>
                    <a:pt x="22906" y="8657"/>
                    <a:pt x="22800" y="8573"/>
                  </a:cubicBezTo>
                  <a:cubicBezTo>
                    <a:pt x="22692" y="8486"/>
                    <a:pt x="22572" y="8414"/>
                    <a:pt x="22454" y="8341"/>
                  </a:cubicBezTo>
                  <a:cubicBezTo>
                    <a:pt x="22376" y="8291"/>
                    <a:pt x="22296" y="8246"/>
                    <a:pt x="22216" y="8199"/>
                  </a:cubicBezTo>
                  <a:cubicBezTo>
                    <a:pt x="22140" y="8156"/>
                    <a:pt x="22066" y="8109"/>
                    <a:pt x="21993" y="8063"/>
                  </a:cubicBezTo>
                  <a:cubicBezTo>
                    <a:pt x="22002" y="8033"/>
                    <a:pt x="22011" y="8003"/>
                    <a:pt x="22020" y="7972"/>
                  </a:cubicBezTo>
                  <a:cubicBezTo>
                    <a:pt x="22047" y="7885"/>
                    <a:pt x="22072" y="7797"/>
                    <a:pt x="22100" y="7709"/>
                  </a:cubicBezTo>
                  <a:cubicBezTo>
                    <a:pt x="22119" y="7650"/>
                    <a:pt x="22139" y="7589"/>
                    <a:pt x="22157" y="7528"/>
                  </a:cubicBezTo>
                  <a:cubicBezTo>
                    <a:pt x="22175" y="7467"/>
                    <a:pt x="22188" y="7404"/>
                    <a:pt x="22201" y="7341"/>
                  </a:cubicBezTo>
                  <a:cubicBezTo>
                    <a:pt x="22214" y="7275"/>
                    <a:pt x="22227" y="7208"/>
                    <a:pt x="22235" y="7140"/>
                  </a:cubicBezTo>
                  <a:cubicBezTo>
                    <a:pt x="22241" y="7077"/>
                    <a:pt x="22242" y="7012"/>
                    <a:pt x="22242" y="6950"/>
                  </a:cubicBezTo>
                  <a:cubicBezTo>
                    <a:pt x="22242" y="6883"/>
                    <a:pt x="22242" y="6818"/>
                    <a:pt x="22238" y="6753"/>
                  </a:cubicBezTo>
                  <a:cubicBezTo>
                    <a:pt x="22235" y="6687"/>
                    <a:pt x="22227" y="6620"/>
                    <a:pt x="22220" y="6553"/>
                  </a:cubicBezTo>
                  <a:cubicBezTo>
                    <a:pt x="22212" y="6484"/>
                    <a:pt x="22199" y="6414"/>
                    <a:pt x="22188" y="6345"/>
                  </a:cubicBezTo>
                  <a:cubicBezTo>
                    <a:pt x="22176" y="6282"/>
                    <a:pt x="22164" y="6218"/>
                    <a:pt x="22149" y="6156"/>
                  </a:cubicBezTo>
                  <a:cubicBezTo>
                    <a:pt x="22116" y="6021"/>
                    <a:pt x="22073" y="5890"/>
                    <a:pt x="22024" y="5758"/>
                  </a:cubicBezTo>
                  <a:cubicBezTo>
                    <a:pt x="21978" y="5633"/>
                    <a:pt x="21913" y="5515"/>
                    <a:pt x="21843" y="5402"/>
                  </a:cubicBezTo>
                  <a:cubicBezTo>
                    <a:pt x="21806" y="5341"/>
                    <a:pt x="21767" y="5283"/>
                    <a:pt x="21726" y="5226"/>
                  </a:cubicBezTo>
                  <a:cubicBezTo>
                    <a:pt x="21689" y="5176"/>
                    <a:pt x="21644" y="5129"/>
                    <a:pt x="21601" y="5086"/>
                  </a:cubicBezTo>
                  <a:cubicBezTo>
                    <a:pt x="21550" y="5036"/>
                    <a:pt x="21499" y="4989"/>
                    <a:pt x="21446" y="4943"/>
                  </a:cubicBezTo>
                  <a:cubicBezTo>
                    <a:pt x="21420" y="4922"/>
                    <a:pt x="21393" y="4900"/>
                    <a:pt x="21366" y="4879"/>
                  </a:cubicBezTo>
                  <a:cubicBezTo>
                    <a:pt x="21345" y="4864"/>
                    <a:pt x="21324" y="4849"/>
                    <a:pt x="21302" y="4837"/>
                  </a:cubicBezTo>
                  <a:cubicBezTo>
                    <a:pt x="21285" y="4828"/>
                    <a:pt x="21266" y="4817"/>
                    <a:pt x="21246" y="4811"/>
                  </a:cubicBezTo>
                  <a:cubicBezTo>
                    <a:pt x="21231" y="4720"/>
                    <a:pt x="21213" y="4631"/>
                    <a:pt x="21180" y="4544"/>
                  </a:cubicBezTo>
                  <a:cubicBezTo>
                    <a:pt x="21158" y="4484"/>
                    <a:pt x="21130" y="4427"/>
                    <a:pt x="21100" y="4373"/>
                  </a:cubicBezTo>
                  <a:cubicBezTo>
                    <a:pt x="21070" y="4316"/>
                    <a:pt x="21040" y="4260"/>
                    <a:pt x="21008" y="4204"/>
                  </a:cubicBezTo>
                  <a:cubicBezTo>
                    <a:pt x="20972" y="4146"/>
                    <a:pt x="20932" y="4091"/>
                    <a:pt x="20891" y="4034"/>
                  </a:cubicBezTo>
                  <a:cubicBezTo>
                    <a:pt x="20853" y="3982"/>
                    <a:pt x="20808" y="3930"/>
                    <a:pt x="20762" y="3883"/>
                  </a:cubicBezTo>
                  <a:cubicBezTo>
                    <a:pt x="20714" y="3834"/>
                    <a:pt x="20666" y="3786"/>
                    <a:pt x="20615" y="3739"/>
                  </a:cubicBezTo>
                  <a:cubicBezTo>
                    <a:pt x="20602" y="3728"/>
                    <a:pt x="20589" y="3715"/>
                    <a:pt x="20575" y="3704"/>
                  </a:cubicBezTo>
                  <a:lnTo>
                    <a:pt x="20602" y="3697"/>
                  </a:lnTo>
                  <a:cubicBezTo>
                    <a:pt x="20659" y="3679"/>
                    <a:pt x="20715" y="3662"/>
                    <a:pt x="20771" y="3641"/>
                  </a:cubicBezTo>
                  <a:cubicBezTo>
                    <a:pt x="20802" y="3630"/>
                    <a:pt x="20833" y="3617"/>
                    <a:pt x="20863" y="3605"/>
                  </a:cubicBezTo>
                  <a:cubicBezTo>
                    <a:pt x="20893" y="3590"/>
                    <a:pt x="20921" y="3573"/>
                    <a:pt x="20948" y="3554"/>
                  </a:cubicBezTo>
                  <a:cubicBezTo>
                    <a:pt x="21001" y="3519"/>
                    <a:pt x="21055" y="3485"/>
                    <a:pt x="21102" y="3444"/>
                  </a:cubicBezTo>
                  <a:cubicBezTo>
                    <a:pt x="21203" y="3358"/>
                    <a:pt x="21292" y="3260"/>
                    <a:pt x="21374" y="3157"/>
                  </a:cubicBezTo>
                  <a:cubicBezTo>
                    <a:pt x="21415" y="3105"/>
                    <a:pt x="21457" y="3053"/>
                    <a:pt x="21494" y="2997"/>
                  </a:cubicBezTo>
                  <a:cubicBezTo>
                    <a:pt x="21512" y="2970"/>
                    <a:pt x="21528" y="2943"/>
                    <a:pt x="21544" y="2914"/>
                  </a:cubicBezTo>
                  <a:cubicBezTo>
                    <a:pt x="21562" y="2883"/>
                    <a:pt x="21575" y="2848"/>
                    <a:pt x="21591" y="2815"/>
                  </a:cubicBezTo>
                  <a:cubicBezTo>
                    <a:pt x="21602" y="2790"/>
                    <a:pt x="21611" y="2761"/>
                    <a:pt x="21618" y="2734"/>
                  </a:cubicBezTo>
                  <a:cubicBezTo>
                    <a:pt x="21628" y="2701"/>
                    <a:pt x="21638" y="2667"/>
                    <a:pt x="21644" y="2634"/>
                  </a:cubicBezTo>
                  <a:cubicBezTo>
                    <a:pt x="21658" y="2569"/>
                    <a:pt x="21667" y="2503"/>
                    <a:pt x="21670" y="2438"/>
                  </a:cubicBezTo>
                  <a:cubicBezTo>
                    <a:pt x="21675" y="2368"/>
                    <a:pt x="21680" y="2300"/>
                    <a:pt x="21675" y="2232"/>
                  </a:cubicBezTo>
                  <a:cubicBezTo>
                    <a:pt x="21670" y="2176"/>
                    <a:pt x="21654" y="2124"/>
                    <a:pt x="21633" y="2071"/>
                  </a:cubicBezTo>
                  <a:cubicBezTo>
                    <a:pt x="21617" y="2032"/>
                    <a:pt x="21598" y="1996"/>
                    <a:pt x="21579" y="1959"/>
                  </a:cubicBezTo>
                  <a:cubicBezTo>
                    <a:pt x="21582" y="1958"/>
                    <a:pt x="21586" y="1958"/>
                    <a:pt x="21591" y="1955"/>
                  </a:cubicBezTo>
                  <a:cubicBezTo>
                    <a:pt x="21639" y="1927"/>
                    <a:pt x="21688" y="1897"/>
                    <a:pt x="21737" y="1868"/>
                  </a:cubicBezTo>
                  <a:cubicBezTo>
                    <a:pt x="21768" y="1850"/>
                    <a:pt x="21799" y="1834"/>
                    <a:pt x="21832" y="1816"/>
                  </a:cubicBezTo>
                  <a:cubicBezTo>
                    <a:pt x="21859" y="1803"/>
                    <a:pt x="21887" y="1791"/>
                    <a:pt x="21915" y="1778"/>
                  </a:cubicBezTo>
                  <a:cubicBezTo>
                    <a:pt x="21983" y="1749"/>
                    <a:pt x="22054" y="1722"/>
                    <a:pt x="22124" y="1698"/>
                  </a:cubicBezTo>
                  <a:cubicBezTo>
                    <a:pt x="22202" y="1671"/>
                    <a:pt x="22279" y="1644"/>
                    <a:pt x="22358" y="1618"/>
                  </a:cubicBezTo>
                  <a:cubicBezTo>
                    <a:pt x="22446" y="1594"/>
                    <a:pt x="22534" y="1569"/>
                    <a:pt x="22626" y="1553"/>
                  </a:cubicBezTo>
                  <a:lnTo>
                    <a:pt x="22626" y="1553"/>
                  </a:lnTo>
                  <a:cubicBezTo>
                    <a:pt x="22625" y="1554"/>
                    <a:pt x="22624" y="1554"/>
                    <a:pt x="22624" y="1555"/>
                  </a:cubicBezTo>
                  <a:cubicBezTo>
                    <a:pt x="22685" y="1545"/>
                    <a:pt x="22743" y="1536"/>
                    <a:pt x="22803" y="1526"/>
                  </a:cubicBezTo>
                  <a:cubicBezTo>
                    <a:pt x="22867" y="1517"/>
                    <a:pt x="22934" y="1514"/>
                    <a:pt x="23000" y="1510"/>
                  </a:cubicBezTo>
                  <a:lnTo>
                    <a:pt x="22995" y="1510"/>
                  </a:lnTo>
                  <a:cubicBezTo>
                    <a:pt x="23024" y="1509"/>
                    <a:pt x="23052" y="1508"/>
                    <a:pt x="23081" y="1508"/>
                  </a:cubicBezTo>
                  <a:close/>
                  <a:moveTo>
                    <a:pt x="22608" y="18301"/>
                  </a:moveTo>
                  <a:lnTo>
                    <a:pt x="22608" y="18301"/>
                  </a:lnTo>
                  <a:cubicBezTo>
                    <a:pt x="22608" y="18301"/>
                    <a:pt x="22608" y="18301"/>
                    <a:pt x="22608" y="18301"/>
                  </a:cubicBezTo>
                  <a:cubicBezTo>
                    <a:pt x="22608" y="18301"/>
                    <a:pt x="22608" y="18301"/>
                    <a:pt x="22608" y="18301"/>
                  </a:cubicBezTo>
                  <a:close/>
                  <a:moveTo>
                    <a:pt x="22675" y="18558"/>
                  </a:moveTo>
                  <a:lnTo>
                    <a:pt x="22675" y="18558"/>
                  </a:lnTo>
                  <a:cubicBezTo>
                    <a:pt x="22676" y="18561"/>
                    <a:pt x="22677" y="18564"/>
                    <a:pt x="22678" y="18566"/>
                  </a:cubicBezTo>
                  <a:lnTo>
                    <a:pt x="22678" y="18566"/>
                  </a:lnTo>
                  <a:cubicBezTo>
                    <a:pt x="22678" y="18563"/>
                    <a:pt x="22677" y="18561"/>
                    <a:pt x="22675" y="18558"/>
                  </a:cubicBezTo>
                  <a:close/>
                  <a:moveTo>
                    <a:pt x="27476" y="18873"/>
                  </a:moveTo>
                  <a:cubicBezTo>
                    <a:pt x="27474" y="18874"/>
                    <a:pt x="27474" y="18874"/>
                    <a:pt x="27474" y="18875"/>
                  </a:cubicBezTo>
                  <a:cubicBezTo>
                    <a:pt x="27475" y="18875"/>
                    <a:pt x="27475" y="18874"/>
                    <a:pt x="27476" y="18873"/>
                  </a:cubicBezTo>
                  <a:close/>
                  <a:moveTo>
                    <a:pt x="5768" y="18935"/>
                  </a:moveTo>
                  <a:lnTo>
                    <a:pt x="5768" y="18935"/>
                  </a:lnTo>
                  <a:cubicBezTo>
                    <a:pt x="5769" y="18937"/>
                    <a:pt x="5769" y="18938"/>
                    <a:pt x="5770" y="18940"/>
                  </a:cubicBezTo>
                  <a:lnTo>
                    <a:pt x="5770" y="18940"/>
                  </a:lnTo>
                  <a:cubicBezTo>
                    <a:pt x="5769" y="18938"/>
                    <a:pt x="5769" y="18936"/>
                    <a:pt x="5768" y="18935"/>
                  </a:cubicBezTo>
                  <a:close/>
                  <a:moveTo>
                    <a:pt x="13239" y="19708"/>
                  </a:moveTo>
                  <a:lnTo>
                    <a:pt x="13239" y="19708"/>
                  </a:lnTo>
                  <a:cubicBezTo>
                    <a:pt x="13239" y="19708"/>
                    <a:pt x="13240" y="19708"/>
                    <a:pt x="13240" y="19709"/>
                  </a:cubicBezTo>
                  <a:lnTo>
                    <a:pt x="13240" y="19709"/>
                  </a:lnTo>
                  <a:cubicBezTo>
                    <a:pt x="13240" y="19708"/>
                    <a:pt x="13239" y="19708"/>
                    <a:pt x="13239" y="19708"/>
                  </a:cubicBezTo>
                  <a:close/>
                  <a:moveTo>
                    <a:pt x="23573" y="19767"/>
                  </a:moveTo>
                  <a:cubicBezTo>
                    <a:pt x="23575" y="19768"/>
                    <a:pt x="23576" y="19769"/>
                    <a:pt x="23577" y="19770"/>
                  </a:cubicBezTo>
                  <a:lnTo>
                    <a:pt x="23577" y="19770"/>
                  </a:lnTo>
                  <a:cubicBezTo>
                    <a:pt x="23576" y="19769"/>
                    <a:pt x="23574" y="19768"/>
                    <a:pt x="23573" y="19767"/>
                  </a:cubicBezTo>
                  <a:close/>
                  <a:moveTo>
                    <a:pt x="10069" y="20297"/>
                  </a:moveTo>
                  <a:cubicBezTo>
                    <a:pt x="10069" y="20298"/>
                    <a:pt x="10069" y="20298"/>
                    <a:pt x="10069" y="20298"/>
                  </a:cubicBezTo>
                  <a:lnTo>
                    <a:pt x="10069" y="20298"/>
                  </a:lnTo>
                  <a:cubicBezTo>
                    <a:pt x="10069" y="20298"/>
                    <a:pt x="10069" y="20297"/>
                    <a:pt x="10069" y="20297"/>
                  </a:cubicBezTo>
                  <a:close/>
                  <a:moveTo>
                    <a:pt x="7741" y="20737"/>
                  </a:moveTo>
                  <a:cubicBezTo>
                    <a:pt x="7741" y="20738"/>
                    <a:pt x="7741" y="20738"/>
                    <a:pt x="7741" y="20739"/>
                  </a:cubicBezTo>
                  <a:lnTo>
                    <a:pt x="7741" y="20739"/>
                  </a:lnTo>
                  <a:cubicBezTo>
                    <a:pt x="7741" y="20738"/>
                    <a:pt x="7741" y="20738"/>
                    <a:pt x="7741" y="20737"/>
                  </a:cubicBezTo>
                  <a:close/>
                  <a:moveTo>
                    <a:pt x="23038" y="20815"/>
                  </a:moveTo>
                  <a:cubicBezTo>
                    <a:pt x="23038" y="20816"/>
                    <a:pt x="23037" y="20817"/>
                    <a:pt x="23037" y="20818"/>
                  </a:cubicBezTo>
                  <a:lnTo>
                    <a:pt x="23037" y="20818"/>
                  </a:lnTo>
                  <a:cubicBezTo>
                    <a:pt x="23037" y="20817"/>
                    <a:pt x="23038" y="20816"/>
                    <a:pt x="23038" y="20815"/>
                  </a:cubicBezTo>
                  <a:close/>
                  <a:moveTo>
                    <a:pt x="23037" y="20818"/>
                  </a:moveTo>
                  <a:cubicBezTo>
                    <a:pt x="23036" y="20819"/>
                    <a:pt x="23035" y="20820"/>
                    <a:pt x="23034" y="20822"/>
                  </a:cubicBezTo>
                  <a:lnTo>
                    <a:pt x="23034" y="20822"/>
                  </a:lnTo>
                  <a:cubicBezTo>
                    <a:pt x="23035" y="20820"/>
                    <a:pt x="23036" y="20819"/>
                    <a:pt x="23037" y="20818"/>
                  </a:cubicBezTo>
                  <a:close/>
                  <a:moveTo>
                    <a:pt x="11412" y="21287"/>
                  </a:moveTo>
                  <a:cubicBezTo>
                    <a:pt x="11411" y="21288"/>
                    <a:pt x="11410" y="21288"/>
                    <a:pt x="11409" y="21289"/>
                  </a:cubicBezTo>
                  <a:lnTo>
                    <a:pt x="11409" y="21289"/>
                  </a:lnTo>
                  <a:cubicBezTo>
                    <a:pt x="11411" y="21288"/>
                    <a:pt x="11411" y="21288"/>
                    <a:pt x="11412" y="21287"/>
                  </a:cubicBezTo>
                  <a:close/>
                  <a:moveTo>
                    <a:pt x="11266" y="21424"/>
                  </a:moveTo>
                  <a:lnTo>
                    <a:pt x="11266" y="21424"/>
                  </a:lnTo>
                  <a:cubicBezTo>
                    <a:pt x="11265" y="21425"/>
                    <a:pt x="11264" y="21426"/>
                    <a:pt x="11262" y="21427"/>
                  </a:cubicBezTo>
                  <a:cubicBezTo>
                    <a:pt x="11264" y="21427"/>
                    <a:pt x="11265" y="21425"/>
                    <a:pt x="11266" y="21424"/>
                  </a:cubicBezTo>
                  <a:close/>
                  <a:moveTo>
                    <a:pt x="17421" y="21950"/>
                  </a:moveTo>
                  <a:lnTo>
                    <a:pt x="17421" y="21950"/>
                  </a:lnTo>
                  <a:cubicBezTo>
                    <a:pt x="17423" y="21950"/>
                    <a:pt x="17424" y="21951"/>
                    <a:pt x="17425" y="21952"/>
                  </a:cubicBezTo>
                  <a:lnTo>
                    <a:pt x="17425" y="21952"/>
                  </a:lnTo>
                  <a:cubicBezTo>
                    <a:pt x="17424" y="21951"/>
                    <a:pt x="17422" y="21950"/>
                    <a:pt x="17421" y="21950"/>
                  </a:cubicBezTo>
                  <a:close/>
                  <a:moveTo>
                    <a:pt x="17425" y="21952"/>
                  </a:moveTo>
                  <a:lnTo>
                    <a:pt x="17425" y="21952"/>
                  </a:lnTo>
                  <a:cubicBezTo>
                    <a:pt x="17426" y="21953"/>
                    <a:pt x="17426" y="21953"/>
                    <a:pt x="17427" y="21954"/>
                  </a:cubicBezTo>
                  <a:lnTo>
                    <a:pt x="17427" y="21954"/>
                  </a:lnTo>
                  <a:cubicBezTo>
                    <a:pt x="17426" y="21953"/>
                    <a:pt x="17426" y="21953"/>
                    <a:pt x="17425" y="21952"/>
                  </a:cubicBezTo>
                  <a:close/>
                  <a:moveTo>
                    <a:pt x="17619" y="21974"/>
                  </a:moveTo>
                  <a:cubicBezTo>
                    <a:pt x="17620" y="21974"/>
                    <a:pt x="17621" y="21974"/>
                    <a:pt x="17622" y="21974"/>
                  </a:cubicBezTo>
                  <a:lnTo>
                    <a:pt x="17622" y="21974"/>
                  </a:lnTo>
                  <a:cubicBezTo>
                    <a:pt x="17620" y="21974"/>
                    <a:pt x="17620" y="21974"/>
                    <a:pt x="17619" y="21974"/>
                  </a:cubicBezTo>
                  <a:close/>
                  <a:moveTo>
                    <a:pt x="17637" y="21981"/>
                  </a:moveTo>
                  <a:cubicBezTo>
                    <a:pt x="17638" y="21981"/>
                    <a:pt x="17639" y="21981"/>
                    <a:pt x="17640" y="21981"/>
                  </a:cubicBezTo>
                  <a:lnTo>
                    <a:pt x="17640" y="21981"/>
                  </a:lnTo>
                  <a:cubicBezTo>
                    <a:pt x="17639" y="21981"/>
                    <a:pt x="17638" y="21981"/>
                    <a:pt x="17637" y="21981"/>
                  </a:cubicBezTo>
                  <a:close/>
                  <a:moveTo>
                    <a:pt x="17640" y="21981"/>
                  </a:moveTo>
                  <a:cubicBezTo>
                    <a:pt x="17641" y="21982"/>
                    <a:pt x="17641" y="21982"/>
                    <a:pt x="17642" y="21982"/>
                  </a:cubicBezTo>
                  <a:lnTo>
                    <a:pt x="17642" y="21982"/>
                  </a:lnTo>
                  <a:cubicBezTo>
                    <a:pt x="17641" y="21982"/>
                    <a:pt x="17641" y="21982"/>
                    <a:pt x="17640" y="21981"/>
                  </a:cubicBezTo>
                  <a:close/>
                  <a:moveTo>
                    <a:pt x="10921" y="22057"/>
                  </a:moveTo>
                  <a:lnTo>
                    <a:pt x="10921" y="22057"/>
                  </a:lnTo>
                  <a:cubicBezTo>
                    <a:pt x="10921" y="22058"/>
                    <a:pt x="10921" y="22059"/>
                    <a:pt x="10921" y="22061"/>
                  </a:cubicBezTo>
                  <a:lnTo>
                    <a:pt x="10921" y="22061"/>
                  </a:lnTo>
                  <a:cubicBezTo>
                    <a:pt x="10921" y="22060"/>
                    <a:pt x="10921" y="22058"/>
                    <a:pt x="10921" y="22057"/>
                  </a:cubicBezTo>
                  <a:close/>
                  <a:moveTo>
                    <a:pt x="21923" y="22286"/>
                  </a:moveTo>
                  <a:cubicBezTo>
                    <a:pt x="21923" y="22286"/>
                    <a:pt x="21922" y="22287"/>
                    <a:pt x="21922" y="22287"/>
                  </a:cubicBezTo>
                  <a:lnTo>
                    <a:pt x="21922" y="22287"/>
                  </a:lnTo>
                  <a:cubicBezTo>
                    <a:pt x="21922" y="22287"/>
                    <a:pt x="21923" y="22286"/>
                    <a:pt x="21923" y="22286"/>
                  </a:cubicBezTo>
                  <a:close/>
                  <a:moveTo>
                    <a:pt x="10351" y="22302"/>
                  </a:moveTo>
                  <a:cubicBezTo>
                    <a:pt x="10351" y="22302"/>
                    <a:pt x="10351" y="22302"/>
                    <a:pt x="10352" y="22302"/>
                  </a:cubicBezTo>
                  <a:lnTo>
                    <a:pt x="10352" y="22302"/>
                  </a:lnTo>
                  <a:cubicBezTo>
                    <a:pt x="10351" y="22302"/>
                    <a:pt x="10351" y="22302"/>
                    <a:pt x="10351" y="22302"/>
                  </a:cubicBezTo>
                  <a:close/>
                  <a:moveTo>
                    <a:pt x="21753" y="22476"/>
                  </a:moveTo>
                  <a:lnTo>
                    <a:pt x="21753" y="22476"/>
                  </a:lnTo>
                  <a:cubicBezTo>
                    <a:pt x="21752" y="22477"/>
                    <a:pt x="21751" y="22478"/>
                    <a:pt x="21750" y="22480"/>
                  </a:cubicBezTo>
                  <a:cubicBezTo>
                    <a:pt x="21751" y="22479"/>
                    <a:pt x="21752" y="22478"/>
                    <a:pt x="21753" y="22476"/>
                  </a:cubicBezTo>
                  <a:close/>
                  <a:moveTo>
                    <a:pt x="20668" y="22885"/>
                  </a:moveTo>
                  <a:cubicBezTo>
                    <a:pt x="20668" y="22885"/>
                    <a:pt x="20669" y="22885"/>
                    <a:pt x="20669" y="22885"/>
                  </a:cubicBezTo>
                  <a:lnTo>
                    <a:pt x="20669" y="22885"/>
                  </a:lnTo>
                  <a:cubicBezTo>
                    <a:pt x="20669" y="22885"/>
                    <a:pt x="20668" y="22885"/>
                    <a:pt x="20668" y="22885"/>
                  </a:cubicBezTo>
                  <a:close/>
                  <a:moveTo>
                    <a:pt x="17323" y="23199"/>
                  </a:moveTo>
                  <a:cubicBezTo>
                    <a:pt x="17325" y="23200"/>
                    <a:pt x="17326" y="23200"/>
                    <a:pt x="17328" y="23201"/>
                  </a:cubicBezTo>
                  <a:lnTo>
                    <a:pt x="17328" y="23201"/>
                  </a:lnTo>
                  <a:cubicBezTo>
                    <a:pt x="17326" y="23199"/>
                    <a:pt x="17324" y="23199"/>
                    <a:pt x="17323" y="23199"/>
                  </a:cubicBezTo>
                  <a:close/>
                  <a:moveTo>
                    <a:pt x="17556" y="23255"/>
                  </a:moveTo>
                  <a:lnTo>
                    <a:pt x="17556" y="23255"/>
                  </a:lnTo>
                  <a:cubicBezTo>
                    <a:pt x="17557" y="23255"/>
                    <a:pt x="17559" y="23256"/>
                    <a:pt x="17561" y="23256"/>
                  </a:cubicBezTo>
                  <a:cubicBezTo>
                    <a:pt x="17559" y="23255"/>
                    <a:pt x="17557" y="23255"/>
                    <a:pt x="17556" y="23255"/>
                  </a:cubicBezTo>
                  <a:close/>
                  <a:moveTo>
                    <a:pt x="14645" y="23383"/>
                  </a:moveTo>
                  <a:lnTo>
                    <a:pt x="14645" y="23383"/>
                  </a:lnTo>
                  <a:cubicBezTo>
                    <a:pt x="14645" y="23384"/>
                    <a:pt x="14645" y="23385"/>
                    <a:pt x="14644" y="23385"/>
                  </a:cubicBezTo>
                  <a:cubicBezTo>
                    <a:pt x="14645" y="23384"/>
                    <a:pt x="14645" y="23384"/>
                    <a:pt x="14645" y="23383"/>
                  </a:cubicBezTo>
                  <a:close/>
                  <a:moveTo>
                    <a:pt x="12527" y="24188"/>
                  </a:moveTo>
                  <a:lnTo>
                    <a:pt x="12529" y="24188"/>
                  </a:lnTo>
                  <a:lnTo>
                    <a:pt x="12529" y="24188"/>
                  </a:lnTo>
                  <a:cubicBezTo>
                    <a:pt x="12528" y="24188"/>
                    <a:pt x="12528" y="24188"/>
                    <a:pt x="12527" y="24188"/>
                  </a:cubicBezTo>
                  <a:close/>
                  <a:moveTo>
                    <a:pt x="8060" y="28874"/>
                  </a:moveTo>
                  <a:lnTo>
                    <a:pt x="8060" y="28874"/>
                  </a:lnTo>
                  <a:cubicBezTo>
                    <a:pt x="8060" y="28875"/>
                    <a:pt x="8059" y="28876"/>
                    <a:pt x="8058" y="28877"/>
                  </a:cubicBezTo>
                  <a:lnTo>
                    <a:pt x="8058" y="28877"/>
                  </a:lnTo>
                  <a:cubicBezTo>
                    <a:pt x="8059" y="28877"/>
                    <a:pt x="8059" y="28876"/>
                    <a:pt x="8060" y="28874"/>
                  </a:cubicBezTo>
                  <a:close/>
                  <a:moveTo>
                    <a:pt x="18975" y="3297"/>
                  </a:moveTo>
                  <a:cubicBezTo>
                    <a:pt x="18997" y="3297"/>
                    <a:pt x="19018" y="3298"/>
                    <a:pt x="19040" y="3300"/>
                  </a:cubicBezTo>
                  <a:cubicBezTo>
                    <a:pt x="19114" y="3306"/>
                    <a:pt x="19187" y="3313"/>
                    <a:pt x="19262" y="3321"/>
                  </a:cubicBezTo>
                  <a:cubicBezTo>
                    <a:pt x="19300" y="3325"/>
                    <a:pt x="19336" y="3328"/>
                    <a:pt x="19373" y="3332"/>
                  </a:cubicBezTo>
                  <a:cubicBezTo>
                    <a:pt x="19412" y="3338"/>
                    <a:pt x="19450" y="3344"/>
                    <a:pt x="19488" y="3351"/>
                  </a:cubicBezTo>
                  <a:cubicBezTo>
                    <a:pt x="19543" y="3363"/>
                    <a:pt x="19599" y="3378"/>
                    <a:pt x="19655" y="3390"/>
                  </a:cubicBezTo>
                  <a:cubicBezTo>
                    <a:pt x="19724" y="3408"/>
                    <a:pt x="19794" y="3421"/>
                    <a:pt x="19861" y="3444"/>
                  </a:cubicBezTo>
                  <a:cubicBezTo>
                    <a:pt x="19913" y="3462"/>
                    <a:pt x="19962" y="3487"/>
                    <a:pt x="20011" y="3510"/>
                  </a:cubicBezTo>
                  <a:lnTo>
                    <a:pt x="20011" y="3510"/>
                  </a:lnTo>
                  <a:cubicBezTo>
                    <a:pt x="20010" y="3510"/>
                    <a:pt x="20010" y="3509"/>
                    <a:pt x="20010" y="3509"/>
                  </a:cubicBezTo>
                  <a:lnTo>
                    <a:pt x="20010" y="3509"/>
                  </a:lnTo>
                  <a:cubicBezTo>
                    <a:pt x="20067" y="3539"/>
                    <a:pt x="20124" y="3569"/>
                    <a:pt x="20181" y="3599"/>
                  </a:cubicBezTo>
                  <a:cubicBezTo>
                    <a:pt x="20212" y="3615"/>
                    <a:pt x="20243" y="3632"/>
                    <a:pt x="20274" y="3650"/>
                  </a:cubicBezTo>
                  <a:cubicBezTo>
                    <a:pt x="20305" y="3668"/>
                    <a:pt x="20333" y="3686"/>
                    <a:pt x="20363" y="3705"/>
                  </a:cubicBezTo>
                  <a:cubicBezTo>
                    <a:pt x="20391" y="3726"/>
                    <a:pt x="20419" y="3745"/>
                    <a:pt x="20446" y="3767"/>
                  </a:cubicBezTo>
                  <a:cubicBezTo>
                    <a:pt x="20476" y="3791"/>
                    <a:pt x="20506" y="3816"/>
                    <a:pt x="20534" y="3841"/>
                  </a:cubicBezTo>
                  <a:lnTo>
                    <a:pt x="20646" y="3950"/>
                  </a:lnTo>
                  <a:cubicBezTo>
                    <a:pt x="20682" y="3984"/>
                    <a:pt x="20714" y="4022"/>
                    <a:pt x="20747" y="4058"/>
                  </a:cubicBezTo>
                  <a:cubicBezTo>
                    <a:pt x="20770" y="4089"/>
                    <a:pt x="20795" y="4118"/>
                    <a:pt x="20817" y="4149"/>
                  </a:cubicBezTo>
                  <a:cubicBezTo>
                    <a:pt x="20841" y="4183"/>
                    <a:pt x="20864" y="4218"/>
                    <a:pt x="20889" y="4252"/>
                  </a:cubicBezTo>
                  <a:lnTo>
                    <a:pt x="20888" y="4251"/>
                  </a:lnTo>
                  <a:lnTo>
                    <a:pt x="20888" y="4251"/>
                  </a:lnTo>
                  <a:cubicBezTo>
                    <a:pt x="20939" y="4337"/>
                    <a:pt x="20988" y="4422"/>
                    <a:pt x="21031" y="4512"/>
                  </a:cubicBezTo>
                  <a:cubicBezTo>
                    <a:pt x="21048" y="4548"/>
                    <a:pt x="21064" y="4585"/>
                    <a:pt x="21078" y="4622"/>
                  </a:cubicBezTo>
                  <a:lnTo>
                    <a:pt x="21076" y="4621"/>
                  </a:lnTo>
                  <a:lnTo>
                    <a:pt x="21076" y="4621"/>
                  </a:lnTo>
                  <a:cubicBezTo>
                    <a:pt x="21093" y="4669"/>
                    <a:pt x="21104" y="4718"/>
                    <a:pt x="21115" y="4766"/>
                  </a:cubicBezTo>
                  <a:lnTo>
                    <a:pt x="21115" y="4766"/>
                  </a:lnTo>
                  <a:cubicBezTo>
                    <a:pt x="21115" y="4766"/>
                    <a:pt x="21114" y="4766"/>
                    <a:pt x="21114" y="4766"/>
                  </a:cubicBezTo>
                  <a:lnTo>
                    <a:pt x="21114" y="4766"/>
                  </a:lnTo>
                  <a:cubicBezTo>
                    <a:pt x="21135" y="4884"/>
                    <a:pt x="21148" y="5004"/>
                    <a:pt x="21157" y="5124"/>
                  </a:cubicBezTo>
                  <a:cubicBezTo>
                    <a:pt x="21162" y="5195"/>
                    <a:pt x="21161" y="5266"/>
                    <a:pt x="21158" y="5338"/>
                  </a:cubicBezTo>
                  <a:lnTo>
                    <a:pt x="21158" y="5339"/>
                  </a:lnTo>
                  <a:lnTo>
                    <a:pt x="21158" y="5344"/>
                  </a:lnTo>
                  <a:cubicBezTo>
                    <a:pt x="21152" y="5428"/>
                    <a:pt x="21141" y="5514"/>
                    <a:pt x="21125" y="5598"/>
                  </a:cubicBezTo>
                  <a:cubicBezTo>
                    <a:pt x="21115" y="5649"/>
                    <a:pt x="21104" y="5702"/>
                    <a:pt x="21088" y="5753"/>
                  </a:cubicBezTo>
                  <a:cubicBezTo>
                    <a:pt x="21074" y="5805"/>
                    <a:pt x="21057" y="5857"/>
                    <a:pt x="21040" y="5908"/>
                  </a:cubicBezTo>
                  <a:cubicBezTo>
                    <a:pt x="20987" y="6055"/>
                    <a:pt x="20930" y="6199"/>
                    <a:pt x="20868" y="6342"/>
                  </a:cubicBezTo>
                  <a:cubicBezTo>
                    <a:pt x="20809" y="6480"/>
                    <a:pt x="20742" y="6617"/>
                    <a:pt x="20675" y="6751"/>
                  </a:cubicBezTo>
                  <a:cubicBezTo>
                    <a:pt x="20645" y="6808"/>
                    <a:pt x="20615" y="6865"/>
                    <a:pt x="20583" y="6919"/>
                  </a:cubicBezTo>
                  <a:cubicBezTo>
                    <a:pt x="20565" y="6950"/>
                    <a:pt x="20548" y="6982"/>
                    <a:pt x="20529" y="7011"/>
                  </a:cubicBezTo>
                  <a:cubicBezTo>
                    <a:pt x="20508" y="7043"/>
                    <a:pt x="20487" y="7076"/>
                    <a:pt x="20466" y="7108"/>
                  </a:cubicBezTo>
                  <a:cubicBezTo>
                    <a:pt x="20435" y="7151"/>
                    <a:pt x="20405" y="7193"/>
                    <a:pt x="20373" y="7234"/>
                  </a:cubicBezTo>
                  <a:cubicBezTo>
                    <a:pt x="20335" y="7285"/>
                    <a:pt x="20294" y="7335"/>
                    <a:pt x="20254" y="7386"/>
                  </a:cubicBezTo>
                  <a:cubicBezTo>
                    <a:pt x="20185" y="7474"/>
                    <a:pt x="20111" y="7557"/>
                    <a:pt x="20037" y="7641"/>
                  </a:cubicBezTo>
                  <a:lnTo>
                    <a:pt x="20038" y="7640"/>
                  </a:lnTo>
                  <a:lnTo>
                    <a:pt x="20038" y="7640"/>
                  </a:lnTo>
                  <a:cubicBezTo>
                    <a:pt x="20037" y="7641"/>
                    <a:pt x="20037" y="7641"/>
                    <a:pt x="20037" y="7642"/>
                  </a:cubicBezTo>
                  <a:lnTo>
                    <a:pt x="20033" y="7646"/>
                  </a:lnTo>
                  <a:cubicBezTo>
                    <a:pt x="20035" y="7645"/>
                    <a:pt x="20035" y="7644"/>
                    <a:pt x="20036" y="7644"/>
                  </a:cubicBezTo>
                  <a:lnTo>
                    <a:pt x="20036" y="7644"/>
                  </a:lnTo>
                  <a:cubicBezTo>
                    <a:pt x="19994" y="7687"/>
                    <a:pt x="19953" y="7732"/>
                    <a:pt x="19908" y="7773"/>
                  </a:cubicBezTo>
                  <a:cubicBezTo>
                    <a:pt x="19886" y="7795"/>
                    <a:pt x="19862" y="7817"/>
                    <a:pt x="19837" y="7840"/>
                  </a:cubicBezTo>
                  <a:cubicBezTo>
                    <a:pt x="19809" y="7864"/>
                    <a:pt x="19780" y="7888"/>
                    <a:pt x="19754" y="7912"/>
                  </a:cubicBezTo>
                  <a:cubicBezTo>
                    <a:pt x="19707" y="7951"/>
                    <a:pt x="19662" y="7991"/>
                    <a:pt x="19615" y="8029"/>
                  </a:cubicBezTo>
                  <a:cubicBezTo>
                    <a:pt x="19605" y="8039"/>
                    <a:pt x="19595" y="8049"/>
                    <a:pt x="19584" y="8058"/>
                  </a:cubicBezTo>
                  <a:cubicBezTo>
                    <a:pt x="19558" y="8084"/>
                    <a:pt x="19530" y="8109"/>
                    <a:pt x="19501" y="8135"/>
                  </a:cubicBezTo>
                  <a:cubicBezTo>
                    <a:pt x="19500" y="8136"/>
                    <a:pt x="19500" y="8136"/>
                    <a:pt x="19499" y="8136"/>
                  </a:cubicBezTo>
                  <a:cubicBezTo>
                    <a:pt x="19479" y="8153"/>
                    <a:pt x="19461" y="8170"/>
                    <a:pt x="19442" y="8187"/>
                  </a:cubicBezTo>
                  <a:cubicBezTo>
                    <a:pt x="19474" y="8204"/>
                    <a:pt x="19505" y="8225"/>
                    <a:pt x="19537" y="8245"/>
                  </a:cubicBezTo>
                  <a:cubicBezTo>
                    <a:pt x="19541" y="8248"/>
                    <a:pt x="19543" y="8249"/>
                    <a:pt x="19547" y="8251"/>
                  </a:cubicBezTo>
                  <a:cubicBezTo>
                    <a:pt x="19561" y="8259"/>
                    <a:pt x="19572" y="8266"/>
                    <a:pt x="19583" y="8276"/>
                  </a:cubicBezTo>
                  <a:cubicBezTo>
                    <a:pt x="19594" y="8284"/>
                    <a:pt x="19604" y="8290"/>
                    <a:pt x="19614" y="8297"/>
                  </a:cubicBezTo>
                  <a:cubicBezTo>
                    <a:pt x="19628" y="8306"/>
                    <a:pt x="19641" y="8315"/>
                    <a:pt x="19655" y="8323"/>
                  </a:cubicBezTo>
                  <a:lnTo>
                    <a:pt x="19655" y="8323"/>
                  </a:lnTo>
                  <a:cubicBezTo>
                    <a:pt x="19654" y="8323"/>
                    <a:pt x="19654" y="8322"/>
                    <a:pt x="19654" y="8322"/>
                  </a:cubicBezTo>
                  <a:lnTo>
                    <a:pt x="19654" y="8322"/>
                  </a:lnTo>
                  <a:cubicBezTo>
                    <a:pt x="19655" y="8323"/>
                    <a:pt x="19656" y="8324"/>
                    <a:pt x="19657" y="8325"/>
                  </a:cubicBezTo>
                  <a:lnTo>
                    <a:pt x="19657" y="8325"/>
                  </a:lnTo>
                  <a:cubicBezTo>
                    <a:pt x="19656" y="8324"/>
                    <a:pt x="19655" y="8324"/>
                    <a:pt x="19655" y="8323"/>
                  </a:cubicBezTo>
                  <a:lnTo>
                    <a:pt x="19655" y="8323"/>
                  </a:lnTo>
                  <a:cubicBezTo>
                    <a:pt x="19656" y="8324"/>
                    <a:pt x="19657" y="8325"/>
                    <a:pt x="19659" y="8326"/>
                  </a:cubicBezTo>
                  <a:lnTo>
                    <a:pt x="19659" y="8326"/>
                  </a:lnTo>
                  <a:cubicBezTo>
                    <a:pt x="19658" y="8326"/>
                    <a:pt x="19658" y="8325"/>
                    <a:pt x="19657" y="8325"/>
                  </a:cubicBezTo>
                  <a:lnTo>
                    <a:pt x="19657" y="8325"/>
                  </a:lnTo>
                  <a:cubicBezTo>
                    <a:pt x="19658" y="8325"/>
                    <a:pt x="19659" y="8326"/>
                    <a:pt x="19660" y="8326"/>
                  </a:cubicBezTo>
                  <a:cubicBezTo>
                    <a:pt x="19659" y="8326"/>
                    <a:pt x="19659" y="8326"/>
                    <a:pt x="19659" y="8326"/>
                  </a:cubicBezTo>
                  <a:lnTo>
                    <a:pt x="19659" y="8326"/>
                  </a:lnTo>
                  <a:cubicBezTo>
                    <a:pt x="19685" y="8344"/>
                    <a:pt x="19709" y="8364"/>
                    <a:pt x="19733" y="8384"/>
                  </a:cubicBezTo>
                  <a:cubicBezTo>
                    <a:pt x="19779" y="8426"/>
                    <a:pt x="19822" y="8471"/>
                    <a:pt x="19865" y="8517"/>
                  </a:cubicBezTo>
                  <a:cubicBezTo>
                    <a:pt x="19907" y="8563"/>
                    <a:pt x="19950" y="8607"/>
                    <a:pt x="19991" y="8655"/>
                  </a:cubicBezTo>
                  <a:cubicBezTo>
                    <a:pt x="19990" y="8654"/>
                    <a:pt x="19990" y="8653"/>
                    <a:pt x="19989" y="8652"/>
                  </a:cubicBezTo>
                  <a:lnTo>
                    <a:pt x="19989" y="8652"/>
                  </a:lnTo>
                  <a:cubicBezTo>
                    <a:pt x="20026" y="8695"/>
                    <a:pt x="20062" y="8741"/>
                    <a:pt x="20094" y="8789"/>
                  </a:cubicBezTo>
                  <a:lnTo>
                    <a:pt x="20094" y="8789"/>
                  </a:lnTo>
                  <a:cubicBezTo>
                    <a:pt x="20096" y="8794"/>
                    <a:pt x="20101" y="8798"/>
                    <a:pt x="20104" y="8803"/>
                  </a:cubicBezTo>
                  <a:lnTo>
                    <a:pt x="20105" y="8805"/>
                  </a:lnTo>
                  <a:lnTo>
                    <a:pt x="20106" y="8806"/>
                  </a:lnTo>
                  <a:cubicBezTo>
                    <a:pt x="20154" y="8883"/>
                    <a:pt x="20195" y="8965"/>
                    <a:pt x="20234" y="9048"/>
                  </a:cubicBezTo>
                  <a:lnTo>
                    <a:pt x="20229" y="9039"/>
                  </a:lnTo>
                  <a:lnTo>
                    <a:pt x="20229" y="9039"/>
                  </a:lnTo>
                  <a:cubicBezTo>
                    <a:pt x="20239" y="9063"/>
                    <a:pt x="20249" y="9086"/>
                    <a:pt x="20259" y="9109"/>
                  </a:cubicBezTo>
                  <a:cubicBezTo>
                    <a:pt x="20270" y="9132"/>
                    <a:pt x="20276" y="9156"/>
                    <a:pt x="20284" y="9179"/>
                  </a:cubicBezTo>
                  <a:cubicBezTo>
                    <a:pt x="20290" y="9203"/>
                    <a:pt x="20299" y="9229"/>
                    <a:pt x="20305" y="9254"/>
                  </a:cubicBezTo>
                  <a:cubicBezTo>
                    <a:pt x="20312" y="9283"/>
                    <a:pt x="20319" y="9314"/>
                    <a:pt x="20325" y="9344"/>
                  </a:cubicBezTo>
                  <a:cubicBezTo>
                    <a:pt x="20333" y="9378"/>
                    <a:pt x="20340" y="9412"/>
                    <a:pt x="20346" y="9446"/>
                  </a:cubicBezTo>
                  <a:lnTo>
                    <a:pt x="20343" y="9446"/>
                  </a:lnTo>
                  <a:cubicBezTo>
                    <a:pt x="20352" y="9481"/>
                    <a:pt x="20360" y="9515"/>
                    <a:pt x="20367" y="9549"/>
                  </a:cubicBezTo>
                  <a:cubicBezTo>
                    <a:pt x="20367" y="9551"/>
                    <a:pt x="20368" y="9554"/>
                    <a:pt x="20368" y="9558"/>
                  </a:cubicBezTo>
                  <a:cubicBezTo>
                    <a:pt x="20377" y="9556"/>
                    <a:pt x="20387" y="9555"/>
                    <a:pt x="20397" y="9554"/>
                  </a:cubicBezTo>
                  <a:cubicBezTo>
                    <a:pt x="20433" y="9550"/>
                    <a:pt x="20470" y="9545"/>
                    <a:pt x="20506" y="9541"/>
                  </a:cubicBezTo>
                  <a:cubicBezTo>
                    <a:pt x="20522" y="9540"/>
                    <a:pt x="20541" y="9538"/>
                    <a:pt x="20558" y="9538"/>
                  </a:cubicBezTo>
                  <a:cubicBezTo>
                    <a:pt x="20567" y="9538"/>
                    <a:pt x="20577" y="9539"/>
                    <a:pt x="20585" y="9541"/>
                  </a:cubicBezTo>
                  <a:cubicBezTo>
                    <a:pt x="20596" y="9541"/>
                    <a:pt x="20606" y="9540"/>
                    <a:pt x="20616" y="9539"/>
                  </a:cubicBezTo>
                  <a:lnTo>
                    <a:pt x="20613" y="9539"/>
                  </a:lnTo>
                  <a:cubicBezTo>
                    <a:pt x="20629" y="9538"/>
                    <a:pt x="20644" y="9538"/>
                    <a:pt x="20659" y="9538"/>
                  </a:cubicBezTo>
                  <a:cubicBezTo>
                    <a:pt x="20694" y="9538"/>
                    <a:pt x="20729" y="9539"/>
                    <a:pt x="20764" y="9543"/>
                  </a:cubicBezTo>
                  <a:cubicBezTo>
                    <a:pt x="20846" y="9551"/>
                    <a:pt x="20928" y="9566"/>
                    <a:pt x="21006" y="9584"/>
                  </a:cubicBezTo>
                  <a:lnTo>
                    <a:pt x="21006" y="9584"/>
                  </a:lnTo>
                  <a:cubicBezTo>
                    <a:pt x="21006" y="9583"/>
                    <a:pt x="21005" y="9583"/>
                    <a:pt x="21004" y="9583"/>
                  </a:cubicBezTo>
                  <a:lnTo>
                    <a:pt x="21004" y="9583"/>
                  </a:lnTo>
                  <a:cubicBezTo>
                    <a:pt x="21069" y="9598"/>
                    <a:pt x="21132" y="9617"/>
                    <a:pt x="21196" y="9638"/>
                  </a:cubicBezTo>
                  <a:cubicBezTo>
                    <a:pt x="21267" y="9662"/>
                    <a:pt x="21337" y="9682"/>
                    <a:pt x="21406" y="9708"/>
                  </a:cubicBezTo>
                  <a:cubicBezTo>
                    <a:pt x="21429" y="9715"/>
                    <a:pt x="21450" y="9726"/>
                    <a:pt x="21471" y="9736"/>
                  </a:cubicBezTo>
                  <a:cubicBezTo>
                    <a:pt x="21504" y="9754"/>
                    <a:pt x="21537" y="9775"/>
                    <a:pt x="21568" y="9797"/>
                  </a:cubicBezTo>
                  <a:cubicBezTo>
                    <a:pt x="21567" y="9796"/>
                    <a:pt x="21566" y="9796"/>
                    <a:pt x="21565" y="9795"/>
                  </a:cubicBezTo>
                  <a:lnTo>
                    <a:pt x="21565" y="9795"/>
                  </a:lnTo>
                  <a:cubicBezTo>
                    <a:pt x="21572" y="9800"/>
                    <a:pt x="21578" y="9804"/>
                    <a:pt x="21584" y="9809"/>
                  </a:cubicBezTo>
                  <a:cubicBezTo>
                    <a:pt x="21609" y="9823"/>
                    <a:pt x="21632" y="9835"/>
                    <a:pt x="21656" y="9849"/>
                  </a:cubicBezTo>
                  <a:cubicBezTo>
                    <a:pt x="21719" y="9889"/>
                    <a:pt x="21776" y="9932"/>
                    <a:pt x="21836" y="9976"/>
                  </a:cubicBezTo>
                  <a:cubicBezTo>
                    <a:pt x="21836" y="9976"/>
                    <a:pt x="21836" y="9976"/>
                    <a:pt x="21836" y="9976"/>
                  </a:cubicBezTo>
                  <a:lnTo>
                    <a:pt x="21836" y="9976"/>
                  </a:lnTo>
                  <a:cubicBezTo>
                    <a:pt x="21924" y="10041"/>
                    <a:pt x="22013" y="10102"/>
                    <a:pt x="22099" y="10167"/>
                  </a:cubicBezTo>
                  <a:cubicBezTo>
                    <a:pt x="22096" y="10165"/>
                    <a:pt x="22094" y="10163"/>
                    <a:pt x="22092" y="10162"/>
                  </a:cubicBezTo>
                  <a:lnTo>
                    <a:pt x="22092" y="10162"/>
                  </a:lnTo>
                  <a:cubicBezTo>
                    <a:pt x="22144" y="10200"/>
                    <a:pt x="22198" y="10236"/>
                    <a:pt x="22247" y="10279"/>
                  </a:cubicBezTo>
                  <a:cubicBezTo>
                    <a:pt x="22298" y="10323"/>
                    <a:pt x="22348" y="10366"/>
                    <a:pt x="22395" y="10415"/>
                  </a:cubicBezTo>
                  <a:cubicBezTo>
                    <a:pt x="22417" y="10439"/>
                    <a:pt x="22441" y="10463"/>
                    <a:pt x="22463" y="10488"/>
                  </a:cubicBezTo>
                  <a:cubicBezTo>
                    <a:pt x="22450" y="10459"/>
                    <a:pt x="22436" y="10433"/>
                    <a:pt x="22420" y="10406"/>
                  </a:cubicBezTo>
                  <a:cubicBezTo>
                    <a:pt x="22373" y="10324"/>
                    <a:pt x="22321" y="10245"/>
                    <a:pt x="22259" y="10172"/>
                  </a:cubicBezTo>
                  <a:cubicBezTo>
                    <a:pt x="22197" y="10102"/>
                    <a:pt x="22128" y="10039"/>
                    <a:pt x="22055" y="9984"/>
                  </a:cubicBezTo>
                  <a:cubicBezTo>
                    <a:pt x="21981" y="9927"/>
                    <a:pt x="21901" y="9876"/>
                    <a:pt x="21824" y="9824"/>
                  </a:cubicBezTo>
                  <a:cubicBezTo>
                    <a:pt x="21774" y="9789"/>
                    <a:pt x="21725" y="9751"/>
                    <a:pt x="21676" y="9715"/>
                  </a:cubicBezTo>
                  <a:cubicBezTo>
                    <a:pt x="21628" y="9680"/>
                    <a:pt x="21579" y="9647"/>
                    <a:pt x="21527" y="9620"/>
                  </a:cubicBezTo>
                  <a:cubicBezTo>
                    <a:pt x="21473" y="9592"/>
                    <a:pt x="21416" y="9575"/>
                    <a:pt x="21359" y="9555"/>
                  </a:cubicBezTo>
                  <a:cubicBezTo>
                    <a:pt x="21301" y="9536"/>
                    <a:pt x="21240" y="9517"/>
                    <a:pt x="21181" y="9498"/>
                  </a:cubicBezTo>
                  <a:cubicBezTo>
                    <a:pt x="21121" y="9479"/>
                    <a:pt x="21062" y="9463"/>
                    <a:pt x="21001" y="9451"/>
                  </a:cubicBezTo>
                  <a:cubicBezTo>
                    <a:pt x="20946" y="9440"/>
                    <a:pt x="20890" y="9430"/>
                    <a:pt x="20835" y="9421"/>
                  </a:cubicBezTo>
                  <a:cubicBezTo>
                    <a:pt x="20782" y="9413"/>
                    <a:pt x="20729" y="9409"/>
                    <a:pt x="20675" y="9409"/>
                  </a:cubicBezTo>
                  <a:cubicBezTo>
                    <a:pt x="20616" y="9409"/>
                    <a:pt x="20557" y="9414"/>
                    <a:pt x="20498" y="9421"/>
                  </a:cubicBezTo>
                  <a:cubicBezTo>
                    <a:pt x="20490" y="9422"/>
                    <a:pt x="20482" y="9424"/>
                    <a:pt x="20474" y="9425"/>
                  </a:cubicBezTo>
                  <a:cubicBezTo>
                    <a:pt x="20461" y="9357"/>
                    <a:pt x="20445" y="9288"/>
                    <a:pt x="20430" y="9221"/>
                  </a:cubicBezTo>
                  <a:cubicBezTo>
                    <a:pt x="20418" y="9173"/>
                    <a:pt x="20403" y="9126"/>
                    <a:pt x="20386" y="9080"/>
                  </a:cubicBezTo>
                  <a:cubicBezTo>
                    <a:pt x="20371" y="9037"/>
                    <a:pt x="20352" y="8996"/>
                    <a:pt x="20333" y="8955"/>
                  </a:cubicBezTo>
                  <a:cubicBezTo>
                    <a:pt x="20295" y="8877"/>
                    <a:pt x="20255" y="8800"/>
                    <a:pt x="20209" y="8728"/>
                  </a:cubicBezTo>
                  <a:cubicBezTo>
                    <a:pt x="20160" y="8652"/>
                    <a:pt x="20104" y="8581"/>
                    <a:pt x="20043" y="8516"/>
                  </a:cubicBezTo>
                  <a:cubicBezTo>
                    <a:pt x="19982" y="8449"/>
                    <a:pt x="19920" y="8383"/>
                    <a:pt x="19856" y="8320"/>
                  </a:cubicBezTo>
                  <a:cubicBezTo>
                    <a:pt x="19795" y="8260"/>
                    <a:pt x="19727" y="8212"/>
                    <a:pt x="19654" y="8168"/>
                  </a:cubicBezTo>
                  <a:lnTo>
                    <a:pt x="19754" y="8080"/>
                  </a:lnTo>
                  <a:cubicBezTo>
                    <a:pt x="19856" y="7993"/>
                    <a:pt x="19960" y="7909"/>
                    <a:pt x="20053" y="7812"/>
                  </a:cubicBezTo>
                  <a:cubicBezTo>
                    <a:pt x="20079" y="7785"/>
                    <a:pt x="20106" y="7759"/>
                    <a:pt x="20131" y="7732"/>
                  </a:cubicBezTo>
                  <a:cubicBezTo>
                    <a:pt x="20160" y="7702"/>
                    <a:pt x="20186" y="7671"/>
                    <a:pt x="20212" y="7641"/>
                  </a:cubicBezTo>
                  <a:cubicBezTo>
                    <a:pt x="20253" y="7596"/>
                    <a:pt x="20291" y="7548"/>
                    <a:pt x="20331" y="7501"/>
                  </a:cubicBezTo>
                  <a:cubicBezTo>
                    <a:pt x="20378" y="7443"/>
                    <a:pt x="20423" y="7384"/>
                    <a:pt x="20470" y="7325"/>
                  </a:cubicBezTo>
                  <a:cubicBezTo>
                    <a:pt x="20510" y="7274"/>
                    <a:pt x="20549" y="7221"/>
                    <a:pt x="20584" y="7166"/>
                  </a:cubicBezTo>
                  <a:lnTo>
                    <a:pt x="20646" y="7073"/>
                  </a:lnTo>
                  <a:cubicBezTo>
                    <a:pt x="20668" y="7040"/>
                    <a:pt x="20687" y="7005"/>
                    <a:pt x="20707" y="6970"/>
                  </a:cubicBezTo>
                  <a:cubicBezTo>
                    <a:pt x="20722" y="6945"/>
                    <a:pt x="20734" y="6922"/>
                    <a:pt x="20747" y="6897"/>
                  </a:cubicBezTo>
                  <a:cubicBezTo>
                    <a:pt x="20764" y="6866"/>
                    <a:pt x="20780" y="6835"/>
                    <a:pt x="20796" y="6803"/>
                  </a:cubicBezTo>
                  <a:cubicBezTo>
                    <a:pt x="20826" y="6743"/>
                    <a:pt x="20857" y="6684"/>
                    <a:pt x="20885" y="6623"/>
                  </a:cubicBezTo>
                  <a:cubicBezTo>
                    <a:pt x="20918" y="6552"/>
                    <a:pt x="20951" y="6483"/>
                    <a:pt x="20982" y="6412"/>
                  </a:cubicBezTo>
                  <a:cubicBezTo>
                    <a:pt x="21036" y="6290"/>
                    <a:pt x="21085" y="6168"/>
                    <a:pt x="21131" y="6044"/>
                  </a:cubicBezTo>
                  <a:cubicBezTo>
                    <a:pt x="21155" y="5980"/>
                    <a:pt x="21178" y="5916"/>
                    <a:pt x="21198" y="5850"/>
                  </a:cubicBezTo>
                  <a:cubicBezTo>
                    <a:pt x="21217" y="5792"/>
                    <a:pt x="21233" y="5731"/>
                    <a:pt x="21246" y="5669"/>
                  </a:cubicBezTo>
                  <a:cubicBezTo>
                    <a:pt x="21272" y="5552"/>
                    <a:pt x="21289" y="5434"/>
                    <a:pt x="21294" y="5315"/>
                  </a:cubicBezTo>
                  <a:cubicBezTo>
                    <a:pt x="21300" y="5203"/>
                    <a:pt x="21290" y="5090"/>
                    <a:pt x="21279" y="4977"/>
                  </a:cubicBezTo>
                  <a:lnTo>
                    <a:pt x="21280" y="4977"/>
                  </a:lnTo>
                  <a:cubicBezTo>
                    <a:pt x="21303" y="4993"/>
                    <a:pt x="21323" y="5009"/>
                    <a:pt x="21346" y="5026"/>
                  </a:cubicBezTo>
                  <a:lnTo>
                    <a:pt x="21470" y="5134"/>
                  </a:lnTo>
                  <a:cubicBezTo>
                    <a:pt x="21508" y="5169"/>
                    <a:pt x="21543" y="5205"/>
                    <a:pt x="21579" y="5243"/>
                  </a:cubicBezTo>
                  <a:cubicBezTo>
                    <a:pt x="21594" y="5260"/>
                    <a:pt x="21609" y="5278"/>
                    <a:pt x="21623" y="5294"/>
                  </a:cubicBezTo>
                  <a:cubicBezTo>
                    <a:pt x="21632" y="5305"/>
                    <a:pt x="21640" y="5318"/>
                    <a:pt x="21648" y="5328"/>
                  </a:cubicBezTo>
                  <a:lnTo>
                    <a:pt x="21672" y="5359"/>
                  </a:lnTo>
                  <a:cubicBezTo>
                    <a:pt x="21697" y="5395"/>
                    <a:pt x="21720" y="5431"/>
                    <a:pt x="21743" y="5470"/>
                  </a:cubicBezTo>
                  <a:cubicBezTo>
                    <a:pt x="21769" y="5511"/>
                    <a:pt x="21793" y="5554"/>
                    <a:pt x="21819" y="5598"/>
                  </a:cubicBezTo>
                  <a:cubicBezTo>
                    <a:pt x="21837" y="5632"/>
                    <a:pt x="21854" y="5665"/>
                    <a:pt x="21869" y="5700"/>
                  </a:cubicBezTo>
                  <a:cubicBezTo>
                    <a:pt x="21885" y="5735"/>
                    <a:pt x="21899" y="5769"/>
                    <a:pt x="21915" y="5805"/>
                  </a:cubicBezTo>
                  <a:cubicBezTo>
                    <a:pt x="21937" y="5869"/>
                    <a:pt x="21961" y="5932"/>
                    <a:pt x="21982" y="5998"/>
                  </a:cubicBezTo>
                  <a:cubicBezTo>
                    <a:pt x="22003" y="6067"/>
                    <a:pt x="22023" y="6137"/>
                    <a:pt x="22041" y="6206"/>
                  </a:cubicBezTo>
                  <a:cubicBezTo>
                    <a:pt x="22058" y="6284"/>
                    <a:pt x="22072" y="6361"/>
                    <a:pt x="22086" y="6440"/>
                  </a:cubicBezTo>
                  <a:cubicBezTo>
                    <a:pt x="22099" y="6517"/>
                    <a:pt x="22110" y="6597"/>
                    <a:pt x="22116" y="6675"/>
                  </a:cubicBezTo>
                  <a:cubicBezTo>
                    <a:pt x="22121" y="6741"/>
                    <a:pt x="22126" y="6808"/>
                    <a:pt x="22126" y="6873"/>
                  </a:cubicBezTo>
                  <a:cubicBezTo>
                    <a:pt x="22127" y="6940"/>
                    <a:pt x="22126" y="7009"/>
                    <a:pt x="22123" y="7076"/>
                  </a:cubicBezTo>
                  <a:cubicBezTo>
                    <a:pt x="22121" y="7130"/>
                    <a:pt x="22113" y="7185"/>
                    <a:pt x="22106" y="7240"/>
                  </a:cubicBezTo>
                  <a:cubicBezTo>
                    <a:pt x="22105" y="7243"/>
                    <a:pt x="22105" y="7245"/>
                    <a:pt x="22105" y="7248"/>
                  </a:cubicBezTo>
                  <a:cubicBezTo>
                    <a:pt x="22092" y="7305"/>
                    <a:pt x="22081" y="7362"/>
                    <a:pt x="22068" y="7419"/>
                  </a:cubicBezTo>
                  <a:cubicBezTo>
                    <a:pt x="22055" y="7474"/>
                    <a:pt x="22041" y="7527"/>
                    <a:pt x="22024" y="7580"/>
                  </a:cubicBezTo>
                  <a:cubicBezTo>
                    <a:pt x="21998" y="7663"/>
                    <a:pt x="21971" y="7745"/>
                    <a:pt x="21947" y="7828"/>
                  </a:cubicBezTo>
                  <a:cubicBezTo>
                    <a:pt x="21929" y="7888"/>
                    <a:pt x="21912" y="7945"/>
                    <a:pt x="21893" y="8003"/>
                  </a:cubicBezTo>
                  <a:cubicBezTo>
                    <a:pt x="21891" y="8002"/>
                    <a:pt x="21890" y="8002"/>
                    <a:pt x="21889" y="8001"/>
                  </a:cubicBezTo>
                  <a:cubicBezTo>
                    <a:pt x="21881" y="8033"/>
                    <a:pt x="21872" y="8067"/>
                    <a:pt x="21863" y="8100"/>
                  </a:cubicBezTo>
                  <a:cubicBezTo>
                    <a:pt x="21860" y="8109"/>
                    <a:pt x="21858" y="8117"/>
                    <a:pt x="21855" y="8126"/>
                  </a:cubicBezTo>
                  <a:cubicBezTo>
                    <a:pt x="21875" y="8139"/>
                    <a:pt x="21896" y="8152"/>
                    <a:pt x="21917" y="8166"/>
                  </a:cubicBezTo>
                  <a:cubicBezTo>
                    <a:pt x="21932" y="8177"/>
                    <a:pt x="21950" y="8188"/>
                    <a:pt x="21966" y="8199"/>
                  </a:cubicBezTo>
                  <a:cubicBezTo>
                    <a:pt x="21968" y="8201"/>
                    <a:pt x="21971" y="8203"/>
                    <a:pt x="21973" y="8204"/>
                  </a:cubicBezTo>
                  <a:cubicBezTo>
                    <a:pt x="21984" y="8212"/>
                    <a:pt x="21996" y="8218"/>
                    <a:pt x="22004" y="8227"/>
                  </a:cubicBezTo>
                  <a:lnTo>
                    <a:pt x="22159" y="8320"/>
                  </a:lnTo>
                  <a:cubicBezTo>
                    <a:pt x="22270" y="8384"/>
                    <a:pt x="22378" y="8449"/>
                    <a:pt x="22486" y="8514"/>
                  </a:cubicBezTo>
                  <a:cubicBezTo>
                    <a:pt x="22540" y="8549"/>
                    <a:pt x="22592" y="8583"/>
                    <a:pt x="22644" y="8619"/>
                  </a:cubicBezTo>
                  <a:cubicBezTo>
                    <a:pt x="22695" y="8653"/>
                    <a:pt x="22742" y="8693"/>
                    <a:pt x="22791" y="8730"/>
                  </a:cubicBezTo>
                  <a:cubicBezTo>
                    <a:pt x="22822" y="8756"/>
                    <a:pt x="22851" y="8781"/>
                    <a:pt x="22880" y="8808"/>
                  </a:cubicBezTo>
                  <a:cubicBezTo>
                    <a:pt x="22915" y="8841"/>
                    <a:pt x="22949" y="8873"/>
                    <a:pt x="22984" y="8906"/>
                  </a:cubicBezTo>
                  <a:cubicBezTo>
                    <a:pt x="23046" y="8967"/>
                    <a:pt x="23107" y="9030"/>
                    <a:pt x="23167" y="9094"/>
                  </a:cubicBezTo>
                  <a:cubicBezTo>
                    <a:pt x="23233" y="9164"/>
                    <a:pt x="23296" y="9235"/>
                    <a:pt x="23359" y="9309"/>
                  </a:cubicBezTo>
                  <a:cubicBezTo>
                    <a:pt x="23420" y="9379"/>
                    <a:pt x="23474" y="9453"/>
                    <a:pt x="23530" y="9528"/>
                  </a:cubicBezTo>
                  <a:lnTo>
                    <a:pt x="23526" y="9524"/>
                  </a:lnTo>
                  <a:lnTo>
                    <a:pt x="23526" y="9524"/>
                  </a:lnTo>
                  <a:cubicBezTo>
                    <a:pt x="23551" y="9564"/>
                    <a:pt x="23577" y="9603"/>
                    <a:pt x="23603" y="9643"/>
                  </a:cubicBezTo>
                  <a:cubicBezTo>
                    <a:pt x="23628" y="9683"/>
                    <a:pt x="23650" y="9725"/>
                    <a:pt x="23675" y="9766"/>
                  </a:cubicBezTo>
                  <a:cubicBezTo>
                    <a:pt x="23718" y="9845"/>
                    <a:pt x="23761" y="9926"/>
                    <a:pt x="23799" y="10007"/>
                  </a:cubicBezTo>
                  <a:cubicBezTo>
                    <a:pt x="23821" y="10052"/>
                    <a:pt x="23841" y="10096"/>
                    <a:pt x="23862" y="10141"/>
                  </a:cubicBezTo>
                  <a:cubicBezTo>
                    <a:pt x="23883" y="10188"/>
                    <a:pt x="23901" y="10235"/>
                    <a:pt x="23921" y="10282"/>
                  </a:cubicBezTo>
                  <a:cubicBezTo>
                    <a:pt x="23944" y="10345"/>
                    <a:pt x="23967" y="10407"/>
                    <a:pt x="23988" y="10472"/>
                  </a:cubicBezTo>
                  <a:cubicBezTo>
                    <a:pt x="24010" y="10541"/>
                    <a:pt x="24030" y="10612"/>
                    <a:pt x="24047" y="10683"/>
                  </a:cubicBezTo>
                  <a:lnTo>
                    <a:pt x="24047" y="10684"/>
                  </a:lnTo>
                  <a:lnTo>
                    <a:pt x="24047" y="10685"/>
                  </a:lnTo>
                  <a:cubicBezTo>
                    <a:pt x="24058" y="10738"/>
                    <a:pt x="24068" y="10792"/>
                    <a:pt x="24076" y="10844"/>
                  </a:cubicBezTo>
                  <a:cubicBezTo>
                    <a:pt x="24084" y="10898"/>
                    <a:pt x="24089" y="10953"/>
                    <a:pt x="24096" y="11006"/>
                  </a:cubicBezTo>
                  <a:lnTo>
                    <a:pt x="24096" y="11015"/>
                  </a:lnTo>
                  <a:cubicBezTo>
                    <a:pt x="24097" y="11027"/>
                    <a:pt x="24098" y="11040"/>
                    <a:pt x="24099" y="11052"/>
                  </a:cubicBezTo>
                  <a:cubicBezTo>
                    <a:pt x="24108" y="11128"/>
                    <a:pt x="24114" y="11204"/>
                    <a:pt x="24113" y="11280"/>
                  </a:cubicBezTo>
                  <a:cubicBezTo>
                    <a:pt x="24113" y="11290"/>
                    <a:pt x="24113" y="11300"/>
                    <a:pt x="24112" y="11311"/>
                  </a:cubicBezTo>
                  <a:lnTo>
                    <a:pt x="24112" y="11324"/>
                  </a:lnTo>
                  <a:cubicBezTo>
                    <a:pt x="24068" y="11316"/>
                    <a:pt x="24025" y="11309"/>
                    <a:pt x="23983" y="11302"/>
                  </a:cubicBezTo>
                  <a:cubicBezTo>
                    <a:pt x="23882" y="11287"/>
                    <a:pt x="23779" y="11281"/>
                    <a:pt x="23677" y="11281"/>
                  </a:cubicBezTo>
                  <a:cubicBezTo>
                    <a:pt x="23655" y="11281"/>
                    <a:pt x="23633" y="11281"/>
                    <a:pt x="23611" y="11282"/>
                  </a:cubicBezTo>
                  <a:cubicBezTo>
                    <a:pt x="23577" y="11283"/>
                    <a:pt x="23545" y="11284"/>
                    <a:pt x="23511" y="11287"/>
                  </a:cubicBezTo>
                  <a:cubicBezTo>
                    <a:pt x="23479" y="11288"/>
                    <a:pt x="23447" y="11289"/>
                    <a:pt x="23416" y="11293"/>
                  </a:cubicBezTo>
                  <a:cubicBezTo>
                    <a:pt x="23355" y="11302"/>
                    <a:pt x="23294" y="11314"/>
                    <a:pt x="23237" y="11331"/>
                  </a:cubicBezTo>
                  <a:cubicBezTo>
                    <a:pt x="23174" y="11351"/>
                    <a:pt x="23111" y="11375"/>
                    <a:pt x="23049" y="11396"/>
                  </a:cubicBezTo>
                  <a:cubicBezTo>
                    <a:pt x="22988" y="11418"/>
                    <a:pt x="22926" y="11440"/>
                    <a:pt x="22868" y="11469"/>
                  </a:cubicBezTo>
                  <a:cubicBezTo>
                    <a:pt x="22763" y="11519"/>
                    <a:pt x="22663" y="11574"/>
                    <a:pt x="22566" y="11638"/>
                  </a:cubicBezTo>
                  <a:cubicBezTo>
                    <a:pt x="22519" y="11667"/>
                    <a:pt x="22474" y="11698"/>
                    <a:pt x="22428" y="11728"/>
                  </a:cubicBezTo>
                  <a:cubicBezTo>
                    <a:pt x="22383" y="11757"/>
                    <a:pt x="22337" y="11784"/>
                    <a:pt x="22291" y="11813"/>
                  </a:cubicBezTo>
                  <a:cubicBezTo>
                    <a:pt x="22198" y="11873"/>
                    <a:pt x="22111" y="11943"/>
                    <a:pt x="22043" y="12031"/>
                  </a:cubicBezTo>
                  <a:cubicBezTo>
                    <a:pt x="22004" y="12079"/>
                    <a:pt x="21973" y="12131"/>
                    <a:pt x="21948" y="12187"/>
                  </a:cubicBezTo>
                  <a:cubicBezTo>
                    <a:pt x="21925" y="12237"/>
                    <a:pt x="21903" y="12288"/>
                    <a:pt x="21884" y="12340"/>
                  </a:cubicBezTo>
                  <a:cubicBezTo>
                    <a:pt x="21867" y="12384"/>
                    <a:pt x="21854" y="12430"/>
                    <a:pt x="21842" y="12477"/>
                  </a:cubicBezTo>
                  <a:cubicBezTo>
                    <a:pt x="21819" y="12476"/>
                    <a:pt x="21795" y="12475"/>
                    <a:pt x="21771" y="12472"/>
                  </a:cubicBezTo>
                  <a:cubicBezTo>
                    <a:pt x="21759" y="12471"/>
                    <a:pt x="21746" y="12469"/>
                    <a:pt x="21734" y="12466"/>
                  </a:cubicBezTo>
                  <a:cubicBezTo>
                    <a:pt x="21702" y="12456"/>
                    <a:pt x="21671" y="12445"/>
                    <a:pt x="21641" y="12433"/>
                  </a:cubicBezTo>
                  <a:cubicBezTo>
                    <a:pt x="21606" y="12415"/>
                    <a:pt x="21574" y="12398"/>
                    <a:pt x="21542" y="12379"/>
                  </a:cubicBezTo>
                  <a:cubicBezTo>
                    <a:pt x="21465" y="12332"/>
                    <a:pt x="21387" y="12284"/>
                    <a:pt x="21313" y="12228"/>
                  </a:cubicBezTo>
                  <a:lnTo>
                    <a:pt x="21312" y="12227"/>
                  </a:lnTo>
                  <a:cubicBezTo>
                    <a:pt x="21296" y="12217"/>
                    <a:pt x="21280" y="12207"/>
                    <a:pt x="21264" y="12196"/>
                  </a:cubicBezTo>
                  <a:cubicBezTo>
                    <a:pt x="21224" y="12169"/>
                    <a:pt x="21186" y="12140"/>
                    <a:pt x="21147" y="12111"/>
                  </a:cubicBezTo>
                  <a:lnTo>
                    <a:pt x="21038" y="12026"/>
                  </a:lnTo>
                  <a:cubicBezTo>
                    <a:pt x="20998" y="11995"/>
                    <a:pt x="20959" y="11963"/>
                    <a:pt x="20921" y="11929"/>
                  </a:cubicBezTo>
                  <a:lnTo>
                    <a:pt x="20920" y="11928"/>
                  </a:lnTo>
                  <a:lnTo>
                    <a:pt x="20918" y="11925"/>
                  </a:lnTo>
                  <a:lnTo>
                    <a:pt x="20916" y="11924"/>
                  </a:lnTo>
                  <a:lnTo>
                    <a:pt x="20915" y="11923"/>
                  </a:lnTo>
                  <a:cubicBezTo>
                    <a:pt x="20903" y="11911"/>
                    <a:pt x="20892" y="11901"/>
                    <a:pt x="20880" y="11891"/>
                  </a:cubicBezTo>
                  <a:lnTo>
                    <a:pt x="20879" y="11889"/>
                  </a:lnTo>
                  <a:lnTo>
                    <a:pt x="20874" y="11886"/>
                  </a:lnTo>
                  <a:lnTo>
                    <a:pt x="20876" y="11886"/>
                  </a:lnTo>
                  <a:cubicBezTo>
                    <a:pt x="20841" y="11853"/>
                    <a:pt x="20807" y="11822"/>
                    <a:pt x="20773" y="11791"/>
                  </a:cubicBezTo>
                  <a:cubicBezTo>
                    <a:pt x="20760" y="11780"/>
                    <a:pt x="20748" y="11769"/>
                    <a:pt x="20735" y="11759"/>
                  </a:cubicBezTo>
                  <a:cubicBezTo>
                    <a:pt x="20709" y="11736"/>
                    <a:pt x="20682" y="11712"/>
                    <a:pt x="20656" y="11687"/>
                  </a:cubicBezTo>
                  <a:cubicBezTo>
                    <a:pt x="20655" y="11686"/>
                    <a:pt x="20653" y="11685"/>
                    <a:pt x="20651" y="11685"/>
                  </a:cubicBezTo>
                  <a:lnTo>
                    <a:pt x="20649" y="11682"/>
                  </a:lnTo>
                  <a:lnTo>
                    <a:pt x="20649" y="11682"/>
                  </a:lnTo>
                  <a:lnTo>
                    <a:pt x="20650" y="11684"/>
                  </a:lnTo>
                  <a:cubicBezTo>
                    <a:pt x="20639" y="11674"/>
                    <a:pt x="20629" y="11665"/>
                    <a:pt x="20616" y="11655"/>
                  </a:cubicBezTo>
                  <a:lnTo>
                    <a:pt x="20616" y="11655"/>
                  </a:lnTo>
                  <a:cubicBezTo>
                    <a:pt x="20631" y="11682"/>
                    <a:pt x="20647" y="11708"/>
                    <a:pt x="20663" y="11734"/>
                  </a:cubicBezTo>
                  <a:cubicBezTo>
                    <a:pt x="20697" y="11789"/>
                    <a:pt x="20734" y="11840"/>
                    <a:pt x="20778" y="11887"/>
                  </a:cubicBezTo>
                  <a:cubicBezTo>
                    <a:pt x="20858" y="11973"/>
                    <a:pt x="20940" y="12059"/>
                    <a:pt x="21024" y="12141"/>
                  </a:cubicBezTo>
                  <a:cubicBezTo>
                    <a:pt x="21068" y="12185"/>
                    <a:pt x="21115" y="12226"/>
                    <a:pt x="21160" y="12265"/>
                  </a:cubicBezTo>
                  <a:cubicBezTo>
                    <a:pt x="21207" y="12307"/>
                    <a:pt x="21255" y="12345"/>
                    <a:pt x="21306" y="12379"/>
                  </a:cubicBezTo>
                  <a:cubicBezTo>
                    <a:pt x="21354" y="12413"/>
                    <a:pt x="21405" y="12446"/>
                    <a:pt x="21456" y="12477"/>
                  </a:cubicBezTo>
                  <a:cubicBezTo>
                    <a:pt x="21511" y="12510"/>
                    <a:pt x="21565" y="12538"/>
                    <a:pt x="21623" y="12563"/>
                  </a:cubicBezTo>
                  <a:cubicBezTo>
                    <a:pt x="21635" y="12568"/>
                    <a:pt x="21647" y="12573"/>
                    <a:pt x="21661" y="12577"/>
                  </a:cubicBezTo>
                  <a:cubicBezTo>
                    <a:pt x="21671" y="12579"/>
                    <a:pt x="21681" y="12583"/>
                    <a:pt x="21692" y="12585"/>
                  </a:cubicBezTo>
                  <a:cubicBezTo>
                    <a:pt x="21719" y="12595"/>
                    <a:pt x="21746" y="12598"/>
                    <a:pt x="21775" y="12601"/>
                  </a:cubicBezTo>
                  <a:cubicBezTo>
                    <a:pt x="21786" y="12603"/>
                    <a:pt x="21796" y="12603"/>
                    <a:pt x="21806" y="12604"/>
                  </a:cubicBezTo>
                  <a:lnTo>
                    <a:pt x="21806" y="12605"/>
                  </a:lnTo>
                  <a:cubicBezTo>
                    <a:pt x="21805" y="12610"/>
                    <a:pt x="21802" y="12616"/>
                    <a:pt x="21801" y="12621"/>
                  </a:cubicBezTo>
                  <a:cubicBezTo>
                    <a:pt x="21776" y="12714"/>
                    <a:pt x="21767" y="12811"/>
                    <a:pt x="21761" y="12905"/>
                  </a:cubicBezTo>
                  <a:cubicBezTo>
                    <a:pt x="21752" y="13042"/>
                    <a:pt x="21752" y="13181"/>
                    <a:pt x="21756" y="13317"/>
                  </a:cubicBezTo>
                  <a:cubicBezTo>
                    <a:pt x="21759" y="13387"/>
                    <a:pt x="21764" y="13456"/>
                    <a:pt x="21767" y="13526"/>
                  </a:cubicBezTo>
                  <a:cubicBezTo>
                    <a:pt x="21771" y="13574"/>
                    <a:pt x="21774" y="13622"/>
                    <a:pt x="21779" y="13672"/>
                  </a:cubicBezTo>
                  <a:cubicBezTo>
                    <a:pt x="21724" y="13633"/>
                    <a:pt x="21666" y="13597"/>
                    <a:pt x="21606" y="13565"/>
                  </a:cubicBezTo>
                  <a:cubicBezTo>
                    <a:pt x="21573" y="13545"/>
                    <a:pt x="21538" y="13530"/>
                    <a:pt x="21503" y="13513"/>
                  </a:cubicBezTo>
                  <a:cubicBezTo>
                    <a:pt x="21466" y="13497"/>
                    <a:pt x="21429" y="13480"/>
                    <a:pt x="21392" y="13462"/>
                  </a:cubicBezTo>
                  <a:cubicBezTo>
                    <a:pt x="21312" y="13429"/>
                    <a:pt x="21234" y="13398"/>
                    <a:pt x="21152" y="13370"/>
                  </a:cubicBezTo>
                  <a:cubicBezTo>
                    <a:pt x="21074" y="13343"/>
                    <a:pt x="20995" y="13318"/>
                    <a:pt x="20915" y="13296"/>
                  </a:cubicBezTo>
                  <a:cubicBezTo>
                    <a:pt x="20835" y="13275"/>
                    <a:pt x="20755" y="13258"/>
                    <a:pt x="20673" y="13241"/>
                  </a:cubicBezTo>
                  <a:cubicBezTo>
                    <a:pt x="20670" y="13240"/>
                    <a:pt x="20665" y="13239"/>
                    <a:pt x="20661" y="13237"/>
                  </a:cubicBezTo>
                  <a:cubicBezTo>
                    <a:pt x="20660" y="13235"/>
                    <a:pt x="20660" y="13235"/>
                    <a:pt x="20658" y="13235"/>
                  </a:cubicBezTo>
                  <a:cubicBezTo>
                    <a:pt x="20656" y="13234"/>
                    <a:pt x="20653" y="13233"/>
                    <a:pt x="20650" y="13230"/>
                  </a:cubicBezTo>
                  <a:lnTo>
                    <a:pt x="20636" y="13217"/>
                  </a:lnTo>
                  <a:cubicBezTo>
                    <a:pt x="20616" y="13194"/>
                    <a:pt x="20599" y="13171"/>
                    <a:pt x="20582" y="13148"/>
                  </a:cubicBezTo>
                  <a:lnTo>
                    <a:pt x="20582" y="13148"/>
                  </a:lnTo>
                  <a:cubicBezTo>
                    <a:pt x="20583" y="13150"/>
                    <a:pt x="20583" y="13150"/>
                    <a:pt x="20583" y="13151"/>
                  </a:cubicBezTo>
                  <a:cubicBezTo>
                    <a:pt x="20582" y="13148"/>
                    <a:pt x="20580" y="13147"/>
                    <a:pt x="20579" y="13145"/>
                  </a:cubicBezTo>
                  <a:lnTo>
                    <a:pt x="20578" y="13143"/>
                  </a:lnTo>
                  <a:cubicBezTo>
                    <a:pt x="20492" y="13019"/>
                    <a:pt x="20412" y="12889"/>
                    <a:pt x="20307" y="12778"/>
                  </a:cubicBezTo>
                  <a:cubicBezTo>
                    <a:pt x="20254" y="12721"/>
                    <a:pt x="20202" y="12666"/>
                    <a:pt x="20145" y="12614"/>
                  </a:cubicBezTo>
                  <a:cubicBezTo>
                    <a:pt x="20114" y="12587"/>
                    <a:pt x="20083" y="12562"/>
                    <a:pt x="20051" y="12537"/>
                  </a:cubicBezTo>
                  <a:cubicBezTo>
                    <a:pt x="20018" y="12512"/>
                    <a:pt x="19985" y="12489"/>
                    <a:pt x="19953" y="12467"/>
                  </a:cubicBezTo>
                  <a:lnTo>
                    <a:pt x="19953" y="12467"/>
                  </a:lnTo>
                  <a:cubicBezTo>
                    <a:pt x="19954" y="12468"/>
                    <a:pt x="19955" y="12469"/>
                    <a:pt x="19956" y="12471"/>
                  </a:cubicBezTo>
                  <a:lnTo>
                    <a:pt x="19956" y="12471"/>
                  </a:lnTo>
                  <a:cubicBezTo>
                    <a:pt x="19955" y="12470"/>
                    <a:pt x="19955" y="12470"/>
                    <a:pt x="19955" y="12470"/>
                  </a:cubicBezTo>
                  <a:lnTo>
                    <a:pt x="19955" y="12470"/>
                  </a:lnTo>
                  <a:cubicBezTo>
                    <a:pt x="19955" y="12471"/>
                    <a:pt x="19956" y="12471"/>
                    <a:pt x="19957" y="12472"/>
                  </a:cubicBezTo>
                  <a:lnTo>
                    <a:pt x="19957" y="12472"/>
                  </a:lnTo>
                  <a:cubicBezTo>
                    <a:pt x="19956" y="12472"/>
                    <a:pt x="19956" y="12471"/>
                    <a:pt x="19956" y="12471"/>
                  </a:cubicBezTo>
                  <a:lnTo>
                    <a:pt x="19956" y="12471"/>
                  </a:lnTo>
                  <a:cubicBezTo>
                    <a:pt x="19956" y="12471"/>
                    <a:pt x="19957" y="12472"/>
                    <a:pt x="19958" y="12473"/>
                  </a:cubicBezTo>
                  <a:lnTo>
                    <a:pt x="19958" y="12473"/>
                  </a:lnTo>
                  <a:cubicBezTo>
                    <a:pt x="19957" y="12473"/>
                    <a:pt x="19957" y="12472"/>
                    <a:pt x="19957" y="12472"/>
                  </a:cubicBezTo>
                  <a:lnTo>
                    <a:pt x="19957" y="12472"/>
                  </a:lnTo>
                  <a:cubicBezTo>
                    <a:pt x="19958" y="12474"/>
                    <a:pt x="19959" y="12475"/>
                    <a:pt x="19960" y="12476"/>
                  </a:cubicBezTo>
                  <a:cubicBezTo>
                    <a:pt x="19960" y="12476"/>
                    <a:pt x="19960" y="12476"/>
                    <a:pt x="19960" y="12476"/>
                  </a:cubicBezTo>
                  <a:lnTo>
                    <a:pt x="19960" y="12476"/>
                  </a:lnTo>
                  <a:cubicBezTo>
                    <a:pt x="19998" y="12520"/>
                    <a:pt x="20037" y="12560"/>
                    <a:pt x="20074" y="12606"/>
                  </a:cubicBezTo>
                  <a:cubicBezTo>
                    <a:pt x="20113" y="12654"/>
                    <a:pt x="20147" y="12703"/>
                    <a:pt x="20182" y="12752"/>
                  </a:cubicBezTo>
                  <a:cubicBezTo>
                    <a:pt x="20181" y="12751"/>
                    <a:pt x="20181" y="12750"/>
                    <a:pt x="20181" y="12749"/>
                  </a:cubicBezTo>
                  <a:lnTo>
                    <a:pt x="20181" y="12749"/>
                  </a:lnTo>
                  <a:cubicBezTo>
                    <a:pt x="20203" y="12781"/>
                    <a:pt x="20227" y="12813"/>
                    <a:pt x="20248" y="12846"/>
                  </a:cubicBezTo>
                  <a:cubicBezTo>
                    <a:pt x="20259" y="12864"/>
                    <a:pt x="20271" y="12882"/>
                    <a:pt x="20283" y="12902"/>
                  </a:cubicBezTo>
                  <a:cubicBezTo>
                    <a:pt x="20283" y="12902"/>
                    <a:pt x="20283" y="12902"/>
                    <a:pt x="20283" y="12902"/>
                  </a:cubicBezTo>
                  <a:lnTo>
                    <a:pt x="20283" y="12902"/>
                  </a:lnTo>
                  <a:cubicBezTo>
                    <a:pt x="20322" y="12966"/>
                    <a:pt x="20362" y="13028"/>
                    <a:pt x="20398" y="13094"/>
                  </a:cubicBezTo>
                  <a:cubicBezTo>
                    <a:pt x="20412" y="13120"/>
                    <a:pt x="20424" y="13146"/>
                    <a:pt x="20439" y="13170"/>
                  </a:cubicBezTo>
                  <a:cubicBezTo>
                    <a:pt x="20440" y="13171"/>
                    <a:pt x="20440" y="13171"/>
                    <a:pt x="20440" y="13172"/>
                  </a:cubicBezTo>
                  <a:cubicBezTo>
                    <a:pt x="20456" y="13197"/>
                    <a:pt x="20474" y="13222"/>
                    <a:pt x="20493" y="13246"/>
                  </a:cubicBezTo>
                  <a:cubicBezTo>
                    <a:pt x="20524" y="13287"/>
                    <a:pt x="20557" y="13327"/>
                    <a:pt x="20603" y="13353"/>
                  </a:cubicBezTo>
                  <a:cubicBezTo>
                    <a:pt x="20622" y="13363"/>
                    <a:pt x="20645" y="13368"/>
                    <a:pt x="20667" y="13373"/>
                  </a:cubicBezTo>
                  <a:cubicBezTo>
                    <a:pt x="20681" y="13375"/>
                    <a:pt x="20697" y="13379"/>
                    <a:pt x="20712" y="13382"/>
                  </a:cubicBezTo>
                  <a:cubicBezTo>
                    <a:pt x="20743" y="13388"/>
                    <a:pt x="20775" y="13395"/>
                    <a:pt x="20807" y="13404"/>
                  </a:cubicBezTo>
                  <a:cubicBezTo>
                    <a:pt x="20869" y="13419"/>
                    <a:pt x="20931" y="13436"/>
                    <a:pt x="20992" y="13454"/>
                  </a:cubicBezTo>
                  <a:cubicBezTo>
                    <a:pt x="21073" y="13480"/>
                    <a:pt x="21153" y="13507"/>
                    <a:pt x="21230" y="13538"/>
                  </a:cubicBezTo>
                  <a:cubicBezTo>
                    <a:pt x="21315" y="13570"/>
                    <a:pt x="21398" y="13606"/>
                    <a:pt x="21478" y="13645"/>
                  </a:cubicBezTo>
                  <a:cubicBezTo>
                    <a:pt x="21504" y="13658"/>
                    <a:pt x="21530" y="13671"/>
                    <a:pt x="21556" y="13684"/>
                  </a:cubicBezTo>
                  <a:cubicBezTo>
                    <a:pt x="21580" y="13698"/>
                    <a:pt x="21605" y="13713"/>
                    <a:pt x="21628" y="13727"/>
                  </a:cubicBezTo>
                  <a:lnTo>
                    <a:pt x="21628" y="13727"/>
                  </a:lnTo>
                  <a:cubicBezTo>
                    <a:pt x="21627" y="13727"/>
                    <a:pt x="21626" y="13726"/>
                    <a:pt x="21626" y="13725"/>
                  </a:cubicBezTo>
                  <a:lnTo>
                    <a:pt x="21626" y="13725"/>
                  </a:lnTo>
                  <a:cubicBezTo>
                    <a:pt x="21662" y="13748"/>
                    <a:pt x="21697" y="13771"/>
                    <a:pt x="21731" y="13796"/>
                  </a:cubicBezTo>
                  <a:cubicBezTo>
                    <a:pt x="21760" y="13815"/>
                    <a:pt x="21787" y="13838"/>
                    <a:pt x="21814" y="13862"/>
                  </a:cubicBezTo>
                  <a:cubicBezTo>
                    <a:pt x="21816" y="13865"/>
                    <a:pt x="21816" y="13870"/>
                    <a:pt x="21817" y="13874"/>
                  </a:cubicBezTo>
                  <a:cubicBezTo>
                    <a:pt x="21832" y="13884"/>
                    <a:pt x="21848" y="13895"/>
                    <a:pt x="21863" y="13905"/>
                  </a:cubicBezTo>
                  <a:cubicBezTo>
                    <a:pt x="21880" y="13917"/>
                    <a:pt x="21896" y="13930"/>
                    <a:pt x="21912" y="13942"/>
                  </a:cubicBezTo>
                  <a:cubicBezTo>
                    <a:pt x="21927" y="13956"/>
                    <a:pt x="21943" y="13967"/>
                    <a:pt x="21957" y="13982"/>
                  </a:cubicBezTo>
                  <a:cubicBezTo>
                    <a:pt x="21960" y="13984"/>
                    <a:pt x="21962" y="13987"/>
                    <a:pt x="21966" y="13989"/>
                  </a:cubicBezTo>
                  <a:lnTo>
                    <a:pt x="21966" y="13988"/>
                  </a:lnTo>
                  <a:lnTo>
                    <a:pt x="22055" y="14065"/>
                  </a:lnTo>
                  <a:cubicBezTo>
                    <a:pt x="22130" y="14130"/>
                    <a:pt x="22198" y="14199"/>
                    <a:pt x="22267" y="14271"/>
                  </a:cubicBezTo>
                  <a:cubicBezTo>
                    <a:pt x="22268" y="14271"/>
                    <a:pt x="22268" y="14272"/>
                    <a:pt x="22268" y="14272"/>
                  </a:cubicBezTo>
                  <a:lnTo>
                    <a:pt x="22271" y="14275"/>
                  </a:lnTo>
                  <a:cubicBezTo>
                    <a:pt x="22296" y="14302"/>
                    <a:pt x="22321" y="14331"/>
                    <a:pt x="22344" y="14360"/>
                  </a:cubicBezTo>
                  <a:cubicBezTo>
                    <a:pt x="22368" y="14389"/>
                    <a:pt x="22389" y="14419"/>
                    <a:pt x="22411" y="14447"/>
                  </a:cubicBezTo>
                  <a:cubicBezTo>
                    <a:pt x="22455" y="14509"/>
                    <a:pt x="22497" y="14571"/>
                    <a:pt x="22536" y="14634"/>
                  </a:cubicBezTo>
                  <a:cubicBezTo>
                    <a:pt x="22574" y="14693"/>
                    <a:pt x="22607" y="14752"/>
                    <a:pt x="22642" y="14813"/>
                  </a:cubicBezTo>
                  <a:cubicBezTo>
                    <a:pt x="22706" y="14935"/>
                    <a:pt x="22766" y="15057"/>
                    <a:pt x="22828" y="15180"/>
                  </a:cubicBezTo>
                  <a:cubicBezTo>
                    <a:pt x="22861" y="15246"/>
                    <a:pt x="22894" y="15312"/>
                    <a:pt x="22926" y="15379"/>
                  </a:cubicBezTo>
                  <a:cubicBezTo>
                    <a:pt x="22956" y="15441"/>
                    <a:pt x="22983" y="15504"/>
                    <a:pt x="23009" y="15568"/>
                  </a:cubicBezTo>
                  <a:lnTo>
                    <a:pt x="23008" y="15567"/>
                  </a:lnTo>
                  <a:lnTo>
                    <a:pt x="23008" y="15567"/>
                  </a:lnTo>
                  <a:cubicBezTo>
                    <a:pt x="23024" y="15609"/>
                    <a:pt x="23040" y="15652"/>
                    <a:pt x="23054" y="15695"/>
                  </a:cubicBezTo>
                  <a:cubicBezTo>
                    <a:pt x="23069" y="15742"/>
                    <a:pt x="23085" y="15790"/>
                    <a:pt x="23098" y="15838"/>
                  </a:cubicBezTo>
                  <a:cubicBezTo>
                    <a:pt x="23119" y="15907"/>
                    <a:pt x="23137" y="15977"/>
                    <a:pt x="23154" y="16047"/>
                  </a:cubicBezTo>
                  <a:lnTo>
                    <a:pt x="23153" y="16047"/>
                  </a:lnTo>
                  <a:cubicBezTo>
                    <a:pt x="23160" y="16068"/>
                    <a:pt x="23167" y="16089"/>
                    <a:pt x="23173" y="16112"/>
                  </a:cubicBezTo>
                  <a:cubicBezTo>
                    <a:pt x="23175" y="16120"/>
                    <a:pt x="23176" y="16129"/>
                    <a:pt x="23179" y="16138"/>
                  </a:cubicBezTo>
                  <a:cubicBezTo>
                    <a:pt x="23184" y="16159"/>
                    <a:pt x="23189" y="16179"/>
                    <a:pt x="23193" y="16199"/>
                  </a:cubicBezTo>
                  <a:cubicBezTo>
                    <a:pt x="23205" y="16200"/>
                    <a:pt x="23216" y="16202"/>
                    <a:pt x="23227" y="16206"/>
                  </a:cubicBezTo>
                  <a:cubicBezTo>
                    <a:pt x="23253" y="16211"/>
                    <a:pt x="23281" y="16217"/>
                    <a:pt x="23307" y="16228"/>
                  </a:cubicBezTo>
                  <a:cubicBezTo>
                    <a:pt x="23310" y="16230"/>
                    <a:pt x="23315" y="16230"/>
                    <a:pt x="23319" y="16230"/>
                  </a:cubicBezTo>
                  <a:cubicBezTo>
                    <a:pt x="23319" y="16227"/>
                    <a:pt x="23318" y="16225"/>
                    <a:pt x="23318" y="16221"/>
                  </a:cubicBezTo>
                  <a:lnTo>
                    <a:pt x="23318" y="16221"/>
                  </a:lnTo>
                  <a:cubicBezTo>
                    <a:pt x="23334" y="16226"/>
                    <a:pt x="23349" y="16230"/>
                    <a:pt x="23366" y="16235"/>
                  </a:cubicBezTo>
                  <a:cubicBezTo>
                    <a:pt x="23408" y="16247"/>
                    <a:pt x="23453" y="16256"/>
                    <a:pt x="23496" y="16267"/>
                  </a:cubicBezTo>
                  <a:cubicBezTo>
                    <a:pt x="23535" y="16277"/>
                    <a:pt x="23574" y="16288"/>
                    <a:pt x="23614" y="16299"/>
                  </a:cubicBezTo>
                  <a:lnTo>
                    <a:pt x="23614" y="16299"/>
                  </a:lnTo>
                  <a:cubicBezTo>
                    <a:pt x="23657" y="16313"/>
                    <a:pt x="23699" y="16326"/>
                    <a:pt x="23742" y="16344"/>
                  </a:cubicBezTo>
                  <a:cubicBezTo>
                    <a:pt x="23787" y="16360"/>
                    <a:pt x="23830" y="16380"/>
                    <a:pt x="23874" y="16400"/>
                  </a:cubicBezTo>
                  <a:lnTo>
                    <a:pt x="23874" y="16400"/>
                  </a:lnTo>
                  <a:cubicBezTo>
                    <a:pt x="23873" y="16399"/>
                    <a:pt x="23873" y="16399"/>
                    <a:pt x="23872" y="16398"/>
                  </a:cubicBezTo>
                  <a:lnTo>
                    <a:pt x="23872" y="16398"/>
                  </a:lnTo>
                  <a:cubicBezTo>
                    <a:pt x="23911" y="16418"/>
                    <a:pt x="23948" y="16438"/>
                    <a:pt x="23983" y="16459"/>
                  </a:cubicBezTo>
                  <a:cubicBezTo>
                    <a:pt x="24032" y="16494"/>
                    <a:pt x="24082" y="16531"/>
                    <a:pt x="24129" y="16569"/>
                  </a:cubicBezTo>
                  <a:cubicBezTo>
                    <a:pt x="24185" y="16615"/>
                    <a:pt x="24239" y="16660"/>
                    <a:pt x="24292" y="16708"/>
                  </a:cubicBezTo>
                  <a:cubicBezTo>
                    <a:pt x="24345" y="16757"/>
                    <a:pt x="24396" y="16805"/>
                    <a:pt x="24444" y="16857"/>
                  </a:cubicBezTo>
                  <a:cubicBezTo>
                    <a:pt x="24444" y="16856"/>
                    <a:pt x="24444" y="16856"/>
                    <a:pt x="24443" y="16856"/>
                  </a:cubicBezTo>
                  <a:lnTo>
                    <a:pt x="24443" y="16856"/>
                  </a:lnTo>
                  <a:cubicBezTo>
                    <a:pt x="24472" y="16887"/>
                    <a:pt x="24500" y="16918"/>
                    <a:pt x="24528" y="16950"/>
                  </a:cubicBezTo>
                  <a:cubicBezTo>
                    <a:pt x="24556" y="16982"/>
                    <a:pt x="24581" y="17015"/>
                    <a:pt x="24605" y="17047"/>
                  </a:cubicBezTo>
                  <a:cubicBezTo>
                    <a:pt x="24635" y="17088"/>
                    <a:pt x="24662" y="17130"/>
                    <a:pt x="24691" y="17172"/>
                  </a:cubicBezTo>
                  <a:cubicBezTo>
                    <a:pt x="24718" y="17214"/>
                    <a:pt x="24741" y="17259"/>
                    <a:pt x="24764" y="17301"/>
                  </a:cubicBezTo>
                  <a:cubicBezTo>
                    <a:pt x="24794" y="17358"/>
                    <a:pt x="24826" y="17415"/>
                    <a:pt x="24852" y="17474"/>
                  </a:cubicBezTo>
                  <a:cubicBezTo>
                    <a:pt x="24866" y="17505"/>
                    <a:pt x="24882" y="17537"/>
                    <a:pt x="24896" y="17569"/>
                  </a:cubicBezTo>
                  <a:cubicBezTo>
                    <a:pt x="24909" y="17601"/>
                    <a:pt x="24923" y="17635"/>
                    <a:pt x="24935" y="17668"/>
                  </a:cubicBezTo>
                  <a:cubicBezTo>
                    <a:pt x="24959" y="17735"/>
                    <a:pt x="24984" y="17801"/>
                    <a:pt x="25005" y="17869"/>
                  </a:cubicBezTo>
                  <a:cubicBezTo>
                    <a:pt x="25025" y="17929"/>
                    <a:pt x="25041" y="17991"/>
                    <a:pt x="25057" y="18054"/>
                  </a:cubicBezTo>
                  <a:lnTo>
                    <a:pt x="25057" y="18054"/>
                  </a:lnTo>
                  <a:cubicBezTo>
                    <a:pt x="25057" y="18054"/>
                    <a:pt x="25057" y="18054"/>
                    <a:pt x="25057" y="18054"/>
                  </a:cubicBezTo>
                  <a:lnTo>
                    <a:pt x="25057" y="18054"/>
                  </a:lnTo>
                  <a:cubicBezTo>
                    <a:pt x="25085" y="18179"/>
                    <a:pt x="25110" y="18306"/>
                    <a:pt x="25133" y="18432"/>
                  </a:cubicBezTo>
                  <a:cubicBezTo>
                    <a:pt x="25149" y="18374"/>
                    <a:pt x="25159" y="18315"/>
                    <a:pt x="25166" y="18254"/>
                  </a:cubicBezTo>
                  <a:cubicBezTo>
                    <a:pt x="25166" y="18248"/>
                    <a:pt x="25167" y="18241"/>
                    <a:pt x="25167" y="18235"/>
                  </a:cubicBezTo>
                  <a:lnTo>
                    <a:pt x="25167" y="18241"/>
                  </a:lnTo>
                  <a:cubicBezTo>
                    <a:pt x="25167" y="18235"/>
                    <a:pt x="25167" y="18232"/>
                    <a:pt x="25170" y="18228"/>
                  </a:cubicBezTo>
                  <a:lnTo>
                    <a:pt x="25170" y="18227"/>
                  </a:lnTo>
                  <a:lnTo>
                    <a:pt x="25170" y="18225"/>
                  </a:lnTo>
                  <a:lnTo>
                    <a:pt x="25170" y="18223"/>
                  </a:lnTo>
                  <a:cubicBezTo>
                    <a:pt x="25172" y="18160"/>
                    <a:pt x="25172" y="18095"/>
                    <a:pt x="25165" y="18032"/>
                  </a:cubicBezTo>
                  <a:cubicBezTo>
                    <a:pt x="25161" y="17991"/>
                    <a:pt x="25156" y="17950"/>
                    <a:pt x="25151" y="17908"/>
                  </a:cubicBezTo>
                  <a:cubicBezTo>
                    <a:pt x="25150" y="17903"/>
                    <a:pt x="25147" y="17897"/>
                    <a:pt x="25146" y="17892"/>
                  </a:cubicBezTo>
                  <a:lnTo>
                    <a:pt x="25146" y="17892"/>
                  </a:lnTo>
                  <a:cubicBezTo>
                    <a:pt x="25181" y="17905"/>
                    <a:pt x="25214" y="17921"/>
                    <a:pt x="25248" y="17938"/>
                  </a:cubicBezTo>
                  <a:lnTo>
                    <a:pt x="25247" y="17936"/>
                  </a:lnTo>
                  <a:lnTo>
                    <a:pt x="25247" y="17936"/>
                  </a:lnTo>
                  <a:cubicBezTo>
                    <a:pt x="25288" y="17959"/>
                    <a:pt x="25327" y="17982"/>
                    <a:pt x="25367" y="18007"/>
                  </a:cubicBezTo>
                  <a:cubicBezTo>
                    <a:pt x="25382" y="18019"/>
                    <a:pt x="25398" y="18031"/>
                    <a:pt x="25412" y="18043"/>
                  </a:cubicBezTo>
                  <a:lnTo>
                    <a:pt x="25415" y="18048"/>
                  </a:lnTo>
                  <a:cubicBezTo>
                    <a:pt x="25415" y="18048"/>
                    <a:pt x="25417" y="18048"/>
                    <a:pt x="25417" y="18049"/>
                  </a:cubicBezTo>
                  <a:cubicBezTo>
                    <a:pt x="25430" y="18060"/>
                    <a:pt x="25443" y="18073"/>
                    <a:pt x="25455" y="18085"/>
                  </a:cubicBezTo>
                  <a:cubicBezTo>
                    <a:pt x="25466" y="18094"/>
                    <a:pt x="25475" y="18104"/>
                    <a:pt x="25484" y="18115"/>
                  </a:cubicBezTo>
                  <a:cubicBezTo>
                    <a:pt x="25495" y="18125"/>
                    <a:pt x="25505" y="18135"/>
                    <a:pt x="25513" y="18147"/>
                  </a:cubicBezTo>
                  <a:cubicBezTo>
                    <a:pt x="25538" y="18178"/>
                    <a:pt x="25560" y="18210"/>
                    <a:pt x="25580" y="18244"/>
                  </a:cubicBezTo>
                  <a:cubicBezTo>
                    <a:pt x="25575" y="18217"/>
                    <a:pt x="25569" y="18191"/>
                    <a:pt x="25559" y="18163"/>
                  </a:cubicBezTo>
                  <a:cubicBezTo>
                    <a:pt x="25548" y="18136"/>
                    <a:pt x="25538" y="18110"/>
                    <a:pt x="25526" y="18083"/>
                  </a:cubicBezTo>
                  <a:cubicBezTo>
                    <a:pt x="25515" y="18063"/>
                    <a:pt x="25505" y="18043"/>
                    <a:pt x="25495" y="18026"/>
                  </a:cubicBezTo>
                  <a:cubicBezTo>
                    <a:pt x="25492" y="18022"/>
                    <a:pt x="25491" y="18019"/>
                    <a:pt x="25489" y="18017"/>
                  </a:cubicBezTo>
                  <a:lnTo>
                    <a:pt x="25489" y="18017"/>
                  </a:lnTo>
                  <a:lnTo>
                    <a:pt x="25491" y="18018"/>
                  </a:lnTo>
                  <a:cubicBezTo>
                    <a:pt x="25466" y="17980"/>
                    <a:pt x="25436" y="17944"/>
                    <a:pt x="25405" y="17910"/>
                  </a:cubicBezTo>
                  <a:lnTo>
                    <a:pt x="25404" y="17909"/>
                  </a:lnTo>
                  <a:lnTo>
                    <a:pt x="25403" y="17908"/>
                  </a:lnTo>
                  <a:lnTo>
                    <a:pt x="25402" y="17907"/>
                  </a:lnTo>
                  <a:cubicBezTo>
                    <a:pt x="25376" y="17882"/>
                    <a:pt x="25348" y="17863"/>
                    <a:pt x="25321" y="17841"/>
                  </a:cubicBezTo>
                  <a:cubicBezTo>
                    <a:pt x="25305" y="17830"/>
                    <a:pt x="25289" y="17816"/>
                    <a:pt x="25273" y="17804"/>
                  </a:cubicBezTo>
                  <a:cubicBezTo>
                    <a:pt x="25248" y="17792"/>
                    <a:pt x="25222" y="17781"/>
                    <a:pt x="25197" y="17770"/>
                  </a:cubicBezTo>
                  <a:cubicBezTo>
                    <a:pt x="25168" y="17756"/>
                    <a:pt x="25136" y="17743"/>
                    <a:pt x="25102" y="17743"/>
                  </a:cubicBezTo>
                  <a:cubicBezTo>
                    <a:pt x="25101" y="17743"/>
                    <a:pt x="25100" y="17743"/>
                    <a:pt x="25098" y="17743"/>
                  </a:cubicBezTo>
                  <a:cubicBezTo>
                    <a:pt x="25085" y="17707"/>
                    <a:pt x="25075" y="17671"/>
                    <a:pt x="25062" y="17636"/>
                  </a:cubicBezTo>
                  <a:cubicBezTo>
                    <a:pt x="25016" y="17507"/>
                    <a:pt x="24955" y="17383"/>
                    <a:pt x="24891" y="17262"/>
                  </a:cubicBezTo>
                  <a:cubicBezTo>
                    <a:pt x="24829" y="17145"/>
                    <a:pt x="24759" y="17031"/>
                    <a:pt x="24677" y="16927"/>
                  </a:cubicBezTo>
                  <a:cubicBezTo>
                    <a:pt x="24595" y="16821"/>
                    <a:pt x="24500" y="16724"/>
                    <a:pt x="24401" y="16633"/>
                  </a:cubicBezTo>
                  <a:cubicBezTo>
                    <a:pt x="24354" y="16588"/>
                    <a:pt x="24305" y="16547"/>
                    <a:pt x="24256" y="16506"/>
                  </a:cubicBezTo>
                  <a:cubicBezTo>
                    <a:pt x="24205" y="16463"/>
                    <a:pt x="24153" y="16419"/>
                    <a:pt x="24097" y="16382"/>
                  </a:cubicBezTo>
                  <a:cubicBezTo>
                    <a:pt x="24073" y="16365"/>
                    <a:pt x="24047" y="16347"/>
                    <a:pt x="24021" y="16331"/>
                  </a:cubicBezTo>
                  <a:cubicBezTo>
                    <a:pt x="23991" y="16315"/>
                    <a:pt x="23962" y="16298"/>
                    <a:pt x="23931" y="16284"/>
                  </a:cubicBezTo>
                  <a:cubicBezTo>
                    <a:pt x="23875" y="16257"/>
                    <a:pt x="23818" y="16232"/>
                    <a:pt x="23758" y="16212"/>
                  </a:cubicBezTo>
                  <a:cubicBezTo>
                    <a:pt x="23696" y="16190"/>
                    <a:pt x="23634" y="16170"/>
                    <a:pt x="23571" y="16154"/>
                  </a:cubicBezTo>
                  <a:cubicBezTo>
                    <a:pt x="23509" y="16137"/>
                    <a:pt x="23444" y="16124"/>
                    <a:pt x="23382" y="16106"/>
                  </a:cubicBezTo>
                  <a:cubicBezTo>
                    <a:pt x="23354" y="16098"/>
                    <a:pt x="23325" y="16089"/>
                    <a:pt x="23296" y="16082"/>
                  </a:cubicBezTo>
                  <a:cubicBezTo>
                    <a:pt x="23291" y="16058"/>
                    <a:pt x="23286" y="16035"/>
                    <a:pt x="23279" y="16011"/>
                  </a:cubicBezTo>
                  <a:cubicBezTo>
                    <a:pt x="23263" y="15946"/>
                    <a:pt x="23246" y="15881"/>
                    <a:pt x="23227" y="15815"/>
                  </a:cubicBezTo>
                  <a:cubicBezTo>
                    <a:pt x="23210" y="15750"/>
                    <a:pt x="23186" y="15684"/>
                    <a:pt x="23164" y="15619"/>
                  </a:cubicBezTo>
                  <a:cubicBezTo>
                    <a:pt x="23144" y="15559"/>
                    <a:pt x="23121" y="15499"/>
                    <a:pt x="23095" y="15439"/>
                  </a:cubicBezTo>
                  <a:cubicBezTo>
                    <a:pt x="23040" y="15310"/>
                    <a:pt x="22977" y="15186"/>
                    <a:pt x="22913" y="15061"/>
                  </a:cubicBezTo>
                  <a:cubicBezTo>
                    <a:pt x="22851" y="14938"/>
                    <a:pt x="22791" y="14816"/>
                    <a:pt x="22724" y="14696"/>
                  </a:cubicBezTo>
                  <a:cubicBezTo>
                    <a:pt x="22693" y="14639"/>
                    <a:pt x="22658" y="14585"/>
                    <a:pt x="22624" y="14531"/>
                  </a:cubicBezTo>
                  <a:cubicBezTo>
                    <a:pt x="22588" y="14476"/>
                    <a:pt x="22551" y="14419"/>
                    <a:pt x="22512" y="14365"/>
                  </a:cubicBezTo>
                  <a:cubicBezTo>
                    <a:pt x="22495" y="14343"/>
                    <a:pt x="22477" y="14318"/>
                    <a:pt x="22459" y="14296"/>
                  </a:cubicBezTo>
                  <a:cubicBezTo>
                    <a:pt x="22433" y="14264"/>
                    <a:pt x="22406" y="14233"/>
                    <a:pt x="22379" y="14202"/>
                  </a:cubicBezTo>
                  <a:cubicBezTo>
                    <a:pt x="22338" y="14156"/>
                    <a:pt x="22295" y="14112"/>
                    <a:pt x="22250" y="14069"/>
                  </a:cubicBezTo>
                  <a:cubicBezTo>
                    <a:pt x="22152" y="13976"/>
                    <a:pt x="22050" y="13890"/>
                    <a:pt x="21948" y="13805"/>
                  </a:cubicBezTo>
                  <a:cubicBezTo>
                    <a:pt x="21945" y="13801"/>
                    <a:pt x="21940" y="13798"/>
                    <a:pt x="21936" y="13795"/>
                  </a:cubicBezTo>
                  <a:cubicBezTo>
                    <a:pt x="21931" y="13764"/>
                    <a:pt x="21927" y="13733"/>
                    <a:pt x="21924" y="13700"/>
                  </a:cubicBezTo>
                  <a:cubicBezTo>
                    <a:pt x="21924" y="13687"/>
                    <a:pt x="21919" y="13677"/>
                    <a:pt x="21912" y="13667"/>
                  </a:cubicBezTo>
                  <a:lnTo>
                    <a:pt x="21912" y="13664"/>
                  </a:lnTo>
                  <a:cubicBezTo>
                    <a:pt x="21911" y="13655"/>
                    <a:pt x="21909" y="13646"/>
                    <a:pt x="21909" y="13637"/>
                  </a:cubicBezTo>
                  <a:cubicBezTo>
                    <a:pt x="21905" y="13590"/>
                    <a:pt x="21903" y="13544"/>
                    <a:pt x="21899" y="13498"/>
                  </a:cubicBezTo>
                  <a:cubicBezTo>
                    <a:pt x="21895" y="13442"/>
                    <a:pt x="21891" y="13388"/>
                    <a:pt x="21889" y="13332"/>
                  </a:cubicBezTo>
                  <a:cubicBezTo>
                    <a:pt x="21886" y="13222"/>
                    <a:pt x="21884" y="13112"/>
                    <a:pt x="21888" y="13001"/>
                  </a:cubicBezTo>
                  <a:cubicBezTo>
                    <a:pt x="21893" y="12907"/>
                    <a:pt x="21898" y="12812"/>
                    <a:pt x="21915" y="12719"/>
                  </a:cubicBezTo>
                  <a:cubicBezTo>
                    <a:pt x="21924" y="12675"/>
                    <a:pt x="21935" y="12631"/>
                    <a:pt x="21947" y="12587"/>
                  </a:cubicBezTo>
                  <a:cubicBezTo>
                    <a:pt x="21961" y="12533"/>
                    <a:pt x="21973" y="12479"/>
                    <a:pt x="21992" y="12424"/>
                  </a:cubicBezTo>
                  <a:cubicBezTo>
                    <a:pt x="22012" y="12365"/>
                    <a:pt x="22037" y="12309"/>
                    <a:pt x="22061" y="12252"/>
                  </a:cubicBezTo>
                  <a:lnTo>
                    <a:pt x="22063" y="12250"/>
                  </a:lnTo>
                  <a:cubicBezTo>
                    <a:pt x="22079" y="12218"/>
                    <a:pt x="22095" y="12187"/>
                    <a:pt x="22115" y="12156"/>
                  </a:cubicBezTo>
                  <a:cubicBezTo>
                    <a:pt x="22128" y="12135"/>
                    <a:pt x="22143" y="12116"/>
                    <a:pt x="22157" y="12098"/>
                  </a:cubicBezTo>
                  <a:cubicBezTo>
                    <a:pt x="22177" y="12076"/>
                    <a:pt x="22195" y="12056"/>
                    <a:pt x="22216" y="12036"/>
                  </a:cubicBezTo>
                  <a:cubicBezTo>
                    <a:pt x="22249" y="12007"/>
                    <a:pt x="22282" y="11981"/>
                    <a:pt x="22317" y="11955"/>
                  </a:cubicBezTo>
                  <a:cubicBezTo>
                    <a:pt x="22396" y="11900"/>
                    <a:pt x="22481" y="11852"/>
                    <a:pt x="22561" y="11798"/>
                  </a:cubicBezTo>
                  <a:cubicBezTo>
                    <a:pt x="22603" y="11769"/>
                    <a:pt x="22644" y="11741"/>
                    <a:pt x="22688" y="11715"/>
                  </a:cubicBezTo>
                  <a:cubicBezTo>
                    <a:pt x="22734" y="11686"/>
                    <a:pt x="22783" y="11660"/>
                    <a:pt x="22830" y="11633"/>
                  </a:cubicBezTo>
                  <a:cubicBezTo>
                    <a:pt x="22894" y="11599"/>
                    <a:pt x="22959" y="11568"/>
                    <a:pt x="23026" y="11542"/>
                  </a:cubicBezTo>
                  <a:cubicBezTo>
                    <a:pt x="23077" y="11522"/>
                    <a:pt x="23128" y="11506"/>
                    <a:pt x="23179" y="11488"/>
                  </a:cubicBezTo>
                  <a:cubicBezTo>
                    <a:pt x="23229" y="11471"/>
                    <a:pt x="23279" y="11453"/>
                    <a:pt x="23331" y="11440"/>
                  </a:cubicBezTo>
                  <a:cubicBezTo>
                    <a:pt x="23366" y="11433"/>
                    <a:pt x="23402" y="11426"/>
                    <a:pt x="23437" y="11421"/>
                  </a:cubicBezTo>
                  <a:cubicBezTo>
                    <a:pt x="23518" y="11414"/>
                    <a:pt x="23599" y="11411"/>
                    <a:pt x="23680" y="11411"/>
                  </a:cubicBezTo>
                  <a:cubicBezTo>
                    <a:pt x="23711" y="11411"/>
                    <a:pt x="23742" y="11411"/>
                    <a:pt x="23773" y="11412"/>
                  </a:cubicBezTo>
                  <a:cubicBezTo>
                    <a:pt x="23850" y="11414"/>
                    <a:pt x="23927" y="11423"/>
                    <a:pt x="24003" y="11435"/>
                  </a:cubicBezTo>
                  <a:cubicBezTo>
                    <a:pt x="24058" y="11444"/>
                    <a:pt x="24114" y="11453"/>
                    <a:pt x="24169" y="11468"/>
                  </a:cubicBezTo>
                  <a:cubicBezTo>
                    <a:pt x="24222" y="11480"/>
                    <a:pt x="24277" y="11497"/>
                    <a:pt x="24330" y="11515"/>
                  </a:cubicBezTo>
                  <a:cubicBezTo>
                    <a:pt x="24407" y="11542"/>
                    <a:pt x="24483" y="11576"/>
                    <a:pt x="24558" y="11610"/>
                  </a:cubicBezTo>
                  <a:cubicBezTo>
                    <a:pt x="24636" y="11648"/>
                    <a:pt x="24715" y="11685"/>
                    <a:pt x="24791" y="11727"/>
                  </a:cubicBezTo>
                  <a:cubicBezTo>
                    <a:pt x="24873" y="11770"/>
                    <a:pt x="24954" y="11816"/>
                    <a:pt x="25032" y="11865"/>
                  </a:cubicBezTo>
                  <a:lnTo>
                    <a:pt x="25032" y="11865"/>
                  </a:lnTo>
                  <a:cubicBezTo>
                    <a:pt x="25031" y="11864"/>
                    <a:pt x="25030" y="11862"/>
                    <a:pt x="25027" y="11861"/>
                  </a:cubicBezTo>
                  <a:lnTo>
                    <a:pt x="25027" y="11861"/>
                  </a:lnTo>
                  <a:cubicBezTo>
                    <a:pt x="25058" y="11881"/>
                    <a:pt x="25089" y="11899"/>
                    <a:pt x="25119" y="11922"/>
                  </a:cubicBezTo>
                  <a:cubicBezTo>
                    <a:pt x="25146" y="11940"/>
                    <a:pt x="25173" y="11963"/>
                    <a:pt x="25201" y="11984"/>
                  </a:cubicBezTo>
                  <a:cubicBezTo>
                    <a:pt x="25243" y="12020"/>
                    <a:pt x="25285" y="12057"/>
                    <a:pt x="25325" y="12098"/>
                  </a:cubicBezTo>
                  <a:cubicBezTo>
                    <a:pt x="25367" y="12144"/>
                    <a:pt x="25404" y="12190"/>
                    <a:pt x="25441" y="12236"/>
                  </a:cubicBezTo>
                  <a:cubicBezTo>
                    <a:pt x="25484" y="12288"/>
                    <a:pt x="25527" y="12341"/>
                    <a:pt x="25568" y="12393"/>
                  </a:cubicBezTo>
                  <a:cubicBezTo>
                    <a:pt x="25649" y="12495"/>
                    <a:pt x="25729" y="12598"/>
                    <a:pt x="25806" y="12702"/>
                  </a:cubicBezTo>
                  <a:cubicBezTo>
                    <a:pt x="25887" y="12815"/>
                    <a:pt x="25967" y="12929"/>
                    <a:pt x="26034" y="13052"/>
                  </a:cubicBezTo>
                  <a:cubicBezTo>
                    <a:pt x="26107" y="13187"/>
                    <a:pt x="26176" y="13326"/>
                    <a:pt x="26233" y="13470"/>
                  </a:cubicBezTo>
                  <a:cubicBezTo>
                    <a:pt x="26285" y="13609"/>
                    <a:pt x="26332" y="13750"/>
                    <a:pt x="26368" y="13895"/>
                  </a:cubicBezTo>
                  <a:cubicBezTo>
                    <a:pt x="26388" y="13987"/>
                    <a:pt x="26404" y="14080"/>
                    <a:pt x="26416" y="14172"/>
                  </a:cubicBezTo>
                  <a:lnTo>
                    <a:pt x="26416" y="14173"/>
                  </a:lnTo>
                  <a:lnTo>
                    <a:pt x="26418" y="14175"/>
                  </a:lnTo>
                  <a:cubicBezTo>
                    <a:pt x="26420" y="14182"/>
                    <a:pt x="26424" y="14188"/>
                    <a:pt x="26425" y="14195"/>
                  </a:cubicBezTo>
                  <a:lnTo>
                    <a:pt x="26425" y="14197"/>
                  </a:lnTo>
                  <a:cubicBezTo>
                    <a:pt x="26436" y="14226"/>
                    <a:pt x="26442" y="14260"/>
                    <a:pt x="26446" y="14290"/>
                  </a:cubicBezTo>
                  <a:lnTo>
                    <a:pt x="26447" y="14290"/>
                  </a:lnTo>
                  <a:lnTo>
                    <a:pt x="26447" y="14292"/>
                  </a:lnTo>
                  <a:lnTo>
                    <a:pt x="26447" y="14294"/>
                  </a:lnTo>
                  <a:cubicBezTo>
                    <a:pt x="26451" y="14294"/>
                    <a:pt x="26456" y="14295"/>
                    <a:pt x="26461" y="14295"/>
                  </a:cubicBezTo>
                  <a:lnTo>
                    <a:pt x="26462" y="14295"/>
                  </a:lnTo>
                  <a:cubicBezTo>
                    <a:pt x="26467" y="14295"/>
                    <a:pt x="26473" y="14295"/>
                    <a:pt x="26479" y="14295"/>
                  </a:cubicBezTo>
                  <a:cubicBezTo>
                    <a:pt x="26485" y="14295"/>
                    <a:pt x="26492" y="14295"/>
                    <a:pt x="26498" y="14295"/>
                  </a:cubicBezTo>
                  <a:cubicBezTo>
                    <a:pt x="26502" y="14295"/>
                    <a:pt x="26506" y="14296"/>
                    <a:pt x="26509" y="14297"/>
                  </a:cubicBezTo>
                  <a:cubicBezTo>
                    <a:pt x="26518" y="14299"/>
                    <a:pt x="26529" y="14301"/>
                    <a:pt x="26537" y="14306"/>
                  </a:cubicBezTo>
                  <a:lnTo>
                    <a:pt x="26540" y="14306"/>
                  </a:lnTo>
                  <a:cubicBezTo>
                    <a:pt x="26542" y="14306"/>
                    <a:pt x="26543" y="14306"/>
                    <a:pt x="26544" y="14307"/>
                  </a:cubicBezTo>
                  <a:cubicBezTo>
                    <a:pt x="26543" y="14307"/>
                    <a:pt x="26543" y="14306"/>
                    <a:pt x="26542" y="14306"/>
                  </a:cubicBezTo>
                  <a:cubicBezTo>
                    <a:pt x="26541" y="14306"/>
                    <a:pt x="26541" y="14306"/>
                    <a:pt x="26540" y="14307"/>
                  </a:cubicBezTo>
                  <a:cubicBezTo>
                    <a:pt x="26591" y="14318"/>
                    <a:pt x="26640" y="14331"/>
                    <a:pt x="26690" y="14346"/>
                  </a:cubicBezTo>
                  <a:cubicBezTo>
                    <a:pt x="26726" y="14358"/>
                    <a:pt x="26761" y="14370"/>
                    <a:pt x="26797" y="14384"/>
                  </a:cubicBezTo>
                  <a:cubicBezTo>
                    <a:pt x="26831" y="14397"/>
                    <a:pt x="26865" y="14413"/>
                    <a:pt x="26899" y="14426"/>
                  </a:cubicBezTo>
                  <a:cubicBezTo>
                    <a:pt x="27061" y="14506"/>
                    <a:pt x="27218" y="14596"/>
                    <a:pt x="27373" y="14688"/>
                  </a:cubicBezTo>
                  <a:cubicBezTo>
                    <a:pt x="27395" y="14703"/>
                    <a:pt x="27416" y="14718"/>
                    <a:pt x="27437" y="14734"/>
                  </a:cubicBezTo>
                  <a:cubicBezTo>
                    <a:pt x="27494" y="14782"/>
                    <a:pt x="27549" y="14832"/>
                    <a:pt x="27601" y="14886"/>
                  </a:cubicBezTo>
                  <a:cubicBezTo>
                    <a:pt x="27628" y="14914"/>
                    <a:pt x="27653" y="14944"/>
                    <a:pt x="27677" y="14976"/>
                  </a:cubicBezTo>
                  <a:cubicBezTo>
                    <a:pt x="27691" y="14994"/>
                    <a:pt x="27704" y="15013"/>
                    <a:pt x="27719" y="15031"/>
                  </a:cubicBezTo>
                  <a:cubicBezTo>
                    <a:pt x="27745" y="15073"/>
                    <a:pt x="27772" y="15113"/>
                    <a:pt x="27797" y="15155"/>
                  </a:cubicBezTo>
                  <a:cubicBezTo>
                    <a:pt x="27823" y="15199"/>
                    <a:pt x="27847" y="15244"/>
                    <a:pt x="27870" y="15288"/>
                  </a:cubicBezTo>
                  <a:lnTo>
                    <a:pt x="27870" y="15288"/>
                  </a:lnTo>
                  <a:cubicBezTo>
                    <a:pt x="27891" y="15330"/>
                    <a:pt x="27911" y="15372"/>
                    <a:pt x="27930" y="15416"/>
                  </a:cubicBezTo>
                  <a:cubicBezTo>
                    <a:pt x="27948" y="15459"/>
                    <a:pt x="27966" y="15505"/>
                    <a:pt x="27983" y="15548"/>
                  </a:cubicBezTo>
                  <a:lnTo>
                    <a:pt x="27983" y="15548"/>
                  </a:lnTo>
                  <a:cubicBezTo>
                    <a:pt x="28015" y="15644"/>
                    <a:pt x="28049" y="15738"/>
                    <a:pt x="28073" y="15834"/>
                  </a:cubicBezTo>
                  <a:cubicBezTo>
                    <a:pt x="28091" y="15913"/>
                    <a:pt x="28100" y="15993"/>
                    <a:pt x="28111" y="16073"/>
                  </a:cubicBezTo>
                  <a:cubicBezTo>
                    <a:pt x="28114" y="16114"/>
                    <a:pt x="28118" y="16154"/>
                    <a:pt x="28118" y="16194"/>
                  </a:cubicBezTo>
                  <a:lnTo>
                    <a:pt x="28118" y="16290"/>
                  </a:lnTo>
                  <a:cubicBezTo>
                    <a:pt x="28126" y="16306"/>
                    <a:pt x="28132" y="16320"/>
                    <a:pt x="28134" y="16339"/>
                  </a:cubicBezTo>
                  <a:cubicBezTo>
                    <a:pt x="28140" y="16366"/>
                    <a:pt x="28140" y="16396"/>
                    <a:pt x="28143" y="16424"/>
                  </a:cubicBezTo>
                  <a:cubicBezTo>
                    <a:pt x="28169" y="16442"/>
                    <a:pt x="28194" y="16458"/>
                    <a:pt x="28219" y="16476"/>
                  </a:cubicBezTo>
                  <a:cubicBezTo>
                    <a:pt x="28221" y="16478"/>
                    <a:pt x="28224" y="16479"/>
                    <a:pt x="28225" y="16480"/>
                  </a:cubicBezTo>
                  <a:cubicBezTo>
                    <a:pt x="28227" y="16481"/>
                    <a:pt x="28229" y="16481"/>
                    <a:pt x="28231" y="16484"/>
                  </a:cubicBezTo>
                  <a:lnTo>
                    <a:pt x="28233" y="16484"/>
                  </a:lnTo>
                  <a:cubicBezTo>
                    <a:pt x="28240" y="16489"/>
                    <a:pt x="28246" y="16495"/>
                    <a:pt x="28250" y="16502"/>
                  </a:cubicBezTo>
                  <a:cubicBezTo>
                    <a:pt x="28271" y="16514"/>
                    <a:pt x="28289" y="16524"/>
                    <a:pt x="28309" y="16537"/>
                  </a:cubicBezTo>
                  <a:cubicBezTo>
                    <a:pt x="28338" y="16556"/>
                    <a:pt x="28366" y="16576"/>
                    <a:pt x="28392" y="16595"/>
                  </a:cubicBezTo>
                  <a:cubicBezTo>
                    <a:pt x="28423" y="16617"/>
                    <a:pt x="28453" y="16640"/>
                    <a:pt x="28484" y="16665"/>
                  </a:cubicBezTo>
                  <a:cubicBezTo>
                    <a:pt x="28530" y="16702"/>
                    <a:pt x="28573" y="16741"/>
                    <a:pt x="28613" y="16783"/>
                  </a:cubicBezTo>
                  <a:cubicBezTo>
                    <a:pt x="28642" y="16814"/>
                    <a:pt x="28668" y="16847"/>
                    <a:pt x="28694" y="16882"/>
                  </a:cubicBezTo>
                  <a:cubicBezTo>
                    <a:pt x="28707" y="16903"/>
                    <a:pt x="28722" y="16925"/>
                    <a:pt x="28735" y="16945"/>
                  </a:cubicBezTo>
                  <a:cubicBezTo>
                    <a:pt x="28751" y="16969"/>
                    <a:pt x="28763" y="16994"/>
                    <a:pt x="28777" y="17018"/>
                  </a:cubicBezTo>
                  <a:cubicBezTo>
                    <a:pt x="28790" y="17042"/>
                    <a:pt x="28802" y="17067"/>
                    <a:pt x="28814" y="17092"/>
                  </a:cubicBezTo>
                  <a:cubicBezTo>
                    <a:pt x="28826" y="17118"/>
                    <a:pt x="28836" y="17145"/>
                    <a:pt x="28849" y="17171"/>
                  </a:cubicBezTo>
                  <a:cubicBezTo>
                    <a:pt x="28866" y="17221"/>
                    <a:pt x="28885" y="17269"/>
                    <a:pt x="28900" y="17320"/>
                  </a:cubicBezTo>
                  <a:cubicBezTo>
                    <a:pt x="28917" y="17375"/>
                    <a:pt x="28931" y="17428"/>
                    <a:pt x="28944" y="17483"/>
                  </a:cubicBezTo>
                  <a:cubicBezTo>
                    <a:pt x="28949" y="17511"/>
                    <a:pt x="28954" y="17538"/>
                    <a:pt x="28959" y="17564"/>
                  </a:cubicBezTo>
                  <a:cubicBezTo>
                    <a:pt x="28965" y="17594"/>
                    <a:pt x="28968" y="17623"/>
                    <a:pt x="28972" y="17653"/>
                  </a:cubicBezTo>
                  <a:cubicBezTo>
                    <a:pt x="28976" y="17692"/>
                    <a:pt x="28979" y="17732"/>
                    <a:pt x="28980" y="17770"/>
                  </a:cubicBezTo>
                  <a:cubicBezTo>
                    <a:pt x="28981" y="17812"/>
                    <a:pt x="28980" y="17855"/>
                    <a:pt x="28980" y="17897"/>
                  </a:cubicBezTo>
                  <a:cubicBezTo>
                    <a:pt x="28978" y="17938"/>
                    <a:pt x="28975" y="17981"/>
                    <a:pt x="28970" y="18021"/>
                  </a:cubicBezTo>
                  <a:cubicBezTo>
                    <a:pt x="28967" y="18059"/>
                    <a:pt x="28959" y="18098"/>
                    <a:pt x="28953" y="18136"/>
                  </a:cubicBezTo>
                  <a:cubicBezTo>
                    <a:pt x="28953" y="18134"/>
                    <a:pt x="28954" y="18131"/>
                    <a:pt x="28954" y="18127"/>
                  </a:cubicBezTo>
                  <a:lnTo>
                    <a:pt x="28954" y="18127"/>
                  </a:lnTo>
                  <a:cubicBezTo>
                    <a:pt x="28950" y="18145"/>
                    <a:pt x="28947" y="18162"/>
                    <a:pt x="28943" y="18179"/>
                  </a:cubicBezTo>
                  <a:cubicBezTo>
                    <a:pt x="28929" y="18219"/>
                    <a:pt x="28914" y="18260"/>
                    <a:pt x="28897" y="18299"/>
                  </a:cubicBezTo>
                  <a:cubicBezTo>
                    <a:pt x="28888" y="18318"/>
                    <a:pt x="28878" y="18338"/>
                    <a:pt x="28866" y="18356"/>
                  </a:cubicBezTo>
                  <a:cubicBezTo>
                    <a:pt x="28828" y="18414"/>
                    <a:pt x="28787" y="18471"/>
                    <a:pt x="28742" y="18526"/>
                  </a:cubicBezTo>
                  <a:cubicBezTo>
                    <a:pt x="28710" y="18565"/>
                    <a:pt x="28673" y="18601"/>
                    <a:pt x="28637" y="18635"/>
                  </a:cubicBezTo>
                  <a:lnTo>
                    <a:pt x="28635" y="18636"/>
                  </a:lnTo>
                  <a:lnTo>
                    <a:pt x="28632" y="18640"/>
                  </a:lnTo>
                  <a:cubicBezTo>
                    <a:pt x="28611" y="18658"/>
                    <a:pt x="28591" y="18674"/>
                    <a:pt x="28570" y="18692"/>
                  </a:cubicBezTo>
                  <a:cubicBezTo>
                    <a:pt x="28547" y="18705"/>
                    <a:pt x="28527" y="18718"/>
                    <a:pt x="28504" y="18731"/>
                  </a:cubicBezTo>
                  <a:cubicBezTo>
                    <a:pt x="28478" y="18744"/>
                    <a:pt x="28452" y="18756"/>
                    <a:pt x="28427" y="18766"/>
                  </a:cubicBezTo>
                  <a:cubicBezTo>
                    <a:pt x="28408" y="18772"/>
                    <a:pt x="28389" y="18779"/>
                    <a:pt x="28371" y="18782"/>
                  </a:cubicBezTo>
                  <a:cubicBezTo>
                    <a:pt x="28370" y="18783"/>
                    <a:pt x="28370" y="18783"/>
                    <a:pt x="28370" y="18783"/>
                  </a:cubicBezTo>
                  <a:cubicBezTo>
                    <a:pt x="28370" y="18783"/>
                    <a:pt x="28369" y="18783"/>
                    <a:pt x="28369" y="18784"/>
                  </a:cubicBezTo>
                  <a:cubicBezTo>
                    <a:pt x="28367" y="18784"/>
                    <a:pt x="28366" y="18785"/>
                    <a:pt x="28365" y="18785"/>
                  </a:cubicBezTo>
                  <a:cubicBezTo>
                    <a:pt x="28331" y="18793"/>
                    <a:pt x="28297" y="18798"/>
                    <a:pt x="28262" y="18801"/>
                  </a:cubicBezTo>
                  <a:cubicBezTo>
                    <a:pt x="28248" y="18802"/>
                    <a:pt x="28234" y="18803"/>
                    <a:pt x="28220" y="18803"/>
                  </a:cubicBezTo>
                  <a:cubicBezTo>
                    <a:pt x="28199" y="18803"/>
                    <a:pt x="28177" y="18802"/>
                    <a:pt x="28155" y="18801"/>
                  </a:cubicBezTo>
                  <a:cubicBezTo>
                    <a:pt x="28121" y="18797"/>
                    <a:pt x="28086" y="18793"/>
                    <a:pt x="28051" y="18789"/>
                  </a:cubicBezTo>
                  <a:cubicBezTo>
                    <a:pt x="28049" y="18789"/>
                    <a:pt x="28047" y="18787"/>
                    <a:pt x="28045" y="18787"/>
                  </a:cubicBezTo>
                  <a:cubicBezTo>
                    <a:pt x="28013" y="18780"/>
                    <a:pt x="27979" y="18772"/>
                    <a:pt x="27947" y="18764"/>
                  </a:cubicBezTo>
                  <a:cubicBezTo>
                    <a:pt x="27916" y="18756"/>
                    <a:pt x="27886" y="18747"/>
                    <a:pt x="27856" y="18738"/>
                  </a:cubicBezTo>
                  <a:cubicBezTo>
                    <a:pt x="27825" y="18727"/>
                    <a:pt x="27794" y="18715"/>
                    <a:pt x="27763" y="18703"/>
                  </a:cubicBezTo>
                  <a:cubicBezTo>
                    <a:pt x="27750" y="18695"/>
                    <a:pt x="27735" y="18688"/>
                    <a:pt x="27721" y="18680"/>
                  </a:cubicBezTo>
                  <a:cubicBezTo>
                    <a:pt x="27719" y="18678"/>
                    <a:pt x="27715" y="18676"/>
                    <a:pt x="27713" y="18675"/>
                  </a:cubicBezTo>
                  <a:cubicBezTo>
                    <a:pt x="27709" y="18671"/>
                    <a:pt x="27706" y="18668"/>
                    <a:pt x="27703" y="18666"/>
                  </a:cubicBezTo>
                  <a:cubicBezTo>
                    <a:pt x="27700" y="18663"/>
                    <a:pt x="27699" y="18661"/>
                    <a:pt x="27696" y="18658"/>
                  </a:cubicBezTo>
                  <a:cubicBezTo>
                    <a:pt x="27682" y="18637"/>
                    <a:pt x="27669" y="18617"/>
                    <a:pt x="27658" y="18596"/>
                  </a:cubicBezTo>
                  <a:cubicBezTo>
                    <a:pt x="27634" y="18549"/>
                    <a:pt x="27616" y="18502"/>
                    <a:pt x="27597" y="18453"/>
                  </a:cubicBezTo>
                  <a:cubicBezTo>
                    <a:pt x="27567" y="18367"/>
                    <a:pt x="27544" y="18277"/>
                    <a:pt x="27523" y="18187"/>
                  </a:cubicBezTo>
                  <a:cubicBezTo>
                    <a:pt x="27520" y="18184"/>
                    <a:pt x="27520" y="18182"/>
                    <a:pt x="27519" y="18178"/>
                  </a:cubicBezTo>
                  <a:cubicBezTo>
                    <a:pt x="27493" y="18050"/>
                    <a:pt x="27467" y="17920"/>
                    <a:pt x="27430" y="17794"/>
                  </a:cubicBezTo>
                  <a:cubicBezTo>
                    <a:pt x="27420" y="17764"/>
                    <a:pt x="27409" y="17735"/>
                    <a:pt x="27399" y="17706"/>
                  </a:cubicBezTo>
                  <a:cubicBezTo>
                    <a:pt x="27385" y="17674"/>
                    <a:pt x="27374" y="17641"/>
                    <a:pt x="27359" y="17609"/>
                  </a:cubicBezTo>
                  <a:cubicBezTo>
                    <a:pt x="27332" y="17546"/>
                    <a:pt x="27302" y="17484"/>
                    <a:pt x="27268" y="17423"/>
                  </a:cubicBezTo>
                  <a:cubicBezTo>
                    <a:pt x="27206" y="17311"/>
                    <a:pt x="27128" y="17204"/>
                    <a:pt x="27041" y="17112"/>
                  </a:cubicBezTo>
                  <a:cubicBezTo>
                    <a:pt x="26953" y="17018"/>
                    <a:pt x="26858" y="16933"/>
                    <a:pt x="26759" y="16854"/>
                  </a:cubicBezTo>
                  <a:cubicBezTo>
                    <a:pt x="26698" y="16805"/>
                    <a:pt x="26635" y="16762"/>
                    <a:pt x="26570" y="16719"/>
                  </a:cubicBezTo>
                  <a:cubicBezTo>
                    <a:pt x="26504" y="16675"/>
                    <a:pt x="26435" y="16638"/>
                    <a:pt x="26362" y="16609"/>
                  </a:cubicBezTo>
                  <a:cubicBezTo>
                    <a:pt x="26355" y="16607"/>
                    <a:pt x="26348" y="16605"/>
                    <a:pt x="26341" y="16605"/>
                  </a:cubicBezTo>
                  <a:cubicBezTo>
                    <a:pt x="26339" y="16605"/>
                    <a:pt x="26336" y="16605"/>
                    <a:pt x="26334" y="16606"/>
                  </a:cubicBezTo>
                  <a:cubicBezTo>
                    <a:pt x="26333" y="16591"/>
                    <a:pt x="26333" y="16577"/>
                    <a:pt x="26333" y="16565"/>
                  </a:cubicBezTo>
                  <a:cubicBezTo>
                    <a:pt x="26332" y="16547"/>
                    <a:pt x="26328" y="16531"/>
                    <a:pt x="26326" y="16514"/>
                  </a:cubicBezTo>
                  <a:cubicBezTo>
                    <a:pt x="26325" y="16500"/>
                    <a:pt x="26323" y="16484"/>
                    <a:pt x="26321" y="16470"/>
                  </a:cubicBezTo>
                  <a:cubicBezTo>
                    <a:pt x="26316" y="16438"/>
                    <a:pt x="26312" y="16405"/>
                    <a:pt x="26305" y="16372"/>
                  </a:cubicBezTo>
                  <a:cubicBezTo>
                    <a:pt x="26298" y="16338"/>
                    <a:pt x="26291" y="16303"/>
                    <a:pt x="26282" y="16267"/>
                  </a:cubicBezTo>
                  <a:cubicBezTo>
                    <a:pt x="26274" y="16232"/>
                    <a:pt x="26265" y="16198"/>
                    <a:pt x="26256" y="16163"/>
                  </a:cubicBezTo>
                  <a:cubicBezTo>
                    <a:pt x="26241" y="16101"/>
                    <a:pt x="26224" y="16039"/>
                    <a:pt x="26204" y="15978"/>
                  </a:cubicBezTo>
                  <a:cubicBezTo>
                    <a:pt x="26182" y="15914"/>
                    <a:pt x="26160" y="15850"/>
                    <a:pt x="26137" y="15788"/>
                  </a:cubicBezTo>
                  <a:cubicBezTo>
                    <a:pt x="26114" y="15725"/>
                    <a:pt x="26080" y="15665"/>
                    <a:pt x="26048" y="15606"/>
                  </a:cubicBezTo>
                  <a:cubicBezTo>
                    <a:pt x="26033" y="15580"/>
                    <a:pt x="26021" y="15551"/>
                    <a:pt x="26003" y="15527"/>
                  </a:cubicBezTo>
                  <a:cubicBezTo>
                    <a:pt x="25983" y="15497"/>
                    <a:pt x="25962" y="15466"/>
                    <a:pt x="25939" y="15436"/>
                  </a:cubicBezTo>
                  <a:cubicBezTo>
                    <a:pt x="25898" y="15383"/>
                    <a:pt x="25856" y="15331"/>
                    <a:pt x="25810" y="15281"/>
                  </a:cubicBezTo>
                  <a:cubicBezTo>
                    <a:pt x="25759" y="15221"/>
                    <a:pt x="25703" y="15168"/>
                    <a:pt x="25647" y="15116"/>
                  </a:cubicBezTo>
                  <a:cubicBezTo>
                    <a:pt x="25588" y="15058"/>
                    <a:pt x="25526" y="15002"/>
                    <a:pt x="25462" y="14950"/>
                  </a:cubicBezTo>
                  <a:cubicBezTo>
                    <a:pt x="25434" y="14926"/>
                    <a:pt x="25404" y="14901"/>
                    <a:pt x="25372" y="14882"/>
                  </a:cubicBezTo>
                  <a:cubicBezTo>
                    <a:pt x="25336" y="14862"/>
                    <a:pt x="25301" y="14841"/>
                    <a:pt x="25263" y="14822"/>
                  </a:cubicBezTo>
                  <a:cubicBezTo>
                    <a:pt x="25227" y="14803"/>
                    <a:pt x="25190" y="14787"/>
                    <a:pt x="25152" y="14770"/>
                  </a:cubicBezTo>
                  <a:cubicBezTo>
                    <a:pt x="25147" y="14750"/>
                    <a:pt x="25142" y="14731"/>
                    <a:pt x="25136" y="14712"/>
                  </a:cubicBezTo>
                  <a:cubicBezTo>
                    <a:pt x="25095" y="14590"/>
                    <a:pt x="25047" y="14475"/>
                    <a:pt x="25000" y="14355"/>
                  </a:cubicBezTo>
                  <a:cubicBezTo>
                    <a:pt x="24975" y="14291"/>
                    <a:pt x="24949" y="14226"/>
                    <a:pt x="24922" y="14163"/>
                  </a:cubicBezTo>
                  <a:cubicBezTo>
                    <a:pt x="24896" y="14101"/>
                    <a:pt x="24861" y="14044"/>
                    <a:pt x="24824" y="13990"/>
                  </a:cubicBezTo>
                  <a:cubicBezTo>
                    <a:pt x="24788" y="13935"/>
                    <a:pt x="24747" y="13885"/>
                    <a:pt x="24706" y="13835"/>
                  </a:cubicBezTo>
                  <a:cubicBezTo>
                    <a:pt x="24664" y="13781"/>
                    <a:pt x="24618" y="13732"/>
                    <a:pt x="24574" y="13680"/>
                  </a:cubicBezTo>
                  <a:cubicBezTo>
                    <a:pt x="24537" y="13637"/>
                    <a:pt x="24501" y="13596"/>
                    <a:pt x="24463" y="13554"/>
                  </a:cubicBezTo>
                  <a:cubicBezTo>
                    <a:pt x="24428" y="13517"/>
                    <a:pt x="24391" y="13480"/>
                    <a:pt x="24356" y="13442"/>
                  </a:cubicBezTo>
                  <a:cubicBezTo>
                    <a:pt x="24316" y="13401"/>
                    <a:pt x="24279" y="13357"/>
                    <a:pt x="24237" y="13317"/>
                  </a:cubicBezTo>
                  <a:cubicBezTo>
                    <a:pt x="24191" y="13275"/>
                    <a:pt x="24141" y="13239"/>
                    <a:pt x="24092" y="13201"/>
                  </a:cubicBezTo>
                  <a:cubicBezTo>
                    <a:pt x="24077" y="13189"/>
                    <a:pt x="24060" y="13178"/>
                    <a:pt x="24045" y="13166"/>
                  </a:cubicBezTo>
                  <a:cubicBezTo>
                    <a:pt x="24045" y="13165"/>
                    <a:pt x="24046" y="13165"/>
                    <a:pt x="24046" y="13163"/>
                  </a:cubicBezTo>
                  <a:cubicBezTo>
                    <a:pt x="24052" y="13147"/>
                    <a:pt x="24055" y="13130"/>
                    <a:pt x="24056" y="13114"/>
                  </a:cubicBezTo>
                  <a:cubicBezTo>
                    <a:pt x="24058" y="13095"/>
                    <a:pt x="24060" y="13079"/>
                    <a:pt x="24060" y="13060"/>
                  </a:cubicBezTo>
                  <a:cubicBezTo>
                    <a:pt x="24061" y="13022"/>
                    <a:pt x="24061" y="12983"/>
                    <a:pt x="24061" y="12944"/>
                  </a:cubicBezTo>
                  <a:cubicBezTo>
                    <a:pt x="24060" y="12876"/>
                    <a:pt x="24055" y="12806"/>
                    <a:pt x="24045" y="12739"/>
                  </a:cubicBezTo>
                  <a:cubicBezTo>
                    <a:pt x="24034" y="12671"/>
                    <a:pt x="24010" y="12604"/>
                    <a:pt x="23975" y="12543"/>
                  </a:cubicBezTo>
                  <a:cubicBezTo>
                    <a:pt x="23954" y="12507"/>
                    <a:pt x="23931" y="12472"/>
                    <a:pt x="23908" y="12436"/>
                  </a:cubicBezTo>
                  <a:lnTo>
                    <a:pt x="23908" y="12436"/>
                  </a:lnTo>
                  <a:cubicBezTo>
                    <a:pt x="23908" y="12445"/>
                    <a:pt x="23911" y="12454"/>
                    <a:pt x="23911" y="12463"/>
                  </a:cubicBezTo>
                  <a:lnTo>
                    <a:pt x="23911" y="12460"/>
                  </a:lnTo>
                  <a:cubicBezTo>
                    <a:pt x="23914" y="12533"/>
                    <a:pt x="23918" y="12606"/>
                    <a:pt x="23919" y="12678"/>
                  </a:cubicBezTo>
                  <a:cubicBezTo>
                    <a:pt x="23921" y="12711"/>
                    <a:pt x="23919" y="12742"/>
                    <a:pt x="23918" y="12774"/>
                  </a:cubicBezTo>
                  <a:cubicBezTo>
                    <a:pt x="23921" y="12791"/>
                    <a:pt x="23923" y="12807"/>
                    <a:pt x="23924" y="12825"/>
                  </a:cubicBezTo>
                  <a:cubicBezTo>
                    <a:pt x="23929" y="12892"/>
                    <a:pt x="23932" y="12957"/>
                    <a:pt x="23931" y="13024"/>
                  </a:cubicBezTo>
                  <a:cubicBezTo>
                    <a:pt x="23929" y="13044"/>
                    <a:pt x="23928" y="13067"/>
                    <a:pt x="23926" y="13088"/>
                  </a:cubicBezTo>
                  <a:cubicBezTo>
                    <a:pt x="23890" y="13063"/>
                    <a:pt x="23852" y="13039"/>
                    <a:pt x="23814" y="13019"/>
                  </a:cubicBezTo>
                  <a:cubicBezTo>
                    <a:pt x="23768" y="12995"/>
                    <a:pt x="23723" y="12971"/>
                    <a:pt x="23676" y="12950"/>
                  </a:cubicBezTo>
                  <a:cubicBezTo>
                    <a:pt x="23627" y="12926"/>
                    <a:pt x="23575" y="12902"/>
                    <a:pt x="23521" y="12884"/>
                  </a:cubicBezTo>
                  <a:cubicBezTo>
                    <a:pt x="23431" y="12853"/>
                    <a:pt x="23336" y="12827"/>
                    <a:pt x="23240" y="12814"/>
                  </a:cubicBezTo>
                  <a:lnTo>
                    <a:pt x="23240" y="12814"/>
                  </a:lnTo>
                  <a:cubicBezTo>
                    <a:pt x="23278" y="12833"/>
                    <a:pt x="23315" y="12854"/>
                    <a:pt x="23354" y="12874"/>
                  </a:cubicBezTo>
                  <a:cubicBezTo>
                    <a:pt x="23463" y="12934"/>
                    <a:pt x="23570" y="12996"/>
                    <a:pt x="23670" y="13067"/>
                  </a:cubicBezTo>
                  <a:cubicBezTo>
                    <a:pt x="23710" y="13095"/>
                    <a:pt x="23749" y="13122"/>
                    <a:pt x="23788" y="13152"/>
                  </a:cubicBezTo>
                  <a:lnTo>
                    <a:pt x="23826" y="13176"/>
                  </a:lnTo>
                  <a:lnTo>
                    <a:pt x="23825" y="13176"/>
                  </a:lnTo>
                  <a:cubicBezTo>
                    <a:pt x="23922" y="13239"/>
                    <a:pt x="24017" y="13307"/>
                    <a:pt x="24108" y="13378"/>
                  </a:cubicBezTo>
                  <a:cubicBezTo>
                    <a:pt x="24143" y="13409"/>
                    <a:pt x="24176" y="13440"/>
                    <a:pt x="24207" y="13475"/>
                  </a:cubicBezTo>
                  <a:cubicBezTo>
                    <a:pt x="24262" y="13535"/>
                    <a:pt x="24319" y="13595"/>
                    <a:pt x="24375" y="13652"/>
                  </a:cubicBezTo>
                  <a:cubicBezTo>
                    <a:pt x="24376" y="13653"/>
                    <a:pt x="24377" y="13653"/>
                    <a:pt x="24377" y="13655"/>
                  </a:cubicBezTo>
                  <a:cubicBezTo>
                    <a:pt x="24378" y="13656"/>
                    <a:pt x="24380" y="13656"/>
                    <a:pt x="24380" y="13658"/>
                  </a:cubicBezTo>
                  <a:cubicBezTo>
                    <a:pt x="24435" y="13719"/>
                    <a:pt x="24489" y="13781"/>
                    <a:pt x="24543" y="13843"/>
                  </a:cubicBezTo>
                  <a:cubicBezTo>
                    <a:pt x="24600" y="13909"/>
                    <a:pt x="24655" y="13976"/>
                    <a:pt x="24705" y="14046"/>
                  </a:cubicBezTo>
                  <a:lnTo>
                    <a:pt x="24706" y="14048"/>
                  </a:lnTo>
                  <a:lnTo>
                    <a:pt x="24706" y="14046"/>
                  </a:lnTo>
                  <a:cubicBezTo>
                    <a:pt x="24718" y="14064"/>
                    <a:pt x="24729" y="14082"/>
                    <a:pt x="24741" y="14101"/>
                  </a:cubicBezTo>
                  <a:cubicBezTo>
                    <a:pt x="24753" y="14120"/>
                    <a:pt x="24763" y="14137"/>
                    <a:pt x="24773" y="14156"/>
                  </a:cubicBezTo>
                  <a:cubicBezTo>
                    <a:pt x="24773" y="14156"/>
                    <a:pt x="24772" y="14154"/>
                    <a:pt x="24772" y="14153"/>
                  </a:cubicBezTo>
                  <a:lnTo>
                    <a:pt x="24772" y="14153"/>
                  </a:lnTo>
                  <a:cubicBezTo>
                    <a:pt x="24793" y="14194"/>
                    <a:pt x="24810" y="14235"/>
                    <a:pt x="24829" y="14278"/>
                  </a:cubicBezTo>
                  <a:cubicBezTo>
                    <a:pt x="24844" y="14314"/>
                    <a:pt x="24858" y="14350"/>
                    <a:pt x="24872" y="14386"/>
                  </a:cubicBezTo>
                  <a:cubicBezTo>
                    <a:pt x="24902" y="14462"/>
                    <a:pt x="24934" y="14538"/>
                    <a:pt x="24963" y="14613"/>
                  </a:cubicBezTo>
                  <a:lnTo>
                    <a:pt x="24961" y="14612"/>
                  </a:lnTo>
                  <a:lnTo>
                    <a:pt x="24961" y="14612"/>
                  </a:lnTo>
                  <a:cubicBezTo>
                    <a:pt x="24975" y="14646"/>
                    <a:pt x="24986" y="14680"/>
                    <a:pt x="24997" y="14715"/>
                  </a:cubicBezTo>
                  <a:lnTo>
                    <a:pt x="24996" y="14715"/>
                  </a:lnTo>
                  <a:cubicBezTo>
                    <a:pt x="25000" y="14724"/>
                    <a:pt x="25002" y="14732"/>
                    <a:pt x="25007" y="14741"/>
                  </a:cubicBezTo>
                  <a:cubicBezTo>
                    <a:pt x="25012" y="14756"/>
                    <a:pt x="25017" y="14771"/>
                    <a:pt x="25021" y="14785"/>
                  </a:cubicBezTo>
                  <a:cubicBezTo>
                    <a:pt x="25025" y="14801"/>
                    <a:pt x="25030" y="14814"/>
                    <a:pt x="25028" y="14830"/>
                  </a:cubicBezTo>
                  <a:cubicBezTo>
                    <a:pt x="25030" y="14835"/>
                    <a:pt x="25031" y="14840"/>
                    <a:pt x="25032" y="14847"/>
                  </a:cubicBezTo>
                  <a:cubicBezTo>
                    <a:pt x="25033" y="14850"/>
                    <a:pt x="25033" y="14855"/>
                    <a:pt x="25033" y="14859"/>
                  </a:cubicBezTo>
                  <a:cubicBezTo>
                    <a:pt x="25036" y="14860"/>
                    <a:pt x="25041" y="14861"/>
                    <a:pt x="25043" y="14863"/>
                  </a:cubicBezTo>
                  <a:lnTo>
                    <a:pt x="25043" y="14865"/>
                  </a:lnTo>
                  <a:cubicBezTo>
                    <a:pt x="25047" y="14866"/>
                    <a:pt x="25052" y="14868"/>
                    <a:pt x="25056" y="14869"/>
                  </a:cubicBezTo>
                  <a:lnTo>
                    <a:pt x="25057" y="14869"/>
                  </a:lnTo>
                  <a:cubicBezTo>
                    <a:pt x="25061" y="14870"/>
                    <a:pt x="25064" y="14871"/>
                    <a:pt x="25067" y="14873"/>
                  </a:cubicBezTo>
                  <a:cubicBezTo>
                    <a:pt x="25078" y="14876"/>
                    <a:pt x="25089" y="14881"/>
                    <a:pt x="25099" y="14887"/>
                  </a:cubicBezTo>
                  <a:cubicBezTo>
                    <a:pt x="25099" y="14887"/>
                    <a:pt x="25100" y="14887"/>
                    <a:pt x="25100" y="14889"/>
                  </a:cubicBezTo>
                  <a:cubicBezTo>
                    <a:pt x="25106" y="14892"/>
                    <a:pt x="25113" y="14895"/>
                    <a:pt x="25118" y="14899"/>
                  </a:cubicBezTo>
                  <a:lnTo>
                    <a:pt x="25176" y="14922"/>
                  </a:lnTo>
                  <a:cubicBezTo>
                    <a:pt x="25177" y="14922"/>
                    <a:pt x="25178" y="14923"/>
                    <a:pt x="25180" y="14923"/>
                  </a:cubicBezTo>
                  <a:cubicBezTo>
                    <a:pt x="25180" y="14923"/>
                    <a:pt x="25181" y="14923"/>
                    <a:pt x="25181" y="14925"/>
                  </a:cubicBezTo>
                  <a:cubicBezTo>
                    <a:pt x="25185" y="14926"/>
                    <a:pt x="25188" y="14927"/>
                    <a:pt x="25192" y="14930"/>
                  </a:cubicBezTo>
                  <a:cubicBezTo>
                    <a:pt x="25195" y="14931"/>
                    <a:pt x="25197" y="14932"/>
                    <a:pt x="25201" y="14935"/>
                  </a:cubicBezTo>
                  <a:cubicBezTo>
                    <a:pt x="25235" y="14953"/>
                    <a:pt x="25269" y="14971"/>
                    <a:pt x="25302" y="14992"/>
                  </a:cubicBezTo>
                  <a:cubicBezTo>
                    <a:pt x="25332" y="15013"/>
                    <a:pt x="25360" y="15034"/>
                    <a:pt x="25388" y="15056"/>
                  </a:cubicBezTo>
                  <a:cubicBezTo>
                    <a:pt x="25489" y="15142"/>
                    <a:pt x="25586" y="15233"/>
                    <a:pt x="25678" y="15326"/>
                  </a:cubicBezTo>
                  <a:lnTo>
                    <a:pt x="25678" y="15326"/>
                  </a:lnTo>
                  <a:cubicBezTo>
                    <a:pt x="25678" y="15326"/>
                    <a:pt x="25678" y="15325"/>
                    <a:pt x="25677" y="15324"/>
                  </a:cubicBezTo>
                  <a:lnTo>
                    <a:pt x="25677" y="15324"/>
                  </a:lnTo>
                  <a:cubicBezTo>
                    <a:pt x="25708" y="15359"/>
                    <a:pt x="25739" y="15394"/>
                    <a:pt x="25769" y="15428"/>
                  </a:cubicBezTo>
                  <a:cubicBezTo>
                    <a:pt x="25801" y="15468"/>
                    <a:pt x="25832" y="15508"/>
                    <a:pt x="25862" y="15546"/>
                  </a:cubicBezTo>
                  <a:cubicBezTo>
                    <a:pt x="25879" y="15572"/>
                    <a:pt x="25895" y="15597"/>
                    <a:pt x="25910" y="15622"/>
                  </a:cubicBezTo>
                  <a:cubicBezTo>
                    <a:pt x="25925" y="15650"/>
                    <a:pt x="25939" y="15678"/>
                    <a:pt x="25955" y="15705"/>
                  </a:cubicBezTo>
                  <a:cubicBezTo>
                    <a:pt x="25966" y="15727"/>
                    <a:pt x="25977" y="15750"/>
                    <a:pt x="25988" y="15772"/>
                  </a:cubicBezTo>
                  <a:cubicBezTo>
                    <a:pt x="25997" y="15790"/>
                    <a:pt x="26004" y="15807"/>
                    <a:pt x="26011" y="15826"/>
                  </a:cubicBezTo>
                  <a:lnTo>
                    <a:pt x="26011" y="15826"/>
                  </a:lnTo>
                  <a:cubicBezTo>
                    <a:pt x="26011" y="15824"/>
                    <a:pt x="26011" y="15823"/>
                    <a:pt x="26011" y="15823"/>
                  </a:cubicBezTo>
                  <a:lnTo>
                    <a:pt x="26011" y="15823"/>
                  </a:lnTo>
                  <a:cubicBezTo>
                    <a:pt x="26037" y="15897"/>
                    <a:pt x="26064" y="15970"/>
                    <a:pt x="26086" y="16047"/>
                  </a:cubicBezTo>
                  <a:cubicBezTo>
                    <a:pt x="26111" y="16129"/>
                    <a:pt x="26132" y="16213"/>
                    <a:pt x="26153" y="16297"/>
                  </a:cubicBezTo>
                  <a:lnTo>
                    <a:pt x="26153" y="16298"/>
                  </a:lnTo>
                  <a:cubicBezTo>
                    <a:pt x="26153" y="16299"/>
                    <a:pt x="26155" y="16300"/>
                    <a:pt x="26155" y="16303"/>
                  </a:cubicBezTo>
                  <a:cubicBezTo>
                    <a:pt x="26162" y="16342"/>
                    <a:pt x="26172" y="16381"/>
                    <a:pt x="26178" y="16421"/>
                  </a:cubicBezTo>
                  <a:cubicBezTo>
                    <a:pt x="26182" y="16444"/>
                    <a:pt x="26187" y="16469"/>
                    <a:pt x="26189" y="16491"/>
                  </a:cubicBezTo>
                  <a:cubicBezTo>
                    <a:pt x="26192" y="16516"/>
                    <a:pt x="26194" y="16542"/>
                    <a:pt x="26198" y="16566"/>
                  </a:cubicBezTo>
                  <a:cubicBezTo>
                    <a:pt x="26202" y="16604"/>
                    <a:pt x="26203" y="16643"/>
                    <a:pt x="26205" y="16681"/>
                  </a:cubicBezTo>
                  <a:cubicBezTo>
                    <a:pt x="26228" y="16690"/>
                    <a:pt x="26251" y="16696"/>
                    <a:pt x="26275" y="16705"/>
                  </a:cubicBezTo>
                  <a:cubicBezTo>
                    <a:pt x="26279" y="16706"/>
                    <a:pt x="26284" y="16708"/>
                    <a:pt x="26287" y="16710"/>
                  </a:cubicBezTo>
                  <a:cubicBezTo>
                    <a:pt x="26301" y="16715"/>
                    <a:pt x="26313" y="16718"/>
                    <a:pt x="26326" y="16724"/>
                  </a:cubicBezTo>
                  <a:cubicBezTo>
                    <a:pt x="26328" y="16726"/>
                    <a:pt x="26333" y="16727"/>
                    <a:pt x="26336" y="16728"/>
                  </a:cubicBezTo>
                  <a:lnTo>
                    <a:pt x="26343" y="16732"/>
                  </a:lnTo>
                  <a:cubicBezTo>
                    <a:pt x="26352" y="16737"/>
                    <a:pt x="26362" y="16742"/>
                    <a:pt x="26368" y="16749"/>
                  </a:cubicBezTo>
                  <a:lnTo>
                    <a:pt x="26369" y="16749"/>
                  </a:lnTo>
                  <a:cubicBezTo>
                    <a:pt x="26405" y="16768"/>
                    <a:pt x="26440" y="16789"/>
                    <a:pt x="26475" y="16809"/>
                  </a:cubicBezTo>
                  <a:cubicBezTo>
                    <a:pt x="26553" y="16861"/>
                    <a:pt x="26630" y="16914"/>
                    <a:pt x="26703" y="16973"/>
                  </a:cubicBezTo>
                  <a:cubicBezTo>
                    <a:pt x="26792" y="17047"/>
                    <a:pt x="26875" y="17125"/>
                    <a:pt x="26955" y="17207"/>
                  </a:cubicBezTo>
                  <a:cubicBezTo>
                    <a:pt x="26956" y="17208"/>
                    <a:pt x="26956" y="17208"/>
                    <a:pt x="26956" y="17209"/>
                  </a:cubicBezTo>
                  <a:cubicBezTo>
                    <a:pt x="26957" y="17211"/>
                    <a:pt x="26957" y="17211"/>
                    <a:pt x="26958" y="17211"/>
                  </a:cubicBezTo>
                  <a:lnTo>
                    <a:pt x="26960" y="17212"/>
                  </a:lnTo>
                  <a:cubicBezTo>
                    <a:pt x="26978" y="17232"/>
                    <a:pt x="26997" y="17254"/>
                    <a:pt x="27014" y="17275"/>
                  </a:cubicBezTo>
                  <a:cubicBezTo>
                    <a:pt x="27033" y="17300"/>
                    <a:pt x="27053" y="17326"/>
                    <a:pt x="27070" y="17352"/>
                  </a:cubicBezTo>
                  <a:lnTo>
                    <a:pt x="27072" y="17353"/>
                  </a:lnTo>
                  <a:cubicBezTo>
                    <a:pt x="27072" y="17353"/>
                    <a:pt x="27074" y="17353"/>
                    <a:pt x="27074" y="17355"/>
                  </a:cubicBezTo>
                  <a:cubicBezTo>
                    <a:pt x="27111" y="17410"/>
                    <a:pt x="27146" y="17467"/>
                    <a:pt x="27178" y="17525"/>
                  </a:cubicBezTo>
                  <a:cubicBezTo>
                    <a:pt x="27195" y="17559"/>
                    <a:pt x="27213" y="17595"/>
                    <a:pt x="27228" y="17630"/>
                  </a:cubicBezTo>
                  <a:cubicBezTo>
                    <a:pt x="27245" y="17668"/>
                    <a:pt x="27261" y="17708"/>
                    <a:pt x="27277" y="17748"/>
                  </a:cubicBezTo>
                  <a:cubicBezTo>
                    <a:pt x="27290" y="17784"/>
                    <a:pt x="27303" y="17820"/>
                    <a:pt x="27314" y="17857"/>
                  </a:cubicBezTo>
                  <a:cubicBezTo>
                    <a:pt x="27324" y="17892"/>
                    <a:pt x="27333" y="17925"/>
                    <a:pt x="27342" y="17960"/>
                  </a:cubicBezTo>
                  <a:cubicBezTo>
                    <a:pt x="27355" y="18023"/>
                    <a:pt x="27370" y="18088"/>
                    <a:pt x="27383" y="18151"/>
                  </a:cubicBezTo>
                  <a:cubicBezTo>
                    <a:pt x="27399" y="18219"/>
                    <a:pt x="27414" y="18286"/>
                    <a:pt x="27432" y="18353"/>
                  </a:cubicBezTo>
                  <a:cubicBezTo>
                    <a:pt x="27447" y="18413"/>
                    <a:pt x="27467" y="18471"/>
                    <a:pt x="27488" y="18529"/>
                  </a:cubicBezTo>
                  <a:lnTo>
                    <a:pt x="27488" y="18530"/>
                  </a:lnTo>
                  <a:cubicBezTo>
                    <a:pt x="27487" y="18540"/>
                    <a:pt x="27487" y="18550"/>
                    <a:pt x="27489" y="18559"/>
                  </a:cubicBezTo>
                  <a:cubicBezTo>
                    <a:pt x="27484" y="18580"/>
                    <a:pt x="27483" y="18602"/>
                    <a:pt x="27483" y="18625"/>
                  </a:cubicBezTo>
                  <a:cubicBezTo>
                    <a:pt x="27483" y="18674"/>
                    <a:pt x="27484" y="18725"/>
                    <a:pt x="27486" y="18776"/>
                  </a:cubicBezTo>
                  <a:cubicBezTo>
                    <a:pt x="27484" y="18807"/>
                    <a:pt x="27481" y="18838"/>
                    <a:pt x="27476" y="18869"/>
                  </a:cubicBezTo>
                  <a:lnTo>
                    <a:pt x="27476" y="18870"/>
                  </a:lnTo>
                  <a:cubicBezTo>
                    <a:pt x="27476" y="18871"/>
                    <a:pt x="27476" y="18872"/>
                    <a:pt x="27476" y="18873"/>
                  </a:cubicBezTo>
                  <a:lnTo>
                    <a:pt x="27476" y="18873"/>
                  </a:lnTo>
                  <a:cubicBezTo>
                    <a:pt x="27476" y="18873"/>
                    <a:pt x="27476" y="18873"/>
                    <a:pt x="27476" y="18873"/>
                  </a:cubicBezTo>
                  <a:lnTo>
                    <a:pt x="27476" y="18873"/>
                  </a:lnTo>
                  <a:cubicBezTo>
                    <a:pt x="27471" y="18895"/>
                    <a:pt x="27466" y="18916"/>
                    <a:pt x="27461" y="18937"/>
                  </a:cubicBezTo>
                  <a:cubicBezTo>
                    <a:pt x="27441" y="18994"/>
                    <a:pt x="27417" y="19050"/>
                    <a:pt x="27391" y="19104"/>
                  </a:cubicBezTo>
                  <a:cubicBezTo>
                    <a:pt x="27378" y="19131"/>
                    <a:pt x="27364" y="19157"/>
                    <a:pt x="27348" y="19184"/>
                  </a:cubicBezTo>
                  <a:lnTo>
                    <a:pt x="27302" y="19254"/>
                  </a:lnTo>
                  <a:cubicBezTo>
                    <a:pt x="27285" y="19277"/>
                    <a:pt x="27266" y="19298"/>
                    <a:pt x="27247" y="19321"/>
                  </a:cubicBezTo>
                  <a:lnTo>
                    <a:pt x="27251" y="19317"/>
                  </a:lnTo>
                  <a:lnTo>
                    <a:pt x="27251" y="19317"/>
                  </a:lnTo>
                  <a:cubicBezTo>
                    <a:pt x="27216" y="19358"/>
                    <a:pt x="27179" y="19396"/>
                    <a:pt x="27141" y="19436"/>
                  </a:cubicBezTo>
                  <a:cubicBezTo>
                    <a:pt x="27139" y="19437"/>
                    <a:pt x="27138" y="19439"/>
                    <a:pt x="27136" y="19440"/>
                  </a:cubicBezTo>
                  <a:lnTo>
                    <a:pt x="27136" y="19440"/>
                  </a:lnTo>
                  <a:cubicBezTo>
                    <a:pt x="27136" y="19439"/>
                    <a:pt x="27137" y="19439"/>
                    <a:pt x="27137" y="19438"/>
                  </a:cubicBezTo>
                  <a:lnTo>
                    <a:pt x="27137" y="19438"/>
                  </a:lnTo>
                  <a:cubicBezTo>
                    <a:pt x="27063" y="19505"/>
                    <a:pt x="26986" y="19569"/>
                    <a:pt x="26905" y="19627"/>
                  </a:cubicBezTo>
                  <a:lnTo>
                    <a:pt x="26906" y="19626"/>
                  </a:lnTo>
                  <a:lnTo>
                    <a:pt x="26906" y="19626"/>
                  </a:lnTo>
                  <a:cubicBezTo>
                    <a:pt x="26905" y="19627"/>
                    <a:pt x="26904" y="19627"/>
                    <a:pt x="26903" y="19628"/>
                  </a:cubicBezTo>
                  <a:cubicBezTo>
                    <a:pt x="26901" y="19629"/>
                    <a:pt x="26900" y="19631"/>
                    <a:pt x="26899" y="19631"/>
                  </a:cubicBezTo>
                  <a:lnTo>
                    <a:pt x="26901" y="19628"/>
                  </a:lnTo>
                  <a:lnTo>
                    <a:pt x="26901" y="19628"/>
                  </a:lnTo>
                  <a:cubicBezTo>
                    <a:pt x="26894" y="19634"/>
                    <a:pt x="26884" y="19639"/>
                    <a:pt x="26875" y="19646"/>
                  </a:cubicBezTo>
                  <a:cubicBezTo>
                    <a:pt x="26870" y="19648"/>
                    <a:pt x="26868" y="19652"/>
                    <a:pt x="26864" y="19654"/>
                  </a:cubicBezTo>
                  <a:cubicBezTo>
                    <a:pt x="26864" y="19654"/>
                    <a:pt x="26863" y="19656"/>
                    <a:pt x="26862" y="19656"/>
                  </a:cubicBezTo>
                  <a:lnTo>
                    <a:pt x="26860" y="19656"/>
                  </a:lnTo>
                  <a:cubicBezTo>
                    <a:pt x="26839" y="19670"/>
                    <a:pt x="26818" y="19683"/>
                    <a:pt x="26796" y="19696"/>
                  </a:cubicBezTo>
                  <a:cubicBezTo>
                    <a:pt x="26776" y="19706"/>
                    <a:pt x="26755" y="19717"/>
                    <a:pt x="26734" y="19725"/>
                  </a:cubicBezTo>
                  <a:cubicBezTo>
                    <a:pt x="26712" y="19733"/>
                    <a:pt x="26689" y="19739"/>
                    <a:pt x="26666" y="19745"/>
                  </a:cubicBezTo>
                  <a:cubicBezTo>
                    <a:pt x="26583" y="19764"/>
                    <a:pt x="26498" y="19772"/>
                    <a:pt x="26414" y="19781"/>
                  </a:cubicBezTo>
                  <a:lnTo>
                    <a:pt x="26415" y="19781"/>
                  </a:lnTo>
                  <a:lnTo>
                    <a:pt x="26276" y="19793"/>
                  </a:lnTo>
                  <a:cubicBezTo>
                    <a:pt x="26219" y="19797"/>
                    <a:pt x="26161" y="19803"/>
                    <a:pt x="26103" y="19803"/>
                  </a:cubicBezTo>
                  <a:cubicBezTo>
                    <a:pt x="26098" y="19803"/>
                    <a:pt x="26094" y="19803"/>
                    <a:pt x="26089" y="19803"/>
                  </a:cubicBezTo>
                  <a:lnTo>
                    <a:pt x="26090" y="19803"/>
                  </a:lnTo>
                  <a:cubicBezTo>
                    <a:pt x="26079" y="19802"/>
                    <a:pt x="26065" y="19801"/>
                    <a:pt x="26053" y="19799"/>
                  </a:cubicBezTo>
                  <a:lnTo>
                    <a:pt x="26050" y="19799"/>
                  </a:lnTo>
                  <a:cubicBezTo>
                    <a:pt x="26023" y="19799"/>
                    <a:pt x="25997" y="19797"/>
                    <a:pt x="25970" y="19793"/>
                  </a:cubicBezTo>
                  <a:cubicBezTo>
                    <a:pt x="25923" y="19787"/>
                    <a:pt x="25878" y="19771"/>
                    <a:pt x="25831" y="19761"/>
                  </a:cubicBezTo>
                  <a:cubicBezTo>
                    <a:pt x="25833" y="19761"/>
                    <a:pt x="25836" y="19762"/>
                    <a:pt x="25838" y="19762"/>
                  </a:cubicBezTo>
                  <a:cubicBezTo>
                    <a:pt x="25769" y="19747"/>
                    <a:pt x="25701" y="19734"/>
                    <a:pt x="25631" y="19720"/>
                  </a:cubicBezTo>
                  <a:cubicBezTo>
                    <a:pt x="25605" y="19715"/>
                    <a:pt x="25579" y="19711"/>
                    <a:pt x="25553" y="19706"/>
                  </a:cubicBezTo>
                  <a:lnTo>
                    <a:pt x="25553" y="19706"/>
                  </a:lnTo>
                  <a:cubicBezTo>
                    <a:pt x="25603" y="19737"/>
                    <a:pt x="25653" y="19767"/>
                    <a:pt x="25703" y="19797"/>
                  </a:cubicBezTo>
                  <a:cubicBezTo>
                    <a:pt x="25692" y="19812"/>
                    <a:pt x="25678" y="19828"/>
                    <a:pt x="25667" y="19843"/>
                  </a:cubicBezTo>
                  <a:cubicBezTo>
                    <a:pt x="25646" y="19866"/>
                    <a:pt x="25625" y="19890"/>
                    <a:pt x="25603" y="19911"/>
                  </a:cubicBezTo>
                  <a:cubicBezTo>
                    <a:pt x="25585" y="19926"/>
                    <a:pt x="25569" y="19941"/>
                    <a:pt x="25551" y="19954"/>
                  </a:cubicBezTo>
                  <a:cubicBezTo>
                    <a:pt x="25551" y="19954"/>
                    <a:pt x="25549" y="19954"/>
                    <a:pt x="25549" y="19956"/>
                  </a:cubicBezTo>
                  <a:cubicBezTo>
                    <a:pt x="25549" y="19957"/>
                    <a:pt x="25548" y="19957"/>
                    <a:pt x="25548" y="19957"/>
                  </a:cubicBezTo>
                  <a:lnTo>
                    <a:pt x="25547" y="19958"/>
                  </a:lnTo>
                  <a:cubicBezTo>
                    <a:pt x="25528" y="19971"/>
                    <a:pt x="25506" y="19984"/>
                    <a:pt x="25485" y="19995"/>
                  </a:cubicBezTo>
                  <a:cubicBezTo>
                    <a:pt x="25435" y="20021"/>
                    <a:pt x="25383" y="20041"/>
                    <a:pt x="25331" y="20062"/>
                  </a:cubicBezTo>
                  <a:cubicBezTo>
                    <a:pt x="25306" y="20070"/>
                    <a:pt x="25283" y="20079"/>
                    <a:pt x="25258" y="20087"/>
                  </a:cubicBezTo>
                  <a:cubicBezTo>
                    <a:pt x="25235" y="20095"/>
                    <a:pt x="25211" y="20100"/>
                    <a:pt x="25187" y="20106"/>
                  </a:cubicBezTo>
                  <a:cubicBezTo>
                    <a:pt x="25139" y="20117"/>
                    <a:pt x="25089" y="20127"/>
                    <a:pt x="25038" y="20134"/>
                  </a:cubicBezTo>
                  <a:cubicBezTo>
                    <a:pt x="24994" y="20143"/>
                    <a:pt x="24948" y="20147"/>
                    <a:pt x="24902" y="20152"/>
                  </a:cubicBezTo>
                  <a:lnTo>
                    <a:pt x="24896" y="20152"/>
                  </a:lnTo>
                  <a:cubicBezTo>
                    <a:pt x="24771" y="20162"/>
                    <a:pt x="24647" y="20171"/>
                    <a:pt x="24522" y="20171"/>
                  </a:cubicBezTo>
                  <a:cubicBezTo>
                    <a:pt x="24499" y="20171"/>
                    <a:pt x="24477" y="20171"/>
                    <a:pt x="24454" y="20170"/>
                  </a:cubicBezTo>
                  <a:cubicBezTo>
                    <a:pt x="24432" y="20169"/>
                    <a:pt x="24409" y="20167"/>
                    <a:pt x="24387" y="20164"/>
                  </a:cubicBezTo>
                  <a:cubicBezTo>
                    <a:pt x="24366" y="20163"/>
                    <a:pt x="24344" y="20158"/>
                    <a:pt x="24323" y="20154"/>
                  </a:cubicBezTo>
                  <a:cubicBezTo>
                    <a:pt x="24303" y="20151"/>
                    <a:pt x="24283" y="20145"/>
                    <a:pt x="24262" y="20142"/>
                  </a:cubicBezTo>
                  <a:cubicBezTo>
                    <a:pt x="24242" y="20137"/>
                    <a:pt x="24221" y="20130"/>
                    <a:pt x="24202" y="20125"/>
                  </a:cubicBezTo>
                  <a:cubicBezTo>
                    <a:pt x="24164" y="20112"/>
                    <a:pt x="24127" y="20100"/>
                    <a:pt x="24089" y="20086"/>
                  </a:cubicBezTo>
                  <a:cubicBezTo>
                    <a:pt x="24052" y="20073"/>
                    <a:pt x="24016" y="20056"/>
                    <a:pt x="23980" y="20039"/>
                  </a:cubicBezTo>
                  <a:cubicBezTo>
                    <a:pt x="23923" y="20010"/>
                    <a:pt x="23869" y="19982"/>
                    <a:pt x="23815" y="19950"/>
                  </a:cubicBezTo>
                  <a:cubicBezTo>
                    <a:pt x="23774" y="19922"/>
                    <a:pt x="23735" y="19895"/>
                    <a:pt x="23696" y="19865"/>
                  </a:cubicBezTo>
                  <a:cubicBezTo>
                    <a:pt x="23656" y="19834"/>
                    <a:pt x="23617" y="19803"/>
                    <a:pt x="23577" y="19770"/>
                  </a:cubicBezTo>
                  <a:lnTo>
                    <a:pt x="23577" y="19770"/>
                  </a:lnTo>
                  <a:cubicBezTo>
                    <a:pt x="23578" y="19771"/>
                    <a:pt x="23579" y="19772"/>
                    <a:pt x="23580" y="19772"/>
                  </a:cubicBezTo>
                  <a:cubicBezTo>
                    <a:pt x="23464" y="19674"/>
                    <a:pt x="23354" y="19571"/>
                    <a:pt x="23250" y="19461"/>
                  </a:cubicBezTo>
                  <a:lnTo>
                    <a:pt x="23248" y="19460"/>
                  </a:lnTo>
                  <a:lnTo>
                    <a:pt x="23247" y="19458"/>
                  </a:lnTo>
                  <a:cubicBezTo>
                    <a:pt x="23214" y="19421"/>
                    <a:pt x="23179" y="19383"/>
                    <a:pt x="23147" y="19344"/>
                  </a:cubicBezTo>
                  <a:cubicBezTo>
                    <a:pt x="23111" y="19301"/>
                    <a:pt x="23077" y="19256"/>
                    <a:pt x="23044" y="19211"/>
                  </a:cubicBezTo>
                  <a:cubicBezTo>
                    <a:pt x="22948" y="19072"/>
                    <a:pt x="22856" y="18930"/>
                    <a:pt x="22776" y="18781"/>
                  </a:cubicBezTo>
                  <a:cubicBezTo>
                    <a:pt x="22740" y="18712"/>
                    <a:pt x="22707" y="18640"/>
                    <a:pt x="22678" y="18566"/>
                  </a:cubicBezTo>
                  <a:lnTo>
                    <a:pt x="22678" y="18566"/>
                  </a:lnTo>
                  <a:cubicBezTo>
                    <a:pt x="22678" y="18566"/>
                    <a:pt x="22678" y="18567"/>
                    <a:pt x="22678" y="18567"/>
                  </a:cubicBezTo>
                  <a:cubicBezTo>
                    <a:pt x="22657" y="18510"/>
                    <a:pt x="22634" y="18451"/>
                    <a:pt x="22621" y="18392"/>
                  </a:cubicBezTo>
                  <a:cubicBezTo>
                    <a:pt x="22613" y="18361"/>
                    <a:pt x="22608" y="18330"/>
                    <a:pt x="22605" y="18299"/>
                  </a:cubicBezTo>
                  <a:lnTo>
                    <a:pt x="22606" y="18299"/>
                  </a:lnTo>
                  <a:cubicBezTo>
                    <a:pt x="22607" y="18299"/>
                    <a:pt x="22608" y="18300"/>
                    <a:pt x="22608" y="18301"/>
                  </a:cubicBezTo>
                  <a:lnTo>
                    <a:pt x="22608" y="18301"/>
                  </a:lnTo>
                  <a:cubicBezTo>
                    <a:pt x="22602" y="18272"/>
                    <a:pt x="22598" y="18241"/>
                    <a:pt x="22595" y="18212"/>
                  </a:cubicBezTo>
                  <a:cubicBezTo>
                    <a:pt x="22592" y="18191"/>
                    <a:pt x="22590" y="18170"/>
                    <a:pt x="22588" y="18150"/>
                  </a:cubicBezTo>
                  <a:lnTo>
                    <a:pt x="22572" y="18142"/>
                  </a:lnTo>
                  <a:cubicBezTo>
                    <a:pt x="22551" y="18131"/>
                    <a:pt x="22531" y="18120"/>
                    <a:pt x="22510" y="18109"/>
                  </a:cubicBezTo>
                  <a:cubicBezTo>
                    <a:pt x="22497" y="18100"/>
                    <a:pt x="22483" y="18092"/>
                    <a:pt x="22471" y="18082"/>
                  </a:cubicBezTo>
                  <a:lnTo>
                    <a:pt x="22443" y="18066"/>
                  </a:lnTo>
                  <a:cubicBezTo>
                    <a:pt x="22388" y="18028"/>
                    <a:pt x="22337" y="17989"/>
                    <a:pt x="22285" y="17946"/>
                  </a:cubicBezTo>
                  <a:cubicBezTo>
                    <a:pt x="22254" y="17920"/>
                    <a:pt x="22224" y="17893"/>
                    <a:pt x="22195" y="17864"/>
                  </a:cubicBezTo>
                  <a:cubicBezTo>
                    <a:pt x="22167" y="17837"/>
                    <a:pt x="22142" y="17809"/>
                    <a:pt x="22115" y="17780"/>
                  </a:cubicBezTo>
                  <a:cubicBezTo>
                    <a:pt x="22115" y="17780"/>
                    <a:pt x="22113" y="17779"/>
                    <a:pt x="22113" y="17778"/>
                  </a:cubicBezTo>
                  <a:cubicBezTo>
                    <a:pt x="22112" y="17776"/>
                    <a:pt x="22112" y="17775"/>
                    <a:pt x="22111" y="17775"/>
                  </a:cubicBezTo>
                  <a:cubicBezTo>
                    <a:pt x="22095" y="17759"/>
                    <a:pt x="22080" y="17742"/>
                    <a:pt x="22065" y="17724"/>
                  </a:cubicBezTo>
                  <a:cubicBezTo>
                    <a:pt x="22049" y="17703"/>
                    <a:pt x="22033" y="17681"/>
                    <a:pt x="22018" y="17661"/>
                  </a:cubicBezTo>
                  <a:cubicBezTo>
                    <a:pt x="21991" y="17621"/>
                    <a:pt x="21966" y="17583"/>
                    <a:pt x="21941" y="17544"/>
                  </a:cubicBezTo>
                  <a:cubicBezTo>
                    <a:pt x="21916" y="17502"/>
                    <a:pt x="21893" y="17459"/>
                    <a:pt x="21868" y="17417"/>
                  </a:cubicBezTo>
                  <a:lnTo>
                    <a:pt x="21868" y="17417"/>
                  </a:lnTo>
                  <a:cubicBezTo>
                    <a:pt x="21869" y="17418"/>
                    <a:pt x="21869" y="17419"/>
                    <a:pt x="21870" y="17420"/>
                  </a:cubicBezTo>
                  <a:cubicBezTo>
                    <a:pt x="21852" y="17384"/>
                    <a:pt x="21832" y="17347"/>
                    <a:pt x="21816" y="17310"/>
                  </a:cubicBezTo>
                  <a:cubicBezTo>
                    <a:pt x="21797" y="17269"/>
                    <a:pt x="21782" y="17228"/>
                    <a:pt x="21765" y="17187"/>
                  </a:cubicBezTo>
                  <a:cubicBezTo>
                    <a:pt x="21741" y="17125"/>
                    <a:pt x="21721" y="17064"/>
                    <a:pt x="21703" y="17001"/>
                  </a:cubicBezTo>
                  <a:cubicBezTo>
                    <a:pt x="21687" y="16939"/>
                    <a:pt x="21669" y="16878"/>
                    <a:pt x="21656" y="16816"/>
                  </a:cubicBezTo>
                  <a:cubicBezTo>
                    <a:pt x="21637" y="16736"/>
                    <a:pt x="21626" y="16654"/>
                    <a:pt x="21617" y="16572"/>
                  </a:cubicBezTo>
                  <a:lnTo>
                    <a:pt x="21617" y="16578"/>
                  </a:lnTo>
                  <a:cubicBezTo>
                    <a:pt x="21617" y="16569"/>
                    <a:pt x="21616" y="16558"/>
                    <a:pt x="21616" y="16550"/>
                  </a:cubicBezTo>
                  <a:cubicBezTo>
                    <a:pt x="21611" y="16525"/>
                    <a:pt x="21607" y="16500"/>
                    <a:pt x="21604" y="16475"/>
                  </a:cubicBezTo>
                  <a:cubicBezTo>
                    <a:pt x="21601" y="16459"/>
                    <a:pt x="21599" y="16445"/>
                    <a:pt x="21596" y="16429"/>
                  </a:cubicBezTo>
                  <a:cubicBezTo>
                    <a:pt x="21595" y="16422"/>
                    <a:pt x="21592" y="16416"/>
                    <a:pt x="21591" y="16407"/>
                  </a:cubicBezTo>
                  <a:cubicBezTo>
                    <a:pt x="21586" y="16401"/>
                    <a:pt x="21583" y="16395"/>
                    <a:pt x="21578" y="16389"/>
                  </a:cubicBezTo>
                  <a:cubicBezTo>
                    <a:pt x="21574" y="16384"/>
                    <a:pt x="21570" y="16380"/>
                    <a:pt x="21565" y="16376"/>
                  </a:cubicBezTo>
                  <a:cubicBezTo>
                    <a:pt x="21519" y="16355"/>
                    <a:pt x="21476" y="16333"/>
                    <a:pt x="21432" y="16310"/>
                  </a:cubicBezTo>
                  <a:cubicBezTo>
                    <a:pt x="21418" y="16304"/>
                    <a:pt x="21404" y="16297"/>
                    <a:pt x="21390" y="16287"/>
                  </a:cubicBezTo>
                  <a:cubicBezTo>
                    <a:pt x="21364" y="16274"/>
                    <a:pt x="21336" y="16262"/>
                    <a:pt x="21308" y="16250"/>
                  </a:cubicBezTo>
                  <a:cubicBezTo>
                    <a:pt x="21270" y="16230"/>
                    <a:pt x="21230" y="16207"/>
                    <a:pt x="21194" y="16185"/>
                  </a:cubicBezTo>
                  <a:cubicBezTo>
                    <a:pt x="21116" y="16127"/>
                    <a:pt x="21040" y="16065"/>
                    <a:pt x="20964" y="16004"/>
                  </a:cubicBezTo>
                  <a:cubicBezTo>
                    <a:pt x="20907" y="15954"/>
                    <a:pt x="20851" y="15902"/>
                    <a:pt x="20795" y="15849"/>
                  </a:cubicBezTo>
                  <a:cubicBezTo>
                    <a:pt x="20764" y="15813"/>
                    <a:pt x="20735" y="15776"/>
                    <a:pt x="20707" y="15739"/>
                  </a:cubicBezTo>
                  <a:cubicBezTo>
                    <a:pt x="20691" y="15715"/>
                    <a:pt x="20675" y="15691"/>
                    <a:pt x="20661" y="15667"/>
                  </a:cubicBezTo>
                  <a:cubicBezTo>
                    <a:pt x="20611" y="15571"/>
                    <a:pt x="20568" y="15473"/>
                    <a:pt x="20526" y="15376"/>
                  </a:cubicBezTo>
                  <a:cubicBezTo>
                    <a:pt x="20481" y="15277"/>
                    <a:pt x="20441" y="15177"/>
                    <a:pt x="20403" y="15075"/>
                  </a:cubicBezTo>
                  <a:cubicBezTo>
                    <a:pt x="20366" y="14967"/>
                    <a:pt x="20336" y="14857"/>
                    <a:pt x="20309" y="14746"/>
                  </a:cubicBezTo>
                  <a:cubicBezTo>
                    <a:pt x="20296" y="14694"/>
                    <a:pt x="20285" y="14641"/>
                    <a:pt x="20278" y="14588"/>
                  </a:cubicBezTo>
                  <a:cubicBezTo>
                    <a:pt x="20274" y="14565"/>
                    <a:pt x="20271" y="14540"/>
                    <a:pt x="20262" y="14518"/>
                  </a:cubicBezTo>
                  <a:cubicBezTo>
                    <a:pt x="20242" y="14504"/>
                    <a:pt x="20222" y="14488"/>
                    <a:pt x="20203" y="14473"/>
                  </a:cubicBezTo>
                  <a:lnTo>
                    <a:pt x="20202" y="14472"/>
                  </a:lnTo>
                  <a:cubicBezTo>
                    <a:pt x="20190" y="14465"/>
                    <a:pt x="20178" y="14456"/>
                    <a:pt x="20165" y="14450"/>
                  </a:cubicBezTo>
                  <a:cubicBezTo>
                    <a:pt x="20149" y="14442"/>
                    <a:pt x="20131" y="14435"/>
                    <a:pt x="20114" y="14428"/>
                  </a:cubicBezTo>
                  <a:cubicBezTo>
                    <a:pt x="20097" y="14423"/>
                    <a:pt x="20080" y="14419"/>
                    <a:pt x="20063" y="14415"/>
                  </a:cubicBezTo>
                  <a:cubicBezTo>
                    <a:pt x="20057" y="14414"/>
                    <a:pt x="20052" y="14412"/>
                    <a:pt x="20047" y="14411"/>
                  </a:cubicBezTo>
                  <a:lnTo>
                    <a:pt x="20048" y="14411"/>
                  </a:lnTo>
                  <a:cubicBezTo>
                    <a:pt x="20013" y="14406"/>
                    <a:pt x="19980" y="14402"/>
                    <a:pt x="19945" y="14402"/>
                  </a:cubicBezTo>
                  <a:cubicBezTo>
                    <a:pt x="19938" y="14402"/>
                    <a:pt x="19930" y="14402"/>
                    <a:pt x="19923" y="14403"/>
                  </a:cubicBezTo>
                  <a:cubicBezTo>
                    <a:pt x="19917" y="14403"/>
                    <a:pt x="19909" y="14403"/>
                    <a:pt x="19903" y="14404"/>
                  </a:cubicBezTo>
                  <a:lnTo>
                    <a:pt x="19897" y="14404"/>
                  </a:lnTo>
                  <a:cubicBezTo>
                    <a:pt x="19879" y="14406"/>
                    <a:pt x="19860" y="14409"/>
                    <a:pt x="19841" y="14411"/>
                  </a:cubicBezTo>
                  <a:cubicBezTo>
                    <a:pt x="19907" y="14439"/>
                    <a:pt x="19973" y="14466"/>
                    <a:pt x="20038" y="14495"/>
                  </a:cubicBezTo>
                  <a:cubicBezTo>
                    <a:pt x="20054" y="14503"/>
                    <a:pt x="20069" y="14512"/>
                    <a:pt x="20085" y="14521"/>
                  </a:cubicBezTo>
                  <a:cubicBezTo>
                    <a:pt x="20102" y="14532"/>
                    <a:pt x="20120" y="14543"/>
                    <a:pt x="20135" y="14555"/>
                  </a:cubicBezTo>
                  <a:lnTo>
                    <a:pt x="20140" y="14559"/>
                  </a:lnTo>
                  <a:cubicBezTo>
                    <a:pt x="20141" y="14560"/>
                    <a:pt x="20141" y="14563"/>
                    <a:pt x="20142" y="14563"/>
                  </a:cubicBezTo>
                  <a:cubicBezTo>
                    <a:pt x="20142" y="14564"/>
                    <a:pt x="20144" y="14565"/>
                    <a:pt x="20144" y="14566"/>
                  </a:cubicBezTo>
                  <a:cubicBezTo>
                    <a:pt x="20144" y="14568"/>
                    <a:pt x="20145" y="14569"/>
                    <a:pt x="20145" y="14570"/>
                  </a:cubicBezTo>
                  <a:cubicBezTo>
                    <a:pt x="20155" y="14631"/>
                    <a:pt x="20165" y="14693"/>
                    <a:pt x="20178" y="14753"/>
                  </a:cubicBezTo>
                  <a:cubicBezTo>
                    <a:pt x="20192" y="14816"/>
                    <a:pt x="20209" y="14879"/>
                    <a:pt x="20226" y="14941"/>
                  </a:cubicBezTo>
                  <a:cubicBezTo>
                    <a:pt x="20243" y="15004"/>
                    <a:pt x="20262" y="15066"/>
                    <a:pt x="20285" y="15127"/>
                  </a:cubicBezTo>
                  <a:cubicBezTo>
                    <a:pt x="20310" y="15189"/>
                    <a:pt x="20335" y="15251"/>
                    <a:pt x="20360" y="15313"/>
                  </a:cubicBezTo>
                  <a:cubicBezTo>
                    <a:pt x="20410" y="15435"/>
                    <a:pt x="20464" y="15553"/>
                    <a:pt x="20520" y="15670"/>
                  </a:cubicBezTo>
                  <a:cubicBezTo>
                    <a:pt x="20534" y="15701"/>
                    <a:pt x="20551" y="15731"/>
                    <a:pt x="20569" y="15761"/>
                  </a:cubicBezTo>
                  <a:cubicBezTo>
                    <a:pt x="20588" y="15792"/>
                    <a:pt x="20608" y="15819"/>
                    <a:pt x="20629" y="15847"/>
                  </a:cubicBezTo>
                  <a:cubicBezTo>
                    <a:pt x="20647" y="15873"/>
                    <a:pt x="20668" y="15899"/>
                    <a:pt x="20691" y="15923"/>
                  </a:cubicBezTo>
                  <a:cubicBezTo>
                    <a:pt x="20711" y="15946"/>
                    <a:pt x="20734" y="15968"/>
                    <a:pt x="20758" y="15989"/>
                  </a:cubicBezTo>
                  <a:cubicBezTo>
                    <a:pt x="20806" y="16034"/>
                    <a:pt x="20857" y="16080"/>
                    <a:pt x="20908" y="16122"/>
                  </a:cubicBezTo>
                  <a:cubicBezTo>
                    <a:pt x="20957" y="16163"/>
                    <a:pt x="21008" y="16201"/>
                    <a:pt x="21058" y="16241"/>
                  </a:cubicBezTo>
                  <a:cubicBezTo>
                    <a:pt x="21088" y="16262"/>
                    <a:pt x="21116" y="16286"/>
                    <a:pt x="21148" y="16305"/>
                  </a:cubicBezTo>
                  <a:cubicBezTo>
                    <a:pt x="21178" y="16323"/>
                    <a:pt x="21207" y="16340"/>
                    <a:pt x="21238" y="16356"/>
                  </a:cubicBezTo>
                  <a:cubicBezTo>
                    <a:pt x="21292" y="16385"/>
                    <a:pt x="21351" y="16408"/>
                    <a:pt x="21408" y="16433"/>
                  </a:cubicBezTo>
                  <a:lnTo>
                    <a:pt x="21409" y="16433"/>
                  </a:lnTo>
                  <a:cubicBezTo>
                    <a:pt x="21410" y="16434"/>
                    <a:pt x="21411" y="16434"/>
                    <a:pt x="21413" y="16436"/>
                  </a:cubicBezTo>
                  <a:cubicBezTo>
                    <a:pt x="21434" y="16446"/>
                    <a:pt x="21455" y="16456"/>
                    <a:pt x="21476" y="16468"/>
                  </a:cubicBezTo>
                  <a:cubicBezTo>
                    <a:pt x="21478" y="16469"/>
                    <a:pt x="21481" y="16472"/>
                    <a:pt x="21485" y="16474"/>
                  </a:cubicBezTo>
                  <a:lnTo>
                    <a:pt x="21485" y="16478"/>
                  </a:lnTo>
                  <a:cubicBezTo>
                    <a:pt x="21491" y="16540"/>
                    <a:pt x="21496" y="16602"/>
                    <a:pt x="21502" y="16665"/>
                  </a:cubicBezTo>
                  <a:cubicBezTo>
                    <a:pt x="21508" y="16727"/>
                    <a:pt x="21519" y="16789"/>
                    <a:pt x="21535" y="16849"/>
                  </a:cubicBezTo>
                  <a:cubicBezTo>
                    <a:pt x="21565" y="16974"/>
                    <a:pt x="21599" y="17097"/>
                    <a:pt x="21643" y="17217"/>
                  </a:cubicBezTo>
                  <a:cubicBezTo>
                    <a:pt x="21666" y="17277"/>
                    <a:pt x="21688" y="17336"/>
                    <a:pt x="21714" y="17391"/>
                  </a:cubicBezTo>
                  <a:cubicBezTo>
                    <a:pt x="21744" y="17452"/>
                    <a:pt x="21776" y="17511"/>
                    <a:pt x="21810" y="17569"/>
                  </a:cubicBezTo>
                  <a:cubicBezTo>
                    <a:pt x="21842" y="17626"/>
                    <a:pt x="21879" y="17680"/>
                    <a:pt x="21916" y="17734"/>
                  </a:cubicBezTo>
                  <a:cubicBezTo>
                    <a:pt x="21951" y="17784"/>
                    <a:pt x="21991" y="17831"/>
                    <a:pt x="22033" y="17876"/>
                  </a:cubicBezTo>
                  <a:cubicBezTo>
                    <a:pt x="22076" y="17921"/>
                    <a:pt x="22117" y="17966"/>
                    <a:pt x="22163" y="18007"/>
                  </a:cubicBezTo>
                  <a:cubicBezTo>
                    <a:pt x="22213" y="18052"/>
                    <a:pt x="22264" y="18094"/>
                    <a:pt x="22318" y="18133"/>
                  </a:cubicBezTo>
                  <a:cubicBezTo>
                    <a:pt x="22365" y="18166"/>
                    <a:pt x="22415" y="18195"/>
                    <a:pt x="22467" y="18221"/>
                  </a:cubicBezTo>
                  <a:cubicBezTo>
                    <a:pt x="22472" y="18275"/>
                    <a:pt x="22479" y="18328"/>
                    <a:pt x="22488" y="18382"/>
                  </a:cubicBezTo>
                  <a:cubicBezTo>
                    <a:pt x="22505" y="18475"/>
                    <a:pt x="22540" y="18564"/>
                    <a:pt x="22576" y="18652"/>
                  </a:cubicBezTo>
                  <a:cubicBezTo>
                    <a:pt x="22623" y="18769"/>
                    <a:pt x="22682" y="18879"/>
                    <a:pt x="22746" y="18987"/>
                  </a:cubicBezTo>
                  <a:cubicBezTo>
                    <a:pt x="22815" y="19101"/>
                    <a:pt x="22889" y="19213"/>
                    <a:pt x="22966" y="19321"/>
                  </a:cubicBezTo>
                  <a:cubicBezTo>
                    <a:pt x="23005" y="19376"/>
                    <a:pt x="23050" y="19427"/>
                    <a:pt x="23095" y="19479"/>
                  </a:cubicBezTo>
                  <a:cubicBezTo>
                    <a:pt x="23138" y="19529"/>
                    <a:pt x="23181" y="19576"/>
                    <a:pt x="23227" y="19621"/>
                  </a:cubicBezTo>
                  <a:cubicBezTo>
                    <a:pt x="23268" y="19663"/>
                    <a:pt x="23310" y="19701"/>
                    <a:pt x="23353" y="19740"/>
                  </a:cubicBezTo>
                  <a:cubicBezTo>
                    <a:pt x="23354" y="19756"/>
                    <a:pt x="23358" y="19771"/>
                    <a:pt x="23360" y="19788"/>
                  </a:cubicBezTo>
                  <a:cubicBezTo>
                    <a:pt x="23369" y="19854"/>
                    <a:pt x="23371" y="19920"/>
                    <a:pt x="23371" y="19985"/>
                  </a:cubicBezTo>
                  <a:cubicBezTo>
                    <a:pt x="23370" y="20018"/>
                    <a:pt x="23369" y="20047"/>
                    <a:pt x="23366" y="20080"/>
                  </a:cubicBezTo>
                  <a:cubicBezTo>
                    <a:pt x="23360" y="20107"/>
                    <a:pt x="23356" y="20134"/>
                    <a:pt x="23350" y="20163"/>
                  </a:cubicBezTo>
                  <a:cubicBezTo>
                    <a:pt x="23351" y="20160"/>
                    <a:pt x="23351" y="20158"/>
                    <a:pt x="23353" y="20155"/>
                  </a:cubicBezTo>
                  <a:lnTo>
                    <a:pt x="23353" y="20155"/>
                  </a:lnTo>
                  <a:cubicBezTo>
                    <a:pt x="23330" y="20240"/>
                    <a:pt x="23303" y="20322"/>
                    <a:pt x="23269" y="20403"/>
                  </a:cubicBezTo>
                  <a:cubicBezTo>
                    <a:pt x="23248" y="20451"/>
                    <a:pt x="23227" y="20498"/>
                    <a:pt x="23205" y="20542"/>
                  </a:cubicBezTo>
                  <a:cubicBezTo>
                    <a:pt x="23180" y="20593"/>
                    <a:pt x="23152" y="20642"/>
                    <a:pt x="23124" y="20690"/>
                  </a:cubicBezTo>
                  <a:lnTo>
                    <a:pt x="23128" y="20681"/>
                  </a:lnTo>
                  <a:lnTo>
                    <a:pt x="23128" y="20681"/>
                  </a:lnTo>
                  <a:cubicBezTo>
                    <a:pt x="23098" y="20731"/>
                    <a:pt x="23066" y="20777"/>
                    <a:pt x="23033" y="20823"/>
                  </a:cubicBezTo>
                  <a:cubicBezTo>
                    <a:pt x="23033" y="20822"/>
                    <a:pt x="23034" y="20822"/>
                    <a:pt x="23034" y="20822"/>
                  </a:cubicBezTo>
                  <a:lnTo>
                    <a:pt x="23034" y="20822"/>
                  </a:lnTo>
                  <a:cubicBezTo>
                    <a:pt x="23007" y="20856"/>
                    <a:pt x="22981" y="20890"/>
                    <a:pt x="22954" y="20924"/>
                  </a:cubicBezTo>
                  <a:cubicBezTo>
                    <a:pt x="22926" y="20960"/>
                    <a:pt x="22895" y="20995"/>
                    <a:pt x="22864" y="21029"/>
                  </a:cubicBezTo>
                  <a:cubicBezTo>
                    <a:pt x="22827" y="21063"/>
                    <a:pt x="22791" y="21097"/>
                    <a:pt x="22751" y="21129"/>
                  </a:cubicBezTo>
                  <a:lnTo>
                    <a:pt x="22752" y="21128"/>
                  </a:lnTo>
                  <a:lnTo>
                    <a:pt x="22752" y="21128"/>
                  </a:lnTo>
                  <a:cubicBezTo>
                    <a:pt x="22752" y="21128"/>
                    <a:pt x="22751" y="21129"/>
                    <a:pt x="22750" y="21129"/>
                  </a:cubicBezTo>
                  <a:cubicBezTo>
                    <a:pt x="22724" y="21149"/>
                    <a:pt x="22698" y="21168"/>
                    <a:pt x="22670" y="21185"/>
                  </a:cubicBezTo>
                  <a:cubicBezTo>
                    <a:pt x="22657" y="21197"/>
                    <a:pt x="22641" y="21210"/>
                    <a:pt x="22626" y="21220"/>
                  </a:cubicBezTo>
                  <a:cubicBezTo>
                    <a:pt x="22595" y="21243"/>
                    <a:pt x="22561" y="21263"/>
                    <a:pt x="22526" y="21285"/>
                  </a:cubicBezTo>
                  <a:cubicBezTo>
                    <a:pt x="22489" y="21309"/>
                    <a:pt x="22452" y="21329"/>
                    <a:pt x="22414" y="21350"/>
                  </a:cubicBezTo>
                  <a:cubicBezTo>
                    <a:pt x="22378" y="21370"/>
                    <a:pt x="22342" y="21387"/>
                    <a:pt x="22306" y="21406"/>
                  </a:cubicBezTo>
                  <a:cubicBezTo>
                    <a:pt x="22271" y="21423"/>
                    <a:pt x="22236" y="21443"/>
                    <a:pt x="22201" y="21460"/>
                  </a:cubicBezTo>
                  <a:cubicBezTo>
                    <a:pt x="22167" y="21479"/>
                    <a:pt x="22133" y="21499"/>
                    <a:pt x="22099" y="21514"/>
                  </a:cubicBezTo>
                  <a:cubicBezTo>
                    <a:pt x="22089" y="21517"/>
                    <a:pt x="22080" y="21522"/>
                    <a:pt x="22069" y="21526"/>
                  </a:cubicBezTo>
                  <a:cubicBezTo>
                    <a:pt x="22072" y="21530"/>
                    <a:pt x="22076" y="21531"/>
                    <a:pt x="22079" y="21532"/>
                  </a:cubicBezTo>
                  <a:cubicBezTo>
                    <a:pt x="22085" y="21532"/>
                    <a:pt x="22091" y="21531"/>
                    <a:pt x="22097" y="21530"/>
                  </a:cubicBezTo>
                  <a:cubicBezTo>
                    <a:pt x="22120" y="21526"/>
                    <a:pt x="22142" y="21524"/>
                    <a:pt x="22164" y="21521"/>
                  </a:cubicBezTo>
                  <a:cubicBezTo>
                    <a:pt x="22173" y="21521"/>
                    <a:pt x="22182" y="21520"/>
                    <a:pt x="22190" y="21519"/>
                  </a:cubicBezTo>
                  <a:cubicBezTo>
                    <a:pt x="22242" y="21506"/>
                    <a:pt x="22292" y="21493"/>
                    <a:pt x="22344" y="21480"/>
                  </a:cubicBezTo>
                  <a:cubicBezTo>
                    <a:pt x="22347" y="21479"/>
                    <a:pt x="22349" y="21479"/>
                    <a:pt x="22350" y="21478"/>
                  </a:cubicBezTo>
                  <a:lnTo>
                    <a:pt x="22350" y="21478"/>
                  </a:lnTo>
                  <a:cubicBezTo>
                    <a:pt x="22350" y="21481"/>
                    <a:pt x="22350" y="21485"/>
                    <a:pt x="22349" y="21489"/>
                  </a:cubicBezTo>
                  <a:cubicBezTo>
                    <a:pt x="22344" y="21516"/>
                    <a:pt x="22337" y="21543"/>
                    <a:pt x="22330" y="21571"/>
                  </a:cubicBezTo>
                  <a:cubicBezTo>
                    <a:pt x="22309" y="21636"/>
                    <a:pt x="22286" y="21700"/>
                    <a:pt x="22261" y="21763"/>
                  </a:cubicBezTo>
                  <a:cubicBezTo>
                    <a:pt x="22247" y="21796"/>
                    <a:pt x="22231" y="21829"/>
                    <a:pt x="22214" y="21860"/>
                  </a:cubicBezTo>
                  <a:cubicBezTo>
                    <a:pt x="22169" y="21937"/>
                    <a:pt x="22115" y="22009"/>
                    <a:pt x="22064" y="22083"/>
                  </a:cubicBezTo>
                  <a:cubicBezTo>
                    <a:pt x="22018" y="22151"/>
                    <a:pt x="21973" y="22217"/>
                    <a:pt x="21924" y="22285"/>
                  </a:cubicBezTo>
                  <a:lnTo>
                    <a:pt x="21924" y="22285"/>
                  </a:lnTo>
                  <a:cubicBezTo>
                    <a:pt x="21924" y="22285"/>
                    <a:pt x="21924" y="22285"/>
                    <a:pt x="21924" y="22285"/>
                  </a:cubicBezTo>
                  <a:lnTo>
                    <a:pt x="21924" y="22285"/>
                  </a:lnTo>
                  <a:cubicBezTo>
                    <a:pt x="21924" y="22285"/>
                    <a:pt x="21923" y="22286"/>
                    <a:pt x="21923" y="22286"/>
                  </a:cubicBezTo>
                  <a:lnTo>
                    <a:pt x="21923" y="22286"/>
                  </a:lnTo>
                  <a:cubicBezTo>
                    <a:pt x="21923" y="22286"/>
                    <a:pt x="21924" y="22286"/>
                    <a:pt x="21924" y="22286"/>
                  </a:cubicBezTo>
                  <a:lnTo>
                    <a:pt x="21924" y="22286"/>
                  </a:lnTo>
                  <a:cubicBezTo>
                    <a:pt x="21923" y="22286"/>
                    <a:pt x="21922" y="22287"/>
                    <a:pt x="21922" y="22288"/>
                  </a:cubicBezTo>
                  <a:cubicBezTo>
                    <a:pt x="21922" y="22288"/>
                    <a:pt x="21922" y="22288"/>
                    <a:pt x="21922" y="22287"/>
                  </a:cubicBezTo>
                  <a:lnTo>
                    <a:pt x="21922" y="22287"/>
                  </a:lnTo>
                  <a:cubicBezTo>
                    <a:pt x="21895" y="22321"/>
                    <a:pt x="21868" y="22353"/>
                    <a:pt x="21839" y="22384"/>
                  </a:cubicBezTo>
                  <a:cubicBezTo>
                    <a:pt x="21813" y="22417"/>
                    <a:pt x="21782" y="22447"/>
                    <a:pt x="21753" y="22476"/>
                  </a:cubicBezTo>
                  <a:lnTo>
                    <a:pt x="21753" y="22476"/>
                  </a:lnTo>
                  <a:cubicBezTo>
                    <a:pt x="21754" y="22476"/>
                    <a:pt x="21755" y="22475"/>
                    <a:pt x="21756" y="22475"/>
                  </a:cubicBezTo>
                  <a:lnTo>
                    <a:pt x="21756" y="22475"/>
                  </a:lnTo>
                  <a:cubicBezTo>
                    <a:pt x="21726" y="22505"/>
                    <a:pt x="21697" y="22534"/>
                    <a:pt x="21666" y="22563"/>
                  </a:cubicBezTo>
                  <a:cubicBezTo>
                    <a:pt x="21636" y="22589"/>
                    <a:pt x="21604" y="22615"/>
                    <a:pt x="21573" y="22641"/>
                  </a:cubicBezTo>
                  <a:cubicBezTo>
                    <a:pt x="21552" y="22657"/>
                    <a:pt x="21532" y="22672"/>
                    <a:pt x="21509" y="22686"/>
                  </a:cubicBezTo>
                  <a:cubicBezTo>
                    <a:pt x="21482" y="22704"/>
                    <a:pt x="21454" y="22723"/>
                    <a:pt x="21427" y="22739"/>
                  </a:cubicBezTo>
                  <a:cubicBezTo>
                    <a:pt x="21429" y="22738"/>
                    <a:pt x="21430" y="22737"/>
                    <a:pt x="21431" y="22737"/>
                  </a:cubicBezTo>
                  <a:cubicBezTo>
                    <a:pt x="21405" y="22750"/>
                    <a:pt x="21380" y="22765"/>
                    <a:pt x="21354" y="22776"/>
                  </a:cubicBezTo>
                  <a:cubicBezTo>
                    <a:pt x="21327" y="22791"/>
                    <a:pt x="21300" y="22802"/>
                    <a:pt x="21271" y="22815"/>
                  </a:cubicBezTo>
                  <a:lnTo>
                    <a:pt x="21272" y="22815"/>
                  </a:lnTo>
                  <a:cubicBezTo>
                    <a:pt x="21245" y="22826"/>
                    <a:pt x="21218" y="22837"/>
                    <a:pt x="21191" y="22846"/>
                  </a:cubicBezTo>
                  <a:cubicBezTo>
                    <a:pt x="21163" y="22857"/>
                    <a:pt x="21135" y="22863"/>
                    <a:pt x="21107" y="22871"/>
                  </a:cubicBezTo>
                  <a:cubicBezTo>
                    <a:pt x="21068" y="22878"/>
                    <a:pt x="21031" y="22885"/>
                    <a:pt x="20992" y="22890"/>
                  </a:cubicBezTo>
                  <a:cubicBezTo>
                    <a:pt x="20937" y="22894"/>
                    <a:pt x="20882" y="22898"/>
                    <a:pt x="20825" y="22898"/>
                  </a:cubicBezTo>
                  <a:lnTo>
                    <a:pt x="20825" y="22898"/>
                  </a:lnTo>
                  <a:cubicBezTo>
                    <a:pt x="20801" y="22897"/>
                    <a:pt x="20775" y="22897"/>
                    <a:pt x="20751" y="22894"/>
                  </a:cubicBezTo>
                  <a:cubicBezTo>
                    <a:pt x="20724" y="22893"/>
                    <a:pt x="20697" y="22889"/>
                    <a:pt x="20669" y="22885"/>
                  </a:cubicBezTo>
                  <a:lnTo>
                    <a:pt x="20669" y="22885"/>
                  </a:lnTo>
                  <a:cubicBezTo>
                    <a:pt x="20671" y="22885"/>
                    <a:pt x="20672" y="22886"/>
                    <a:pt x="20673" y="22887"/>
                  </a:cubicBezTo>
                  <a:lnTo>
                    <a:pt x="20673" y="22887"/>
                  </a:lnTo>
                  <a:cubicBezTo>
                    <a:pt x="20613" y="22876"/>
                    <a:pt x="20552" y="22867"/>
                    <a:pt x="20492" y="22853"/>
                  </a:cubicBezTo>
                  <a:cubicBezTo>
                    <a:pt x="20428" y="22833"/>
                    <a:pt x="20364" y="22810"/>
                    <a:pt x="20302" y="22784"/>
                  </a:cubicBezTo>
                  <a:cubicBezTo>
                    <a:pt x="20253" y="22761"/>
                    <a:pt x="20204" y="22737"/>
                    <a:pt x="20155" y="22713"/>
                  </a:cubicBezTo>
                  <a:cubicBezTo>
                    <a:pt x="20104" y="22689"/>
                    <a:pt x="20053" y="22665"/>
                    <a:pt x="20002" y="22636"/>
                  </a:cubicBezTo>
                  <a:cubicBezTo>
                    <a:pt x="19965" y="22613"/>
                    <a:pt x="19929" y="22588"/>
                    <a:pt x="19892" y="22562"/>
                  </a:cubicBezTo>
                  <a:cubicBezTo>
                    <a:pt x="19840" y="22521"/>
                    <a:pt x="19790" y="22479"/>
                    <a:pt x="19739" y="22435"/>
                  </a:cubicBezTo>
                  <a:cubicBezTo>
                    <a:pt x="19691" y="22392"/>
                    <a:pt x="19640" y="22352"/>
                    <a:pt x="19594" y="22306"/>
                  </a:cubicBezTo>
                  <a:cubicBezTo>
                    <a:pt x="19569" y="22280"/>
                    <a:pt x="19546" y="22254"/>
                    <a:pt x="19524" y="22227"/>
                  </a:cubicBezTo>
                  <a:cubicBezTo>
                    <a:pt x="19484" y="22176"/>
                    <a:pt x="19445" y="22123"/>
                    <a:pt x="19412" y="22066"/>
                  </a:cubicBezTo>
                  <a:cubicBezTo>
                    <a:pt x="19393" y="22035"/>
                    <a:pt x="19378" y="22002"/>
                    <a:pt x="19363" y="21969"/>
                  </a:cubicBezTo>
                  <a:cubicBezTo>
                    <a:pt x="19386" y="21953"/>
                    <a:pt x="19409" y="21935"/>
                    <a:pt x="19432" y="21918"/>
                  </a:cubicBezTo>
                  <a:cubicBezTo>
                    <a:pt x="19459" y="21894"/>
                    <a:pt x="19481" y="21866"/>
                    <a:pt x="19505" y="21840"/>
                  </a:cubicBezTo>
                  <a:cubicBezTo>
                    <a:pt x="19524" y="21819"/>
                    <a:pt x="19543" y="21794"/>
                    <a:pt x="19562" y="21770"/>
                  </a:cubicBezTo>
                  <a:cubicBezTo>
                    <a:pt x="19581" y="21746"/>
                    <a:pt x="19605" y="21722"/>
                    <a:pt x="19609" y="21691"/>
                  </a:cubicBezTo>
                  <a:lnTo>
                    <a:pt x="19609" y="21691"/>
                  </a:lnTo>
                  <a:cubicBezTo>
                    <a:pt x="19582" y="21711"/>
                    <a:pt x="19556" y="21731"/>
                    <a:pt x="19527" y="21748"/>
                  </a:cubicBezTo>
                  <a:cubicBezTo>
                    <a:pt x="19433" y="21815"/>
                    <a:pt x="19336" y="21875"/>
                    <a:pt x="19232" y="21925"/>
                  </a:cubicBezTo>
                  <a:cubicBezTo>
                    <a:pt x="19198" y="21940"/>
                    <a:pt x="19166" y="21956"/>
                    <a:pt x="19133" y="21969"/>
                  </a:cubicBezTo>
                  <a:cubicBezTo>
                    <a:pt x="19108" y="21982"/>
                    <a:pt x="19082" y="21994"/>
                    <a:pt x="19056" y="22005"/>
                  </a:cubicBezTo>
                  <a:cubicBezTo>
                    <a:pt x="19021" y="22021"/>
                    <a:pt x="18986" y="22036"/>
                    <a:pt x="18951" y="22051"/>
                  </a:cubicBezTo>
                  <a:cubicBezTo>
                    <a:pt x="18897" y="22072"/>
                    <a:pt x="18841" y="22093"/>
                    <a:pt x="18785" y="22109"/>
                  </a:cubicBezTo>
                  <a:cubicBezTo>
                    <a:pt x="18722" y="22124"/>
                    <a:pt x="18657" y="22135"/>
                    <a:pt x="18593" y="22145"/>
                  </a:cubicBezTo>
                  <a:cubicBezTo>
                    <a:pt x="18564" y="22149"/>
                    <a:pt x="18538" y="22150"/>
                    <a:pt x="18511" y="22151"/>
                  </a:cubicBezTo>
                  <a:cubicBezTo>
                    <a:pt x="18475" y="22150"/>
                    <a:pt x="18440" y="22147"/>
                    <a:pt x="18404" y="22142"/>
                  </a:cubicBezTo>
                  <a:lnTo>
                    <a:pt x="18406" y="22142"/>
                  </a:lnTo>
                  <a:cubicBezTo>
                    <a:pt x="18356" y="22134"/>
                    <a:pt x="18308" y="22126"/>
                    <a:pt x="18258" y="22118"/>
                  </a:cubicBezTo>
                  <a:cubicBezTo>
                    <a:pt x="18220" y="22113"/>
                    <a:pt x="18181" y="22105"/>
                    <a:pt x="18144" y="22100"/>
                  </a:cubicBezTo>
                  <a:cubicBezTo>
                    <a:pt x="18089" y="22093"/>
                    <a:pt x="18036" y="22083"/>
                    <a:pt x="17983" y="22072"/>
                  </a:cubicBezTo>
                  <a:cubicBezTo>
                    <a:pt x="17923" y="22062"/>
                    <a:pt x="17864" y="22051"/>
                    <a:pt x="17805" y="22033"/>
                  </a:cubicBezTo>
                  <a:cubicBezTo>
                    <a:pt x="17777" y="22026"/>
                    <a:pt x="17748" y="22017"/>
                    <a:pt x="17721" y="22007"/>
                  </a:cubicBezTo>
                  <a:cubicBezTo>
                    <a:pt x="17694" y="22000"/>
                    <a:pt x="17668" y="21991"/>
                    <a:pt x="17642" y="21982"/>
                  </a:cubicBezTo>
                  <a:lnTo>
                    <a:pt x="17642" y="21982"/>
                  </a:lnTo>
                  <a:cubicBezTo>
                    <a:pt x="17643" y="21983"/>
                    <a:pt x="17644" y="21983"/>
                    <a:pt x="17644" y="21984"/>
                  </a:cubicBezTo>
                  <a:cubicBezTo>
                    <a:pt x="17635" y="21981"/>
                    <a:pt x="17627" y="21976"/>
                    <a:pt x="17617" y="21973"/>
                  </a:cubicBezTo>
                  <a:lnTo>
                    <a:pt x="17617" y="21973"/>
                  </a:lnTo>
                  <a:cubicBezTo>
                    <a:pt x="17618" y="21973"/>
                    <a:pt x="17618" y="21974"/>
                    <a:pt x="17619" y="21974"/>
                  </a:cubicBezTo>
                  <a:lnTo>
                    <a:pt x="17619" y="21974"/>
                  </a:lnTo>
                  <a:cubicBezTo>
                    <a:pt x="17618" y="21973"/>
                    <a:pt x="17617" y="21972"/>
                    <a:pt x="17616" y="21971"/>
                  </a:cubicBezTo>
                  <a:lnTo>
                    <a:pt x="17614" y="21971"/>
                  </a:lnTo>
                  <a:cubicBezTo>
                    <a:pt x="17505" y="21933"/>
                    <a:pt x="17396" y="21888"/>
                    <a:pt x="17291" y="21835"/>
                  </a:cubicBezTo>
                  <a:lnTo>
                    <a:pt x="17291" y="21835"/>
                  </a:lnTo>
                  <a:cubicBezTo>
                    <a:pt x="17315" y="21858"/>
                    <a:pt x="17340" y="21880"/>
                    <a:pt x="17366" y="21902"/>
                  </a:cubicBezTo>
                  <a:lnTo>
                    <a:pt x="17369" y="21904"/>
                  </a:lnTo>
                  <a:cubicBezTo>
                    <a:pt x="17370" y="21906"/>
                    <a:pt x="17370" y="21906"/>
                    <a:pt x="17371" y="21906"/>
                  </a:cubicBezTo>
                  <a:cubicBezTo>
                    <a:pt x="17375" y="21908"/>
                    <a:pt x="17379" y="21912"/>
                    <a:pt x="17382" y="21917"/>
                  </a:cubicBezTo>
                  <a:cubicBezTo>
                    <a:pt x="17398" y="21928"/>
                    <a:pt x="17413" y="21940"/>
                    <a:pt x="17429" y="21955"/>
                  </a:cubicBezTo>
                  <a:cubicBezTo>
                    <a:pt x="17428" y="21954"/>
                    <a:pt x="17427" y="21954"/>
                    <a:pt x="17427" y="21954"/>
                  </a:cubicBezTo>
                  <a:lnTo>
                    <a:pt x="17427" y="21954"/>
                  </a:lnTo>
                  <a:cubicBezTo>
                    <a:pt x="17431" y="21957"/>
                    <a:pt x="17435" y="21960"/>
                    <a:pt x="17439" y="21963"/>
                  </a:cubicBezTo>
                  <a:cubicBezTo>
                    <a:pt x="17437" y="21961"/>
                    <a:pt x="17434" y="21959"/>
                    <a:pt x="17433" y="21958"/>
                  </a:cubicBezTo>
                  <a:lnTo>
                    <a:pt x="17433" y="21958"/>
                  </a:lnTo>
                  <a:cubicBezTo>
                    <a:pt x="17441" y="21963"/>
                    <a:pt x="17449" y="21969"/>
                    <a:pt x="17456" y="21975"/>
                  </a:cubicBezTo>
                  <a:lnTo>
                    <a:pt x="17456" y="21975"/>
                  </a:lnTo>
                  <a:cubicBezTo>
                    <a:pt x="17455" y="21975"/>
                    <a:pt x="17454" y="21974"/>
                    <a:pt x="17453" y="21973"/>
                  </a:cubicBezTo>
                  <a:lnTo>
                    <a:pt x="17453" y="21973"/>
                  </a:lnTo>
                  <a:cubicBezTo>
                    <a:pt x="17454" y="21974"/>
                    <a:pt x="17457" y="21976"/>
                    <a:pt x="17460" y="21978"/>
                  </a:cubicBezTo>
                  <a:cubicBezTo>
                    <a:pt x="17458" y="21977"/>
                    <a:pt x="17457" y="21976"/>
                    <a:pt x="17456" y="21975"/>
                  </a:cubicBezTo>
                  <a:lnTo>
                    <a:pt x="17456" y="21975"/>
                  </a:lnTo>
                  <a:cubicBezTo>
                    <a:pt x="17508" y="22010"/>
                    <a:pt x="17564" y="22039"/>
                    <a:pt x="17623" y="22066"/>
                  </a:cubicBezTo>
                  <a:cubicBezTo>
                    <a:pt x="17689" y="22097"/>
                    <a:pt x="17756" y="22123"/>
                    <a:pt x="17824" y="22146"/>
                  </a:cubicBezTo>
                  <a:cubicBezTo>
                    <a:pt x="17834" y="22150"/>
                    <a:pt x="17843" y="22152"/>
                    <a:pt x="17852" y="22155"/>
                  </a:cubicBezTo>
                  <a:cubicBezTo>
                    <a:pt x="17855" y="22156"/>
                    <a:pt x="17857" y="22156"/>
                    <a:pt x="17861" y="22157"/>
                  </a:cubicBezTo>
                  <a:cubicBezTo>
                    <a:pt x="17864" y="22159"/>
                    <a:pt x="17866" y="22159"/>
                    <a:pt x="17870" y="22160"/>
                  </a:cubicBezTo>
                  <a:cubicBezTo>
                    <a:pt x="17886" y="22165"/>
                    <a:pt x="17901" y="22170"/>
                    <a:pt x="17917" y="22175"/>
                  </a:cubicBezTo>
                  <a:cubicBezTo>
                    <a:pt x="17938" y="22181"/>
                    <a:pt x="17962" y="22188"/>
                    <a:pt x="17985" y="22193"/>
                  </a:cubicBezTo>
                  <a:cubicBezTo>
                    <a:pt x="18012" y="22198"/>
                    <a:pt x="18040" y="22203"/>
                    <a:pt x="18066" y="22211"/>
                  </a:cubicBezTo>
                  <a:cubicBezTo>
                    <a:pt x="18125" y="22223"/>
                    <a:pt x="18185" y="22234"/>
                    <a:pt x="18244" y="22243"/>
                  </a:cubicBezTo>
                  <a:cubicBezTo>
                    <a:pt x="18300" y="22252"/>
                    <a:pt x="18355" y="22262"/>
                    <a:pt x="18412" y="22270"/>
                  </a:cubicBezTo>
                  <a:cubicBezTo>
                    <a:pt x="18445" y="22274"/>
                    <a:pt x="18478" y="22277"/>
                    <a:pt x="18511" y="22277"/>
                  </a:cubicBezTo>
                  <a:cubicBezTo>
                    <a:pt x="18542" y="22277"/>
                    <a:pt x="18573" y="22275"/>
                    <a:pt x="18604" y="22271"/>
                  </a:cubicBezTo>
                  <a:cubicBezTo>
                    <a:pt x="18650" y="22265"/>
                    <a:pt x="18697" y="22257"/>
                    <a:pt x="18742" y="22249"/>
                  </a:cubicBezTo>
                  <a:cubicBezTo>
                    <a:pt x="18786" y="22240"/>
                    <a:pt x="18830" y="22229"/>
                    <a:pt x="18873" y="22216"/>
                  </a:cubicBezTo>
                  <a:cubicBezTo>
                    <a:pt x="18974" y="22182"/>
                    <a:pt x="19073" y="22141"/>
                    <a:pt x="19167" y="22094"/>
                  </a:cubicBezTo>
                  <a:cubicBezTo>
                    <a:pt x="19202" y="22079"/>
                    <a:pt x="19231" y="22058"/>
                    <a:pt x="19260" y="22038"/>
                  </a:cubicBezTo>
                  <a:cubicBezTo>
                    <a:pt x="19315" y="22147"/>
                    <a:pt x="19379" y="22250"/>
                    <a:pt x="19460" y="22342"/>
                  </a:cubicBezTo>
                  <a:cubicBezTo>
                    <a:pt x="19501" y="22391"/>
                    <a:pt x="19548" y="22433"/>
                    <a:pt x="19596" y="22474"/>
                  </a:cubicBezTo>
                  <a:cubicBezTo>
                    <a:pt x="19605" y="22481"/>
                    <a:pt x="19613" y="22487"/>
                    <a:pt x="19622" y="22496"/>
                  </a:cubicBezTo>
                  <a:cubicBezTo>
                    <a:pt x="19619" y="22502"/>
                    <a:pt x="19614" y="22507"/>
                    <a:pt x="19613" y="22513"/>
                  </a:cubicBezTo>
                  <a:cubicBezTo>
                    <a:pt x="19604" y="22533"/>
                    <a:pt x="19595" y="22551"/>
                    <a:pt x="19584" y="22569"/>
                  </a:cubicBezTo>
                  <a:cubicBezTo>
                    <a:pt x="19570" y="22593"/>
                    <a:pt x="19553" y="22614"/>
                    <a:pt x="19538" y="22637"/>
                  </a:cubicBezTo>
                  <a:cubicBezTo>
                    <a:pt x="19515" y="22666"/>
                    <a:pt x="19492" y="22696"/>
                    <a:pt x="19467" y="22724"/>
                  </a:cubicBezTo>
                  <a:cubicBezTo>
                    <a:pt x="19444" y="22750"/>
                    <a:pt x="19418" y="22775"/>
                    <a:pt x="19395" y="22801"/>
                  </a:cubicBezTo>
                  <a:lnTo>
                    <a:pt x="19397" y="22800"/>
                  </a:lnTo>
                  <a:lnTo>
                    <a:pt x="19397" y="22800"/>
                  </a:lnTo>
                  <a:cubicBezTo>
                    <a:pt x="19395" y="22801"/>
                    <a:pt x="19393" y="22802"/>
                    <a:pt x="19392" y="22802"/>
                  </a:cubicBezTo>
                  <a:lnTo>
                    <a:pt x="19391" y="22804"/>
                  </a:lnTo>
                  <a:lnTo>
                    <a:pt x="19391" y="22802"/>
                  </a:lnTo>
                  <a:cubicBezTo>
                    <a:pt x="19353" y="22838"/>
                    <a:pt x="19317" y="22873"/>
                    <a:pt x="19276" y="22905"/>
                  </a:cubicBezTo>
                  <a:cubicBezTo>
                    <a:pt x="19248" y="22925"/>
                    <a:pt x="19217" y="22944"/>
                    <a:pt x="19185" y="22962"/>
                  </a:cubicBezTo>
                  <a:cubicBezTo>
                    <a:pt x="19056" y="23032"/>
                    <a:pt x="18924" y="23100"/>
                    <a:pt x="18789" y="23157"/>
                  </a:cubicBezTo>
                  <a:cubicBezTo>
                    <a:pt x="18726" y="23179"/>
                    <a:pt x="18661" y="23197"/>
                    <a:pt x="18597" y="23214"/>
                  </a:cubicBezTo>
                  <a:cubicBezTo>
                    <a:pt x="18531" y="23232"/>
                    <a:pt x="18466" y="23250"/>
                    <a:pt x="18401" y="23266"/>
                  </a:cubicBezTo>
                  <a:cubicBezTo>
                    <a:pt x="18368" y="23274"/>
                    <a:pt x="18337" y="23280"/>
                    <a:pt x="18305" y="23286"/>
                  </a:cubicBezTo>
                  <a:cubicBezTo>
                    <a:pt x="18275" y="23291"/>
                    <a:pt x="18244" y="23295"/>
                    <a:pt x="18215" y="23299"/>
                  </a:cubicBezTo>
                  <a:cubicBezTo>
                    <a:pt x="18156" y="23304"/>
                    <a:pt x="18097" y="23308"/>
                    <a:pt x="18039" y="23310"/>
                  </a:cubicBezTo>
                  <a:lnTo>
                    <a:pt x="18039" y="23310"/>
                  </a:lnTo>
                  <a:cubicBezTo>
                    <a:pt x="17999" y="23308"/>
                    <a:pt x="17961" y="23306"/>
                    <a:pt x="17922" y="23303"/>
                  </a:cubicBezTo>
                  <a:cubicBezTo>
                    <a:pt x="17881" y="23299"/>
                    <a:pt x="17840" y="23292"/>
                    <a:pt x="17799" y="23287"/>
                  </a:cubicBezTo>
                  <a:cubicBezTo>
                    <a:pt x="17716" y="23276"/>
                    <a:pt x="17634" y="23266"/>
                    <a:pt x="17552" y="23255"/>
                  </a:cubicBezTo>
                  <a:cubicBezTo>
                    <a:pt x="17554" y="23255"/>
                    <a:pt x="17555" y="23255"/>
                    <a:pt x="17556" y="23255"/>
                  </a:cubicBezTo>
                  <a:lnTo>
                    <a:pt x="17556" y="23255"/>
                  </a:lnTo>
                  <a:cubicBezTo>
                    <a:pt x="17478" y="23240"/>
                    <a:pt x="17403" y="23220"/>
                    <a:pt x="17328" y="23201"/>
                  </a:cubicBezTo>
                  <a:lnTo>
                    <a:pt x="17328" y="23201"/>
                  </a:lnTo>
                  <a:cubicBezTo>
                    <a:pt x="17328" y="23201"/>
                    <a:pt x="17328" y="23201"/>
                    <a:pt x="17328" y="23201"/>
                  </a:cubicBezTo>
                  <a:cubicBezTo>
                    <a:pt x="17274" y="23186"/>
                    <a:pt x="17222" y="23168"/>
                    <a:pt x="17170" y="23148"/>
                  </a:cubicBezTo>
                  <a:lnTo>
                    <a:pt x="17171" y="23148"/>
                  </a:lnTo>
                  <a:cubicBezTo>
                    <a:pt x="17117" y="23125"/>
                    <a:pt x="17065" y="23096"/>
                    <a:pt x="17013" y="23069"/>
                  </a:cubicBezTo>
                  <a:cubicBezTo>
                    <a:pt x="16962" y="23044"/>
                    <a:pt x="16912" y="23019"/>
                    <a:pt x="16863" y="22991"/>
                  </a:cubicBezTo>
                  <a:cubicBezTo>
                    <a:pt x="16845" y="22980"/>
                    <a:pt x="16828" y="22966"/>
                    <a:pt x="16811" y="22955"/>
                  </a:cubicBezTo>
                  <a:cubicBezTo>
                    <a:pt x="16804" y="22952"/>
                    <a:pt x="16799" y="22951"/>
                    <a:pt x="16794" y="22947"/>
                  </a:cubicBezTo>
                  <a:cubicBezTo>
                    <a:pt x="16786" y="22941"/>
                    <a:pt x="16776" y="22934"/>
                    <a:pt x="16768" y="22928"/>
                  </a:cubicBezTo>
                  <a:cubicBezTo>
                    <a:pt x="16753" y="22918"/>
                    <a:pt x="16736" y="22907"/>
                    <a:pt x="16721" y="22897"/>
                  </a:cubicBezTo>
                  <a:cubicBezTo>
                    <a:pt x="16714" y="22892"/>
                    <a:pt x="16706" y="22888"/>
                    <a:pt x="16700" y="22883"/>
                  </a:cubicBezTo>
                  <a:cubicBezTo>
                    <a:pt x="16685" y="22871"/>
                    <a:pt x="16670" y="22858"/>
                    <a:pt x="16655" y="22847"/>
                  </a:cubicBezTo>
                  <a:lnTo>
                    <a:pt x="16655" y="22847"/>
                  </a:lnTo>
                  <a:cubicBezTo>
                    <a:pt x="16656" y="22847"/>
                    <a:pt x="16657" y="22847"/>
                    <a:pt x="16658" y="22847"/>
                  </a:cubicBezTo>
                  <a:cubicBezTo>
                    <a:pt x="16657" y="22846"/>
                    <a:pt x="16657" y="22846"/>
                    <a:pt x="16655" y="22846"/>
                  </a:cubicBezTo>
                  <a:cubicBezTo>
                    <a:pt x="16655" y="22847"/>
                    <a:pt x="16655" y="22847"/>
                    <a:pt x="16655" y="22847"/>
                  </a:cubicBezTo>
                  <a:lnTo>
                    <a:pt x="16655" y="22847"/>
                  </a:lnTo>
                  <a:cubicBezTo>
                    <a:pt x="16654" y="22847"/>
                    <a:pt x="16654" y="22846"/>
                    <a:pt x="16654" y="22846"/>
                  </a:cubicBezTo>
                  <a:lnTo>
                    <a:pt x="16653" y="22845"/>
                  </a:lnTo>
                  <a:cubicBezTo>
                    <a:pt x="16646" y="22841"/>
                    <a:pt x="16639" y="22837"/>
                    <a:pt x="16634" y="22833"/>
                  </a:cubicBezTo>
                  <a:cubicBezTo>
                    <a:pt x="16631" y="22831"/>
                    <a:pt x="16626" y="22828"/>
                    <a:pt x="16622" y="22826"/>
                  </a:cubicBezTo>
                  <a:cubicBezTo>
                    <a:pt x="16621" y="22826"/>
                    <a:pt x="16618" y="22827"/>
                    <a:pt x="16617" y="22827"/>
                  </a:cubicBezTo>
                  <a:lnTo>
                    <a:pt x="16616" y="22827"/>
                  </a:lnTo>
                  <a:cubicBezTo>
                    <a:pt x="16611" y="22831"/>
                    <a:pt x="16606" y="22835"/>
                    <a:pt x="16601" y="22837"/>
                  </a:cubicBezTo>
                  <a:cubicBezTo>
                    <a:pt x="16592" y="22845"/>
                    <a:pt x="16584" y="22852"/>
                    <a:pt x="16575" y="22859"/>
                  </a:cubicBezTo>
                  <a:cubicBezTo>
                    <a:pt x="16566" y="22867"/>
                    <a:pt x="16556" y="22876"/>
                    <a:pt x="16545" y="22884"/>
                  </a:cubicBezTo>
                  <a:cubicBezTo>
                    <a:pt x="16545" y="22885"/>
                    <a:pt x="16546" y="22885"/>
                    <a:pt x="16548" y="22887"/>
                  </a:cubicBezTo>
                  <a:cubicBezTo>
                    <a:pt x="16528" y="22900"/>
                    <a:pt x="16505" y="22913"/>
                    <a:pt x="16484" y="22928"/>
                  </a:cubicBezTo>
                  <a:cubicBezTo>
                    <a:pt x="16468" y="22940"/>
                    <a:pt x="16448" y="22954"/>
                    <a:pt x="16430" y="22965"/>
                  </a:cubicBezTo>
                  <a:cubicBezTo>
                    <a:pt x="16409" y="22975"/>
                    <a:pt x="16389" y="22987"/>
                    <a:pt x="16368" y="22996"/>
                  </a:cubicBezTo>
                  <a:lnTo>
                    <a:pt x="16369" y="22996"/>
                  </a:lnTo>
                  <a:cubicBezTo>
                    <a:pt x="16368" y="22997"/>
                    <a:pt x="16366" y="22997"/>
                    <a:pt x="16365" y="22997"/>
                  </a:cubicBezTo>
                  <a:cubicBezTo>
                    <a:pt x="16364" y="22998"/>
                    <a:pt x="16363" y="22998"/>
                    <a:pt x="16361" y="22998"/>
                  </a:cubicBezTo>
                  <a:lnTo>
                    <a:pt x="16361" y="22998"/>
                  </a:lnTo>
                  <a:cubicBezTo>
                    <a:pt x="16362" y="22998"/>
                    <a:pt x="16363" y="22997"/>
                    <a:pt x="16364" y="22997"/>
                  </a:cubicBezTo>
                  <a:cubicBezTo>
                    <a:pt x="16363" y="22997"/>
                    <a:pt x="16360" y="22998"/>
                    <a:pt x="16360" y="22998"/>
                  </a:cubicBezTo>
                  <a:cubicBezTo>
                    <a:pt x="16361" y="22998"/>
                    <a:pt x="16361" y="22998"/>
                    <a:pt x="16361" y="22998"/>
                  </a:cubicBezTo>
                  <a:lnTo>
                    <a:pt x="16361" y="22998"/>
                  </a:lnTo>
                  <a:cubicBezTo>
                    <a:pt x="16339" y="23007"/>
                    <a:pt x="16316" y="23014"/>
                    <a:pt x="16293" y="23021"/>
                  </a:cubicBezTo>
                  <a:cubicBezTo>
                    <a:pt x="16266" y="23029"/>
                    <a:pt x="16237" y="23038"/>
                    <a:pt x="16210" y="23045"/>
                  </a:cubicBezTo>
                  <a:cubicBezTo>
                    <a:pt x="16153" y="23057"/>
                    <a:pt x="16096" y="23062"/>
                    <a:pt x="16040" y="23072"/>
                  </a:cubicBezTo>
                  <a:cubicBezTo>
                    <a:pt x="16014" y="23076"/>
                    <a:pt x="15988" y="23083"/>
                    <a:pt x="15962" y="23088"/>
                  </a:cubicBezTo>
                  <a:cubicBezTo>
                    <a:pt x="15934" y="23093"/>
                    <a:pt x="15903" y="23096"/>
                    <a:pt x="15874" y="23100"/>
                  </a:cubicBezTo>
                  <a:cubicBezTo>
                    <a:pt x="15836" y="23104"/>
                    <a:pt x="15795" y="23107"/>
                    <a:pt x="15756" y="23107"/>
                  </a:cubicBezTo>
                  <a:cubicBezTo>
                    <a:pt x="15747" y="23107"/>
                    <a:pt x="15739" y="23107"/>
                    <a:pt x="15730" y="23106"/>
                  </a:cubicBezTo>
                  <a:cubicBezTo>
                    <a:pt x="15688" y="23105"/>
                    <a:pt x="15646" y="23101"/>
                    <a:pt x="15604" y="23096"/>
                  </a:cubicBezTo>
                  <a:cubicBezTo>
                    <a:pt x="15601" y="23096"/>
                    <a:pt x="15597" y="23095"/>
                    <a:pt x="15595" y="23095"/>
                  </a:cubicBezTo>
                  <a:lnTo>
                    <a:pt x="15589" y="23095"/>
                  </a:lnTo>
                  <a:cubicBezTo>
                    <a:pt x="15584" y="23095"/>
                    <a:pt x="15581" y="23094"/>
                    <a:pt x="15578" y="23094"/>
                  </a:cubicBezTo>
                  <a:cubicBezTo>
                    <a:pt x="15538" y="23086"/>
                    <a:pt x="15499" y="23078"/>
                    <a:pt x="15461" y="23065"/>
                  </a:cubicBezTo>
                  <a:lnTo>
                    <a:pt x="15461" y="23065"/>
                  </a:lnTo>
                  <a:cubicBezTo>
                    <a:pt x="15464" y="23067"/>
                    <a:pt x="15466" y="23067"/>
                    <a:pt x="15468" y="23068"/>
                  </a:cubicBezTo>
                  <a:cubicBezTo>
                    <a:pt x="15439" y="23059"/>
                    <a:pt x="15409" y="23052"/>
                    <a:pt x="15380" y="23041"/>
                  </a:cubicBezTo>
                  <a:cubicBezTo>
                    <a:pt x="15344" y="23028"/>
                    <a:pt x="15310" y="23016"/>
                    <a:pt x="15274" y="23000"/>
                  </a:cubicBezTo>
                  <a:lnTo>
                    <a:pt x="15274" y="23000"/>
                  </a:lnTo>
                  <a:lnTo>
                    <a:pt x="15275" y="23001"/>
                  </a:lnTo>
                  <a:cubicBezTo>
                    <a:pt x="15178" y="22959"/>
                    <a:pt x="15084" y="22910"/>
                    <a:pt x="14992" y="22859"/>
                  </a:cubicBezTo>
                  <a:cubicBezTo>
                    <a:pt x="14991" y="22859"/>
                    <a:pt x="14990" y="22858"/>
                    <a:pt x="14990" y="22858"/>
                  </a:cubicBezTo>
                  <a:cubicBezTo>
                    <a:pt x="14988" y="22857"/>
                    <a:pt x="14987" y="22857"/>
                    <a:pt x="14986" y="22856"/>
                  </a:cubicBezTo>
                  <a:cubicBezTo>
                    <a:pt x="14987" y="22856"/>
                    <a:pt x="14987" y="22857"/>
                    <a:pt x="14988" y="22857"/>
                  </a:cubicBezTo>
                  <a:cubicBezTo>
                    <a:pt x="14938" y="22825"/>
                    <a:pt x="14890" y="22790"/>
                    <a:pt x="14842" y="22754"/>
                  </a:cubicBezTo>
                  <a:cubicBezTo>
                    <a:pt x="14800" y="22719"/>
                    <a:pt x="14754" y="22687"/>
                    <a:pt x="14711" y="22654"/>
                  </a:cubicBezTo>
                  <a:cubicBezTo>
                    <a:pt x="14665" y="22616"/>
                    <a:pt x="14622" y="22575"/>
                    <a:pt x="14578" y="22536"/>
                  </a:cubicBezTo>
                  <a:cubicBezTo>
                    <a:pt x="14533" y="22492"/>
                    <a:pt x="14487" y="22451"/>
                    <a:pt x="14444" y="22409"/>
                  </a:cubicBezTo>
                  <a:lnTo>
                    <a:pt x="14443" y="22408"/>
                  </a:lnTo>
                  <a:cubicBezTo>
                    <a:pt x="14441" y="22407"/>
                    <a:pt x="14440" y="22405"/>
                    <a:pt x="14439" y="22403"/>
                  </a:cubicBezTo>
                  <a:lnTo>
                    <a:pt x="14439" y="22403"/>
                  </a:lnTo>
                  <a:lnTo>
                    <a:pt x="14440" y="22404"/>
                  </a:lnTo>
                  <a:cubicBezTo>
                    <a:pt x="14420" y="22383"/>
                    <a:pt x="14400" y="22361"/>
                    <a:pt x="14382" y="22340"/>
                  </a:cubicBezTo>
                  <a:cubicBezTo>
                    <a:pt x="14367" y="22325"/>
                    <a:pt x="14352" y="22311"/>
                    <a:pt x="14338" y="22295"/>
                  </a:cubicBezTo>
                  <a:cubicBezTo>
                    <a:pt x="14276" y="22231"/>
                    <a:pt x="14217" y="22164"/>
                    <a:pt x="14160" y="22094"/>
                  </a:cubicBezTo>
                  <a:lnTo>
                    <a:pt x="14160" y="22094"/>
                  </a:lnTo>
                  <a:lnTo>
                    <a:pt x="14161" y="22095"/>
                  </a:lnTo>
                  <a:cubicBezTo>
                    <a:pt x="14113" y="22036"/>
                    <a:pt x="14063" y="21978"/>
                    <a:pt x="14018" y="21917"/>
                  </a:cubicBezTo>
                  <a:cubicBezTo>
                    <a:pt x="13996" y="21887"/>
                    <a:pt x="13977" y="21855"/>
                    <a:pt x="13959" y="21824"/>
                  </a:cubicBezTo>
                  <a:lnTo>
                    <a:pt x="13951" y="21811"/>
                  </a:lnTo>
                  <a:lnTo>
                    <a:pt x="13951" y="21811"/>
                  </a:lnTo>
                  <a:cubicBezTo>
                    <a:pt x="13969" y="21858"/>
                    <a:pt x="13983" y="21904"/>
                    <a:pt x="13997" y="21951"/>
                  </a:cubicBezTo>
                  <a:cubicBezTo>
                    <a:pt x="14017" y="22006"/>
                    <a:pt x="14041" y="22061"/>
                    <a:pt x="14071" y="22111"/>
                  </a:cubicBezTo>
                  <a:cubicBezTo>
                    <a:pt x="14100" y="22159"/>
                    <a:pt x="14131" y="22207"/>
                    <a:pt x="14162" y="22254"/>
                  </a:cubicBezTo>
                  <a:cubicBezTo>
                    <a:pt x="14195" y="22304"/>
                    <a:pt x="14228" y="22352"/>
                    <a:pt x="14264" y="22397"/>
                  </a:cubicBezTo>
                  <a:cubicBezTo>
                    <a:pt x="14343" y="22494"/>
                    <a:pt x="14439" y="22577"/>
                    <a:pt x="14529" y="22663"/>
                  </a:cubicBezTo>
                  <a:cubicBezTo>
                    <a:pt x="14614" y="22743"/>
                    <a:pt x="14709" y="22811"/>
                    <a:pt x="14804" y="22881"/>
                  </a:cubicBezTo>
                  <a:cubicBezTo>
                    <a:pt x="14801" y="22889"/>
                    <a:pt x="14799" y="22898"/>
                    <a:pt x="14800" y="22907"/>
                  </a:cubicBezTo>
                  <a:cubicBezTo>
                    <a:pt x="14801" y="22934"/>
                    <a:pt x="14802" y="22960"/>
                    <a:pt x="14801" y="22987"/>
                  </a:cubicBezTo>
                  <a:cubicBezTo>
                    <a:pt x="14800" y="23003"/>
                    <a:pt x="14799" y="23021"/>
                    <a:pt x="14796" y="23037"/>
                  </a:cubicBezTo>
                  <a:lnTo>
                    <a:pt x="14785" y="23095"/>
                  </a:lnTo>
                  <a:cubicBezTo>
                    <a:pt x="14780" y="23110"/>
                    <a:pt x="14775" y="23124"/>
                    <a:pt x="14770" y="23137"/>
                  </a:cubicBezTo>
                  <a:cubicBezTo>
                    <a:pt x="14753" y="23181"/>
                    <a:pt x="14734" y="23222"/>
                    <a:pt x="14712" y="23261"/>
                  </a:cubicBezTo>
                  <a:cubicBezTo>
                    <a:pt x="14691" y="23302"/>
                    <a:pt x="14668" y="23342"/>
                    <a:pt x="14646" y="23383"/>
                  </a:cubicBezTo>
                  <a:lnTo>
                    <a:pt x="14646" y="23383"/>
                  </a:lnTo>
                  <a:cubicBezTo>
                    <a:pt x="14646" y="23382"/>
                    <a:pt x="14647" y="23380"/>
                    <a:pt x="14647" y="23378"/>
                  </a:cubicBezTo>
                  <a:lnTo>
                    <a:pt x="14647" y="23378"/>
                  </a:lnTo>
                  <a:cubicBezTo>
                    <a:pt x="14631" y="23406"/>
                    <a:pt x="14613" y="23435"/>
                    <a:pt x="14596" y="23463"/>
                  </a:cubicBezTo>
                  <a:cubicBezTo>
                    <a:pt x="14579" y="23487"/>
                    <a:pt x="14563" y="23512"/>
                    <a:pt x="14544" y="23537"/>
                  </a:cubicBezTo>
                  <a:cubicBezTo>
                    <a:pt x="14512" y="23579"/>
                    <a:pt x="14479" y="23620"/>
                    <a:pt x="14444" y="23662"/>
                  </a:cubicBezTo>
                  <a:cubicBezTo>
                    <a:pt x="14405" y="23708"/>
                    <a:pt x="14366" y="23751"/>
                    <a:pt x="14325" y="23796"/>
                  </a:cubicBezTo>
                  <a:cubicBezTo>
                    <a:pt x="14324" y="23797"/>
                    <a:pt x="14324" y="23797"/>
                    <a:pt x="14324" y="23798"/>
                  </a:cubicBezTo>
                  <a:lnTo>
                    <a:pt x="14325" y="23797"/>
                  </a:lnTo>
                  <a:lnTo>
                    <a:pt x="14325" y="23797"/>
                  </a:lnTo>
                  <a:cubicBezTo>
                    <a:pt x="14312" y="23811"/>
                    <a:pt x="14299" y="23824"/>
                    <a:pt x="14285" y="23837"/>
                  </a:cubicBezTo>
                  <a:cubicBezTo>
                    <a:pt x="14271" y="23852"/>
                    <a:pt x="14254" y="23864"/>
                    <a:pt x="14239" y="23878"/>
                  </a:cubicBezTo>
                  <a:cubicBezTo>
                    <a:pt x="14207" y="23903"/>
                    <a:pt x="14174" y="23927"/>
                    <a:pt x="14139" y="23951"/>
                  </a:cubicBezTo>
                  <a:cubicBezTo>
                    <a:pt x="14105" y="23975"/>
                    <a:pt x="14069" y="23995"/>
                    <a:pt x="14033" y="24016"/>
                  </a:cubicBezTo>
                  <a:lnTo>
                    <a:pt x="14033" y="24016"/>
                  </a:lnTo>
                  <a:cubicBezTo>
                    <a:pt x="14035" y="24015"/>
                    <a:pt x="14036" y="24014"/>
                    <a:pt x="14037" y="24013"/>
                  </a:cubicBezTo>
                  <a:lnTo>
                    <a:pt x="14037" y="24013"/>
                  </a:lnTo>
                  <a:cubicBezTo>
                    <a:pt x="13944" y="24064"/>
                    <a:pt x="13848" y="24115"/>
                    <a:pt x="13748" y="24158"/>
                  </a:cubicBezTo>
                  <a:cubicBezTo>
                    <a:pt x="13719" y="24169"/>
                    <a:pt x="13690" y="24181"/>
                    <a:pt x="13659" y="24189"/>
                  </a:cubicBezTo>
                  <a:cubicBezTo>
                    <a:pt x="13630" y="24198"/>
                    <a:pt x="13602" y="24206"/>
                    <a:pt x="13573" y="24213"/>
                  </a:cubicBezTo>
                  <a:cubicBezTo>
                    <a:pt x="13537" y="24221"/>
                    <a:pt x="13500" y="24228"/>
                    <a:pt x="13464" y="24235"/>
                  </a:cubicBezTo>
                  <a:cubicBezTo>
                    <a:pt x="13429" y="24242"/>
                    <a:pt x="13392" y="24246"/>
                    <a:pt x="13356" y="24251"/>
                  </a:cubicBezTo>
                  <a:lnTo>
                    <a:pt x="13357" y="24250"/>
                  </a:lnTo>
                  <a:lnTo>
                    <a:pt x="13357" y="24250"/>
                  </a:lnTo>
                  <a:cubicBezTo>
                    <a:pt x="13297" y="24257"/>
                    <a:pt x="13236" y="24261"/>
                    <a:pt x="13175" y="24261"/>
                  </a:cubicBezTo>
                  <a:cubicBezTo>
                    <a:pt x="13128" y="24260"/>
                    <a:pt x="13083" y="24257"/>
                    <a:pt x="13036" y="24254"/>
                  </a:cubicBezTo>
                  <a:cubicBezTo>
                    <a:pt x="13022" y="24251"/>
                    <a:pt x="13009" y="24250"/>
                    <a:pt x="12995" y="24247"/>
                  </a:cubicBezTo>
                  <a:cubicBezTo>
                    <a:pt x="12948" y="24244"/>
                    <a:pt x="12898" y="24237"/>
                    <a:pt x="12851" y="24231"/>
                  </a:cubicBezTo>
                  <a:cubicBezTo>
                    <a:pt x="12805" y="24228"/>
                    <a:pt x="12761" y="24224"/>
                    <a:pt x="12715" y="24216"/>
                  </a:cubicBezTo>
                  <a:cubicBezTo>
                    <a:pt x="12669" y="24209"/>
                    <a:pt x="12623" y="24202"/>
                    <a:pt x="12576" y="24195"/>
                  </a:cubicBezTo>
                  <a:lnTo>
                    <a:pt x="12573" y="24195"/>
                  </a:lnTo>
                  <a:lnTo>
                    <a:pt x="12529" y="24188"/>
                  </a:lnTo>
                  <a:lnTo>
                    <a:pt x="12529" y="24188"/>
                  </a:lnTo>
                  <a:cubicBezTo>
                    <a:pt x="12529" y="24189"/>
                    <a:pt x="12529" y="24189"/>
                    <a:pt x="12530" y="24189"/>
                  </a:cubicBezTo>
                  <a:cubicBezTo>
                    <a:pt x="12498" y="24183"/>
                    <a:pt x="12465" y="24178"/>
                    <a:pt x="12433" y="24171"/>
                  </a:cubicBezTo>
                  <a:lnTo>
                    <a:pt x="12433" y="24171"/>
                  </a:lnTo>
                  <a:cubicBezTo>
                    <a:pt x="12437" y="24175"/>
                    <a:pt x="12441" y="24179"/>
                    <a:pt x="12446" y="24182"/>
                  </a:cubicBezTo>
                  <a:cubicBezTo>
                    <a:pt x="12490" y="24210"/>
                    <a:pt x="12537" y="24234"/>
                    <a:pt x="12585" y="24259"/>
                  </a:cubicBezTo>
                  <a:cubicBezTo>
                    <a:pt x="12608" y="24271"/>
                    <a:pt x="12633" y="24280"/>
                    <a:pt x="12658" y="24287"/>
                  </a:cubicBezTo>
                  <a:cubicBezTo>
                    <a:pt x="12650" y="24300"/>
                    <a:pt x="12648" y="24316"/>
                    <a:pt x="12650" y="24329"/>
                  </a:cubicBezTo>
                  <a:cubicBezTo>
                    <a:pt x="12650" y="24331"/>
                    <a:pt x="12650" y="24332"/>
                    <a:pt x="12650" y="24333"/>
                  </a:cubicBezTo>
                  <a:lnTo>
                    <a:pt x="12650" y="24333"/>
                  </a:lnTo>
                  <a:cubicBezTo>
                    <a:pt x="12650" y="24334"/>
                    <a:pt x="12650" y="24336"/>
                    <a:pt x="12650" y="24338"/>
                  </a:cubicBezTo>
                  <a:lnTo>
                    <a:pt x="12650" y="24338"/>
                  </a:lnTo>
                  <a:cubicBezTo>
                    <a:pt x="12650" y="24339"/>
                    <a:pt x="12650" y="24339"/>
                    <a:pt x="12649" y="24340"/>
                  </a:cubicBezTo>
                  <a:cubicBezTo>
                    <a:pt x="12650" y="24339"/>
                    <a:pt x="12650" y="24339"/>
                    <a:pt x="12650" y="24339"/>
                  </a:cubicBezTo>
                  <a:lnTo>
                    <a:pt x="12650" y="24339"/>
                  </a:lnTo>
                  <a:cubicBezTo>
                    <a:pt x="12647" y="24368"/>
                    <a:pt x="12642" y="24397"/>
                    <a:pt x="12635" y="24426"/>
                  </a:cubicBezTo>
                  <a:cubicBezTo>
                    <a:pt x="12633" y="24441"/>
                    <a:pt x="12629" y="24453"/>
                    <a:pt x="12625" y="24468"/>
                  </a:cubicBezTo>
                  <a:lnTo>
                    <a:pt x="12625" y="24469"/>
                  </a:lnTo>
                  <a:cubicBezTo>
                    <a:pt x="12625" y="24471"/>
                    <a:pt x="12625" y="24471"/>
                    <a:pt x="12624" y="24472"/>
                  </a:cubicBezTo>
                  <a:cubicBezTo>
                    <a:pt x="12618" y="24491"/>
                    <a:pt x="12613" y="24509"/>
                    <a:pt x="12606" y="24528"/>
                  </a:cubicBezTo>
                  <a:lnTo>
                    <a:pt x="12606" y="24529"/>
                  </a:lnTo>
                  <a:lnTo>
                    <a:pt x="12606" y="24531"/>
                  </a:lnTo>
                  <a:lnTo>
                    <a:pt x="12606" y="24533"/>
                  </a:lnTo>
                  <a:cubicBezTo>
                    <a:pt x="12594" y="24560"/>
                    <a:pt x="12582" y="24585"/>
                    <a:pt x="12568" y="24612"/>
                  </a:cubicBezTo>
                  <a:cubicBezTo>
                    <a:pt x="12554" y="24636"/>
                    <a:pt x="12540" y="24659"/>
                    <a:pt x="12525" y="24682"/>
                  </a:cubicBezTo>
                  <a:cubicBezTo>
                    <a:pt x="12508" y="24706"/>
                    <a:pt x="12489" y="24731"/>
                    <a:pt x="12473" y="24757"/>
                  </a:cubicBezTo>
                  <a:lnTo>
                    <a:pt x="12473" y="24756"/>
                  </a:lnTo>
                  <a:cubicBezTo>
                    <a:pt x="12451" y="24783"/>
                    <a:pt x="12429" y="24813"/>
                    <a:pt x="12406" y="24840"/>
                  </a:cubicBezTo>
                  <a:cubicBezTo>
                    <a:pt x="12384" y="24868"/>
                    <a:pt x="12360" y="24894"/>
                    <a:pt x="12338" y="24920"/>
                  </a:cubicBezTo>
                  <a:cubicBezTo>
                    <a:pt x="12303" y="24954"/>
                    <a:pt x="12268" y="24990"/>
                    <a:pt x="12231" y="25024"/>
                  </a:cubicBezTo>
                  <a:cubicBezTo>
                    <a:pt x="12193" y="25060"/>
                    <a:pt x="12153" y="25093"/>
                    <a:pt x="12112" y="25127"/>
                  </a:cubicBezTo>
                  <a:cubicBezTo>
                    <a:pt x="12051" y="25173"/>
                    <a:pt x="11989" y="25215"/>
                    <a:pt x="11925" y="25256"/>
                  </a:cubicBezTo>
                  <a:cubicBezTo>
                    <a:pt x="11849" y="25299"/>
                    <a:pt x="11770" y="25340"/>
                    <a:pt x="11689" y="25376"/>
                  </a:cubicBezTo>
                  <a:cubicBezTo>
                    <a:pt x="11638" y="25395"/>
                    <a:pt x="11586" y="25413"/>
                    <a:pt x="11534" y="25431"/>
                  </a:cubicBezTo>
                  <a:cubicBezTo>
                    <a:pt x="11472" y="25447"/>
                    <a:pt x="11410" y="25461"/>
                    <a:pt x="11347" y="25477"/>
                  </a:cubicBezTo>
                  <a:cubicBezTo>
                    <a:pt x="11277" y="25495"/>
                    <a:pt x="11208" y="25513"/>
                    <a:pt x="11139" y="25531"/>
                  </a:cubicBezTo>
                  <a:cubicBezTo>
                    <a:pt x="11077" y="25547"/>
                    <a:pt x="11013" y="25563"/>
                    <a:pt x="10952" y="25582"/>
                  </a:cubicBezTo>
                  <a:cubicBezTo>
                    <a:pt x="10920" y="25594"/>
                    <a:pt x="10888" y="25603"/>
                    <a:pt x="10855" y="25616"/>
                  </a:cubicBezTo>
                  <a:cubicBezTo>
                    <a:pt x="10819" y="25630"/>
                    <a:pt x="10781" y="25643"/>
                    <a:pt x="10746" y="25659"/>
                  </a:cubicBezTo>
                  <a:cubicBezTo>
                    <a:pt x="10678" y="25686"/>
                    <a:pt x="10610" y="25715"/>
                    <a:pt x="10543" y="25746"/>
                  </a:cubicBezTo>
                  <a:cubicBezTo>
                    <a:pt x="10481" y="25773"/>
                    <a:pt x="10421" y="25804"/>
                    <a:pt x="10364" y="25835"/>
                  </a:cubicBezTo>
                  <a:cubicBezTo>
                    <a:pt x="10245" y="25898"/>
                    <a:pt x="10134" y="25977"/>
                    <a:pt x="10026" y="26058"/>
                  </a:cubicBezTo>
                  <a:cubicBezTo>
                    <a:pt x="10022" y="26062"/>
                    <a:pt x="10018" y="26065"/>
                    <a:pt x="10014" y="26068"/>
                  </a:cubicBezTo>
                  <a:cubicBezTo>
                    <a:pt x="10013" y="26070"/>
                    <a:pt x="10011" y="26071"/>
                    <a:pt x="10009" y="26072"/>
                  </a:cubicBezTo>
                  <a:cubicBezTo>
                    <a:pt x="10002" y="26078"/>
                    <a:pt x="9995" y="26083"/>
                    <a:pt x="9988" y="26088"/>
                  </a:cubicBezTo>
                  <a:cubicBezTo>
                    <a:pt x="9987" y="26089"/>
                    <a:pt x="9986" y="26091"/>
                    <a:pt x="9983" y="26092"/>
                  </a:cubicBezTo>
                  <a:lnTo>
                    <a:pt x="9967" y="26103"/>
                  </a:lnTo>
                  <a:cubicBezTo>
                    <a:pt x="9959" y="26110"/>
                    <a:pt x="9951" y="26118"/>
                    <a:pt x="9941" y="26124"/>
                  </a:cubicBezTo>
                  <a:lnTo>
                    <a:pt x="9942" y="26124"/>
                  </a:lnTo>
                  <a:lnTo>
                    <a:pt x="9942" y="26124"/>
                  </a:lnTo>
                  <a:cubicBezTo>
                    <a:pt x="9940" y="26125"/>
                    <a:pt x="9939" y="26127"/>
                    <a:pt x="9936" y="26128"/>
                  </a:cubicBezTo>
                  <a:cubicBezTo>
                    <a:pt x="9833" y="26212"/>
                    <a:pt x="9737" y="26304"/>
                    <a:pt x="9644" y="26398"/>
                  </a:cubicBezTo>
                  <a:cubicBezTo>
                    <a:pt x="9547" y="26495"/>
                    <a:pt x="9456" y="26597"/>
                    <a:pt x="9372" y="26702"/>
                  </a:cubicBezTo>
                  <a:cubicBezTo>
                    <a:pt x="9283" y="26813"/>
                    <a:pt x="9193" y="26923"/>
                    <a:pt x="9103" y="27032"/>
                  </a:cubicBezTo>
                  <a:cubicBezTo>
                    <a:pt x="9016" y="27140"/>
                    <a:pt x="8933" y="27252"/>
                    <a:pt x="8853" y="27366"/>
                  </a:cubicBezTo>
                  <a:cubicBezTo>
                    <a:pt x="8772" y="27480"/>
                    <a:pt x="8693" y="27598"/>
                    <a:pt x="8618" y="27716"/>
                  </a:cubicBezTo>
                  <a:cubicBezTo>
                    <a:pt x="8545" y="27833"/>
                    <a:pt x="8474" y="27952"/>
                    <a:pt x="8406" y="28072"/>
                  </a:cubicBezTo>
                  <a:cubicBezTo>
                    <a:pt x="8337" y="28192"/>
                    <a:pt x="8268" y="28313"/>
                    <a:pt x="8197" y="28432"/>
                  </a:cubicBezTo>
                  <a:cubicBezTo>
                    <a:pt x="8128" y="28550"/>
                    <a:pt x="8058" y="28671"/>
                    <a:pt x="7991" y="28792"/>
                  </a:cubicBezTo>
                  <a:cubicBezTo>
                    <a:pt x="7857" y="29032"/>
                    <a:pt x="7732" y="29277"/>
                    <a:pt x="7614" y="29524"/>
                  </a:cubicBezTo>
                  <a:cubicBezTo>
                    <a:pt x="7555" y="29649"/>
                    <a:pt x="7501" y="29776"/>
                    <a:pt x="7443" y="29901"/>
                  </a:cubicBezTo>
                  <a:cubicBezTo>
                    <a:pt x="7384" y="30029"/>
                    <a:pt x="7323" y="30155"/>
                    <a:pt x="7269" y="30286"/>
                  </a:cubicBezTo>
                  <a:lnTo>
                    <a:pt x="7041" y="30831"/>
                  </a:lnTo>
                  <a:cubicBezTo>
                    <a:pt x="6966" y="31008"/>
                    <a:pt x="6902" y="31187"/>
                    <a:pt x="6835" y="31367"/>
                  </a:cubicBezTo>
                  <a:cubicBezTo>
                    <a:pt x="6819" y="31411"/>
                    <a:pt x="6802" y="31453"/>
                    <a:pt x="6781" y="31497"/>
                  </a:cubicBezTo>
                  <a:cubicBezTo>
                    <a:pt x="6760" y="31545"/>
                    <a:pt x="6737" y="31589"/>
                    <a:pt x="6713" y="31635"/>
                  </a:cubicBezTo>
                  <a:cubicBezTo>
                    <a:pt x="6698" y="31660"/>
                    <a:pt x="6682" y="31684"/>
                    <a:pt x="6665" y="31707"/>
                  </a:cubicBezTo>
                  <a:cubicBezTo>
                    <a:pt x="6659" y="31715"/>
                    <a:pt x="6652" y="31723"/>
                    <a:pt x="6646" y="31729"/>
                  </a:cubicBezTo>
                  <a:cubicBezTo>
                    <a:pt x="6633" y="31742"/>
                    <a:pt x="6622" y="31754"/>
                    <a:pt x="6607" y="31764"/>
                  </a:cubicBezTo>
                  <a:cubicBezTo>
                    <a:pt x="6602" y="31768"/>
                    <a:pt x="6596" y="31772"/>
                    <a:pt x="6590" y="31775"/>
                  </a:cubicBezTo>
                  <a:cubicBezTo>
                    <a:pt x="6579" y="31782"/>
                    <a:pt x="6569" y="31788"/>
                    <a:pt x="6557" y="31793"/>
                  </a:cubicBezTo>
                  <a:lnTo>
                    <a:pt x="6559" y="31793"/>
                  </a:lnTo>
                  <a:cubicBezTo>
                    <a:pt x="6545" y="31798"/>
                    <a:pt x="6533" y="31803"/>
                    <a:pt x="6519" y="31806"/>
                  </a:cubicBezTo>
                  <a:cubicBezTo>
                    <a:pt x="6512" y="31809"/>
                    <a:pt x="6504" y="31810"/>
                    <a:pt x="6495" y="31811"/>
                  </a:cubicBezTo>
                  <a:cubicBezTo>
                    <a:pt x="6479" y="31814"/>
                    <a:pt x="6466" y="31815"/>
                    <a:pt x="6448" y="31815"/>
                  </a:cubicBezTo>
                  <a:cubicBezTo>
                    <a:pt x="6428" y="31815"/>
                    <a:pt x="6407" y="31814"/>
                    <a:pt x="6386" y="31813"/>
                  </a:cubicBezTo>
                  <a:cubicBezTo>
                    <a:pt x="6370" y="31810"/>
                    <a:pt x="6353" y="31808"/>
                    <a:pt x="6338" y="31804"/>
                  </a:cubicBezTo>
                  <a:cubicBezTo>
                    <a:pt x="6321" y="31800"/>
                    <a:pt x="6304" y="31795"/>
                    <a:pt x="6288" y="31789"/>
                  </a:cubicBezTo>
                  <a:lnTo>
                    <a:pt x="6273" y="31780"/>
                  </a:lnTo>
                  <a:cubicBezTo>
                    <a:pt x="6268" y="31777"/>
                    <a:pt x="6262" y="31774"/>
                    <a:pt x="6259" y="31770"/>
                  </a:cubicBezTo>
                  <a:cubicBezTo>
                    <a:pt x="6254" y="31767"/>
                    <a:pt x="6250" y="31763"/>
                    <a:pt x="6245" y="31759"/>
                  </a:cubicBezTo>
                  <a:cubicBezTo>
                    <a:pt x="6236" y="31748"/>
                    <a:pt x="6226" y="31739"/>
                    <a:pt x="6216" y="31728"/>
                  </a:cubicBezTo>
                  <a:cubicBezTo>
                    <a:pt x="6203" y="31710"/>
                    <a:pt x="6189" y="31692"/>
                    <a:pt x="6178" y="31674"/>
                  </a:cubicBezTo>
                  <a:lnTo>
                    <a:pt x="6178" y="31675"/>
                  </a:lnTo>
                  <a:lnTo>
                    <a:pt x="6177" y="31674"/>
                  </a:lnTo>
                  <a:lnTo>
                    <a:pt x="6175" y="31672"/>
                  </a:lnTo>
                  <a:cubicBezTo>
                    <a:pt x="6168" y="31660"/>
                    <a:pt x="6161" y="31645"/>
                    <a:pt x="6154" y="31633"/>
                  </a:cubicBezTo>
                  <a:cubicBezTo>
                    <a:pt x="6147" y="31614"/>
                    <a:pt x="6141" y="31598"/>
                    <a:pt x="6135" y="31579"/>
                  </a:cubicBezTo>
                  <a:cubicBezTo>
                    <a:pt x="6132" y="31569"/>
                    <a:pt x="6130" y="31559"/>
                    <a:pt x="6128" y="31547"/>
                  </a:cubicBezTo>
                  <a:cubicBezTo>
                    <a:pt x="6126" y="31525"/>
                    <a:pt x="6123" y="31504"/>
                    <a:pt x="6121" y="31480"/>
                  </a:cubicBezTo>
                  <a:cubicBezTo>
                    <a:pt x="6120" y="31417"/>
                    <a:pt x="6122" y="31355"/>
                    <a:pt x="6127" y="31292"/>
                  </a:cubicBezTo>
                  <a:cubicBezTo>
                    <a:pt x="6133" y="31232"/>
                    <a:pt x="6143" y="31174"/>
                    <a:pt x="6153" y="31114"/>
                  </a:cubicBezTo>
                  <a:cubicBezTo>
                    <a:pt x="6164" y="31050"/>
                    <a:pt x="6180" y="30984"/>
                    <a:pt x="6193" y="30919"/>
                  </a:cubicBezTo>
                  <a:cubicBezTo>
                    <a:pt x="6221" y="30785"/>
                    <a:pt x="6251" y="30652"/>
                    <a:pt x="6282" y="30519"/>
                  </a:cubicBezTo>
                  <a:cubicBezTo>
                    <a:pt x="6308" y="30415"/>
                    <a:pt x="6337" y="30309"/>
                    <a:pt x="6366" y="30205"/>
                  </a:cubicBezTo>
                  <a:cubicBezTo>
                    <a:pt x="6397" y="30098"/>
                    <a:pt x="6428" y="29993"/>
                    <a:pt x="6462" y="29887"/>
                  </a:cubicBezTo>
                  <a:cubicBezTo>
                    <a:pt x="6472" y="29859"/>
                    <a:pt x="6483" y="29830"/>
                    <a:pt x="6495" y="29801"/>
                  </a:cubicBezTo>
                  <a:cubicBezTo>
                    <a:pt x="6508" y="29767"/>
                    <a:pt x="6525" y="29735"/>
                    <a:pt x="6538" y="29701"/>
                  </a:cubicBezTo>
                  <a:cubicBezTo>
                    <a:pt x="6567" y="29636"/>
                    <a:pt x="6597" y="29571"/>
                    <a:pt x="6627" y="29505"/>
                  </a:cubicBezTo>
                  <a:cubicBezTo>
                    <a:pt x="6680" y="29384"/>
                    <a:pt x="6739" y="29265"/>
                    <a:pt x="6798" y="29147"/>
                  </a:cubicBezTo>
                  <a:cubicBezTo>
                    <a:pt x="6860" y="29023"/>
                    <a:pt x="6923" y="28900"/>
                    <a:pt x="6988" y="28777"/>
                  </a:cubicBezTo>
                  <a:cubicBezTo>
                    <a:pt x="7050" y="28659"/>
                    <a:pt x="7117" y="28543"/>
                    <a:pt x="7179" y="28424"/>
                  </a:cubicBezTo>
                  <a:cubicBezTo>
                    <a:pt x="7263" y="28264"/>
                    <a:pt x="7345" y="28104"/>
                    <a:pt x="7432" y="27947"/>
                  </a:cubicBezTo>
                  <a:lnTo>
                    <a:pt x="7432" y="27947"/>
                  </a:lnTo>
                  <a:lnTo>
                    <a:pt x="7428" y="27955"/>
                  </a:lnTo>
                  <a:cubicBezTo>
                    <a:pt x="7493" y="27840"/>
                    <a:pt x="7560" y="27727"/>
                    <a:pt x="7628" y="27614"/>
                  </a:cubicBezTo>
                  <a:cubicBezTo>
                    <a:pt x="7697" y="27500"/>
                    <a:pt x="7763" y="27382"/>
                    <a:pt x="7836" y="27270"/>
                  </a:cubicBezTo>
                  <a:cubicBezTo>
                    <a:pt x="7910" y="27156"/>
                    <a:pt x="7986" y="27043"/>
                    <a:pt x="8061" y="26930"/>
                  </a:cubicBezTo>
                  <a:cubicBezTo>
                    <a:pt x="8135" y="26819"/>
                    <a:pt x="8207" y="26703"/>
                    <a:pt x="8279" y="26589"/>
                  </a:cubicBezTo>
                  <a:cubicBezTo>
                    <a:pt x="8344" y="26489"/>
                    <a:pt x="8409" y="26390"/>
                    <a:pt x="8476" y="26292"/>
                  </a:cubicBezTo>
                  <a:cubicBezTo>
                    <a:pt x="8545" y="26194"/>
                    <a:pt x="8615" y="26098"/>
                    <a:pt x="8686" y="26003"/>
                  </a:cubicBezTo>
                  <a:cubicBezTo>
                    <a:pt x="8727" y="25948"/>
                    <a:pt x="8769" y="25892"/>
                    <a:pt x="8813" y="25839"/>
                  </a:cubicBezTo>
                  <a:cubicBezTo>
                    <a:pt x="8863" y="25781"/>
                    <a:pt x="8915" y="25723"/>
                    <a:pt x="8966" y="25666"/>
                  </a:cubicBezTo>
                  <a:cubicBezTo>
                    <a:pt x="9059" y="25565"/>
                    <a:pt x="9152" y="25463"/>
                    <a:pt x="9248" y="25363"/>
                  </a:cubicBezTo>
                  <a:lnTo>
                    <a:pt x="9248" y="25363"/>
                  </a:lnTo>
                  <a:lnTo>
                    <a:pt x="9242" y="25370"/>
                  </a:lnTo>
                  <a:cubicBezTo>
                    <a:pt x="9374" y="25232"/>
                    <a:pt x="9510" y="25096"/>
                    <a:pt x="9656" y="24972"/>
                  </a:cubicBezTo>
                  <a:cubicBezTo>
                    <a:pt x="9818" y="24845"/>
                    <a:pt x="9991" y="24731"/>
                    <a:pt x="10165" y="24622"/>
                  </a:cubicBezTo>
                  <a:lnTo>
                    <a:pt x="10165" y="24622"/>
                  </a:lnTo>
                  <a:lnTo>
                    <a:pt x="10163" y="24624"/>
                  </a:lnTo>
                  <a:cubicBezTo>
                    <a:pt x="10277" y="24555"/>
                    <a:pt x="10392" y="24491"/>
                    <a:pt x="10508" y="24426"/>
                  </a:cubicBezTo>
                  <a:cubicBezTo>
                    <a:pt x="10623" y="24362"/>
                    <a:pt x="10741" y="24307"/>
                    <a:pt x="10854" y="24237"/>
                  </a:cubicBezTo>
                  <a:cubicBezTo>
                    <a:pt x="10910" y="24202"/>
                    <a:pt x="10967" y="24167"/>
                    <a:pt x="11018" y="24123"/>
                  </a:cubicBezTo>
                  <a:cubicBezTo>
                    <a:pt x="11064" y="24084"/>
                    <a:pt x="11112" y="24038"/>
                    <a:pt x="11149" y="23988"/>
                  </a:cubicBezTo>
                  <a:cubicBezTo>
                    <a:pt x="11188" y="23936"/>
                    <a:pt x="11224" y="23884"/>
                    <a:pt x="11254" y="23826"/>
                  </a:cubicBezTo>
                  <a:cubicBezTo>
                    <a:pt x="11283" y="23770"/>
                    <a:pt x="11306" y="23710"/>
                    <a:pt x="11324" y="23650"/>
                  </a:cubicBezTo>
                  <a:cubicBezTo>
                    <a:pt x="11335" y="23619"/>
                    <a:pt x="11340" y="23585"/>
                    <a:pt x="11345" y="23553"/>
                  </a:cubicBezTo>
                  <a:cubicBezTo>
                    <a:pt x="11350" y="23521"/>
                    <a:pt x="11349" y="23490"/>
                    <a:pt x="11347" y="23457"/>
                  </a:cubicBezTo>
                  <a:cubicBezTo>
                    <a:pt x="11343" y="23395"/>
                    <a:pt x="11332" y="23336"/>
                    <a:pt x="11316" y="23276"/>
                  </a:cubicBezTo>
                  <a:cubicBezTo>
                    <a:pt x="11311" y="23256"/>
                    <a:pt x="11306" y="23239"/>
                    <a:pt x="11301" y="23219"/>
                  </a:cubicBezTo>
                  <a:cubicBezTo>
                    <a:pt x="11303" y="23219"/>
                    <a:pt x="11304" y="23220"/>
                    <a:pt x="11307" y="23220"/>
                  </a:cubicBezTo>
                  <a:cubicBezTo>
                    <a:pt x="11302" y="23207"/>
                    <a:pt x="11297" y="23193"/>
                    <a:pt x="11292" y="23181"/>
                  </a:cubicBezTo>
                  <a:cubicBezTo>
                    <a:pt x="11285" y="23156"/>
                    <a:pt x="11277" y="23130"/>
                    <a:pt x="11270" y="23105"/>
                  </a:cubicBezTo>
                  <a:cubicBezTo>
                    <a:pt x="11267" y="23096"/>
                    <a:pt x="11264" y="23086"/>
                    <a:pt x="11260" y="23078"/>
                  </a:cubicBezTo>
                  <a:cubicBezTo>
                    <a:pt x="11254" y="23059"/>
                    <a:pt x="11247" y="23041"/>
                    <a:pt x="11241" y="23024"/>
                  </a:cubicBezTo>
                  <a:cubicBezTo>
                    <a:pt x="11239" y="23016"/>
                    <a:pt x="11235" y="23007"/>
                    <a:pt x="11231" y="22998"/>
                  </a:cubicBezTo>
                  <a:cubicBezTo>
                    <a:pt x="11213" y="22951"/>
                    <a:pt x="11193" y="22900"/>
                    <a:pt x="11183" y="22848"/>
                  </a:cubicBezTo>
                  <a:cubicBezTo>
                    <a:pt x="11180" y="22840"/>
                    <a:pt x="11179" y="22832"/>
                    <a:pt x="11178" y="22823"/>
                  </a:cubicBezTo>
                  <a:cubicBezTo>
                    <a:pt x="11177" y="22821"/>
                    <a:pt x="11175" y="22818"/>
                    <a:pt x="11175" y="22815"/>
                  </a:cubicBezTo>
                  <a:lnTo>
                    <a:pt x="11172" y="22815"/>
                  </a:lnTo>
                  <a:cubicBezTo>
                    <a:pt x="11164" y="22802"/>
                    <a:pt x="11159" y="22789"/>
                    <a:pt x="11153" y="22775"/>
                  </a:cubicBezTo>
                  <a:cubicBezTo>
                    <a:pt x="11141" y="22740"/>
                    <a:pt x="11128" y="22703"/>
                    <a:pt x="11116" y="22668"/>
                  </a:cubicBezTo>
                  <a:cubicBezTo>
                    <a:pt x="11105" y="22635"/>
                    <a:pt x="11090" y="22603"/>
                    <a:pt x="11081" y="22569"/>
                  </a:cubicBezTo>
                  <a:cubicBezTo>
                    <a:pt x="11070" y="22532"/>
                    <a:pt x="11064" y="22492"/>
                    <a:pt x="11055" y="22454"/>
                  </a:cubicBezTo>
                  <a:cubicBezTo>
                    <a:pt x="11048" y="22418"/>
                    <a:pt x="11039" y="22383"/>
                    <a:pt x="11034" y="22346"/>
                  </a:cubicBezTo>
                  <a:cubicBezTo>
                    <a:pt x="11029" y="22304"/>
                    <a:pt x="11028" y="22260"/>
                    <a:pt x="11027" y="22218"/>
                  </a:cubicBezTo>
                  <a:cubicBezTo>
                    <a:pt x="11027" y="22196"/>
                    <a:pt x="11029" y="22175"/>
                    <a:pt x="11032" y="22152"/>
                  </a:cubicBezTo>
                  <a:cubicBezTo>
                    <a:pt x="11037" y="22113"/>
                    <a:pt x="11044" y="22072"/>
                    <a:pt x="11049" y="22032"/>
                  </a:cubicBezTo>
                  <a:cubicBezTo>
                    <a:pt x="11053" y="21994"/>
                    <a:pt x="11055" y="21955"/>
                    <a:pt x="11060" y="21918"/>
                  </a:cubicBezTo>
                  <a:cubicBezTo>
                    <a:pt x="11069" y="21855"/>
                    <a:pt x="11084" y="21793"/>
                    <a:pt x="11099" y="21731"/>
                  </a:cubicBezTo>
                  <a:cubicBezTo>
                    <a:pt x="11106" y="21707"/>
                    <a:pt x="11113" y="21682"/>
                    <a:pt x="11123" y="21661"/>
                  </a:cubicBezTo>
                  <a:cubicBezTo>
                    <a:pt x="11142" y="21617"/>
                    <a:pt x="11159" y="21573"/>
                    <a:pt x="11183" y="21531"/>
                  </a:cubicBezTo>
                  <a:cubicBezTo>
                    <a:pt x="11190" y="21517"/>
                    <a:pt x="11198" y="21504"/>
                    <a:pt x="11208" y="21491"/>
                  </a:cubicBezTo>
                  <a:lnTo>
                    <a:pt x="11209" y="21490"/>
                  </a:lnTo>
                  <a:lnTo>
                    <a:pt x="11210" y="21489"/>
                  </a:lnTo>
                  <a:cubicBezTo>
                    <a:pt x="11211" y="21488"/>
                    <a:pt x="11211" y="21488"/>
                    <a:pt x="11211" y="21486"/>
                  </a:cubicBezTo>
                  <a:lnTo>
                    <a:pt x="11211" y="21486"/>
                  </a:lnTo>
                  <a:lnTo>
                    <a:pt x="11209" y="21488"/>
                  </a:lnTo>
                  <a:lnTo>
                    <a:pt x="11209" y="21488"/>
                  </a:lnTo>
                  <a:cubicBezTo>
                    <a:pt x="11210" y="21487"/>
                    <a:pt x="11210" y="21486"/>
                    <a:pt x="11211" y="21485"/>
                  </a:cubicBezTo>
                  <a:cubicBezTo>
                    <a:pt x="11229" y="21462"/>
                    <a:pt x="11249" y="21442"/>
                    <a:pt x="11268" y="21421"/>
                  </a:cubicBezTo>
                  <a:lnTo>
                    <a:pt x="11268" y="21421"/>
                  </a:lnTo>
                  <a:cubicBezTo>
                    <a:pt x="11267" y="21422"/>
                    <a:pt x="11267" y="21423"/>
                    <a:pt x="11266" y="21424"/>
                  </a:cubicBezTo>
                  <a:lnTo>
                    <a:pt x="11266" y="21424"/>
                  </a:lnTo>
                  <a:cubicBezTo>
                    <a:pt x="11290" y="21400"/>
                    <a:pt x="11314" y="21377"/>
                    <a:pt x="11338" y="21354"/>
                  </a:cubicBezTo>
                  <a:cubicBezTo>
                    <a:pt x="11360" y="21331"/>
                    <a:pt x="11384" y="21309"/>
                    <a:pt x="11409" y="21289"/>
                  </a:cubicBezTo>
                  <a:lnTo>
                    <a:pt x="11409" y="21289"/>
                  </a:lnTo>
                  <a:cubicBezTo>
                    <a:pt x="11409" y="21289"/>
                    <a:pt x="11408" y="21290"/>
                    <a:pt x="11407" y="21290"/>
                  </a:cubicBezTo>
                  <a:cubicBezTo>
                    <a:pt x="11446" y="21262"/>
                    <a:pt x="11487" y="21238"/>
                    <a:pt x="11528" y="21213"/>
                  </a:cubicBezTo>
                  <a:cubicBezTo>
                    <a:pt x="11572" y="21189"/>
                    <a:pt x="11617" y="21165"/>
                    <a:pt x="11664" y="21146"/>
                  </a:cubicBezTo>
                  <a:cubicBezTo>
                    <a:pt x="11724" y="21124"/>
                    <a:pt x="11784" y="21106"/>
                    <a:pt x="11844" y="21091"/>
                  </a:cubicBezTo>
                  <a:cubicBezTo>
                    <a:pt x="11935" y="21068"/>
                    <a:pt x="12026" y="21055"/>
                    <a:pt x="12119" y="21042"/>
                  </a:cubicBezTo>
                  <a:cubicBezTo>
                    <a:pt x="12213" y="21031"/>
                    <a:pt x="12308" y="21031"/>
                    <a:pt x="12401" y="21031"/>
                  </a:cubicBezTo>
                  <a:lnTo>
                    <a:pt x="12401" y="21031"/>
                  </a:lnTo>
                  <a:cubicBezTo>
                    <a:pt x="12459" y="21031"/>
                    <a:pt x="12515" y="21034"/>
                    <a:pt x="12573" y="21040"/>
                  </a:cubicBezTo>
                  <a:cubicBezTo>
                    <a:pt x="12616" y="21040"/>
                    <a:pt x="12660" y="21041"/>
                    <a:pt x="12701" y="21048"/>
                  </a:cubicBezTo>
                  <a:cubicBezTo>
                    <a:pt x="12761" y="21056"/>
                    <a:pt x="12819" y="21066"/>
                    <a:pt x="12876" y="21083"/>
                  </a:cubicBezTo>
                  <a:cubicBezTo>
                    <a:pt x="12891" y="21087"/>
                    <a:pt x="12905" y="21092"/>
                    <a:pt x="12919" y="21096"/>
                  </a:cubicBezTo>
                  <a:cubicBezTo>
                    <a:pt x="12938" y="21099"/>
                    <a:pt x="12958" y="21102"/>
                    <a:pt x="12978" y="21106"/>
                  </a:cubicBezTo>
                  <a:cubicBezTo>
                    <a:pt x="13024" y="21117"/>
                    <a:pt x="13070" y="21127"/>
                    <a:pt x="13117" y="21139"/>
                  </a:cubicBezTo>
                  <a:cubicBezTo>
                    <a:pt x="13132" y="21144"/>
                    <a:pt x="13149" y="21149"/>
                    <a:pt x="13165" y="21154"/>
                  </a:cubicBezTo>
                  <a:cubicBezTo>
                    <a:pt x="13160" y="21150"/>
                    <a:pt x="13156" y="21148"/>
                    <a:pt x="13151" y="21144"/>
                  </a:cubicBezTo>
                  <a:cubicBezTo>
                    <a:pt x="13124" y="21123"/>
                    <a:pt x="13096" y="21103"/>
                    <a:pt x="13066" y="21088"/>
                  </a:cubicBezTo>
                  <a:cubicBezTo>
                    <a:pt x="13004" y="21055"/>
                    <a:pt x="12942" y="21026"/>
                    <a:pt x="12880" y="20999"/>
                  </a:cubicBezTo>
                  <a:cubicBezTo>
                    <a:pt x="12854" y="20989"/>
                    <a:pt x="12828" y="20977"/>
                    <a:pt x="12800" y="20968"/>
                  </a:cubicBezTo>
                  <a:cubicBezTo>
                    <a:pt x="12783" y="20962"/>
                    <a:pt x="12763" y="20955"/>
                    <a:pt x="12745" y="20949"/>
                  </a:cubicBezTo>
                  <a:cubicBezTo>
                    <a:pt x="12727" y="20942"/>
                    <a:pt x="12707" y="20938"/>
                    <a:pt x="12690" y="20934"/>
                  </a:cubicBezTo>
                  <a:cubicBezTo>
                    <a:pt x="12627" y="20918"/>
                    <a:pt x="12562" y="20910"/>
                    <a:pt x="12496" y="20906"/>
                  </a:cubicBezTo>
                  <a:cubicBezTo>
                    <a:pt x="12436" y="20903"/>
                    <a:pt x="12374" y="20903"/>
                    <a:pt x="12313" y="20903"/>
                  </a:cubicBezTo>
                  <a:cubicBezTo>
                    <a:pt x="12252" y="20903"/>
                    <a:pt x="12190" y="20906"/>
                    <a:pt x="12129" y="20912"/>
                  </a:cubicBezTo>
                  <a:cubicBezTo>
                    <a:pt x="12073" y="20918"/>
                    <a:pt x="12016" y="20928"/>
                    <a:pt x="11959" y="20938"/>
                  </a:cubicBezTo>
                  <a:cubicBezTo>
                    <a:pt x="11905" y="20948"/>
                    <a:pt x="11853" y="20958"/>
                    <a:pt x="11801" y="20970"/>
                  </a:cubicBezTo>
                  <a:cubicBezTo>
                    <a:pt x="11709" y="20994"/>
                    <a:pt x="11621" y="21024"/>
                    <a:pt x="11535" y="21065"/>
                  </a:cubicBezTo>
                  <a:cubicBezTo>
                    <a:pt x="11471" y="21096"/>
                    <a:pt x="11409" y="21133"/>
                    <a:pt x="11350" y="21175"/>
                  </a:cubicBezTo>
                  <a:cubicBezTo>
                    <a:pt x="11304" y="21207"/>
                    <a:pt x="11266" y="21247"/>
                    <a:pt x="11225" y="21285"/>
                  </a:cubicBezTo>
                  <a:cubicBezTo>
                    <a:pt x="11185" y="21325"/>
                    <a:pt x="11146" y="21364"/>
                    <a:pt x="11111" y="21409"/>
                  </a:cubicBezTo>
                  <a:cubicBezTo>
                    <a:pt x="11094" y="21432"/>
                    <a:pt x="11080" y="21453"/>
                    <a:pt x="11066" y="21478"/>
                  </a:cubicBezTo>
                  <a:cubicBezTo>
                    <a:pt x="11064" y="21481"/>
                    <a:pt x="11063" y="21485"/>
                    <a:pt x="11061" y="21489"/>
                  </a:cubicBezTo>
                  <a:cubicBezTo>
                    <a:pt x="11051" y="21481"/>
                    <a:pt x="11043" y="21475"/>
                    <a:pt x="11033" y="21468"/>
                  </a:cubicBezTo>
                  <a:cubicBezTo>
                    <a:pt x="11012" y="21449"/>
                    <a:pt x="10991" y="21428"/>
                    <a:pt x="10971" y="21408"/>
                  </a:cubicBezTo>
                  <a:cubicBezTo>
                    <a:pt x="10951" y="21386"/>
                    <a:pt x="10932" y="21362"/>
                    <a:pt x="10915" y="21339"/>
                  </a:cubicBezTo>
                  <a:lnTo>
                    <a:pt x="10915" y="21340"/>
                  </a:lnTo>
                  <a:cubicBezTo>
                    <a:pt x="10901" y="21321"/>
                    <a:pt x="10889" y="21304"/>
                    <a:pt x="10879" y="21283"/>
                  </a:cubicBezTo>
                  <a:lnTo>
                    <a:pt x="10879" y="21283"/>
                  </a:lnTo>
                  <a:lnTo>
                    <a:pt x="10880" y="21284"/>
                  </a:lnTo>
                  <a:cubicBezTo>
                    <a:pt x="10860" y="21247"/>
                    <a:pt x="10839" y="21211"/>
                    <a:pt x="10824" y="21170"/>
                  </a:cubicBezTo>
                  <a:cubicBezTo>
                    <a:pt x="10806" y="21124"/>
                    <a:pt x="10788" y="21078"/>
                    <a:pt x="10774" y="21029"/>
                  </a:cubicBezTo>
                  <a:cubicBezTo>
                    <a:pt x="10770" y="21014"/>
                    <a:pt x="10767" y="20998"/>
                    <a:pt x="10765" y="20983"/>
                  </a:cubicBezTo>
                  <a:cubicBezTo>
                    <a:pt x="10765" y="20980"/>
                    <a:pt x="10764" y="20978"/>
                    <a:pt x="10764" y="20975"/>
                  </a:cubicBezTo>
                  <a:lnTo>
                    <a:pt x="10764" y="20975"/>
                  </a:lnTo>
                  <a:cubicBezTo>
                    <a:pt x="10764" y="20975"/>
                    <a:pt x="10764" y="20977"/>
                    <a:pt x="10765" y="20977"/>
                  </a:cubicBezTo>
                  <a:cubicBezTo>
                    <a:pt x="10762" y="20943"/>
                    <a:pt x="10762" y="20910"/>
                    <a:pt x="10761" y="20875"/>
                  </a:cubicBezTo>
                  <a:cubicBezTo>
                    <a:pt x="10762" y="20838"/>
                    <a:pt x="10764" y="20802"/>
                    <a:pt x="10767" y="20766"/>
                  </a:cubicBezTo>
                  <a:cubicBezTo>
                    <a:pt x="10775" y="20723"/>
                    <a:pt x="10785" y="20680"/>
                    <a:pt x="10796" y="20638"/>
                  </a:cubicBezTo>
                  <a:lnTo>
                    <a:pt x="10796" y="20638"/>
                  </a:lnTo>
                  <a:cubicBezTo>
                    <a:pt x="10796" y="20639"/>
                    <a:pt x="10795" y="20642"/>
                    <a:pt x="10795" y="20643"/>
                  </a:cubicBezTo>
                  <a:cubicBezTo>
                    <a:pt x="10816" y="20570"/>
                    <a:pt x="10838" y="20496"/>
                    <a:pt x="10868" y="20425"/>
                  </a:cubicBezTo>
                  <a:cubicBezTo>
                    <a:pt x="10889" y="20377"/>
                    <a:pt x="10914" y="20332"/>
                    <a:pt x="10939" y="20287"/>
                  </a:cubicBezTo>
                  <a:cubicBezTo>
                    <a:pt x="10978" y="20222"/>
                    <a:pt x="11020" y="20162"/>
                    <a:pt x="11066" y="20102"/>
                  </a:cubicBezTo>
                  <a:cubicBezTo>
                    <a:pt x="11115" y="20043"/>
                    <a:pt x="11166" y="19988"/>
                    <a:pt x="11220" y="19935"/>
                  </a:cubicBezTo>
                  <a:cubicBezTo>
                    <a:pt x="11242" y="19914"/>
                    <a:pt x="11264" y="19896"/>
                    <a:pt x="11288" y="19876"/>
                  </a:cubicBezTo>
                  <a:cubicBezTo>
                    <a:pt x="11358" y="19827"/>
                    <a:pt x="11431" y="19781"/>
                    <a:pt x="11504" y="19740"/>
                  </a:cubicBezTo>
                  <a:cubicBezTo>
                    <a:pt x="11572" y="19703"/>
                    <a:pt x="11643" y="19669"/>
                    <a:pt x="11715" y="19641"/>
                  </a:cubicBezTo>
                  <a:cubicBezTo>
                    <a:pt x="11740" y="19632"/>
                    <a:pt x="11766" y="19623"/>
                    <a:pt x="11793" y="19616"/>
                  </a:cubicBezTo>
                  <a:cubicBezTo>
                    <a:pt x="11829" y="19608"/>
                    <a:pt x="11865" y="19601"/>
                    <a:pt x="11901" y="19597"/>
                  </a:cubicBezTo>
                  <a:cubicBezTo>
                    <a:pt x="11980" y="19587"/>
                    <a:pt x="12057" y="19582"/>
                    <a:pt x="12137" y="19575"/>
                  </a:cubicBezTo>
                  <a:cubicBezTo>
                    <a:pt x="12216" y="19567"/>
                    <a:pt x="12296" y="19567"/>
                    <a:pt x="12376" y="19567"/>
                  </a:cubicBezTo>
                  <a:cubicBezTo>
                    <a:pt x="12438" y="19569"/>
                    <a:pt x="12500" y="19570"/>
                    <a:pt x="12561" y="19575"/>
                  </a:cubicBezTo>
                  <a:cubicBezTo>
                    <a:pt x="12614" y="19579"/>
                    <a:pt x="12668" y="19585"/>
                    <a:pt x="12722" y="19591"/>
                  </a:cubicBezTo>
                  <a:cubicBezTo>
                    <a:pt x="12767" y="19598"/>
                    <a:pt x="12812" y="19605"/>
                    <a:pt x="12857" y="19613"/>
                  </a:cubicBezTo>
                  <a:cubicBezTo>
                    <a:pt x="12902" y="19621"/>
                    <a:pt x="12947" y="19632"/>
                    <a:pt x="12990" y="19643"/>
                  </a:cubicBezTo>
                  <a:cubicBezTo>
                    <a:pt x="13076" y="19663"/>
                    <a:pt x="13159" y="19687"/>
                    <a:pt x="13244" y="19709"/>
                  </a:cubicBezTo>
                  <a:lnTo>
                    <a:pt x="13244" y="19709"/>
                  </a:lnTo>
                  <a:cubicBezTo>
                    <a:pt x="13243" y="19709"/>
                    <a:pt x="13242" y="19709"/>
                    <a:pt x="13240" y="19709"/>
                  </a:cubicBezTo>
                  <a:lnTo>
                    <a:pt x="13240" y="19709"/>
                  </a:lnTo>
                  <a:cubicBezTo>
                    <a:pt x="13310" y="19729"/>
                    <a:pt x="13378" y="19750"/>
                    <a:pt x="13445" y="19772"/>
                  </a:cubicBezTo>
                  <a:cubicBezTo>
                    <a:pt x="13511" y="19794"/>
                    <a:pt x="13576" y="19823"/>
                    <a:pt x="13639" y="19849"/>
                  </a:cubicBezTo>
                  <a:cubicBezTo>
                    <a:pt x="13651" y="19856"/>
                    <a:pt x="13666" y="19863"/>
                    <a:pt x="13679" y="19869"/>
                  </a:cubicBezTo>
                  <a:cubicBezTo>
                    <a:pt x="13773" y="19900"/>
                    <a:pt x="13863" y="19940"/>
                    <a:pt x="13953" y="19982"/>
                  </a:cubicBezTo>
                  <a:lnTo>
                    <a:pt x="13951" y="19980"/>
                  </a:lnTo>
                  <a:lnTo>
                    <a:pt x="13951" y="19980"/>
                  </a:lnTo>
                  <a:cubicBezTo>
                    <a:pt x="13954" y="19982"/>
                    <a:pt x="13955" y="19982"/>
                    <a:pt x="13958" y="19983"/>
                  </a:cubicBezTo>
                  <a:cubicBezTo>
                    <a:pt x="14026" y="20013"/>
                    <a:pt x="14095" y="20041"/>
                    <a:pt x="14164" y="20071"/>
                  </a:cubicBezTo>
                  <a:cubicBezTo>
                    <a:pt x="14161" y="20070"/>
                    <a:pt x="14159" y="20069"/>
                    <a:pt x="14156" y="20069"/>
                  </a:cubicBezTo>
                  <a:cubicBezTo>
                    <a:pt x="14222" y="20097"/>
                    <a:pt x="14288" y="20127"/>
                    <a:pt x="14351" y="20160"/>
                  </a:cubicBezTo>
                  <a:cubicBezTo>
                    <a:pt x="14360" y="20165"/>
                    <a:pt x="14369" y="20169"/>
                    <a:pt x="14378" y="20175"/>
                  </a:cubicBezTo>
                  <a:cubicBezTo>
                    <a:pt x="14366" y="20165"/>
                    <a:pt x="14353" y="20157"/>
                    <a:pt x="14342" y="20147"/>
                  </a:cubicBezTo>
                  <a:cubicBezTo>
                    <a:pt x="14240" y="20069"/>
                    <a:pt x="14137" y="19993"/>
                    <a:pt x="14032" y="19920"/>
                  </a:cubicBezTo>
                  <a:cubicBezTo>
                    <a:pt x="13977" y="19880"/>
                    <a:pt x="13918" y="19847"/>
                    <a:pt x="13858" y="19814"/>
                  </a:cubicBezTo>
                  <a:cubicBezTo>
                    <a:pt x="13801" y="19783"/>
                    <a:pt x="13743" y="19755"/>
                    <a:pt x="13684" y="19729"/>
                  </a:cubicBezTo>
                  <a:cubicBezTo>
                    <a:pt x="13621" y="19701"/>
                    <a:pt x="13557" y="19675"/>
                    <a:pt x="13490" y="19651"/>
                  </a:cubicBezTo>
                  <a:cubicBezTo>
                    <a:pt x="13428" y="19628"/>
                    <a:pt x="13363" y="19610"/>
                    <a:pt x="13299" y="19591"/>
                  </a:cubicBezTo>
                  <a:cubicBezTo>
                    <a:pt x="13171" y="19554"/>
                    <a:pt x="13043" y="19522"/>
                    <a:pt x="12913" y="19493"/>
                  </a:cubicBezTo>
                  <a:cubicBezTo>
                    <a:pt x="12847" y="19479"/>
                    <a:pt x="12779" y="19471"/>
                    <a:pt x="12714" y="19461"/>
                  </a:cubicBezTo>
                  <a:cubicBezTo>
                    <a:pt x="12648" y="19453"/>
                    <a:pt x="12581" y="19446"/>
                    <a:pt x="12515" y="19443"/>
                  </a:cubicBezTo>
                  <a:cubicBezTo>
                    <a:pt x="12458" y="19440"/>
                    <a:pt x="12400" y="19438"/>
                    <a:pt x="12342" y="19438"/>
                  </a:cubicBezTo>
                  <a:cubicBezTo>
                    <a:pt x="12270" y="19438"/>
                    <a:pt x="12197" y="19441"/>
                    <a:pt x="12124" y="19448"/>
                  </a:cubicBezTo>
                  <a:cubicBezTo>
                    <a:pt x="12061" y="19455"/>
                    <a:pt x="11997" y="19460"/>
                    <a:pt x="11933" y="19466"/>
                  </a:cubicBezTo>
                  <a:cubicBezTo>
                    <a:pt x="11876" y="19471"/>
                    <a:pt x="11822" y="19478"/>
                    <a:pt x="11766" y="19492"/>
                  </a:cubicBezTo>
                  <a:cubicBezTo>
                    <a:pt x="11649" y="19522"/>
                    <a:pt x="11540" y="19576"/>
                    <a:pt x="11436" y="19634"/>
                  </a:cubicBezTo>
                  <a:cubicBezTo>
                    <a:pt x="11389" y="19660"/>
                    <a:pt x="11344" y="19688"/>
                    <a:pt x="11299" y="19716"/>
                  </a:cubicBezTo>
                  <a:cubicBezTo>
                    <a:pt x="11249" y="19749"/>
                    <a:pt x="11198" y="19783"/>
                    <a:pt x="11153" y="19824"/>
                  </a:cubicBezTo>
                  <a:cubicBezTo>
                    <a:pt x="11116" y="19858"/>
                    <a:pt x="11081" y="19896"/>
                    <a:pt x="11046" y="19933"/>
                  </a:cubicBezTo>
                  <a:cubicBezTo>
                    <a:pt x="11003" y="19978"/>
                    <a:pt x="10965" y="20026"/>
                    <a:pt x="10929" y="20077"/>
                  </a:cubicBezTo>
                  <a:cubicBezTo>
                    <a:pt x="10854" y="20179"/>
                    <a:pt x="10790" y="20287"/>
                    <a:pt x="10741" y="20403"/>
                  </a:cubicBezTo>
                  <a:cubicBezTo>
                    <a:pt x="10715" y="20468"/>
                    <a:pt x="10697" y="20534"/>
                    <a:pt x="10677" y="20599"/>
                  </a:cubicBezTo>
                  <a:cubicBezTo>
                    <a:pt x="10661" y="20661"/>
                    <a:pt x="10645" y="20725"/>
                    <a:pt x="10640" y="20789"/>
                  </a:cubicBezTo>
                  <a:cubicBezTo>
                    <a:pt x="10636" y="20841"/>
                    <a:pt x="10635" y="20895"/>
                    <a:pt x="10637" y="20949"/>
                  </a:cubicBezTo>
                  <a:cubicBezTo>
                    <a:pt x="10640" y="20996"/>
                    <a:pt x="10646" y="21045"/>
                    <a:pt x="10662" y="21089"/>
                  </a:cubicBezTo>
                  <a:cubicBezTo>
                    <a:pt x="10673" y="21128"/>
                    <a:pt x="10689" y="21166"/>
                    <a:pt x="10703" y="21204"/>
                  </a:cubicBezTo>
                  <a:cubicBezTo>
                    <a:pt x="10714" y="21235"/>
                    <a:pt x="10729" y="21264"/>
                    <a:pt x="10744" y="21294"/>
                  </a:cubicBezTo>
                  <a:cubicBezTo>
                    <a:pt x="10757" y="21320"/>
                    <a:pt x="10770" y="21346"/>
                    <a:pt x="10786" y="21371"/>
                  </a:cubicBezTo>
                  <a:cubicBezTo>
                    <a:pt x="10800" y="21393"/>
                    <a:pt x="10817" y="21414"/>
                    <a:pt x="10832" y="21437"/>
                  </a:cubicBezTo>
                  <a:cubicBezTo>
                    <a:pt x="10855" y="21468"/>
                    <a:pt x="10881" y="21494"/>
                    <a:pt x="10908" y="21521"/>
                  </a:cubicBezTo>
                  <a:cubicBezTo>
                    <a:pt x="10921" y="21535"/>
                    <a:pt x="10932" y="21546"/>
                    <a:pt x="10947" y="21557"/>
                  </a:cubicBezTo>
                  <a:cubicBezTo>
                    <a:pt x="10962" y="21571"/>
                    <a:pt x="10979" y="21582"/>
                    <a:pt x="10996" y="21595"/>
                  </a:cubicBezTo>
                  <a:cubicBezTo>
                    <a:pt x="11001" y="21599"/>
                    <a:pt x="11008" y="21602"/>
                    <a:pt x="11013" y="21604"/>
                  </a:cubicBezTo>
                  <a:cubicBezTo>
                    <a:pt x="11001" y="21633"/>
                    <a:pt x="10989" y="21661"/>
                    <a:pt x="10982" y="21691"/>
                  </a:cubicBezTo>
                  <a:cubicBezTo>
                    <a:pt x="10967" y="21743"/>
                    <a:pt x="10955" y="21796"/>
                    <a:pt x="10946" y="21849"/>
                  </a:cubicBezTo>
                  <a:cubicBezTo>
                    <a:pt x="10935" y="21916"/>
                    <a:pt x="10930" y="21984"/>
                    <a:pt x="10922" y="22053"/>
                  </a:cubicBezTo>
                  <a:lnTo>
                    <a:pt x="10922" y="22053"/>
                  </a:lnTo>
                  <a:cubicBezTo>
                    <a:pt x="10922" y="22053"/>
                    <a:pt x="10922" y="22053"/>
                    <a:pt x="10922" y="22053"/>
                  </a:cubicBezTo>
                  <a:lnTo>
                    <a:pt x="10922" y="22053"/>
                  </a:lnTo>
                  <a:cubicBezTo>
                    <a:pt x="10922" y="22054"/>
                    <a:pt x="10921" y="22056"/>
                    <a:pt x="10921" y="22057"/>
                  </a:cubicBezTo>
                  <a:lnTo>
                    <a:pt x="10921" y="22057"/>
                  </a:lnTo>
                  <a:cubicBezTo>
                    <a:pt x="10921" y="22057"/>
                    <a:pt x="10921" y="22057"/>
                    <a:pt x="10921" y="22057"/>
                  </a:cubicBezTo>
                  <a:lnTo>
                    <a:pt x="10921" y="22057"/>
                  </a:lnTo>
                  <a:cubicBezTo>
                    <a:pt x="10921" y="22058"/>
                    <a:pt x="10921" y="22060"/>
                    <a:pt x="10921" y="22061"/>
                  </a:cubicBezTo>
                  <a:cubicBezTo>
                    <a:pt x="10921" y="22061"/>
                    <a:pt x="10921" y="22061"/>
                    <a:pt x="10921" y="22061"/>
                  </a:cubicBezTo>
                  <a:lnTo>
                    <a:pt x="10921" y="22061"/>
                  </a:lnTo>
                  <a:cubicBezTo>
                    <a:pt x="10915" y="22108"/>
                    <a:pt x="10905" y="22154"/>
                    <a:pt x="10904" y="22201"/>
                  </a:cubicBezTo>
                  <a:cubicBezTo>
                    <a:pt x="10904" y="22209"/>
                    <a:pt x="10905" y="22217"/>
                    <a:pt x="10905" y="22224"/>
                  </a:cubicBezTo>
                  <a:cubicBezTo>
                    <a:pt x="10889" y="22229"/>
                    <a:pt x="10872" y="22234"/>
                    <a:pt x="10857" y="22242"/>
                  </a:cubicBezTo>
                  <a:cubicBezTo>
                    <a:pt x="10841" y="22248"/>
                    <a:pt x="10826" y="22255"/>
                    <a:pt x="10810" y="22262"/>
                  </a:cubicBezTo>
                  <a:cubicBezTo>
                    <a:pt x="10777" y="22278"/>
                    <a:pt x="10745" y="22290"/>
                    <a:pt x="10712" y="22302"/>
                  </a:cubicBezTo>
                  <a:cubicBezTo>
                    <a:pt x="10690" y="22309"/>
                    <a:pt x="10667" y="22314"/>
                    <a:pt x="10643" y="22319"/>
                  </a:cubicBezTo>
                  <a:lnTo>
                    <a:pt x="10640" y="22319"/>
                  </a:lnTo>
                  <a:cubicBezTo>
                    <a:pt x="10638" y="22319"/>
                    <a:pt x="10636" y="22320"/>
                    <a:pt x="10635" y="22320"/>
                  </a:cubicBezTo>
                  <a:cubicBezTo>
                    <a:pt x="10635" y="22320"/>
                    <a:pt x="10636" y="22320"/>
                    <a:pt x="10637" y="22319"/>
                  </a:cubicBezTo>
                  <a:lnTo>
                    <a:pt x="10637" y="22319"/>
                  </a:lnTo>
                  <a:cubicBezTo>
                    <a:pt x="10619" y="22321"/>
                    <a:pt x="10601" y="22322"/>
                    <a:pt x="10583" y="22324"/>
                  </a:cubicBezTo>
                  <a:cubicBezTo>
                    <a:pt x="10570" y="22325"/>
                    <a:pt x="10557" y="22325"/>
                    <a:pt x="10544" y="22325"/>
                  </a:cubicBezTo>
                  <a:cubicBezTo>
                    <a:pt x="10519" y="22325"/>
                    <a:pt x="10493" y="22324"/>
                    <a:pt x="10468" y="22321"/>
                  </a:cubicBezTo>
                  <a:cubicBezTo>
                    <a:pt x="10430" y="22316"/>
                    <a:pt x="10390" y="22310"/>
                    <a:pt x="10352" y="22302"/>
                  </a:cubicBezTo>
                  <a:lnTo>
                    <a:pt x="10352" y="22302"/>
                  </a:lnTo>
                  <a:cubicBezTo>
                    <a:pt x="10352" y="22302"/>
                    <a:pt x="10353" y="22303"/>
                    <a:pt x="10354" y="22303"/>
                  </a:cubicBezTo>
                  <a:lnTo>
                    <a:pt x="10354" y="22303"/>
                  </a:lnTo>
                  <a:cubicBezTo>
                    <a:pt x="10307" y="22291"/>
                    <a:pt x="10261" y="22281"/>
                    <a:pt x="10217" y="22264"/>
                  </a:cubicBezTo>
                  <a:cubicBezTo>
                    <a:pt x="10198" y="22258"/>
                    <a:pt x="10182" y="22250"/>
                    <a:pt x="10165" y="22242"/>
                  </a:cubicBezTo>
                  <a:cubicBezTo>
                    <a:pt x="10151" y="22233"/>
                    <a:pt x="10136" y="22224"/>
                    <a:pt x="10122" y="22216"/>
                  </a:cubicBezTo>
                  <a:cubicBezTo>
                    <a:pt x="10094" y="22196"/>
                    <a:pt x="10069" y="22175"/>
                    <a:pt x="10044" y="22152"/>
                  </a:cubicBezTo>
                  <a:cubicBezTo>
                    <a:pt x="10017" y="22125"/>
                    <a:pt x="9991" y="22099"/>
                    <a:pt x="9966" y="22071"/>
                  </a:cubicBezTo>
                  <a:cubicBezTo>
                    <a:pt x="9955" y="22058"/>
                    <a:pt x="9945" y="22044"/>
                    <a:pt x="9934" y="22030"/>
                  </a:cubicBezTo>
                  <a:cubicBezTo>
                    <a:pt x="9921" y="22016"/>
                    <a:pt x="9913" y="21999"/>
                    <a:pt x="9902" y="21984"/>
                  </a:cubicBezTo>
                  <a:cubicBezTo>
                    <a:pt x="9884" y="21953"/>
                    <a:pt x="9867" y="21923"/>
                    <a:pt x="9851" y="21891"/>
                  </a:cubicBezTo>
                  <a:cubicBezTo>
                    <a:pt x="9843" y="21875"/>
                    <a:pt x="9837" y="21861"/>
                    <a:pt x="9831" y="21846"/>
                  </a:cubicBezTo>
                  <a:cubicBezTo>
                    <a:pt x="9825" y="21832"/>
                    <a:pt x="9821" y="21819"/>
                    <a:pt x="9816" y="21803"/>
                  </a:cubicBezTo>
                  <a:cubicBezTo>
                    <a:pt x="9806" y="21768"/>
                    <a:pt x="9797" y="21734"/>
                    <a:pt x="9790" y="21701"/>
                  </a:cubicBezTo>
                  <a:cubicBezTo>
                    <a:pt x="9774" y="21615"/>
                    <a:pt x="9764" y="21531"/>
                    <a:pt x="9756" y="21445"/>
                  </a:cubicBezTo>
                  <a:cubicBezTo>
                    <a:pt x="9755" y="21412"/>
                    <a:pt x="9754" y="21380"/>
                    <a:pt x="9754" y="21346"/>
                  </a:cubicBezTo>
                  <a:cubicBezTo>
                    <a:pt x="9753" y="21315"/>
                    <a:pt x="9755" y="21283"/>
                    <a:pt x="9758" y="21252"/>
                  </a:cubicBezTo>
                  <a:cubicBezTo>
                    <a:pt x="9764" y="21187"/>
                    <a:pt x="9771" y="21124"/>
                    <a:pt x="9784" y="21061"/>
                  </a:cubicBezTo>
                  <a:lnTo>
                    <a:pt x="9784" y="21062"/>
                  </a:lnTo>
                  <a:cubicBezTo>
                    <a:pt x="9800" y="20994"/>
                    <a:pt x="9821" y="20927"/>
                    <a:pt x="9843" y="20860"/>
                  </a:cubicBezTo>
                  <a:cubicBezTo>
                    <a:pt x="9843" y="20859"/>
                    <a:pt x="9845" y="20857"/>
                    <a:pt x="9845" y="20856"/>
                  </a:cubicBezTo>
                  <a:cubicBezTo>
                    <a:pt x="9845" y="20856"/>
                    <a:pt x="9845" y="20855"/>
                    <a:pt x="9847" y="20854"/>
                  </a:cubicBezTo>
                  <a:lnTo>
                    <a:pt x="9847" y="20855"/>
                  </a:lnTo>
                  <a:cubicBezTo>
                    <a:pt x="9852" y="20840"/>
                    <a:pt x="9857" y="20828"/>
                    <a:pt x="9863" y="20813"/>
                  </a:cubicBezTo>
                  <a:cubicBezTo>
                    <a:pt x="9869" y="20787"/>
                    <a:pt x="9876" y="20758"/>
                    <a:pt x="9885" y="20732"/>
                  </a:cubicBezTo>
                  <a:cubicBezTo>
                    <a:pt x="9907" y="20661"/>
                    <a:pt x="9938" y="20593"/>
                    <a:pt x="9965" y="20524"/>
                  </a:cubicBezTo>
                  <a:cubicBezTo>
                    <a:pt x="9996" y="20447"/>
                    <a:pt x="10031" y="20371"/>
                    <a:pt x="10069" y="20298"/>
                  </a:cubicBezTo>
                  <a:lnTo>
                    <a:pt x="10069" y="20298"/>
                  </a:lnTo>
                  <a:cubicBezTo>
                    <a:pt x="10069" y="20298"/>
                    <a:pt x="10069" y="20298"/>
                    <a:pt x="10068" y="20298"/>
                  </a:cubicBezTo>
                  <a:cubicBezTo>
                    <a:pt x="10076" y="20283"/>
                    <a:pt x="10085" y="20268"/>
                    <a:pt x="10093" y="20253"/>
                  </a:cubicBezTo>
                  <a:lnTo>
                    <a:pt x="10093" y="20253"/>
                  </a:lnTo>
                  <a:cubicBezTo>
                    <a:pt x="10074" y="20274"/>
                    <a:pt x="10052" y="20294"/>
                    <a:pt x="10031" y="20315"/>
                  </a:cubicBezTo>
                  <a:cubicBezTo>
                    <a:pt x="10006" y="20340"/>
                    <a:pt x="9982" y="20364"/>
                    <a:pt x="9960" y="20391"/>
                  </a:cubicBezTo>
                  <a:cubicBezTo>
                    <a:pt x="9939" y="20416"/>
                    <a:pt x="9920" y="20441"/>
                    <a:pt x="9900" y="20467"/>
                  </a:cubicBezTo>
                  <a:cubicBezTo>
                    <a:pt x="9882" y="20492"/>
                    <a:pt x="9862" y="20519"/>
                    <a:pt x="9845" y="20547"/>
                  </a:cubicBezTo>
                  <a:cubicBezTo>
                    <a:pt x="9811" y="20606"/>
                    <a:pt x="9786" y="20668"/>
                    <a:pt x="9759" y="20728"/>
                  </a:cubicBezTo>
                  <a:cubicBezTo>
                    <a:pt x="9734" y="20784"/>
                    <a:pt x="9711" y="20843"/>
                    <a:pt x="9693" y="20903"/>
                  </a:cubicBezTo>
                  <a:cubicBezTo>
                    <a:pt x="9675" y="20964"/>
                    <a:pt x="9657" y="21024"/>
                    <a:pt x="9647" y="21087"/>
                  </a:cubicBezTo>
                  <a:cubicBezTo>
                    <a:pt x="9639" y="21154"/>
                    <a:pt x="9627" y="21222"/>
                    <a:pt x="9626" y="21290"/>
                  </a:cubicBezTo>
                  <a:cubicBezTo>
                    <a:pt x="9622" y="21424"/>
                    <a:pt x="9634" y="21557"/>
                    <a:pt x="9657" y="21690"/>
                  </a:cubicBezTo>
                  <a:cubicBezTo>
                    <a:pt x="9676" y="21798"/>
                    <a:pt x="9704" y="21904"/>
                    <a:pt x="9761" y="21999"/>
                  </a:cubicBezTo>
                  <a:cubicBezTo>
                    <a:pt x="9775" y="22023"/>
                    <a:pt x="9790" y="22047"/>
                    <a:pt x="9805" y="22069"/>
                  </a:cubicBezTo>
                  <a:lnTo>
                    <a:pt x="9828" y="22104"/>
                  </a:lnTo>
                  <a:cubicBezTo>
                    <a:pt x="9838" y="22120"/>
                    <a:pt x="9853" y="22134"/>
                    <a:pt x="9863" y="22149"/>
                  </a:cubicBezTo>
                  <a:cubicBezTo>
                    <a:pt x="9902" y="22196"/>
                    <a:pt x="9947" y="22238"/>
                    <a:pt x="9993" y="22278"/>
                  </a:cubicBezTo>
                  <a:cubicBezTo>
                    <a:pt x="10027" y="22307"/>
                    <a:pt x="10065" y="22332"/>
                    <a:pt x="10106" y="22353"/>
                  </a:cubicBezTo>
                  <a:cubicBezTo>
                    <a:pt x="10120" y="22361"/>
                    <a:pt x="10135" y="22365"/>
                    <a:pt x="10150" y="22372"/>
                  </a:cubicBezTo>
                  <a:cubicBezTo>
                    <a:pt x="10150" y="22373"/>
                    <a:pt x="10148" y="22373"/>
                    <a:pt x="10148" y="22374"/>
                  </a:cubicBezTo>
                  <a:cubicBezTo>
                    <a:pt x="10131" y="22399"/>
                    <a:pt x="10116" y="22423"/>
                    <a:pt x="10099" y="22448"/>
                  </a:cubicBezTo>
                  <a:cubicBezTo>
                    <a:pt x="10095" y="22453"/>
                    <a:pt x="10093" y="22456"/>
                    <a:pt x="10089" y="22460"/>
                  </a:cubicBezTo>
                  <a:cubicBezTo>
                    <a:pt x="10047" y="22507"/>
                    <a:pt x="9997" y="22549"/>
                    <a:pt x="9950" y="22593"/>
                  </a:cubicBezTo>
                  <a:cubicBezTo>
                    <a:pt x="9893" y="22639"/>
                    <a:pt x="9833" y="22683"/>
                    <a:pt x="9771" y="22725"/>
                  </a:cubicBezTo>
                  <a:cubicBezTo>
                    <a:pt x="9722" y="22756"/>
                    <a:pt x="9672" y="22787"/>
                    <a:pt x="9625" y="22820"/>
                  </a:cubicBezTo>
                  <a:cubicBezTo>
                    <a:pt x="9578" y="22851"/>
                    <a:pt x="9533" y="22884"/>
                    <a:pt x="9485" y="22916"/>
                  </a:cubicBezTo>
                  <a:cubicBezTo>
                    <a:pt x="9455" y="22935"/>
                    <a:pt x="9425" y="22952"/>
                    <a:pt x="9393" y="22969"/>
                  </a:cubicBezTo>
                  <a:cubicBezTo>
                    <a:pt x="9393" y="22969"/>
                    <a:pt x="9392" y="22969"/>
                    <a:pt x="9392" y="22970"/>
                  </a:cubicBezTo>
                  <a:cubicBezTo>
                    <a:pt x="9352" y="22987"/>
                    <a:pt x="9311" y="23003"/>
                    <a:pt x="9270" y="23017"/>
                  </a:cubicBezTo>
                  <a:cubicBezTo>
                    <a:pt x="9205" y="23038"/>
                    <a:pt x="9138" y="23058"/>
                    <a:pt x="9067" y="23070"/>
                  </a:cubicBezTo>
                  <a:cubicBezTo>
                    <a:pt x="9070" y="23069"/>
                    <a:pt x="9073" y="23069"/>
                    <a:pt x="9077" y="23068"/>
                  </a:cubicBezTo>
                  <a:lnTo>
                    <a:pt x="9077" y="23068"/>
                  </a:lnTo>
                  <a:cubicBezTo>
                    <a:pt x="9030" y="23076"/>
                    <a:pt x="8983" y="23079"/>
                    <a:pt x="8934" y="23081"/>
                  </a:cubicBezTo>
                  <a:lnTo>
                    <a:pt x="8935" y="23081"/>
                  </a:lnTo>
                  <a:cubicBezTo>
                    <a:pt x="8878" y="23083"/>
                    <a:pt x="8819" y="23085"/>
                    <a:pt x="8760" y="23085"/>
                  </a:cubicBezTo>
                  <a:cubicBezTo>
                    <a:pt x="8748" y="23085"/>
                    <a:pt x="8735" y="23085"/>
                    <a:pt x="8723" y="23085"/>
                  </a:cubicBezTo>
                  <a:cubicBezTo>
                    <a:pt x="8688" y="23085"/>
                    <a:pt x="8651" y="23084"/>
                    <a:pt x="8615" y="23083"/>
                  </a:cubicBezTo>
                  <a:cubicBezTo>
                    <a:pt x="8584" y="23083"/>
                    <a:pt x="8555" y="23083"/>
                    <a:pt x="8525" y="23081"/>
                  </a:cubicBezTo>
                  <a:lnTo>
                    <a:pt x="8521" y="23081"/>
                  </a:lnTo>
                  <a:cubicBezTo>
                    <a:pt x="8519" y="23081"/>
                    <a:pt x="8518" y="23080"/>
                    <a:pt x="8516" y="23080"/>
                  </a:cubicBezTo>
                  <a:cubicBezTo>
                    <a:pt x="8461" y="23073"/>
                    <a:pt x="8407" y="23063"/>
                    <a:pt x="8352" y="23052"/>
                  </a:cubicBezTo>
                  <a:cubicBezTo>
                    <a:pt x="8325" y="23045"/>
                    <a:pt x="8300" y="23038"/>
                    <a:pt x="8275" y="23029"/>
                  </a:cubicBezTo>
                  <a:cubicBezTo>
                    <a:pt x="8191" y="22998"/>
                    <a:pt x="8108" y="22961"/>
                    <a:pt x="8027" y="22920"/>
                  </a:cubicBezTo>
                  <a:cubicBezTo>
                    <a:pt x="7993" y="22900"/>
                    <a:pt x="7957" y="22881"/>
                    <a:pt x="7924" y="22858"/>
                  </a:cubicBezTo>
                  <a:cubicBezTo>
                    <a:pt x="7901" y="22841"/>
                    <a:pt x="7877" y="22825"/>
                    <a:pt x="7856" y="22806"/>
                  </a:cubicBezTo>
                  <a:cubicBezTo>
                    <a:pt x="7852" y="22809"/>
                    <a:pt x="7849" y="22810"/>
                    <a:pt x="7843" y="22812"/>
                  </a:cubicBezTo>
                  <a:cubicBezTo>
                    <a:pt x="7810" y="22830"/>
                    <a:pt x="7777" y="22845"/>
                    <a:pt x="7743" y="22859"/>
                  </a:cubicBezTo>
                  <a:cubicBezTo>
                    <a:pt x="7740" y="22861"/>
                    <a:pt x="7737" y="22862"/>
                    <a:pt x="7733" y="22863"/>
                  </a:cubicBezTo>
                  <a:cubicBezTo>
                    <a:pt x="7720" y="22869"/>
                    <a:pt x="7704" y="22876"/>
                    <a:pt x="7690" y="22881"/>
                  </a:cubicBezTo>
                  <a:lnTo>
                    <a:pt x="7689" y="22883"/>
                  </a:lnTo>
                  <a:cubicBezTo>
                    <a:pt x="7671" y="22890"/>
                    <a:pt x="7655" y="22897"/>
                    <a:pt x="7637" y="22903"/>
                  </a:cubicBezTo>
                  <a:cubicBezTo>
                    <a:pt x="7597" y="22915"/>
                    <a:pt x="7557" y="22925"/>
                    <a:pt x="7516" y="22933"/>
                  </a:cubicBezTo>
                  <a:lnTo>
                    <a:pt x="7518" y="22933"/>
                  </a:lnTo>
                  <a:cubicBezTo>
                    <a:pt x="7516" y="22933"/>
                    <a:pt x="7515" y="22933"/>
                    <a:pt x="7514" y="22934"/>
                  </a:cubicBezTo>
                  <a:lnTo>
                    <a:pt x="7509" y="22934"/>
                  </a:lnTo>
                  <a:cubicBezTo>
                    <a:pt x="7458" y="22941"/>
                    <a:pt x="7408" y="22950"/>
                    <a:pt x="7358" y="22952"/>
                  </a:cubicBezTo>
                  <a:cubicBezTo>
                    <a:pt x="7344" y="22952"/>
                    <a:pt x="7330" y="22952"/>
                    <a:pt x="7316" y="22952"/>
                  </a:cubicBezTo>
                  <a:cubicBezTo>
                    <a:pt x="7263" y="22952"/>
                    <a:pt x="7208" y="22949"/>
                    <a:pt x="7155" y="22944"/>
                  </a:cubicBezTo>
                  <a:lnTo>
                    <a:pt x="7157" y="22944"/>
                  </a:lnTo>
                  <a:cubicBezTo>
                    <a:pt x="7095" y="22938"/>
                    <a:pt x="7033" y="22928"/>
                    <a:pt x="6972" y="22915"/>
                  </a:cubicBezTo>
                  <a:cubicBezTo>
                    <a:pt x="6906" y="22899"/>
                    <a:pt x="6842" y="22885"/>
                    <a:pt x="6777" y="22866"/>
                  </a:cubicBezTo>
                  <a:cubicBezTo>
                    <a:pt x="6716" y="22847"/>
                    <a:pt x="6658" y="22826"/>
                    <a:pt x="6597" y="22804"/>
                  </a:cubicBezTo>
                  <a:lnTo>
                    <a:pt x="6598" y="22804"/>
                  </a:lnTo>
                  <a:cubicBezTo>
                    <a:pt x="6539" y="22781"/>
                    <a:pt x="6479" y="22759"/>
                    <a:pt x="6422" y="22730"/>
                  </a:cubicBezTo>
                  <a:cubicBezTo>
                    <a:pt x="6383" y="22709"/>
                    <a:pt x="6344" y="22687"/>
                    <a:pt x="6306" y="22666"/>
                  </a:cubicBezTo>
                  <a:cubicBezTo>
                    <a:pt x="6261" y="22640"/>
                    <a:pt x="6216" y="22615"/>
                    <a:pt x="6174" y="22587"/>
                  </a:cubicBezTo>
                  <a:cubicBezTo>
                    <a:pt x="6149" y="22569"/>
                    <a:pt x="6127" y="22551"/>
                    <a:pt x="6104" y="22533"/>
                  </a:cubicBezTo>
                  <a:lnTo>
                    <a:pt x="6104" y="22533"/>
                  </a:lnTo>
                  <a:cubicBezTo>
                    <a:pt x="6104" y="22533"/>
                    <a:pt x="6104" y="22533"/>
                    <a:pt x="6104" y="22533"/>
                  </a:cubicBezTo>
                  <a:cubicBezTo>
                    <a:pt x="6104" y="22533"/>
                    <a:pt x="6104" y="22532"/>
                    <a:pt x="6103" y="22532"/>
                  </a:cubicBezTo>
                  <a:lnTo>
                    <a:pt x="6103" y="22532"/>
                  </a:lnTo>
                  <a:cubicBezTo>
                    <a:pt x="6103" y="22532"/>
                    <a:pt x="6102" y="22531"/>
                    <a:pt x="6101" y="22531"/>
                  </a:cubicBezTo>
                  <a:lnTo>
                    <a:pt x="6101" y="22531"/>
                  </a:lnTo>
                  <a:cubicBezTo>
                    <a:pt x="6100" y="22529"/>
                    <a:pt x="6099" y="22528"/>
                    <a:pt x="6097" y="22528"/>
                  </a:cubicBezTo>
                  <a:lnTo>
                    <a:pt x="6097" y="22526"/>
                  </a:lnTo>
                  <a:cubicBezTo>
                    <a:pt x="6052" y="22484"/>
                    <a:pt x="6004" y="22440"/>
                    <a:pt x="5957" y="22397"/>
                  </a:cubicBezTo>
                  <a:cubicBezTo>
                    <a:pt x="5909" y="22355"/>
                    <a:pt x="5858" y="22315"/>
                    <a:pt x="5808" y="22274"/>
                  </a:cubicBezTo>
                  <a:cubicBezTo>
                    <a:pt x="5807" y="22273"/>
                    <a:pt x="5806" y="22273"/>
                    <a:pt x="5806" y="22271"/>
                  </a:cubicBezTo>
                  <a:cubicBezTo>
                    <a:pt x="5785" y="22250"/>
                    <a:pt x="5762" y="22228"/>
                    <a:pt x="5741" y="22206"/>
                  </a:cubicBezTo>
                  <a:cubicBezTo>
                    <a:pt x="5723" y="22181"/>
                    <a:pt x="5704" y="22156"/>
                    <a:pt x="5687" y="22130"/>
                  </a:cubicBezTo>
                  <a:cubicBezTo>
                    <a:pt x="5640" y="22057"/>
                    <a:pt x="5595" y="21982"/>
                    <a:pt x="5558" y="21906"/>
                  </a:cubicBezTo>
                  <a:cubicBezTo>
                    <a:pt x="5517" y="21820"/>
                    <a:pt x="5481" y="21732"/>
                    <a:pt x="5447" y="21643"/>
                  </a:cubicBezTo>
                  <a:lnTo>
                    <a:pt x="5447" y="21643"/>
                  </a:lnTo>
                  <a:cubicBezTo>
                    <a:pt x="5542" y="21729"/>
                    <a:pt x="5645" y="21805"/>
                    <a:pt x="5754" y="21872"/>
                  </a:cubicBezTo>
                  <a:cubicBezTo>
                    <a:pt x="5805" y="21903"/>
                    <a:pt x="5860" y="21930"/>
                    <a:pt x="5918" y="21954"/>
                  </a:cubicBezTo>
                  <a:cubicBezTo>
                    <a:pt x="5949" y="21966"/>
                    <a:pt x="5980" y="21978"/>
                    <a:pt x="6010" y="21990"/>
                  </a:cubicBezTo>
                  <a:lnTo>
                    <a:pt x="6068" y="22009"/>
                  </a:lnTo>
                  <a:lnTo>
                    <a:pt x="6107" y="22021"/>
                  </a:lnTo>
                  <a:cubicBezTo>
                    <a:pt x="6173" y="22041"/>
                    <a:pt x="6240" y="22057"/>
                    <a:pt x="6307" y="22073"/>
                  </a:cubicBezTo>
                  <a:cubicBezTo>
                    <a:pt x="6368" y="22089"/>
                    <a:pt x="6430" y="22104"/>
                    <a:pt x="6490" y="22118"/>
                  </a:cubicBezTo>
                  <a:cubicBezTo>
                    <a:pt x="6561" y="22133"/>
                    <a:pt x="6633" y="22147"/>
                    <a:pt x="6705" y="22159"/>
                  </a:cubicBezTo>
                  <a:cubicBezTo>
                    <a:pt x="6767" y="22167"/>
                    <a:pt x="6829" y="22171"/>
                    <a:pt x="6891" y="22173"/>
                  </a:cubicBezTo>
                  <a:cubicBezTo>
                    <a:pt x="6937" y="22175"/>
                    <a:pt x="6983" y="22176"/>
                    <a:pt x="7029" y="22176"/>
                  </a:cubicBezTo>
                  <a:cubicBezTo>
                    <a:pt x="7054" y="22176"/>
                    <a:pt x="7079" y="22175"/>
                    <a:pt x="7104" y="22175"/>
                  </a:cubicBezTo>
                  <a:cubicBezTo>
                    <a:pt x="7170" y="22171"/>
                    <a:pt x="7235" y="22156"/>
                    <a:pt x="7299" y="22141"/>
                  </a:cubicBezTo>
                  <a:cubicBezTo>
                    <a:pt x="7365" y="22125"/>
                    <a:pt x="7431" y="22104"/>
                    <a:pt x="7495" y="22085"/>
                  </a:cubicBezTo>
                  <a:cubicBezTo>
                    <a:pt x="7557" y="22066"/>
                    <a:pt x="7616" y="22037"/>
                    <a:pt x="7672" y="22001"/>
                  </a:cubicBezTo>
                  <a:cubicBezTo>
                    <a:pt x="7693" y="21989"/>
                    <a:pt x="7710" y="21970"/>
                    <a:pt x="7729" y="21954"/>
                  </a:cubicBezTo>
                  <a:cubicBezTo>
                    <a:pt x="7749" y="22021"/>
                    <a:pt x="7772" y="22087"/>
                    <a:pt x="7801" y="22150"/>
                  </a:cubicBezTo>
                  <a:cubicBezTo>
                    <a:pt x="7824" y="22201"/>
                    <a:pt x="7849" y="22253"/>
                    <a:pt x="7874" y="22302"/>
                  </a:cubicBezTo>
                  <a:cubicBezTo>
                    <a:pt x="7897" y="22347"/>
                    <a:pt x="7925" y="22391"/>
                    <a:pt x="7953" y="22433"/>
                  </a:cubicBezTo>
                  <a:cubicBezTo>
                    <a:pt x="7957" y="22438"/>
                    <a:pt x="7961" y="22443"/>
                    <a:pt x="7966" y="22446"/>
                  </a:cubicBezTo>
                  <a:lnTo>
                    <a:pt x="7947" y="22369"/>
                  </a:lnTo>
                  <a:cubicBezTo>
                    <a:pt x="7947" y="22369"/>
                    <a:pt x="7946" y="22368"/>
                    <a:pt x="7947" y="22368"/>
                  </a:cubicBezTo>
                  <a:cubicBezTo>
                    <a:pt x="7947" y="22367"/>
                    <a:pt x="7947" y="22367"/>
                    <a:pt x="7946" y="22365"/>
                  </a:cubicBezTo>
                  <a:cubicBezTo>
                    <a:pt x="7944" y="22362"/>
                    <a:pt x="7944" y="22358"/>
                    <a:pt x="7942" y="22356"/>
                  </a:cubicBezTo>
                  <a:cubicBezTo>
                    <a:pt x="7942" y="22355"/>
                    <a:pt x="7941" y="22352"/>
                    <a:pt x="7941" y="22351"/>
                  </a:cubicBezTo>
                  <a:cubicBezTo>
                    <a:pt x="7941" y="22350"/>
                    <a:pt x="7940" y="22347"/>
                    <a:pt x="7940" y="22346"/>
                  </a:cubicBezTo>
                  <a:lnTo>
                    <a:pt x="7938" y="22345"/>
                  </a:lnTo>
                  <a:lnTo>
                    <a:pt x="7938" y="22343"/>
                  </a:lnTo>
                  <a:cubicBezTo>
                    <a:pt x="7937" y="22340"/>
                    <a:pt x="7937" y="22337"/>
                    <a:pt x="7936" y="22332"/>
                  </a:cubicBezTo>
                  <a:lnTo>
                    <a:pt x="7936" y="22332"/>
                  </a:lnTo>
                  <a:lnTo>
                    <a:pt x="7937" y="22335"/>
                  </a:lnTo>
                  <a:cubicBezTo>
                    <a:pt x="7935" y="22326"/>
                    <a:pt x="7932" y="22317"/>
                    <a:pt x="7931" y="22310"/>
                  </a:cubicBezTo>
                  <a:lnTo>
                    <a:pt x="7931" y="22309"/>
                  </a:lnTo>
                  <a:cubicBezTo>
                    <a:pt x="7930" y="22307"/>
                    <a:pt x="7930" y="22305"/>
                    <a:pt x="7930" y="22302"/>
                  </a:cubicBezTo>
                  <a:cubicBezTo>
                    <a:pt x="7916" y="22247"/>
                    <a:pt x="7900" y="22192"/>
                    <a:pt x="7887" y="22138"/>
                  </a:cubicBezTo>
                  <a:cubicBezTo>
                    <a:pt x="7873" y="22082"/>
                    <a:pt x="7863" y="22023"/>
                    <a:pt x="7854" y="21966"/>
                  </a:cubicBezTo>
                  <a:cubicBezTo>
                    <a:pt x="7850" y="21938"/>
                    <a:pt x="7844" y="21911"/>
                    <a:pt x="7842" y="21883"/>
                  </a:cubicBezTo>
                  <a:cubicBezTo>
                    <a:pt x="7840" y="21880"/>
                    <a:pt x="7839" y="21876"/>
                    <a:pt x="7839" y="21872"/>
                  </a:cubicBezTo>
                  <a:cubicBezTo>
                    <a:pt x="7827" y="21832"/>
                    <a:pt x="7817" y="21793"/>
                    <a:pt x="7804" y="21751"/>
                  </a:cubicBezTo>
                  <a:cubicBezTo>
                    <a:pt x="7794" y="21708"/>
                    <a:pt x="7786" y="21666"/>
                    <a:pt x="7776" y="21622"/>
                  </a:cubicBezTo>
                  <a:cubicBezTo>
                    <a:pt x="7771" y="21587"/>
                    <a:pt x="7766" y="21551"/>
                    <a:pt x="7762" y="21515"/>
                  </a:cubicBezTo>
                  <a:cubicBezTo>
                    <a:pt x="7758" y="21470"/>
                    <a:pt x="7753" y="21424"/>
                    <a:pt x="7749" y="21381"/>
                  </a:cubicBezTo>
                  <a:cubicBezTo>
                    <a:pt x="7742" y="21298"/>
                    <a:pt x="7737" y="21216"/>
                    <a:pt x="7734" y="21133"/>
                  </a:cubicBezTo>
                  <a:lnTo>
                    <a:pt x="7734" y="21132"/>
                  </a:lnTo>
                  <a:cubicBezTo>
                    <a:pt x="7732" y="21068"/>
                    <a:pt x="7730" y="21006"/>
                    <a:pt x="7732" y="20943"/>
                  </a:cubicBezTo>
                  <a:cubicBezTo>
                    <a:pt x="7735" y="20875"/>
                    <a:pt x="7737" y="20806"/>
                    <a:pt x="7741" y="20739"/>
                  </a:cubicBezTo>
                  <a:lnTo>
                    <a:pt x="7741" y="20739"/>
                  </a:lnTo>
                  <a:cubicBezTo>
                    <a:pt x="7741" y="20740"/>
                    <a:pt x="7741" y="20741"/>
                    <a:pt x="7741" y="20742"/>
                  </a:cubicBezTo>
                  <a:lnTo>
                    <a:pt x="7741" y="20742"/>
                  </a:lnTo>
                  <a:cubicBezTo>
                    <a:pt x="7745" y="20708"/>
                    <a:pt x="7748" y="20674"/>
                    <a:pt x="7751" y="20642"/>
                  </a:cubicBezTo>
                  <a:cubicBezTo>
                    <a:pt x="7755" y="20607"/>
                    <a:pt x="7761" y="20572"/>
                    <a:pt x="7766" y="20537"/>
                  </a:cubicBezTo>
                  <a:cubicBezTo>
                    <a:pt x="7776" y="20468"/>
                    <a:pt x="7793" y="20400"/>
                    <a:pt x="7808" y="20329"/>
                  </a:cubicBezTo>
                  <a:lnTo>
                    <a:pt x="7808" y="20329"/>
                  </a:lnTo>
                  <a:cubicBezTo>
                    <a:pt x="7808" y="20332"/>
                    <a:pt x="7807" y="20336"/>
                    <a:pt x="7807" y="20339"/>
                  </a:cubicBezTo>
                  <a:cubicBezTo>
                    <a:pt x="7817" y="20304"/>
                    <a:pt x="7825" y="20268"/>
                    <a:pt x="7835" y="20234"/>
                  </a:cubicBezTo>
                  <a:cubicBezTo>
                    <a:pt x="7839" y="20219"/>
                    <a:pt x="7845" y="20204"/>
                    <a:pt x="7851" y="20190"/>
                  </a:cubicBezTo>
                  <a:cubicBezTo>
                    <a:pt x="7857" y="20174"/>
                    <a:pt x="7862" y="20159"/>
                    <a:pt x="7868" y="20142"/>
                  </a:cubicBezTo>
                  <a:lnTo>
                    <a:pt x="7868" y="20142"/>
                  </a:lnTo>
                  <a:cubicBezTo>
                    <a:pt x="7868" y="20142"/>
                    <a:pt x="7868" y="20143"/>
                    <a:pt x="7868" y="20143"/>
                  </a:cubicBezTo>
                  <a:cubicBezTo>
                    <a:pt x="7868" y="20143"/>
                    <a:pt x="7869" y="20142"/>
                    <a:pt x="7869" y="20139"/>
                  </a:cubicBezTo>
                  <a:lnTo>
                    <a:pt x="7869" y="20139"/>
                  </a:lnTo>
                  <a:cubicBezTo>
                    <a:pt x="7869" y="20140"/>
                    <a:pt x="7869" y="20141"/>
                    <a:pt x="7868" y="20142"/>
                  </a:cubicBezTo>
                  <a:lnTo>
                    <a:pt x="7868" y="20142"/>
                  </a:lnTo>
                  <a:cubicBezTo>
                    <a:pt x="7868" y="20141"/>
                    <a:pt x="7869" y="20138"/>
                    <a:pt x="7870" y="20137"/>
                  </a:cubicBezTo>
                  <a:cubicBezTo>
                    <a:pt x="7900" y="20065"/>
                    <a:pt x="7930" y="19993"/>
                    <a:pt x="7963" y="19923"/>
                  </a:cubicBezTo>
                  <a:cubicBezTo>
                    <a:pt x="8000" y="19847"/>
                    <a:pt x="8041" y="19771"/>
                    <a:pt x="8082" y="19698"/>
                  </a:cubicBezTo>
                  <a:cubicBezTo>
                    <a:pt x="8100" y="19668"/>
                    <a:pt x="8118" y="19639"/>
                    <a:pt x="8138" y="19612"/>
                  </a:cubicBezTo>
                  <a:cubicBezTo>
                    <a:pt x="8147" y="19600"/>
                    <a:pt x="8157" y="19587"/>
                    <a:pt x="8167" y="19575"/>
                  </a:cubicBezTo>
                  <a:cubicBezTo>
                    <a:pt x="8184" y="19551"/>
                    <a:pt x="8199" y="19530"/>
                    <a:pt x="8216" y="19507"/>
                  </a:cubicBezTo>
                  <a:cubicBezTo>
                    <a:pt x="8246" y="19466"/>
                    <a:pt x="8278" y="19425"/>
                    <a:pt x="8310" y="19385"/>
                  </a:cubicBezTo>
                  <a:cubicBezTo>
                    <a:pt x="8375" y="19306"/>
                    <a:pt x="8442" y="19229"/>
                    <a:pt x="8514" y="19157"/>
                  </a:cubicBezTo>
                  <a:cubicBezTo>
                    <a:pt x="8550" y="19121"/>
                    <a:pt x="8587" y="19087"/>
                    <a:pt x="8628" y="19055"/>
                  </a:cubicBezTo>
                  <a:cubicBezTo>
                    <a:pt x="8647" y="19039"/>
                    <a:pt x="8668" y="19024"/>
                    <a:pt x="8687" y="19008"/>
                  </a:cubicBezTo>
                  <a:cubicBezTo>
                    <a:pt x="8697" y="18999"/>
                    <a:pt x="8706" y="18989"/>
                    <a:pt x="8716" y="18981"/>
                  </a:cubicBezTo>
                  <a:lnTo>
                    <a:pt x="8716" y="18981"/>
                  </a:lnTo>
                  <a:cubicBezTo>
                    <a:pt x="8681" y="18996"/>
                    <a:pt x="8648" y="19018"/>
                    <a:pt x="8619" y="19035"/>
                  </a:cubicBezTo>
                  <a:cubicBezTo>
                    <a:pt x="8561" y="19074"/>
                    <a:pt x="8503" y="19115"/>
                    <a:pt x="8443" y="19153"/>
                  </a:cubicBezTo>
                  <a:cubicBezTo>
                    <a:pt x="8391" y="19188"/>
                    <a:pt x="8340" y="19225"/>
                    <a:pt x="8292" y="19266"/>
                  </a:cubicBezTo>
                  <a:cubicBezTo>
                    <a:pt x="8237" y="19316"/>
                    <a:pt x="8183" y="19365"/>
                    <a:pt x="8131" y="19420"/>
                  </a:cubicBezTo>
                  <a:cubicBezTo>
                    <a:pt x="8109" y="19441"/>
                    <a:pt x="8091" y="19466"/>
                    <a:pt x="8070" y="19488"/>
                  </a:cubicBezTo>
                  <a:cubicBezTo>
                    <a:pt x="8026" y="19539"/>
                    <a:pt x="7990" y="19597"/>
                    <a:pt x="7958" y="19654"/>
                  </a:cubicBezTo>
                  <a:cubicBezTo>
                    <a:pt x="7925" y="19715"/>
                    <a:pt x="7892" y="19776"/>
                    <a:pt x="7863" y="19838"/>
                  </a:cubicBezTo>
                  <a:cubicBezTo>
                    <a:pt x="7832" y="19900"/>
                    <a:pt x="7803" y="19962"/>
                    <a:pt x="7777" y="20025"/>
                  </a:cubicBezTo>
                  <a:cubicBezTo>
                    <a:pt x="7766" y="20054"/>
                    <a:pt x="7755" y="20082"/>
                    <a:pt x="7744" y="20112"/>
                  </a:cubicBezTo>
                  <a:cubicBezTo>
                    <a:pt x="7732" y="20145"/>
                    <a:pt x="7720" y="20179"/>
                    <a:pt x="7710" y="20212"/>
                  </a:cubicBezTo>
                  <a:cubicBezTo>
                    <a:pt x="7693" y="20279"/>
                    <a:pt x="7674" y="20348"/>
                    <a:pt x="7662" y="20416"/>
                  </a:cubicBezTo>
                  <a:cubicBezTo>
                    <a:pt x="7655" y="20449"/>
                    <a:pt x="7648" y="20483"/>
                    <a:pt x="7642" y="20518"/>
                  </a:cubicBezTo>
                  <a:cubicBezTo>
                    <a:pt x="7636" y="20552"/>
                    <a:pt x="7632" y="20587"/>
                    <a:pt x="7626" y="20622"/>
                  </a:cubicBezTo>
                  <a:cubicBezTo>
                    <a:pt x="7620" y="20655"/>
                    <a:pt x="7617" y="20691"/>
                    <a:pt x="7615" y="20725"/>
                  </a:cubicBezTo>
                  <a:cubicBezTo>
                    <a:pt x="7611" y="20761"/>
                    <a:pt x="7610" y="20797"/>
                    <a:pt x="7608" y="20831"/>
                  </a:cubicBezTo>
                  <a:cubicBezTo>
                    <a:pt x="7605" y="20898"/>
                    <a:pt x="7605" y="20967"/>
                    <a:pt x="7605" y="21035"/>
                  </a:cubicBezTo>
                  <a:cubicBezTo>
                    <a:pt x="7603" y="21171"/>
                    <a:pt x="7615" y="21308"/>
                    <a:pt x="7626" y="21443"/>
                  </a:cubicBezTo>
                  <a:cubicBezTo>
                    <a:pt x="7636" y="21568"/>
                    <a:pt x="7655" y="21692"/>
                    <a:pt x="7689" y="21811"/>
                  </a:cubicBezTo>
                  <a:lnTo>
                    <a:pt x="7688" y="21813"/>
                  </a:lnTo>
                  <a:cubicBezTo>
                    <a:pt x="7677" y="21826"/>
                    <a:pt x="7667" y="21837"/>
                    <a:pt x="7655" y="21851"/>
                  </a:cubicBezTo>
                  <a:cubicBezTo>
                    <a:pt x="7643" y="21862"/>
                    <a:pt x="7631" y="21872"/>
                    <a:pt x="7618" y="21883"/>
                  </a:cubicBezTo>
                  <a:cubicBezTo>
                    <a:pt x="7608" y="21891"/>
                    <a:pt x="7598" y="21898"/>
                    <a:pt x="7586" y="21904"/>
                  </a:cubicBezTo>
                  <a:cubicBezTo>
                    <a:pt x="7569" y="21915"/>
                    <a:pt x="7550" y="21924"/>
                    <a:pt x="7533" y="21933"/>
                  </a:cubicBezTo>
                  <a:cubicBezTo>
                    <a:pt x="7487" y="21953"/>
                    <a:pt x="7440" y="21968"/>
                    <a:pt x="7391" y="21982"/>
                  </a:cubicBezTo>
                  <a:cubicBezTo>
                    <a:pt x="7353" y="21992"/>
                    <a:pt x="7314" y="22004"/>
                    <a:pt x="7276" y="22015"/>
                  </a:cubicBezTo>
                  <a:cubicBezTo>
                    <a:pt x="7237" y="22025"/>
                    <a:pt x="7198" y="22032"/>
                    <a:pt x="7161" y="22038"/>
                  </a:cubicBezTo>
                  <a:cubicBezTo>
                    <a:pt x="7143" y="22040"/>
                    <a:pt x="7123" y="22042"/>
                    <a:pt x="7104" y="22046"/>
                  </a:cubicBezTo>
                  <a:cubicBezTo>
                    <a:pt x="7085" y="22047"/>
                    <a:pt x="7065" y="22047"/>
                    <a:pt x="7046" y="22047"/>
                  </a:cubicBezTo>
                  <a:cubicBezTo>
                    <a:pt x="6996" y="22047"/>
                    <a:pt x="6946" y="22046"/>
                    <a:pt x="6896" y="22044"/>
                  </a:cubicBezTo>
                  <a:cubicBezTo>
                    <a:pt x="6844" y="22042"/>
                    <a:pt x="6795" y="22037"/>
                    <a:pt x="6743" y="22032"/>
                  </a:cubicBezTo>
                  <a:cubicBezTo>
                    <a:pt x="6692" y="22025"/>
                    <a:pt x="6640" y="22016"/>
                    <a:pt x="6590" y="22005"/>
                  </a:cubicBezTo>
                  <a:cubicBezTo>
                    <a:pt x="6537" y="21995"/>
                    <a:pt x="6485" y="21982"/>
                    <a:pt x="6432" y="21969"/>
                  </a:cubicBezTo>
                  <a:cubicBezTo>
                    <a:pt x="6435" y="21969"/>
                    <a:pt x="6439" y="21970"/>
                    <a:pt x="6441" y="21970"/>
                  </a:cubicBezTo>
                  <a:cubicBezTo>
                    <a:pt x="6369" y="21953"/>
                    <a:pt x="6296" y="21935"/>
                    <a:pt x="6225" y="21917"/>
                  </a:cubicBezTo>
                  <a:cubicBezTo>
                    <a:pt x="6158" y="21898"/>
                    <a:pt x="6093" y="21877"/>
                    <a:pt x="6027" y="21855"/>
                  </a:cubicBezTo>
                  <a:lnTo>
                    <a:pt x="6027" y="21855"/>
                  </a:lnTo>
                  <a:cubicBezTo>
                    <a:pt x="6027" y="21855"/>
                    <a:pt x="6027" y="21855"/>
                    <a:pt x="6028" y="21855"/>
                  </a:cubicBezTo>
                  <a:lnTo>
                    <a:pt x="6028" y="21855"/>
                  </a:lnTo>
                  <a:cubicBezTo>
                    <a:pt x="6027" y="21855"/>
                    <a:pt x="6027" y="21855"/>
                    <a:pt x="6026" y="21855"/>
                  </a:cubicBezTo>
                  <a:lnTo>
                    <a:pt x="6024" y="21855"/>
                  </a:lnTo>
                  <a:cubicBezTo>
                    <a:pt x="5991" y="21840"/>
                    <a:pt x="5959" y="21827"/>
                    <a:pt x="5926" y="21813"/>
                  </a:cubicBezTo>
                  <a:cubicBezTo>
                    <a:pt x="5894" y="21799"/>
                    <a:pt x="5863" y="21782"/>
                    <a:pt x="5832" y="21765"/>
                  </a:cubicBezTo>
                  <a:cubicBezTo>
                    <a:pt x="5774" y="21729"/>
                    <a:pt x="5717" y="21691"/>
                    <a:pt x="5662" y="21649"/>
                  </a:cubicBezTo>
                  <a:cubicBezTo>
                    <a:pt x="5613" y="21612"/>
                    <a:pt x="5565" y="21573"/>
                    <a:pt x="5521" y="21531"/>
                  </a:cubicBezTo>
                  <a:cubicBezTo>
                    <a:pt x="5493" y="21501"/>
                    <a:pt x="5466" y="21471"/>
                    <a:pt x="5439" y="21442"/>
                  </a:cubicBezTo>
                  <a:cubicBezTo>
                    <a:pt x="5425" y="21435"/>
                    <a:pt x="5414" y="21424"/>
                    <a:pt x="5407" y="21412"/>
                  </a:cubicBezTo>
                  <a:cubicBezTo>
                    <a:pt x="5405" y="21411"/>
                    <a:pt x="5405" y="21408"/>
                    <a:pt x="5403" y="21406"/>
                  </a:cubicBezTo>
                  <a:cubicBezTo>
                    <a:pt x="5400" y="21401"/>
                    <a:pt x="5397" y="21395"/>
                    <a:pt x="5393" y="21390"/>
                  </a:cubicBezTo>
                  <a:cubicBezTo>
                    <a:pt x="5383" y="21377"/>
                    <a:pt x="5372" y="21364"/>
                    <a:pt x="5360" y="21351"/>
                  </a:cubicBezTo>
                  <a:cubicBezTo>
                    <a:pt x="5358" y="21350"/>
                    <a:pt x="5357" y="21349"/>
                    <a:pt x="5356" y="21346"/>
                  </a:cubicBezTo>
                  <a:lnTo>
                    <a:pt x="5353" y="21344"/>
                  </a:lnTo>
                  <a:cubicBezTo>
                    <a:pt x="5341" y="21328"/>
                    <a:pt x="5329" y="21313"/>
                    <a:pt x="5319" y="21297"/>
                  </a:cubicBezTo>
                  <a:cubicBezTo>
                    <a:pt x="5317" y="21295"/>
                    <a:pt x="5316" y="21295"/>
                    <a:pt x="5314" y="21295"/>
                  </a:cubicBezTo>
                  <a:cubicBezTo>
                    <a:pt x="5311" y="21292"/>
                    <a:pt x="5307" y="21288"/>
                    <a:pt x="5305" y="21285"/>
                  </a:cubicBezTo>
                  <a:lnTo>
                    <a:pt x="5305" y="21285"/>
                  </a:lnTo>
                  <a:lnTo>
                    <a:pt x="5306" y="21287"/>
                  </a:lnTo>
                  <a:cubicBezTo>
                    <a:pt x="5265" y="21235"/>
                    <a:pt x="5228" y="21184"/>
                    <a:pt x="5193" y="21128"/>
                  </a:cubicBezTo>
                  <a:cubicBezTo>
                    <a:pt x="5155" y="21062"/>
                    <a:pt x="5121" y="20995"/>
                    <a:pt x="5088" y="20927"/>
                  </a:cubicBezTo>
                  <a:cubicBezTo>
                    <a:pt x="5056" y="20862"/>
                    <a:pt x="5022" y="20799"/>
                    <a:pt x="4991" y="20733"/>
                  </a:cubicBezTo>
                  <a:cubicBezTo>
                    <a:pt x="4948" y="20629"/>
                    <a:pt x="4904" y="20521"/>
                    <a:pt x="4870" y="20412"/>
                  </a:cubicBezTo>
                  <a:cubicBezTo>
                    <a:pt x="4844" y="20313"/>
                    <a:pt x="4822" y="20211"/>
                    <a:pt x="4804" y="20111"/>
                  </a:cubicBezTo>
                  <a:lnTo>
                    <a:pt x="4809" y="20111"/>
                  </a:lnTo>
                  <a:cubicBezTo>
                    <a:pt x="4805" y="20090"/>
                    <a:pt x="4800" y="20069"/>
                    <a:pt x="4796" y="20049"/>
                  </a:cubicBezTo>
                  <a:cubicBezTo>
                    <a:pt x="4791" y="20024"/>
                    <a:pt x="4788" y="20000"/>
                    <a:pt x="4784" y="19976"/>
                  </a:cubicBezTo>
                  <a:cubicBezTo>
                    <a:pt x="4783" y="19966"/>
                    <a:pt x="4779" y="19954"/>
                    <a:pt x="4778" y="19943"/>
                  </a:cubicBezTo>
                  <a:cubicBezTo>
                    <a:pt x="4777" y="19937"/>
                    <a:pt x="4777" y="19931"/>
                    <a:pt x="4777" y="19926"/>
                  </a:cubicBezTo>
                  <a:cubicBezTo>
                    <a:pt x="4769" y="19894"/>
                    <a:pt x="4763" y="19861"/>
                    <a:pt x="4757" y="19829"/>
                  </a:cubicBezTo>
                  <a:cubicBezTo>
                    <a:pt x="4746" y="19782"/>
                    <a:pt x="4737" y="19736"/>
                    <a:pt x="4726" y="19690"/>
                  </a:cubicBezTo>
                  <a:lnTo>
                    <a:pt x="4726" y="19690"/>
                  </a:lnTo>
                  <a:lnTo>
                    <a:pt x="4727" y="19691"/>
                  </a:lnTo>
                  <a:cubicBezTo>
                    <a:pt x="4715" y="19648"/>
                    <a:pt x="4701" y="19608"/>
                    <a:pt x="4688" y="19566"/>
                  </a:cubicBezTo>
                  <a:cubicBezTo>
                    <a:pt x="4676" y="19525"/>
                    <a:pt x="4666" y="19487"/>
                    <a:pt x="4656" y="19447"/>
                  </a:cubicBezTo>
                  <a:cubicBezTo>
                    <a:pt x="4655" y="19466"/>
                    <a:pt x="4654" y="19483"/>
                    <a:pt x="4650" y="19502"/>
                  </a:cubicBezTo>
                  <a:cubicBezTo>
                    <a:pt x="4643" y="19565"/>
                    <a:pt x="4635" y="19627"/>
                    <a:pt x="4635" y="19690"/>
                  </a:cubicBezTo>
                  <a:cubicBezTo>
                    <a:pt x="4634" y="19756"/>
                    <a:pt x="4640" y="19822"/>
                    <a:pt x="4646" y="19887"/>
                  </a:cubicBezTo>
                  <a:cubicBezTo>
                    <a:pt x="4649" y="19906"/>
                    <a:pt x="4651" y="19927"/>
                    <a:pt x="4655" y="19946"/>
                  </a:cubicBezTo>
                  <a:cubicBezTo>
                    <a:pt x="4604" y="19933"/>
                    <a:pt x="4553" y="19921"/>
                    <a:pt x="4504" y="19902"/>
                  </a:cubicBezTo>
                  <a:cubicBezTo>
                    <a:pt x="4474" y="19890"/>
                    <a:pt x="4446" y="19877"/>
                    <a:pt x="4418" y="19862"/>
                  </a:cubicBezTo>
                  <a:lnTo>
                    <a:pt x="4418" y="19862"/>
                  </a:lnTo>
                  <a:cubicBezTo>
                    <a:pt x="4419" y="19862"/>
                    <a:pt x="4419" y="19862"/>
                    <a:pt x="4419" y="19862"/>
                  </a:cubicBezTo>
                  <a:lnTo>
                    <a:pt x="4419" y="19862"/>
                  </a:lnTo>
                  <a:cubicBezTo>
                    <a:pt x="4418" y="19861"/>
                    <a:pt x="4418" y="19861"/>
                    <a:pt x="4417" y="19861"/>
                  </a:cubicBezTo>
                  <a:lnTo>
                    <a:pt x="4417" y="19861"/>
                  </a:lnTo>
                  <a:cubicBezTo>
                    <a:pt x="4418" y="19861"/>
                    <a:pt x="4418" y="19861"/>
                    <a:pt x="4418" y="19862"/>
                  </a:cubicBezTo>
                  <a:lnTo>
                    <a:pt x="4418" y="19862"/>
                  </a:lnTo>
                  <a:cubicBezTo>
                    <a:pt x="4418" y="19861"/>
                    <a:pt x="4418" y="19861"/>
                    <a:pt x="4417" y="19861"/>
                  </a:cubicBezTo>
                  <a:lnTo>
                    <a:pt x="4417" y="19861"/>
                  </a:lnTo>
                  <a:cubicBezTo>
                    <a:pt x="4417" y="19861"/>
                    <a:pt x="4417" y="19861"/>
                    <a:pt x="4417" y="19861"/>
                  </a:cubicBezTo>
                  <a:lnTo>
                    <a:pt x="4417" y="19861"/>
                  </a:lnTo>
                  <a:cubicBezTo>
                    <a:pt x="4417" y="19861"/>
                    <a:pt x="4417" y="19861"/>
                    <a:pt x="4417" y="19861"/>
                  </a:cubicBezTo>
                  <a:lnTo>
                    <a:pt x="4417" y="19861"/>
                  </a:lnTo>
                  <a:cubicBezTo>
                    <a:pt x="4417" y="19861"/>
                    <a:pt x="4417" y="19861"/>
                    <a:pt x="4417" y="19861"/>
                  </a:cubicBezTo>
                  <a:lnTo>
                    <a:pt x="4417" y="19861"/>
                  </a:lnTo>
                  <a:cubicBezTo>
                    <a:pt x="4378" y="19837"/>
                    <a:pt x="4339" y="19811"/>
                    <a:pt x="4301" y="19783"/>
                  </a:cubicBezTo>
                  <a:lnTo>
                    <a:pt x="4303" y="19783"/>
                  </a:lnTo>
                  <a:cubicBezTo>
                    <a:pt x="4227" y="19729"/>
                    <a:pt x="4158" y="19668"/>
                    <a:pt x="4091" y="19603"/>
                  </a:cubicBezTo>
                  <a:cubicBezTo>
                    <a:pt x="4063" y="19576"/>
                    <a:pt x="4037" y="19548"/>
                    <a:pt x="4014" y="19517"/>
                  </a:cubicBezTo>
                  <a:cubicBezTo>
                    <a:pt x="3964" y="19453"/>
                    <a:pt x="3921" y="19386"/>
                    <a:pt x="3877" y="19318"/>
                  </a:cubicBezTo>
                  <a:lnTo>
                    <a:pt x="3877" y="19318"/>
                  </a:lnTo>
                  <a:lnTo>
                    <a:pt x="3880" y="19319"/>
                  </a:lnTo>
                  <a:cubicBezTo>
                    <a:pt x="3800" y="19188"/>
                    <a:pt x="3731" y="19051"/>
                    <a:pt x="3669" y="18910"/>
                  </a:cubicBezTo>
                  <a:lnTo>
                    <a:pt x="3669" y="18910"/>
                  </a:lnTo>
                  <a:cubicBezTo>
                    <a:pt x="3669" y="18910"/>
                    <a:pt x="3669" y="18911"/>
                    <a:pt x="3669" y="18912"/>
                  </a:cubicBezTo>
                  <a:lnTo>
                    <a:pt x="3669" y="18912"/>
                  </a:lnTo>
                  <a:cubicBezTo>
                    <a:pt x="3627" y="18814"/>
                    <a:pt x="3596" y="18714"/>
                    <a:pt x="3563" y="18614"/>
                  </a:cubicBezTo>
                  <a:cubicBezTo>
                    <a:pt x="3540" y="18533"/>
                    <a:pt x="3515" y="18452"/>
                    <a:pt x="3499" y="18369"/>
                  </a:cubicBezTo>
                  <a:cubicBezTo>
                    <a:pt x="3482" y="18287"/>
                    <a:pt x="3468" y="18207"/>
                    <a:pt x="3454" y="18125"/>
                  </a:cubicBezTo>
                  <a:lnTo>
                    <a:pt x="3454" y="18122"/>
                  </a:lnTo>
                  <a:lnTo>
                    <a:pt x="3454" y="18119"/>
                  </a:lnTo>
                  <a:lnTo>
                    <a:pt x="3447" y="18049"/>
                  </a:lnTo>
                  <a:cubicBezTo>
                    <a:pt x="3444" y="18027"/>
                    <a:pt x="3443" y="18003"/>
                    <a:pt x="3442" y="17982"/>
                  </a:cubicBezTo>
                  <a:cubicBezTo>
                    <a:pt x="3442" y="17938"/>
                    <a:pt x="3442" y="17895"/>
                    <a:pt x="3443" y="17852"/>
                  </a:cubicBezTo>
                  <a:cubicBezTo>
                    <a:pt x="3444" y="17810"/>
                    <a:pt x="3448" y="17768"/>
                    <a:pt x="3452" y="17727"/>
                  </a:cubicBezTo>
                  <a:cubicBezTo>
                    <a:pt x="3458" y="17681"/>
                    <a:pt x="3464" y="17636"/>
                    <a:pt x="3472" y="17589"/>
                  </a:cubicBezTo>
                  <a:cubicBezTo>
                    <a:pt x="3477" y="17559"/>
                    <a:pt x="3483" y="17531"/>
                    <a:pt x="3489" y="17502"/>
                  </a:cubicBezTo>
                  <a:lnTo>
                    <a:pt x="3494" y="17502"/>
                  </a:lnTo>
                  <a:lnTo>
                    <a:pt x="3505" y="17448"/>
                  </a:lnTo>
                  <a:cubicBezTo>
                    <a:pt x="3508" y="17435"/>
                    <a:pt x="3510" y="17420"/>
                    <a:pt x="3514" y="17408"/>
                  </a:cubicBezTo>
                  <a:cubicBezTo>
                    <a:pt x="3513" y="17408"/>
                    <a:pt x="3511" y="17408"/>
                    <a:pt x="3511" y="17407"/>
                  </a:cubicBezTo>
                  <a:cubicBezTo>
                    <a:pt x="3510" y="17407"/>
                    <a:pt x="3510" y="17407"/>
                    <a:pt x="3509" y="17405"/>
                  </a:cubicBezTo>
                  <a:cubicBezTo>
                    <a:pt x="3498" y="17402"/>
                    <a:pt x="3487" y="17398"/>
                    <a:pt x="3475" y="17394"/>
                  </a:cubicBezTo>
                  <a:cubicBezTo>
                    <a:pt x="3464" y="17391"/>
                    <a:pt x="3451" y="17387"/>
                    <a:pt x="3439" y="17383"/>
                  </a:cubicBezTo>
                  <a:cubicBezTo>
                    <a:pt x="3438" y="17383"/>
                    <a:pt x="3437" y="17382"/>
                    <a:pt x="3437" y="17382"/>
                  </a:cubicBezTo>
                  <a:cubicBezTo>
                    <a:pt x="3421" y="17377"/>
                    <a:pt x="3406" y="17371"/>
                    <a:pt x="3391" y="17363"/>
                  </a:cubicBezTo>
                  <a:cubicBezTo>
                    <a:pt x="3389" y="17362"/>
                    <a:pt x="3386" y="17361"/>
                    <a:pt x="3384" y="17361"/>
                  </a:cubicBezTo>
                  <a:cubicBezTo>
                    <a:pt x="3382" y="17360"/>
                    <a:pt x="3380" y="17360"/>
                    <a:pt x="3379" y="17358"/>
                  </a:cubicBezTo>
                  <a:cubicBezTo>
                    <a:pt x="3359" y="17352"/>
                    <a:pt x="3339" y="17345"/>
                    <a:pt x="3319" y="17337"/>
                  </a:cubicBezTo>
                  <a:cubicBezTo>
                    <a:pt x="3282" y="17320"/>
                    <a:pt x="3246" y="17299"/>
                    <a:pt x="3210" y="17279"/>
                  </a:cubicBezTo>
                  <a:cubicBezTo>
                    <a:pt x="3107" y="17217"/>
                    <a:pt x="3004" y="17152"/>
                    <a:pt x="2906" y="17083"/>
                  </a:cubicBezTo>
                  <a:cubicBezTo>
                    <a:pt x="2861" y="17047"/>
                    <a:pt x="2817" y="17010"/>
                    <a:pt x="2770" y="16974"/>
                  </a:cubicBezTo>
                  <a:cubicBezTo>
                    <a:pt x="2725" y="16939"/>
                    <a:pt x="2678" y="16907"/>
                    <a:pt x="2632" y="16875"/>
                  </a:cubicBezTo>
                  <a:cubicBezTo>
                    <a:pt x="2603" y="16852"/>
                    <a:pt x="2575" y="16827"/>
                    <a:pt x="2548" y="16803"/>
                  </a:cubicBezTo>
                  <a:cubicBezTo>
                    <a:pt x="2519" y="16777"/>
                    <a:pt x="2494" y="16749"/>
                    <a:pt x="2467" y="16723"/>
                  </a:cubicBezTo>
                  <a:cubicBezTo>
                    <a:pt x="2416" y="16672"/>
                    <a:pt x="2370" y="16618"/>
                    <a:pt x="2326" y="16563"/>
                  </a:cubicBezTo>
                  <a:cubicBezTo>
                    <a:pt x="2285" y="16511"/>
                    <a:pt x="2241" y="16458"/>
                    <a:pt x="2199" y="16407"/>
                  </a:cubicBezTo>
                  <a:cubicBezTo>
                    <a:pt x="2185" y="16387"/>
                    <a:pt x="2172" y="16366"/>
                    <a:pt x="2158" y="16346"/>
                  </a:cubicBezTo>
                  <a:cubicBezTo>
                    <a:pt x="2100" y="16244"/>
                    <a:pt x="2048" y="16138"/>
                    <a:pt x="1993" y="16034"/>
                  </a:cubicBezTo>
                  <a:cubicBezTo>
                    <a:pt x="1939" y="15929"/>
                    <a:pt x="1891" y="15821"/>
                    <a:pt x="1844" y="15712"/>
                  </a:cubicBezTo>
                  <a:cubicBezTo>
                    <a:pt x="1843" y="15711"/>
                    <a:pt x="1843" y="15710"/>
                    <a:pt x="1843" y="15709"/>
                  </a:cubicBezTo>
                  <a:cubicBezTo>
                    <a:pt x="1843" y="15707"/>
                    <a:pt x="1843" y="15706"/>
                    <a:pt x="1842" y="15706"/>
                  </a:cubicBezTo>
                  <a:cubicBezTo>
                    <a:pt x="1828" y="15668"/>
                    <a:pt x="1812" y="15629"/>
                    <a:pt x="1798" y="15590"/>
                  </a:cubicBezTo>
                  <a:cubicBezTo>
                    <a:pt x="1780" y="15542"/>
                    <a:pt x="1766" y="15493"/>
                    <a:pt x="1751" y="15444"/>
                  </a:cubicBezTo>
                  <a:cubicBezTo>
                    <a:pt x="1724" y="15354"/>
                    <a:pt x="1700" y="15263"/>
                    <a:pt x="1676" y="15174"/>
                  </a:cubicBezTo>
                  <a:lnTo>
                    <a:pt x="1676" y="15174"/>
                  </a:lnTo>
                  <a:cubicBezTo>
                    <a:pt x="1676" y="15174"/>
                    <a:pt x="1677" y="15174"/>
                    <a:pt x="1677" y="15175"/>
                  </a:cubicBezTo>
                  <a:lnTo>
                    <a:pt x="1677" y="15175"/>
                  </a:lnTo>
                  <a:cubicBezTo>
                    <a:pt x="1659" y="15102"/>
                    <a:pt x="1642" y="15029"/>
                    <a:pt x="1628" y="14954"/>
                  </a:cubicBezTo>
                  <a:cubicBezTo>
                    <a:pt x="1627" y="14943"/>
                    <a:pt x="1626" y="14933"/>
                    <a:pt x="1623" y="14923"/>
                  </a:cubicBezTo>
                  <a:lnTo>
                    <a:pt x="1604" y="14858"/>
                  </a:lnTo>
                  <a:cubicBezTo>
                    <a:pt x="1601" y="14847"/>
                    <a:pt x="1597" y="14837"/>
                    <a:pt x="1595" y="14828"/>
                  </a:cubicBezTo>
                  <a:cubicBezTo>
                    <a:pt x="1586" y="14804"/>
                    <a:pt x="1580" y="14780"/>
                    <a:pt x="1573" y="14757"/>
                  </a:cubicBezTo>
                  <a:cubicBezTo>
                    <a:pt x="1573" y="14755"/>
                    <a:pt x="1571" y="14752"/>
                    <a:pt x="1570" y="14750"/>
                  </a:cubicBezTo>
                  <a:cubicBezTo>
                    <a:pt x="1566" y="14735"/>
                    <a:pt x="1561" y="14720"/>
                    <a:pt x="1555" y="14705"/>
                  </a:cubicBezTo>
                  <a:lnTo>
                    <a:pt x="1554" y="14705"/>
                  </a:lnTo>
                  <a:cubicBezTo>
                    <a:pt x="1543" y="14669"/>
                    <a:pt x="1532" y="14633"/>
                    <a:pt x="1517" y="14598"/>
                  </a:cubicBezTo>
                  <a:cubicBezTo>
                    <a:pt x="1503" y="14562"/>
                    <a:pt x="1490" y="14524"/>
                    <a:pt x="1473" y="14489"/>
                  </a:cubicBezTo>
                  <a:cubicBezTo>
                    <a:pt x="1470" y="14482"/>
                    <a:pt x="1466" y="14474"/>
                    <a:pt x="1461" y="14468"/>
                  </a:cubicBezTo>
                  <a:cubicBezTo>
                    <a:pt x="1459" y="14473"/>
                    <a:pt x="1459" y="14478"/>
                    <a:pt x="1457" y="14484"/>
                  </a:cubicBezTo>
                  <a:cubicBezTo>
                    <a:pt x="1459" y="14508"/>
                    <a:pt x="1459" y="14531"/>
                    <a:pt x="1459" y="14554"/>
                  </a:cubicBezTo>
                  <a:cubicBezTo>
                    <a:pt x="1459" y="14585"/>
                    <a:pt x="1457" y="14616"/>
                    <a:pt x="1457" y="14648"/>
                  </a:cubicBezTo>
                  <a:cubicBezTo>
                    <a:pt x="1457" y="14660"/>
                    <a:pt x="1461" y="14670"/>
                    <a:pt x="1461" y="14682"/>
                  </a:cubicBezTo>
                  <a:cubicBezTo>
                    <a:pt x="1418" y="14672"/>
                    <a:pt x="1374" y="14662"/>
                    <a:pt x="1332" y="14649"/>
                  </a:cubicBezTo>
                  <a:cubicBezTo>
                    <a:pt x="1307" y="14642"/>
                    <a:pt x="1284" y="14634"/>
                    <a:pt x="1259" y="14626"/>
                  </a:cubicBezTo>
                  <a:cubicBezTo>
                    <a:pt x="1223" y="14610"/>
                    <a:pt x="1189" y="14592"/>
                    <a:pt x="1156" y="14574"/>
                  </a:cubicBezTo>
                  <a:lnTo>
                    <a:pt x="1156" y="14574"/>
                  </a:lnTo>
                  <a:lnTo>
                    <a:pt x="1157" y="14575"/>
                  </a:lnTo>
                  <a:cubicBezTo>
                    <a:pt x="1156" y="14574"/>
                    <a:pt x="1153" y="14572"/>
                    <a:pt x="1152" y="14571"/>
                  </a:cubicBezTo>
                  <a:cubicBezTo>
                    <a:pt x="1079" y="14525"/>
                    <a:pt x="1011" y="14473"/>
                    <a:pt x="941" y="14421"/>
                  </a:cubicBezTo>
                  <a:cubicBezTo>
                    <a:pt x="913" y="14396"/>
                    <a:pt x="883" y="14374"/>
                    <a:pt x="853" y="14348"/>
                  </a:cubicBezTo>
                  <a:cubicBezTo>
                    <a:pt x="826" y="14323"/>
                    <a:pt x="799" y="14298"/>
                    <a:pt x="771" y="14273"/>
                  </a:cubicBezTo>
                  <a:cubicBezTo>
                    <a:pt x="748" y="14247"/>
                    <a:pt x="724" y="14223"/>
                    <a:pt x="702" y="14195"/>
                  </a:cubicBezTo>
                  <a:cubicBezTo>
                    <a:pt x="675" y="14164"/>
                    <a:pt x="647" y="14132"/>
                    <a:pt x="622" y="14100"/>
                  </a:cubicBezTo>
                  <a:lnTo>
                    <a:pt x="622" y="14100"/>
                  </a:lnTo>
                  <a:cubicBezTo>
                    <a:pt x="624" y="14101"/>
                    <a:pt x="625" y="14102"/>
                    <a:pt x="626" y="14105"/>
                  </a:cubicBezTo>
                  <a:lnTo>
                    <a:pt x="626" y="14105"/>
                  </a:lnTo>
                  <a:cubicBezTo>
                    <a:pt x="625" y="14102"/>
                    <a:pt x="624" y="14101"/>
                    <a:pt x="622" y="14099"/>
                  </a:cubicBezTo>
                  <a:lnTo>
                    <a:pt x="620" y="14097"/>
                  </a:lnTo>
                  <a:cubicBezTo>
                    <a:pt x="601" y="14071"/>
                    <a:pt x="580" y="14044"/>
                    <a:pt x="563" y="14018"/>
                  </a:cubicBezTo>
                  <a:cubicBezTo>
                    <a:pt x="542" y="13988"/>
                    <a:pt x="523" y="13957"/>
                    <a:pt x="506" y="13926"/>
                  </a:cubicBezTo>
                  <a:cubicBezTo>
                    <a:pt x="471" y="13859"/>
                    <a:pt x="440" y="13792"/>
                    <a:pt x="408" y="13724"/>
                  </a:cubicBezTo>
                  <a:cubicBezTo>
                    <a:pt x="374" y="13651"/>
                    <a:pt x="342" y="13579"/>
                    <a:pt x="310" y="13506"/>
                  </a:cubicBezTo>
                  <a:cubicBezTo>
                    <a:pt x="298" y="13473"/>
                    <a:pt x="285" y="13440"/>
                    <a:pt x="275" y="13408"/>
                  </a:cubicBezTo>
                  <a:cubicBezTo>
                    <a:pt x="264" y="13375"/>
                    <a:pt x="254" y="13343"/>
                    <a:pt x="245" y="13310"/>
                  </a:cubicBezTo>
                  <a:cubicBezTo>
                    <a:pt x="233" y="13261"/>
                    <a:pt x="221" y="13215"/>
                    <a:pt x="211" y="13166"/>
                  </a:cubicBezTo>
                  <a:cubicBezTo>
                    <a:pt x="201" y="13119"/>
                    <a:pt x="192" y="13069"/>
                    <a:pt x="185" y="13022"/>
                  </a:cubicBezTo>
                  <a:cubicBezTo>
                    <a:pt x="180" y="12966"/>
                    <a:pt x="173" y="12910"/>
                    <a:pt x="172" y="12854"/>
                  </a:cubicBezTo>
                  <a:cubicBezTo>
                    <a:pt x="171" y="12797"/>
                    <a:pt x="169" y="12740"/>
                    <a:pt x="169" y="12683"/>
                  </a:cubicBezTo>
                  <a:lnTo>
                    <a:pt x="169" y="12681"/>
                  </a:lnTo>
                  <a:lnTo>
                    <a:pt x="169" y="12677"/>
                  </a:lnTo>
                  <a:cubicBezTo>
                    <a:pt x="172" y="12510"/>
                    <a:pt x="182" y="12343"/>
                    <a:pt x="203" y="12178"/>
                  </a:cubicBezTo>
                  <a:cubicBezTo>
                    <a:pt x="212" y="12126"/>
                    <a:pt x="221" y="12074"/>
                    <a:pt x="231" y="12023"/>
                  </a:cubicBezTo>
                  <a:cubicBezTo>
                    <a:pt x="242" y="11971"/>
                    <a:pt x="257" y="11922"/>
                    <a:pt x="271" y="11871"/>
                  </a:cubicBezTo>
                  <a:lnTo>
                    <a:pt x="271" y="11871"/>
                  </a:lnTo>
                  <a:cubicBezTo>
                    <a:pt x="271" y="11873"/>
                    <a:pt x="270" y="11875"/>
                    <a:pt x="270" y="11877"/>
                  </a:cubicBezTo>
                  <a:cubicBezTo>
                    <a:pt x="284" y="11829"/>
                    <a:pt x="300" y="11780"/>
                    <a:pt x="316" y="11733"/>
                  </a:cubicBezTo>
                  <a:cubicBezTo>
                    <a:pt x="332" y="11685"/>
                    <a:pt x="353" y="11639"/>
                    <a:pt x="373" y="11592"/>
                  </a:cubicBezTo>
                  <a:cubicBezTo>
                    <a:pt x="391" y="11553"/>
                    <a:pt x="409" y="11514"/>
                    <a:pt x="427" y="11476"/>
                  </a:cubicBezTo>
                  <a:cubicBezTo>
                    <a:pt x="445" y="11439"/>
                    <a:pt x="464" y="11405"/>
                    <a:pt x="484" y="11371"/>
                  </a:cubicBezTo>
                  <a:lnTo>
                    <a:pt x="484" y="11371"/>
                  </a:lnTo>
                  <a:cubicBezTo>
                    <a:pt x="485" y="11370"/>
                    <a:pt x="485" y="11369"/>
                    <a:pt x="485" y="11368"/>
                  </a:cubicBezTo>
                  <a:lnTo>
                    <a:pt x="485" y="11366"/>
                  </a:lnTo>
                  <a:cubicBezTo>
                    <a:pt x="485" y="11366"/>
                    <a:pt x="485" y="11365"/>
                    <a:pt x="486" y="11365"/>
                  </a:cubicBezTo>
                  <a:cubicBezTo>
                    <a:pt x="521" y="11311"/>
                    <a:pt x="559" y="11258"/>
                    <a:pt x="591" y="11201"/>
                  </a:cubicBezTo>
                  <a:cubicBezTo>
                    <a:pt x="618" y="11156"/>
                    <a:pt x="642" y="11108"/>
                    <a:pt x="668" y="11063"/>
                  </a:cubicBezTo>
                  <a:cubicBezTo>
                    <a:pt x="693" y="11040"/>
                    <a:pt x="720" y="11019"/>
                    <a:pt x="745" y="10996"/>
                  </a:cubicBezTo>
                  <a:cubicBezTo>
                    <a:pt x="748" y="11000"/>
                    <a:pt x="751" y="11004"/>
                    <a:pt x="754" y="11009"/>
                  </a:cubicBezTo>
                  <a:cubicBezTo>
                    <a:pt x="773" y="11036"/>
                    <a:pt x="794" y="11061"/>
                    <a:pt x="816" y="11088"/>
                  </a:cubicBezTo>
                  <a:cubicBezTo>
                    <a:pt x="837" y="11115"/>
                    <a:pt x="862" y="11140"/>
                    <a:pt x="885" y="11168"/>
                  </a:cubicBezTo>
                  <a:cubicBezTo>
                    <a:pt x="905" y="11191"/>
                    <a:pt x="930" y="11213"/>
                    <a:pt x="954" y="11235"/>
                  </a:cubicBezTo>
                  <a:cubicBezTo>
                    <a:pt x="978" y="11259"/>
                    <a:pt x="1003" y="11280"/>
                    <a:pt x="1029" y="11302"/>
                  </a:cubicBezTo>
                  <a:cubicBezTo>
                    <a:pt x="1052" y="11321"/>
                    <a:pt x="1076" y="11341"/>
                    <a:pt x="1099" y="11359"/>
                  </a:cubicBezTo>
                  <a:cubicBezTo>
                    <a:pt x="1127" y="11380"/>
                    <a:pt x="1156" y="11402"/>
                    <a:pt x="1186" y="11421"/>
                  </a:cubicBezTo>
                  <a:cubicBezTo>
                    <a:pt x="1214" y="11440"/>
                    <a:pt x="1243" y="11458"/>
                    <a:pt x="1272" y="11476"/>
                  </a:cubicBezTo>
                  <a:cubicBezTo>
                    <a:pt x="1305" y="11494"/>
                    <a:pt x="1337" y="11511"/>
                    <a:pt x="1369" y="11530"/>
                  </a:cubicBezTo>
                  <a:cubicBezTo>
                    <a:pt x="1424" y="11558"/>
                    <a:pt x="1482" y="11586"/>
                    <a:pt x="1540" y="11608"/>
                  </a:cubicBezTo>
                  <a:cubicBezTo>
                    <a:pt x="1573" y="11620"/>
                    <a:pt x="1605" y="11631"/>
                    <a:pt x="1637" y="11643"/>
                  </a:cubicBezTo>
                  <a:cubicBezTo>
                    <a:pt x="1671" y="11653"/>
                    <a:pt x="1705" y="11662"/>
                    <a:pt x="1740" y="11672"/>
                  </a:cubicBezTo>
                  <a:cubicBezTo>
                    <a:pt x="1806" y="11691"/>
                    <a:pt x="1873" y="11705"/>
                    <a:pt x="1939" y="11718"/>
                  </a:cubicBezTo>
                  <a:cubicBezTo>
                    <a:pt x="1973" y="11726"/>
                    <a:pt x="2009" y="11733"/>
                    <a:pt x="2045" y="11738"/>
                  </a:cubicBezTo>
                  <a:cubicBezTo>
                    <a:pt x="2051" y="11739"/>
                    <a:pt x="2058" y="11741"/>
                    <a:pt x="2064" y="11741"/>
                  </a:cubicBezTo>
                  <a:cubicBezTo>
                    <a:pt x="2071" y="11741"/>
                    <a:pt x="2080" y="11739"/>
                    <a:pt x="2087" y="11739"/>
                  </a:cubicBezTo>
                  <a:cubicBezTo>
                    <a:pt x="2108" y="11738"/>
                    <a:pt x="2128" y="11738"/>
                    <a:pt x="2149" y="11738"/>
                  </a:cubicBezTo>
                  <a:cubicBezTo>
                    <a:pt x="2179" y="11738"/>
                    <a:pt x="2208" y="11737"/>
                    <a:pt x="2237" y="11736"/>
                  </a:cubicBezTo>
                  <a:lnTo>
                    <a:pt x="2241" y="11736"/>
                  </a:lnTo>
                  <a:cubicBezTo>
                    <a:pt x="2275" y="11733"/>
                    <a:pt x="2309" y="11732"/>
                    <a:pt x="2343" y="11728"/>
                  </a:cubicBezTo>
                  <a:cubicBezTo>
                    <a:pt x="2379" y="11724"/>
                    <a:pt x="2415" y="11718"/>
                    <a:pt x="2451" y="11712"/>
                  </a:cubicBezTo>
                  <a:lnTo>
                    <a:pt x="2451" y="11712"/>
                  </a:lnTo>
                  <a:lnTo>
                    <a:pt x="2450" y="11713"/>
                  </a:lnTo>
                  <a:cubicBezTo>
                    <a:pt x="2512" y="11702"/>
                    <a:pt x="2572" y="11689"/>
                    <a:pt x="2633" y="11671"/>
                  </a:cubicBezTo>
                  <a:cubicBezTo>
                    <a:pt x="2720" y="11641"/>
                    <a:pt x="2804" y="11608"/>
                    <a:pt x="2890" y="11572"/>
                  </a:cubicBezTo>
                  <a:cubicBezTo>
                    <a:pt x="2896" y="11569"/>
                    <a:pt x="2902" y="11567"/>
                    <a:pt x="2907" y="11563"/>
                  </a:cubicBezTo>
                  <a:lnTo>
                    <a:pt x="2907" y="11563"/>
                  </a:lnTo>
                  <a:cubicBezTo>
                    <a:pt x="2901" y="11564"/>
                    <a:pt x="2894" y="11566"/>
                    <a:pt x="2887" y="11568"/>
                  </a:cubicBezTo>
                  <a:cubicBezTo>
                    <a:pt x="2845" y="11577"/>
                    <a:pt x="2806" y="11586"/>
                    <a:pt x="2765" y="11594"/>
                  </a:cubicBezTo>
                  <a:cubicBezTo>
                    <a:pt x="2720" y="11602"/>
                    <a:pt x="2677" y="11609"/>
                    <a:pt x="2632" y="11617"/>
                  </a:cubicBezTo>
                  <a:lnTo>
                    <a:pt x="2632" y="11617"/>
                  </a:lnTo>
                  <a:cubicBezTo>
                    <a:pt x="2633" y="11617"/>
                    <a:pt x="2635" y="11617"/>
                    <a:pt x="2636" y="11617"/>
                  </a:cubicBezTo>
                  <a:cubicBezTo>
                    <a:pt x="2572" y="11625"/>
                    <a:pt x="2510" y="11634"/>
                    <a:pt x="2446" y="11636"/>
                  </a:cubicBezTo>
                  <a:cubicBezTo>
                    <a:pt x="2432" y="11636"/>
                    <a:pt x="2419" y="11636"/>
                    <a:pt x="2405" y="11636"/>
                  </a:cubicBezTo>
                  <a:cubicBezTo>
                    <a:pt x="2328" y="11636"/>
                    <a:pt x="2252" y="11632"/>
                    <a:pt x="2177" y="11625"/>
                  </a:cubicBezTo>
                  <a:lnTo>
                    <a:pt x="2178" y="11625"/>
                  </a:lnTo>
                  <a:cubicBezTo>
                    <a:pt x="2151" y="11623"/>
                    <a:pt x="2123" y="11619"/>
                    <a:pt x="2095" y="11617"/>
                  </a:cubicBezTo>
                  <a:cubicBezTo>
                    <a:pt x="2068" y="11614"/>
                    <a:pt x="2041" y="11608"/>
                    <a:pt x="2014" y="11604"/>
                  </a:cubicBezTo>
                  <a:cubicBezTo>
                    <a:pt x="1961" y="11597"/>
                    <a:pt x="1909" y="11582"/>
                    <a:pt x="1856" y="11569"/>
                  </a:cubicBezTo>
                  <a:lnTo>
                    <a:pt x="1856" y="11569"/>
                  </a:lnTo>
                  <a:cubicBezTo>
                    <a:pt x="1857" y="11569"/>
                    <a:pt x="1857" y="11570"/>
                    <a:pt x="1858" y="11571"/>
                  </a:cubicBezTo>
                  <a:cubicBezTo>
                    <a:pt x="1855" y="11569"/>
                    <a:pt x="1853" y="11569"/>
                    <a:pt x="1850" y="11569"/>
                  </a:cubicBezTo>
                  <a:lnTo>
                    <a:pt x="1849" y="11569"/>
                  </a:lnTo>
                  <a:cubicBezTo>
                    <a:pt x="1816" y="11560"/>
                    <a:pt x="1780" y="11552"/>
                    <a:pt x="1745" y="11542"/>
                  </a:cubicBezTo>
                  <a:cubicBezTo>
                    <a:pt x="1708" y="11532"/>
                    <a:pt x="1671" y="11521"/>
                    <a:pt x="1635" y="11509"/>
                  </a:cubicBezTo>
                  <a:cubicBezTo>
                    <a:pt x="1591" y="11491"/>
                    <a:pt x="1547" y="11475"/>
                    <a:pt x="1506" y="11454"/>
                  </a:cubicBezTo>
                  <a:cubicBezTo>
                    <a:pt x="1461" y="11433"/>
                    <a:pt x="1416" y="11411"/>
                    <a:pt x="1373" y="11387"/>
                  </a:cubicBezTo>
                  <a:cubicBezTo>
                    <a:pt x="1351" y="11375"/>
                    <a:pt x="1328" y="11361"/>
                    <a:pt x="1306" y="11347"/>
                  </a:cubicBezTo>
                  <a:cubicBezTo>
                    <a:pt x="1284" y="11334"/>
                    <a:pt x="1264" y="11320"/>
                    <a:pt x="1244" y="11306"/>
                  </a:cubicBezTo>
                  <a:lnTo>
                    <a:pt x="1243" y="11306"/>
                  </a:lnTo>
                  <a:lnTo>
                    <a:pt x="1241" y="11305"/>
                  </a:lnTo>
                  <a:cubicBezTo>
                    <a:pt x="1208" y="11279"/>
                    <a:pt x="1173" y="11253"/>
                    <a:pt x="1140" y="11226"/>
                  </a:cubicBezTo>
                  <a:cubicBezTo>
                    <a:pt x="1107" y="11200"/>
                    <a:pt x="1076" y="11173"/>
                    <a:pt x="1045" y="11145"/>
                  </a:cubicBezTo>
                  <a:cubicBezTo>
                    <a:pt x="1024" y="11124"/>
                    <a:pt x="1003" y="11104"/>
                    <a:pt x="983" y="11084"/>
                  </a:cubicBezTo>
                  <a:cubicBezTo>
                    <a:pt x="964" y="11065"/>
                    <a:pt x="947" y="11044"/>
                    <a:pt x="929" y="11024"/>
                  </a:cubicBezTo>
                  <a:lnTo>
                    <a:pt x="929" y="11024"/>
                  </a:lnTo>
                  <a:cubicBezTo>
                    <a:pt x="929" y="11024"/>
                    <a:pt x="929" y="11025"/>
                    <a:pt x="929" y="11025"/>
                  </a:cubicBezTo>
                  <a:cubicBezTo>
                    <a:pt x="928" y="11024"/>
                    <a:pt x="927" y="11022"/>
                    <a:pt x="926" y="11021"/>
                  </a:cubicBezTo>
                  <a:lnTo>
                    <a:pt x="926" y="11021"/>
                  </a:lnTo>
                  <a:cubicBezTo>
                    <a:pt x="927" y="11022"/>
                    <a:pt x="928" y="11023"/>
                    <a:pt x="929" y="11024"/>
                  </a:cubicBezTo>
                  <a:lnTo>
                    <a:pt x="929" y="11024"/>
                  </a:lnTo>
                  <a:cubicBezTo>
                    <a:pt x="928" y="11022"/>
                    <a:pt x="926" y="11021"/>
                    <a:pt x="925" y="11020"/>
                  </a:cubicBezTo>
                  <a:lnTo>
                    <a:pt x="925" y="11020"/>
                  </a:lnTo>
                  <a:cubicBezTo>
                    <a:pt x="925" y="11020"/>
                    <a:pt x="925" y="11020"/>
                    <a:pt x="926" y="11021"/>
                  </a:cubicBezTo>
                  <a:lnTo>
                    <a:pt x="926" y="11021"/>
                  </a:lnTo>
                  <a:cubicBezTo>
                    <a:pt x="925" y="11020"/>
                    <a:pt x="925" y="11019"/>
                    <a:pt x="924" y="11019"/>
                  </a:cubicBezTo>
                  <a:lnTo>
                    <a:pt x="924" y="11019"/>
                  </a:lnTo>
                  <a:cubicBezTo>
                    <a:pt x="924" y="11019"/>
                    <a:pt x="924" y="11019"/>
                    <a:pt x="925" y="11020"/>
                  </a:cubicBezTo>
                  <a:lnTo>
                    <a:pt x="925" y="11020"/>
                  </a:lnTo>
                  <a:cubicBezTo>
                    <a:pt x="897" y="10985"/>
                    <a:pt x="871" y="10951"/>
                    <a:pt x="843" y="10915"/>
                  </a:cubicBezTo>
                  <a:cubicBezTo>
                    <a:pt x="816" y="10875"/>
                    <a:pt x="789" y="10835"/>
                    <a:pt x="761" y="10795"/>
                  </a:cubicBezTo>
                  <a:cubicBezTo>
                    <a:pt x="745" y="10769"/>
                    <a:pt x="729" y="10742"/>
                    <a:pt x="713" y="10715"/>
                  </a:cubicBezTo>
                  <a:cubicBezTo>
                    <a:pt x="697" y="10689"/>
                    <a:pt x="685" y="10661"/>
                    <a:pt x="671" y="10634"/>
                  </a:cubicBezTo>
                  <a:cubicBezTo>
                    <a:pt x="656" y="10597"/>
                    <a:pt x="639" y="10560"/>
                    <a:pt x="626" y="10523"/>
                  </a:cubicBezTo>
                  <a:cubicBezTo>
                    <a:pt x="610" y="10480"/>
                    <a:pt x="596" y="10438"/>
                    <a:pt x="583" y="10395"/>
                  </a:cubicBezTo>
                  <a:cubicBezTo>
                    <a:pt x="575" y="10369"/>
                    <a:pt x="569" y="10343"/>
                    <a:pt x="563" y="10315"/>
                  </a:cubicBezTo>
                  <a:cubicBezTo>
                    <a:pt x="554" y="10291"/>
                    <a:pt x="551" y="10263"/>
                    <a:pt x="546" y="10240"/>
                  </a:cubicBezTo>
                  <a:cubicBezTo>
                    <a:pt x="539" y="10203"/>
                    <a:pt x="534" y="10167"/>
                    <a:pt x="531" y="10129"/>
                  </a:cubicBezTo>
                  <a:cubicBezTo>
                    <a:pt x="528" y="10112"/>
                    <a:pt x="526" y="10092"/>
                    <a:pt x="526" y="10074"/>
                  </a:cubicBezTo>
                  <a:cubicBezTo>
                    <a:pt x="523" y="10052"/>
                    <a:pt x="523" y="10031"/>
                    <a:pt x="522" y="10008"/>
                  </a:cubicBezTo>
                  <a:lnTo>
                    <a:pt x="522" y="10009"/>
                  </a:lnTo>
                  <a:cubicBezTo>
                    <a:pt x="521" y="9907"/>
                    <a:pt x="517" y="9804"/>
                    <a:pt x="527" y="9703"/>
                  </a:cubicBezTo>
                  <a:cubicBezTo>
                    <a:pt x="532" y="9662"/>
                    <a:pt x="538" y="9621"/>
                    <a:pt x="547" y="9580"/>
                  </a:cubicBezTo>
                  <a:lnTo>
                    <a:pt x="547" y="9580"/>
                  </a:lnTo>
                  <a:cubicBezTo>
                    <a:pt x="546" y="9582"/>
                    <a:pt x="546" y="9585"/>
                    <a:pt x="544" y="9587"/>
                  </a:cubicBezTo>
                  <a:cubicBezTo>
                    <a:pt x="554" y="9544"/>
                    <a:pt x="565" y="9499"/>
                    <a:pt x="577" y="9455"/>
                  </a:cubicBezTo>
                  <a:cubicBezTo>
                    <a:pt x="552" y="9440"/>
                    <a:pt x="565" y="9397"/>
                    <a:pt x="578" y="9353"/>
                  </a:cubicBezTo>
                  <a:cubicBezTo>
                    <a:pt x="590" y="9323"/>
                    <a:pt x="600" y="9296"/>
                    <a:pt x="613" y="9266"/>
                  </a:cubicBezTo>
                  <a:cubicBezTo>
                    <a:pt x="629" y="9233"/>
                    <a:pt x="645" y="9198"/>
                    <a:pt x="662" y="9165"/>
                  </a:cubicBezTo>
                  <a:cubicBezTo>
                    <a:pt x="678" y="9130"/>
                    <a:pt x="694" y="9094"/>
                    <a:pt x="709" y="9059"/>
                  </a:cubicBezTo>
                  <a:cubicBezTo>
                    <a:pt x="724" y="9028"/>
                    <a:pt x="739" y="8996"/>
                    <a:pt x="755" y="8965"/>
                  </a:cubicBezTo>
                  <a:cubicBezTo>
                    <a:pt x="768" y="8942"/>
                    <a:pt x="780" y="8921"/>
                    <a:pt x="792" y="8899"/>
                  </a:cubicBezTo>
                  <a:cubicBezTo>
                    <a:pt x="804" y="8878"/>
                    <a:pt x="820" y="8858"/>
                    <a:pt x="832" y="8838"/>
                  </a:cubicBezTo>
                  <a:cubicBezTo>
                    <a:pt x="833" y="8837"/>
                    <a:pt x="835" y="8834"/>
                    <a:pt x="836" y="8833"/>
                  </a:cubicBezTo>
                  <a:cubicBezTo>
                    <a:pt x="874" y="8780"/>
                    <a:pt x="914" y="8730"/>
                    <a:pt x="956" y="8679"/>
                  </a:cubicBezTo>
                  <a:cubicBezTo>
                    <a:pt x="975" y="8661"/>
                    <a:pt x="993" y="8641"/>
                    <a:pt x="1014" y="8623"/>
                  </a:cubicBezTo>
                  <a:cubicBezTo>
                    <a:pt x="1039" y="8602"/>
                    <a:pt x="1065" y="8583"/>
                    <a:pt x="1094" y="8565"/>
                  </a:cubicBezTo>
                  <a:cubicBezTo>
                    <a:pt x="1143" y="8536"/>
                    <a:pt x="1192" y="8507"/>
                    <a:pt x="1244" y="8481"/>
                  </a:cubicBezTo>
                  <a:cubicBezTo>
                    <a:pt x="1272" y="8470"/>
                    <a:pt x="1302" y="8458"/>
                    <a:pt x="1330" y="8447"/>
                  </a:cubicBezTo>
                  <a:cubicBezTo>
                    <a:pt x="1410" y="8423"/>
                    <a:pt x="1491" y="8405"/>
                    <a:pt x="1573" y="8386"/>
                  </a:cubicBezTo>
                  <a:cubicBezTo>
                    <a:pt x="1576" y="8409"/>
                    <a:pt x="1580" y="8430"/>
                    <a:pt x="1584" y="8454"/>
                  </a:cubicBezTo>
                  <a:cubicBezTo>
                    <a:pt x="1595" y="8518"/>
                    <a:pt x="1606" y="8581"/>
                    <a:pt x="1620" y="8644"/>
                  </a:cubicBezTo>
                  <a:cubicBezTo>
                    <a:pt x="1624" y="8661"/>
                    <a:pt x="1628" y="8676"/>
                    <a:pt x="1632" y="8693"/>
                  </a:cubicBezTo>
                  <a:cubicBezTo>
                    <a:pt x="1636" y="8709"/>
                    <a:pt x="1642" y="8727"/>
                    <a:pt x="1647" y="8743"/>
                  </a:cubicBezTo>
                  <a:cubicBezTo>
                    <a:pt x="1658" y="8776"/>
                    <a:pt x="1672" y="8808"/>
                    <a:pt x="1684" y="8842"/>
                  </a:cubicBezTo>
                  <a:cubicBezTo>
                    <a:pt x="1697" y="8871"/>
                    <a:pt x="1709" y="8898"/>
                    <a:pt x="1724" y="8926"/>
                  </a:cubicBezTo>
                  <a:cubicBezTo>
                    <a:pt x="1741" y="8962"/>
                    <a:pt x="1760" y="8996"/>
                    <a:pt x="1777" y="9032"/>
                  </a:cubicBezTo>
                  <a:cubicBezTo>
                    <a:pt x="1808" y="9088"/>
                    <a:pt x="1842" y="9143"/>
                    <a:pt x="1881" y="9193"/>
                  </a:cubicBezTo>
                  <a:cubicBezTo>
                    <a:pt x="1922" y="9246"/>
                    <a:pt x="1963" y="9300"/>
                    <a:pt x="2007" y="9351"/>
                  </a:cubicBezTo>
                  <a:cubicBezTo>
                    <a:pt x="2028" y="9377"/>
                    <a:pt x="2050" y="9401"/>
                    <a:pt x="2071" y="9425"/>
                  </a:cubicBezTo>
                  <a:cubicBezTo>
                    <a:pt x="2097" y="9454"/>
                    <a:pt x="2125" y="9482"/>
                    <a:pt x="2152" y="9509"/>
                  </a:cubicBezTo>
                  <a:cubicBezTo>
                    <a:pt x="2199" y="9558"/>
                    <a:pt x="2254" y="9604"/>
                    <a:pt x="2307" y="9647"/>
                  </a:cubicBezTo>
                  <a:cubicBezTo>
                    <a:pt x="2357" y="9688"/>
                    <a:pt x="2409" y="9730"/>
                    <a:pt x="2462" y="9767"/>
                  </a:cubicBezTo>
                  <a:cubicBezTo>
                    <a:pt x="2517" y="9807"/>
                    <a:pt x="2571" y="9846"/>
                    <a:pt x="2629" y="9882"/>
                  </a:cubicBezTo>
                  <a:cubicBezTo>
                    <a:pt x="2651" y="9896"/>
                    <a:pt x="2674" y="9909"/>
                    <a:pt x="2698" y="9922"/>
                  </a:cubicBezTo>
                  <a:cubicBezTo>
                    <a:pt x="2772" y="9950"/>
                    <a:pt x="2849" y="9972"/>
                    <a:pt x="2925" y="9998"/>
                  </a:cubicBezTo>
                  <a:lnTo>
                    <a:pt x="2925" y="9998"/>
                  </a:lnTo>
                  <a:cubicBezTo>
                    <a:pt x="2925" y="9998"/>
                    <a:pt x="2925" y="9997"/>
                    <a:pt x="2925" y="9997"/>
                  </a:cubicBezTo>
                  <a:lnTo>
                    <a:pt x="2925" y="9997"/>
                  </a:lnTo>
                  <a:cubicBezTo>
                    <a:pt x="2943" y="10003"/>
                    <a:pt x="2963" y="10008"/>
                    <a:pt x="2983" y="10014"/>
                  </a:cubicBezTo>
                  <a:lnTo>
                    <a:pt x="2988" y="10014"/>
                  </a:lnTo>
                  <a:cubicBezTo>
                    <a:pt x="2992" y="10015"/>
                    <a:pt x="2994" y="10015"/>
                    <a:pt x="2997" y="10015"/>
                  </a:cubicBezTo>
                  <a:cubicBezTo>
                    <a:pt x="2999" y="10015"/>
                    <a:pt x="3000" y="10017"/>
                    <a:pt x="3003" y="10017"/>
                  </a:cubicBezTo>
                  <a:cubicBezTo>
                    <a:pt x="3061" y="10024"/>
                    <a:pt x="3119" y="10026"/>
                    <a:pt x="3179" y="10028"/>
                  </a:cubicBezTo>
                  <a:lnTo>
                    <a:pt x="3207" y="10028"/>
                  </a:lnTo>
                  <a:cubicBezTo>
                    <a:pt x="3262" y="10026"/>
                    <a:pt x="3319" y="10025"/>
                    <a:pt x="3375" y="10020"/>
                  </a:cubicBezTo>
                  <a:cubicBezTo>
                    <a:pt x="3346" y="10015"/>
                    <a:pt x="3319" y="10009"/>
                    <a:pt x="3293" y="10002"/>
                  </a:cubicBezTo>
                  <a:lnTo>
                    <a:pt x="3293" y="10002"/>
                  </a:lnTo>
                  <a:cubicBezTo>
                    <a:pt x="3293" y="10003"/>
                    <a:pt x="3293" y="10003"/>
                    <a:pt x="3293" y="10003"/>
                  </a:cubicBezTo>
                  <a:cubicBezTo>
                    <a:pt x="3267" y="9997"/>
                    <a:pt x="3240" y="9991"/>
                    <a:pt x="3211" y="9983"/>
                  </a:cubicBezTo>
                  <a:cubicBezTo>
                    <a:pt x="3181" y="9974"/>
                    <a:pt x="3152" y="9966"/>
                    <a:pt x="3122" y="9957"/>
                  </a:cubicBezTo>
                  <a:cubicBezTo>
                    <a:pt x="3070" y="9941"/>
                    <a:pt x="3019" y="9922"/>
                    <a:pt x="2968" y="9902"/>
                  </a:cubicBezTo>
                  <a:cubicBezTo>
                    <a:pt x="2936" y="9889"/>
                    <a:pt x="2902" y="9875"/>
                    <a:pt x="2871" y="9860"/>
                  </a:cubicBezTo>
                  <a:cubicBezTo>
                    <a:pt x="2835" y="9843"/>
                    <a:pt x="2800" y="9826"/>
                    <a:pt x="2764" y="9808"/>
                  </a:cubicBezTo>
                  <a:lnTo>
                    <a:pt x="2764" y="9808"/>
                  </a:lnTo>
                  <a:cubicBezTo>
                    <a:pt x="2765" y="9808"/>
                    <a:pt x="2766" y="9808"/>
                    <a:pt x="2766" y="9808"/>
                  </a:cubicBezTo>
                  <a:cubicBezTo>
                    <a:pt x="2725" y="9784"/>
                    <a:pt x="2684" y="9760"/>
                    <a:pt x="2644" y="9734"/>
                  </a:cubicBezTo>
                  <a:cubicBezTo>
                    <a:pt x="2605" y="9708"/>
                    <a:pt x="2567" y="9679"/>
                    <a:pt x="2529" y="9651"/>
                  </a:cubicBezTo>
                  <a:lnTo>
                    <a:pt x="2530" y="9651"/>
                  </a:lnTo>
                  <a:cubicBezTo>
                    <a:pt x="2484" y="9617"/>
                    <a:pt x="2440" y="9581"/>
                    <a:pt x="2396" y="9545"/>
                  </a:cubicBezTo>
                  <a:cubicBezTo>
                    <a:pt x="2345" y="9504"/>
                    <a:pt x="2296" y="9460"/>
                    <a:pt x="2249" y="9416"/>
                  </a:cubicBezTo>
                  <a:cubicBezTo>
                    <a:pt x="2209" y="9375"/>
                    <a:pt x="2170" y="9333"/>
                    <a:pt x="2132" y="9290"/>
                  </a:cubicBezTo>
                  <a:cubicBezTo>
                    <a:pt x="2094" y="9245"/>
                    <a:pt x="2056" y="9198"/>
                    <a:pt x="2019" y="9151"/>
                  </a:cubicBezTo>
                  <a:lnTo>
                    <a:pt x="2019" y="9151"/>
                  </a:lnTo>
                  <a:lnTo>
                    <a:pt x="2020" y="9152"/>
                  </a:lnTo>
                  <a:cubicBezTo>
                    <a:pt x="2007" y="9134"/>
                    <a:pt x="1994" y="9117"/>
                    <a:pt x="1981" y="9099"/>
                  </a:cubicBezTo>
                  <a:cubicBezTo>
                    <a:pt x="1967" y="9081"/>
                    <a:pt x="1955" y="9063"/>
                    <a:pt x="1942" y="9043"/>
                  </a:cubicBezTo>
                  <a:cubicBezTo>
                    <a:pt x="1919" y="9002"/>
                    <a:pt x="1894" y="8961"/>
                    <a:pt x="1870" y="8919"/>
                  </a:cubicBezTo>
                  <a:cubicBezTo>
                    <a:pt x="1848" y="8877"/>
                    <a:pt x="1829" y="8835"/>
                    <a:pt x="1808" y="8791"/>
                  </a:cubicBezTo>
                  <a:cubicBezTo>
                    <a:pt x="1800" y="8769"/>
                    <a:pt x="1791" y="8745"/>
                    <a:pt x="1781" y="8724"/>
                  </a:cubicBezTo>
                  <a:cubicBezTo>
                    <a:pt x="1772" y="8702"/>
                    <a:pt x="1767" y="8678"/>
                    <a:pt x="1760" y="8655"/>
                  </a:cubicBezTo>
                  <a:cubicBezTo>
                    <a:pt x="1748" y="8605"/>
                    <a:pt x="1738" y="8554"/>
                    <a:pt x="1728" y="8505"/>
                  </a:cubicBezTo>
                  <a:cubicBezTo>
                    <a:pt x="1717" y="8449"/>
                    <a:pt x="1708" y="8392"/>
                    <a:pt x="1699" y="8335"/>
                  </a:cubicBezTo>
                  <a:cubicBezTo>
                    <a:pt x="1695" y="8306"/>
                    <a:pt x="1693" y="8278"/>
                    <a:pt x="1688" y="8248"/>
                  </a:cubicBezTo>
                  <a:cubicBezTo>
                    <a:pt x="1684" y="8231"/>
                    <a:pt x="1687" y="8216"/>
                    <a:pt x="1684" y="8198"/>
                  </a:cubicBezTo>
                  <a:cubicBezTo>
                    <a:pt x="1684" y="8182"/>
                    <a:pt x="1683" y="8166"/>
                    <a:pt x="1682" y="8150"/>
                  </a:cubicBezTo>
                  <a:cubicBezTo>
                    <a:pt x="1681" y="8059"/>
                    <a:pt x="1682" y="7969"/>
                    <a:pt x="1690" y="7878"/>
                  </a:cubicBezTo>
                  <a:cubicBezTo>
                    <a:pt x="1697" y="7824"/>
                    <a:pt x="1707" y="7769"/>
                    <a:pt x="1720" y="7715"/>
                  </a:cubicBezTo>
                  <a:cubicBezTo>
                    <a:pt x="1731" y="7669"/>
                    <a:pt x="1745" y="7624"/>
                    <a:pt x="1760" y="7579"/>
                  </a:cubicBezTo>
                  <a:cubicBezTo>
                    <a:pt x="1775" y="7536"/>
                    <a:pt x="1790" y="7490"/>
                    <a:pt x="1806" y="7447"/>
                  </a:cubicBezTo>
                  <a:lnTo>
                    <a:pt x="1806" y="7448"/>
                  </a:lnTo>
                  <a:cubicBezTo>
                    <a:pt x="1832" y="7385"/>
                    <a:pt x="1860" y="7321"/>
                    <a:pt x="1893" y="7261"/>
                  </a:cubicBezTo>
                  <a:cubicBezTo>
                    <a:pt x="1908" y="7235"/>
                    <a:pt x="1922" y="7211"/>
                    <a:pt x="1936" y="7185"/>
                  </a:cubicBezTo>
                  <a:cubicBezTo>
                    <a:pt x="1950" y="7164"/>
                    <a:pt x="1962" y="7144"/>
                    <a:pt x="1975" y="7124"/>
                  </a:cubicBezTo>
                  <a:cubicBezTo>
                    <a:pt x="2003" y="7081"/>
                    <a:pt x="2034" y="7037"/>
                    <a:pt x="2065" y="6995"/>
                  </a:cubicBezTo>
                  <a:cubicBezTo>
                    <a:pt x="2104" y="6943"/>
                    <a:pt x="2146" y="6895"/>
                    <a:pt x="2189" y="6849"/>
                  </a:cubicBezTo>
                  <a:lnTo>
                    <a:pt x="2189" y="6850"/>
                  </a:lnTo>
                  <a:cubicBezTo>
                    <a:pt x="2242" y="6798"/>
                    <a:pt x="2297" y="6750"/>
                    <a:pt x="2353" y="6703"/>
                  </a:cubicBezTo>
                  <a:lnTo>
                    <a:pt x="2353" y="6703"/>
                  </a:lnTo>
                  <a:cubicBezTo>
                    <a:pt x="2399" y="6667"/>
                    <a:pt x="2442" y="6632"/>
                    <a:pt x="2489" y="6599"/>
                  </a:cubicBezTo>
                  <a:cubicBezTo>
                    <a:pt x="2513" y="6582"/>
                    <a:pt x="2536" y="6566"/>
                    <a:pt x="2561" y="6551"/>
                  </a:cubicBezTo>
                  <a:cubicBezTo>
                    <a:pt x="2591" y="6534"/>
                    <a:pt x="2620" y="6516"/>
                    <a:pt x="2649" y="6499"/>
                  </a:cubicBezTo>
                  <a:cubicBezTo>
                    <a:pt x="2711" y="6463"/>
                    <a:pt x="2772" y="6428"/>
                    <a:pt x="2835" y="6397"/>
                  </a:cubicBezTo>
                  <a:cubicBezTo>
                    <a:pt x="2905" y="6364"/>
                    <a:pt x="2974" y="6332"/>
                    <a:pt x="3045" y="6299"/>
                  </a:cubicBezTo>
                  <a:lnTo>
                    <a:pt x="3044" y="6299"/>
                  </a:lnTo>
                  <a:lnTo>
                    <a:pt x="3045" y="6298"/>
                  </a:lnTo>
                  <a:cubicBezTo>
                    <a:pt x="3045" y="6298"/>
                    <a:pt x="3046" y="6298"/>
                    <a:pt x="3046" y="6297"/>
                  </a:cubicBezTo>
                  <a:lnTo>
                    <a:pt x="3046" y="6297"/>
                  </a:lnTo>
                  <a:cubicBezTo>
                    <a:pt x="3047" y="6297"/>
                    <a:pt x="3048" y="6297"/>
                    <a:pt x="3049" y="6297"/>
                  </a:cubicBezTo>
                  <a:lnTo>
                    <a:pt x="3050" y="6297"/>
                  </a:lnTo>
                  <a:cubicBezTo>
                    <a:pt x="3090" y="6282"/>
                    <a:pt x="3131" y="6265"/>
                    <a:pt x="3170" y="6250"/>
                  </a:cubicBezTo>
                  <a:cubicBezTo>
                    <a:pt x="3189" y="6242"/>
                    <a:pt x="3210" y="6236"/>
                    <a:pt x="3229" y="6229"/>
                  </a:cubicBezTo>
                  <a:cubicBezTo>
                    <a:pt x="3252" y="6222"/>
                    <a:pt x="3274" y="6215"/>
                    <a:pt x="3296" y="6206"/>
                  </a:cubicBezTo>
                  <a:cubicBezTo>
                    <a:pt x="3333" y="6196"/>
                    <a:pt x="3367" y="6188"/>
                    <a:pt x="3403" y="6178"/>
                  </a:cubicBezTo>
                  <a:cubicBezTo>
                    <a:pt x="3434" y="6168"/>
                    <a:pt x="3465" y="6162"/>
                    <a:pt x="3496" y="6155"/>
                  </a:cubicBezTo>
                  <a:cubicBezTo>
                    <a:pt x="3526" y="6149"/>
                    <a:pt x="3554" y="6141"/>
                    <a:pt x="3585" y="6137"/>
                  </a:cubicBezTo>
                  <a:cubicBezTo>
                    <a:pt x="3622" y="6131"/>
                    <a:pt x="3660" y="6125"/>
                    <a:pt x="3696" y="6119"/>
                  </a:cubicBezTo>
                  <a:lnTo>
                    <a:pt x="3696" y="6119"/>
                  </a:lnTo>
                  <a:cubicBezTo>
                    <a:pt x="3695" y="6119"/>
                    <a:pt x="3694" y="6119"/>
                    <a:pt x="3694" y="6119"/>
                  </a:cubicBezTo>
                  <a:cubicBezTo>
                    <a:pt x="3771" y="6108"/>
                    <a:pt x="3846" y="6098"/>
                    <a:pt x="3924" y="6090"/>
                  </a:cubicBezTo>
                  <a:cubicBezTo>
                    <a:pt x="4003" y="6081"/>
                    <a:pt x="4082" y="6077"/>
                    <a:pt x="4160" y="6074"/>
                  </a:cubicBezTo>
                  <a:cubicBezTo>
                    <a:pt x="4231" y="6074"/>
                    <a:pt x="4304" y="6074"/>
                    <a:pt x="4375" y="6081"/>
                  </a:cubicBezTo>
                  <a:cubicBezTo>
                    <a:pt x="4453" y="6086"/>
                    <a:pt x="4532" y="6093"/>
                    <a:pt x="4609" y="6101"/>
                  </a:cubicBezTo>
                  <a:cubicBezTo>
                    <a:pt x="4643" y="6106"/>
                    <a:pt x="4676" y="6111"/>
                    <a:pt x="4708" y="6116"/>
                  </a:cubicBezTo>
                  <a:cubicBezTo>
                    <a:pt x="4741" y="6119"/>
                    <a:pt x="4770" y="6128"/>
                    <a:pt x="4803" y="6134"/>
                  </a:cubicBezTo>
                  <a:lnTo>
                    <a:pt x="4805" y="6134"/>
                  </a:lnTo>
                  <a:cubicBezTo>
                    <a:pt x="4871" y="6153"/>
                    <a:pt x="4937" y="6170"/>
                    <a:pt x="5001" y="6193"/>
                  </a:cubicBezTo>
                  <a:cubicBezTo>
                    <a:pt x="5073" y="6217"/>
                    <a:pt x="5144" y="6243"/>
                    <a:pt x="5213" y="6268"/>
                  </a:cubicBezTo>
                  <a:lnTo>
                    <a:pt x="5206" y="6265"/>
                  </a:lnTo>
                  <a:lnTo>
                    <a:pt x="5206" y="6265"/>
                  </a:lnTo>
                  <a:cubicBezTo>
                    <a:pt x="5233" y="6277"/>
                    <a:pt x="5260" y="6288"/>
                    <a:pt x="5288" y="6299"/>
                  </a:cubicBezTo>
                  <a:cubicBezTo>
                    <a:pt x="5315" y="6312"/>
                    <a:pt x="5342" y="6325"/>
                    <a:pt x="5368" y="6338"/>
                  </a:cubicBezTo>
                  <a:cubicBezTo>
                    <a:pt x="5418" y="6360"/>
                    <a:pt x="5466" y="6387"/>
                    <a:pt x="5515" y="6415"/>
                  </a:cubicBezTo>
                  <a:lnTo>
                    <a:pt x="5507" y="6411"/>
                  </a:lnTo>
                  <a:lnTo>
                    <a:pt x="5507" y="6411"/>
                  </a:lnTo>
                  <a:cubicBezTo>
                    <a:pt x="5577" y="6449"/>
                    <a:pt x="5644" y="6488"/>
                    <a:pt x="5711" y="6530"/>
                  </a:cubicBezTo>
                  <a:cubicBezTo>
                    <a:pt x="5772" y="6567"/>
                    <a:pt x="5830" y="6611"/>
                    <a:pt x="5888" y="6653"/>
                  </a:cubicBezTo>
                  <a:lnTo>
                    <a:pt x="5888" y="6653"/>
                  </a:lnTo>
                  <a:cubicBezTo>
                    <a:pt x="5887" y="6652"/>
                    <a:pt x="5886" y="6652"/>
                    <a:pt x="5885" y="6652"/>
                  </a:cubicBezTo>
                  <a:cubicBezTo>
                    <a:pt x="5993" y="6735"/>
                    <a:pt x="6098" y="6825"/>
                    <a:pt x="6203" y="6913"/>
                  </a:cubicBezTo>
                  <a:cubicBezTo>
                    <a:pt x="6303" y="7000"/>
                    <a:pt x="6399" y="7093"/>
                    <a:pt x="6494" y="7184"/>
                  </a:cubicBezTo>
                  <a:cubicBezTo>
                    <a:pt x="6548" y="7233"/>
                    <a:pt x="6602" y="7283"/>
                    <a:pt x="6659" y="7330"/>
                  </a:cubicBezTo>
                  <a:cubicBezTo>
                    <a:pt x="6712" y="7375"/>
                    <a:pt x="6766" y="7416"/>
                    <a:pt x="6819" y="7457"/>
                  </a:cubicBezTo>
                  <a:cubicBezTo>
                    <a:pt x="6872" y="7496"/>
                    <a:pt x="6925" y="7538"/>
                    <a:pt x="6978" y="7578"/>
                  </a:cubicBezTo>
                  <a:cubicBezTo>
                    <a:pt x="7033" y="7620"/>
                    <a:pt x="7090" y="7666"/>
                    <a:pt x="7148" y="7706"/>
                  </a:cubicBezTo>
                  <a:cubicBezTo>
                    <a:pt x="7188" y="7733"/>
                    <a:pt x="7226" y="7760"/>
                    <a:pt x="7267" y="7785"/>
                  </a:cubicBezTo>
                  <a:lnTo>
                    <a:pt x="7337" y="7828"/>
                  </a:lnTo>
                  <a:cubicBezTo>
                    <a:pt x="7380" y="7856"/>
                    <a:pt x="7426" y="7878"/>
                    <a:pt x="7473" y="7899"/>
                  </a:cubicBezTo>
                  <a:cubicBezTo>
                    <a:pt x="7405" y="7838"/>
                    <a:pt x="7339" y="7775"/>
                    <a:pt x="7273" y="7711"/>
                  </a:cubicBezTo>
                  <a:lnTo>
                    <a:pt x="7273" y="7711"/>
                  </a:lnTo>
                  <a:cubicBezTo>
                    <a:pt x="7274" y="7712"/>
                    <a:pt x="7276" y="7713"/>
                    <a:pt x="7277" y="7713"/>
                  </a:cubicBezTo>
                  <a:cubicBezTo>
                    <a:pt x="7161" y="7601"/>
                    <a:pt x="7046" y="7488"/>
                    <a:pt x="6921" y="7385"/>
                  </a:cubicBezTo>
                  <a:cubicBezTo>
                    <a:pt x="6877" y="7349"/>
                    <a:pt x="6834" y="7312"/>
                    <a:pt x="6793" y="7275"/>
                  </a:cubicBezTo>
                  <a:cubicBezTo>
                    <a:pt x="6739" y="7232"/>
                    <a:pt x="6688" y="7188"/>
                    <a:pt x="6637" y="7144"/>
                  </a:cubicBezTo>
                  <a:cubicBezTo>
                    <a:pt x="6590" y="7101"/>
                    <a:pt x="6544" y="7057"/>
                    <a:pt x="6499" y="7012"/>
                  </a:cubicBezTo>
                  <a:cubicBezTo>
                    <a:pt x="6394" y="6916"/>
                    <a:pt x="6290" y="6821"/>
                    <a:pt x="6182" y="6729"/>
                  </a:cubicBezTo>
                  <a:cubicBezTo>
                    <a:pt x="6131" y="6686"/>
                    <a:pt x="6080" y="6644"/>
                    <a:pt x="6028" y="6603"/>
                  </a:cubicBezTo>
                  <a:cubicBezTo>
                    <a:pt x="5975" y="6560"/>
                    <a:pt x="5920" y="6521"/>
                    <a:pt x="5864" y="6482"/>
                  </a:cubicBezTo>
                  <a:cubicBezTo>
                    <a:pt x="5753" y="6402"/>
                    <a:pt x="5632" y="6334"/>
                    <a:pt x="5511" y="6268"/>
                  </a:cubicBezTo>
                  <a:cubicBezTo>
                    <a:pt x="5456" y="6241"/>
                    <a:pt x="5402" y="6214"/>
                    <a:pt x="5345" y="6188"/>
                  </a:cubicBezTo>
                  <a:cubicBezTo>
                    <a:pt x="5376" y="6155"/>
                    <a:pt x="5408" y="6123"/>
                    <a:pt x="5439" y="6089"/>
                  </a:cubicBezTo>
                  <a:cubicBezTo>
                    <a:pt x="5475" y="6051"/>
                    <a:pt x="5510" y="6010"/>
                    <a:pt x="5546" y="5973"/>
                  </a:cubicBezTo>
                  <a:lnTo>
                    <a:pt x="5546" y="5973"/>
                  </a:lnTo>
                  <a:cubicBezTo>
                    <a:pt x="5544" y="5974"/>
                    <a:pt x="5542" y="5977"/>
                    <a:pt x="5539" y="5978"/>
                  </a:cubicBezTo>
                  <a:cubicBezTo>
                    <a:pt x="5552" y="5965"/>
                    <a:pt x="5567" y="5953"/>
                    <a:pt x="5579" y="5939"/>
                  </a:cubicBezTo>
                  <a:cubicBezTo>
                    <a:pt x="5593" y="5928"/>
                    <a:pt x="5608" y="5917"/>
                    <a:pt x="5621" y="5905"/>
                  </a:cubicBezTo>
                  <a:lnTo>
                    <a:pt x="5621" y="5905"/>
                  </a:lnTo>
                  <a:cubicBezTo>
                    <a:pt x="5649" y="5884"/>
                    <a:pt x="5679" y="5863"/>
                    <a:pt x="5709" y="5843"/>
                  </a:cubicBezTo>
                  <a:cubicBezTo>
                    <a:pt x="5740" y="5823"/>
                    <a:pt x="5773" y="5804"/>
                    <a:pt x="5804" y="5784"/>
                  </a:cubicBezTo>
                  <a:lnTo>
                    <a:pt x="5804" y="5784"/>
                  </a:lnTo>
                  <a:lnTo>
                    <a:pt x="5796" y="5789"/>
                  </a:lnTo>
                  <a:cubicBezTo>
                    <a:pt x="5828" y="5772"/>
                    <a:pt x="5859" y="5756"/>
                    <a:pt x="5890" y="5738"/>
                  </a:cubicBezTo>
                  <a:cubicBezTo>
                    <a:pt x="5923" y="5724"/>
                    <a:pt x="5956" y="5709"/>
                    <a:pt x="5988" y="5695"/>
                  </a:cubicBezTo>
                  <a:cubicBezTo>
                    <a:pt x="6029" y="5680"/>
                    <a:pt x="6069" y="5667"/>
                    <a:pt x="6111" y="5654"/>
                  </a:cubicBezTo>
                  <a:cubicBezTo>
                    <a:pt x="6171" y="5639"/>
                    <a:pt x="6229" y="5627"/>
                    <a:pt x="6291" y="5616"/>
                  </a:cubicBezTo>
                  <a:cubicBezTo>
                    <a:pt x="6354" y="5606"/>
                    <a:pt x="6418" y="5598"/>
                    <a:pt x="6480" y="5588"/>
                  </a:cubicBezTo>
                  <a:cubicBezTo>
                    <a:pt x="6538" y="5582"/>
                    <a:pt x="6596" y="5575"/>
                    <a:pt x="6654" y="5570"/>
                  </a:cubicBezTo>
                  <a:cubicBezTo>
                    <a:pt x="6692" y="5567"/>
                    <a:pt x="6729" y="5565"/>
                    <a:pt x="6767" y="5563"/>
                  </a:cubicBezTo>
                  <a:cubicBezTo>
                    <a:pt x="6780" y="5562"/>
                    <a:pt x="6794" y="5562"/>
                    <a:pt x="6808" y="5562"/>
                  </a:cubicBezTo>
                  <a:cubicBezTo>
                    <a:pt x="6821" y="5562"/>
                    <a:pt x="6835" y="5562"/>
                    <a:pt x="6849" y="5563"/>
                  </a:cubicBezTo>
                  <a:cubicBezTo>
                    <a:pt x="6881" y="5565"/>
                    <a:pt x="6912" y="5566"/>
                    <a:pt x="6945" y="5567"/>
                  </a:cubicBezTo>
                  <a:cubicBezTo>
                    <a:pt x="6978" y="5569"/>
                    <a:pt x="7011" y="5574"/>
                    <a:pt x="7044" y="5577"/>
                  </a:cubicBezTo>
                  <a:lnTo>
                    <a:pt x="7044" y="5577"/>
                  </a:lnTo>
                  <a:cubicBezTo>
                    <a:pt x="7083" y="5583"/>
                    <a:pt x="7120" y="5589"/>
                    <a:pt x="7158" y="5597"/>
                  </a:cubicBezTo>
                  <a:cubicBezTo>
                    <a:pt x="7200" y="5606"/>
                    <a:pt x="7243" y="5614"/>
                    <a:pt x="7284" y="5624"/>
                  </a:cubicBezTo>
                  <a:cubicBezTo>
                    <a:pt x="7366" y="5644"/>
                    <a:pt x="7447" y="5666"/>
                    <a:pt x="7529" y="5689"/>
                  </a:cubicBezTo>
                  <a:cubicBezTo>
                    <a:pt x="7582" y="5706"/>
                    <a:pt x="7635" y="5721"/>
                    <a:pt x="7689" y="5741"/>
                  </a:cubicBezTo>
                  <a:cubicBezTo>
                    <a:pt x="7715" y="5750"/>
                    <a:pt x="7742" y="5759"/>
                    <a:pt x="7768" y="5771"/>
                  </a:cubicBezTo>
                  <a:cubicBezTo>
                    <a:pt x="7798" y="5783"/>
                    <a:pt x="7827" y="5796"/>
                    <a:pt x="7857" y="5808"/>
                  </a:cubicBezTo>
                  <a:lnTo>
                    <a:pt x="7857" y="5808"/>
                  </a:lnTo>
                  <a:cubicBezTo>
                    <a:pt x="7855" y="5807"/>
                    <a:pt x="7854" y="5807"/>
                    <a:pt x="7853" y="5807"/>
                  </a:cubicBezTo>
                  <a:lnTo>
                    <a:pt x="7957" y="5857"/>
                  </a:lnTo>
                  <a:cubicBezTo>
                    <a:pt x="7993" y="5874"/>
                    <a:pt x="8026" y="5895"/>
                    <a:pt x="8061" y="5913"/>
                  </a:cubicBezTo>
                  <a:cubicBezTo>
                    <a:pt x="8090" y="5931"/>
                    <a:pt x="8117" y="5947"/>
                    <a:pt x="8144" y="5964"/>
                  </a:cubicBezTo>
                  <a:cubicBezTo>
                    <a:pt x="8168" y="5979"/>
                    <a:pt x="8193" y="5996"/>
                    <a:pt x="8217" y="6015"/>
                  </a:cubicBezTo>
                  <a:cubicBezTo>
                    <a:pt x="8271" y="6052"/>
                    <a:pt x="8322" y="6091"/>
                    <a:pt x="8372" y="6129"/>
                  </a:cubicBezTo>
                  <a:cubicBezTo>
                    <a:pt x="8425" y="6171"/>
                    <a:pt x="8477" y="6216"/>
                    <a:pt x="8530" y="6261"/>
                  </a:cubicBezTo>
                  <a:cubicBezTo>
                    <a:pt x="8581" y="6306"/>
                    <a:pt x="8630" y="6354"/>
                    <a:pt x="8679" y="6402"/>
                  </a:cubicBezTo>
                  <a:lnTo>
                    <a:pt x="8714" y="6440"/>
                  </a:lnTo>
                  <a:cubicBezTo>
                    <a:pt x="8725" y="6407"/>
                    <a:pt x="8735" y="6372"/>
                    <a:pt x="8751" y="6340"/>
                  </a:cubicBezTo>
                  <a:cubicBezTo>
                    <a:pt x="8756" y="6328"/>
                    <a:pt x="8762" y="6319"/>
                    <a:pt x="8770" y="6311"/>
                  </a:cubicBezTo>
                  <a:lnTo>
                    <a:pt x="8767" y="6308"/>
                  </a:lnTo>
                  <a:cubicBezTo>
                    <a:pt x="8779" y="6284"/>
                    <a:pt x="8793" y="6261"/>
                    <a:pt x="8806" y="6238"/>
                  </a:cubicBezTo>
                  <a:cubicBezTo>
                    <a:pt x="8834" y="6195"/>
                    <a:pt x="8864" y="6153"/>
                    <a:pt x="8891" y="6108"/>
                  </a:cubicBezTo>
                  <a:cubicBezTo>
                    <a:pt x="8920" y="6061"/>
                    <a:pt x="8945" y="6010"/>
                    <a:pt x="8971" y="5962"/>
                  </a:cubicBezTo>
                  <a:cubicBezTo>
                    <a:pt x="8973" y="5960"/>
                    <a:pt x="8974" y="5959"/>
                    <a:pt x="8974" y="5958"/>
                  </a:cubicBezTo>
                  <a:cubicBezTo>
                    <a:pt x="8974" y="5957"/>
                    <a:pt x="8976" y="5957"/>
                    <a:pt x="8976" y="5955"/>
                  </a:cubicBezTo>
                  <a:lnTo>
                    <a:pt x="8976" y="5957"/>
                  </a:lnTo>
                  <a:cubicBezTo>
                    <a:pt x="9001" y="5915"/>
                    <a:pt x="9030" y="5876"/>
                    <a:pt x="9059" y="5838"/>
                  </a:cubicBezTo>
                  <a:cubicBezTo>
                    <a:pt x="9098" y="5790"/>
                    <a:pt x="9141" y="5746"/>
                    <a:pt x="9183" y="5702"/>
                  </a:cubicBezTo>
                  <a:cubicBezTo>
                    <a:pt x="9234" y="5652"/>
                    <a:pt x="9284" y="5601"/>
                    <a:pt x="9336" y="5550"/>
                  </a:cubicBezTo>
                  <a:cubicBezTo>
                    <a:pt x="9358" y="5528"/>
                    <a:pt x="9382" y="5506"/>
                    <a:pt x="9405" y="5485"/>
                  </a:cubicBezTo>
                  <a:cubicBezTo>
                    <a:pt x="9431" y="5463"/>
                    <a:pt x="9456" y="5443"/>
                    <a:pt x="9482" y="5422"/>
                  </a:cubicBezTo>
                  <a:cubicBezTo>
                    <a:pt x="9526" y="5391"/>
                    <a:pt x="9568" y="5360"/>
                    <a:pt x="9613" y="5332"/>
                  </a:cubicBezTo>
                  <a:cubicBezTo>
                    <a:pt x="9658" y="5303"/>
                    <a:pt x="9704" y="5277"/>
                    <a:pt x="9753" y="5250"/>
                  </a:cubicBezTo>
                  <a:cubicBezTo>
                    <a:pt x="9837" y="5203"/>
                    <a:pt x="9924" y="5159"/>
                    <a:pt x="10013" y="5119"/>
                  </a:cubicBezTo>
                  <a:cubicBezTo>
                    <a:pt x="10086" y="5086"/>
                    <a:pt x="10161" y="5051"/>
                    <a:pt x="10236" y="5020"/>
                  </a:cubicBezTo>
                  <a:cubicBezTo>
                    <a:pt x="10306" y="4993"/>
                    <a:pt x="10377" y="4968"/>
                    <a:pt x="10447" y="4943"/>
                  </a:cubicBezTo>
                  <a:cubicBezTo>
                    <a:pt x="10521" y="4920"/>
                    <a:pt x="10595" y="4899"/>
                    <a:pt x="10668" y="4878"/>
                  </a:cubicBezTo>
                  <a:cubicBezTo>
                    <a:pt x="10715" y="4866"/>
                    <a:pt x="10762" y="4855"/>
                    <a:pt x="10811" y="4845"/>
                  </a:cubicBezTo>
                  <a:cubicBezTo>
                    <a:pt x="10862" y="4835"/>
                    <a:pt x="10914" y="4828"/>
                    <a:pt x="10963" y="4822"/>
                  </a:cubicBezTo>
                  <a:lnTo>
                    <a:pt x="10956" y="4822"/>
                  </a:lnTo>
                  <a:cubicBezTo>
                    <a:pt x="11012" y="4814"/>
                    <a:pt x="11065" y="4809"/>
                    <a:pt x="11121" y="4806"/>
                  </a:cubicBezTo>
                  <a:cubicBezTo>
                    <a:pt x="11175" y="4803"/>
                    <a:pt x="11228" y="4801"/>
                    <a:pt x="11282" y="4799"/>
                  </a:cubicBezTo>
                  <a:lnTo>
                    <a:pt x="11286" y="4799"/>
                  </a:lnTo>
                  <a:cubicBezTo>
                    <a:pt x="11321" y="4801"/>
                    <a:pt x="11355" y="4801"/>
                    <a:pt x="11390" y="4802"/>
                  </a:cubicBezTo>
                  <a:cubicBezTo>
                    <a:pt x="11410" y="4802"/>
                    <a:pt x="11428" y="4804"/>
                    <a:pt x="11447" y="4807"/>
                  </a:cubicBezTo>
                  <a:cubicBezTo>
                    <a:pt x="11466" y="4808"/>
                    <a:pt x="11484" y="4809"/>
                    <a:pt x="11503" y="4811"/>
                  </a:cubicBezTo>
                  <a:cubicBezTo>
                    <a:pt x="11531" y="4814"/>
                    <a:pt x="11561" y="4819"/>
                    <a:pt x="11591" y="4824"/>
                  </a:cubicBezTo>
                  <a:cubicBezTo>
                    <a:pt x="11613" y="4828"/>
                    <a:pt x="11636" y="4833"/>
                    <a:pt x="11659" y="4837"/>
                  </a:cubicBezTo>
                  <a:cubicBezTo>
                    <a:pt x="11684" y="4842"/>
                    <a:pt x="11710" y="4847"/>
                    <a:pt x="11735" y="4854"/>
                  </a:cubicBezTo>
                  <a:cubicBezTo>
                    <a:pt x="11767" y="4863"/>
                    <a:pt x="11798" y="4870"/>
                    <a:pt x="11829" y="4879"/>
                  </a:cubicBezTo>
                  <a:cubicBezTo>
                    <a:pt x="11865" y="4891"/>
                    <a:pt x="11902" y="4902"/>
                    <a:pt x="11937" y="4915"/>
                  </a:cubicBezTo>
                  <a:cubicBezTo>
                    <a:pt x="11984" y="4932"/>
                    <a:pt x="12029" y="4948"/>
                    <a:pt x="12076" y="4966"/>
                  </a:cubicBezTo>
                  <a:cubicBezTo>
                    <a:pt x="12150" y="4994"/>
                    <a:pt x="12225" y="5024"/>
                    <a:pt x="12299" y="5055"/>
                  </a:cubicBezTo>
                  <a:cubicBezTo>
                    <a:pt x="12297" y="5054"/>
                    <a:pt x="12296" y="5054"/>
                    <a:pt x="12294" y="5052"/>
                  </a:cubicBezTo>
                  <a:lnTo>
                    <a:pt x="12294" y="5052"/>
                  </a:lnTo>
                  <a:cubicBezTo>
                    <a:pt x="12297" y="5054"/>
                    <a:pt x="12299" y="5055"/>
                    <a:pt x="12302" y="5055"/>
                  </a:cubicBezTo>
                  <a:cubicBezTo>
                    <a:pt x="12356" y="5081"/>
                    <a:pt x="12412" y="5105"/>
                    <a:pt x="12467" y="5136"/>
                  </a:cubicBezTo>
                  <a:cubicBezTo>
                    <a:pt x="12468" y="5136"/>
                    <a:pt x="12468" y="5137"/>
                    <a:pt x="12469" y="5137"/>
                  </a:cubicBezTo>
                  <a:cubicBezTo>
                    <a:pt x="12472" y="5139"/>
                    <a:pt x="12475" y="5141"/>
                    <a:pt x="12478" y="5144"/>
                  </a:cubicBezTo>
                  <a:cubicBezTo>
                    <a:pt x="12480" y="5142"/>
                    <a:pt x="12483" y="5141"/>
                    <a:pt x="12485" y="5138"/>
                  </a:cubicBezTo>
                  <a:cubicBezTo>
                    <a:pt x="12510" y="5126"/>
                    <a:pt x="12535" y="5111"/>
                    <a:pt x="12561" y="5100"/>
                  </a:cubicBezTo>
                  <a:cubicBezTo>
                    <a:pt x="12562" y="5098"/>
                    <a:pt x="12565" y="5098"/>
                    <a:pt x="12566" y="5097"/>
                  </a:cubicBezTo>
                  <a:cubicBezTo>
                    <a:pt x="12576" y="5092"/>
                    <a:pt x="12586" y="5086"/>
                    <a:pt x="12597" y="5081"/>
                  </a:cubicBezTo>
                  <a:cubicBezTo>
                    <a:pt x="12598" y="5081"/>
                    <a:pt x="12598" y="5080"/>
                    <a:pt x="12599" y="5080"/>
                  </a:cubicBezTo>
                  <a:cubicBezTo>
                    <a:pt x="12611" y="5072"/>
                    <a:pt x="12623" y="5066"/>
                    <a:pt x="12635" y="5062"/>
                  </a:cubicBezTo>
                  <a:cubicBezTo>
                    <a:pt x="12639" y="5061"/>
                    <a:pt x="12642" y="5061"/>
                    <a:pt x="12645" y="5060"/>
                  </a:cubicBezTo>
                  <a:cubicBezTo>
                    <a:pt x="12659" y="5054"/>
                    <a:pt x="12673" y="5049"/>
                    <a:pt x="12686" y="5041"/>
                  </a:cubicBezTo>
                  <a:cubicBezTo>
                    <a:pt x="12704" y="5034"/>
                    <a:pt x="12721" y="5026"/>
                    <a:pt x="12737" y="5019"/>
                  </a:cubicBezTo>
                  <a:lnTo>
                    <a:pt x="12737" y="5019"/>
                  </a:lnTo>
                  <a:lnTo>
                    <a:pt x="12736" y="5020"/>
                  </a:lnTo>
                  <a:cubicBezTo>
                    <a:pt x="12756" y="5010"/>
                    <a:pt x="12776" y="5003"/>
                    <a:pt x="12797" y="4995"/>
                  </a:cubicBezTo>
                  <a:cubicBezTo>
                    <a:pt x="12820" y="4989"/>
                    <a:pt x="12841" y="4984"/>
                    <a:pt x="12865" y="4978"/>
                  </a:cubicBezTo>
                  <a:cubicBezTo>
                    <a:pt x="12939" y="4969"/>
                    <a:pt x="13015" y="4967"/>
                    <a:pt x="13089" y="4962"/>
                  </a:cubicBezTo>
                  <a:cubicBezTo>
                    <a:pt x="13171" y="4957"/>
                    <a:pt x="13251" y="4953"/>
                    <a:pt x="13332" y="4951"/>
                  </a:cubicBezTo>
                  <a:lnTo>
                    <a:pt x="13382" y="4951"/>
                  </a:lnTo>
                  <a:cubicBezTo>
                    <a:pt x="13397" y="4952"/>
                    <a:pt x="13411" y="4954"/>
                    <a:pt x="13423" y="4957"/>
                  </a:cubicBezTo>
                  <a:cubicBezTo>
                    <a:pt x="13572" y="4990"/>
                    <a:pt x="13719" y="5029"/>
                    <a:pt x="13862" y="5077"/>
                  </a:cubicBezTo>
                  <a:cubicBezTo>
                    <a:pt x="13925" y="5100"/>
                    <a:pt x="13987" y="5126"/>
                    <a:pt x="14048" y="5157"/>
                  </a:cubicBezTo>
                  <a:cubicBezTo>
                    <a:pt x="14125" y="5198"/>
                    <a:pt x="14200" y="5245"/>
                    <a:pt x="14274" y="5291"/>
                  </a:cubicBezTo>
                  <a:cubicBezTo>
                    <a:pt x="14350" y="5338"/>
                    <a:pt x="14425" y="5382"/>
                    <a:pt x="14500" y="5434"/>
                  </a:cubicBezTo>
                  <a:cubicBezTo>
                    <a:pt x="14570" y="5485"/>
                    <a:pt x="14641" y="5541"/>
                    <a:pt x="14707" y="5601"/>
                  </a:cubicBezTo>
                  <a:cubicBezTo>
                    <a:pt x="14745" y="5638"/>
                    <a:pt x="14784" y="5675"/>
                    <a:pt x="14818" y="5715"/>
                  </a:cubicBezTo>
                  <a:cubicBezTo>
                    <a:pt x="14849" y="5753"/>
                    <a:pt x="14876" y="5793"/>
                    <a:pt x="14902" y="5834"/>
                  </a:cubicBezTo>
                  <a:cubicBezTo>
                    <a:pt x="14929" y="5879"/>
                    <a:pt x="14954" y="5927"/>
                    <a:pt x="14977" y="5975"/>
                  </a:cubicBezTo>
                  <a:lnTo>
                    <a:pt x="14972" y="5968"/>
                  </a:lnTo>
                  <a:lnTo>
                    <a:pt x="14972" y="5968"/>
                  </a:lnTo>
                  <a:cubicBezTo>
                    <a:pt x="15012" y="6055"/>
                    <a:pt x="15048" y="6143"/>
                    <a:pt x="15085" y="6228"/>
                  </a:cubicBezTo>
                  <a:cubicBezTo>
                    <a:pt x="15105" y="6272"/>
                    <a:pt x="15122" y="6314"/>
                    <a:pt x="15140" y="6356"/>
                  </a:cubicBezTo>
                  <a:cubicBezTo>
                    <a:pt x="15157" y="6402"/>
                    <a:pt x="15172" y="6445"/>
                    <a:pt x="15186" y="6490"/>
                  </a:cubicBezTo>
                  <a:cubicBezTo>
                    <a:pt x="15223" y="6614"/>
                    <a:pt x="15254" y="6742"/>
                    <a:pt x="15276" y="6870"/>
                  </a:cubicBezTo>
                  <a:cubicBezTo>
                    <a:pt x="15282" y="6909"/>
                    <a:pt x="15286" y="6950"/>
                    <a:pt x="15289" y="6990"/>
                  </a:cubicBezTo>
                  <a:cubicBezTo>
                    <a:pt x="15289" y="7025"/>
                    <a:pt x="15287" y="7058"/>
                    <a:pt x="15285" y="7093"/>
                  </a:cubicBezTo>
                  <a:cubicBezTo>
                    <a:pt x="15281" y="7125"/>
                    <a:pt x="15276" y="7156"/>
                    <a:pt x="15271" y="7188"/>
                  </a:cubicBezTo>
                  <a:cubicBezTo>
                    <a:pt x="15253" y="7264"/>
                    <a:pt x="15232" y="7338"/>
                    <a:pt x="15208" y="7412"/>
                  </a:cubicBezTo>
                  <a:cubicBezTo>
                    <a:pt x="15174" y="7503"/>
                    <a:pt x="15137" y="7592"/>
                    <a:pt x="15094" y="7680"/>
                  </a:cubicBezTo>
                  <a:cubicBezTo>
                    <a:pt x="15068" y="7728"/>
                    <a:pt x="15043" y="7775"/>
                    <a:pt x="15016" y="7822"/>
                  </a:cubicBezTo>
                  <a:cubicBezTo>
                    <a:pt x="14987" y="7870"/>
                    <a:pt x="14957" y="7917"/>
                    <a:pt x="14925" y="7963"/>
                  </a:cubicBezTo>
                  <a:lnTo>
                    <a:pt x="14925" y="7963"/>
                  </a:lnTo>
                  <a:cubicBezTo>
                    <a:pt x="14925" y="7963"/>
                    <a:pt x="14926" y="7962"/>
                    <a:pt x="14926" y="7961"/>
                  </a:cubicBezTo>
                  <a:lnTo>
                    <a:pt x="14926" y="7961"/>
                  </a:lnTo>
                  <a:cubicBezTo>
                    <a:pt x="14907" y="7988"/>
                    <a:pt x="14887" y="8016"/>
                    <a:pt x="14867" y="8042"/>
                  </a:cubicBezTo>
                  <a:cubicBezTo>
                    <a:pt x="14862" y="8050"/>
                    <a:pt x="14856" y="8058"/>
                    <a:pt x="14849" y="8064"/>
                  </a:cubicBezTo>
                  <a:cubicBezTo>
                    <a:pt x="14849" y="8064"/>
                    <a:pt x="14849" y="8063"/>
                    <a:pt x="14848" y="8063"/>
                  </a:cubicBezTo>
                  <a:lnTo>
                    <a:pt x="14840" y="8074"/>
                  </a:lnTo>
                  <a:cubicBezTo>
                    <a:pt x="14837" y="8080"/>
                    <a:pt x="14834" y="8085"/>
                    <a:pt x="14830" y="8090"/>
                  </a:cubicBezTo>
                  <a:lnTo>
                    <a:pt x="14803" y="8132"/>
                  </a:lnTo>
                  <a:cubicBezTo>
                    <a:pt x="14793" y="8147"/>
                    <a:pt x="14780" y="8161"/>
                    <a:pt x="14768" y="8173"/>
                  </a:cubicBezTo>
                  <a:cubicBezTo>
                    <a:pt x="14767" y="8176"/>
                    <a:pt x="14765" y="8178"/>
                    <a:pt x="14764" y="8179"/>
                  </a:cubicBezTo>
                  <a:cubicBezTo>
                    <a:pt x="14727" y="8220"/>
                    <a:pt x="14690" y="8263"/>
                    <a:pt x="14650" y="8302"/>
                  </a:cubicBezTo>
                  <a:cubicBezTo>
                    <a:pt x="14608" y="8348"/>
                    <a:pt x="14563" y="8394"/>
                    <a:pt x="14517" y="8439"/>
                  </a:cubicBezTo>
                  <a:lnTo>
                    <a:pt x="14517" y="8439"/>
                  </a:lnTo>
                  <a:cubicBezTo>
                    <a:pt x="14519" y="8437"/>
                    <a:pt x="14520" y="8436"/>
                    <a:pt x="14521" y="8436"/>
                  </a:cubicBezTo>
                  <a:lnTo>
                    <a:pt x="14521" y="8436"/>
                  </a:lnTo>
                  <a:cubicBezTo>
                    <a:pt x="14497" y="8460"/>
                    <a:pt x="14474" y="8482"/>
                    <a:pt x="14449" y="8506"/>
                  </a:cubicBezTo>
                  <a:cubicBezTo>
                    <a:pt x="14460" y="8502"/>
                    <a:pt x="14470" y="8496"/>
                    <a:pt x="14481" y="8492"/>
                  </a:cubicBezTo>
                  <a:cubicBezTo>
                    <a:pt x="14499" y="8485"/>
                    <a:pt x="14516" y="8477"/>
                    <a:pt x="14533" y="8471"/>
                  </a:cubicBezTo>
                  <a:cubicBezTo>
                    <a:pt x="14552" y="8462"/>
                    <a:pt x="14572" y="8451"/>
                    <a:pt x="14592" y="8442"/>
                  </a:cubicBezTo>
                  <a:cubicBezTo>
                    <a:pt x="14618" y="8428"/>
                    <a:pt x="14643" y="8411"/>
                    <a:pt x="14670" y="8395"/>
                  </a:cubicBezTo>
                  <a:cubicBezTo>
                    <a:pt x="14698" y="8379"/>
                    <a:pt x="14726" y="8359"/>
                    <a:pt x="14752" y="8339"/>
                  </a:cubicBezTo>
                  <a:cubicBezTo>
                    <a:pt x="14773" y="8322"/>
                    <a:pt x="14794" y="8306"/>
                    <a:pt x="14815" y="8287"/>
                  </a:cubicBezTo>
                  <a:cubicBezTo>
                    <a:pt x="14848" y="8361"/>
                    <a:pt x="14879" y="8436"/>
                    <a:pt x="14906" y="8512"/>
                  </a:cubicBezTo>
                  <a:lnTo>
                    <a:pt x="14906" y="8511"/>
                  </a:lnTo>
                  <a:cubicBezTo>
                    <a:pt x="14906" y="8512"/>
                    <a:pt x="14906" y="8513"/>
                    <a:pt x="14907" y="8514"/>
                  </a:cubicBezTo>
                  <a:lnTo>
                    <a:pt x="14907" y="8516"/>
                  </a:lnTo>
                  <a:cubicBezTo>
                    <a:pt x="14948" y="8637"/>
                    <a:pt x="14977" y="8762"/>
                    <a:pt x="15001" y="8888"/>
                  </a:cubicBezTo>
                  <a:lnTo>
                    <a:pt x="15001" y="8885"/>
                  </a:lnTo>
                  <a:cubicBezTo>
                    <a:pt x="15018" y="8977"/>
                    <a:pt x="15036" y="9070"/>
                    <a:pt x="15043" y="9163"/>
                  </a:cubicBezTo>
                  <a:cubicBezTo>
                    <a:pt x="15046" y="9220"/>
                    <a:pt x="15043" y="9276"/>
                    <a:pt x="15038" y="9331"/>
                  </a:cubicBezTo>
                  <a:cubicBezTo>
                    <a:pt x="15033" y="9380"/>
                    <a:pt x="15027" y="9427"/>
                    <a:pt x="15017" y="9476"/>
                  </a:cubicBezTo>
                  <a:cubicBezTo>
                    <a:pt x="15006" y="9519"/>
                    <a:pt x="14994" y="9562"/>
                    <a:pt x="14980" y="9606"/>
                  </a:cubicBezTo>
                  <a:cubicBezTo>
                    <a:pt x="14967" y="9639"/>
                    <a:pt x="14954" y="9672"/>
                    <a:pt x="14939" y="9704"/>
                  </a:cubicBezTo>
                  <a:cubicBezTo>
                    <a:pt x="14927" y="9730"/>
                    <a:pt x="14914" y="9757"/>
                    <a:pt x="14899" y="9782"/>
                  </a:cubicBezTo>
                  <a:cubicBezTo>
                    <a:pt x="14886" y="9809"/>
                    <a:pt x="14867" y="9833"/>
                    <a:pt x="14851" y="9859"/>
                  </a:cubicBezTo>
                  <a:cubicBezTo>
                    <a:pt x="14830" y="9887"/>
                    <a:pt x="14809" y="9915"/>
                    <a:pt x="14786" y="9941"/>
                  </a:cubicBezTo>
                  <a:cubicBezTo>
                    <a:pt x="14774" y="9954"/>
                    <a:pt x="14763" y="9966"/>
                    <a:pt x="14750" y="9977"/>
                  </a:cubicBezTo>
                  <a:cubicBezTo>
                    <a:pt x="14724" y="9999"/>
                    <a:pt x="14697" y="10019"/>
                    <a:pt x="14670" y="10039"/>
                  </a:cubicBezTo>
                  <a:cubicBezTo>
                    <a:pt x="14649" y="10055"/>
                    <a:pt x="14630" y="10070"/>
                    <a:pt x="14609" y="10085"/>
                  </a:cubicBezTo>
                  <a:lnTo>
                    <a:pt x="14608" y="10086"/>
                  </a:lnTo>
                  <a:cubicBezTo>
                    <a:pt x="14607" y="10086"/>
                    <a:pt x="14605" y="10087"/>
                    <a:pt x="14605" y="10087"/>
                  </a:cubicBezTo>
                  <a:lnTo>
                    <a:pt x="14605" y="10088"/>
                  </a:lnTo>
                  <a:cubicBezTo>
                    <a:pt x="14600" y="10091"/>
                    <a:pt x="14595" y="10095"/>
                    <a:pt x="14590" y="10097"/>
                  </a:cubicBezTo>
                  <a:cubicBezTo>
                    <a:pt x="14584" y="10101"/>
                    <a:pt x="14579" y="10105"/>
                    <a:pt x="14576" y="10111"/>
                  </a:cubicBezTo>
                  <a:cubicBezTo>
                    <a:pt x="14536" y="10081"/>
                    <a:pt x="14496" y="10052"/>
                    <a:pt x="14454" y="10026"/>
                  </a:cubicBezTo>
                  <a:cubicBezTo>
                    <a:pt x="14426" y="10008"/>
                    <a:pt x="14398" y="9992"/>
                    <a:pt x="14368" y="9976"/>
                  </a:cubicBezTo>
                  <a:cubicBezTo>
                    <a:pt x="14336" y="9959"/>
                    <a:pt x="14304" y="9942"/>
                    <a:pt x="14270" y="9928"/>
                  </a:cubicBezTo>
                  <a:cubicBezTo>
                    <a:pt x="14149" y="9874"/>
                    <a:pt x="14022" y="9828"/>
                    <a:pt x="13892" y="9798"/>
                  </a:cubicBezTo>
                  <a:cubicBezTo>
                    <a:pt x="13823" y="9782"/>
                    <a:pt x="13753" y="9768"/>
                    <a:pt x="13681" y="9760"/>
                  </a:cubicBezTo>
                  <a:cubicBezTo>
                    <a:pt x="13612" y="9750"/>
                    <a:pt x="13542" y="9745"/>
                    <a:pt x="13473" y="9744"/>
                  </a:cubicBezTo>
                  <a:cubicBezTo>
                    <a:pt x="13461" y="9744"/>
                    <a:pt x="13448" y="9744"/>
                    <a:pt x="13436" y="9744"/>
                  </a:cubicBezTo>
                  <a:cubicBezTo>
                    <a:pt x="13381" y="9744"/>
                    <a:pt x="13326" y="9747"/>
                    <a:pt x="13272" y="9750"/>
                  </a:cubicBezTo>
                  <a:cubicBezTo>
                    <a:pt x="13258" y="9751"/>
                    <a:pt x="13246" y="9751"/>
                    <a:pt x="13231" y="9751"/>
                  </a:cubicBezTo>
                  <a:cubicBezTo>
                    <a:pt x="13171" y="9761"/>
                    <a:pt x="13112" y="9771"/>
                    <a:pt x="13051" y="9785"/>
                  </a:cubicBezTo>
                  <a:cubicBezTo>
                    <a:pt x="12949" y="9808"/>
                    <a:pt x="12849" y="9837"/>
                    <a:pt x="12751" y="9870"/>
                  </a:cubicBezTo>
                  <a:cubicBezTo>
                    <a:pt x="12705" y="9889"/>
                    <a:pt x="12659" y="9907"/>
                    <a:pt x="12613" y="9928"/>
                  </a:cubicBezTo>
                  <a:cubicBezTo>
                    <a:pt x="12663" y="9921"/>
                    <a:pt x="12711" y="9912"/>
                    <a:pt x="12761" y="9909"/>
                  </a:cubicBezTo>
                  <a:cubicBezTo>
                    <a:pt x="12827" y="9904"/>
                    <a:pt x="12891" y="9899"/>
                    <a:pt x="12957" y="9895"/>
                  </a:cubicBezTo>
                  <a:cubicBezTo>
                    <a:pt x="13082" y="9887"/>
                    <a:pt x="13209" y="9881"/>
                    <a:pt x="13335" y="9874"/>
                  </a:cubicBezTo>
                  <a:lnTo>
                    <a:pt x="13327" y="9874"/>
                  </a:lnTo>
                  <a:cubicBezTo>
                    <a:pt x="13368" y="9873"/>
                    <a:pt x="13409" y="9871"/>
                    <a:pt x="13450" y="9871"/>
                  </a:cubicBezTo>
                  <a:cubicBezTo>
                    <a:pt x="13457" y="9871"/>
                    <a:pt x="13463" y="9871"/>
                    <a:pt x="13470" y="9871"/>
                  </a:cubicBezTo>
                  <a:cubicBezTo>
                    <a:pt x="13493" y="9871"/>
                    <a:pt x="13514" y="9871"/>
                    <a:pt x="13536" y="9874"/>
                  </a:cubicBezTo>
                  <a:cubicBezTo>
                    <a:pt x="13565" y="9876"/>
                    <a:pt x="13592" y="9878"/>
                    <a:pt x="13619" y="9880"/>
                  </a:cubicBezTo>
                  <a:cubicBezTo>
                    <a:pt x="13650" y="9885"/>
                    <a:pt x="13680" y="9889"/>
                    <a:pt x="13711" y="9892"/>
                  </a:cubicBezTo>
                  <a:cubicBezTo>
                    <a:pt x="13740" y="9896"/>
                    <a:pt x="13768" y="9902"/>
                    <a:pt x="13798" y="9907"/>
                  </a:cubicBezTo>
                  <a:cubicBezTo>
                    <a:pt x="13845" y="9918"/>
                    <a:pt x="13895" y="9930"/>
                    <a:pt x="13941" y="9943"/>
                  </a:cubicBezTo>
                  <a:cubicBezTo>
                    <a:pt x="13984" y="9956"/>
                    <a:pt x="14026" y="9971"/>
                    <a:pt x="14068" y="9985"/>
                  </a:cubicBezTo>
                  <a:cubicBezTo>
                    <a:pt x="14068" y="9984"/>
                    <a:pt x="14068" y="9984"/>
                    <a:pt x="14068" y="9984"/>
                  </a:cubicBezTo>
                  <a:lnTo>
                    <a:pt x="14068" y="9984"/>
                  </a:lnTo>
                  <a:cubicBezTo>
                    <a:pt x="14070" y="9985"/>
                    <a:pt x="14071" y="9985"/>
                    <a:pt x="14073" y="9987"/>
                  </a:cubicBezTo>
                  <a:lnTo>
                    <a:pt x="14161" y="10021"/>
                  </a:lnTo>
                  <a:cubicBezTo>
                    <a:pt x="14192" y="10033"/>
                    <a:pt x="14222" y="10049"/>
                    <a:pt x="14252" y="10061"/>
                  </a:cubicBezTo>
                  <a:cubicBezTo>
                    <a:pt x="14288" y="10081"/>
                    <a:pt x="14324" y="10098"/>
                    <a:pt x="14359" y="10121"/>
                  </a:cubicBezTo>
                  <a:cubicBezTo>
                    <a:pt x="14399" y="10144"/>
                    <a:pt x="14437" y="10169"/>
                    <a:pt x="14474" y="10195"/>
                  </a:cubicBezTo>
                  <a:cubicBezTo>
                    <a:pt x="14497" y="10212"/>
                    <a:pt x="14520" y="10229"/>
                    <a:pt x="14542" y="10247"/>
                  </a:cubicBezTo>
                  <a:cubicBezTo>
                    <a:pt x="14564" y="10262"/>
                    <a:pt x="14583" y="10281"/>
                    <a:pt x="14604" y="10297"/>
                  </a:cubicBezTo>
                  <a:cubicBezTo>
                    <a:pt x="14605" y="10298"/>
                    <a:pt x="14605" y="10298"/>
                    <a:pt x="14607" y="10298"/>
                  </a:cubicBezTo>
                  <a:lnTo>
                    <a:pt x="14607" y="10298"/>
                  </a:lnTo>
                  <a:lnTo>
                    <a:pt x="14608" y="10299"/>
                  </a:lnTo>
                  <a:cubicBezTo>
                    <a:pt x="14608" y="10299"/>
                    <a:pt x="14609" y="10299"/>
                    <a:pt x="14609" y="10301"/>
                  </a:cubicBezTo>
                  <a:lnTo>
                    <a:pt x="14608" y="10301"/>
                  </a:lnTo>
                  <a:cubicBezTo>
                    <a:pt x="14639" y="10328"/>
                    <a:pt x="14669" y="10355"/>
                    <a:pt x="14697" y="10385"/>
                  </a:cubicBezTo>
                  <a:cubicBezTo>
                    <a:pt x="14726" y="10415"/>
                    <a:pt x="14753" y="10446"/>
                    <a:pt x="14779" y="10477"/>
                  </a:cubicBezTo>
                  <a:cubicBezTo>
                    <a:pt x="14796" y="10499"/>
                    <a:pt x="14811" y="10521"/>
                    <a:pt x="14829" y="10544"/>
                  </a:cubicBezTo>
                  <a:cubicBezTo>
                    <a:pt x="14844" y="10565"/>
                    <a:pt x="14858" y="10587"/>
                    <a:pt x="14871" y="10609"/>
                  </a:cubicBezTo>
                  <a:lnTo>
                    <a:pt x="14870" y="10609"/>
                  </a:lnTo>
                  <a:cubicBezTo>
                    <a:pt x="14883" y="10633"/>
                    <a:pt x="14894" y="10654"/>
                    <a:pt x="14907" y="10678"/>
                  </a:cubicBezTo>
                  <a:cubicBezTo>
                    <a:pt x="14922" y="10707"/>
                    <a:pt x="14935" y="10738"/>
                    <a:pt x="14948" y="10769"/>
                  </a:cubicBezTo>
                  <a:cubicBezTo>
                    <a:pt x="14961" y="10804"/>
                    <a:pt x="14974" y="10840"/>
                    <a:pt x="14989" y="10876"/>
                  </a:cubicBezTo>
                  <a:cubicBezTo>
                    <a:pt x="14989" y="10877"/>
                    <a:pt x="14989" y="10877"/>
                    <a:pt x="14990" y="10879"/>
                  </a:cubicBezTo>
                  <a:cubicBezTo>
                    <a:pt x="14990" y="10879"/>
                    <a:pt x="14991" y="10880"/>
                    <a:pt x="14991" y="10881"/>
                  </a:cubicBezTo>
                  <a:lnTo>
                    <a:pt x="14991" y="10879"/>
                  </a:lnTo>
                  <a:cubicBezTo>
                    <a:pt x="15000" y="10910"/>
                    <a:pt x="15011" y="10939"/>
                    <a:pt x="15017" y="10972"/>
                  </a:cubicBezTo>
                  <a:cubicBezTo>
                    <a:pt x="15026" y="11009"/>
                    <a:pt x="15033" y="11046"/>
                    <a:pt x="15041" y="11083"/>
                  </a:cubicBezTo>
                  <a:cubicBezTo>
                    <a:pt x="15040" y="11082"/>
                    <a:pt x="15040" y="11082"/>
                    <a:pt x="15039" y="11081"/>
                  </a:cubicBezTo>
                  <a:lnTo>
                    <a:pt x="15039" y="11081"/>
                  </a:lnTo>
                  <a:cubicBezTo>
                    <a:pt x="15047" y="11126"/>
                    <a:pt x="15052" y="11168"/>
                    <a:pt x="15057" y="11213"/>
                  </a:cubicBezTo>
                  <a:cubicBezTo>
                    <a:pt x="15059" y="11258"/>
                    <a:pt x="15061" y="11304"/>
                    <a:pt x="15058" y="11349"/>
                  </a:cubicBezTo>
                  <a:cubicBezTo>
                    <a:pt x="15057" y="11366"/>
                    <a:pt x="15053" y="11385"/>
                    <a:pt x="15051" y="11403"/>
                  </a:cubicBezTo>
                  <a:cubicBezTo>
                    <a:pt x="15041" y="11406"/>
                    <a:pt x="15031" y="11408"/>
                    <a:pt x="15021" y="11411"/>
                  </a:cubicBezTo>
                  <a:cubicBezTo>
                    <a:pt x="14990" y="11419"/>
                    <a:pt x="14960" y="11433"/>
                    <a:pt x="14930" y="11445"/>
                  </a:cubicBezTo>
                  <a:cubicBezTo>
                    <a:pt x="14901" y="11458"/>
                    <a:pt x="14876" y="11476"/>
                    <a:pt x="14851" y="11494"/>
                  </a:cubicBezTo>
                  <a:cubicBezTo>
                    <a:pt x="14822" y="11516"/>
                    <a:pt x="14795" y="11538"/>
                    <a:pt x="14769" y="11563"/>
                  </a:cubicBezTo>
                  <a:cubicBezTo>
                    <a:pt x="14832" y="11547"/>
                    <a:pt x="14896" y="11532"/>
                    <a:pt x="14959" y="11521"/>
                  </a:cubicBezTo>
                  <a:cubicBezTo>
                    <a:pt x="14981" y="11517"/>
                    <a:pt x="15002" y="11514"/>
                    <a:pt x="15026" y="11510"/>
                  </a:cubicBezTo>
                  <a:lnTo>
                    <a:pt x="15026" y="11511"/>
                  </a:lnTo>
                  <a:cubicBezTo>
                    <a:pt x="15046" y="11507"/>
                    <a:pt x="15063" y="11505"/>
                    <a:pt x="15084" y="11501"/>
                  </a:cubicBezTo>
                  <a:cubicBezTo>
                    <a:pt x="15095" y="11499"/>
                    <a:pt x="15109" y="11499"/>
                    <a:pt x="15121" y="11495"/>
                  </a:cubicBezTo>
                  <a:cubicBezTo>
                    <a:pt x="15147" y="11491"/>
                    <a:pt x="15172" y="11489"/>
                    <a:pt x="15197" y="11486"/>
                  </a:cubicBezTo>
                  <a:lnTo>
                    <a:pt x="15207" y="11486"/>
                  </a:lnTo>
                  <a:cubicBezTo>
                    <a:pt x="15207" y="11486"/>
                    <a:pt x="15208" y="11486"/>
                    <a:pt x="15209" y="11485"/>
                  </a:cubicBezTo>
                  <a:cubicBezTo>
                    <a:pt x="15218" y="11484"/>
                    <a:pt x="15226" y="11484"/>
                    <a:pt x="15233" y="11484"/>
                  </a:cubicBezTo>
                  <a:cubicBezTo>
                    <a:pt x="15237" y="11484"/>
                    <a:pt x="15240" y="11484"/>
                    <a:pt x="15243" y="11484"/>
                  </a:cubicBezTo>
                  <a:cubicBezTo>
                    <a:pt x="15268" y="11483"/>
                    <a:pt x="15291" y="11483"/>
                    <a:pt x="15315" y="11483"/>
                  </a:cubicBezTo>
                  <a:cubicBezTo>
                    <a:pt x="15343" y="11480"/>
                    <a:pt x="15373" y="11479"/>
                    <a:pt x="15402" y="11476"/>
                  </a:cubicBezTo>
                  <a:lnTo>
                    <a:pt x="15492" y="11476"/>
                  </a:lnTo>
                  <a:cubicBezTo>
                    <a:pt x="15518" y="11476"/>
                    <a:pt x="15546" y="11478"/>
                    <a:pt x="15573" y="11480"/>
                  </a:cubicBezTo>
                  <a:lnTo>
                    <a:pt x="15574" y="11480"/>
                  </a:lnTo>
                  <a:cubicBezTo>
                    <a:pt x="15611" y="11484"/>
                    <a:pt x="15647" y="11489"/>
                    <a:pt x="15683" y="11494"/>
                  </a:cubicBezTo>
                  <a:cubicBezTo>
                    <a:pt x="15720" y="11500"/>
                    <a:pt x="15756" y="11507"/>
                    <a:pt x="15791" y="11515"/>
                  </a:cubicBezTo>
                  <a:lnTo>
                    <a:pt x="15790" y="11515"/>
                  </a:lnTo>
                  <a:cubicBezTo>
                    <a:pt x="15831" y="11524"/>
                    <a:pt x="15871" y="11533"/>
                    <a:pt x="15911" y="11545"/>
                  </a:cubicBezTo>
                  <a:cubicBezTo>
                    <a:pt x="15954" y="11555"/>
                    <a:pt x="15996" y="11568"/>
                    <a:pt x="16038" y="11582"/>
                  </a:cubicBezTo>
                  <a:cubicBezTo>
                    <a:pt x="16098" y="11604"/>
                    <a:pt x="16158" y="11625"/>
                    <a:pt x="16215" y="11654"/>
                  </a:cubicBezTo>
                  <a:cubicBezTo>
                    <a:pt x="16249" y="11674"/>
                    <a:pt x="16281" y="11695"/>
                    <a:pt x="16315" y="11715"/>
                  </a:cubicBezTo>
                  <a:cubicBezTo>
                    <a:pt x="16313" y="11713"/>
                    <a:pt x="16312" y="11713"/>
                    <a:pt x="16312" y="11712"/>
                  </a:cubicBezTo>
                  <a:lnTo>
                    <a:pt x="16312" y="11712"/>
                  </a:lnTo>
                  <a:cubicBezTo>
                    <a:pt x="16315" y="11713"/>
                    <a:pt x="16316" y="11716"/>
                    <a:pt x="16318" y="11717"/>
                  </a:cubicBezTo>
                  <a:cubicBezTo>
                    <a:pt x="16390" y="11768"/>
                    <a:pt x="16463" y="11820"/>
                    <a:pt x="16535" y="11872"/>
                  </a:cubicBezTo>
                  <a:cubicBezTo>
                    <a:pt x="16570" y="11897"/>
                    <a:pt x="16604" y="11923"/>
                    <a:pt x="16636" y="11950"/>
                  </a:cubicBezTo>
                  <a:cubicBezTo>
                    <a:pt x="16671" y="11978"/>
                    <a:pt x="16704" y="12007"/>
                    <a:pt x="16739" y="12037"/>
                  </a:cubicBezTo>
                  <a:cubicBezTo>
                    <a:pt x="16777" y="12073"/>
                    <a:pt x="16817" y="12110"/>
                    <a:pt x="16852" y="12150"/>
                  </a:cubicBezTo>
                  <a:cubicBezTo>
                    <a:pt x="16869" y="12172"/>
                    <a:pt x="16886" y="12196"/>
                    <a:pt x="16901" y="12221"/>
                  </a:cubicBezTo>
                  <a:cubicBezTo>
                    <a:pt x="16929" y="12264"/>
                    <a:pt x="16953" y="12311"/>
                    <a:pt x="16977" y="12358"/>
                  </a:cubicBezTo>
                  <a:lnTo>
                    <a:pt x="16988" y="12382"/>
                  </a:lnTo>
                  <a:lnTo>
                    <a:pt x="16999" y="12405"/>
                  </a:lnTo>
                  <a:cubicBezTo>
                    <a:pt x="17010" y="12427"/>
                    <a:pt x="17020" y="12449"/>
                    <a:pt x="17028" y="12471"/>
                  </a:cubicBezTo>
                  <a:lnTo>
                    <a:pt x="17035" y="12490"/>
                  </a:lnTo>
                  <a:lnTo>
                    <a:pt x="17051" y="12486"/>
                  </a:lnTo>
                  <a:cubicBezTo>
                    <a:pt x="17077" y="12480"/>
                    <a:pt x="17101" y="12477"/>
                    <a:pt x="17127" y="12474"/>
                  </a:cubicBezTo>
                  <a:cubicBezTo>
                    <a:pt x="17137" y="12472"/>
                    <a:pt x="17146" y="12470"/>
                    <a:pt x="17154" y="12469"/>
                  </a:cubicBezTo>
                  <a:lnTo>
                    <a:pt x="17154" y="12465"/>
                  </a:lnTo>
                  <a:cubicBezTo>
                    <a:pt x="17159" y="12463"/>
                    <a:pt x="17164" y="12460"/>
                    <a:pt x="17170" y="12459"/>
                  </a:cubicBezTo>
                  <a:cubicBezTo>
                    <a:pt x="17216" y="12444"/>
                    <a:pt x="17264" y="12430"/>
                    <a:pt x="17311" y="12418"/>
                  </a:cubicBezTo>
                  <a:cubicBezTo>
                    <a:pt x="17349" y="12410"/>
                    <a:pt x="17386" y="12403"/>
                    <a:pt x="17425" y="12396"/>
                  </a:cubicBezTo>
                  <a:cubicBezTo>
                    <a:pt x="17466" y="12389"/>
                    <a:pt x="17504" y="12386"/>
                    <a:pt x="17545" y="12381"/>
                  </a:cubicBezTo>
                  <a:cubicBezTo>
                    <a:pt x="17596" y="12377"/>
                    <a:pt x="17646" y="12374"/>
                    <a:pt x="17698" y="12372"/>
                  </a:cubicBezTo>
                  <a:cubicBezTo>
                    <a:pt x="17718" y="12370"/>
                    <a:pt x="17739" y="12370"/>
                    <a:pt x="17759" y="12370"/>
                  </a:cubicBezTo>
                  <a:cubicBezTo>
                    <a:pt x="17791" y="12370"/>
                    <a:pt x="17822" y="12371"/>
                    <a:pt x="17854" y="12372"/>
                  </a:cubicBezTo>
                  <a:cubicBezTo>
                    <a:pt x="17917" y="12376"/>
                    <a:pt x="17980" y="12379"/>
                    <a:pt x="18044" y="12387"/>
                  </a:cubicBezTo>
                  <a:cubicBezTo>
                    <a:pt x="18107" y="12394"/>
                    <a:pt x="18170" y="12404"/>
                    <a:pt x="18231" y="12414"/>
                  </a:cubicBezTo>
                  <a:cubicBezTo>
                    <a:pt x="18287" y="12424"/>
                    <a:pt x="18341" y="12435"/>
                    <a:pt x="18396" y="12449"/>
                  </a:cubicBezTo>
                  <a:cubicBezTo>
                    <a:pt x="18457" y="12465"/>
                    <a:pt x="18518" y="12481"/>
                    <a:pt x="18578" y="12500"/>
                  </a:cubicBezTo>
                  <a:cubicBezTo>
                    <a:pt x="18622" y="12513"/>
                    <a:pt x="18664" y="12527"/>
                    <a:pt x="18706" y="12543"/>
                  </a:cubicBezTo>
                  <a:cubicBezTo>
                    <a:pt x="18745" y="12558"/>
                    <a:pt x="18784" y="12575"/>
                    <a:pt x="18823" y="12592"/>
                  </a:cubicBezTo>
                  <a:cubicBezTo>
                    <a:pt x="18824" y="12594"/>
                    <a:pt x="18824" y="12594"/>
                    <a:pt x="18825" y="12594"/>
                  </a:cubicBezTo>
                  <a:cubicBezTo>
                    <a:pt x="18826" y="12594"/>
                    <a:pt x="18827" y="12594"/>
                    <a:pt x="18828" y="12595"/>
                  </a:cubicBezTo>
                  <a:lnTo>
                    <a:pt x="18828" y="12595"/>
                  </a:lnTo>
                  <a:cubicBezTo>
                    <a:pt x="18828" y="12595"/>
                    <a:pt x="18828" y="12595"/>
                    <a:pt x="18828" y="12595"/>
                  </a:cubicBezTo>
                  <a:lnTo>
                    <a:pt x="18828" y="12595"/>
                  </a:lnTo>
                  <a:cubicBezTo>
                    <a:pt x="18829" y="12595"/>
                    <a:pt x="18829" y="12595"/>
                    <a:pt x="18830" y="12596"/>
                  </a:cubicBezTo>
                  <a:lnTo>
                    <a:pt x="18830" y="12596"/>
                  </a:lnTo>
                  <a:cubicBezTo>
                    <a:pt x="18829" y="12595"/>
                    <a:pt x="18829" y="12595"/>
                    <a:pt x="18828" y="12595"/>
                  </a:cubicBezTo>
                  <a:lnTo>
                    <a:pt x="18828" y="12595"/>
                  </a:lnTo>
                  <a:cubicBezTo>
                    <a:pt x="18829" y="12596"/>
                    <a:pt x="18829" y="12596"/>
                    <a:pt x="18830" y="12596"/>
                  </a:cubicBezTo>
                  <a:lnTo>
                    <a:pt x="18830" y="12596"/>
                  </a:lnTo>
                  <a:cubicBezTo>
                    <a:pt x="18830" y="12596"/>
                    <a:pt x="18830" y="12596"/>
                    <a:pt x="18830" y="12596"/>
                  </a:cubicBezTo>
                  <a:lnTo>
                    <a:pt x="18830" y="12596"/>
                  </a:lnTo>
                  <a:cubicBezTo>
                    <a:pt x="18830" y="12596"/>
                    <a:pt x="18830" y="12596"/>
                    <a:pt x="18830" y="12596"/>
                  </a:cubicBezTo>
                  <a:lnTo>
                    <a:pt x="18830" y="12596"/>
                  </a:lnTo>
                  <a:cubicBezTo>
                    <a:pt x="18858" y="12610"/>
                    <a:pt x="18887" y="12625"/>
                    <a:pt x="18917" y="12641"/>
                  </a:cubicBezTo>
                  <a:cubicBezTo>
                    <a:pt x="18934" y="12652"/>
                    <a:pt x="18954" y="12665"/>
                    <a:pt x="18972" y="12676"/>
                  </a:cubicBezTo>
                  <a:cubicBezTo>
                    <a:pt x="18996" y="12694"/>
                    <a:pt x="19020" y="12711"/>
                    <a:pt x="19043" y="12730"/>
                  </a:cubicBezTo>
                  <a:lnTo>
                    <a:pt x="19101" y="12789"/>
                  </a:lnTo>
                  <a:cubicBezTo>
                    <a:pt x="19129" y="12823"/>
                    <a:pt x="19156" y="12858"/>
                    <a:pt x="19182" y="12894"/>
                  </a:cubicBezTo>
                  <a:cubicBezTo>
                    <a:pt x="19205" y="12926"/>
                    <a:pt x="19226" y="12959"/>
                    <a:pt x="19247" y="12993"/>
                  </a:cubicBezTo>
                  <a:cubicBezTo>
                    <a:pt x="19269" y="13032"/>
                    <a:pt x="19290" y="13070"/>
                    <a:pt x="19311" y="13110"/>
                  </a:cubicBezTo>
                  <a:cubicBezTo>
                    <a:pt x="19344" y="13173"/>
                    <a:pt x="19372" y="13239"/>
                    <a:pt x="19398" y="13307"/>
                  </a:cubicBezTo>
                  <a:cubicBezTo>
                    <a:pt x="19417" y="13364"/>
                    <a:pt x="19434" y="13424"/>
                    <a:pt x="19449" y="13485"/>
                  </a:cubicBezTo>
                  <a:lnTo>
                    <a:pt x="19449" y="13486"/>
                  </a:lnTo>
                  <a:lnTo>
                    <a:pt x="19449" y="13487"/>
                  </a:lnTo>
                  <a:cubicBezTo>
                    <a:pt x="19449" y="13488"/>
                    <a:pt x="19449" y="13488"/>
                    <a:pt x="19450" y="13490"/>
                  </a:cubicBezTo>
                  <a:lnTo>
                    <a:pt x="19450" y="13492"/>
                  </a:lnTo>
                  <a:cubicBezTo>
                    <a:pt x="19457" y="13521"/>
                    <a:pt x="19461" y="13549"/>
                    <a:pt x="19466" y="13578"/>
                  </a:cubicBezTo>
                  <a:cubicBezTo>
                    <a:pt x="19471" y="13609"/>
                    <a:pt x="19474" y="13641"/>
                    <a:pt x="19476" y="13673"/>
                  </a:cubicBezTo>
                  <a:cubicBezTo>
                    <a:pt x="19479" y="13712"/>
                    <a:pt x="19480" y="13749"/>
                    <a:pt x="19480" y="13788"/>
                  </a:cubicBezTo>
                  <a:cubicBezTo>
                    <a:pt x="19478" y="13826"/>
                    <a:pt x="19474" y="13860"/>
                    <a:pt x="19469" y="13898"/>
                  </a:cubicBezTo>
                  <a:cubicBezTo>
                    <a:pt x="19460" y="13941"/>
                    <a:pt x="19448" y="13984"/>
                    <a:pt x="19437" y="14028"/>
                  </a:cubicBezTo>
                  <a:cubicBezTo>
                    <a:pt x="19422" y="14073"/>
                    <a:pt x="19407" y="14118"/>
                    <a:pt x="19390" y="14162"/>
                  </a:cubicBezTo>
                  <a:cubicBezTo>
                    <a:pt x="19367" y="14209"/>
                    <a:pt x="19343" y="14255"/>
                    <a:pt x="19316" y="14300"/>
                  </a:cubicBezTo>
                  <a:lnTo>
                    <a:pt x="19316" y="14300"/>
                  </a:lnTo>
                  <a:cubicBezTo>
                    <a:pt x="19317" y="14299"/>
                    <a:pt x="19319" y="14297"/>
                    <a:pt x="19320" y="14296"/>
                  </a:cubicBezTo>
                  <a:lnTo>
                    <a:pt x="19320" y="14296"/>
                  </a:lnTo>
                  <a:cubicBezTo>
                    <a:pt x="19300" y="14328"/>
                    <a:pt x="19279" y="14360"/>
                    <a:pt x="19258" y="14391"/>
                  </a:cubicBezTo>
                  <a:cubicBezTo>
                    <a:pt x="19239" y="14420"/>
                    <a:pt x="19217" y="14446"/>
                    <a:pt x="19195" y="14473"/>
                  </a:cubicBezTo>
                  <a:cubicBezTo>
                    <a:pt x="19184" y="14486"/>
                    <a:pt x="19172" y="14499"/>
                    <a:pt x="19160" y="14510"/>
                  </a:cubicBezTo>
                  <a:cubicBezTo>
                    <a:pt x="19149" y="14522"/>
                    <a:pt x="19135" y="14534"/>
                    <a:pt x="19124" y="14545"/>
                  </a:cubicBezTo>
                  <a:cubicBezTo>
                    <a:pt x="19093" y="14570"/>
                    <a:pt x="19062" y="14595"/>
                    <a:pt x="19031" y="14617"/>
                  </a:cubicBezTo>
                  <a:lnTo>
                    <a:pt x="19032" y="14616"/>
                  </a:lnTo>
                  <a:lnTo>
                    <a:pt x="19032" y="14616"/>
                  </a:lnTo>
                  <a:cubicBezTo>
                    <a:pt x="18996" y="14641"/>
                    <a:pt x="18960" y="14664"/>
                    <a:pt x="18923" y="14683"/>
                  </a:cubicBezTo>
                  <a:cubicBezTo>
                    <a:pt x="18897" y="14696"/>
                    <a:pt x="18871" y="14706"/>
                    <a:pt x="18845" y="14716"/>
                  </a:cubicBezTo>
                  <a:cubicBezTo>
                    <a:pt x="18809" y="14729"/>
                    <a:pt x="18773" y="14737"/>
                    <a:pt x="18737" y="14747"/>
                  </a:cubicBezTo>
                  <a:cubicBezTo>
                    <a:pt x="18683" y="14758"/>
                    <a:pt x="18630" y="14768"/>
                    <a:pt x="18576" y="14775"/>
                  </a:cubicBezTo>
                  <a:cubicBezTo>
                    <a:pt x="18541" y="14777"/>
                    <a:pt x="18506" y="14778"/>
                    <a:pt x="18472" y="14778"/>
                  </a:cubicBezTo>
                  <a:cubicBezTo>
                    <a:pt x="18441" y="14778"/>
                    <a:pt x="18410" y="14778"/>
                    <a:pt x="18379" y="14777"/>
                  </a:cubicBezTo>
                  <a:cubicBezTo>
                    <a:pt x="18328" y="14775"/>
                    <a:pt x="18281" y="14772"/>
                    <a:pt x="18230" y="14768"/>
                  </a:cubicBezTo>
                  <a:cubicBezTo>
                    <a:pt x="18181" y="14765"/>
                    <a:pt x="18132" y="14756"/>
                    <a:pt x="18085" y="14747"/>
                  </a:cubicBezTo>
                  <a:cubicBezTo>
                    <a:pt x="18044" y="14739"/>
                    <a:pt x="18002" y="14732"/>
                    <a:pt x="17962" y="14719"/>
                  </a:cubicBezTo>
                  <a:cubicBezTo>
                    <a:pt x="17921" y="14705"/>
                    <a:pt x="17881" y="14688"/>
                    <a:pt x="17840" y="14670"/>
                  </a:cubicBezTo>
                  <a:cubicBezTo>
                    <a:pt x="17792" y="14648"/>
                    <a:pt x="17744" y="14624"/>
                    <a:pt x="17697" y="14598"/>
                  </a:cubicBezTo>
                  <a:lnTo>
                    <a:pt x="17697" y="14598"/>
                  </a:lnTo>
                  <a:cubicBezTo>
                    <a:pt x="17695" y="14597"/>
                    <a:pt x="17695" y="14596"/>
                    <a:pt x="17694" y="14596"/>
                  </a:cubicBezTo>
                  <a:cubicBezTo>
                    <a:pt x="17672" y="14581"/>
                    <a:pt x="17648" y="14569"/>
                    <a:pt x="17629" y="14553"/>
                  </a:cubicBezTo>
                  <a:cubicBezTo>
                    <a:pt x="17601" y="14533"/>
                    <a:pt x="17572" y="14512"/>
                    <a:pt x="17544" y="14492"/>
                  </a:cubicBezTo>
                  <a:cubicBezTo>
                    <a:pt x="17497" y="14457"/>
                    <a:pt x="17450" y="14421"/>
                    <a:pt x="17402" y="14388"/>
                  </a:cubicBezTo>
                  <a:cubicBezTo>
                    <a:pt x="17296" y="14313"/>
                    <a:pt x="17190" y="14241"/>
                    <a:pt x="17090" y="14159"/>
                  </a:cubicBezTo>
                  <a:lnTo>
                    <a:pt x="17090" y="14159"/>
                  </a:lnTo>
                  <a:lnTo>
                    <a:pt x="17094" y="14163"/>
                  </a:lnTo>
                  <a:cubicBezTo>
                    <a:pt x="17033" y="14110"/>
                    <a:pt x="16976" y="14054"/>
                    <a:pt x="16917" y="13996"/>
                  </a:cubicBezTo>
                  <a:cubicBezTo>
                    <a:pt x="16911" y="13989"/>
                    <a:pt x="16904" y="13983"/>
                    <a:pt x="16899" y="13976"/>
                  </a:cubicBezTo>
                  <a:cubicBezTo>
                    <a:pt x="16884" y="13961"/>
                    <a:pt x="16869" y="13944"/>
                    <a:pt x="16855" y="13929"/>
                  </a:cubicBezTo>
                  <a:cubicBezTo>
                    <a:pt x="16849" y="13922"/>
                    <a:pt x="16843" y="13914"/>
                    <a:pt x="16837" y="13908"/>
                  </a:cubicBezTo>
                  <a:cubicBezTo>
                    <a:pt x="16836" y="13905"/>
                    <a:pt x="16833" y="13904"/>
                    <a:pt x="16832" y="13901"/>
                  </a:cubicBezTo>
                  <a:lnTo>
                    <a:pt x="16828" y="13898"/>
                  </a:lnTo>
                  <a:cubicBezTo>
                    <a:pt x="16824" y="13894"/>
                    <a:pt x="16821" y="13889"/>
                    <a:pt x="16817" y="13885"/>
                  </a:cubicBezTo>
                  <a:cubicBezTo>
                    <a:pt x="16808" y="13877"/>
                    <a:pt x="16802" y="13869"/>
                    <a:pt x="16796" y="13862"/>
                  </a:cubicBezTo>
                  <a:cubicBezTo>
                    <a:pt x="16771" y="13882"/>
                    <a:pt x="16744" y="13900"/>
                    <a:pt x="16718" y="13917"/>
                  </a:cubicBezTo>
                  <a:cubicBezTo>
                    <a:pt x="16715" y="13919"/>
                    <a:pt x="16714" y="13919"/>
                    <a:pt x="16714" y="13919"/>
                  </a:cubicBezTo>
                  <a:cubicBezTo>
                    <a:pt x="16699" y="13927"/>
                    <a:pt x="16683" y="13937"/>
                    <a:pt x="16667" y="13942"/>
                  </a:cubicBezTo>
                  <a:cubicBezTo>
                    <a:pt x="16663" y="13945"/>
                    <a:pt x="16659" y="13947"/>
                    <a:pt x="16654" y="13951"/>
                  </a:cubicBezTo>
                  <a:cubicBezTo>
                    <a:pt x="16645" y="13956"/>
                    <a:pt x="16636" y="13958"/>
                    <a:pt x="16626" y="13958"/>
                  </a:cubicBezTo>
                  <a:cubicBezTo>
                    <a:pt x="16581" y="13984"/>
                    <a:pt x="16537" y="14008"/>
                    <a:pt x="16492" y="14033"/>
                  </a:cubicBezTo>
                  <a:lnTo>
                    <a:pt x="16499" y="14029"/>
                  </a:lnTo>
                  <a:lnTo>
                    <a:pt x="16499" y="14029"/>
                  </a:lnTo>
                  <a:cubicBezTo>
                    <a:pt x="16467" y="14046"/>
                    <a:pt x="16434" y="14063"/>
                    <a:pt x="16401" y="14079"/>
                  </a:cubicBezTo>
                  <a:cubicBezTo>
                    <a:pt x="16365" y="14095"/>
                    <a:pt x="16328" y="14107"/>
                    <a:pt x="16292" y="14122"/>
                  </a:cubicBezTo>
                  <a:cubicBezTo>
                    <a:pt x="16269" y="14128"/>
                    <a:pt x="16245" y="14136"/>
                    <a:pt x="16220" y="14143"/>
                  </a:cubicBezTo>
                  <a:cubicBezTo>
                    <a:pt x="16194" y="14151"/>
                    <a:pt x="16167" y="14156"/>
                    <a:pt x="16141" y="14161"/>
                  </a:cubicBezTo>
                  <a:cubicBezTo>
                    <a:pt x="16143" y="14159"/>
                    <a:pt x="16146" y="14159"/>
                    <a:pt x="16150" y="14158"/>
                  </a:cubicBezTo>
                  <a:lnTo>
                    <a:pt x="16150" y="14158"/>
                  </a:lnTo>
                  <a:cubicBezTo>
                    <a:pt x="16076" y="14172"/>
                    <a:pt x="16002" y="14185"/>
                    <a:pt x="15930" y="14199"/>
                  </a:cubicBezTo>
                  <a:cubicBezTo>
                    <a:pt x="15893" y="14208"/>
                    <a:pt x="15856" y="14213"/>
                    <a:pt x="15818" y="14219"/>
                  </a:cubicBezTo>
                  <a:cubicBezTo>
                    <a:pt x="15780" y="14224"/>
                    <a:pt x="15743" y="14228"/>
                    <a:pt x="15706" y="14231"/>
                  </a:cubicBezTo>
                  <a:cubicBezTo>
                    <a:pt x="15707" y="14231"/>
                    <a:pt x="15708" y="14231"/>
                    <a:pt x="15708" y="14231"/>
                  </a:cubicBezTo>
                  <a:lnTo>
                    <a:pt x="15708" y="14231"/>
                  </a:lnTo>
                  <a:cubicBezTo>
                    <a:pt x="15620" y="14236"/>
                    <a:pt x="15533" y="14240"/>
                    <a:pt x="15445" y="14240"/>
                  </a:cubicBezTo>
                  <a:cubicBezTo>
                    <a:pt x="15397" y="14240"/>
                    <a:pt x="15348" y="14239"/>
                    <a:pt x="15300" y="14236"/>
                  </a:cubicBezTo>
                  <a:cubicBezTo>
                    <a:pt x="15149" y="14228"/>
                    <a:pt x="14999" y="14209"/>
                    <a:pt x="14850" y="14187"/>
                  </a:cubicBezTo>
                  <a:lnTo>
                    <a:pt x="14851" y="14187"/>
                  </a:lnTo>
                  <a:cubicBezTo>
                    <a:pt x="14813" y="14180"/>
                    <a:pt x="14775" y="14173"/>
                    <a:pt x="14738" y="14164"/>
                  </a:cubicBezTo>
                  <a:cubicBezTo>
                    <a:pt x="14701" y="14156"/>
                    <a:pt x="14664" y="14146"/>
                    <a:pt x="14626" y="14133"/>
                  </a:cubicBezTo>
                  <a:cubicBezTo>
                    <a:pt x="14461" y="14075"/>
                    <a:pt x="14298" y="14014"/>
                    <a:pt x="14139" y="13941"/>
                  </a:cubicBezTo>
                  <a:cubicBezTo>
                    <a:pt x="14138" y="13940"/>
                    <a:pt x="14135" y="13940"/>
                    <a:pt x="14134" y="13940"/>
                  </a:cubicBezTo>
                  <a:cubicBezTo>
                    <a:pt x="14096" y="13921"/>
                    <a:pt x="14058" y="13901"/>
                    <a:pt x="14021" y="13879"/>
                  </a:cubicBezTo>
                  <a:cubicBezTo>
                    <a:pt x="13985" y="13859"/>
                    <a:pt x="13949" y="13838"/>
                    <a:pt x="13914" y="13816"/>
                  </a:cubicBezTo>
                  <a:cubicBezTo>
                    <a:pt x="13836" y="13769"/>
                    <a:pt x="13761" y="13718"/>
                    <a:pt x="13689" y="13664"/>
                  </a:cubicBezTo>
                  <a:cubicBezTo>
                    <a:pt x="13611" y="13607"/>
                    <a:pt x="13536" y="13549"/>
                    <a:pt x="13463" y="13490"/>
                  </a:cubicBezTo>
                  <a:cubicBezTo>
                    <a:pt x="13417" y="13450"/>
                    <a:pt x="13374" y="13410"/>
                    <a:pt x="13329" y="13369"/>
                  </a:cubicBezTo>
                  <a:cubicBezTo>
                    <a:pt x="13287" y="13327"/>
                    <a:pt x="13246" y="13286"/>
                    <a:pt x="13204" y="13244"/>
                  </a:cubicBezTo>
                  <a:cubicBezTo>
                    <a:pt x="13121" y="13162"/>
                    <a:pt x="13035" y="13081"/>
                    <a:pt x="12954" y="12997"/>
                  </a:cubicBezTo>
                  <a:cubicBezTo>
                    <a:pt x="12879" y="12910"/>
                    <a:pt x="12806" y="12823"/>
                    <a:pt x="12737" y="12730"/>
                  </a:cubicBezTo>
                  <a:cubicBezTo>
                    <a:pt x="12673" y="12639"/>
                    <a:pt x="12613" y="12546"/>
                    <a:pt x="12553" y="12451"/>
                  </a:cubicBezTo>
                  <a:cubicBezTo>
                    <a:pt x="12530" y="12415"/>
                    <a:pt x="12507" y="12379"/>
                    <a:pt x="12484" y="12342"/>
                  </a:cubicBezTo>
                  <a:lnTo>
                    <a:pt x="12477" y="12330"/>
                  </a:lnTo>
                  <a:cubicBezTo>
                    <a:pt x="12472" y="12322"/>
                    <a:pt x="12466" y="12314"/>
                    <a:pt x="12461" y="12306"/>
                  </a:cubicBezTo>
                  <a:cubicBezTo>
                    <a:pt x="12445" y="12283"/>
                    <a:pt x="12428" y="12259"/>
                    <a:pt x="12412" y="12236"/>
                  </a:cubicBezTo>
                  <a:cubicBezTo>
                    <a:pt x="12393" y="12209"/>
                    <a:pt x="12375" y="12181"/>
                    <a:pt x="12358" y="12152"/>
                  </a:cubicBezTo>
                  <a:cubicBezTo>
                    <a:pt x="12357" y="12150"/>
                    <a:pt x="12355" y="12149"/>
                    <a:pt x="12354" y="12147"/>
                  </a:cubicBezTo>
                  <a:cubicBezTo>
                    <a:pt x="12352" y="12145"/>
                    <a:pt x="12350" y="12140"/>
                    <a:pt x="12348" y="12138"/>
                  </a:cubicBezTo>
                  <a:cubicBezTo>
                    <a:pt x="12329" y="12135"/>
                    <a:pt x="12312" y="12134"/>
                    <a:pt x="12292" y="12131"/>
                  </a:cubicBezTo>
                  <a:lnTo>
                    <a:pt x="12270" y="12128"/>
                  </a:lnTo>
                  <a:cubicBezTo>
                    <a:pt x="12255" y="12125"/>
                    <a:pt x="12240" y="12123"/>
                    <a:pt x="12225" y="12119"/>
                  </a:cubicBezTo>
                  <a:cubicBezTo>
                    <a:pt x="12208" y="12115"/>
                    <a:pt x="12189" y="12113"/>
                    <a:pt x="12173" y="12103"/>
                  </a:cubicBezTo>
                  <a:cubicBezTo>
                    <a:pt x="12086" y="12082"/>
                    <a:pt x="12001" y="12059"/>
                    <a:pt x="11917" y="12032"/>
                  </a:cubicBezTo>
                  <a:cubicBezTo>
                    <a:pt x="11879" y="12020"/>
                    <a:pt x="11841" y="12006"/>
                    <a:pt x="11801" y="11991"/>
                  </a:cubicBezTo>
                  <a:cubicBezTo>
                    <a:pt x="11764" y="11976"/>
                    <a:pt x="11728" y="11960"/>
                    <a:pt x="11690" y="11944"/>
                  </a:cubicBezTo>
                  <a:cubicBezTo>
                    <a:pt x="11689" y="11944"/>
                    <a:pt x="11689" y="11943"/>
                    <a:pt x="11687" y="11943"/>
                  </a:cubicBezTo>
                  <a:cubicBezTo>
                    <a:pt x="11684" y="11943"/>
                    <a:pt x="11684" y="11942"/>
                    <a:pt x="11683" y="11942"/>
                  </a:cubicBezTo>
                  <a:lnTo>
                    <a:pt x="11684" y="11942"/>
                  </a:lnTo>
                  <a:cubicBezTo>
                    <a:pt x="11642" y="11923"/>
                    <a:pt x="11601" y="11902"/>
                    <a:pt x="11560" y="11880"/>
                  </a:cubicBezTo>
                  <a:cubicBezTo>
                    <a:pt x="11518" y="11860"/>
                    <a:pt x="11478" y="11835"/>
                    <a:pt x="11440" y="11810"/>
                  </a:cubicBezTo>
                  <a:cubicBezTo>
                    <a:pt x="11351" y="11759"/>
                    <a:pt x="11263" y="11705"/>
                    <a:pt x="11176" y="11650"/>
                  </a:cubicBezTo>
                  <a:lnTo>
                    <a:pt x="11177" y="11650"/>
                  </a:lnTo>
                  <a:cubicBezTo>
                    <a:pt x="11075" y="11586"/>
                    <a:pt x="10978" y="11516"/>
                    <a:pt x="10884" y="11440"/>
                  </a:cubicBezTo>
                  <a:cubicBezTo>
                    <a:pt x="10815" y="11382"/>
                    <a:pt x="10747" y="11319"/>
                    <a:pt x="10683" y="11252"/>
                  </a:cubicBezTo>
                  <a:cubicBezTo>
                    <a:pt x="10629" y="11190"/>
                    <a:pt x="10575" y="11127"/>
                    <a:pt x="10527" y="11060"/>
                  </a:cubicBezTo>
                  <a:cubicBezTo>
                    <a:pt x="10472" y="10981"/>
                    <a:pt x="10423" y="10898"/>
                    <a:pt x="10378" y="10813"/>
                  </a:cubicBezTo>
                  <a:cubicBezTo>
                    <a:pt x="10342" y="10742"/>
                    <a:pt x="10311" y="10669"/>
                    <a:pt x="10283" y="10592"/>
                  </a:cubicBezTo>
                  <a:cubicBezTo>
                    <a:pt x="10240" y="10470"/>
                    <a:pt x="10208" y="10343"/>
                    <a:pt x="10180" y="10215"/>
                  </a:cubicBezTo>
                  <a:lnTo>
                    <a:pt x="10180" y="10215"/>
                  </a:lnTo>
                  <a:cubicBezTo>
                    <a:pt x="10181" y="10217"/>
                    <a:pt x="10181" y="10220"/>
                    <a:pt x="10182" y="10222"/>
                  </a:cubicBezTo>
                  <a:cubicBezTo>
                    <a:pt x="10164" y="10134"/>
                    <a:pt x="10152" y="10047"/>
                    <a:pt x="10145" y="9957"/>
                  </a:cubicBezTo>
                  <a:lnTo>
                    <a:pt x="10145" y="9958"/>
                  </a:lnTo>
                  <a:cubicBezTo>
                    <a:pt x="10136" y="9848"/>
                    <a:pt x="10134" y="9740"/>
                    <a:pt x="10139" y="9631"/>
                  </a:cubicBezTo>
                  <a:cubicBezTo>
                    <a:pt x="10144" y="9535"/>
                    <a:pt x="10150" y="9440"/>
                    <a:pt x="10164" y="9344"/>
                  </a:cubicBezTo>
                  <a:cubicBezTo>
                    <a:pt x="10175" y="9287"/>
                    <a:pt x="10187" y="9231"/>
                    <a:pt x="10204" y="9178"/>
                  </a:cubicBezTo>
                  <a:cubicBezTo>
                    <a:pt x="10219" y="9131"/>
                    <a:pt x="10238" y="9087"/>
                    <a:pt x="10257" y="9042"/>
                  </a:cubicBezTo>
                  <a:lnTo>
                    <a:pt x="10257" y="9042"/>
                  </a:lnTo>
                  <a:lnTo>
                    <a:pt x="10255" y="9043"/>
                  </a:lnTo>
                  <a:cubicBezTo>
                    <a:pt x="10255" y="9043"/>
                    <a:pt x="10257" y="9042"/>
                    <a:pt x="10257" y="9040"/>
                  </a:cubicBezTo>
                  <a:cubicBezTo>
                    <a:pt x="10257" y="9039"/>
                    <a:pt x="10258" y="9038"/>
                    <a:pt x="10259" y="9035"/>
                  </a:cubicBezTo>
                  <a:lnTo>
                    <a:pt x="10259" y="9035"/>
                  </a:lnTo>
                  <a:cubicBezTo>
                    <a:pt x="10259" y="9036"/>
                    <a:pt x="10259" y="9036"/>
                    <a:pt x="10259" y="9036"/>
                  </a:cubicBezTo>
                  <a:lnTo>
                    <a:pt x="10259" y="9036"/>
                  </a:lnTo>
                  <a:cubicBezTo>
                    <a:pt x="10272" y="9010"/>
                    <a:pt x="10287" y="8983"/>
                    <a:pt x="10302" y="8958"/>
                  </a:cubicBezTo>
                  <a:cubicBezTo>
                    <a:pt x="10335" y="8909"/>
                    <a:pt x="10369" y="8863"/>
                    <a:pt x="10407" y="8817"/>
                  </a:cubicBezTo>
                  <a:cubicBezTo>
                    <a:pt x="10450" y="8765"/>
                    <a:pt x="10497" y="8713"/>
                    <a:pt x="10546" y="8664"/>
                  </a:cubicBezTo>
                  <a:cubicBezTo>
                    <a:pt x="10547" y="8662"/>
                    <a:pt x="10549" y="8661"/>
                    <a:pt x="10550" y="8659"/>
                  </a:cubicBezTo>
                  <a:lnTo>
                    <a:pt x="10550" y="8659"/>
                  </a:lnTo>
                  <a:cubicBezTo>
                    <a:pt x="10610" y="8605"/>
                    <a:pt x="10673" y="8557"/>
                    <a:pt x="10738" y="8511"/>
                  </a:cubicBezTo>
                  <a:lnTo>
                    <a:pt x="10737" y="8511"/>
                  </a:lnTo>
                  <a:cubicBezTo>
                    <a:pt x="10790" y="8475"/>
                    <a:pt x="10842" y="8437"/>
                    <a:pt x="10899" y="8406"/>
                  </a:cubicBezTo>
                  <a:cubicBezTo>
                    <a:pt x="10933" y="8389"/>
                    <a:pt x="10967" y="8375"/>
                    <a:pt x="11003" y="8362"/>
                  </a:cubicBezTo>
                  <a:cubicBezTo>
                    <a:pt x="11006" y="8361"/>
                    <a:pt x="11009" y="8361"/>
                    <a:pt x="11011" y="8359"/>
                  </a:cubicBezTo>
                  <a:lnTo>
                    <a:pt x="11011" y="8359"/>
                  </a:lnTo>
                  <a:cubicBezTo>
                    <a:pt x="11010" y="8360"/>
                    <a:pt x="11009" y="8360"/>
                    <a:pt x="11009" y="8361"/>
                  </a:cubicBezTo>
                  <a:lnTo>
                    <a:pt x="11009" y="8361"/>
                  </a:lnTo>
                  <a:cubicBezTo>
                    <a:pt x="11096" y="8331"/>
                    <a:pt x="11188" y="8311"/>
                    <a:pt x="11277" y="8286"/>
                  </a:cubicBezTo>
                  <a:cubicBezTo>
                    <a:pt x="11363" y="8263"/>
                    <a:pt x="11445" y="8228"/>
                    <a:pt x="11528" y="8197"/>
                  </a:cubicBezTo>
                  <a:cubicBezTo>
                    <a:pt x="11529" y="8198"/>
                    <a:pt x="11529" y="8198"/>
                    <a:pt x="11529" y="8199"/>
                  </a:cubicBezTo>
                  <a:cubicBezTo>
                    <a:pt x="11542" y="8193"/>
                    <a:pt x="11555" y="8188"/>
                    <a:pt x="11569" y="8183"/>
                  </a:cubicBezTo>
                  <a:cubicBezTo>
                    <a:pt x="11595" y="8172"/>
                    <a:pt x="11621" y="8165"/>
                    <a:pt x="11647" y="8160"/>
                  </a:cubicBezTo>
                  <a:cubicBezTo>
                    <a:pt x="11650" y="8158"/>
                    <a:pt x="11652" y="8158"/>
                    <a:pt x="11656" y="8158"/>
                  </a:cubicBezTo>
                  <a:cubicBezTo>
                    <a:pt x="11676" y="8155"/>
                    <a:pt x="11698" y="8151"/>
                    <a:pt x="11719" y="8150"/>
                  </a:cubicBezTo>
                  <a:cubicBezTo>
                    <a:pt x="11726" y="8150"/>
                    <a:pt x="11734" y="8149"/>
                    <a:pt x="11742" y="8149"/>
                  </a:cubicBezTo>
                  <a:cubicBezTo>
                    <a:pt x="11745" y="8149"/>
                    <a:pt x="11750" y="8149"/>
                    <a:pt x="11754" y="8150"/>
                  </a:cubicBezTo>
                  <a:cubicBezTo>
                    <a:pt x="11762" y="8148"/>
                    <a:pt x="11771" y="8147"/>
                    <a:pt x="11780" y="8147"/>
                  </a:cubicBezTo>
                  <a:cubicBezTo>
                    <a:pt x="11838" y="8143"/>
                    <a:pt x="11895" y="8142"/>
                    <a:pt x="11953" y="8142"/>
                  </a:cubicBezTo>
                  <a:cubicBezTo>
                    <a:pt x="11979" y="8142"/>
                    <a:pt x="12004" y="8142"/>
                    <a:pt x="12030" y="8143"/>
                  </a:cubicBezTo>
                  <a:lnTo>
                    <a:pt x="12027" y="8143"/>
                  </a:lnTo>
                  <a:cubicBezTo>
                    <a:pt x="12110" y="8147"/>
                    <a:pt x="12192" y="8153"/>
                    <a:pt x="12275" y="8158"/>
                  </a:cubicBezTo>
                  <a:cubicBezTo>
                    <a:pt x="12318" y="8162"/>
                    <a:pt x="12364" y="8165"/>
                    <a:pt x="12407" y="8168"/>
                  </a:cubicBezTo>
                  <a:cubicBezTo>
                    <a:pt x="12425" y="8170"/>
                    <a:pt x="12442" y="8171"/>
                    <a:pt x="12461" y="8173"/>
                  </a:cubicBezTo>
                  <a:cubicBezTo>
                    <a:pt x="12479" y="8177"/>
                    <a:pt x="12500" y="8178"/>
                    <a:pt x="12520" y="8181"/>
                  </a:cubicBezTo>
                  <a:lnTo>
                    <a:pt x="12519" y="8181"/>
                  </a:lnTo>
                  <a:cubicBezTo>
                    <a:pt x="12522" y="8182"/>
                    <a:pt x="12525" y="8182"/>
                    <a:pt x="12528" y="8182"/>
                  </a:cubicBezTo>
                  <a:lnTo>
                    <a:pt x="12590" y="8193"/>
                  </a:lnTo>
                  <a:cubicBezTo>
                    <a:pt x="12592" y="8193"/>
                    <a:pt x="12593" y="8194"/>
                    <a:pt x="12596" y="8194"/>
                  </a:cubicBezTo>
                  <a:lnTo>
                    <a:pt x="12591" y="8194"/>
                  </a:lnTo>
                  <a:cubicBezTo>
                    <a:pt x="12613" y="8199"/>
                    <a:pt x="12637" y="8204"/>
                    <a:pt x="12659" y="8212"/>
                  </a:cubicBezTo>
                  <a:cubicBezTo>
                    <a:pt x="12664" y="8213"/>
                    <a:pt x="12669" y="8213"/>
                    <a:pt x="12674" y="8213"/>
                  </a:cubicBezTo>
                  <a:cubicBezTo>
                    <a:pt x="12677" y="8213"/>
                    <a:pt x="12681" y="8213"/>
                    <a:pt x="12684" y="8213"/>
                  </a:cubicBezTo>
                  <a:cubicBezTo>
                    <a:pt x="12670" y="8199"/>
                    <a:pt x="12655" y="8188"/>
                    <a:pt x="12639" y="8178"/>
                  </a:cubicBezTo>
                  <a:cubicBezTo>
                    <a:pt x="12622" y="8166"/>
                    <a:pt x="12605" y="8156"/>
                    <a:pt x="12586" y="8147"/>
                  </a:cubicBezTo>
                  <a:cubicBezTo>
                    <a:pt x="12586" y="8147"/>
                    <a:pt x="12585" y="8147"/>
                    <a:pt x="12585" y="8146"/>
                  </a:cubicBezTo>
                  <a:cubicBezTo>
                    <a:pt x="12584" y="8146"/>
                    <a:pt x="12582" y="8145"/>
                    <a:pt x="12581" y="8145"/>
                  </a:cubicBezTo>
                  <a:lnTo>
                    <a:pt x="12580" y="8145"/>
                  </a:lnTo>
                  <a:cubicBezTo>
                    <a:pt x="12580" y="8145"/>
                    <a:pt x="12579" y="8145"/>
                    <a:pt x="12579" y="8143"/>
                  </a:cubicBezTo>
                  <a:lnTo>
                    <a:pt x="12577" y="8141"/>
                  </a:lnTo>
                  <a:cubicBezTo>
                    <a:pt x="12576" y="8141"/>
                    <a:pt x="12574" y="8140"/>
                    <a:pt x="12571" y="8139"/>
                  </a:cubicBezTo>
                  <a:lnTo>
                    <a:pt x="12572" y="8139"/>
                  </a:lnTo>
                  <a:cubicBezTo>
                    <a:pt x="12570" y="8138"/>
                    <a:pt x="12568" y="8137"/>
                    <a:pt x="12566" y="8136"/>
                  </a:cubicBezTo>
                  <a:lnTo>
                    <a:pt x="12566" y="8136"/>
                  </a:lnTo>
                  <a:cubicBezTo>
                    <a:pt x="12566" y="8136"/>
                    <a:pt x="12567" y="8136"/>
                    <a:pt x="12567" y="8136"/>
                  </a:cubicBezTo>
                  <a:cubicBezTo>
                    <a:pt x="12562" y="8134"/>
                    <a:pt x="12559" y="8132"/>
                    <a:pt x="12554" y="8131"/>
                  </a:cubicBezTo>
                  <a:lnTo>
                    <a:pt x="12554" y="8131"/>
                  </a:lnTo>
                  <a:cubicBezTo>
                    <a:pt x="12555" y="8132"/>
                    <a:pt x="12557" y="8132"/>
                    <a:pt x="12557" y="8134"/>
                  </a:cubicBezTo>
                  <a:lnTo>
                    <a:pt x="12549" y="8130"/>
                  </a:lnTo>
                  <a:cubicBezTo>
                    <a:pt x="12528" y="8121"/>
                    <a:pt x="12504" y="8111"/>
                    <a:pt x="12481" y="8101"/>
                  </a:cubicBezTo>
                  <a:cubicBezTo>
                    <a:pt x="12401" y="8072"/>
                    <a:pt x="12317" y="8058"/>
                    <a:pt x="12234" y="8043"/>
                  </a:cubicBezTo>
                  <a:cubicBezTo>
                    <a:pt x="12198" y="8037"/>
                    <a:pt x="12163" y="8029"/>
                    <a:pt x="12128" y="8023"/>
                  </a:cubicBezTo>
                  <a:cubicBezTo>
                    <a:pt x="12069" y="8019"/>
                    <a:pt x="12010" y="8017"/>
                    <a:pt x="11950" y="8017"/>
                  </a:cubicBezTo>
                  <a:cubicBezTo>
                    <a:pt x="11847" y="8017"/>
                    <a:pt x="11744" y="8021"/>
                    <a:pt x="11642" y="8038"/>
                  </a:cubicBezTo>
                  <a:cubicBezTo>
                    <a:pt x="11625" y="8042"/>
                    <a:pt x="11606" y="8048"/>
                    <a:pt x="11589" y="8053"/>
                  </a:cubicBezTo>
                  <a:cubicBezTo>
                    <a:pt x="11581" y="8041"/>
                    <a:pt x="11575" y="8028"/>
                    <a:pt x="11569" y="8017"/>
                  </a:cubicBezTo>
                  <a:cubicBezTo>
                    <a:pt x="11555" y="7990"/>
                    <a:pt x="11544" y="7962"/>
                    <a:pt x="11532" y="7935"/>
                  </a:cubicBezTo>
                  <a:cubicBezTo>
                    <a:pt x="11525" y="7921"/>
                    <a:pt x="11519" y="7904"/>
                    <a:pt x="11514" y="7890"/>
                  </a:cubicBezTo>
                  <a:cubicBezTo>
                    <a:pt x="11509" y="7876"/>
                    <a:pt x="11504" y="7863"/>
                    <a:pt x="11501" y="7848"/>
                  </a:cubicBezTo>
                  <a:lnTo>
                    <a:pt x="11473" y="7760"/>
                  </a:lnTo>
                  <a:cubicBezTo>
                    <a:pt x="11465" y="7732"/>
                    <a:pt x="11460" y="7701"/>
                    <a:pt x="11452" y="7672"/>
                  </a:cubicBezTo>
                  <a:lnTo>
                    <a:pt x="11452" y="7677"/>
                  </a:lnTo>
                  <a:cubicBezTo>
                    <a:pt x="11452" y="7675"/>
                    <a:pt x="11451" y="7672"/>
                    <a:pt x="11451" y="7670"/>
                  </a:cubicBezTo>
                  <a:cubicBezTo>
                    <a:pt x="11446" y="7644"/>
                    <a:pt x="11442" y="7618"/>
                    <a:pt x="11437" y="7590"/>
                  </a:cubicBezTo>
                  <a:cubicBezTo>
                    <a:pt x="11432" y="7564"/>
                    <a:pt x="11430" y="7536"/>
                    <a:pt x="11426" y="7507"/>
                  </a:cubicBezTo>
                  <a:lnTo>
                    <a:pt x="11426" y="7507"/>
                  </a:lnTo>
                  <a:cubicBezTo>
                    <a:pt x="11426" y="7508"/>
                    <a:pt x="11426" y="7510"/>
                    <a:pt x="11426" y="7511"/>
                  </a:cubicBezTo>
                  <a:lnTo>
                    <a:pt x="11426" y="7511"/>
                  </a:lnTo>
                  <a:cubicBezTo>
                    <a:pt x="11423" y="7470"/>
                    <a:pt x="11420" y="7429"/>
                    <a:pt x="11419" y="7389"/>
                  </a:cubicBezTo>
                  <a:cubicBezTo>
                    <a:pt x="11416" y="7343"/>
                    <a:pt x="11416" y="7296"/>
                    <a:pt x="11418" y="7249"/>
                  </a:cubicBezTo>
                  <a:cubicBezTo>
                    <a:pt x="11418" y="7237"/>
                    <a:pt x="11414" y="7224"/>
                    <a:pt x="11408" y="7216"/>
                  </a:cubicBezTo>
                  <a:cubicBezTo>
                    <a:pt x="11404" y="7223"/>
                    <a:pt x="11400" y="7231"/>
                    <a:pt x="11395" y="7240"/>
                  </a:cubicBezTo>
                  <a:cubicBezTo>
                    <a:pt x="11384" y="7258"/>
                    <a:pt x="11374" y="7276"/>
                    <a:pt x="11365" y="7293"/>
                  </a:cubicBezTo>
                  <a:cubicBezTo>
                    <a:pt x="11358" y="7309"/>
                    <a:pt x="11353" y="7322"/>
                    <a:pt x="11348" y="7338"/>
                  </a:cubicBezTo>
                  <a:cubicBezTo>
                    <a:pt x="11344" y="7353"/>
                    <a:pt x="11341" y="7367"/>
                    <a:pt x="11337" y="7383"/>
                  </a:cubicBezTo>
                  <a:cubicBezTo>
                    <a:pt x="11327" y="7423"/>
                    <a:pt x="11318" y="7464"/>
                    <a:pt x="11312" y="7506"/>
                  </a:cubicBezTo>
                  <a:cubicBezTo>
                    <a:pt x="11312" y="7506"/>
                    <a:pt x="11312" y="7505"/>
                    <a:pt x="11312" y="7505"/>
                  </a:cubicBezTo>
                  <a:lnTo>
                    <a:pt x="11312" y="7505"/>
                  </a:lnTo>
                  <a:cubicBezTo>
                    <a:pt x="11309" y="7526"/>
                    <a:pt x="11307" y="7545"/>
                    <a:pt x="11305" y="7565"/>
                  </a:cubicBezTo>
                  <a:cubicBezTo>
                    <a:pt x="11311" y="7614"/>
                    <a:pt x="11318" y="7663"/>
                    <a:pt x="11331" y="7709"/>
                  </a:cubicBezTo>
                  <a:cubicBezTo>
                    <a:pt x="11337" y="7738"/>
                    <a:pt x="11343" y="7765"/>
                    <a:pt x="11351" y="7794"/>
                  </a:cubicBezTo>
                  <a:cubicBezTo>
                    <a:pt x="11357" y="7821"/>
                    <a:pt x="11367" y="7846"/>
                    <a:pt x="11375" y="7873"/>
                  </a:cubicBezTo>
                  <a:cubicBezTo>
                    <a:pt x="11380" y="7893"/>
                    <a:pt x="11388" y="7910"/>
                    <a:pt x="11395" y="7930"/>
                  </a:cubicBezTo>
                  <a:cubicBezTo>
                    <a:pt x="11403" y="7952"/>
                    <a:pt x="11409" y="7972"/>
                    <a:pt x="11418" y="7993"/>
                  </a:cubicBezTo>
                  <a:cubicBezTo>
                    <a:pt x="11430" y="8018"/>
                    <a:pt x="11441" y="8043"/>
                    <a:pt x="11451" y="8068"/>
                  </a:cubicBezTo>
                  <a:cubicBezTo>
                    <a:pt x="11454" y="8074"/>
                    <a:pt x="11460" y="8081"/>
                    <a:pt x="11462" y="8089"/>
                  </a:cubicBezTo>
                  <a:cubicBezTo>
                    <a:pt x="11424" y="8103"/>
                    <a:pt x="11388" y="8117"/>
                    <a:pt x="11351" y="8130"/>
                  </a:cubicBezTo>
                  <a:cubicBezTo>
                    <a:pt x="11292" y="8151"/>
                    <a:pt x="11235" y="8167"/>
                    <a:pt x="11176" y="8183"/>
                  </a:cubicBezTo>
                  <a:cubicBezTo>
                    <a:pt x="11116" y="8198"/>
                    <a:pt x="11055" y="8213"/>
                    <a:pt x="10997" y="8230"/>
                  </a:cubicBezTo>
                  <a:cubicBezTo>
                    <a:pt x="10935" y="8250"/>
                    <a:pt x="10876" y="8277"/>
                    <a:pt x="10818" y="8307"/>
                  </a:cubicBezTo>
                  <a:cubicBezTo>
                    <a:pt x="10763" y="8337"/>
                    <a:pt x="10711" y="8374"/>
                    <a:pt x="10661" y="8410"/>
                  </a:cubicBezTo>
                  <a:cubicBezTo>
                    <a:pt x="10609" y="8446"/>
                    <a:pt x="10559" y="8485"/>
                    <a:pt x="10511" y="8526"/>
                  </a:cubicBezTo>
                  <a:cubicBezTo>
                    <a:pt x="10462" y="8568"/>
                    <a:pt x="10417" y="8612"/>
                    <a:pt x="10374" y="8661"/>
                  </a:cubicBezTo>
                  <a:cubicBezTo>
                    <a:pt x="10286" y="8760"/>
                    <a:pt x="10202" y="8862"/>
                    <a:pt x="10144" y="8982"/>
                  </a:cubicBezTo>
                  <a:cubicBezTo>
                    <a:pt x="10088" y="9096"/>
                    <a:pt x="10052" y="9220"/>
                    <a:pt x="10032" y="9347"/>
                  </a:cubicBezTo>
                  <a:cubicBezTo>
                    <a:pt x="10022" y="9410"/>
                    <a:pt x="10017" y="9473"/>
                    <a:pt x="10013" y="9538"/>
                  </a:cubicBezTo>
                  <a:cubicBezTo>
                    <a:pt x="10010" y="9600"/>
                    <a:pt x="10006" y="9663"/>
                    <a:pt x="10005" y="9726"/>
                  </a:cubicBezTo>
                  <a:cubicBezTo>
                    <a:pt x="10002" y="9848"/>
                    <a:pt x="10012" y="9972"/>
                    <a:pt x="10027" y="10093"/>
                  </a:cubicBezTo>
                  <a:cubicBezTo>
                    <a:pt x="10044" y="10222"/>
                    <a:pt x="10075" y="10349"/>
                    <a:pt x="10109" y="10474"/>
                  </a:cubicBezTo>
                  <a:cubicBezTo>
                    <a:pt x="10142" y="10597"/>
                    <a:pt x="10185" y="10715"/>
                    <a:pt x="10239" y="10830"/>
                  </a:cubicBezTo>
                  <a:cubicBezTo>
                    <a:pt x="10265" y="10890"/>
                    <a:pt x="10300" y="10946"/>
                    <a:pt x="10333" y="11003"/>
                  </a:cubicBezTo>
                  <a:cubicBezTo>
                    <a:pt x="10366" y="11058"/>
                    <a:pt x="10400" y="11113"/>
                    <a:pt x="10438" y="11164"/>
                  </a:cubicBezTo>
                  <a:cubicBezTo>
                    <a:pt x="10512" y="11264"/>
                    <a:pt x="10596" y="11357"/>
                    <a:pt x="10687" y="11444"/>
                  </a:cubicBezTo>
                  <a:cubicBezTo>
                    <a:pt x="10776" y="11530"/>
                    <a:pt x="10874" y="11605"/>
                    <a:pt x="10977" y="11677"/>
                  </a:cubicBezTo>
                  <a:cubicBezTo>
                    <a:pt x="11081" y="11751"/>
                    <a:pt x="11189" y="11815"/>
                    <a:pt x="11300" y="11881"/>
                  </a:cubicBezTo>
                  <a:cubicBezTo>
                    <a:pt x="11305" y="11883"/>
                    <a:pt x="11310" y="11888"/>
                    <a:pt x="11315" y="11891"/>
                  </a:cubicBezTo>
                  <a:cubicBezTo>
                    <a:pt x="11308" y="11899"/>
                    <a:pt x="11303" y="11911"/>
                    <a:pt x="11303" y="11923"/>
                  </a:cubicBezTo>
                  <a:cubicBezTo>
                    <a:pt x="11302" y="11944"/>
                    <a:pt x="11301" y="11965"/>
                    <a:pt x="11300" y="11987"/>
                  </a:cubicBezTo>
                  <a:cubicBezTo>
                    <a:pt x="11300" y="11991"/>
                    <a:pt x="11297" y="11995"/>
                    <a:pt x="11296" y="11999"/>
                  </a:cubicBezTo>
                  <a:lnTo>
                    <a:pt x="11296" y="12000"/>
                  </a:lnTo>
                  <a:lnTo>
                    <a:pt x="11296" y="12001"/>
                  </a:lnTo>
                  <a:cubicBezTo>
                    <a:pt x="11292" y="12016"/>
                    <a:pt x="11289" y="12028"/>
                    <a:pt x="11285" y="12041"/>
                  </a:cubicBezTo>
                  <a:cubicBezTo>
                    <a:pt x="11261" y="12100"/>
                    <a:pt x="11235" y="12159"/>
                    <a:pt x="11205" y="12216"/>
                  </a:cubicBezTo>
                  <a:cubicBezTo>
                    <a:pt x="11174" y="12269"/>
                    <a:pt x="11141" y="12320"/>
                    <a:pt x="11105" y="12371"/>
                  </a:cubicBezTo>
                  <a:cubicBezTo>
                    <a:pt x="11063" y="12425"/>
                    <a:pt x="11021" y="12480"/>
                    <a:pt x="10972" y="12532"/>
                  </a:cubicBezTo>
                  <a:cubicBezTo>
                    <a:pt x="10944" y="12563"/>
                    <a:pt x="10910" y="12590"/>
                    <a:pt x="10880" y="12620"/>
                  </a:cubicBezTo>
                  <a:cubicBezTo>
                    <a:pt x="10848" y="12650"/>
                    <a:pt x="10815" y="12681"/>
                    <a:pt x="10780" y="12708"/>
                  </a:cubicBezTo>
                  <a:lnTo>
                    <a:pt x="10781" y="12707"/>
                  </a:lnTo>
                  <a:lnTo>
                    <a:pt x="10781" y="12707"/>
                  </a:lnTo>
                  <a:cubicBezTo>
                    <a:pt x="10729" y="12748"/>
                    <a:pt x="10673" y="12786"/>
                    <a:pt x="10616" y="12823"/>
                  </a:cubicBezTo>
                  <a:cubicBezTo>
                    <a:pt x="10590" y="12840"/>
                    <a:pt x="10562" y="12857"/>
                    <a:pt x="10533" y="12874"/>
                  </a:cubicBezTo>
                  <a:cubicBezTo>
                    <a:pt x="10503" y="12893"/>
                    <a:pt x="10474" y="12913"/>
                    <a:pt x="10443" y="12931"/>
                  </a:cubicBezTo>
                  <a:cubicBezTo>
                    <a:pt x="10420" y="12943"/>
                    <a:pt x="10399" y="12955"/>
                    <a:pt x="10376" y="12965"/>
                  </a:cubicBezTo>
                  <a:cubicBezTo>
                    <a:pt x="10358" y="12971"/>
                    <a:pt x="10341" y="12977"/>
                    <a:pt x="10322" y="12983"/>
                  </a:cubicBezTo>
                  <a:cubicBezTo>
                    <a:pt x="10260" y="12998"/>
                    <a:pt x="10197" y="13006"/>
                    <a:pt x="10134" y="13018"/>
                  </a:cubicBezTo>
                  <a:cubicBezTo>
                    <a:pt x="10082" y="13027"/>
                    <a:pt x="10030" y="13038"/>
                    <a:pt x="9978" y="13047"/>
                  </a:cubicBezTo>
                  <a:lnTo>
                    <a:pt x="9978" y="13047"/>
                  </a:lnTo>
                  <a:cubicBezTo>
                    <a:pt x="9979" y="13047"/>
                    <a:pt x="9980" y="13047"/>
                    <a:pt x="9981" y="13047"/>
                  </a:cubicBezTo>
                  <a:cubicBezTo>
                    <a:pt x="9870" y="13062"/>
                    <a:pt x="9759" y="13072"/>
                    <a:pt x="9648" y="13075"/>
                  </a:cubicBezTo>
                  <a:cubicBezTo>
                    <a:pt x="9636" y="13076"/>
                    <a:pt x="9625" y="13076"/>
                    <a:pt x="9613" y="13076"/>
                  </a:cubicBezTo>
                  <a:cubicBezTo>
                    <a:pt x="9569" y="13076"/>
                    <a:pt x="9525" y="13073"/>
                    <a:pt x="9481" y="13069"/>
                  </a:cubicBezTo>
                  <a:lnTo>
                    <a:pt x="9484" y="13069"/>
                  </a:lnTo>
                  <a:cubicBezTo>
                    <a:pt x="9412" y="13060"/>
                    <a:pt x="9340" y="13050"/>
                    <a:pt x="9268" y="13042"/>
                  </a:cubicBezTo>
                  <a:cubicBezTo>
                    <a:pt x="9226" y="13038"/>
                    <a:pt x="9186" y="13033"/>
                    <a:pt x="9145" y="13026"/>
                  </a:cubicBezTo>
                  <a:cubicBezTo>
                    <a:pt x="9107" y="13018"/>
                    <a:pt x="9068" y="13011"/>
                    <a:pt x="9030" y="13002"/>
                  </a:cubicBezTo>
                  <a:lnTo>
                    <a:pt x="9030" y="13002"/>
                  </a:lnTo>
                  <a:cubicBezTo>
                    <a:pt x="9030" y="13002"/>
                    <a:pt x="9030" y="13002"/>
                    <a:pt x="9030" y="13002"/>
                  </a:cubicBezTo>
                  <a:cubicBezTo>
                    <a:pt x="9027" y="13001"/>
                    <a:pt x="9025" y="13001"/>
                    <a:pt x="9022" y="13001"/>
                  </a:cubicBezTo>
                  <a:cubicBezTo>
                    <a:pt x="8979" y="12990"/>
                    <a:pt x="8936" y="12977"/>
                    <a:pt x="8893" y="12964"/>
                  </a:cubicBezTo>
                  <a:cubicBezTo>
                    <a:pt x="8852" y="12949"/>
                    <a:pt x="8812" y="12930"/>
                    <a:pt x="8772" y="12912"/>
                  </a:cubicBezTo>
                  <a:cubicBezTo>
                    <a:pt x="8772" y="12912"/>
                    <a:pt x="8772" y="12910"/>
                    <a:pt x="8773" y="12910"/>
                  </a:cubicBezTo>
                  <a:cubicBezTo>
                    <a:pt x="8759" y="12905"/>
                    <a:pt x="8746" y="12900"/>
                    <a:pt x="8733" y="12895"/>
                  </a:cubicBezTo>
                  <a:cubicBezTo>
                    <a:pt x="8727" y="12893"/>
                    <a:pt x="8722" y="12892"/>
                    <a:pt x="8715" y="12889"/>
                  </a:cubicBezTo>
                  <a:cubicBezTo>
                    <a:pt x="8712" y="12888"/>
                    <a:pt x="8709" y="12887"/>
                    <a:pt x="8706" y="12885"/>
                  </a:cubicBezTo>
                  <a:cubicBezTo>
                    <a:pt x="8694" y="12878"/>
                    <a:pt x="8680" y="12873"/>
                    <a:pt x="8669" y="12867"/>
                  </a:cubicBezTo>
                  <a:lnTo>
                    <a:pt x="8665" y="12871"/>
                  </a:lnTo>
                  <a:cubicBezTo>
                    <a:pt x="8643" y="12892"/>
                    <a:pt x="8623" y="12913"/>
                    <a:pt x="8599" y="12934"/>
                  </a:cubicBezTo>
                  <a:cubicBezTo>
                    <a:pt x="8591" y="12943"/>
                    <a:pt x="8581" y="12952"/>
                    <a:pt x="8571" y="12961"/>
                  </a:cubicBezTo>
                  <a:cubicBezTo>
                    <a:pt x="8566" y="12965"/>
                    <a:pt x="8562" y="12969"/>
                    <a:pt x="8557" y="12971"/>
                  </a:cubicBezTo>
                  <a:cubicBezTo>
                    <a:pt x="8540" y="12988"/>
                    <a:pt x="8523" y="13003"/>
                    <a:pt x="8506" y="13021"/>
                  </a:cubicBezTo>
                  <a:cubicBezTo>
                    <a:pt x="8477" y="13048"/>
                    <a:pt x="8446" y="13072"/>
                    <a:pt x="8416" y="13098"/>
                  </a:cubicBezTo>
                  <a:lnTo>
                    <a:pt x="8416" y="13098"/>
                  </a:lnTo>
                  <a:lnTo>
                    <a:pt x="8416" y="13098"/>
                  </a:lnTo>
                  <a:cubicBezTo>
                    <a:pt x="8416" y="13098"/>
                    <a:pt x="8415" y="13098"/>
                    <a:pt x="8415" y="13099"/>
                  </a:cubicBezTo>
                  <a:cubicBezTo>
                    <a:pt x="8356" y="13145"/>
                    <a:pt x="8299" y="13191"/>
                    <a:pt x="8241" y="13235"/>
                  </a:cubicBezTo>
                  <a:cubicBezTo>
                    <a:pt x="8188" y="13279"/>
                    <a:pt x="8134" y="13322"/>
                    <a:pt x="8078" y="13358"/>
                  </a:cubicBezTo>
                  <a:cubicBezTo>
                    <a:pt x="8014" y="13397"/>
                    <a:pt x="7947" y="13426"/>
                    <a:pt x="7878" y="13459"/>
                  </a:cubicBezTo>
                  <a:cubicBezTo>
                    <a:pt x="7817" y="13487"/>
                    <a:pt x="7757" y="13518"/>
                    <a:pt x="7696" y="13547"/>
                  </a:cubicBezTo>
                  <a:lnTo>
                    <a:pt x="7698" y="13545"/>
                  </a:lnTo>
                  <a:lnTo>
                    <a:pt x="7698" y="13545"/>
                  </a:lnTo>
                  <a:cubicBezTo>
                    <a:pt x="7600" y="13588"/>
                    <a:pt x="7499" y="13620"/>
                    <a:pt x="7397" y="13650"/>
                  </a:cubicBezTo>
                  <a:lnTo>
                    <a:pt x="7381" y="13653"/>
                  </a:lnTo>
                  <a:cubicBezTo>
                    <a:pt x="7375" y="13656"/>
                    <a:pt x="7369" y="13658"/>
                    <a:pt x="7362" y="13661"/>
                  </a:cubicBezTo>
                  <a:cubicBezTo>
                    <a:pt x="7337" y="13667"/>
                    <a:pt x="7312" y="13674"/>
                    <a:pt x="7286" y="13679"/>
                  </a:cubicBezTo>
                  <a:cubicBezTo>
                    <a:pt x="7231" y="13694"/>
                    <a:pt x="7178" y="13704"/>
                    <a:pt x="7123" y="13713"/>
                  </a:cubicBezTo>
                  <a:lnTo>
                    <a:pt x="7125" y="13713"/>
                  </a:lnTo>
                  <a:cubicBezTo>
                    <a:pt x="7049" y="13724"/>
                    <a:pt x="6972" y="13734"/>
                    <a:pt x="6895" y="13736"/>
                  </a:cubicBezTo>
                  <a:lnTo>
                    <a:pt x="6903" y="13736"/>
                  </a:lnTo>
                  <a:cubicBezTo>
                    <a:pt x="6893" y="13736"/>
                    <a:pt x="6882" y="13736"/>
                    <a:pt x="6871" y="13736"/>
                  </a:cubicBezTo>
                  <a:cubicBezTo>
                    <a:pt x="6792" y="13736"/>
                    <a:pt x="6713" y="13730"/>
                    <a:pt x="6633" y="13723"/>
                  </a:cubicBezTo>
                  <a:lnTo>
                    <a:pt x="6635" y="13723"/>
                  </a:lnTo>
                  <a:cubicBezTo>
                    <a:pt x="6533" y="13712"/>
                    <a:pt x="6432" y="13697"/>
                    <a:pt x="6331" y="13681"/>
                  </a:cubicBezTo>
                  <a:cubicBezTo>
                    <a:pt x="6241" y="13668"/>
                    <a:pt x="6153" y="13659"/>
                    <a:pt x="6064" y="13651"/>
                  </a:cubicBezTo>
                  <a:lnTo>
                    <a:pt x="6067" y="13651"/>
                  </a:lnTo>
                  <a:cubicBezTo>
                    <a:pt x="6064" y="13651"/>
                    <a:pt x="6062" y="13651"/>
                    <a:pt x="6059" y="13650"/>
                  </a:cubicBezTo>
                  <a:cubicBezTo>
                    <a:pt x="6055" y="13650"/>
                    <a:pt x="6052" y="13650"/>
                    <a:pt x="6047" y="13648"/>
                  </a:cubicBezTo>
                  <a:lnTo>
                    <a:pt x="6019" y="13645"/>
                  </a:lnTo>
                  <a:cubicBezTo>
                    <a:pt x="5982" y="13640"/>
                    <a:pt x="5946" y="13633"/>
                    <a:pt x="5909" y="13625"/>
                  </a:cubicBezTo>
                  <a:lnTo>
                    <a:pt x="5909" y="13625"/>
                  </a:lnTo>
                  <a:cubicBezTo>
                    <a:pt x="5909" y="13625"/>
                    <a:pt x="5909" y="13625"/>
                    <a:pt x="5909" y="13626"/>
                  </a:cubicBezTo>
                  <a:cubicBezTo>
                    <a:pt x="5908" y="13625"/>
                    <a:pt x="5907" y="13625"/>
                    <a:pt x="5905" y="13625"/>
                  </a:cubicBezTo>
                  <a:lnTo>
                    <a:pt x="5905" y="13625"/>
                  </a:lnTo>
                  <a:cubicBezTo>
                    <a:pt x="5907" y="13625"/>
                    <a:pt x="5908" y="13625"/>
                    <a:pt x="5909" y="13625"/>
                  </a:cubicBezTo>
                  <a:lnTo>
                    <a:pt x="5909" y="13625"/>
                  </a:lnTo>
                  <a:cubicBezTo>
                    <a:pt x="5907" y="13624"/>
                    <a:pt x="5907" y="13624"/>
                    <a:pt x="5905" y="13624"/>
                  </a:cubicBezTo>
                  <a:lnTo>
                    <a:pt x="5905" y="13624"/>
                  </a:lnTo>
                  <a:cubicBezTo>
                    <a:pt x="5905" y="13624"/>
                    <a:pt x="5905" y="13624"/>
                    <a:pt x="5905" y="13625"/>
                  </a:cubicBezTo>
                  <a:lnTo>
                    <a:pt x="5905" y="13625"/>
                  </a:lnTo>
                  <a:cubicBezTo>
                    <a:pt x="5905" y="13624"/>
                    <a:pt x="5905" y="13624"/>
                    <a:pt x="5905" y="13624"/>
                  </a:cubicBezTo>
                  <a:cubicBezTo>
                    <a:pt x="5905" y="13624"/>
                    <a:pt x="5905" y="13624"/>
                    <a:pt x="5905" y="13624"/>
                  </a:cubicBezTo>
                  <a:lnTo>
                    <a:pt x="5905" y="13624"/>
                  </a:lnTo>
                  <a:cubicBezTo>
                    <a:pt x="5832" y="13606"/>
                    <a:pt x="5758" y="13583"/>
                    <a:pt x="5688" y="13557"/>
                  </a:cubicBezTo>
                  <a:cubicBezTo>
                    <a:pt x="5662" y="13547"/>
                    <a:pt x="5636" y="13538"/>
                    <a:pt x="5610" y="13526"/>
                  </a:cubicBezTo>
                  <a:cubicBezTo>
                    <a:pt x="5583" y="13514"/>
                    <a:pt x="5558" y="13501"/>
                    <a:pt x="5531" y="13486"/>
                  </a:cubicBezTo>
                  <a:cubicBezTo>
                    <a:pt x="5501" y="13471"/>
                    <a:pt x="5470" y="13454"/>
                    <a:pt x="5440" y="13437"/>
                  </a:cubicBezTo>
                  <a:lnTo>
                    <a:pt x="5439" y="13437"/>
                  </a:lnTo>
                  <a:cubicBezTo>
                    <a:pt x="5392" y="13419"/>
                    <a:pt x="5348" y="13400"/>
                    <a:pt x="5304" y="13380"/>
                  </a:cubicBezTo>
                  <a:cubicBezTo>
                    <a:pt x="5257" y="13359"/>
                    <a:pt x="5211" y="13341"/>
                    <a:pt x="5165" y="13317"/>
                  </a:cubicBezTo>
                  <a:cubicBezTo>
                    <a:pt x="5084" y="13276"/>
                    <a:pt x="5002" y="13234"/>
                    <a:pt x="4927" y="13184"/>
                  </a:cubicBezTo>
                  <a:lnTo>
                    <a:pt x="4927" y="13184"/>
                  </a:lnTo>
                  <a:lnTo>
                    <a:pt x="4954" y="13212"/>
                  </a:lnTo>
                  <a:cubicBezTo>
                    <a:pt x="4979" y="13235"/>
                    <a:pt x="4999" y="13263"/>
                    <a:pt x="5023" y="13287"/>
                  </a:cubicBezTo>
                  <a:cubicBezTo>
                    <a:pt x="5035" y="13299"/>
                    <a:pt x="5047" y="13312"/>
                    <a:pt x="5059" y="13322"/>
                  </a:cubicBezTo>
                  <a:cubicBezTo>
                    <a:pt x="5073" y="13332"/>
                    <a:pt x="5084" y="13343"/>
                    <a:pt x="5095" y="13353"/>
                  </a:cubicBezTo>
                  <a:cubicBezTo>
                    <a:pt x="5171" y="13409"/>
                    <a:pt x="5249" y="13460"/>
                    <a:pt x="5325" y="13514"/>
                  </a:cubicBezTo>
                  <a:cubicBezTo>
                    <a:pt x="5337" y="13523"/>
                    <a:pt x="5350" y="13533"/>
                    <a:pt x="5361" y="13540"/>
                  </a:cubicBezTo>
                  <a:cubicBezTo>
                    <a:pt x="5404" y="13564"/>
                    <a:pt x="5445" y="13586"/>
                    <a:pt x="5489" y="13610"/>
                  </a:cubicBezTo>
                  <a:cubicBezTo>
                    <a:pt x="5534" y="13633"/>
                    <a:pt x="5580" y="13653"/>
                    <a:pt x="5627" y="13672"/>
                  </a:cubicBezTo>
                  <a:cubicBezTo>
                    <a:pt x="5670" y="13688"/>
                    <a:pt x="5713" y="13704"/>
                    <a:pt x="5759" y="13718"/>
                  </a:cubicBezTo>
                  <a:cubicBezTo>
                    <a:pt x="5815" y="13735"/>
                    <a:pt x="5869" y="13750"/>
                    <a:pt x="5926" y="13762"/>
                  </a:cubicBezTo>
                  <a:cubicBezTo>
                    <a:pt x="5949" y="13766"/>
                    <a:pt x="5969" y="13770"/>
                    <a:pt x="5990" y="13772"/>
                  </a:cubicBezTo>
                  <a:cubicBezTo>
                    <a:pt x="5998" y="13774"/>
                    <a:pt x="6007" y="13774"/>
                    <a:pt x="6017" y="13775"/>
                  </a:cubicBezTo>
                  <a:cubicBezTo>
                    <a:pt x="6027" y="13776"/>
                    <a:pt x="6037" y="13779"/>
                    <a:pt x="6049" y="13779"/>
                  </a:cubicBezTo>
                  <a:cubicBezTo>
                    <a:pt x="6053" y="13779"/>
                    <a:pt x="6057" y="13780"/>
                    <a:pt x="6060" y="13780"/>
                  </a:cubicBezTo>
                  <a:cubicBezTo>
                    <a:pt x="6074" y="13781"/>
                    <a:pt x="6085" y="13782"/>
                    <a:pt x="6098" y="13784"/>
                  </a:cubicBezTo>
                  <a:lnTo>
                    <a:pt x="6179" y="13792"/>
                  </a:lnTo>
                  <a:cubicBezTo>
                    <a:pt x="6310" y="13806"/>
                    <a:pt x="6437" y="13829"/>
                    <a:pt x="6568" y="13844"/>
                  </a:cubicBezTo>
                  <a:cubicBezTo>
                    <a:pt x="6671" y="13857"/>
                    <a:pt x="6775" y="13866"/>
                    <a:pt x="6880" y="13866"/>
                  </a:cubicBezTo>
                  <a:cubicBezTo>
                    <a:pt x="6899" y="13866"/>
                    <a:pt x="6918" y="13866"/>
                    <a:pt x="6936" y="13865"/>
                  </a:cubicBezTo>
                  <a:cubicBezTo>
                    <a:pt x="7002" y="13864"/>
                    <a:pt x="7068" y="13853"/>
                    <a:pt x="7133" y="13843"/>
                  </a:cubicBezTo>
                  <a:cubicBezTo>
                    <a:pt x="7194" y="13834"/>
                    <a:pt x="7256" y="13822"/>
                    <a:pt x="7316" y="13806"/>
                  </a:cubicBezTo>
                  <a:cubicBezTo>
                    <a:pt x="7343" y="13800"/>
                    <a:pt x="7370" y="13793"/>
                    <a:pt x="7397" y="13784"/>
                  </a:cubicBezTo>
                  <a:cubicBezTo>
                    <a:pt x="7407" y="13781"/>
                    <a:pt x="7420" y="13779"/>
                    <a:pt x="7432" y="13775"/>
                  </a:cubicBezTo>
                  <a:cubicBezTo>
                    <a:pt x="7438" y="13772"/>
                    <a:pt x="7446" y="13770"/>
                    <a:pt x="7453" y="13769"/>
                  </a:cubicBezTo>
                  <a:cubicBezTo>
                    <a:pt x="7468" y="13765"/>
                    <a:pt x="7483" y="13760"/>
                    <a:pt x="7498" y="13755"/>
                  </a:cubicBezTo>
                  <a:cubicBezTo>
                    <a:pt x="7555" y="13736"/>
                    <a:pt x="7612" y="13718"/>
                    <a:pt x="7668" y="13698"/>
                  </a:cubicBezTo>
                  <a:cubicBezTo>
                    <a:pt x="7772" y="13659"/>
                    <a:pt x="7870" y="13605"/>
                    <a:pt x="7971" y="13558"/>
                  </a:cubicBezTo>
                  <a:cubicBezTo>
                    <a:pt x="8023" y="13534"/>
                    <a:pt x="8075" y="13509"/>
                    <a:pt x="8124" y="13482"/>
                  </a:cubicBezTo>
                  <a:cubicBezTo>
                    <a:pt x="8174" y="13455"/>
                    <a:pt x="8217" y="13420"/>
                    <a:pt x="8261" y="13385"/>
                  </a:cubicBezTo>
                  <a:cubicBezTo>
                    <a:pt x="8364" y="13306"/>
                    <a:pt x="8467" y="13228"/>
                    <a:pt x="8565" y="13143"/>
                  </a:cubicBezTo>
                  <a:cubicBezTo>
                    <a:pt x="8609" y="13103"/>
                    <a:pt x="8652" y="13062"/>
                    <a:pt x="8692" y="13017"/>
                  </a:cubicBezTo>
                  <a:lnTo>
                    <a:pt x="8766" y="13052"/>
                  </a:lnTo>
                  <a:cubicBezTo>
                    <a:pt x="8812" y="13072"/>
                    <a:pt x="8860" y="13089"/>
                    <a:pt x="8907" y="13104"/>
                  </a:cubicBezTo>
                  <a:cubicBezTo>
                    <a:pt x="8919" y="13108"/>
                    <a:pt x="8929" y="13111"/>
                    <a:pt x="8941" y="13115"/>
                  </a:cubicBezTo>
                  <a:cubicBezTo>
                    <a:pt x="8999" y="13130"/>
                    <a:pt x="9058" y="13143"/>
                    <a:pt x="9118" y="13155"/>
                  </a:cubicBezTo>
                  <a:cubicBezTo>
                    <a:pt x="9181" y="13166"/>
                    <a:pt x="9247" y="13172"/>
                    <a:pt x="9311" y="13181"/>
                  </a:cubicBezTo>
                  <a:cubicBezTo>
                    <a:pt x="9366" y="13188"/>
                    <a:pt x="9418" y="13194"/>
                    <a:pt x="9473" y="13201"/>
                  </a:cubicBezTo>
                  <a:cubicBezTo>
                    <a:pt x="9520" y="13207"/>
                    <a:pt x="9568" y="13209"/>
                    <a:pt x="9616" y="13209"/>
                  </a:cubicBezTo>
                  <a:cubicBezTo>
                    <a:pt x="9628" y="13209"/>
                    <a:pt x="9641" y="13209"/>
                    <a:pt x="9654" y="13209"/>
                  </a:cubicBezTo>
                  <a:cubicBezTo>
                    <a:pt x="9712" y="13208"/>
                    <a:pt x="9770" y="13202"/>
                    <a:pt x="9830" y="13197"/>
                  </a:cubicBezTo>
                  <a:cubicBezTo>
                    <a:pt x="9886" y="13192"/>
                    <a:pt x="9942" y="13187"/>
                    <a:pt x="9997" y="13179"/>
                  </a:cubicBezTo>
                  <a:cubicBezTo>
                    <a:pt x="10048" y="13171"/>
                    <a:pt x="10098" y="13161"/>
                    <a:pt x="10149" y="13151"/>
                  </a:cubicBezTo>
                  <a:cubicBezTo>
                    <a:pt x="10206" y="13140"/>
                    <a:pt x="10263" y="13132"/>
                    <a:pt x="10320" y="13121"/>
                  </a:cubicBezTo>
                  <a:cubicBezTo>
                    <a:pt x="10350" y="13115"/>
                    <a:pt x="10379" y="13106"/>
                    <a:pt x="10407" y="13098"/>
                  </a:cubicBezTo>
                  <a:cubicBezTo>
                    <a:pt x="10436" y="13088"/>
                    <a:pt x="10465" y="13073"/>
                    <a:pt x="10492" y="13058"/>
                  </a:cubicBezTo>
                  <a:cubicBezTo>
                    <a:pt x="10542" y="13029"/>
                    <a:pt x="10589" y="12996"/>
                    <a:pt x="10637" y="12966"/>
                  </a:cubicBezTo>
                  <a:cubicBezTo>
                    <a:pt x="10729" y="12909"/>
                    <a:pt x="10820" y="12853"/>
                    <a:pt x="10902" y="12781"/>
                  </a:cubicBezTo>
                  <a:cubicBezTo>
                    <a:pt x="10947" y="12742"/>
                    <a:pt x="10991" y="12701"/>
                    <a:pt x="11034" y="12660"/>
                  </a:cubicBezTo>
                  <a:cubicBezTo>
                    <a:pt x="11078" y="12619"/>
                    <a:pt x="11117" y="12575"/>
                    <a:pt x="11152" y="12528"/>
                  </a:cubicBezTo>
                  <a:cubicBezTo>
                    <a:pt x="11217" y="12446"/>
                    <a:pt x="11281" y="12361"/>
                    <a:pt x="11328" y="12267"/>
                  </a:cubicBezTo>
                  <a:cubicBezTo>
                    <a:pt x="11353" y="12219"/>
                    <a:pt x="11377" y="12170"/>
                    <a:pt x="11398" y="12121"/>
                  </a:cubicBezTo>
                  <a:cubicBezTo>
                    <a:pt x="11410" y="12092"/>
                    <a:pt x="11420" y="12062"/>
                    <a:pt x="11426" y="12031"/>
                  </a:cubicBezTo>
                  <a:cubicBezTo>
                    <a:pt x="11431" y="12009"/>
                    <a:pt x="11434" y="11986"/>
                    <a:pt x="11435" y="11964"/>
                  </a:cubicBezTo>
                  <a:cubicBezTo>
                    <a:pt x="11502" y="12002"/>
                    <a:pt x="11570" y="12040"/>
                    <a:pt x="11642" y="12071"/>
                  </a:cubicBezTo>
                  <a:cubicBezTo>
                    <a:pt x="11705" y="12098"/>
                    <a:pt x="11767" y="12125"/>
                    <a:pt x="11833" y="12147"/>
                  </a:cubicBezTo>
                  <a:lnTo>
                    <a:pt x="11891" y="12166"/>
                  </a:lnTo>
                  <a:cubicBezTo>
                    <a:pt x="11936" y="12181"/>
                    <a:pt x="11982" y="12193"/>
                    <a:pt x="12027" y="12205"/>
                  </a:cubicBezTo>
                  <a:cubicBezTo>
                    <a:pt x="12115" y="12228"/>
                    <a:pt x="12203" y="12250"/>
                    <a:pt x="12290" y="12270"/>
                  </a:cubicBezTo>
                  <a:cubicBezTo>
                    <a:pt x="12316" y="12315"/>
                    <a:pt x="12342" y="12357"/>
                    <a:pt x="12369" y="12402"/>
                  </a:cubicBezTo>
                  <a:cubicBezTo>
                    <a:pt x="12401" y="12454"/>
                    <a:pt x="12435" y="12507"/>
                    <a:pt x="12469" y="12559"/>
                  </a:cubicBezTo>
                  <a:cubicBezTo>
                    <a:pt x="12543" y="12675"/>
                    <a:pt x="12616" y="12790"/>
                    <a:pt x="12700" y="12897"/>
                  </a:cubicBezTo>
                  <a:cubicBezTo>
                    <a:pt x="12739" y="12945"/>
                    <a:pt x="12778" y="12995"/>
                    <a:pt x="12820" y="13042"/>
                  </a:cubicBezTo>
                  <a:cubicBezTo>
                    <a:pt x="12869" y="13098"/>
                    <a:pt x="12920" y="13151"/>
                    <a:pt x="12971" y="13202"/>
                  </a:cubicBezTo>
                  <a:cubicBezTo>
                    <a:pt x="13016" y="13248"/>
                    <a:pt x="13064" y="13292"/>
                    <a:pt x="13111" y="13338"/>
                  </a:cubicBezTo>
                  <a:cubicBezTo>
                    <a:pt x="13160" y="13387"/>
                    <a:pt x="13210" y="13437"/>
                    <a:pt x="13261" y="13485"/>
                  </a:cubicBezTo>
                  <a:cubicBezTo>
                    <a:pt x="13296" y="13518"/>
                    <a:pt x="13334" y="13550"/>
                    <a:pt x="13371" y="13583"/>
                  </a:cubicBezTo>
                  <a:cubicBezTo>
                    <a:pt x="13360" y="13594"/>
                    <a:pt x="13353" y="13607"/>
                    <a:pt x="13351" y="13622"/>
                  </a:cubicBezTo>
                  <a:lnTo>
                    <a:pt x="13351" y="13636"/>
                  </a:lnTo>
                  <a:cubicBezTo>
                    <a:pt x="13331" y="13669"/>
                    <a:pt x="13307" y="13698"/>
                    <a:pt x="13282" y="13728"/>
                  </a:cubicBezTo>
                  <a:lnTo>
                    <a:pt x="13282" y="13728"/>
                  </a:lnTo>
                  <a:cubicBezTo>
                    <a:pt x="13283" y="13728"/>
                    <a:pt x="13283" y="13728"/>
                    <a:pt x="13283" y="13728"/>
                  </a:cubicBezTo>
                  <a:lnTo>
                    <a:pt x="13283" y="13728"/>
                  </a:lnTo>
                  <a:cubicBezTo>
                    <a:pt x="13282" y="13729"/>
                    <a:pt x="13281" y="13730"/>
                    <a:pt x="13280" y="13731"/>
                  </a:cubicBezTo>
                  <a:lnTo>
                    <a:pt x="13280" y="13731"/>
                  </a:lnTo>
                  <a:cubicBezTo>
                    <a:pt x="13281" y="13730"/>
                    <a:pt x="13282" y="13729"/>
                    <a:pt x="13282" y="13728"/>
                  </a:cubicBezTo>
                  <a:lnTo>
                    <a:pt x="13282" y="13728"/>
                  </a:lnTo>
                  <a:cubicBezTo>
                    <a:pt x="13281" y="13729"/>
                    <a:pt x="13279" y="13731"/>
                    <a:pt x="13278" y="13734"/>
                  </a:cubicBezTo>
                  <a:lnTo>
                    <a:pt x="13278" y="13734"/>
                  </a:lnTo>
                  <a:cubicBezTo>
                    <a:pt x="13279" y="13733"/>
                    <a:pt x="13279" y="13732"/>
                    <a:pt x="13280" y="13731"/>
                  </a:cubicBezTo>
                  <a:lnTo>
                    <a:pt x="13280" y="13731"/>
                  </a:lnTo>
                  <a:cubicBezTo>
                    <a:pt x="13279" y="13732"/>
                    <a:pt x="13279" y="13733"/>
                    <a:pt x="13278" y="13734"/>
                  </a:cubicBezTo>
                  <a:cubicBezTo>
                    <a:pt x="13278" y="13734"/>
                    <a:pt x="13278" y="13734"/>
                    <a:pt x="13278" y="13734"/>
                  </a:cubicBezTo>
                  <a:lnTo>
                    <a:pt x="13278" y="13734"/>
                  </a:lnTo>
                  <a:cubicBezTo>
                    <a:pt x="13226" y="13794"/>
                    <a:pt x="13168" y="13850"/>
                    <a:pt x="13113" y="13910"/>
                  </a:cubicBezTo>
                  <a:cubicBezTo>
                    <a:pt x="13086" y="13940"/>
                    <a:pt x="13064" y="13971"/>
                    <a:pt x="13036" y="14001"/>
                  </a:cubicBezTo>
                  <a:cubicBezTo>
                    <a:pt x="13009" y="14033"/>
                    <a:pt x="12979" y="14063"/>
                    <a:pt x="12948" y="14092"/>
                  </a:cubicBezTo>
                  <a:cubicBezTo>
                    <a:pt x="12927" y="14112"/>
                    <a:pt x="12906" y="14131"/>
                    <a:pt x="12886" y="14149"/>
                  </a:cubicBezTo>
                  <a:cubicBezTo>
                    <a:pt x="12861" y="14171"/>
                    <a:pt x="12835" y="14190"/>
                    <a:pt x="12811" y="14210"/>
                  </a:cubicBezTo>
                  <a:lnTo>
                    <a:pt x="12812" y="14209"/>
                  </a:lnTo>
                  <a:lnTo>
                    <a:pt x="12812" y="14209"/>
                  </a:lnTo>
                  <a:cubicBezTo>
                    <a:pt x="12787" y="14226"/>
                    <a:pt x="12761" y="14244"/>
                    <a:pt x="12734" y="14259"/>
                  </a:cubicBezTo>
                  <a:cubicBezTo>
                    <a:pt x="12709" y="14273"/>
                    <a:pt x="12684" y="14287"/>
                    <a:pt x="12660" y="14300"/>
                  </a:cubicBezTo>
                  <a:lnTo>
                    <a:pt x="12668" y="14296"/>
                  </a:lnTo>
                  <a:lnTo>
                    <a:pt x="12668" y="14296"/>
                  </a:lnTo>
                  <a:cubicBezTo>
                    <a:pt x="12616" y="14323"/>
                    <a:pt x="12565" y="14348"/>
                    <a:pt x="12513" y="14374"/>
                  </a:cubicBezTo>
                  <a:cubicBezTo>
                    <a:pt x="12468" y="14395"/>
                    <a:pt x="12421" y="14412"/>
                    <a:pt x="12376" y="14430"/>
                  </a:cubicBezTo>
                  <a:cubicBezTo>
                    <a:pt x="12375" y="14431"/>
                    <a:pt x="12374" y="14431"/>
                    <a:pt x="12373" y="14431"/>
                  </a:cubicBezTo>
                  <a:lnTo>
                    <a:pt x="12371" y="14431"/>
                  </a:lnTo>
                  <a:cubicBezTo>
                    <a:pt x="12342" y="14443"/>
                    <a:pt x="12311" y="14453"/>
                    <a:pt x="12280" y="14463"/>
                  </a:cubicBezTo>
                  <a:cubicBezTo>
                    <a:pt x="12245" y="14476"/>
                    <a:pt x="12209" y="14486"/>
                    <a:pt x="12173" y="14494"/>
                  </a:cubicBezTo>
                  <a:cubicBezTo>
                    <a:pt x="12094" y="14513"/>
                    <a:pt x="12015" y="14527"/>
                    <a:pt x="11935" y="14541"/>
                  </a:cubicBezTo>
                  <a:cubicBezTo>
                    <a:pt x="11895" y="14549"/>
                    <a:pt x="11857" y="14556"/>
                    <a:pt x="11817" y="14565"/>
                  </a:cubicBezTo>
                  <a:cubicBezTo>
                    <a:pt x="11777" y="14572"/>
                    <a:pt x="11738" y="14576"/>
                    <a:pt x="11699" y="14581"/>
                  </a:cubicBezTo>
                  <a:cubicBezTo>
                    <a:pt x="11664" y="14584"/>
                    <a:pt x="11631" y="14585"/>
                    <a:pt x="11596" y="14585"/>
                  </a:cubicBezTo>
                  <a:cubicBezTo>
                    <a:pt x="11522" y="14584"/>
                    <a:pt x="11449" y="14580"/>
                    <a:pt x="11375" y="14577"/>
                  </a:cubicBezTo>
                  <a:cubicBezTo>
                    <a:pt x="11337" y="14576"/>
                    <a:pt x="11300" y="14575"/>
                    <a:pt x="11260" y="14572"/>
                  </a:cubicBezTo>
                  <a:cubicBezTo>
                    <a:pt x="11222" y="14570"/>
                    <a:pt x="11184" y="14565"/>
                    <a:pt x="11146" y="14559"/>
                  </a:cubicBezTo>
                  <a:lnTo>
                    <a:pt x="11151" y="14559"/>
                  </a:lnTo>
                  <a:cubicBezTo>
                    <a:pt x="11099" y="14551"/>
                    <a:pt x="11048" y="14543"/>
                    <a:pt x="10996" y="14533"/>
                  </a:cubicBezTo>
                  <a:cubicBezTo>
                    <a:pt x="10949" y="14523"/>
                    <a:pt x="10902" y="14510"/>
                    <a:pt x="10856" y="14497"/>
                  </a:cubicBezTo>
                  <a:lnTo>
                    <a:pt x="10854" y="14497"/>
                  </a:lnTo>
                  <a:cubicBezTo>
                    <a:pt x="10845" y="14494"/>
                    <a:pt x="10835" y="14492"/>
                    <a:pt x="10826" y="14489"/>
                  </a:cubicBezTo>
                  <a:cubicBezTo>
                    <a:pt x="10823" y="14489"/>
                    <a:pt x="10822" y="14488"/>
                    <a:pt x="10820" y="14488"/>
                  </a:cubicBezTo>
                  <a:lnTo>
                    <a:pt x="10821" y="14488"/>
                  </a:lnTo>
                  <a:cubicBezTo>
                    <a:pt x="10799" y="14484"/>
                    <a:pt x="10776" y="14479"/>
                    <a:pt x="10755" y="14476"/>
                  </a:cubicBezTo>
                  <a:cubicBezTo>
                    <a:pt x="10735" y="14472"/>
                    <a:pt x="10714" y="14468"/>
                    <a:pt x="10694" y="14463"/>
                  </a:cubicBezTo>
                  <a:cubicBezTo>
                    <a:pt x="10692" y="14472"/>
                    <a:pt x="10691" y="14479"/>
                    <a:pt x="10688" y="14486"/>
                  </a:cubicBezTo>
                  <a:cubicBezTo>
                    <a:pt x="10681" y="14507"/>
                    <a:pt x="10673" y="14527"/>
                    <a:pt x="10667" y="14548"/>
                  </a:cubicBezTo>
                  <a:lnTo>
                    <a:pt x="10667" y="14545"/>
                  </a:lnTo>
                  <a:cubicBezTo>
                    <a:pt x="10666" y="14551"/>
                    <a:pt x="10663" y="14556"/>
                    <a:pt x="10662" y="14564"/>
                  </a:cubicBezTo>
                  <a:cubicBezTo>
                    <a:pt x="10661" y="14567"/>
                    <a:pt x="10661" y="14571"/>
                    <a:pt x="10660" y="14575"/>
                  </a:cubicBezTo>
                  <a:cubicBezTo>
                    <a:pt x="10649" y="14601"/>
                    <a:pt x="10641" y="14628"/>
                    <a:pt x="10630" y="14653"/>
                  </a:cubicBezTo>
                  <a:cubicBezTo>
                    <a:pt x="10629" y="14654"/>
                    <a:pt x="10629" y="14656"/>
                    <a:pt x="10629" y="14658"/>
                  </a:cubicBezTo>
                  <a:cubicBezTo>
                    <a:pt x="10627" y="14659"/>
                    <a:pt x="10627" y="14660"/>
                    <a:pt x="10626" y="14663"/>
                  </a:cubicBezTo>
                  <a:cubicBezTo>
                    <a:pt x="10626" y="14662"/>
                    <a:pt x="10626" y="14662"/>
                    <a:pt x="10626" y="14662"/>
                  </a:cubicBezTo>
                  <a:lnTo>
                    <a:pt x="10626" y="14662"/>
                  </a:lnTo>
                  <a:cubicBezTo>
                    <a:pt x="10615" y="14687"/>
                    <a:pt x="10604" y="14711"/>
                    <a:pt x="10591" y="14735"/>
                  </a:cubicBezTo>
                  <a:cubicBezTo>
                    <a:pt x="10577" y="14762"/>
                    <a:pt x="10563" y="14788"/>
                    <a:pt x="10547" y="14813"/>
                  </a:cubicBezTo>
                  <a:cubicBezTo>
                    <a:pt x="10515" y="14864"/>
                    <a:pt x="10481" y="14912"/>
                    <a:pt x="10445" y="14961"/>
                  </a:cubicBezTo>
                  <a:cubicBezTo>
                    <a:pt x="10412" y="15005"/>
                    <a:pt x="10377" y="15050"/>
                    <a:pt x="10341" y="15093"/>
                  </a:cubicBezTo>
                  <a:cubicBezTo>
                    <a:pt x="10304" y="15138"/>
                    <a:pt x="10264" y="15183"/>
                    <a:pt x="10226" y="15226"/>
                  </a:cubicBezTo>
                  <a:cubicBezTo>
                    <a:pt x="10206" y="15251"/>
                    <a:pt x="10183" y="15273"/>
                    <a:pt x="10162" y="15296"/>
                  </a:cubicBezTo>
                  <a:cubicBezTo>
                    <a:pt x="10141" y="15319"/>
                    <a:pt x="10118" y="15340"/>
                    <a:pt x="10095" y="15361"/>
                  </a:cubicBezTo>
                  <a:cubicBezTo>
                    <a:pt x="10067" y="15385"/>
                    <a:pt x="10038" y="15410"/>
                    <a:pt x="10011" y="15433"/>
                  </a:cubicBezTo>
                  <a:cubicBezTo>
                    <a:pt x="9979" y="15458"/>
                    <a:pt x="9945" y="15483"/>
                    <a:pt x="9913" y="15509"/>
                  </a:cubicBezTo>
                  <a:cubicBezTo>
                    <a:pt x="9844" y="15562"/>
                    <a:pt x="9774" y="15614"/>
                    <a:pt x="9705" y="15665"/>
                  </a:cubicBezTo>
                  <a:cubicBezTo>
                    <a:pt x="9661" y="15696"/>
                    <a:pt x="9617" y="15725"/>
                    <a:pt x="9571" y="15753"/>
                  </a:cubicBezTo>
                  <a:lnTo>
                    <a:pt x="9571" y="15753"/>
                  </a:lnTo>
                  <a:cubicBezTo>
                    <a:pt x="9550" y="15764"/>
                    <a:pt x="9527" y="15777"/>
                    <a:pt x="9505" y="15788"/>
                  </a:cubicBezTo>
                  <a:cubicBezTo>
                    <a:pt x="9478" y="15799"/>
                    <a:pt x="9452" y="15810"/>
                    <a:pt x="9424" y="15821"/>
                  </a:cubicBezTo>
                  <a:cubicBezTo>
                    <a:pt x="9372" y="15840"/>
                    <a:pt x="9316" y="15856"/>
                    <a:pt x="9262" y="15870"/>
                  </a:cubicBezTo>
                  <a:cubicBezTo>
                    <a:pt x="9262" y="15869"/>
                    <a:pt x="9262" y="15867"/>
                    <a:pt x="9263" y="15866"/>
                  </a:cubicBezTo>
                  <a:lnTo>
                    <a:pt x="9263" y="15866"/>
                  </a:lnTo>
                  <a:cubicBezTo>
                    <a:pt x="9235" y="15874"/>
                    <a:pt x="9207" y="15880"/>
                    <a:pt x="9179" y="15887"/>
                  </a:cubicBezTo>
                  <a:cubicBezTo>
                    <a:pt x="9164" y="15890"/>
                    <a:pt x="9151" y="15893"/>
                    <a:pt x="9138" y="15897"/>
                  </a:cubicBezTo>
                  <a:cubicBezTo>
                    <a:pt x="9131" y="15918"/>
                    <a:pt x="9122" y="15937"/>
                    <a:pt x="9114" y="15957"/>
                  </a:cubicBezTo>
                  <a:cubicBezTo>
                    <a:pt x="9114" y="15957"/>
                    <a:pt x="9114" y="15958"/>
                    <a:pt x="9113" y="15958"/>
                  </a:cubicBezTo>
                  <a:lnTo>
                    <a:pt x="9113" y="15957"/>
                  </a:lnTo>
                  <a:cubicBezTo>
                    <a:pt x="9109" y="15967"/>
                    <a:pt x="9105" y="15975"/>
                    <a:pt x="9099" y="15985"/>
                  </a:cubicBezTo>
                  <a:lnTo>
                    <a:pt x="9099" y="15995"/>
                  </a:lnTo>
                  <a:cubicBezTo>
                    <a:pt x="9097" y="16009"/>
                    <a:pt x="9092" y="16021"/>
                    <a:pt x="9083" y="16032"/>
                  </a:cubicBezTo>
                  <a:lnTo>
                    <a:pt x="9088" y="16032"/>
                  </a:lnTo>
                  <a:cubicBezTo>
                    <a:pt x="9083" y="16046"/>
                    <a:pt x="9079" y="16060"/>
                    <a:pt x="9074" y="16072"/>
                  </a:cubicBezTo>
                  <a:cubicBezTo>
                    <a:pt x="9017" y="16196"/>
                    <a:pt x="8960" y="16320"/>
                    <a:pt x="8890" y="16437"/>
                  </a:cubicBezTo>
                  <a:cubicBezTo>
                    <a:pt x="8862" y="16476"/>
                    <a:pt x="8834" y="16514"/>
                    <a:pt x="8804" y="16551"/>
                  </a:cubicBezTo>
                  <a:cubicBezTo>
                    <a:pt x="8771" y="16587"/>
                    <a:pt x="8736" y="16622"/>
                    <a:pt x="8701" y="16656"/>
                  </a:cubicBezTo>
                  <a:cubicBezTo>
                    <a:pt x="8683" y="16672"/>
                    <a:pt x="8665" y="16690"/>
                    <a:pt x="8645" y="16703"/>
                  </a:cubicBezTo>
                  <a:cubicBezTo>
                    <a:pt x="8572" y="16756"/>
                    <a:pt x="8491" y="16799"/>
                    <a:pt x="8412" y="16843"/>
                  </a:cubicBezTo>
                  <a:lnTo>
                    <a:pt x="8412" y="16843"/>
                  </a:lnTo>
                  <a:cubicBezTo>
                    <a:pt x="8413" y="16843"/>
                    <a:pt x="8413" y="16843"/>
                    <a:pt x="8413" y="16842"/>
                  </a:cubicBezTo>
                  <a:lnTo>
                    <a:pt x="8413" y="16842"/>
                  </a:lnTo>
                  <a:cubicBezTo>
                    <a:pt x="8389" y="16856"/>
                    <a:pt x="8366" y="16867"/>
                    <a:pt x="8343" y="16878"/>
                  </a:cubicBezTo>
                  <a:lnTo>
                    <a:pt x="8319" y="16887"/>
                  </a:lnTo>
                  <a:cubicBezTo>
                    <a:pt x="8291" y="16893"/>
                    <a:pt x="8262" y="16897"/>
                    <a:pt x="8235" y="16901"/>
                  </a:cubicBezTo>
                  <a:lnTo>
                    <a:pt x="8236" y="16899"/>
                  </a:lnTo>
                  <a:lnTo>
                    <a:pt x="8236" y="16899"/>
                  </a:lnTo>
                  <a:cubicBezTo>
                    <a:pt x="8188" y="16904"/>
                    <a:pt x="8140" y="16904"/>
                    <a:pt x="8093" y="16904"/>
                  </a:cubicBezTo>
                  <a:cubicBezTo>
                    <a:pt x="7999" y="16903"/>
                    <a:pt x="7906" y="16893"/>
                    <a:pt x="7813" y="16880"/>
                  </a:cubicBezTo>
                  <a:lnTo>
                    <a:pt x="7815" y="16880"/>
                  </a:lnTo>
                  <a:cubicBezTo>
                    <a:pt x="7783" y="16875"/>
                    <a:pt x="7751" y="16868"/>
                    <a:pt x="7720" y="16861"/>
                  </a:cubicBezTo>
                  <a:cubicBezTo>
                    <a:pt x="7644" y="16837"/>
                    <a:pt x="7571" y="16808"/>
                    <a:pt x="7500" y="16775"/>
                  </a:cubicBezTo>
                  <a:lnTo>
                    <a:pt x="7499" y="16775"/>
                  </a:lnTo>
                  <a:cubicBezTo>
                    <a:pt x="7498" y="16774"/>
                    <a:pt x="7495" y="16774"/>
                    <a:pt x="7494" y="16773"/>
                  </a:cubicBezTo>
                  <a:lnTo>
                    <a:pt x="7495" y="16773"/>
                  </a:lnTo>
                  <a:cubicBezTo>
                    <a:pt x="7473" y="16763"/>
                    <a:pt x="7450" y="16751"/>
                    <a:pt x="7428" y="16739"/>
                  </a:cubicBezTo>
                  <a:cubicBezTo>
                    <a:pt x="7371" y="16702"/>
                    <a:pt x="7316" y="16664"/>
                    <a:pt x="7262" y="16620"/>
                  </a:cubicBezTo>
                  <a:cubicBezTo>
                    <a:pt x="7247" y="16608"/>
                    <a:pt x="7233" y="16595"/>
                    <a:pt x="7219" y="16581"/>
                  </a:cubicBezTo>
                  <a:cubicBezTo>
                    <a:pt x="7196" y="16556"/>
                    <a:pt x="7177" y="16531"/>
                    <a:pt x="7157" y="16504"/>
                  </a:cubicBezTo>
                  <a:cubicBezTo>
                    <a:pt x="7152" y="16497"/>
                    <a:pt x="7148" y="16489"/>
                    <a:pt x="7143" y="16483"/>
                  </a:cubicBezTo>
                  <a:cubicBezTo>
                    <a:pt x="7118" y="16437"/>
                    <a:pt x="7096" y="16388"/>
                    <a:pt x="7077" y="16340"/>
                  </a:cubicBezTo>
                  <a:cubicBezTo>
                    <a:pt x="7069" y="16316"/>
                    <a:pt x="7064" y="16293"/>
                    <a:pt x="7058" y="16269"/>
                  </a:cubicBezTo>
                  <a:lnTo>
                    <a:pt x="7058" y="16273"/>
                  </a:lnTo>
                  <a:cubicBezTo>
                    <a:pt x="7045" y="16216"/>
                    <a:pt x="7032" y="16159"/>
                    <a:pt x="7024" y="16099"/>
                  </a:cubicBezTo>
                  <a:cubicBezTo>
                    <a:pt x="7020" y="16067"/>
                    <a:pt x="7019" y="16036"/>
                    <a:pt x="7018" y="16004"/>
                  </a:cubicBezTo>
                  <a:cubicBezTo>
                    <a:pt x="7020" y="15944"/>
                    <a:pt x="7024" y="15886"/>
                    <a:pt x="7029" y="15828"/>
                  </a:cubicBezTo>
                  <a:cubicBezTo>
                    <a:pt x="7033" y="15805"/>
                    <a:pt x="7037" y="15783"/>
                    <a:pt x="7043" y="15763"/>
                  </a:cubicBezTo>
                  <a:cubicBezTo>
                    <a:pt x="7051" y="15736"/>
                    <a:pt x="7060" y="15710"/>
                    <a:pt x="7070" y="15684"/>
                  </a:cubicBezTo>
                  <a:cubicBezTo>
                    <a:pt x="7094" y="15634"/>
                    <a:pt x="7117" y="15583"/>
                    <a:pt x="7146" y="15536"/>
                  </a:cubicBezTo>
                  <a:lnTo>
                    <a:pt x="7146" y="15536"/>
                  </a:lnTo>
                  <a:cubicBezTo>
                    <a:pt x="7145" y="15537"/>
                    <a:pt x="7144" y="15538"/>
                    <a:pt x="7144" y="15538"/>
                  </a:cubicBezTo>
                  <a:lnTo>
                    <a:pt x="7144" y="15538"/>
                  </a:lnTo>
                  <a:cubicBezTo>
                    <a:pt x="7150" y="15528"/>
                    <a:pt x="7155" y="15519"/>
                    <a:pt x="7162" y="15510"/>
                  </a:cubicBezTo>
                  <a:cubicBezTo>
                    <a:pt x="7183" y="15468"/>
                    <a:pt x="7206" y="15426"/>
                    <a:pt x="7229" y="15386"/>
                  </a:cubicBezTo>
                  <a:cubicBezTo>
                    <a:pt x="7254" y="15344"/>
                    <a:pt x="7277" y="15298"/>
                    <a:pt x="7302" y="15256"/>
                  </a:cubicBezTo>
                  <a:cubicBezTo>
                    <a:pt x="7328" y="15210"/>
                    <a:pt x="7357" y="15165"/>
                    <a:pt x="7388" y="15123"/>
                  </a:cubicBezTo>
                  <a:cubicBezTo>
                    <a:pt x="7416" y="15085"/>
                    <a:pt x="7446" y="15046"/>
                    <a:pt x="7474" y="15007"/>
                  </a:cubicBezTo>
                  <a:lnTo>
                    <a:pt x="7474" y="15007"/>
                  </a:lnTo>
                  <a:cubicBezTo>
                    <a:pt x="7461" y="15018"/>
                    <a:pt x="7446" y="15026"/>
                    <a:pt x="7432" y="15036"/>
                  </a:cubicBezTo>
                  <a:cubicBezTo>
                    <a:pt x="7409" y="15054"/>
                    <a:pt x="7384" y="15071"/>
                    <a:pt x="7360" y="15091"/>
                  </a:cubicBezTo>
                  <a:cubicBezTo>
                    <a:pt x="7316" y="15129"/>
                    <a:pt x="7276" y="15172"/>
                    <a:pt x="7236" y="15216"/>
                  </a:cubicBezTo>
                  <a:cubicBezTo>
                    <a:pt x="7194" y="15262"/>
                    <a:pt x="7153" y="15309"/>
                    <a:pt x="7115" y="15356"/>
                  </a:cubicBezTo>
                  <a:cubicBezTo>
                    <a:pt x="7076" y="15403"/>
                    <a:pt x="7041" y="15452"/>
                    <a:pt x="7013" y="15505"/>
                  </a:cubicBezTo>
                  <a:cubicBezTo>
                    <a:pt x="6983" y="15561"/>
                    <a:pt x="6955" y="15619"/>
                    <a:pt x="6932" y="15679"/>
                  </a:cubicBezTo>
                  <a:cubicBezTo>
                    <a:pt x="6922" y="15706"/>
                    <a:pt x="6915" y="15733"/>
                    <a:pt x="6908" y="15762"/>
                  </a:cubicBezTo>
                  <a:cubicBezTo>
                    <a:pt x="6901" y="15792"/>
                    <a:pt x="6898" y="15823"/>
                    <a:pt x="6895" y="15854"/>
                  </a:cubicBezTo>
                  <a:cubicBezTo>
                    <a:pt x="6890" y="15906"/>
                    <a:pt x="6888" y="15960"/>
                    <a:pt x="6888" y="16015"/>
                  </a:cubicBezTo>
                  <a:lnTo>
                    <a:pt x="6885" y="16011"/>
                  </a:lnTo>
                  <a:cubicBezTo>
                    <a:pt x="6839" y="15963"/>
                    <a:pt x="6792" y="15918"/>
                    <a:pt x="6743" y="15872"/>
                  </a:cubicBezTo>
                  <a:cubicBezTo>
                    <a:pt x="6693" y="15826"/>
                    <a:pt x="6638" y="15782"/>
                    <a:pt x="6585" y="15740"/>
                  </a:cubicBezTo>
                  <a:cubicBezTo>
                    <a:pt x="6555" y="15715"/>
                    <a:pt x="6522" y="15694"/>
                    <a:pt x="6490" y="15673"/>
                  </a:cubicBezTo>
                  <a:cubicBezTo>
                    <a:pt x="6421" y="15628"/>
                    <a:pt x="6348" y="15592"/>
                    <a:pt x="6272" y="15565"/>
                  </a:cubicBezTo>
                  <a:cubicBezTo>
                    <a:pt x="6193" y="15535"/>
                    <a:pt x="6111" y="15515"/>
                    <a:pt x="6028" y="15494"/>
                  </a:cubicBezTo>
                  <a:cubicBezTo>
                    <a:pt x="5963" y="15478"/>
                    <a:pt x="5896" y="15468"/>
                    <a:pt x="5829" y="15459"/>
                  </a:cubicBezTo>
                  <a:cubicBezTo>
                    <a:pt x="5776" y="15453"/>
                    <a:pt x="5724" y="15450"/>
                    <a:pt x="5670" y="15450"/>
                  </a:cubicBezTo>
                  <a:cubicBezTo>
                    <a:pt x="5654" y="15450"/>
                    <a:pt x="5637" y="15451"/>
                    <a:pt x="5620" y="15451"/>
                  </a:cubicBezTo>
                  <a:cubicBezTo>
                    <a:pt x="5592" y="15452"/>
                    <a:pt x="5564" y="15452"/>
                    <a:pt x="5537" y="15456"/>
                  </a:cubicBezTo>
                  <a:cubicBezTo>
                    <a:pt x="5506" y="15459"/>
                    <a:pt x="5476" y="15467"/>
                    <a:pt x="5446" y="15472"/>
                  </a:cubicBezTo>
                  <a:cubicBezTo>
                    <a:pt x="5387" y="15483"/>
                    <a:pt x="5327" y="15494"/>
                    <a:pt x="5270" y="15515"/>
                  </a:cubicBezTo>
                  <a:cubicBezTo>
                    <a:pt x="5213" y="15535"/>
                    <a:pt x="5160" y="15565"/>
                    <a:pt x="5109" y="15594"/>
                  </a:cubicBezTo>
                  <a:cubicBezTo>
                    <a:pt x="5099" y="15599"/>
                    <a:pt x="5091" y="15604"/>
                    <a:pt x="5084" y="15609"/>
                  </a:cubicBezTo>
                  <a:cubicBezTo>
                    <a:pt x="5086" y="15599"/>
                    <a:pt x="5089" y="15588"/>
                    <a:pt x="5090" y="15578"/>
                  </a:cubicBezTo>
                  <a:cubicBezTo>
                    <a:pt x="5099" y="15520"/>
                    <a:pt x="5100" y="15459"/>
                    <a:pt x="5099" y="15401"/>
                  </a:cubicBezTo>
                  <a:cubicBezTo>
                    <a:pt x="5098" y="15341"/>
                    <a:pt x="5093" y="15283"/>
                    <a:pt x="5081" y="15225"/>
                  </a:cubicBezTo>
                  <a:cubicBezTo>
                    <a:pt x="5068" y="15162"/>
                    <a:pt x="5050" y="15100"/>
                    <a:pt x="5029" y="15038"/>
                  </a:cubicBezTo>
                  <a:cubicBezTo>
                    <a:pt x="4985" y="14906"/>
                    <a:pt x="4926" y="14780"/>
                    <a:pt x="4866" y="14653"/>
                  </a:cubicBezTo>
                  <a:cubicBezTo>
                    <a:pt x="4851" y="14622"/>
                    <a:pt x="4835" y="14592"/>
                    <a:pt x="4817" y="14564"/>
                  </a:cubicBezTo>
                  <a:cubicBezTo>
                    <a:pt x="4801" y="14538"/>
                    <a:pt x="4784" y="14514"/>
                    <a:pt x="4765" y="14489"/>
                  </a:cubicBezTo>
                  <a:cubicBezTo>
                    <a:pt x="4727" y="14436"/>
                    <a:pt x="4687" y="14383"/>
                    <a:pt x="4645" y="14329"/>
                  </a:cubicBezTo>
                  <a:cubicBezTo>
                    <a:pt x="4605" y="14278"/>
                    <a:pt x="4565" y="14226"/>
                    <a:pt x="4521" y="14179"/>
                  </a:cubicBezTo>
                  <a:cubicBezTo>
                    <a:pt x="4500" y="14156"/>
                    <a:pt x="4477" y="14132"/>
                    <a:pt x="4455" y="14111"/>
                  </a:cubicBezTo>
                  <a:cubicBezTo>
                    <a:pt x="4429" y="14084"/>
                    <a:pt x="4400" y="14058"/>
                    <a:pt x="4371" y="14032"/>
                  </a:cubicBezTo>
                  <a:cubicBezTo>
                    <a:pt x="4322" y="13989"/>
                    <a:pt x="4273" y="13950"/>
                    <a:pt x="4218" y="13916"/>
                  </a:cubicBezTo>
                  <a:cubicBezTo>
                    <a:pt x="4161" y="13879"/>
                    <a:pt x="4104" y="13844"/>
                    <a:pt x="4046" y="13811"/>
                  </a:cubicBezTo>
                  <a:cubicBezTo>
                    <a:pt x="3932" y="13746"/>
                    <a:pt x="3811" y="13694"/>
                    <a:pt x="3690" y="13653"/>
                  </a:cubicBezTo>
                  <a:cubicBezTo>
                    <a:pt x="3639" y="13637"/>
                    <a:pt x="3590" y="13621"/>
                    <a:pt x="3538" y="13611"/>
                  </a:cubicBezTo>
                  <a:cubicBezTo>
                    <a:pt x="3491" y="13601"/>
                    <a:pt x="3444" y="13595"/>
                    <a:pt x="3397" y="13585"/>
                  </a:cubicBezTo>
                  <a:lnTo>
                    <a:pt x="3377" y="13581"/>
                  </a:lnTo>
                  <a:cubicBezTo>
                    <a:pt x="3362" y="13503"/>
                    <a:pt x="3346" y="13424"/>
                    <a:pt x="3325" y="13346"/>
                  </a:cubicBezTo>
                  <a:cubicBezTo>
                    <a:pt x="3309" y="13281"/>
                    <a:pt x="3290" y="13215"/>
                    <a:pt x="3270" y="13152"/>
                  </a:cubicBezTo>
                  <a:cubicBezTo>
                    <a:pt x="3256" y="13108"/>
                    <a:pt x="3243" y="13063"/>
                    <a:pt x="3225" y="13022"/>
                  </a:cubicBezTo>
                  <a:cubicBezTo>
                    <a:pt x="3196" y="12955"/>
                    <a:pt x="3160" y="12889"/>
                    <a:pt x="3118" y="12828"/>
                  </a:cubicBezTo>
                  <a:cubicBezTo>
                    <a:pt x="3094" y="12795"/>
                    <a:pt x="3070" y="12761"/>
                    <a:pt x="3046" y="12728"/>
                  </a:cubicBezTo>
                  <a:cubicBezTo>
                    <a:pt x="2998" y="12673"/>
                    <a:pt x="2947" y="12623"/>
                    <a:pt x="2892" y="12575"/>
                  </a:cubicBezTo>
                  <a:lnTo>
                    <a:pt x="2892" y="12577"/>
                  </a:lnTo>
                  <a:cubicBezTo>
                    <a:pt x="2839" y="12534"/>
                    <a:pt x="2783" y="12495"/>
                    <a:pt x="2723" y="12461"/>
                  </a:cubicBezTo>
                  <a:cubicBezTo>
                    <a:pt x="2664" y="12429"/>
                    <a:pt x="2603" y="12402"/>
                    <a:pt x="2540" y="12377"/>
                  </a:cubicBezTo>
                  <a:lnTo>
                    <a:pt x="2540" y="12377"/>
                  </a:lnTo>
                  <a:cubicBezTo>
                    <a:pt x="2594" y="12424"/>
                    <a:pt x="2647" y="12474"/>
                    <a:pt x="2700" y="12524"/>
                  </a:cubicBezTo>
                  <a:lnTo>
                    <a:pt x="2700" y="12524"/>
                  </a:lnTo>
                  <a:cubicBezTo>
                    <a:pt x="2699" y="12524"/>
                    <a:pt x="2699" y="12523"/>
                    <a:pt x="2699" y="12522"/>
                  </a:cubicBezTo>
                  <a:lnTo>
                    <a:pt x="2699" y="12522"/>
                  </a:lnTo>
                  <a:cubicBezTo>
                    <a:pt x="2745" y="12570"/>
                    <a:pt x="2792" y="12618"/>
                    <a:pt x="2834" y="12668"/>
                  </a:cubicBezTo>
                  <a:cubicBezTo>
                    <a:pt x="2876" y="12719"/>
                    <a:pt x="2918" y="12771"/>
                    <a:pt x="2959" y="12825"/>
                  </a:cubicBezTo>
                  <a:cubicBezTo>
                    <a:pt x="2959" y="12825"/>
                    <a:pt x="2959" y="12826"/>
                    <a:pt x="2961" y="12826"/>
                  </a:cubicBezTo>
                  <a:cubicBezTo>
                    <a:pt x="2961" y="12827"/>
                    <a:pt x="2962" y="12828"/>
                    <a:pt x="2963" y="12830"/>
                  </a:cubicBezTo>
                  <a:cubicBezTo>
                    <a:pt x="2995" y="12876"/>
                    <a:pt x="3029" y="12921"/>
                    <a:pt x="3057" y="12970"/>
                  </a:cubicBezTo>
                  <a:cubicBezTo>
                    <a:pt x="3077" y="13005"/>
                    <a:pt x="3094" y="13039"/>
                    <a:pt x="3112" y="13078"/>
                  </a:cubicBezTo>
                  <a:cubicBezTo>
                    <a:pt x="3134" y="13139"/>
                    <a:pt x="3154" y="13203"/>
                    <a:pt x="3173" y="13266"/>
                  </a:cubicBezTo>
                  <a:cubicBezTo>
                    <a:pt x="3188" y="13317"/>
                    <a:pt x="3200" y="13368"/>
                    <a:pt x="3215" y="13418"/>
                  </a:cubicBezTo>
                  <a:cubicBezTo>
                    <a:pt x="3226" y="13465"/>
                    <a:pt x="3236" y="13512"/>
                    <a:pt x="3243" y="13558"/>
                  </a:cubicBezTo>
                  <a:lnTo>
                    <a:pt x="3242" y="13558"/>
                  </a:lnTo>
                  <a:cubicBezTo>
                    <a:pt x="3248" y="13586"/>
                    <a:pt x="3251" y="13615"/>
                    <a:pt x="3256" y="13643"/>
                  </a:cubicBezTo>
                  <a:cubicBezTo>
                    <a:pt x="3258" y="13659"/>
                    <a:pt x="3260" y="13673"/>
                    <a:pt x="3262" y="13688"/>
                  </a:cubicBezTo>
                  <a:cubicBezTo>
                    <a:pt x="3278" y="13688"/>
                    <a:pt x="3293" y="13689"/>
                    <a:pt x="3309" y="13693"/>
                  </a:cubicBezTo>
                  <a:cubicBezTo>
                    <a:pt x="3317" y="13695"/>
                    <a:pt x="3324" y="13697"/>
                    <a:pt x="3333" y="13699"/>
                  </a:cubicBezTo>
                  <a:cubicBezTo>
                    <a:pt x="3355" y="13702"/>
                    <a:pt x="3377" y="13708"/>
                    <a:pt x="3401" y="13710"/>
                  </a:cubicBezTo>
                  <a:lnTo>
                    <a:pt x="3400" y="13710"/>
                  </a:lnTo>
                  <a:cubicBezTo>
                    <a:pt x="3416" y="13713"/>
                    <a:pt x="3433" y="13714"/>
                    <a:pt x="3447" y="13725"/>
                  </a:cubicBezTo>
                  <a:cubicBezTo>
                    <a:pt x="3489" y="13733"/>
                    <a:pt x="3531" y="13740"/>
                    <a:pt x="3572" y="13750"/>
                  </a:cubicBezTo>
                  <a:cubicBezTo>
                    <a:pt x="3611" y="13762"/>
                    <a:pt x="3649" y="13774"/>
                    <a:pt x="3687" y="13788"/>
                  </a:cubicBezTo>
                  <a:cubicBezTo>
                    <a:pt x="3730" y="13804"/>
                    <a:pt x="3773" y="13821"/>
                    <a:pt x="3816" y="13837"/>
                  </a:cubicBezTo>
                  <a:lnTo>
                    <a:pt x="3816" y="13837"/>
                  </a:lnTo>
                  <a:cubicBezTo>
                    <a:pt x="3815" y="13837"/>
                    <a:pt x="3814" y="13837"/>
                    <a:pt x="3813" y="13837"/>
                  </a:cubicBezTo>
                  <a:cubicBezTo>
                    <a:pt x="3851" y="13854"/>
                    <a:pt x="3888" y="13872"/>
                    <a:pt x="3924" y="13890"/>
                  </a:cubicBezTo>
                  <a:cubicBezTo>
                    <a:pt x="3959" y="13908"/>
                    <a:pt x="3993" y="13927"/>
                    <a:pt x="4026" y="13945"/>
                  </a:cubicBezTo>
                  <a:lnTo>
                    <a:pt x="4025" y="13944"/>
                  </a:lnTo>
                  <a:lnTo>
                    <a:pt x="4025" y="13944"/>
                  </a:lnTo>
                  <a:cubicBezTo>
                    <a:pt x="4083" y="13978"/>
                    <a:pt x="4140" y="14014"/>
                    <a:pt x="4194" y="14053"/>
                  </a:cubicBezTo>
                  <a:cubicBezTo>
                    <a:pt x="4225" y="14076"/>
                    <a:pt x="4257" y="14100"/>
                    <a:pt x="4287" y="14127"/>
                  </a:cubicBezTo>
                  <a:cubicBezTo>
                    <a:pt x="4318" y="14156"/>
                    <a:pt x="4349" y="14184"/>
                    <a:pt x="4378" y="14213"/>
                  </a:cubicBezTo>
                  <a:cubicBezTo>
                    <a:pt x="4411" y="14247"/>
                    <a:pt x="4443" y="14282"/>
                    <a:pt x="4474" y="14318"/>
                  </a:cubicBezTo>
                  <a:cubicBezTo>
                    <a:pt x="4503" y="14351"/>
                    <a:pt x="4529" y="14387"/>
                    <a:pt x="4557" y="14422"/>
                  </a:cubicBezTo>
                  <a:lnTo>
                    <a:pt x="4557" y="14422"/>
                  </a:lnTo>
                  <a:cubicBezTo>
                    <a:pt x="4557" y="14421"/>
                    <a:pt x="4557" y="14421"/>
                    <a:pt x="4557" y="14421"/>
                  </a:cubicBezTo>
                  <a:lnTo>
                    <a:pt x="4557" y="14421"/>
                  </a:lnTo>
                  <a:cubicBezTo>
                    <a:pt x="4615" y="14499"/>
                    <a:pt x="4676" y="14576"/>
                    <a:pt x="4727" y="14660"/>
                  </a:cubicBezTo>
                  <a:cubicBezTo>
                    <a:pt x="4775" y="14756"/>
                    <a:pt x="4820" y="14853"/>
                    <a:pt x="4862" y="14951"/>
                  </a:cubicBezTo>
                  <a:cubicBezTo>
                    <a:pt x="4878" y="14993"/>
                    <a:pt x="4896" y="15035"/>
                    <a:pt x="4909" y="15078"/>
                  </a:cubicBezTo>
                  <a:cubicBezTo>
                    <a:pt x="4924" y="15119"/>
                    <a:pt x="4935" y="15162"/>
                    <a:pt x="4948" y="15205"/>
                  </a:cubicBezTo>
                  <a:cubicBezTo>
                    <a:pt x="4946" y="15203"/>
                    <a:pt x="4946" y="15199"/>
                    <a:pt x="4945" y="15198"/>
                  </a:cubicBezTo>
                  <a:lnTo>
                    <a:pt x="4945" y="15198"/>
                  </a:lnTo>
                  <a:cubicBezTo>
                    <a:pt x="4954" y="15236"/>
                    <a:pt x="4961" y="15274"/>
                    <a:pt x="4966" y="15313"/>
                  </a:cubicBezTo>
                  <a:cubicBezTo>
                    <a:pt x="4970" y="15358"/>
                    <a:pt x="4973" y="15402"/>
                    <a:pt x="4973" y="15446"/>
                  </a:cubicBezTo>
                  <a:cubicBezTo>
                    <a:pt x="4973" y="15467"/>
                    <a:pt x="4971" y="15485"/>
                    <a:pt x="4970" y="15506"/>
                  </a:cubicBezTo>
                  <a:cubicBezTo>
                    <a:pt x="4971" y="15516"/>
                    <a:pt x="4973" y="15529"/>
                    <a:pt x="4974" y="15539"/>
                  </a:cubicBezTo>
                  <a:cubicBezTo>
                    <a:pt x="4977" y="15565"/>
                    <a:pt x="4978" y="15590"/>
                    <a:pt x="4971" y="15616"/>
                  </a:cubicBezTo>
                  <a:cubicBezTo>
                    <a:pt x="4964" y="15645"/>
                    <a:pt x="4952" y="15674"/>
                    <a:pt x="4936" y="15700"/>
                  </a:cubicBezTo>
                  <a:cubicBezTo>
                    <a:pt x="4928" y="15714"/>
                    <a:pt x="4918" y="15727"/>
                    <a:pt x="4905" y="15740"/>
                  </a:cubicBezTo>
                  <a:cubicBezTo>
                    <a:pt x="4903" y="15742"/>
                    <a:pt x="4902" y="15745"/>
                    <a:pt x="4899" y="15747"/>
                  </a:cubicBezTo>
                  <a:cubicBezTo>
                    <a:pt x="4894" y="15752"/>
                    <a:pt x="4888" y="15757"/>
                    <a:pt x="4883" y="15761"/>
                  </a:cubicBezTo>
                  <a:cubicBezTo>
                    <a:pt x="4883" y="15763"/>
                    <a:pt x="4886" y="15766"/>
                    <a:pt x="4886" y="15768"/>
                  </a:cubicBezTo>
                  <a:cubicBezTo>
                    <a:pt x="4866" y="15792"/>
                    <a:pt x="4846" y="15814"/>
                    <a:pt x="4830" y="15839"/>
                  </a:cubicBezTo>
                  <a:cubicBezTo>
                    <a:pt x="4795" y="15886"/>
                    <a:pt x="4762" y="15933"/>
                    <a:pt x="4728" y="15981"/>
                  </a:cubicBezTo>
                  <a:cubicBezTo>
                    <a:pt x="4712" y="16004"/>
                    <a:pt x="4698" y="16027"/>
                    <a:pt x="4687" y="16052"/>
                  </a:cubicBezTo>
                  <a:cubicBezTo>
                    <a:pt x="4676" y="16040"/>
                    <a:pt x="4666" y="16027"/>
                    <a:pt x="4655" y="16017"/>
                  </a:cubicBezTo>
                  <a:cubicBezTo>
                    <a:pt x="4605" y="15970"/>
                    <a:pt x="4553" y="15924"/>
                    <a:pt x="4499" y="15886"/>
                  </a:cubicBezTo>
                  <a:cubicBezTo>
                    <a:pt x="4473" y="15867"/>
                    <a:pt x="4447" y="15848"/>
                    <a:pt x="4418" y="15833"/>
                  </a:cubicBezTo>
                  <a:cubicBezTo>
                    <a:pt x="4401" y="15823"/>
                    <a:pt x="4382" y="15812"/>
                    <a:pt x="4362" y="15803"/>
                  </a:cubicBezTo>
                  <a:cubicBezTo>
                    <a:pt x="4334" y="15789"/>
                    <a:pt x="4303" y="15778"/>
                    <a:pt x="4270" y="15768"/>
                  </a:cubicBezTo>
                  <a:cubicBezTo>
                    <a:pt x="4206" y="15748"/>
                    <a:pt x="4141" y="15735"/>
                    <a:pt x="4074" y="15726"/>
                  </a:cubicBezTo>
                  <a:cubicBezTo>
                    <a:pt x="4012" y="15716"/>
                    <a:pt x="3948" y="15710"/>
                    <a:pt x="3884" y="15709"/>
                  </a:cubicBezTo>
                  <a:cubicBezTo>
                    <a:pt x="3822" y="15707"/>
                    <a:pt x="3760" y="15704"/>
                    <a:pt x="3697" y="15701"/>
                  </a:cubicBezTo>
                  <a:cubicBezTo>
                    <a:pt x="3688" y="15701"/>
                    <a:pt x="3680" y="15700"/>
                    <a:pt x="3671" y="15700"/>
                  </a:cubicBezTo>
                  <a:cubicBezTo>
                    <a:pt x="3620" y="15700"/>
                    <a:pt x="3567" y="15705"/>
                    <a:pt x="3516" y="15714"/>
                  </a:cubicBezTo>
                  <a:cubicBezTo>
                    <a:pt x="3481" y="15719"/>
                    <a:pt x="3448" y="15727"/>
                    <a:pt x="3414" y="15737"/>
                  </a:cubicBezTo>
                  <a:cubicBezTo>
                    <a:pt x="3471" y="15741"/>
                    <a:pt x="3527" y="15751"/>
                    <a:pt x="3582" y="15761"/>
                  </a:cubicBezTo>
                  <a:cubicBezTo>
                    <a:pt x="3619" y="15766"/>
                    <a:pt x="3656" y="15769"/>
                    <a:pt x="3693" y="15774"/>
                  </a:cubicBezTo>
                  <a:cubicBezTo>
                    <a:pt x="3726" y="15778"/>
                    <a:pt x="3759" y="15782"/>
                    <a:pt x="3791" y="15789"/>
                  </a:cubicBezTo>
                  <a:cubicBezTo>
                    <a:pt x="3850" y="15800"/>
                    <a:pt x="3907" y="15814"/>
                    <a:pt x="3965" y="15826"/>
                  </a:cubicBezTo>
                  <a:cubicBezTo>
                    <a:pt x="4045" y="15841"/>
                    <a:pt x="4125" y="15854"/>
                    <a:pt x="4200" y="15885"/>
                  </a:cubicBezTo>
                  <a:cubicBezTo>
                    <a:pt x="4201" y="15885"/>
                    <a:pt x="4201" y="15885"/>
                    <a:pt x="4203" y="15886"/>
                  </a:cubicBezTo>
                  <a:cubicBezTo>
                    <a:pt x="4205" y="15886"/>
                    <a:pt x="4206" y="15887"/>
                    <a:pt x="4207" y="15887"/>
                  </a:cubicBezTo>
                  <a:cubicBezTo>
                    <a:pt x="4236" y="15895"/>
                    <a:pt x="4262" y="15903"/>
                    <a:pt x="4290" y="15916"/>
                  </a:cubicBezTo>
                  <a:lnTo>
                    <a:pt x="4289" y="15916"/>
                  </a:lnTo>
                  <a:cubicBezTo>
                    <a:pt x="4314" y="15926"/>
                    <a:pt x="4336" y="15937"/>
                    <a:pt x="4358" y="15952"/>
                  </a:cubicBezTo>
                  <a:cubicBezTo>
                    <a:pt x="4384" y="15968"/>
                    <a:pt x="4409" y="15984"/>
                    <a:pt x="4433" y="16001"/>
                  </a:cubicBezTo>
                  <a:cubicBezTo>
                    <a:pt x="4479" y="16037"/>
                    <a:pt x="4525" y="16077"/>
                    <a:pt x="4567" y="16117"/>
                  </a:cubicBezTo>
                  <a:cubicBezTo>
                    <a:pt x="4587" y="16138"/>
                    <a:pt x="4608" y="16160"/>
                    <a:pt x="4626" y="16184"/>
                  </a:cubicBezTo>
                  <a:lnTo>
                    <a:pt x="4628" y="16185"/>
                  </a:lnTo>
                  <a:cubicBezTo>
                    <a:pt x="4630" y="16189"/>
                    <a:pt x="4634" y="16192"/>
                    <a:pt x="4638" y="16196"/>
                  </a:cubicBezTo>
                  <a:cubicBezTo>
                    <a:pt x="4629" y="16247"/>
                    <a:pt x="4625" y="16299"/>
                    <a:pt x="4622" y="16350"/>
                  </a:cubicBezTo>
                  <a:cubicBezTo>
                    <a:pt x="4618" y="16411"/>
                    <a:pt x="4618" y="16470"/>
                    <a:pt x="4625" y="16531"/>
                  </a:cubicBezTo>
                  <a:cubicBezTo>
                    <a:pt x="4638" y="16635"/>
                    <a:pt x="4670" y="16738"/>
                    <a:pt x="4710" y="16836"/>
                  </a:cubicBezTo>
                  <a:cubicBezTo>
                    <a:pt x="4749" y="16937"/>
                    <a:pt x="4795" y="17036"/>
                    <a:pt x="4849" y="17131"/>
                  </a:cubicBezTo>
                  <a:cubicBezTo>
                    <a:pt x="4884" y="17192"/>
                    <a:pt x="4922" y="17252"/>
                    <a:pt x="4966" y="17305"/>
                  </a:cubicBezTo>
                  <a:cubicBezTo>
                    <a:pt x="5007" y="17353"/>
                    <a:pt x="5054" y="17398"/>
                    <a:pt x="5102" y="17443"/>
                  </a:cubicBezTo>
                  <a:cubicBezTo>
                    <a:pt x="5189" y="17522"/>
                    <a:pt x="5280" y="17604"/>
                    <a:pt x="5381" y="17666"/>
                  </a:cubicBezTo>
                  <a:cubicBezTo>
                    <a:pt x="5420" y="17691"/>
                    <a:pt x="5464" y="17712"/>
                    <a:pt x="5507" y="17732"/>
                  </a:cubicBezTo>
                  <a:cubicBezTo>
                    <a:pt x="5497" y="17784"/>
                    <a:pt x="5485" y="17838"/>
                    <a:pt x="5478" y="17894"/>
                  </a:cubicBezTo>
                  <a:cubicBezTo>
                    <a:pt x="5472" y="17956"/>
                    <a:pt x="5470" y="18019"/>
                    <a:pt x="5468" y="18081"/>
                  </a:cubicBezTo>
                  <a:cubicBezTo>
                    <a:pt x="5466" y="18151"/>
                    <a:pt x="5465" y="18220"/>
                    <a:pt x="5471" y="18290"/>
                  </a:cubicBezTo>
                  <a:cubicBezTo>
                    <a:pt x="5476" y="18352"/>
                    <a:pt x="5485" y="18414"/>
                    <a:pt x="5497" y="18475"/>
                  </a:cubicBezTo>
                  <a:cubicBezTo>
                    <a:pt x="5510" y="18540"/>
                    <a:pt x="5522" y="18605"/>
                    <a:pt x="5542" y="18669"/>
                  </a:cubicBezTo>
                  <a:cubicBezTo>
                    <a:pt x="5563" y="18736"/>
                    <a:pt x="5584" y="18803"/>
                    <a:pt x="5606" y="18870"/>
                  </a:cubicBezTo>
                  <a:cubicBezTo>
                    <a:pt x="5645" y="18991"/>
                    <a:pt x="5691" y="19107"/>
                    <a:pt x="5748" y="19220"/>
                  </a:cubicBezTo>
                  <a:cubicBezTo>
                    <a:pt x="5795" y="19311"/>
                    <a:pt x="5845" y="19401"/>
                    <a:pt x="5899" y="19487"/>
                  </a:cubicBezTo>
                  <a:cubicBezTo>
                    <a:pt x="5951" y="19572"/>
                    <a:pt x="6010" y="19654"/>
                    <a:pt x="6079" y="19727"/>
                  </a:cubicBezTo>
                  <a:cubicBezTo>
                    <a:pt x="6146" y="19801"/>
                    <a:pt x="6217" y="19870"/>
                    <a:pt x="6290" y="19936"/>
                  </a:cubicBezTo>
                  <a:cubicBezTo>
                    <a:pt x="6322" y="19964"/>
                    <a:pt x="6353" y="19992"/>
                    <a:pt x="6387" y="20019"/>
                  </a:cubicBezTo>
                  <a:cubicBezTo>
                    <a:pt x="6359" y="19988"/>
                    <a:pt x="6332" y="19956"/>
                    <a:pt x="6306" y="19923"/>
                  </a:cubicBezTo>
                  <a:cubicBezTo>
                    <a:pt x="6265" y="19873"/>
                    <a:pt x="6227" y="19820"/>
                    <a:pt x="6192" y="19766"/>
                  </a:cubicBezTo>
                  <a:cubicBezTo>
                    <a:pt x="6156" y="19709"/>
                    <a:pt x="6119" y="19653"/>
                    <a:pt x="6085" y="19596"/>
                  </a:cubicBezTo>
                  <a:cubicBezTo>
                    <a:pt x="6053" y="19541"/>
                    <a:pt x="6023" y="19486"/>
                    <a:pt x="5998" y="19429"/>
                  </a:cubicBezTo>
                  <a:cubicBezTo>
                    <a:pt x="5978" y="19381"/>
                    <a:pt x="5956" y="19333"/>
                    <a:pt x="5934" y="19287"/>
                  </a:cubicBezTo>
                  <a:cubicBezTo>
                    <a:pt x="5918" y="19257"/>
                    <a:pt x="5902" y="19228"/>
                    <a:pt x="5885" y="19197"/>
                  </a:cubicBezTo>
                  <a:cubicBezTo>
                    <a:pt x="5863" y="19154"/>
                    <a:pt x="5841" y="19112"/>
                    <a:pt x="5822" y="19069"/>
                  </a:cubicBezTo>
                  <a:cubicBezTo>
                    <a:pt x="5803" y="19025"/>
                    <a:pt x="5786" y="18984"/>
                    <a:pt x="5770" y="18940"/>
                  </a:cubicBezTo>
                  <a:lnTo>
                    <a:pt x="5770" y="18940"/>
                  </a:lnTo>
                  <a:cubicBezTo>
                    <a:pt x="5770" y="18941"/>
                    <a:pt x="5770" y="18942"/>
                    <a:pt x="5770" y="18942"/>
                  </a:cubicBezTo>
                  <a:cubicBezTo>
                    <a:pt x="5747" y="18874"/>
                    <a:pt x="5724" y="18805"/>
                    <a:pt x="5702" y="18736"/>
                  </a:cubicBezTo>
                  <a:cubicBezTo>
                    <a:pt x="5689" y="18698"/>
                    <a:pt x="5676" y="18661"/>
                    <a:pt x="5666" y="18620"/>
                  </a:cubicBezTo>
                  <a:cubicBezTo>
                    <a:pt x="5656" y="18583"/>
                    <a:pt x="5646" y="18545"/>
                    <a:pt x="5639" y="18508"/>
                  </a:cubicBezTo>
                  <a:cubicBezTo>
                    <a:pt x="5626" y="18441"/>
                    <a:pt x="5614" y="18375"/>
                    <a:pt x="5605" y="18308"/>
                  </a:cubicBezTo>
                  <a:cubicBezTo>
                    <a:pt x="5601" y="18258"/>
                    <a:pt x="5598" y="18209"/>
                    <a:pt x="5599" y="18158"/>
                  </a:cubicBezTo>
                  <a:cubicBezTo>
                    <a:pt x="5600" y="18103"/>
                    <a:pt x="5601" y="18049"/>
                    <a:pt x="5604" y="17995"/>
                  </a:cubicBezTo>
                  <a:lnTo>
                    <a:pt x="5604" y="18003"/>
                  </a:lnTo>
                  <a:cubicBezTo>
                    <a:pt x="5606" y="17954"/>
                    <a:pt x="5610" y="17903"/>
                    <a:pt x="5618" y="17854"/>
                  </a:cubicBezTo>
                  <a:cubicBezTo>
                    <a:pt x="5624" y="17828"/>
                    <a:pt x="5629" y="17802"/>
                    <a:pt x="5632" y="17776"/>
                  </a:cubicBezTo>
                  <a:cubicBezTo>
                    <a:pt x="5634" y="17776"/>
                    <a:pt x="5634" y="17776"/>
                    <a:pt x="5635" y="17778"/>
                  </a:cubicBezTo>
                  <a:cubicBezTo>
                    <a:pt x="5635" y="17773"/>
                    <a:pt x="5636" y="17769"/>
                    <a:pt x="5636" y="17764"/>
                  </a:cubicBezTo>
                  <a:cubicBezTo>
                    <a:pt x="5637" y="17742"/>
                    <a:pt x="5640" y="17719"/>
                    <a:pt x="5642" y="17698"/>
                  </a:cubicBezTo>
                  <a:lnTo>
                    <a:pt x="5646" y="17663"/>
                  </a:lnTo>
                  <a:lnTo>
                    <a:pt x="5646" y="17662"/>
                  </a:lnTo>
                  <a:lnTo>
                    <a:pt x="5645" y="17662"/>
                  </a:lnTo>
                  <a:cubicBezTo>
                    <a:pt x="5642" y="17662"/>
                    <a:pt x="5641" y="17661"/>
                    <a:pt x="5639" y="17661"/>
                  </a:cubicBezTo>
                  <a:cubicBezTo>
                    <a:pt x="5624" y="17656"/>
                    <a:pt x="5609" y="17650"/>
                    <a:pt x="5594" y="17644"/>
                  </a:cubicBezTo>
                  <a:cubicBezTo>
                    <a:pt x="5582" y="17639"/>
                    <a:pt x="5570" y="17632"/>
                    <a:pt x="5559" y="17626"/>
                  </a:cubicBezTo>
                  <a:cubicBezTo>
                    <a:pt x="5551" y="17620"/>
                    <a:pt x="5544" y="17615"/>
                    <a:pt x="5538" y="17610"/>
                  </a:cubicBezTo>
                  <a:lnTo>
                    <a:pt x="5536" y="17608"/>
                  </a:lnTo>
                  <a:cubicBezTo>
                    <a:pt x="5534" y="17606"/>
                    <a:pt x="5533" y="17605"/>
                    <a:pt x="5531" y="17604"/>
                  </a:cubicBezTo>
                  <a:cubicBezTo>
                    <a:pt x="5526" y="17600"/>
                    <a:pt x="5520" y="17598"/>
                    <a:pt x="5515" y="17593"/>
                  </a:cubicBezTo>
                  <a:cubicBezTo>
                    <a:pt x="5493" y="17580"/>
                    <a:pt x="5470" y="17568"/>
                    <a:pt x="5449" y="17554"/>
                  </a:cubicBezTo>
                  <a:cubicBezTo>
                    <a:pt x="5408" y="17529"/>
                    <a:pt x="5368" y="17500"/>
                    <a:pt x="5331" y="17470"/>
                  </a:cubicBezTo>
                  <a:cubicBezTo>
                    <a:pt x="5248" y="17402"/>
                    <a:pt x="5165" y="17329"/>
                    <a:pt x="5092" y="17252"/>
                  </a:cubicBezTo>
                  <a:cubicBezTo>
                    <a:pt x="5067" y="17224"/>
                    <a:pt x="5046" y="17197"/>
                    <a:pt x="5025" y="17167"/>
                  </a:cubicBezTo>
                  <a:lnTo>
                    <a:pt x="5025" y="17167"/>
                  </a:lnTo>
                  <a:cubicBezTo>
                    <a:pt x="5026" y="17169"/>
                    <a:pt x="5026" y="17169"/>
                    <a:pt x="5026" y="17170"/>
                  </a:cubicBezTo>
                  <a:cubicBezTo>
                    <a:pt x="5025" y="17169"/>
                    <a:pt x="5023" y="17166"/>
                    <a:pt x="5023" y="17165"/>
                  </a:cubicBezTo>
                  <a:cubicBezTo>
                    <a:pt x="4987" y="17113"/>
                    <a:pt x="4956" y="17058"/>
                    <a:pt x="4927" y="17001"/>
                  </a:cubicBezTo>
                  <a:cubicBezTo>
                    <a:pt x="4884" y="16918"/>
                    <a:pt x="4846" y="16831"/>
                    <a:pt x="4813" y="16742"/>
                  </a:cubicBezTo>
                  <a:cubicBezTo>
                    <a:pt x="4795" y="16691"/>
                    <a:pt x="4779" y="16639"/>
                    <a:pt x="4767" y="16586"/>
                  </a:cubicBezTo>
                  <a:cubicBezTo>
                    <a:pt x="4760" y="16558"/>
                    <a:pt x="4757" y="16532"/>
                    <a:pt x="4753" y="16504"/>
                  </a:cubicBezTo>
                  <a:cubicBezTo>
                    <a:pt x="4749" y="16465"/>
                    <a:pt x="4748" y="16427"/>
                    <a:pt x="4749" y="16388"/>
                  </a:cubicBezTo>
                  <a:lnTo>
                    <a:pt x="4749" y="16387"/>
                  </a:lnTo>
                  <a:lnTo>
                    <a:pt x="4749" y="16386"/>
                  </a:lnTo>
                  <a:cubicBezTo>
                    <a:pt x="4753" y="16330"/>
                    <a:pt x="4757" y="16275"/>
                    <a:pt x="4764" y="16220"/>
                  </a:cubicBezTo>
                  <a:cubicBezTo>
                    <a:pt x="4767" y="16202"/>
                    <a:pt x="4770" y="16186"/>
                    <a:pt x="4775" y="16170"/>
                  </a:cubicBezTo>
                  <a:cubicBezTo>
                    <a:pt x="4780" y="16156"/>
                    <a:pt x="4786" y="16144"/>
                    <a:pt x="4791" y="16129"/>
                  </a:cubicBezTo>
                  <a:cubicBezTo>
                    <a:pt x="4799" y="16114"/>
                    <a:pt x="4808" y="16098"/>
                    <a:pt x="4817" y="16083"/>
                  </a:cubicBezTo>
                  <a:lnTo>
                    <a:pt x="4819" y="16082"/>
                  </a:lnTo>
                  <a:cubicBezTo>
                    <a:pt x="4819" y="16081"/>
                    <a:pt x="4820" y="16079"/>
                    <a:pt x="4821" y="16078"/>
                  </a:cubicBezTo>
                  <a:lnTo>
                    <a:pt x="4821" y="16078"/>
                  </a:lnTo>
                  <a:cubicBezTo>
                    <a:pt x="4821" y="16079"/>
                    <a:pt x="4820" y="16079"/>
                    <a:pt x="4820" y="16081"/>
                  </a:cubicBezTo>
                  <a:cubicBezTo>
                    <a:pt x="4842" y="16046"/>
                    <a:pt x="4867" y="16009"/>
                    <a:pt x="4893" y="15975"/>
                  </a:cubicBezTo>
                  <a:cubicBezTo>
                    <a:pt x="4918" y="15941"/>
                    <a:pt x="4942" y="15907"/>
                    <a:pt x="4968" y="15874"/>
                  </a:cubicBezTo>
                  <a:cubicBezTo>
                    <a:pt x="4986" y="15852"/>
                    <a:pt x="5005" y="15831"/>
                    <a:pt x="5026" y="15810"/>
                  </a:cubicBezTo>
                  <a:cubicBezTo>
                    <a:pt x="5041" y="15799"/>
                    <a:pt x="5056" y="15787"/>
                    <a:pt x="5071" y="15776"/>
                  </a:cubicBezTo>
                  <a:lnTo>
                    <a:pt x="5069" y="15776"/>
                  </a:lnTo>
                  <a:cubicBezTo>
                    <a:pt x="5071" y="15774"/>
                    <a:pt x="5074" y="15773"/>
                    <a:pt x="5075" y="15772"/>
                  </a:cubicBezTo>
                  <a:cubicBezTo>
                    <a:pt x="5075" y="15772"/>
                    <a:pt x="5077" y="15772"/>
                    <a:pt x="5077" y="15771"/>
                  </a:cubicBezTo>
                  <a:lnTo>
                    <a:pt x="5078" y="15769"/>
                  </a:lnTo>
                  <a:cubicBezTo>
                    <a:pt x="5131" y="15732"/>
                    <a:pt x="5188" y="15699"/>
                    <a:pt x="5245" y="15668"/>
                  </a:cubicBezTo>
                  <a:lnTo>
                    <a:pt x="5245" y="15668"/>
                  </a:lnTo>
                  <a:cubicBezTo>
                    <a:pt x="5244" y="15669"/>
                    <a:pt x="5243" y="15669"/>
                    <a:pt x="5242" y="15670"/>
                  </a:cubicBezTo>
                  <a:cubicBezTo>
                    <a:pt x="5264" y="15659"/>
                    <a:pt x="5288" y="15647"/>
                    <a:pt x="5312" y="15638"/>
                  </a:cubicBezTo>
                  <a:cubicBezTo>
                    <a:pt x="5351" y="15624"/>
                    <a:pt x="5389" y="15616"/>
                    <a:pt x="5429" y="15607"/>
                  </a:cubicBezTo>
                  <a:lnTo>
                    <a:pt x="5429" y="15607"/>
                  </a:lnTo>
                  <a:cubicBezTo>
                    <a:pt x="5425" y="15608"/>
                    <a:pt x="5423" y="15608"/>
                    <a:pt x="5420" y="15609"/>
                  </a:cubicBezTo>
                  <a:cubicBezTo>
                    <a:pt x="5479" y="15598"/>
                    <a:pt x="5536" y="15585"/>
                    <a:pt x="5595" y="15580"/>
                  </a:cubicBezTo>
                  <a:cubicBezTo>
                    <a:pt x="5628" y="15579"/>
                    <a:pt x="5661" y="15578"/>
                    <a:pt x="5695" y="15578"/>
                  </a:cubicBezTo>
                  <a:cubicBezTo>
                    <a:pt x="5707" y="15578"/>
                    <a:pt x="5720" y="15578"/>
                    <a:pt x="5732" y="15578"/>
                  </a:cubicBezTo>
                  <a:cubicBezTo>
                    <a:pt x="5765" y="15581"/>
                    <a:pt x="5799" y="15583"/>
                    <a:pt x="5833" y="15587"/>
                  </a:cubicBezTo>
                  <a:cubicBezTo>
                    <a:pt x="5867" y="15591"/>
                    <a:pt x="5899" y="15598"/>
                    <a:pt x="5931" y="15603"/>
                  </a:cubicBezTo>
                  <a:cubicBezTo>
                    <a:pt x="5972" y="15612"/>
                    <a:pt x="6013" y="15621"/>
                    <a:pt x="6054" y="15630"/>
                  </a:cubicBezTo>
                  <a:cubicBezTo>
                    <a:pt x="6093" y="15639"/>
                    <a:pt x="6131" y="15650"/>
                    <a:pt x="6171" y="15663"/>
                  </a:cubicBezTo>
                  <a:cubicBezTo>
                    <a:pt x="6215" y="15676"/>
                    <a:pt x="6259" y="15694"/>
                    <a:pt x="6303" y="15712"/>
                  </a:cubicBezTo>
                  <a:lnTo>
                    <a:pt x="6305" y="15712"/>
                  </a:lnTo>
                  <a:cubicBezTo>
                    <a:pt x="6306" y="15714"/>
                    <a:pt x="6308" y="15714"/>
                    <a:pt x="6310" y="15715"/>
                  </a:cubicBezTo>
                  <a:lnTo>
                    <a:pt x="6308" y="15715"/>
                  </a:lnTo>
                  <a:cubicBezTo>
                    <a:pt x="6342" y="15731"/>
                    <a:pt x="6374" y="15747"/>
                    <a:pt x="6405" y="15766"/>
                  </a:cubicBezTo>
                  <a:lnTo>
                    <a:pt x="6404" y="15764"/>
                  </a:lnTo>
                  <a:lnTo>
                    <a:pt x="6404" y="15764"/>
                  </a:lnTo>
                  <a:cubicBezTo>
                    <a:pt x="6405" y="15764"/>
                    <a:pt x="6406" y="15766"/>
                    <a:pt x="6408" y="15767"/>
                  </a:cubicBezTo>
                  <a:cubicBezTo>
                    <a:pt x="6409" y="15767"/>
                    <a:pt x="6409" y="15768"/>
                    <a:pt x="6410" y="15768"/>
                  </a:cubicBezTo>
                  <a:cubicBezTo>
                    <a:pt x="6467" y="15804"/>
                    <a:pt x="6519" y="15845"/>
                    <a:pt x="6573" y="15887"/>
                  </a:cubicBezTo>
                  <a:cubicBezTo>
                    <a:pt x="6614" y="15923"/>
                    <a:pt x="6658" y="15960"/>
                    <a:pt x="6697" y="15998"/>
                  </a:cubicBezTo>
                  <a:cubicBezTo>
                    <a:pt x="6739" y="16039"/>
                    <a:pt x="6781" y="16082"/>
                    <a:pt x="6823" y="16125"/>
                  </a:cubicBezTo>
                  <a:cubicBezTo>
                    <a:pt x="6844" y="16149"/>
                    <a:pt x="6864" y="16174"/>
                    <a:pt x="6884" y="16199"/>
                  </a:cubicBezTo>
                  <a:cubicBezTo>
                    <a:pt x="6885" y="16201"/>
                    <a:pt x="6888" y="16204"/>
                    <a:pt x="6889" y="16207"/>
                  </a:cubicBezTo>
                  <a:cubicBezTo>
                    <a:pt x="6896" y="16218"/>
                    <a:pt x="6906" y="16226"/>
                    <a:pt x="6920" y="16231"/>
                  </a:cubicBezTo>
                  <a:cubicBezTo>
                    <a:pt x="6932" y="16292"/>
                    <a:pt x="6946" y="16351"/>
                    <a:pt x="6968" y="16408"/>
                  </a:cubicBezTo>
                  <a:cubicBezTo>
                    <a:pt x="6981" y="16437"/>
                    <a:pt x="6993" y="16465"/>
                    <a:pt x="7006" y="16493"/>
                  </a:cubicBezTo>
                  <a:cubicBezTo>
                    <a:pt x="7019" y="16520"/>
                    <a:pt x="7033" y="16547"/>
                    <a:pt x="7051" y="16573"/>
                  </a:cubicBezTo>
                  <a:cubicBezTo>
                    <a:pt x="7087" y="16624"/>
                    <a:pt x="7127" y="16672"/>
                    <a:pt x="7177" y="16712"/>
                  </a:cubicBezTo>
                  <a:cubicBezTo>
                    <a:pt x="7226" y="16755"/>
                    <a:pt x="7282" y="16794"/>
                    <a:pt x="7338" y="16830"/>
                  </a:cubicBezTo>
                  <a:cubicBezTo>
                    <a:pt x="7389" y="16863"/>
                    <a:pt x="7443" y="16888"/>
                    <a:pt x="7500" y="16911"/>
                  </a:cubicBezTo>
                  <a:cubicBezTo>
                    <a:pt x="7554" y="16934"/>
                    <a:pt x="7608" y="16956"/>
                    <a:pt x="7665" y="16974"/>
                  </a:cubicBezTo>
                  <a:cubicBezTo>
                    <a:pt x="7670" y="16975"/>
                    <a:pt x="7674" y="16976"/>
                    <a:pt x="7680" y="16978"/>
                  </a:cubicBezTo>
                  <a:cubicBezTo>
                    <a:pt x="7742" y="16997"/>
                    <a:pt x="7807" y="17005"/>
                    <a:pt x="7871" y="17013"/>
                  </a:cubicBezTo>
                  <a:cubicBezTo>
                    <a:pt x="7935" y="17021"/>
                    <a:pt x="7999" y="17027"/>
                    <a:pt x="8062" y="17028"/>
                  </a:cubicBezTo>
                  <a:cubicBezTo>
                    <a:pt x="8087" y="17029"/>
                    <a:pt x="8112" y="17029"/>
                    <a:pt x="8137" y="17029"/>
                  </a:cubicBezTo>
                  <a:cubicBezTo>
                    <a:pt x="8176" y="17029"/>
                    <a:pt x="8214" y="17028"/>
                    <a:pt x="8252" y="17023"/>
                  </a:cubicBezTo>
                  <a:cubicBezTo>
                    <a:pt x="8287" y="17020"/>
                    <a:pt x="8323" y="17017"/>
                    <a:pt x="8355" y="17006"/>
                  </a:cubicBezTo>
                  <a:cubicBezTo>
                    <a:pt x="8390" y="16996"/>
                    <a:pt x="8421" y="16981"/>
                    <a:pt x="8452" y="16965"/>
                  </a:cubicBezTo>
                  <a:cubicBezTo>
                    <a:pt x="8511" y="16934"/>
                    <a:pt x="8570" y="16899"/>
                    <a:pt x="8628" y="16866"/>
                  </a:cubicBezTo>
                  <a:cubicBezTo>
                    <a:pt x="8679" y="16836"/>
                    <a:pt x="8730" y="16803"/>
                    <a:pt x="8773" y="16764"/>
                  </a:cubicBezTo>
                  <a:cubicBezTo>
                    <a:pt x="8821" y="16721"/>
                    <a:pt x="8869" y="16675"/>
                    <a:pt x="8908" y="16626"/>
                  </a:cubicBezTo>
                  <a:cubicBezTo>
                    <a:pt x="8950" y="16574"/>
                    <a:pt x="8989" y="16522"/>
                    <a:pt x="9022" y="16466"/>
                  </a:cubicBezTo>
                  <a:cubicBezTo>
                    <a:pt x="9036" y="16443"/>
                    <a:pt x="9050" y="16418"/>
                    <a:pt x="9061" y="16395"/>
                  </a:cubicBezTo>
                  <a:cubicBezTo>
                    <a:pt x="9077" y="16365"/>
                    <a:pt x="9092" y="16337"/>
                    <a:pt x="9107" y="16308"/>
                  </a:cubicBezTo>
                  <a:cubicBezTo>
                    <a:pt x="9134" y="16251"/>
                    <a:pt x="9160" y="16194"/>
                    <a:pt x="9186" y="16137"/>
                  </a:cubicBezTo>
                  <a:cubicBezTo>
                    <a:pt x="9195" y="16118"/>
                    <a:pt x="9205" y="16098"/>
                    <a:pt x="9211" y="16078"/>
                  </a:cubicBezTo>
                  <a:cubicBezTo>
                    <a:pt x="9218" y="16056"/>
                    <a:pt x="9225" y="16034"/>
                    <a:pt x="9231" y="16010"/>
                  </a:cubicBezTo>
                  <a:cubicBezTo>
                    <a:pt x="9267" y="16003"/>
                    <a:pt x="9303" y="15994"/>
                    <a:pt x="9337" y="15985"/>
                  </a:cubicBezTo>
                  <a:cubicBezTo>
                    <a:pt x="9402" y="15967"/>
                    <a:pt x="9465" y="15944"/>
                    <a:pt x="9527" y="15919"/>
                  </a:cubicBezTo>
                  <a:cubicBezTo>
                    <a:pt x="9558" y="15906"/>
                    <a:pt x="9589" y="15890"/>
                    <a:pt x="9618" y="15874"/>
                  </a:cubicBezTo>
                  <a:cubicBezTo>
                    <a:pt x="9646" y="15859"/>
                    <a:pt x="9675" y="15841"/>
                    <a:pt x="9702" y="15824"/>
                  </a:cubicBezTo>
                  <a:cubicBezTo>
                    <a:pt x="9815" y="15750"/>
                    <a:pt x="9920" y="15666"/>
                    <a:pt x="10027" y="15585"/>
                  </a:cubicBezTo>
                  <a:cubicBezTo>
                    <a:pt x="10080" y="15544"/>
                    <a:pt x="10133" y="15501"/>
                    <a:pt x="10185" y="15458"/>
                  </a:cubicBezTo>
                  <a:cubicBezTo>
                    <a:pt x="10197" y="15447"/>
                    <a:pt x="10209" y="15434"/>
                    <a:pt x="10222" y="15422"/>
                  </a:cubicBezTo>
                  <a:cubicBezTo>
                    <a:pt x="10232" y="15413"/>
                    <a:pt x="10242" y="15405"/>
                    <a:pt x="10250" y="15394"/>
                  </a:cubicBezTo>
                  <a:cubicBezTo>
                    <a:pt x="10276" y="15365"/>
                    <a:pt x="10304" y="15338"/>
                    <a:pt x="10327" y="15309"/>
                  </a:cubicBezTo>
                  <a:cubicBezTo>
                    <a:pt x="10387" y="15242"/>
                    <a:pt x="10445" y="15174"/>
                    <a:pt x="10500" y="15102"/>
                  </a:cubicBezTo>
                  <a:cubicBezTo>
                    <a:pt x="10527" y="15066"/>
                    <a:pt x="10554" y="15030"/>
                    <a:pt x="10580" y="14994"/>
                  </a:cubicBezTo>
                  <a:cubicBezTo>
                    <a:pt x="10609" y="14954"/>
                    <a:pt x="10637" y="14914"/>
                    <a:pt x="10661" y="14873"/>
                  </a:cubicBezTo>
                  <a:cubicBezTo>
                    <a:pt x="10708" y="14789"/>
                    <a:pt x="10750" y="14703"/>
                    <a:pt x="10784" y="14612"/>
                  </a:cubicBezTo>
                  <a:cubicBezTo>
                    <a:pt x="10835" y="14628"/>
                    <a:pt x="10887" y="14643"/>
                    <a:pt x="10939" y="14654"/>
                  </a:cubicBezTo>
                  <a:cubicBezTo>
                    <a:pt x="11001" y="14669"/>
                    <a:pt x="11065" y="14680"/>
                    <a:pt x="11129" y="14689"/>
                  </a:cubicBezTo>
                  <a:cubicBezTo>
                    <a:pt x="11163" y="14695"/>
                    <a:pt x="11198" y="14699"/>
                    <a:pt x="11234" y="14701"/>
                  </a:cubicBezTo>
                  <a:cubicBezTo>
                    <a:pt x="11269" y="14705"/>
                    <a:pt x="11302" y="14705"/>
                    <a:pt x="11337" y="14706"/>
                  </a:cubicBezTo>
                  <a:lnTo>
                    <a:pt x="11534" y="14714"/>
                  </a:lnTo>
                  <a:cubicBezTo>
                    <a:pt x="11553" y="14715"/>
                    <a:pt x="11573" y="14715"/>
                    <a:pt x="11592" y="14715"/>
                  </a:cubicBezTo>
                  <a:cubicBezTo>
                    <a:pt x="11639" y="14715"/>
                    <a:pt x="11686" y="14713"/>
                    <a:pt x="11733" y="14708"/>
                  </a:cubicBezTo>
                  <a:cubicBezTo>
                    <a:pt x="11800" y="14700"/>
                    <a:pt x="11865" y="14687"/>
                    <a:pt x="11931" y="14673"/>
                  </a:cubicBezTo>
                  <a:cubicBezTo>
                    <a:pt x="12060" y="14647"/>
                    <a:pt x="12190" y="14628"/>
                    <a:pt x="12317" y="14585"/>
                  </a:cubicBezTo>
                  <a:cubicBezTo>
                    <a:pt x="12443" y="14541"/>
                    <a:pt x="12567" y="14491"/>
                    <a:pt x="12686" y="14429"/>
                  </a:cubicBezTo>
                  <a:cubicBezTo>
                    <a:pt x="12747" y="14396"/>
                    <a:pt x="12809" y="14362"/>
                    <a:pt x="12868" y="14323"/>
                  </a:cubicBezTo>
                  <a:cubicBezTo>
                    <a:pt x="12921" y="14288"/>
                    <a:pt x="12969" y="14245"/>
                    <a:pt x="13016" y="14200"/>
                  </a:cubicBezTo>
                  <a:cubicBezTo>
                    <a:pt x="13064" y="14156"/>
                    <a:pt x="13111" y="14110"/>
                    <a:pt x="13153" y="14059"/>
                  </a:cubicBezTo>
                  <a:cubicBezTo>
                    <a:pt x="13171" y="14037"/>
                    <a:pt x="13188" y="14015"/>
                    <a:pt x="13206" y="13994"/>
                  </a:cubicBezTo>
                  <a:cubicBezTo>
                    <a:pt x="13231" y="13966"/>
                    <a:pt x="13257" y="13939"/>
                    <a:pt x="13283" y="13911"/>
                  </a:cubicBezTo>
                  <a:cubicBezTo>
                    <a:pt x="13325" y="13868"/>
                    <a:pt x="13367" y="13822"/>
                    <a:pt x="13405" y="13771"/>
                  </a:cubicBezTo>
                  <a:cubicBezTo>
                    <a:pt x="13422" y="13746"/>
                    <a:pt x="13441" y="13724"/>
                    <a:pt x="13456" y="13697"/>
                  </a:cubicBezTo>
                  <a:cubicBezTo>
                    <a:pt x="13462" y="13687"/>
                    <a:pt x="13467" y="13677"/>
                    <a:pt x="13470" y="13666"/>
                  </a:cubicBezTo>
                  <a:cubicBezTo>
                    <a:pt x="13505" y="13693"/>
                    <a:pt x="13539" y="13719"/>
                    <a:pt x="13575" y="13745"/>
                  </a:cubicBezTo>
                  <a:cubicBezTo>
                    <a:pt x="13632" y="13787"/>
                    <a:pt x="13689" y="13828"/>
                    <a:pt x="13746" y="13867"/>
                  </a:cubicBezTo>
                  <a:cubicBezTo>
                    <a:pt x="13805" y="13906"/>
                    <a:pt x="13865" y="13941"/>
                    <a:pt x="13926" y="13978"/>
                  </a:cubicBezTo>
                  <a:cubicBezTo>
                    <a:pt x="14042" y="14049"/>
                    <a:pt x="14169" y="14101"/>
                    <a:pt x="14293" y="14152"/>
                  </a:cubicBezTo>
                  <a:cubicBezTo>
                    <a:pt x="14351" y="14175"/>
                    <a:pt x="14411" y="14197"/>
                    <a:pt x="14469" y="14219"/>
                  </a:cubicBezTo>
                  <a:cubicBezTo>
                    <a:pt x="14504" y="14231"/>
                    <a:pt x="14540" y="14245"/>
                    <a:pt x="14576" y="14257"/>
                  </a:cubicBezTo>
                  <a:cubicBezTo>
                    <a:pt x="14579" y="14259"/>
                    <a:pt x="14584" y="14260"/>
                    <a:pt x="14589" y="14262"/>
                  </a:cubicBezTo>
                  <a:cubicBezTo>
                    <a:pt x="14615" y="14272"/>
                    <a:pt x="14643" y="14278"/>
                    <a:pt x="14670" y="14286"/>
                  </a:cubicBezTo>
                  <a:cubicBezTo>
                    <a:pt x="14687" y="14291"/>
                    <a:pt x="14705" y="14293"/>
                    <a:pt x="14722" y="14297"/>
                  </a:cubicBezTo>
                  <a:cubicBezTo>
                    <a:pt x="14733" y="14300"/>
                    <a:pt x="14746" y="14304"/>
                    <a:pt x="14758" y="14306"/>
                  </a:cubicBezTo>
                  <a:cubicBezTo>
                    <a:pt x="14794" y="14312"/>
                    <a:pt x="14831" y="14318"/>
                    <a:pt x="14867" y="14323"/>
                  </a:cubicBezTo>
                  <a:cubicBezTo>
                    <a:pt x="14890" y="14327"/>
                    <a:pt x="14915" y="14329"/>
                    <a:pt x="14938" y="14332"/>
                  </a:cubicBezTo>
                  <a:cubicBezTo>
                    <a:pt x="14965" y="14378"/>
                    <a:pt x="14993" y="14421"/>
                    <a:pt x="15019" y="14467"/>
                  </a:cubicBezTo>
                  <a:cubicBezTo>
                    <a:pt x="15032" y="14492"/>
                    <a:pt x="15045" y="14517"/>
                    <a:pt x="15057" y="14543"/>
                  </a:cubicBezTo>
                  <a:cubicBezTo>
                    <a:pt x="15067" y="14566"/>
                    <a:pt x="15077" y="14590"/>
                    <a:pt x="15086" y="14615"/>
                  </a:cubicBezTo>
                  <a:cubicBezTo>
                    <a:pt x="15096" y="14643"/>
                    <a:pt x="15107" y="14673"/>
                    <a:pt x="15116" y="14703"/>
                  </a:cubicBezTo>
                  <a:cubicBezTo>
                    <a:pt x="15125" y="14734"/>
                    <a:pt x="15132" y="14763"/>
                    <a:pt x="15141" y="14796"/>
                  </a:cubicBezTo>
                  <a:cubicBezTo>
                    <a:pt x="15147" y="14825"/>
                    <a:pt x="15152" y="14854"/>
                    <a:pt x="15157" y="14884"/>
                  </a:cubicBezTo>
                  <a:cubicBezTo>
                    <a:pt x="15162" y="14916"/>
                    <a:pt x="15166" y="14950"/>
                    <a:pt x="15171" y="14984"/>
                  </a:cubicBezTo>
                  <a:lnTo>
                    <a:pt x="15171" y="14984"/>
                  </a:lnTo>
                  <a:cubicBezTo>
                    <a:pt x="15171" y="14984"/>
                    <a:pt x="15171" y="14984"/>
                    <a:pt x="15171" y="14984"/>
                  </a:cubicBezTo>
                  <a:lnTo>
                    <a:pt x="15171" y="14984"/>
                  </a:lnTo>
                  <a:cubicBezTo>
                    <a:pt x="15173" y="15010"/>
                    <a:pt x="15176" y="15039"/>
                    <a:pt x="15176" y="15067"/>
                  </a:cubicBezTo>
                  <a:cubicBezTo>
                    <a:pt x="15177" y="15100"/>
                    <a:pt x="15176" y="15133"/>
                    <a:pt x="15175" y="15165"/>
                  </a:cubicBezTo>
                  <a:lnTo>
                    <a:pt x="15175" y="15157"/>
                  </a:lnTo>
                  <a:cubicBezTo>
                    <a:pt x="15171" y="15212"/>
                    <a:pt x="15165" y="15266"/>
                    <a:pt x="15157" y="15322"/>
                  </a:cubicBezTo>
                  <a:cubicBezTo>
                    <a:pt x="15150" y="15376"/>
                    <a:pt x="15141" y="15428"/>
                    <a:pt x="15131" y="15482"/>
                  </a:cubicBezTo>
                  <a:cubicBezTo>
                    <a:pt x="15125" y="15520"/>
                    <a:pt x="15118" y="15559"/>
                    <a:pt x="15110" y="15599"/>
                  </a:cubicBezTo>
                  <a:cubicBezTo>
                    <a:pt x="15102" y="15638"/>
                    <a:pt x="15090" y="15676"/>
                    <a:pt x="15079" y="15714"/>
                  </a:cubicBezTo>
                  <a:cubicBezTo>
                    <a:pt x="15075" y="15723"/>
                    <a:pt x="15073" y="15732"/>
                    <a:pt x="15068" y="15741"/>
                  </a:cubicBezTo>
                  <a:cubicBezTo>
                    <a:pt x="15068" y="15742"/>
                    <a:pt x="15068" y="15743"/>
                    <a:pt x="15067" y="15743"/>
                  </a:cubicBezTo>
                  <a:cubicBezTo>
                    <a:pt x="15067" y="15745"/>
                    <a:pt x="15067" y="15745"/>
                    <a:pt x="15066" y="15746"/>
                  </a:cubicBezTo>
                  <a:cubicBezTo>
                    <a:pt x="15064" y="15752"/>
                    <a:pt x="15062" y="15761"/>
                    <a:pt x="15061" y="15766"/>
                  </a:cubicBezTo>
                  <a:cubicBezTo>
                    <a:pt x="15053" y="15790"/>
                    <a:pt x="15046" y="15814"/>
                    <a:pt x="15035" y="15838"/>
                  </a:cubicBezTo>
                  <a:cubicBezTo>
                    <a:pt x="15032" y="15844"/>
                    <a:pt x="15030" y="15850"/>
                    <a:pt x="15027" y="15859"/>
                  </a:cubicBezTo>
                  <a:lnTo>
                    <a:pt x="15027" y="15860"/>
                  </a:lnTo>
                  <a:cubicBezTo>
                    <a:pt x="15028" y="15860"/>
                    <a:pt x="15028" y="15861"/>
                    <a:pt x="15030" y="15861"/>
                  </a:cubicBezTo>
                  <a:cubicBezTo>
                    <a:pt x="15037" y="15866"/>
                    <a:pt x="15044" y="15871"/>
                    <a:pt x="15052" y="15876"/>
                  </a:cubicBezTo>
                  <a:cubicBezTo>
                    <a:pt x="15061" y="15882"/>
                    <a:pt x="15069" y="15890"/>
                    <a:pt x="15079" y="15897"/>
                  </a:cubicBezTo>
                  <a:cubicBezTo>
                    <a:pt x="15093" y="15908"/>
                    <a:pt x="15108" y="15921"/>
                    <a:pt x="15121" y="15933"/>
                  </a:cubicBezTo>
                  <a:cubicBezTo>
                    <a:pt x="15124" y="15936"/>
                    <a:pt x="15125" y="15937"/>
                    <a:pt x="15129" y="15939"/>
                  </a:cubicBezTo>
                  <a:lnTo>
                    <a:pt x="15130" y="15941"/>
                  </a:lnTo>
                  <a:cubicBezTo>
                    <a:pt x="15173" y="15970"/>
                    <a:pt x="15214" y="16003"/>
                    <a:pt x="15255" y="16035"/>
                  </a:cubicBezTo>
                  <a:cubicBezTo>
                    <a:pt x="15283" y="16058"/>
                    <a:pt x="15309" y="16081"/>
                    <a:pt x="15336" y="16102"/>
                  </a:cubicBezTo>
                  <a:cubicBezTo>
                    <a:pt x="15366" y="16128"/>
                    <a:pt x="15392" y="16157"/>
                    <a:pt x="15422" y="16183"/>
                  </a:cubicBezTo>
                  <a:cubicBezTo>
                    <a:pt x="15475" y="16232"/>
                    <a:pt x="15526" y="16286"/>
                    <a:pt x="15575" y="16339"/>
                  </a:cubicBezTo>
                  <a:cubicBezTo>
                    <a:pt x="15601" y="16366"/>
                    <a:pt x="15627" y="16396"/>
                    <a:pt x="15653" y="16426"/>
                  </a:cubicBezTo>
                  <a:cubicBezTo>
                    <a:pt x="15667" y="16443"/>
                    <a:pt x="15681" y="16459"/>
                    <a:pt x="15694" y="16476"/>
                  </a:cubicBezTo>
                  <a:cubicBezTo>
                    <a:pt x="15709" y="16499"/>
                    <a:pt x="15725" y="16519"/>
                    <a:pt x="15740" y="16541"/>
                  </a:cubicBezTo>
                  <a:cubicBezTo>
                    <a:pt x="15740" y="16542"/>
                    <a:pt x="15742" y="16544"/>
                    <a:pt x="15743" y="16546"/>
                  </a:cubicBezTo>
                  <a:cubicBezTo>
                    <a:pt x="15745" y="16548"/>
                    <a:pt x="15750" y="16551"/>
                    <a:pt x="15753" y="16553"/>
                  </a:cubicBezTo>
                  <a:cubicBezTo>
                    <a:pt x="15782" y="16588"/>
                    <a:pt x="15807" y="16628"/>
                    <a:pt x="15831" y="16667"/>
                  </a:cubicBezTo>
                  <a:lnTo>
                    <a:pt x="15835" y="16675"/>
                  </a:lnTo>
                  <a:cubicBezTo>
                    <a:pt x="15843" y="16687"/>
                    <a:pt x="15853" y="16701"/>
                    <a:pt x="15861" y="16715"/>
                  </a:cubicBezTo>
                  <a:cubicBezTo>
                    <a:pt x="15871" y="16733"/>
                    <a:pt x="15882" y="16750"/>
                    <a:pt x="15890" y="16768"/>
                  </a:cubicBezTo>
                  <a:lnTo>
                    <a:pt x="15893" y="16768"/>
                  </a:lnTo>
                  <a:cubicBezTo>
                    <a:pt x="15895" y="16767"/>
                    <a:pt x="15899" y="16767"/>
                    <a:pt x="15902" y="16765"/>
                  </a:cubicBezTo>
                  <a:cubicBezTo>
                    <a:pt x="15903" y="16765"/>
                    <a:pt x="15904" y="16764"/>
                    <a:pt x="15904" y="16764"/>
                  </a:cubicBezTo>
                  <a:cubicBezTo>
                    <a:pt x="15920" y="16759"/>
                    <a:pt x="15935" y="16753"/>
                    <a:pt x="15950" y="16749"/>
                  </a:cubicBezTo>
                  <a:cubicBezTo>
                    <a:pt x="15960" y="16746"/>
                    <a:pt x="15971" y="16743"/>
                    <a:pt x="15982" y="16741"/>
                  </a:cubicBezTo>
                  <a:cubicBezTo>
                    <a:pt x="15998" y="16736"/>
                    <a:pt x="16015" y="16731"/>
                    <a:pt x="16032" y="16728"/>
                  </a:cubicBezTo>
                  <a:cubicBezTo>
                    <a:pt x="16058" y="16721"/>
                    <a:pt x="16085" y="16715"/>
                    <a:pt x="16111" y="16708"/>
                  </a:cubicBezTo>
                  <a:cubicBezTo>
                    <a:pt x="16155" y="16701"/>
                    <a:pt x="16197" y="16692"/>
                    <a:pt x="16240" y="16685"/>
                  </a:cubicBezTo>
                  <a:cubicBezTo>
                    <a:pt x="16295" y="16681"/>
                    <a:pt x="16353" y="16676"/>
                    <a:pt x="16408" y="16676"/>
                  </a:cubicBezTo>
                  <a:cubicBezTo>
                    <a:pt x="16414" y="16676"/>
                    <a:pt x="16419" y="16676"/>
                    <a:pt x="16424" y="16676"/>
                  </a:cubicBezTo>
                  <a:cubicBezTo>
                    <a:pt x="16487" y="16676"/>
                    <a:pt x="16550" y="16677"/>
                    <a:pt x="16615" y="16680"/>
                  </a:cubicBezTo>
                  <a:lnTo>
                    <a:pt x="16606" y="16680"/>
                  </a:lnTo>
                  <a:cubicBezTo>
                    <a:pt x="16643" y="16682"/>
                    <a:pt x="16680" y="16685"/>
                    <a:pt x="16719" y="16690"/>
                  </a:cubicBezTo>
                  <a:cubicBezTo>
                    <a:pt x="16731" y="16691"/>
                    <a:pt x="16745" y="16692"/>
                    <a:pt x="16758" y="16693"/>
                  </a:cubicBezTo>
                  <a:cubicBezTo>
                    <a:pt x="16820" y="16696"/>
                    <a:pt x="16882" y="16700"/>
                    <a:pt x="16944" y="16710"/>
                  </a:cubicBezTo>
                  <a:cubicBezTo>
                    <a:pt x="17013" y="16721"/>
                    <a:pt x="17082" y="16731"/>
                    <a:pt x="17150" y="16744"/>
                  </a:cubicBezTo>
                  <a:cubicBezTo>
                    <a:pt x="17218" y="16758"/>
                    <a:pt x="17283" y="16779"/>
                    <a:pt x="17348" y="16799"/>
                  </a:cubicBezTo>
                  <a:lnTo>
                    <a:pt x="17348" y="16799"/>
                  </a:lnTo>
                  <a:cubicBezTo>
                    <a:pt x="17347" y="16799"/>
                    <a:pt x="17347" y="16799"/>
                    <a:pt x="17346" y="16799"/>
                  </a:cubicBezTo>
                  <a:lnTo>
                    <a:pt x="17346" y="16799"/>
                  </a:lnTo>
                  <a:lnTo>
                    <a:pt x="17471" y="16836"/>
                  </a:lnTo>
                  <a:cubicBezTo>
                    <a:pt x="17507" y="16847"/>
                    <a:pt x="17544" y="16857"/>
                    <a:pt x="17580" y="16870"/>
                  </a:cubicBezTo>
                  <a:cubicBezTo>
                    <a:pt x="17611" y="16881"/>
                    <a:pt x="17642" y="16893"/>
                    <a:pt x="17673" y="16906"/>
                  </a:cubicBezTo>
                  <a:cubicBezTo>
                    <a:pt x="17662" y="16897"/>
                    <a:pt x="17648" y="16891"/>
                    <a:pt x="17637" y="16881"/>
                  </a:cubicBezTo>
                  <a:cubicBezTo>
                    <a:pt x="17577" y="16844"/>
                    <a:pt x="17515" y="16810"/>
                    <a:pt x="17453" y="16778"/>
                  </a:cubicBezTo>
                  <a:cubicBezTo>
                    <a:pt x="17395" y="16747"/>
                    <a:pt x="17334" y="16720"/>
                    <a:pt x="17273" y="16695"/>
                  </a:cubicBezTo>
                  <a:cubicBezTo>
                    <a:pt x="17244" y="16681"/>
                    <a:pt x="17215" y="16670"/>
                    <a:pt x="17185" y="16661"/>
                  </a:cubicBezTo>
                  <a:cubicBezTo>
                    <a:pt x="17152" y="16649"/>
                    <a:pt x="17118" y="16636"/>
                    <a:pt x="17085" y="16628"/>
                  </a:cubicBezTo>
                  <a:cubicBezTo>
                    <a:pt x="17046" y="16617"/>
                    <a:pt x="17008" y="16608"/>
                    <a:pt x="16968" y="16598"/>
                  </a:cubicBezTo>
                  <a:cubicBezTo>
                    <a:pt x="16957" y="16595"/>
                    <a:pt x="16946" y="16594"/>
                    <a:pt x="16934" y="16591"/>
                  </a:cubicBezTo>
                  <a:cubicBezTo>
                    <a:pt x="16909" y="16586"/>
                    <a:pt x="16884" y="16582"/>
                    <a:pt x="16859" y="16577"/>
                  </a:cubicBezTo>
                  <a:cubicBezTo>
                    <a:pt x="16828" y="16572"/>
                    <a:pt x="16796" y="16569"/>
                    <a:pt x="16765" y="16566"/>
                  </a:cubicBezTo>
                  <a:cubicBezTo>
                    <a:pt x="16731" y="16562"/>
                    <a:pt x="16698" y="16558"/>
                    <a:pt x="16664" y="16555"/>
                  </a:cubicBezTo>
                  <a:cubicBezTo>
                    <a:pt x="16599" y="16550"/>
                    <a:pt x="16533" y="16548"/>
                    <a:pt x="16467" y="16547"/>
                  </a:cubicBezTo>
                  <a:cubicBezTo>
                    <a:pt x="16435" y="16547"/>
                    <a:pt x="16403" y="16547"/>
                    <a:pt x="16370" y="16548"/>
                  </a:cubicBezTo>
                  <a:cubicBezTo>
                    <a:pt x="16325" y="16550"/>
                    <a:pt x="16281" y="16552"/>
                    <a:pt x="16236" y="16556"/>
                  </a:cubicBezTo>
                  <a:cubicBezTo>
                    <a:pt x="16210" y="16558"/>
                    <a:pt x="16184" y="16563"/>
                    <a:pt x="16158" y="16568"/>
                  </a:cubicBezTo>
                  <a:cubicBezTo>
                    <a:pt x="16132" y="16572"/>
                    <a:pt x="16107" y="16577"/>
                    <a:pt x="16081" y="16583"/>
                  </a:cubicBezTo>
                  <a:cubicBezTo>
                    <a:pt x="16033" y="16594"/>
                    <a:pt x="15986" y="16605"/>
                    <a:pt x="15939" y="16618"/>
                  </a:cubicBezTo>
                  <a:cubicBezTo>
                    <a:pt x="15920" y="16587"/>
                    <a:pt x="15900" y="16555"/>
                    <a:pt x="15879" y="16524"/>
                  </a:cubicBezTo>
                  <a:cubicBezTo>
                    <a:pt x="15859" y="16495"/>
                    <a:pt x="15840" y="16468"/>
                    <a:pt x="15821" y="16440"/>
                  </a:cubicBezTo>
                  <a:cubicBezTo>
                    <a:pt x="15797" y="16408"/>
                    <a:pt x="15773" y="16377"/>
                    <a:pt x="15748" y="16347"/>
                  </a:cubicBezTo>
                  <a:cubicBezTo>
                    <a:pt x="15706" y="16294"/>
                    <a:pt x="15658" y="16246"/>
                    <a:pt x="15611" y="16196"/>
                  </a:cubicBezTo>
                  <a:cubicBezTo>
                    <a:pt x="15567" y="16150"/>
                    <a:pt x="15520" y="16103"/>
                    <a:pt x="15472" y="16060"/>
                  </a:cubicBezTo>
                  <a:cubicBezTo>
                    <a:pt x="15423" y="16014"/>
                    <a:pt x="15374" y="15969"/>
                    <a:pt x="15321" y="15928"/>
                  </a:cubicBezTo>
                  <a:cubicBezTo>
                    <a:pt x="15279" y="15895"/>
                    <a:pt x="15237" y="15862"/>
                    <a:pt x="15192" y="15831"/>
                  </a:cubicBezTo>
                  <a:cubicBezTo>
                    <a:pt x="15187" y="15828"/>
                    <a:pt x="15182" y="15825"/>
                    <a:pt x="15177" y="15821"/>
                  </a:cubicBezTo>
                  <a:cubicBezTo>
                    <a:pt x="15200" y="15761"/>
                    <a:pt x="15217" y="15699"/>
                    <a:pt x="15231" y="15637"/>
                  </a:cubicBezTo>
                  <a:cubicBezTo>
                    <a:pt x="15247" y="15572"/>
                    <a:pt x="15255" y="15506"/>
                    <a:pt x="15268" y="15441"/>
                  </a:cubicBezTo>
                  <a:cubicBezTo>
                    <a:pt x="15278" y="15376"/>
                    <a:pt x="15286" y="15310"/>
                    <a:pt x="15294" y="15245"/>
                  </a:cubicBezTo>
                  <a:cubicBezTo>
                    <a:pt x="15299" y="15212"/>
                    <a:pt x="15300" y="15181"/>
                    <a:pt x="15301" y="15149"/>
                  </a:cubicBezTo>
                  <a:cubicBezTo>
                    <a:pt x="15302" y="15114"/>
                    <a:pt x="15302" y="15081"/>
                    <a:pt x="15300" y="15046"/>
                  </a:cubicBezTo>
                  <a:cubicBezTo>
                    <a:pt x="15293" y="14974"/>
                    <a:pt x="15285" y="14906"/>
                    <a:pt x="15275" y="14838"/>
                  </a:cubicBezTo>
                  <a:cubicBezTo>
                    <a:pt x="15266" y="14782"/>
                    <a:pt x="15252" y="14727"/>
                    <a:pt x="15235" y="14674"/>
                  </a:cubicBezTo>
                  <a:cubicBezTo>
                    <a:pt x="15219" y="14621"/>
                    <a:pt x="15202" y="14567"/>
                    <a:pt x="15178" y="14517"/>
                  </a:cubicBezTo>
                  <a:cubicBezTo>
                    <a:pt x="15155" y="14466"/>
                    <a:pt x="15129" y="14414"/>
                    <a:pt x="15099" y="14364"/>
                  </a:cubicBezTo>
                  <a:lnTo>
                    <a:pt x="15098" y="14363"/>
                  </a:lnTo>
                  <a:lnTo>
                    <a:pt x="15098" y="14363"/>
                  </a:lnTo>
                  <a:cubicBezTo>
                    <a:pt x="15155" y="14370"/>
                    <a:pt x="15212" y="14376"/>
                    <a:pt x="15269" y="14379"/>
                  </a:cubicBezTo>
                  <a:cubicBezTo>
                    <a:pt x="15336" y="14383"/>
                    <a:pt x="15404" y="14384"/>
                    <a:pt x="15471" y="14384"/>
                  </a:cubicBezTo>
                  <a:cubicBezTo>
                    <a:pt x="15537" y="14384"/>
                    <a:pt x="15603" y="14381"/>
                    <a:pt x="15668" y="14378"/>
                  </a:cubicBezTo>
                  <a:cubicBezTo>
                    <a:pt x="15737" y="14374"/>
                    <a:pt x="15804" y="14364"/>
                    <a:pt x="15871" y="14355"/>
                  </a:cubicBezTo>
                  <a:cubicBezTo>
                    <a:pt x="15902" y="14350"/>
                    <a:pt x="15931" y="14344"/>
                    <a:pt x="15962" y="14338"/>
                  </a:cubicBezTo>
                  <a:cubicBezTo>
                    <a:pt x="16001" y="14329"/>
                    <a:pt x="16040" y="14323"/>
                    <a:pt x="16079" y="14316"/>
                  </a:cubicBezTo>
                  <a:lnTo>
                    <a:pt x="16163" y="14300"/>
                  </a:lnTo>
                  <a:cubicBezTo>
                    <a:pt x="16179" y="14297"/>
                    <a:pt x="16196" y="14292"/>
                    <a:pt x="16212" y="14290"/>
                  </a:cubicBezTo>
                  <a:cubicBezTo>
                    <a:pt x="16227" y="14286"/>
                    <a:pt x="16244" y="14283"/>
                    <a:pt x="16259" y="14278"/>
                  </a:cubicBezTo>
                  <a:cubicBezTo>
                    <a:pt x="16295" y="14267"/>
                    <a:pt x="16332" y="14256"/>
                    <a:pt x="16367" y="14244"/>
                  </a:cubicBezTo>
                  <a:cubicBezTo>
                    <a:pt x="16404" y="14229"/>
                    <a:pt x="16440" y="14213"/>
                    <a:pt x="16477" y="14197"/>
                  </a:cubicBezTo>
                  <a:cubicBezTo>
                    <a:pt x="16508" y="14183"/>
                    <a:pt x="16540" y="14166"/>
                    <a:pt x="16571" y="14149"/>
                  </a:cubicBezTo>
                  <a:cubicBezTo>
                    <a:pt x="16609" y="14128"/>
                    <a:pt x="16645" y="14110"/>
                    <a:pt x="16682" y="14087"/>
                  </a:cubicBezTo>
                  <a:cubicBezTo>
                    <a:pt x="16710" y="14070"/>
                    <a:pt x="16736" y="14053"/>
                    <a:pt x="16765" y="14034"/>
                  </a:cubicBezTo>
                  <a:lnTo>
                    <a:pt x="16785" y="14058"/>
                  </a:lnTo>
                  <a:cubicBezTo>
                    <a:pt x="16831" y="14107"/>
                    <a:pt x="16880" y="14154"/>
                    <a:pt x="16929" y="14202"/>
                  </a:cubicBezTo>
                  <a:cubicBezTo>
                    <a:pt x="16977" y="14247"/>
                    <a:pt x="17027" y="14290"/>
                    <a:pt x="17079" y="14329"/>
                  </a:cubicBezTo>
                  <a:cubicBezTo>
                    <a:pt x="17131" y="14370"/>
                    <a:pt x="17185" y="14409"/>
                    <a:pt x="17239" y="14446"/>
                  </a:cubicBezTo>
                  <a:cubicBezTo>
                    <a:pt x="17349" y="14523"/>
                    <a:pt x="17457" y="14606"/>
                    <a:pt x="17569" y="14683"/>
                  </a:cubicBezTo>
                  <a:cubicBezTo>
                    <a:pt x="17627" y="14725"/>
                    <a:pt x="17691" y="14756"/>
                    <a:pt x="17756" y="14787"/>
                  </a:cubicBezTo>
                  <a:cubicBezTo>
                    <a:pt x="17815" y="14814"/>
                    <a:pt x="17875" y="14840"/>
                    <a:pt x="17938" y="14860"/>
                  </a:cubicBezTo>
                  <a:cubicBezTo>
                    <a:pt x="17941" y="14861"/>
                    <a:pt x="17944" y="14861"/>
                    <a:pt x="17947" y="14863"/>
                  </a:cubicBezTo>
                  <a:cubicBezTo>
                    <a:pt x="17972" y="14870"/>
                    <a:pt x="18000" y="14874"/>
                    <a:pt x="18026" y="14880"/>
                  </a:cubicBezTo>
                  <a:cubicBezTo>
                    <a:pt x="18044" y="14885"/>
                    <a:pt x="18060" y="14889"/>
                    <a:pt x="18076" y="14891"/>
                  </a:cubicBezTo>
                  <a:cubicBezTo>
                    <a:pt x="18109" y="14896"/>
                    <a:pt x="18142" y="14902"/>
                    <a:pt x="18175" y="14906"/>
                  </a:cubicBezTo>
                  <a:cubicBezTo>
                    <a:pt x="18214" y="14910"/>
                    <a:pt x="18251" y="14914"/>
                    <a:pt x="18289" y="14917"/>
                  </a:cubicBezTo>
                  <a:cubicBezTo>
                    <a:pt x="18350" y="14921"/>
                    <a:pt x="18413" y="14923"/>
                    <a:pt x="18475" y="14923"/>
                  </a:cubicBezTo>
                  <a:cubicBezTo>
                    <a:pt x="18513" y="14923"/>
                    <a:pt x="18549" y="14922"/>
                    <a:pt x="18585" y="14920"/>
                  </a:cubicBezTo>
                  <a:cubicBezTo>
                    <a:pt x="18619" y="14917"/>
                    <a:pt x="18654" y="14910"/>
                    <a:pt x="18689" y="14905"/>
                  </a:cubicBezTo>
                  <a:cubicBezTo>
                    <a:pt x="18699" y="14904"/>
                    <a:pt x="18710" y="14900"/>
                    <a:pt x="18721" y="14899"/>
                  </a:cubicBezTo>
                  <a:lnTo>
                    <a:pt x="18721" y="14899"/>
                  </a:lnTo>
                  <a:cubicBezTo>
                    <a:pt x="18721" y="14900"/>
                    <a:pt x="18720" y="14902"/>
                    <a:pt x="18720" y="14904"/>
                  </a:cubicBezTo>
                  <a:cubicBezTo>
                    <a:pt x="18715" y="14922"/>
                    <a:pt x="18711" y="14938"/>
                    <a:pt x="18707" y="14957"/>
                  </a:cubicBezTo>
                  <a:cubicBezTo>
                    <a:pt x="18701" y="14990"/>
                    <a:pt x="18697" y="15024"/>
                    <a:pt x="18695" y="15057"/>
                  </a:cubicBezTo>
                  <a:cubicBezTo>
                    <a:pt x="18690" y="15122"/>
                    <a:pt x="18689" y="15186"/>
                    <a:pt x="18686" y="15250"/>
                  </a:cubicBezTo>
                  <a:cubicBezTo>
                    <a:pt x="18681" y="15386"/>
                    <a:pt x="18680" y="15523"/>
                    <a:pt x="18700" y="15659"/>
                  </a:cubicBezTo>
                  <a:cubicBezTo>
                    <a:pt x="18709" y="15723"/>
                    <a:pt x="18722" y="15788"/>
                    <a:pt x="18737" y="15852"/>
                  </a:cubicBezTo>
                  <a:cubicBezTo>
                    <a:pt x="18756" y="15921"/>
                    <a:pt x="18776" y="15986"/>
                    <a:pt x="18798" y="16052"/>
                  </a:cubicBezTo>
                  <a:cubicBezTo>
                    <a:pt x="18840" y="16177"/>
                    <a:pt x="18893" y="16297"/>
                    <a:pt x="18949" y="16417"/>
                  </a:cubicBezTo>
                  <a:cubicBezTo>
                    <a:pt x="18974" y="16473"/>
                    <a:pt x="19005" y="16525"/>
                    <a:pt x="19037" y="16578"/>
                  </a:cubicBezTo>
                  <a:cubicBezTo>
                    <a:pt x="19072" y="16633"/>
                    <a:pt x="19107" y="16685"/>
                    <a:pt x="19146" y="16736"/>
                  </a:cubicBezTo>
                  <a:cubicBezTo>
                    <a:pt x="19149" y="16739"/>
                    <a:pt x="19153" y="16743"/>
                    <a:pt x="19156" y="16747"/>
                  </a:cubicBezTo>
                  <a:cubicBezTo>
                    <a:pt x="19155" y="16758"/>
                    <a:pt x="19154" y="16767"/>
                    <a:pt x="19153" y="16777"/>
                  </a:cubicBezTo>
                  <a:cubicBezTo>
                    <a:pt x="19144" y="16842"/>
                    <a:pt x="19140" y="16909"/>
                    <a:pt x="19135" y="16975"/>
                  </a:cubicBezTo>
                  <a:cubicBezTo>
                    <a:pt x="19128" y="17108"/>
                    <a:pt x="19132" y="17243"/>
                    <a:pt x="19139" y="17376"/>
                  </a:cubicBezTo>
                  <a:cubicBezTo>
                    <a:pt x="19145" y="17507"/>
                    <a:pt x="19155" y="17640"/>
                    <a:pt x="19189" y="17769"/>
                  </a:cubicBezTo>
                  <a:cubicBezTo>
                    <a:pt x="19206" y="17832"/>
                    <a:pt x="19223" y="17895"/>
                    <a:pt x="19249" y="17956"/>
                  </a:cubicBezTo>
                  <a:cubicBezTo>
                    <a:pt x="19247" y="17912"/>
                    <a:pt x="19244" y="17867"/>
                    <a:pt x="19244" y="17823"/>
                  </a:cubicBezTo>
                  <a:cubicBezTo>
                    <a:pt x="19244" y="17765"/>
                    <a:pt x="19243" y="17708"/>
                    <a:pt x="19243" y="17650"/>
                  </a:cubicBezTo>
                  <a:cubicBezTo>
                    <a:pt x="19242" y="17600"/>
                    <a:pt x="19243" y="17549"/>
                    <a:pt x="19244" y="17501"/>
                  </a:cubicBezTo>
                  <a:lnTo>
                    <a:pt x="19244" y="17491"/>
                  </a:lnTo>
                  <a:lnTo>
                    <a:pt x="19244" y="17489"/>
                  </a:lnTo>
                  <a:lnTo>
                    <a:pt x="19244" y="17487"/>
                  </a:lnTo>
                  <a:lnTo>
                    <a:pt x="19244" y="17486"/>
                  </a:lnTo>
                  <a:lnTo>
                    <a:pt x="19244" y="17485"/>
                  </a:lnTo>
                  <a:lnTo>
                    <a:pt x="19244" y="17484"/>
                  </a:lnTo>
                  <a:lnTo>
                    <a:pt x="19244" y="17482"/>
                  </a:lnTo>
                  <a:lnTo>
                    <a:pt x="19244" y="17481"/>
                  </a:lnTo>
                  <a:lnTo>
                    <a:pt x="19244" y="17480"/>
                  </a:lnTo>
                  <a:lnTo>
                    <a:pt x="19244" y="17479"/>
                  </a:lnTo>
                  <a:lnTo>
                    <a:pt x="19244" y="17476"/>
                  </a:lnTo>
                  <a:cubicBezTo>
                    <a:pt x="19246" y="17418"/>
                    <a:pt x="19247" y="17360"/>
                    <a:pt x="19254" y="17300"/>
                  </a:cubicBezTo>
                  <a:cubicBezTo>
                    <a:pt x="19257" y="17281"/>
                    <a:pt x="19259" y="17262"/>
                    <a:pt x="19262" y="17244"/>
                  </a:cubicBezTo>
                  <a:cubicBezTo>
                    <a:pt x="19261" y="17187"/>
                    <a:pt x="19261" y="17131"/>
                    <a:pt x="19261" y="17077"/>
                  </a:cubicBezTo>
                  <a:cubicBezTo>
                    <a:pt x="19262" y="17022"/>
                    <a:pt x="19263" y="16966"/>
                    <a:pt x="19269" y="16912"/>
                  </a:cubicBezTo>
                  <a:cubicBezTo>
                    <a:pt x="19270" y="16901"/>
                    <a:pt x="19272" y="16888"/>
                    <a:pt x="19273" y="16876"/>
                  </a:cubicBezTo>
                  <a:cubicBezTo>
                    <a:pt x="19316" y="16920"/>
                    <a:pt x="19363" y="16961"/>
                    <a:pt x="19411" y="17001"/>
                  </a:cubicBezTo>
                  <a:cubicBezTo>
                    <a:pt x="19396" y="16974"/>
                    <a:pt x="19381" y="16948"/>
                    <a:pt x="19370" y="16919"/>
                  </a:cubicBezTo>
                  <a:cubicBezTo>
                    <a:pt x="19357" y="16893"/>
                    <a:pt x="19349" y="16867"/>
                    <a:pt x="19337" y="16841"/>
                  </a:cubicBezTo>
                  <a:cubicBezTo>
                    <a:pt x="19325" y="16814"/>
                    <a:pt x="19310" y="16789"/>
                    <a:pt x="19295" y="16762"/>
                  </a:cubicBezTo>
                  <a:cubicBezTo>
                    <a:pt x="19281" y="16735"/>
                    <a:pt x="19266" y="16710"/>
                    <a:pt x="19251" y="16685"/>
                  </a:cubicBezTo>
                  <a:lnTo>
                    <a:pt x="19251" y="16685"/>
                  </a:lnTo>
                  <a:cubicBezTo>
                    <a:pt x="19251" y="16685"/>
                    <a:pt x="19252" y="16686"/>
                    <a:pt x="19252" y="16686"/>
                  </a:cubicBezTo>
                  <a:cubicBezTo>
                    <a:pt x="19251" y="16685"/>
                    <a:pt x="19250" y="16683"/>
                    <a:pt x="19249" y="16682"/>
                  </a:cubicBezTo>
                  <a:lnTo>
                    <a:pt x="19249" y="16682"/>
                  </a:lnTo>
                  <a:cubicBezTo>
                    <a:pt x="19249" y="16681"/>
                    <a:pt x="19248" y="16681"/>
                    <a:pt x="19248" y="16680"/>
                  </a:cubicBezTo>
                  <a:cubicBezTo>
                    <a:pt x="19228" y="16650"/>
                    <a:pt x="19207" y="16619"/>
                    <a:pt x="19190" y="16588"/>
                  </a:cubicBezTo>
                  <a:cubicBezTo>
                    <a:pt x="19181" y="16573"/>
                    <a:pt x="19171" y="16555"/>
                    <a:pt x="19163" y="16536"/>
                  </a:cubicBezTo>
                  <a:lnTo>
                    <a:pt x="19105" y="16439"/>
                  </a:lnTo>
                  <a:cubicBezTo>
                    <a:pt x="19060" y="16355"/>
                    <a:pt x="19021" y="16268"/>
                    <a:pt x="18984" y="16182"/>
                  </a:cubicBezTo>
                  <a:lnTo>
                    <a:pt x="18983" y="16181"/>
                  </a:lnTo>
                  <a:cubicBezTo>
                    <a:pt x="18981" y="16180"/>
                    <a:pt x="18981" y="16179"/>
                    <a:pt x="18981" y="16177"/>
                  </a:cubicBezTo>
                  <a:lnTo>
                    <a:pt x="18981" y="16177"/>
                  </a:lnTo>
                  <a:cubicBezTo>
                    <a:pt x="18981" y="16177"/>
                    <a:pt x="18981" y="16179"/>
                    <a:pt x="18983" y="16179"/>
                  </a:cubicBezTo>
                  <a:cubicBezTo>
                    <a:pt x="18939" y="16072"/>
                    <a:pt x="18902" y="15964"/>
                    <a:pt x="18870" y="15855"/>
                  </a:cubicBezTo>
                  <a:cubicBezTo>
                    <a:pt x="18860" y="15815"/>
                    <a:pt x="18851" y="15776"/>
                    <a:pt x="18843" y="15737"/>
                  </a:cubicBezTo>
                  <a:cubicBezTo>
                    <a:pt x="18834" y="15700"/>
                    <a:pt x="18829" y="15660"/>
                    <a:pt x="18824" y="15622"/>
                  </a:cubicBezTo>
                  <a:cubicBezTo>
                    <a:pt x="18820" y="15581"/>
                    <a:pt x="18816" y="15541"/>
                    <a:pt x="18814" y="15500"/>
                  </a:cubicBezTo>
                  <a:cubicBezTo>
                    <a:pt x="18809" y="15458"/>
                    <a:pt x="18810" y="15417"/>
                    <a:pt x="18810" y="15375"/>
                  </a:cubicBezTo>
                  <a:cubicBezTo>
                    <a:pt x="18813" y="15263"/>
                    <a:pt x="18816" y="15153"/>
                    <a:pt x="18824" y="15041"/>
                  </a:cubicBezTo>
                  <a:lnTo>
                    <a:pt x="18824" y="15041"/>
                  </a:lnTo>
                  <a:cubicBezTo>
                    <a:pt x="18829" y="15010"/>
                    <a:pt x="18834" y="14980"/>
                    <a:pt x="18840" y="14949"/>
                  </a:cubicBezTo>
                  <a:cubicBezTo>
                    <a:pt x="18845" y="14927"/>
                    <a:pt x="18855" y="14905"/>
                    <a:pt x="18854" y="14881"/>
                  </a:cubicBezTo>
                  <a:cubicBezTo>
                    <a:pt x="18854" y="14876"/>
                    <a:pt x="18851" y="14871"/>
                    <a:pt x="18850" y="14866"/>
                  </a:cubicBezTo>
                  <a:cubicBezTo>
                    <a:pt x="18880" y="14858"/>
                    <a:pt x="18908" y="14848"/>
                    <a:pt x="18937" y="14837"/>
                  </a:cubicBezTo>
                  <a:cubicBezTo>
                    <a:pt x="18993" y="14813"/>
                    <a:pt x="19045" y="14781"/>
                    <a:pt x="19094" y="14747"/>
                  </a:cubicBezTo>
                  <a:cubicBezTo>
                    <a:pt x="19120" y="14731"/>
                    <a:pt x="19146" y="14711"/>
                    <a:pt x="19171" y="14693"/>
                  </a:cubicBezTo>
                  <a:cubicBezTo>
                    <a:pt x="19197" y="14669"/>
                    <a:pt x="19225" y="14647"/>
                    <a:pt x="19251" y="14622"/>
                  </a:cubicBezTo>
                  <a:cubicBezTo>
                    <a:pt x="19274" y="14601"/>
                    <a:pt x="19294" y="14576"/>
                    <a:pt x="19314" y="14553"/>
                  </a:cubicBezTo>
                  <a:cubicBezTo>
                    <a:pt x="19356" y="14500"/>
                    <a:pt x="19393" y="14446"/>
                    <a:pt x="19430" y="14388"/>
                  </a:cubicBezTo>
                  <a:cubicBezTo>
                    <a:pt x="19464" y="14333"/>
                    <a:pt x="19496" y="14276"/>
                    <a:pt x="19520" y="14215"/>
                  </a:cubicBezTo>
                  <a:cubicBezTo>
                    <a:pt x="19546" y="14151"/>
                    <a:pt x="19568" y="14085"/>
                    <a:pt x="19584" y="14018"/>
                  </a:cubicBezTo>
                  <a:cubicBezTo>
                    <a:pt x="19602" y="13952"/>
                    <a:pt x="19610" y="13888"/>
                    <a:pt x="19615" y="13821"/>
                  </a:cubicBezTo>
                  <a:cubicBezTo>
                    <a:pt x="19619" y="13756"/>
                    <a:pt x="19612" y="13689"/>
                    <a:pt x="19607" y="13626"/>
                  </a:cubicBezTo>
                  <a:cubicBezTo>
                    <a:pt x="19600" y="13558"/>
                    <a:pt x="19586" y="13493"/>
                    <a:pt x="19571" y="13429"/>
                  </a:cubicBezTo>
                  <a:cubicBezTo>
                    <a:pt x="19540" y="13305"/>
                    <a:pt x="19494" y="13181"/>
                    <a:pt x="19433" y="13067"/>
                  </a:cubicBezTo>
                  <a:cubicBezTo>
                    <a:pt x="19402" y="13008"/>
                    <a:pt x="19370" y="12951"/>
                    <a:pt x="19335" y="12897"/>
                  </a:cubicBezTo>
                  <a:cubicBezTo>
                    <a:pt x="19298" y="12841"/>
                    <a:pt x="19258" y="12785"/>
                    <a:pt x="19215" y="12734"/>
                  </a:cubicBezTo>
                  <a:cubicBezTo>
                    <a:pt x="19199" y="12716"/>
                    <a:pt x="19182" y="12699"/>
                    <a:pt x="19164" y="12682"/>
                  </a:cubicBezTo>
                  <a:cubicBezTo>
                    <a:pt x="19187" y="12663"/>
                    <a:pt x="19211" y="12644"/>
                    <a:pt x="19232" y="12621"/>
                  </a:cubicBezTo>
                  <a:cubicBezTo>
                    <a:pt x="19254" y="12600"/>
                    <a:pt x="19274" y="12577"/>
                    <a:pt x="19293" y="12552"/>
                  </a:cubicBezTo>
                  <a:cubicBezTo>
                    <a:pt x="19315" y="12525"/>
                    <a:pt x="19337" y="12497"/>
                    <a:pt x="19355" y="12467"/>
                  </a:cubicBezTo>
                  <a:cubicBezTo>
                    <a:pt x="19371" y="12443"/>
                    <a:pt x="19387" y="12417"/>
                    <a:pt x="19402" y="12389"/>
                  </a:cubicBezTo>
                  <a:cubicBezTo>
                    <a:pt x="19421" y="12355"/>
                    <a:pt x="19439" y="12320"/>
                    <a:pt x="19455" y="12284"/>
                  </a:cubicBezTo>
                  <a:cubicBezTo>
                    <a:pt x="19470" y="12254"/>
                    <a:pt x="19481" y="12223"/>
                    <a:pt x="19495" y="12193"/>
                  </a:cubicBezTo>
                  <a:cubicBezTo>
                    <a:pt x="19506" y="12164"/>
                    <a:pt x="19515" y="12134"/>
                    <a:pt x="19526" y="12103"/>
                  </a:cubicBezTo>
                  <a:cubicBezTo>
                    <a:pt x="19531" y="12088"/>
                    <a:pt x="19533" y="12073"/>
                    <a:pt x="19537" y="12057"/>
                  </a:cubicBezTo>
                  <a:cubicBezTo>
                    <a:pt x="19541" y="12041"/>
                    <a:pt x="19546" y="12026"/>
                    <a:pt x="19548" y="12010"/>
                  </a:cubicBezTo>
                  <a:cubicBezTo>
                    <a:pt x="19553" y="11976"/>
                    <a:pt x="19562" y="11944"/>
                    <a:pt x="19564" y="11911"/>
                  </a:cubicBezTo>
                  <a:cubicBezTo>
                    <a:pt x="19568" y="11876"/>
                    <a:pt x="19571" y="11842"/>
                    <a:pt x="19572" y="11808"/>
                  </a:cubicBezTo>
                  <a:cubicBezTo>
                    <a:pt x="19573" y="11790"/>
                    <a:pt x="19573" y="11773"/>
                    <a:pt x="19574" y="11754"/>
                  </a:cubicBezTo>
                  <a:cubicBezTo>
                    <a:pt x="19576" y="11734"/>
                    <a:pt x="19573" y="11713"/>
                    <a:pt x="19573" y="11693"/>
                  </a:cubicBezTo>
                  <a:cubicBezTo>
                    <a:pt x="19572" y="11661"/>
                    <a:pt x="19569" y="11629"/>
                    <a:pt x="19567" y="11597"/>
                  </a:cubicBezTo>
                  <a:cubicBezTo>
                    <a:pt x="19564" y="11564"/>
                    <a:pt x="19561" y="11531"/>
                    <a:pt x="19556" y="11499"/>
                  </a:cubicBezTo>
                  <a:cubicBezTo>
                    <a:pt x="19541" y="11411"/>
                    <a:pt x="19528" y="11321"/>
                    <a:pt x="19496" y="11237"/>
                  </a:cubicBezTo>
                  <a:cubicBezTo>
                    <a:pt x="19471" y="11171"/>
                    <a:pt x="19444" y="11106"/>
                    <a:pt x="19413" y="11042"/>
                  </a:cubicBezTo>
                  <a:cubicBezTo>
                    <a:pt x="19386" y="10988"/>
                    <a:pt x="19354" y="10937"/>
                    <a:pt x="19318" y="10888"/>
                  </a:cubicBezTo>
                  <a:cubicBezTo>
                    <a:pt x="19284" y="10843"/>
                    <a:pt x="19247" y="10800"/>
                    <a:pt x="19208" y="10761"/>
                  </a:cubicBezTo>
                  <a:cubicBezTo>
                    <a:pt x="19165" y="10716"/>
                    <a:pt x="19119" y="10675"/>
                    <a:pt x="19072" y="10637"/>
                  </a:cubicBezTo>
                  <a:cubicBezTo>
                    <a:pt x="19024" y="10599"/>
                    <a:pt x="18974" y="10560"/>
                    <a:pt x="18923" y="10526"/>
                  </a:cubicBezTo>
                  <a:cubicBezTo>
                    <a:pt x="18874" y="10493"/>
                    <a:pt x="18819" y="10472"/>
                    <a:pt x="18762" y="10452"/>
                  </a:cubicBezTo>
                  <a:cubicBezTo>
                    <a:pt x="18706" y="10434"/>
                    <a:pt x="18653" y="10418"/>
                    <a:pt x="18596" y="10408"/>
                  </a:cubicBezTo>
                  <a:cubicBezTo>
                    <a:pt x="18537" y="10395"/>
                    <a:pt x="18479" y="10385"/>
                    <a:pt x="18420" y="10376"/>
                  </a:cubicBezTo>
                  <a:cubicBezTo>
                    <a:pt x="18383" y="10371"/>
                    <a:pt x="18346" y="10369"/>
                    <a:pt x="18309" y="10369"/>
                  </a:cubicBezTo>
                  <a:cubicBezTo>
                    <a:pt x="18276" y="10369"/>
                    <a:pt x="18244" y="10370"/>
                    <a:pt x="18211" y="10374"/>
                  </a:cubicBezTo>
                  <a:cubicBezTo>
                    <a:pt x="18175" y="10376"/>
                    <a:pt x="18138" y="10380"/>
                    <a:pt x="18101" y="10385"/>
                  </a:cubicBezTo>
                  <a:cubicBezTo>
                    <a:pt x="18064" y="10390"/>
                    <a:pt x="18029" y="10402"/>
                    <a:pt x="17994" y="10413"/>
                  </a:cubicBezTo>
                  <a:cubicBezTo>
                    <a:pt x="17958" y="10426"/>
                    <a:pt x="17921" y="10442"/>
                    <a:pt x="17885" y="10457"/>
                  </a:cubicBezTo>
                  <a:cubicBezTo>
                    <a:pt x="17879" y="10446"/>
                    <a:pt x="17870" y="10434"/>
                    <a:pt x="17864" y="10422"/>
                  </a:cubicBezTo>
                  <a:cubicBezTo>
                    <a:pt x="17845" y="10395"/>
                    <a:pt x="17827" y="10366"/>
                    <a:pt x="17808" y="10341"/>
                  </a:cubicBezTo>
                  <a:cubicBezTo>
                    <a:pt x="17801" y="10329"/>
                    <a:pt x="17793" y="10319"/>
                    <a:pt x="17784" y="10308"/>
                  </a:cubicBezTo>
                  <a:cubicBezTo>
                    <a:pt x="17772" y="10292"/>
                    <a:pt x="17762" y="10277"/>
                    <a:pt x="17750" y="10261"/>
                  </a:cubicBezTo>
                  <a:cubicBezTo>
                    <a:pt x="17704" y="10210"/>
                    <a:pt x="17660" y="10157"/>
                    <a:pt x="17608" y="10111"/>
                  </a:cubicBezTo>
                  <a:cubicBezTo>
                    <a:pt x="17557" y="10062"/>
                    <a:pt x="17505" y="10018"/>
                    <a:pt x="17450" y="9976"/>
                  </a:cubicBezTo>
                  <a:cubicBezTo>
                    <a:pt x="17442" y="9969"/>
                    <a:pt x="17433" y="9964"/>
                    <a:pt x="17425" y="9958"/>
                  </a:cubicBezTo>
                  <a:cubicBezTo>
                    <a:pt x="17456" y="9922"/>
                    <a:pt x="17484" y="9885"/>
                    <a:pt x="17512" y="9844"/>
                  </a:cubicBezTo>
                  <a:cubicBezTo>
                    <a:pt x="17584" y="9739"/>
                    <a:pt x="17647" y="9629"/>
                    <a:pt x="17699" y="9512"/>
                  </a:cubicBezTo>
                  <a:cubicBezTo>
                    <a:pt x="17724" y="9455"/>
                    <a:pt x="17744" y="9395"/>
                    <a:pt x="17763" y="9337"/>
                  </a:cubicBezTo>
                  <a:cubicBezTo>
                    <a:pt x="17783" y="9276"/>
                    <a:pt x="17799" y="9213"/>
                    <a:pt x="17814" y="9149"/>
                  </a:cubicBezTo>
                  <a:cubicBezTo>
                    <a:pt x="17825" y="9090"/>
                    <a:pt x="17834" y="9029"/>
                    <a:pt x="17837" y="8970"/>
                  </a:cubicBezTo>
                  <a:cubicBezTo>
                    <a:pt x="17839" y="8904"/>
                    <a:pt x="17838" y="8839"/>
                    <a:pt x="17833" y="8775"/>
                  </a:cubicBezTo>
                  <a:cubicBezTo>
                    <a:pt x="17825" y="8678"/>
                    <a:pt x="17808" y="8580"/>
                    <a:pt x="17793" y="8483"/>
                  </a:cubicBezTo>
                  <a:cubicBezTo>
                    <a:pt x="17776" y="8382"/>
                    <a:pt x="17761" y="8279"/>
                    <a:pt x="17732" y="8179"/>
                  </a:cubicBezTo>
                  <a:cubicBezTo>
                    <a:pt x="17706" y="8089"/>
                    <a:pt x="17665" y="8002"/>
                    <a:pt x="17624" y="7919"/>
                  </a:cubicBezTo>
                  <a:cubicBezTo>
                    <a:pt x="17603" y="7876"/>
                    <a:pt x="17581" y="7832"/>
                    <a:pt x="17557" y="7792"/>
                  </a:cubicBezTo>
                  <a:cubicBezTo>
                    <a:pt x="17546" y="7776"/>
                    <a:pt x="17536" y="7763"/>
                    <a:pt x="17526" y="7747"/>
                  </a:cubicBezTo>
                  <a:cubicBezTo>
                    <a:pt x="17570" y="7724"/>
                    <a:pt x="17612" y="7699"/>
                    <a:pt x="17654" y="7672"/>
                  </a:cubicBezTo>
                  <a:cubicBezTo>
                    <a:pt x="17760" y="7603"/>
                    <a:pt x="17861" y="7523"/>
                    <a:pt x="17952" y="7436"/>
                  </a:cubicBezTo>
                  <a:cubicBezTo>
                    <a:pt x="18041" y="7351"/>
                    <a:pt x="18126" y="7259"/>
                    <a:pt x="18191" y="7155"/>
                  </a:cubicBezTo>
                  <a:cubicBezTo>
                    <a:pt x="18255" y="7056"/>
                    <a:pt x="18307" y="6948"/>
                    <a:pt x="18348" y="6837"/>
                  </a:cubicBezTo>
                  <a:cubicBezTo>
                    <a:pt x="18365" y="6794"/>
                    <a:pt x="18379" y="6749"/>
                    <a:pt x="18390" y="6705"/>
                  </a:cubicBezTo>
                  <a:cubicBezTo>
                    <a:pt x="18402" y="6656"/>
                    <a:pt x="18412" y="6609"/>
                    <a:pt x="18422" y="6561"/>
                  </a:cubicBezTo>
                  <a:cubicBezTo>
                    <a:pt x="18432" y="6520"/>
                    <a:pt x="18439" y="6478"/>
                    <a:pt x="18446" y="6435"/>
                  </a:cubicBezTo>
                  <a:cubicBezTo>
                    <a:pt x="18448" y="6424"/>
                    <a:pt x="18449" y="6413"/>
                    <a:pt x="18451" y="6403"/>
                  </a:cubicBezTo>
                  <a:cubicBezTo>
                    <a:pt x="18452" y="6388"/>
                    <a:pt x="18453" y="6376"/>
                    <a:pt x="18456" y="6362"/>
                  </a:cubicBezTo>
                  <a:cubicBezTo>
                    <a:pt x="18464" y="6285"/>
                    <a:pt x="18469" y="6208"/>
                    <a:pt x="18474" y="6129"/>
                  </a:cubicBezTo>
                  <a:cubicBezTo>
                    <a:pt x="18500" y="6119"/>
                    <a:pt x="18525" y="6107"/>
                    <a:pt x="18549" y="6094"/>
                  </a:cubicBezTo>
                  <a:cubicBezTo>
                    <a:pt x="18676" y="6027"/>
                    <a:pt x="18799" y="5953"/>
                    <a:pt x="18918" y="5871"/>
                  </a:cubicBezTo>
                  <a:cubicBezTo>
                    <a:pt x="19027" y="5795"/>
                    <a:pt x="19124" y="5704"/>
                    <a:pt x="19218" y="5608"/>
                  </a:cubicBezTo>
                  <a:lnTo>
                    <a:pt x="19253" y="5570"/>
                  </a:lnTo>
                  <a:cubicBezTo>
                    <a:pt x="19262" y="5560"/>
                    <a:pt x="19272" y="5550"/>
                    <a:pt x="19279" y="5540"/>
                  </a:cubicBezTo>
                  <a:cubicBezTo>
                    <a:pt x="19301" y="5511"/>
                    <a:pt x="19324" y="5484"/>
                    <a:pt x="19345" y="5454"/>
                  </a:cubicBezTo>
                  <a:cubicBezTo>
                    <a:pt x="19378" y="5406"/>
                    <a:pt x="19409" y="5355"/>
                    <a:pt x="19439" y="5303"/>
                  </a:cubicBezTo>
                  <a:cubicBezTo>
                    <a:pt x="19465" y="5299"/>
                    <a:pt x="19489" y="5293"/>
                    <a:pt x="19514" y="5286"/>
                  </a:cubicBezTo>
                  <a:cubicBezTo>
                    <a:pt x="19541" y="5278"/>
                    <a:pt x="19568" y="5268"/>
                    <a:pt x="19594" y="5260"/>
                  </a:cubicBezTo>
                  <a:lnTo>
                    <a:pt x="19595" y="5258"/>
                  </a:lnTo>
                  <a:lnTo>
                    <a:pt x="19597" y="5257"/>
                  </a:lnTo>
                  <a:cubicBezTo>
                    <a:pt x="19626" y="5234"/>
                    <a:pt x="19654" y="5206"/>
                    <a:pt x="19677" y="5180"/>
                  </a:cubicBezTo>
                  <a:lnTo>
                    <a:pt x="19682" y="5174"/>
                  </a:lnTo>
                  <a:lnTo>
                    <a:pt x="19685" y="5173"/>
                  </a:lnTo>
                  <a:lnTo>
                    <a:pt x="19690" y="5168"/>
                  </a:lnTo>
                  <a:lnTo>
                    <a:pt x="19690" y="5168"/>
                  </a:lnTo>
                  <a:cubicBezTo>
                    <a:pt x="19687" y="5169"/>
                    <a:pt x="19687" y="5170"/>
                    <a:pt x="19685" y="5172"/>
                  </a:cubicBezTo>
                  <a:cubicBezTo>
                    <a:pt x="19697" y="5157"/>
                    <a:pt x="19708" y="5141"/>
                    <a:pt x="19721" y="5126"/>
                  </a:cubicBezTo>
                  <a:cubicBezTo>
                    <a:pt x="19722" y="5123"/>
                    <a:pt x="19723" y="5121"/>
                    <a:pt x="19726" y="5118"/>
                  </a:cubicBezTo>
                  <a:lnTo>
                    <a:pt x="19726" y="5117"/>
                  </a:lnTo>
                  <a:cubicBezTo>
                    <a:pt x="19726" y="5116"/>
                    <a:pt x="19727" y="5116"/>
                    <a:pt x="19727" y="5114"/>
                  </a:cubicBezTo>
                  <a:cubicBezTo>
                    <a:pt x="19734" y="5101"/>
                    <a:pt x="19741" y="5087"/>
                    <a:pt x="19748" y="5074"/>
                  </a:cubicBezTo>
                  <a:cubicBezTo>
                    <a:pt x="19754" y="5061"/>
                    <a:pt x="19760" y="5047"/>
                    <a:pt x="19764" y="5033"/>
                  </a:cubicBezTo>
                  <a:cubicBezTo>
                    <a:pt x="19765" y="5029"/>
                    <a:pt x="19765" y="5026"/>
                    <a:pt x="19767" y="5023"/>
                  </a:cubicBezTo>
                  <a:lnTo>
                    <a:pt x="19767" y="5024"/>
                  </a:lnTo>
                  <a:cubicBezTo>
                    <a:pt x="19769" y="5015"/>
                    <a:pt x="19772" y="5005"/>
                    <a:pt x="19773" y="4995"/>
                  </a:cubicBezTo>
                  <a:cubicBezTo>
                    <a:pt x="19773" y="4990"/>
                    <a:pt x="19774" y="4987"/>
                    <a:pt x="19774" y="4982"/>
                  </a:cubicBezTo>
                  <a:cubicBezTo>
                    <a:pt x="19774" y="4974"/>
                    <a:pt x="19774" y="4969"/>
                    <a:pt x="19773" y="4962"/>
                  </a:cubicBezTo>
                  <a:cubicBezTo>
                    <a:pt x="19765" y="4969"/>
                    <a:pt x="19759" y="4977"/>
                    <a:pt x="19757" y="4988"/>
                  </a:cubicBezTo>
                  <a:cubicBezTo>
                    <a:pt x="19756" y="4988"/>
                    <a:pt x="19755" y="4988"/>
                    <a:pt x="19755" y="4989"/>
                  </a:cubicBezTo>
                  <a:lnTo>
                    <a:pt x="19755" y="4989"/>
                  </a:lnTo>
                  <a:cubicBezTo>
                    <a:pt x="19756" y="4988"/>
                    <a:pt x="19756" y="4987"/>
                    <a:pt x="19757" y="4987"/>
                  </a:cubicBezTo>
                  <a:lnTo>
                    <a:pt x="19757" y="4987"/>
                  </a:lnTo>
                  <a:cubicBezTo>
                    <a:pt x="19755" y="4988"/>
                    <a:pt x="19755" y="4989"/>
                    <a:pt x="19754" y="4990"/>
                  </a:cubicBezTo>
                  <a:cubicBezTo>
                    <a:pt x="19754" y="4990"/>
                    <a:pt x="19754" y="4990"/>
                    <a:pt x="19754" y="4990"/>
                  </a:cubicBezTo>
                  <a:lnTo>
                    <a:pt x="19754" y="4990"/>
                  </a:lnTo>
                  <a:cubicBezTo>
                    <a:pt x="19741" y="5004"/>
                    <a:pt x="19728" y="5017"/>
                    <a:pt x="19715" y="5030"/>
                  </a:cubicBezTo>
                  <a:lnTo>
                    <a:pt x="19713" y="5030"/>
                  </a:lnTo>
                  <a:cubicBezTo>
                    <a:pt x="19713" y="5031"/>
                    <a:pt x="19712" y="5031"/>
                    <a:pt x="19712" y="5033"/>
                  </a:cubicBezTo>
                  <a:cubicBezTo>
                    <a:pt x="19691" y="5052"/>
                    <a:pt x="19670" y="5071"/>
                    <a:pt x="19646" y="5090"/>
                  </a:cubicBezTo>
                  <a:cubicBezTo>
                    <a:pt x="19640" y="5093"/>
                    <a:pt x="19634" y="5097"/>
                    <a:pt x="19629" y="5101"/>
                  </a:cubicBezTo>
                  <a:cubicBezTo>
                    <a:pt x="19613" y="5111"/>
                    <a:pt x="19597" y="5117"/>
                    <a:pt x="19579" y="5123"/>
                  </a:cubicBezTo>
                  <a:cubicBezTo>
                    <a:pt x="19563" y="5129"/>
                    <a:pt x="19546" y="5133"/>
                    <a:pt x="19530" y="5139"/>
                  </a:cubicBezTo>
                  <a:cubicBezTo>
                    <a:pt x="19547" y="5105"/>
                    <a:pt x="19566" y="5070"/>
                    <a:pt x="19581" y="5034"/>
                  </a:cubicBezTo>
                  <a:cubicBezTo>
                    <a:pt x="19597" y="4998"/>
                    <a:pt x="19610" y="4961"/>
                    <a:pt x="19623" y="4923"/>
                  </a:cubicBezTo>
                  <a:cubicBezTo>
                    <a:pt x="19636" y="4879"/>
                    <a:pt x="19644" y="4834"/>
                    <a:pt x="19654" y="4787"/>
                  </a:cubicBezTo>
                  <a:cubicBezTo>
                    <a:pt x="19656" y="4775"/>
                    <a:pt x="19655" y="4763"/>
                    <a:pt x="19650" y="4751"/>
                  </a:cubicBezTo>
                  <a:cubicBezTo>
                    <a:pt x="19635" y="4771"/>
                    <a:pt x="19621" y="4789"/>
                    <a:pt x="19605" y="4808"/>
                  </a:cubicBezTo>
                  <a:cubicBezTo>
                    <a:pt x="19606" y="4807"/>
                    <a:pt x="19607" y="4807"/>
                    <a:pt x="19607" y="4806"/>
                  </a:cubicBezTo>
                  <a:lnTo>
                    <a:pt x="19607" y="4806"/>
                  </a:lnTo>
                  <a:cubicBezTo>
                    <a:pt x="19559" y="4871"/>
                    <a:pt x="19509" y="4936"/>
                    <a:pt x="19463" y="5003"/>
                  </a:cubicBezTo>
                  <a:cubicBezTo>
                    <a:pt x="19448" y="5024"/>
                    <a:pt x="19434" y="5047"/>
                    <a:pt x="19421" y="5069"/>
                  </a:cubicBezTo>
                  <a:cubicBezTo>
                    <a:pt x="19386" y="5137"/>
                    <a:pt x="19347" y="5203"/>
                    <a:pt x="19309" y="5270"/>
                  </a:cubicBezTo>
                  <a:cubicBezTo>
                    <a:pt x="19288" y="5302"/>
                    <a:pt x="19268" y="5334"/>
                    <a:pt x="19247" y="5365"/>
                  </a:cubicBezTo>
                  <a:cubicBezTo>
                    <a:pt x="19225" y="5398"/>
                    <a:pt x="19202" y="5427"/>
                    <a:pt x="19179" y="5456"/>
                  </a:cubicBezTo>
                  <a:lnTo>
                    <a:pt x="19179" y="5456"/>
                  </a:lnTo>
                  <a:cubicBezTo>
                    <a:pt x="19179" y="5456"/>
                    <a:pt x="19179" y="5456"/>
                    <a:pt x="19179" y="5456"/>
                  </a:cubicBezTo>
                  <a:lnTo>
                    <a:pt x="19179" y="5456"/>
                  </a:lnTo>
                  <a:cubicBezTo>
                    <a:pt x="19179" y="5456"/>
                    <a:pt x="19179" y="5456"/>
                    <a:pt x="19179" y="5456"/>
                  </a:cubicBezTo>
                  <a:lnTo>
                    <a:pt x="19179" y="5456"/>
                  </a:lnTo>
                  <a:cubicBezTo>
                    <a:pt x="19179" y="5456"/>
                    <a:pt x="19179" y="5456"/>
                    <a:pt x="19179" y="5456"/>
                  </a:cubicBezTo>
                  <a:lnTo>
                    <a:pt x="19179" y="5456"/>
                  </a:lnTo>
                  <a:cubicBezTo>
                    <a:pt x="19177" y="5457"/>
                    <a:pt x="19177" y="5458"/>
                    <a:pt x="19176" y="5459"/>
                  </a:cubicBezTo>
                  <a:lnTo>
                    <a:pt x="19176" y="5459"/>
                  </a:lnTo>
                  <a:cubicBezTo>
                    <a:pt x="19177" y="5458"/>
                    <a:pt x="19178" y="5457"/>
                    <a:pt x="19179" y="5456"/>
                  </a:cubicBezTo>
                  <a:lnTo>
                    <a:pt x="19179" y="5456"/>
                  </a:lnTo>
                  <a:cubicBezTo>
                    <a:pt x="19177" y="5458"/>
                    <a:pt x="19176" y="5460"/>
                    <a:pt x="19175" y="5461"/>
                  </a:cubicBezTo>
                  <a:cubicBezTo>
                    <a:pt x="19175" y="5461"/>
                    <a:pt x="19175" y="5460"/>
                    <a:pt x="19176" y="5459"/>
                  </a:cubicBezTo>
                  <a:lnTo>
                    <a:pt x="19176" y="5459"/>
                  </a:lnTo>
                  <a:cubicBezTo>
                    <a:pt x="19158" y="5477"/>
                    <a:pt x="19142" y="5496"/>
                    <a:pt x="19125" y="5515"/>
                  </a:cubicBezTo>
                  <a:cubicBezTo>
                    <a:pt x="19108" y="5536"/>
                    <a:pt x="19087" y="5555"/>
                    <a:pt x="19066" y="5575"/>
                  </a:cubicBezTo>
                  <a:cubicBezTo>
                    <a:pt x="19034" y="5606"/>
                    <a:pt x="19003" y="5635"/>
                    <a:pt x="18969" y="5664"/>
                  </a:cubicBezTo>
                  <a:cubicBezTo>
                    <a:pt x="18933" y="5695"/>
                    <a:pt x="18896" y="5722"/>
                    <a:pt x="18859" y="5751"/>
                  </a:cubicBezTo>
                  <a:cubicBezTo>
                    <a:pt x="18810" y="5784"/>
                    <a:pt x="18763" y="5817"/>
                    <a:pt x="18712" y="5848"/>
                  </a:cubicBezTo>
                  <a:cubicBezTo>
                    <a:pt x="18659" y="5882"/>
                    <a:pt x="18602" y="5913"/>
                    <a:pt x="18546" y="5946"/>
                  </a:cubicBezTo>
                  <a:lnTo>
                    <a:pt x="18480" y="5980"/>
                  </a:lnTo>
                  <a:cubicBezTo>
                    <a:pt x="18459" y="5993"/>
                    <a:pt x="18436" y="6003"/>
                    <a:pt x="18412" y="6011"/>
                  </a:cubicBezTo>
                  <a:cubicBezTo>
                    <a:pt x="18402" y="6016"/>
                    <a:pt x="18390" y="6020"/>
                    <a:pt x="18380" y="6024"/>
                  </a:cubicBezTo>
                  <a:cubicBezTo>
                    <a:pt x="18377" y="6040"/>
                    <a:pt x="18375" y="6058"/>
                    <a:pt x="18371" y="6075"/>
                  </a:cubicBezTo>
                  <a:cubicBezTo>
                    <a:pt x="18365" y="6103"/>
                    <a:pt x="18359" y="6132"/>
                    <a:pt x="18353" y="6160"/>
                  </a:cubicBezTo>
                  <a:cubicBezTo>
                    <a:pt x="18349" y="6176"/>
                    <a:pt x="18345" y="6191"/>
                    <a:pt x="18341" y="6205"/>
                  </a:cubicBezTo>
                  <a:cubicBezTo>
                    <a:pt x="18340" y="6217"/>
                    <a:pt x="18339" y="6227"/>
                    <a:pt x="18339" y="6238"/>
                  </a:cubicBezTo>
                  <a:cubicBezTo>
                    <a:pt x="18338" y="6267"/>
                    <a:pt x="18335" y="6295"/>
                    <a:pt x="18333" y="6323"/>
                  </a:cubicBezTo>
                  <a:cubicBezTo>
                    <a:pt x="18331" y="6339"/>
                    <a:pt x="18330" y="6354"/>
                    <a:pt x="18327" y="6370"/>
                  </a:cubicBezTo>
                  <a:cubicBezTo>
                    <a:pt x="18325" y="6378"/>
                    <a:pt x="18324" y="6387"/>
                    <a:pt x="18324" y="6397"/>
                  </a:cubicBezTo>
                  <a:cubicBezTo>
                    <a:pt x="18324" y="6398"/>
                    <a:pt x="18323" y="6402"/>
                    <a:pt x="18323" y="6404"/>
                  </a:cubicBezTo>
                  <a:lnTo>
                    <a:pt x="18323" y="6406"/>
                  </a:lnTo>
                  <a:cubicBezTo>
                    <a:pt x="18323" y="6408"/>
                    <a:pt x="18322" y="6411"/>
                    <a:pt x="18322" y="6413"/>
                  </a:cubicBezTo>
                  <a:lnTo>
                    <a:pt x="18322" y="6413"/>
                  </a:lnTo>
                  <a:cubicBezTo>
                    <a:pt x="18322" y="6411"/>
                    <a:pt x="18323" y="6408"/>
                    <a:pt x="18323" y="6404"/>
                  </a:cubicBezTo>
                  <a:lnTo>
                    <a:pt x="18323" y="6404"/>
                  </a:lnTo>
                  <a:cubicBezTo>
                    <a:pt x="18309" y="6493"/>
                    <a:pt x="18292" y="6580"/>
                    <a:pt x="18269" y="6665"/>
                  </a:cubicBezTo>
                  <a:lnTo>
                    <a:pt x="18269" y="6665"/>
                  </a:lnTo>
                  <a:cubicBezTo>
                    <a:pt x="18269" y="6664"/>
                    <a:pt x="18270" y="6664"/>
                    <a:pt x="18271" y="6664"/>
                  </a:cubicBezTo>
                  <a:lnTo>
                    <a:pt x="18271" y="6664"/>
                  </a:lnTo>
                  <a:cubicBezTo>
                    <a:pt x="18252" y="6728"/>
                    <a:pt x="18230" y="6791"/>
                    <a:pt x="18205" y="6853"/>
                  </a:cubicBezTo>
                  <a:lnTo>
                    <a:pt x="18205" y="6851"/>
                  </a:lnTo>
                  <a:cubicBezTo>
                    <a:pt x="18175" y="6918"/>
                    <a:pt x="18144" y="6980"/>
                    <a:pt x="18108" y="7042"/>
                  </a:cubicBezTo>
                  <a:lnTo>
                    <a:pt x="18109" y="7042"/>
                  </a:lnTo>
                  <a:cubicBezTo>
                    <a:pt x="18108" y="7043"/>
                    <a:pt x="18107" y="7045"/>
                    <a:pt x="18107" y="7047"/>
                  </a:cubicBezTo>
                  <a:cubicBezTo>
                    <a:pt x="18081" y="7088"/>
                    <a:pt x="18054" y="7128"/>
                    <a:pt x="18025" y="7166"/>
                  </a:cubicBezTo>
                  <a:cubicBezTo>
                    <a:pt x="17980" y="7222"/>
                    <a:pt x="17931" y="7274"/>
                    <a:pt x="17880" y="7324"/>
                  </a:cubicBezTo>
                  <a:cubicBezTo>
                    <a:pt x="17811" y="7389"/>
                    <a:pt x="17737" y="7450"/>
                    <a:pt x="17662" y="7507"/>
                  </a:cubicBezTo>
                  <a:lnTo>
                    <a:pt x="17663" y="7506"/>
                  </a:lnTo>
                  <a:lnTo>
                    <a:pt x="17663" y="7506"/>
                  </a:lnTo>
                  <a:cubicBezTo>
                    <a:pt x="17602" y="7549"/>
                    <a:pt x="17539" y="7590"/>
                    <a:pt x="17473" y="7627"/>
                  </a:cubicBezTo>
                  <a:cubicBezTo>
                    <a:pt x="17457" y="7635"/>
                    <a:pt x="17442" y="7642"/>
                    <a:pt x="17427" y="7649"/>
                  </a:cubicBezTo>
                  <a:cubicBezTo>
                    <a:pt x="17426" y="7649"/>
                    <a:pt x="17425" y="7648"/>
                    <a:pt x="17424" y="7648"/>
                  </a:cubicBezTo>
                  <a:cubicBezTo>
                    <a:pt x="17424" y="7648"/>
                    <a:pt x="17423" y="7649"/>
                    <a:pt x="17422" y="7649"/>
                  </a:cubicBezTo>
                  <a:cubicBezTo>
                    <a:pt x="17407" y="7660"/>
                    <a:pt x="17391" y="7670"/>
                    <a:pt x="17376" y="7678"/>
                  </a:cubicBezTo>
                  <a:cubicBezTo>
                    <a:pt x="17373" y="7681"/>
                    <a:pt x="17370" y="7682"/>
                    <a:pt x="17366" y="7685"/>
                  </a:cubicBezTo>
                  <a:cubicBezTo>
                    <a:pt x="17355" y="7692"/>
                    <a:pt x="17347" y="7698"/>
                    <a:pt x="17337" y="7703"/>
                  </a:cubicBezTo>
                  <a:cubicBezTo>
                    <a:pt x="17347" y="7716"/>
                    <a:pt x="17355" y="7728"/>
                    <a:pt x="17365" y="7740"/>
                  </a:cubicBezTo>
                  <a:cubicBezTo>
                    <a:pt x="17376" y="7754"/>
                    <a:pt x="17386" y="7769"/>
                    <a:pt x="17399" y="7783"/>
                  </a:cubicBezTo>
                  <a:cubicBezTo>
                    <a:pt x="17401" y="7786"/>
                    <a:pt x="17405" y="7791"/>
                    <a:pt x="17407" y="7795"/>
                  </a:cubicBezTo>
                  <a:lnTo>
                    <a:pt x="17409" y="7795"/>
                  </a:lnTo>
                  <a:cubicBezTo>
                    <a:pt x="17431" y="7827"/>
                    <a:pt x="17452" y="7859"/>
                    <a:pt x="17472" y="7893"/>
                  </a:cubicBezTo>
                  <a:lnTo>
                    <a:pt x="17472" y="7892"/>
                  </a:lnTo>
                  <a:cubicBezTo>
                    <a:pt x="17514" y="7971"/>
                    <a:pt x="17553" y="8054"/>
                    <a:pt x="17586" y="8137"/>
                  </a:cubicBezTo>
                  <a:cubicBezTo>
                    <a:pt x="17600" y="8172"/>
                    <a:pt x="17611" y="8208"/>
                    <a:pt x="17621" y="8243"/>
                  </a:cubicBezTo>
                  <a:cubicBezTo>
                    <a:pt x="17641" y="8328"/>
                    <a:pt x="17655" y="8416"/>
                    <a:pt x="17669" y="8504"/>
                  </a:cubicBezTo>
                  <a:cubicBezTo>
                    <a:pt x="17682" y="8584"/>
                    <a:pt x="17694" y="8663"/>
                    <a:pt x="17703" y="8743"/>
                  </a:cubicBezTo>
                  <a:cubicBezTo>
                    <a:pt x="17708" y="8800"/>
                    <a:pt x="17711" y="8857"/>
                    <a:pt x="17711" y="8914"/>
                  </a:cubicBezTo>
                  <a:cubicBezTo>
                    <a:pt x="17710" y="8959"/>
                    <a:pt x="17706" y="9002"/>
                    <a:pt x="17701" y="9046"/>
                  </a:cubicBezTo>
                  <a:lnTo>
                    <a:pt x="17701" y="9046"/>
                  </a:lnTo>
                  <a:cubicBezTo>
                    <a:pt x="17701" y="9045"/>
                    <a:pt x="17702" y="9045"/>
                    <a:pt x="17703" y="9044"/>
                  </a:cubicBezTo>
                  <a:lnTo>
                    <a:pt x="17703" y="9044"/>
                  </a:lnTo>
                  <a:cubicBezTo>
                    <a:pt x="17694" y="9100"/>
                    <a:pt x="17683" y="9154"/>
                    <a:pt x="17669" y="9208"/>
                  </a:cubicBezTo>
                  <a:cubicBezTo>
                    <a:pt x="17670" y="9204"/>
                    <a:pt x="17670" y="9202"/>
                    <a:pt x="17672" y="9199"/>
                  </a:cubicBezTo>
                  <a:lnTo>
                    <a:pt x="17672" y="9199"/>
                  </a:lnTo>
                  <a:cubicBezTo>
                    <a:pt x="17647" y="9283"/>
                    <a:pt x="17621" y="9365"/>
                    <a:pt x="17587" y="9447"/>
                  </a:cubicBezTo>
                  <a:cubicBezTo>
                    <a:pt x="17561" y="9509"/>
                    <a:pt x="17530" y="9570"/>
                    <a:pt x="17497" y="9629"/>
                  </a:cubicBezTo>
                  <a:cubicBezTo>
                    <a:pt x="17450" y="9706"/>
                    <a:pt x="17401" y="9782"/>
                    <a:pt x="17345" y="9854"/>
                  </a:cubicBezTo>
                  <a:lnTo>
                    <a:pt x="17347" y="9853"/>
                  </a:lnTo>
                  <a:lnTo>
                    <a:pt x="17347" y="9853"/>
                  </a:lnTo>
                  <a:cubicBezTo>
                    <a:pt x="17339" y="9861"/>
                    <a:pt x="17332" y="9869"/>
                    <a:pt x="17323" y="9878"/>
                  </a:cubicBezTo>
                  <a:cubicBezTo>
                    <a:pt x="17309" y="9869"/>
                    <a:pt x="17293" y="9859"/>
                    <a:pt x="17280" y="9849"/>
                  </a:cubicBezTo>
                  <a:cubicBezTo>
                    <a:pt x="17249" y="9832"/>
                    <a:pt x="17218" y="9813"/>
                    <a:pt x="17185" y="9797"/>
                  </a:cubicBezTo>
                  <a:cubicBezTo>
                    <a:pt x="17153" y="9780"/>
                    <a:pt x="17120" y="9765"/>
                    <a:pt x="17086" y="9749"/>
                  </a:cubicBezTo>
                  <a:cubicBezTo>
                    <a:pt x="16963" y="9693"/>
                    <a:pt x="16832" y="9659"/>
                    <a:pt x="16700" y="9637"/>
                  </a:cubicBezTo>
                  <a:cubicBezTo>
                    <a:pt x="16628" y="9623"/>
                    <a:pt x="16554" y="9613"/>
                    <a:pt x="16480" y="9605"/>
                  </a:cubicBezTo>
                  <a:lnTo>
                    <a:pt x="16480" y="9605"/>
                  </a:lnTo>
                  <a:cubicBezTo>
                    <a:pt x="16529" y="9621"/>
                    <a:pt x="16578" y="9639"/>
                    <a:pt x="16626" y="9659"/>
                  </a:cubicBezTo>
                  <a:cubicBezTo>
                    <a:pt x="16718" y="9696"/>
                    <a:pt x="16810" y="9734"/>
                    <a:pt x="16898" y="9780"/>
                  </a:cubicBezTo>
                  <a:cubicBezTo>
                    <a:pt x="16950" y="9807"/>
                    <a:pt x="17001" y="9832"/>
                    <a:pt x="17053" y="9859"/>
                  </a:cubicBezTo>
                  <a:cubicBezTo>
                    <a:pt x="17092" y="9879"/>
                    <a:pt x="17130" y="9905"/>
                    <a:pt x="17170" y="9928"/>
                  </a:cubicBezTo>
                  <a:cubicBezTo>
                    <a:pt x="17215" y="9956"/>
                    <a:pt x="17260" y="9984"/>
                    <a:pt x="17303" y="10015"/>
                  </a:cubicBezTo>
                  <a:cubicBezTo>
                    <a:pt x="17306" y="10018"/>
                    <a:pt x="17309" y="10019"/>
                    <a:pt x="17312" y="10021"/>
                  </a:cubicBezTo>
                  <a:cubicBezTo>
                    <a:pt x="17316" y="10024"/>
                    <a:pt x="17321" y="10028"/>
                    <a:pt x="17324" y="10031"/>
                  </a:cubicBezTo>
                  <a:cubicBezTo>
                    <a:pt x="17333" y="10038"/>
                    <a:pt x="17342" y="10044"/>
                    <a:pt x="17349" y="10052"/>
                  </a:cubicBezTo>
                  <a:cubicBezTo>
                    <a:pt x="17355" y="10057"/>
                    <a:pt x="17364" y="10062"/>
                    <a:pt x="17370" y="10067"/>
                  </a:cubicBezTo>
                  <a:cubicBezTo>
                    <a:pt x="17407" y="10096"/>
                    <a:pt x="17443" y="10126"/>
                    <a:pt x="17479" y="10155"/>
                  </a:cubicBezTo>
                  <a:cubicBezTo>
                    <a:pt x="17502" y="10176"/>
                    <a:pt x="17524" y="10196"/>
                    <a:pt x="17546" y="10217"/>
                  </a:cubicBezTo>
                  <a:cubicBezTo>
                    <a:pt x="17567" y="10236"/>
                    <a:pt x="17586" y="10260"/>
                    <a:pt x="17607" y="10281"/>
                  </a:cubicBezTo>
                  <a:cubicBezTo>
                    <a:pt x="17605" y="10278"/>
                    <a:pt x="17603" y="10277"/>
                    <a:pt x="17602" y="10274"/>
                  </a:cubicBezTo>
                  <a:lnTo>
                    <a:pt x="17602" y="10274"/>
                  </a:lnTo>
                  <a:cubicBezTo>
                    <a:pt x="17621" y="10296"/>
                    <a:pt x="17639" y="10318"/>
                    <a:pt x="17658" y="10339"/>
                  </a:cubicBezTo>
                  <a:cubicBezTo>
                    <a:pt x="17675" y="10359"/>
                    <a:pt x="17691" y="10382"/>
                    <a:pt x="17708" y="10406"/>
                  </a:cubicBezTo>
                  <a:cubicBezTo>
                    <a:pt x="17726" y="10431"/>
                    <a:pt x="17744" y="10457"/>
                    <a:pt x="17762" y="10484"/>
                  </a:cubicBezTo>
                  <a:cubicBezTo>
                    <a:pt x="17768" y="10494"/>
                    <a:pt x="17775" y="10505"/>
                    <a:pt x="17780" y="10515"/>
                  </a:cubicBezTo>
                  <a:cubicBezTo>
                    <a:pt x="17778" y="10515"/>
                    <a:pt x="17778" y="10516"/>
                    <a:pt x="17777" y="10516"/>
                  </a:cubicBezTo>
                  <a:cubicBezTo>
                    <a:pt x="17780" y="10519"/>
                    <a:pt x="17782" y="10520"/>
                    <a:pt x="17783" y="10523"/>
                  </a:cubicBezTo>
                  <a:cubicBezTo>
                    <a:pt x="17791" y="10534"/>
                    <a:pt x="17797" y="10545"/>
                    <a:pt x="17803" y="10555"/>
                  </a:cubicBezTo>
                  <a:cubicBezTo>
                    <a:pt x="17815" y="10577"/>
                    <a:pt x="17825" y="10598"/>
                    <a:pt x="17837" y="10619"/>
                  </a:cubicBezTo>
                  <a:cubicBezTo>
                    <a:pt x="17842" y="10617"/>
                    <a:pt x="17849" y="10613"/>
                    <a:pt x="17855" y="10611"/>
                  </a:cubicBezTo>
                  <a:cubicBezTo>
                    <a:pt x="17878" y="10598"/>
                    <a:pt x="17900" y="10587"/>
                    <a:pt x="17925" y="10577"/>
                  </a:cubicBezTo>
                  <a:lnTo>
                    <a:pt x="17925" y="10577"/>
                  </a:lnTo>
                  <a:cubicBezTo>
                    <a:pt x="17923" y="10578"/>
                    <a:pt x="17922" y="10578"/>
                    <a:pt x="17921" y="10578"/>
                  </a:cubicBezTo>
                  <a:cubicBezTo>
                    <a:pt x="17932" y="10573"/>
                    <a:pt x="17944" y="10567"/>
                    <a:pt x="17957" y="10566"/>
                  </a:cubicBezTo>
                  <a:cubicBezTo>
                    <a:pt x="17957" y="10566"/>
                    <a:pt x="17957" y="10565"/>
                    <a:pt x="17956" y="10565"/>
                  </a:cubicBezTo>
                  <a:cubicBezTo>
                    <a:pt x="17982" y="10552"/>
                    <a:pt x="18008" y="10541"/>
                    <a:pt x="18034" y="10531"/>
                  </a:cubicBezTo>
                  <a:cubicBezTo>
                    <a:pt x="18056" y="10523"/>
                    <a:pt x="18078" y="10515"/>
                    <a:pt x="18101" y="10510"/>
                  </a:cubicBezTo>
                  <a:cubicBezTo>
                    <a:pt x="18138" y="10503"/>
                    <a:pt x="18175" y="10499"/>
                    <a:pt x="18211" y="10495"/>
                  </a:cubicBezTo>
                  <a:cubicBezTo>
                    <a:pt x="18251" y="10493"/>
                    <a:pt x="18290" y="10490"/>
                    <a:pt x="18330" y="10490"/>
                  </a:cubicBezTo>
                  <a:cubicBezTo>
                    <a:pt x="18337" y="10490"/>
                    <a:pt x="18343" y="10490"/>
                    <a:pt x="18349" y="10490"/>
                  </a:cubicBezTo>
                  <a:cubicBezTo>
                    <a:pt x="18401" y="10493"/>
                    <a:pt x="18449" y="10503"/>
                    <a:pt x="18500" y="10511"/>
                  </a:cubicBezTo>
                  <a:lnTo>
                    <a:pt x="18501" y="10511"/>
                  </a:lnTo>
                  <a:cubicBezTo>
                    <a:pt x="18503" y="10511"/>
                    <a:pt x="18505" y="10511"/>
                    <a:pt x="18506" y="10513"/>
                  </a:cubicBezTo>
                  <a:cubicBezTo>
                    <a:pt x="18572" y="10525"/>
                    <a:pt x="18639" y="10540"/>
                    <a:pt x="18704" y="10559"/>
                  </a:cubicBezTo>
                  <a:cubicBezTo>
                    <a:pt x="18740" y="10571"/>
                    <a:pt x="18776" y="10583"/>
                    <a:pt x="18810" y="10599"/>
                  </a:cubicBezTo>
                  <a:cubicBezTo>
                    <a:pt x="18825" y="10607"/>
                    <a:pt x="18840" y="10614"/>
                    <a:pt x="18854" y="10622"/>
                  </a:cubicBezTo>
                  <a:cubicBezTo>
                    <a:pt x="18905" y="10655"/>
                    <a:pt x="18951" y="10693"/>
                    <a:pt x="18998" y="10730"/>
                  </a:cubicBezTo>
                  <a:lnTo>
                    <a:pt x="18998" y="10730"/>
                  </a:lnTo>
                  <a:cubicBezTo>
                    <a:pt x="18998" y="10730"/>
                    <a:pt x="18998" y="10730"/>
                    <a:pt x="18998" y="10730"/>
                  </a:cubicBezTo>
                  <a:lnTo>
                    <a:pt x="18998" y="10730"/>
                  </a:lnTo>
                  <a:cubicBezTo>
                    <a:pt x="18998" y="10730"/>
                    <a:pt x="18998" y="10730"/>
                    <a:pt x="18998" y="10730"/>
                  </a:cubicBezTo>
                  <a:lnTo>
                    <a:pt x="18998" y="10730"/>
                  </a:lnTo>
                  <a:cubicBezTo>
                    <a:pt x="18998" y="10730"/>
                    <a:pt x="18998" y="10730"/>
                    <a:pt x="18998" y="10730"/>
                  </a:cubicBezTo>
                  <a:lnTo>
                    <a:pt x="18998" y="10730"/>
                  </a:lnTo>
                  <a:cubicBezTo>
                    <a:pt x="18998" y="10730"/>
                    <a:pt x="18999" y="10731"/>
                    <a:pt x="19000" y="10731"/>
                  </a:cubicBezTo>
                  <a:lnTo>
                    <a:pt x="19000" y="10731"/>
                  </a:lnTo>
                  <a:cubicBezTo>
                    <a:pt x="18999" y="10731"/>
                    <a:pt x="18999" y="10730"/>
                    <a:pt x="18998" y="10730"/>
                  </a:cubicBezTo>
                  <a:lnTo>
                    <a:pt x="18998" y="10730"/>
                  </a:lnTo>
                  <a:cubicBezTo>
                    <a:pt x="18999" y="10731"/>
                    <a:pt x="19000" y="10731"/>
                    <a:pt x="19000" y="10732"/>
                  </a:cubicBezTo>
                  <a:cubicBezTo>
                    <a:pt x="19000" y="10732"/>
                    <a:pt x="19000" y="10732"/>
                    <a:pt x="19000" y="10731"/>
                  </a:cubicBezTo>
                  <a:lnTo>
                    <a:pt x="19000" y="10731"/>
                  </a:lnTo>
                  <a:cubicBezTo>
                    <a:pt x="19050" y="10775"/>
                    <a:pt x="19100" y="10819"/>
                    <a:pt x="19145" y="10866"/>
                  </a:cubicBezTo>
                  <a:cubicBezTo>
                    <a:pt x="19177" y="10901"/>
                    <a:pt x="19207" y="10938"/>
                    <a:pt x="19236" y="10977"/>
                  </a:cubicBezTo>
                  <a:cubicBezTo>
                    <a:pt x="19256" y="11006"/>
                    <a:pt x="19275" y="11037"/>
                    <a:pt x="19292" y="11068"/>
                  </a:cubicBezTo>
                  <a:cubicBezTo>
                    <a:pt x="19292" y="11068"/>
                    <a:pt x="19291" y="11068"/>
                    <a:pt x="19291" y="11067"/>
                  </a:cubicBezTo>
                  <a:lnTo>
                    <a:pt x="19291" y="11067"/>
                  </a:lnTo>
                  <a:cubicBezTo>
                    <a:pt x="19325" y="11135"/>
                    <a:pt x="19355" y="11205"/>
                    <a:pt x="19381" y="11277"/>
                  </a:cubicBezTo>
                  <a:cubicBezTo>
                    <a:pt x="19391" y="11305"/>
                    <a:pt x="19399" y="11331"/>
                    <a:pt x="19406" y="11361"/>
                  </a:cubicBezTo>
                  <a:cubicBezTo>
                    <a:pt x="19413" y="11397"/>
                    <a:pt x="19421" y="11434"/>
                    <a:pt x="19427" y="11470"/>
                  </a:cubicBezTo>
                  <a:cubicBezTo>
                    <a:pt x="19433" y="11510"/>
                    <a:pt x="19438" y="11550"/>
                    <a:pt x="19442" y="11589"/>
                  </a:cubicBezTo>
                  <a:cubicBezTo>
                    <a:pt x="19445" y="11630"/>
                    <a:pt x="19448" y="11669"/>
                    <a:pt x="19449" y="11708"/>
                  </a:cubicBezTo>
                  <a:cubicBezTo>
                    <a:pt x="19450" y="11746"/>
                    <a:pt x="19449" y="11783"/>
                    <a:pt x="19448" y="11821"/>
                  </a:cubicBezTo>
                  <a:lnTo>
                    <a:pt x="19448" y="11825"/>
                  </a:lnTo>
                  <a:cubicBezTo>
                    <a:pt x="19445" y="11852"/>
                    <a:pt x="19443" y="11877"/>
                    <a:pt x="19440" y="11903"/>
                  </a:cubicBezTo>
                  <a:cubicBezTo>
                    <a:pt x="19438" y="11928"/>
                    <a:pt x="19433" y="11953"/>
                    <a:pt x="19428" y="11976"/>
                  </a:cubicBezTo>
                  <a:cubicBezTo>
                    <a:pt x="19421" y="12001"/>
                    <a:pt x="19414" y="12026"/>
                    <a:pt x="19409" y="12051"/>
                  </a:cubicBezTo>
                  <a:cubicBezTo>
                    <a:pt x="19402" y="12073"/>
                    <a:pt x="19393" y="12095"/>
                    <a:pt x="19386" y="12119"/>
                  </a:cubicBezTo>
                  <a:cubicBezTo>
                    <a:pt x="19377" y="12146"/>
                    <a:pt x="19366" y="12171"/>
                    <a:pt x="19354" y="12196"/>
                  </a:cubicBezTo>
                  <a:cubicBezTo>
                    <a:pt x="19339" y="12229"/>
                    <a:pt x="19323" y="12263"/>
                    <a:pt x="19304" y="12294"/>
                  </a:cubicBezTo>
                  <a:cubicBezTo>
                    <a:pt x="19287" y="12325"/>
                    <a:pt x="19269" y="12355"/>
                    <a:pt x="19251" y="12384"/>
                  </a:cubicBezTo>
                  <a:cubicBezTo>
                    <a:pt x="19238" y="12403"/>
                    <a:pt x="19226" y="12420"/>
                    <a:pt x="19213" y="12439"/>
                  </a:cubicBezTo>
                  <a:cubicBezTo>
                    <a:pt x="19203" y="12453"/>
                    <a:pt x="19191" y="12467"/>
                    <a:pt x="19180" y="12480"/>
                  </a:cubicBezTo>
                  <a:cubicBezTo>
                    <a:pt x="19159" y="12502"/>
                    <a:pt x="19137" y="12524"/>
                    <a:pt x="19115" y="12546"/>
                  </a:cubicBezTo>
                  <a:lnTo>
                    <a:pt x="19115" y="12546"/>
                  </a:lnTo>
                  <a:cubicBezTo>
                    <a:pt x="19109" y="12551"/>
                    <a:pt x="19103" y="12556"/>
                    <a:pt x="19098" y="12562"/>
                  </a:cubicBezTo>
                  <a:cubicBezTo>
                    <a:pt x="19089" y="12570"/>
                    <a:pt x="19078" y="12577"/>
                    <a:pt x="19068" y="12585"/>
                  </a:cubicBezTo>
                  <a:cubicBezTo>
                    <a:pt x="19016" y="12548"/>
                    <a:pt x="18958" y="12516"/>
                    <a:pt x="18900" y="12487"/>
                  </a:cubicBezTo>
                  <a:cubicBezTo>
                    <a:pt x="18843" y="12460"/>
                    <a:pt x="18783" y="12436"/>
                    <a:pt x="18722" y="12415"/>
                  </a:cubicBezTo>
                  <a:cubicBezTo>
                    <a:pt x="18658" y="12392"/>
                    <a:pt x="18592" y="12373"/>
                    <a:pt x="18526" y="12355"/>
                  </a:cubicBezTo>
                  <a:cubicBezTo>
                    <a:pt x="18465" y="12338"/>
                    <a:pt x="18405" y="12321"/>
                    <a:pt x="18343" y="12310"/>
                  </a:cubicBezTo>
                  <a:cubicBezTo>
                    <a:pt x="18274" y="12296"/>
                    <a:pt x="18207" y="12286"/>
                    <a:pt x="18140" y="12278"/>
                  </a:cubicBezTo>
                  <a:cubicBezTo>
                    <a:pt x="18078" y="12268"/>
                    <a:pt x="18015" y="12260"/>
                    <a:pt x="17952" y="12257"/>
                  </a:cubicBezTo>
                  <a:cubicBezTo>
                    <a:pt x="17896" y="12254"/>
                    <a:pt x="17841" y="12251"/>
                    <a:pt x="17785" y="12251"/>
                  </a:cubicBezTo>
                  <a:cubicBezTo>
                    <a:pt x="17769" y="12251"/>
                    <a:pt x="17753" y="12251"/>
                    <a:pt x="17737" y="12252"/>
                  </a:cubicBezTo>
                  <a:cubicBezTo>
                    <a:pt x="17601" y="12253"/>
                    <a:pt x="17463" y="12267"/>
                    <a:pt x="17329" y="12294"/>
                  </a:cubicBezTo>
                  <a:cubicBezTo>
                    <a:pt x="17267" y="12307"/>
                    <a:pt x="17206" y="12325"/>
                    <a:pt x="17146" y="12345"/>
                  </a:cubicBezTo>
                  <a:cubicBezTo>
                    <a:pt x="17138" y="12347"/>
                    <a:pt x="17131" y="12350"/>
                    <a:pt x="17123" y="12352"/>
                  </a:cubicBezTo>
                  <a:cubicBezTo>
                    <a:pt x="17106" y="12316"/>
                    <a:pt x="17090" y="12279"/>
                    <a:pt x="17070" y="12243"/>
                  </a:cubicBezTo>
                  <a:cubicBezTo>
                    <a:pt x="17044" y="12190"/>
                    <a:pt x="17014" y="12140"/>
                    <a:pt x="16978" y="12093"/>
                  </a:cubicBezTo>
                  <a:cubicBezTo>
                    <a:pt x="16945" y="12048"/>
                    <a:pt x="16903" y="12010"/>
                    <a:pt x="16863" y="11971"/>
                  </a:cubicBezTo>
                  <a:cubicBezTo>
                    <a:pt x="16766" y="11880"/>
                    <a:pt x="16661" y="11800"/>
                    <a:pt x="16552" y="11723"/>
                  </a:cubicBezTo>
                  <a:cubicBezTo>
                    <a:pt x="16496" y="11682"/>
                    <a:pt x="16440" y="11641"/>
                    <a:pt x="16382" y="11604"/>
                  </a:cubicBezTo>
                  <a:cubicBezTo>
                    <a:pt x="16337" y="11576"/>
                    <a:pt x="16292" y="11547"/>
                    <a:pt x="16244" y="11525"/>
                  </a:cubicBezTo>
                  <a:cubicBezTo>
                    <a:pt x="16209" y="11510"/>
                    <a:pt x="16174" y="11497"/>
                    <a:pt x="16140" y="11484"/>
                  </a:cubicBezTo>
                  <a:cubicBezTo>
                    <a:pt x="16019" y="11439"/>
                    <a:pt x="15894" y="11408"/>
                    <a:pt x="15768" y="11385"/>
                  </a:cubicBezTo>
                  <a:cubicBezTo>
                    <a:pt x="15682" y="11370"/>
                    <a:pt x="15598" y="11357"/>
                    <a:pt x="15511" y="11355"/>
                  </a:cubicBezTo>
                  <a:cubicBezTo>
                    <a:pt x="15499" y="11355"/>
                    <a:pt x="15487" y="11355"/>
                    <a:pt x="15476" y="11355"/>
                  </a:cubicBezTo>
                  <a:cubicBezTo>
                    <a:pt x="15409" y="11355"/>
                    <a:pt x="15343" y="11358"/>
                    <a:pt x="15276" y="11365"/>
                  </a:cubicBezTo>
                  <a:cubicBezTo>
                    <a:pt x="15249" y="11368"/>
                    <a:pt x="15223" y="11375"/>
                    <a:pt x="15196" y="11378"/>
                  </a:cubicBezTo>
                  <a:cubicBezTo>
                    <a:pt x="15198" y="11347"/>
                    <a:pt x="15200" y="11316"/>
                    <a:pt x="15200" y="11285"/>
                  </a:cubicBezTo>
                  <a:cubicBezTo>
                    <a:pt x="15200" y="11254"/>
                    <a:pt x="15197" y="11222"/>
                    <a:pt x="15195" y="11191"/>
                  </a:cubicBezTo>
                  <a:cubicBezTo>
                    <a:pt x="15188" y="11123"/>
                    <a:pt x="15177" y="11056"/>
                    <a:pt x="15164" y="10989"/>
                  </a:cubicBezTo>
                  <a:cubicBezTo>
                    <a:pt x="15157" y="10959"/>
                    <a:pt x="15150" y="10931"/>
                    <a:pt x="15141" y="10901"/>
                  </a:cubicBezTo>
                  <a:cubicBezTo>
                    <a:pt x="15129" y="10864"/>
                    <a:pt x="15116" y="10826"/>
                    <a:pt x="15103" y="10789"/>
                  </a:cubicBezTo>
                  <a:cubicBezTo>
                    <a:pt x="15082" y="10727"/>
                    <a:pt x="15056" y="10666"/>
                    <a:pt x="15025" y="10608"/>
                  </a:cubicBezTo>
                  <a:cubicBezTo>
                    <a:pt x="15010" y="10578"/>
                    <a:pt x="14992" y="10550"/>
                    <a:pt x="14974" y="10521"/>
                  </a:cubicBezTo>
                  <a:cubicBezTo>
                    <a:pt x="14965" y="10506"/>
                    <a:pt x="14955" y="10490"/>
                    <a:pt x="14945" y="10475"/>
                  </a:cubicBezTo>
                  <a:cubicBezTo>
                    <a:pt x="14934" y="10457"/>
                    <a:pt x="14920" y="10442"/>
                    <a:pt x="14907" y="10425"/>
                  </a:cubicBezTo>
                  <a:cubicBezTo>
                    <a:pt x="14888" y="10399"/>
                    <a:pt x="14867" y="10376"/>
                    <a:pt x="14847" y="10351"/>
                  </a:cubicBezTo>
                  <a:cubicBezTo>
                    <a:pt x="14824" y="10324"/>
                    <a:pt x="14798" y="10299"/>
                    <a:pt x="14773" y="10274"/>
                  </a:cubicBezTo>
                  <a:cubicBezTo>
                    <a:pt x="14753" y="10253"/>
                    <a:pt x="14729" y="10234"/>
                    <a:pt x="14707" y="10215"/>
                  </a:cubicBezTo>
                  <a:cubicBezTo>
                    <a:pt x="14702" y="10210"/>
                    <a:pt x="14696" y="10205"/>
                    <a:pt x="14691" y="10200"/>
                  </a:cubicBezTo>
                  <a:cubicBezTo>
                    <a:pt x="14715" y="10184"/>
                    <a:pt x="14739" y="10167"/>
                    <a:pt x="14764" y="10149"/>
                  </a:cubicBezTo>
                  <a:cubicBezTo>
                    <a:pt x="14805" y="10117"/>
                    <a:pt x="14848" y="10086"/>
                    <a:pt x="14884" y="10049"/>
                  </a:cubicBezTo>
                  <a:cubicBezTo>
                    <a:pt x="14903" y="10028"/>
                    <a:pt x="14922" y="10005"/>
                    <a:pt x="14938" y="9984"/>
                  </a:cubicBezTo>
                  <a:cubicBezTo>
                    <a:pt x="14959" y="9957"/>
                    <a:pt x="14977" y="9927"/>
                    <a:pt x="14996" y="9900"/>
                  </a:cubicBezTo>
                  <a:cubicBezTo>
                    <a:pt x="15012" y="9875"/>
                    <a:pt x="15026" y="9850"/>
                    <a:pt x="15038" y="9825"/>
                  </a:cubicBezTo>
                  <a:cubicBezTo>
                    <a:pt x="15054" y="9794"/>
                    <a:pt x="15073" y="9763"/>
                    <a:pt x="15085" y="9731"/>
                  </a:cubicBezTo>
                  <a:cubicBezTo>
                    <a:pt x="15108" y="9677"/>
                    <a:pt x="15126" y="9621"/>
                    <a:pt x="15142" y="9565"/>
                  </a:cubicBezTo>
                  <a:cubicBezTo>
                    <a:pt x="15159" y="9505"/>
                    <a:pt x="15170" y="9445"/>
                    <a:pt x="15176" y="9384"/>
                  </a:cubicBezTo>
                  <a:cubicBezTo>
                    <a:pt x="15183" y="9321"/>
                    <a:pt x="15186" y="9257"/>
                    <a:pt x="15185" y="9194"/>
                  </a:cubicBezTo>
                  <a:cubicBezTo>
                    <a:pt x="15183" y="9131"/>
                    <a:pt x="15175" y="9069"/>
                    <a:pt x="15164" y="9007"/>
                  </a:cubicBezTo>
                  <a:cubicBezTo>
                    <a:pt x="15149" y="8917"/>
                    <a:pt x="15131" y="8827"/>
                    <a:pt x="15111" y="8738"/>
                  </a:cubicBezTo>
                  <a:cubicBezTo>
                    <a:pt x="15090" y="8648"/>
                    <a:pt x="15067" y="8559"/>
                    <a:pt x="15037" y="8475"/>
                  </a:cubicBezTo>
                  <a:cubicBezTo>
                    <a:pt x="15005" y="8384"/>
                    <a:pt x="14968" y="8295"/>
                    <a:pt x="14928" y="8209"/>
                  </a:cubicBezTo>
                  <a:cubicBezTo>
                    <a:pt x="14927" y="8208"/>
                    <a:pt x="14927" y="8204"/>
                    <a:pt x="14925" y="8203"/>
                  </a:cubicBezTo>
                  <a:cubicBezTo>
                    <a:pt x="14945" y="8182"/>
                    <a:pt x="14963" y="8160"/>
                    <a:pt x="14981" y="8137"/>
                  </a:cubicBezTo>
                  <a:cubicBezTo>
                    <a:pt x="15001" y="8112"/>
                    <a:pt x="15021" y="8084"/>
                    <a:pt x="15041" y="8057"/>
                  </a:cubicBezTo>
                  <a:cubicBezTo>
                    <a:pt x="15078" y="8003"/>
                    <a:pt x="15113" y="7948"/>
                    <a:pt x="15146" y="7893"/>
                  </a:cubicBezTo>
                  <a:cubicBezTo>
                    <a:pt x="15180" y="7836"/>
                    <a:pt x="15211" y="7778"/>
                    <a:pt x="15240" y="7718"/>
                  </a:cubicBezTo>
                  <a:cubicBezTo>
                    <a:pt x="15269" y="7657"/>
                    <a:pt x="15294" y="7596"/>
                    <a:pt x="15320" y="7534"/>
                  </a:cubicBezTo>
                  <a:cubicBezTo>
                    <a:pt x="15345" y="7472"/>
                    <a:pt x="15367" y="7409"/>
                    <a:pt x="15383" y="7345"/>
                  </a:cubicBezTo>
                  <a:cubicBezTo>
                    <a:pt x="15402" y="7280"/>
                    <a:pt x="15417" y="7214"/>
                    <a:pt x="15425" y="7147"/>
                  </a:cubicBezTo>
                  <a:cubicBezTo>
                    <a:pt x="15434" y="7083"/>
                    <a:pt x="15436" y="7017"/>
                    <a:pt x="15430" y="6953"/>
                  </a:cubicBezTo>
                  <a:cubicBezTo>
                    <a:pt x="15418" y="6832"/>
                    <a:pt x="15389" y="6715"/>
                    <a:pt x="15360" y="6600"/>
                  </a:cubicBezTo>
                  <a:cubicBezTo>
                    <a:pt x="15329" y="6484"/>
                    <a:pt x="15294" y="6371"/>
                    <a:pt x="15247" y="6259"/>
                  </a:cubicBezTo>
                  <a:cubicBezTo>
                    <a:pt x="15223" y="6206"/>
                    <a:pt x="15200" y="6154"/>
                    <a:pt x="15177" y="6099"/>
                  </a:cubicBezTo>
                  <a:cubicBezTo>
                    <a:pt x="15156" y="6053"/>
                    <a:pt x="15137" y="6005"/>
                    <a:pt x="15116" y="5959"/>
                  </a:cubicBezTo>
                  <a:cubicBezTo>
                    <a:pt x="15172" y="5928"/>
                    <a:pt x="15226" y="5895"/>
                    <a:pt x="15281" y="5862"/>
                  </a:cubicBezTo>
                  <a:cubicBezTo>
                    <a:pt x="15357" y="5818"/>
                    <a:pt x="15433" y="5775"/>
                    <a:pt x="15511" y="5736"/>
                  </a:cubicBezTo>
                  <a:lnTo>
                    <a:pt x="15511" y="5736"/>
                  </a:lnTo>
                  <a:cubicBezTo>
                    <a:pt x="15511" y="5736"/>
                    <a:pt x="15510" y="5736"/>
                    <a:pt x="15510" y="5736"/>
                  </a:cubicBezTo>
                  <a:cubicBezTo>
                    <a:pt x="15593" y="5697"/>
                    <a:pt x="15675" y="5658"/>
                    <a:pt x="15761" y="5630"/>
                  </a:cubicBezTo>
                  <a:cubicBezTo>
                    <a:pt x="15802" y="5617"/>
                    <a:pt x="15843" y="5607"/>
                    <a:pt x="15887" y="5598"/>
                  </a:cubicBezTo>
                  <a:cubicBezTo>
                    <a:pt x="15931" y="5590"/>
                    <a:pt x="15977" y="5583"/>
                    <a:pt x="16023" y="5577"/>
                  </a:cubicBezTo>
                  <a:cubicBezTo>
                    <a:pt x="16031" y="5576"/>
                    <a:pt x="16037" y="5575"/>
                    <a:pt x="16045" y="5572"/>
                  </a:cubicBezTo>
                  <a:cubicBezTo>
                    <a:pt x="16074" y="5566"/>
                    <a:pt x="16100" y="5559"/>
                    <a:pt x="16129" y="5555"/>
                  </a:cubicBezTo>
                  <a:cubicBezTo>
                    <a:pt x="16148" y="5551"/>
                    <a:pt x="16167" y="5547"/>
                    <a:pt x="16188" y="5545"/>
                  </a:cubicBezTo>
                  <a:lnTo>
                    <a:pt x="16199" y="5518"/>
                  </a:lnTo>
                  <a:cubicBezTo>
                    <a:pt x="16202" y="5516"/>
                    <a:pt x="16202" y="5515"/>
                    <a:pt x="16203" y="5514"/>
                  </a:cubicBezTo>
                  <a:cubicBezTo>
                    <a:pt x="16220" y="5472"/>
                    <a:pt x="16240" y="5428"/>
                    <a:pt x="16259" y="5386"/>
                  </a:cubicBezTo>
                  <a:cubicBezTo>
                    <a:pt x="16267" y="5365"/>
                    <a:pt x="16276" y="5344"/>
                    <a:pt x="16285" y="5323"/>
                  </a:cubicBezTo>
                  <a:cubicBezTo>
                    <a:pt x="16311" y="5260"/>
                    <a:pt x="16339" y="5196"/>
                    <a:pt x="16367" y="5133"/>
                  </a:cubicBezTo>
                  <a:cubicBezTo>
                    <a:pt x="16390" y="5077"/>
                    <a:pt x="16415" y="5021"/>
                    <a:pt x="16442" y="4966"/>
                  </a:cubicBezTo>
                  <a:lnTo>
                    <a:pt x="16442" y="4966"/>
                  </a:lnTo>
                  <a:lnTo>
                    <a:pt x="16439" y="4973"/>
                  </a:lnTo>
                  <a:cubicBezTo>
                    <a:pt x="16488" y="4874"/>
                    <a:pt x="16544" y="4777"/>
                    <a:pt x="16606" y="4685"/>
                  </a:cubicBezTo>
                  <a:cubicBezTo>
                    <a:pt x="16662" y="4606"/>
                    <a:pt x="16725" y="4529"/>
                    <a:pt x="16782" y="4450"/>
                  </a:cubicBezTo>
                  <a:cubicBezTo>
                    <a:pt x="16843" y="4363"/>
                    <a:pt x="16908" y="4280"/>
                    <a:pt x="16979" y="4198"/>
                  </a:cubicBezTo>
                  <a:cubicBezTo>
                    <a:pt x="16981" y="4195"/>
                    <a:pt x="16983" y="4194"/>
                    <a:pt x="16984" y="4193"/>
                  </a:cubicBezTo>
                  <a:cubicBezTo>
                    <a:pt x="17019" y="4156"/>
                    <a:pt x="17055" y="4120"/>
                    <a:pt x="17094" y="4087"/>
                  </a:cubicBezTo>
                  <a:cubicBezTo>
                    <a:pt x="17151" y="4038"/>
                    <a:pt x="17210" y="3993"/>
                    <a:pt x="17272" y="3953"/>
                  </a:cubicBezTo>
                  <a:cubicBezTo>
                    <a:pt x="17328" y="3916"/>
                    <a:pt x="17386" y="3884"/>
                    <a:pt x="17443" y="3848"/>
                  </a:cubicBezTo>
                  <a:cubicBezTo>
                    <a:pt x="17473" y="3831"/>
                    <a:pt x="17503" y="3811"/>
                    <a:pt x="17534" y="3793"/>
                  </a:cubicBezTo>
                  <a:cubicBezTo>
                    <a:pt x="17561" y="3776"/>
                    <a:pt x="17590" y="3762"/>
                    <a:pt x="17618" y="3748"/>
                  </a:cubicBezTo>
                  <a:lnTo>
                    <a:pt x="17617" y="3748"/>
                  </a:lnTo>
                  <a:cubicBezTo>
                    <a:pt x="17679" y="3718"/>
                    <a:pt x="17741" y="3693"/>
                    <a:pt x="17801" y="3658"/>
                  </a:cubicBezTo>
                  <a:cubicBezTo>
                    <a:pt x="17830" y="3642"/>
                    <a:pt x="17859" y="3624"/>
                    <a:pt x="17889" y="3606"/>
                  </a:cubicBezTo>
                  <a:cubicBezTo>
                    <a:pt x="17922" y="3585"/>
                    <a:pt x="17956" y="3568"/>
                    <a:pt x="17992" y="3550"/>
                  </a:cubicBezTo>
                  <a:cubicBezTo>
                    <a:pt x="18025" y="3534"/>
                    <a:pt x="18059" y="3518"/>
                    <a:pt x="18092" y="3502"/>
                  </a:cubicBezTo>
                  <a:lnTo>
                    <a:pt x="18092" y="3502"/>
                  </a:lnTo>
                  <a:lnTo>
                    <a:pt x="18085" y="3506"/>
                  </a:lnTo>
                  <a:cubicBezTo>
                    <a:pt x="18102" y="3496"/>
                    <a:pt x="18121" y="3488"/>
                    <a:pt x="18140" y="3482"/>
                  </a:cubicBezTo>
                  <a:lnTo>
                    <a:pt x="18140" y="3482"/>
                  </a:lnTo>
                  <a:lnTo>
                    <a:pt x="18139" y="3483"/>
                  </a:lnTo>
                  <a:cubicBezTo>
                    <a:pt x="18211" y="3460"/>
                    <a:pt x="18286" y="3445"/>
                    <a:pt x="18358" y="3423"/>
                  </a:cubicBezTo>
                  <a:lnTo>
                    <a:pt x="18474" y="3388"/>
                  </a:lnTo>
                  <a:cubicBezTo>
                    <a:pt x="18514" y="3377"/>
                    <a:pt x="18554" y="3367"/>
                    <a:pt x="18594" y="3359"/>
                  </a:cubicBezTo>
                  <a:cubicBezTo>
                    <a:pt x="18665" y="3346"/>
                    <a:pt x="18735" y="3332"/>
                    <a:pt x="18805" y="3320"/>
                  </a:cubicBezTo>
                  <a:cubicBezTo>
                    <a:pt x="18803" y="3320"/>
                    <a:pt x="18800" y="3321"/>
                    <a:pt x="18798" y="3321"/>
                  </a:cubicBezTo>
                  <a:cubicBezTo>
                    <a:pt x="18850" y="3311"/>
                    <a:pt x="18900" y="3301"/>
                    <a:pt x="18953" y="3297"/>
                  </a:cubicBezTo>
                  <a:cubicBezTo>
                    <a:pt x="18960" y="3297"/>
                    <a:pt x="18968" y="3297"/>
                    <a:pt x="18975" y="3297"/>
                  </a:cubicBezTo>
                  <a:close/>
                  <a:moveTo>
                    <a:pt x="13864" y="0"/>
                  </a:moveTo>
                  <a:cubicBezTo>
                    <a:pt x="13823" y="0"/>
                    <a:pt x="13782" y="1"/>
                    <a:pt x="13740" y="1"/>
                  </a:cubicBezTo>
                  <a:cubicBezTo>
                    <a:pt x="13608" y="2"/>
                    <a:pt x="13479" y="12"/>
                    <a:pt x="13351" y="39"/>
                  </a:cubicBezTo>
                  <a:cubicBezTo>
                    <a:pt x="13291" y="53"/>
                    <a:pt x="13230" y="68"/>
                    <a:pt x="13170" y="84"/>
                  </a:cubicBezTo>
                  <a:cubicBezTo>
                    <a:pt x="13116" y="97"/>
                    <a:pt x="13062" y="110"/>
                    <a:pt x="13009" y="125"/>
                  </a:cubicBezTo>
                  <a:cubicBezTo>
                    <a:pt x="12899" y="153"/>
                    <a:pt x="12789" y="182"/>
                    <a:pt x="12683" y="225"/>
                  </a:cubicBezTo>
                  <a:cubicBezTo>
                    <a:pt x="12626" y="250"/>
                    <a:pt x="12569" y="276"/>
                    <a:pt x="12513" y="306"/>
                  </a:cubicBezTo>
                  <a:cubicBezTo>
                    <a:pt x="12462" y="332"/>
                    <a:pt x="12410" y="363"/>
                    <a:pt x="12359" y="393"/>
                  </a:cubicBezTo>
                  <a:cubicBezTo>
                    <a:pt x="12304" y="424"/>
                    <a:pt x="12249" y="456"/>
                    <a:pt x="12194" y="491"/>
                  </a:cubicBezTo>
                  <a:cubicBezTo>
                    <a:pt x="12172" y="505"/>
                    <a:pt x="12149" y="520"/>
                    <a:pt x="12127" y="538"/>
                  </a:cubicBezTo>
                  <a:cubicBezTo>
                    <a:pt x="12106" y="555"/>
                    <a:pt x="12085" y="574"/>
                    <a:pt x="12064" y="592"/>
                  </a:cubicBezTo>
                  <a:lnTo>
                    <a:pt x="12063" y="594"/>
                  </a:lnTo>
                  <a:lnTo>
                    <a:pt x="12061" y="596"/>
                  </a:lnTo>
                  <a:lnTo>
                    <a:pt x="12058" y="600"/>
                  </a:lnTo>
                  <a:lnTo>
                    <a:pt x="12059" y="598"/>
                  </a:lnTo>
                  <a:lnTo>
                    <a:pt x="12059" y="598"/>
                  </a:lnTo>
                  <a:cubicBezTo>
                    <a:pt x="12022" y="632"/>
                    <a:pt x="11983" y="665"/>
                    <a:pt x="11946" y="699"/>
                  </a:cubicBezTo>
                  <a:cubicBezTo>
                    <a:pt x="11904" y="737"/>
                    <a:pt x="11865" y="778"/>
                    <a:pt x="11828" y="822"/>
                  </a:cubicBezTo>
                  <a:cubicBezTo>
                    <a:pt x="11791" y="863"/>
                    <a:pt x="11754" y="904"/>
                    <a:pt x="11718" y="946"/>
                  </a:cubicBezTo>
                  <a:cubicBezTo>
                    <a:pt x="11684" y="984"/>
                    <a:pt x="11654" y="1024"/>
                    <a:pt x="11625" y="1065"/>
                  </a:cubicBezTo>
                  <a:cubicBezTo>
                    <a:pt x="11568" y="1144"/>
                    <a:pt x="11516" y="1224"/>
                    <a:pt x="11470" y="1309"/>
                  </a:cubicBezTo>
                  <a:cubicBezTo>
                    <a:pt x="11446" y="1350"/>
                    <a:pt x="11423" y="1391"/>
                    <a:pt x="11401" y="1434"/>
                  </a:cubicBezTo>
                  <a:cubicBezTo>
                    <a:pt x="11383" y="1469"/>
                    <a:pt x="11368" y="1506"/>
                    <a:pt x="11352" y="1544"/>
                  </a:cubicBezTo>
                  <a:cubicBezTo>
                    <a:pt x="11348" y="1554"/>
                    <a:pt x="11348" y="1565"/>
                    <a:pt x="11349" y="1575"/>
                  </a:cubicBezTo>
                  <a:cubicBezTo>
                    <a:pt x="11331" y="1599"/>
                    <a:pt x="11322" y="1633"/>
                    <a:pt x="11315" y="1663"/>
                  </a:cubicBezTo>
                  <a:cubicBezTo>
                    <a:pt x="11315" y="1664"/>
                    <a:pt x="11315" y="1665"/>
                    <a:pt x="11313" y="1668"/>
                  </a:cubicBezTo>
                  <a:cubicBezTo>
                    <a:pt x="11305" y="1658"/>
                    <a:pt x="11295" y="1650"/>
                    <a:pt x="11285" y="1644"/>
                  </a:cubicBezTo>
                  <a:cubicBezTo>
                    <a:pt x="11264" y="1630"/>
                    <a:pt x="11244" y="1614"/>
                    <a:pt x="11223" y="1602"/>
                  </a:cubicBezTo>
                  <a:cubicBezTo>
                    <a:pt x="11199" y="1586"/>
                    <a:pt x="11174" y="1575"/>
                    <a:pt x="11148" y="1565"/>
                  </a:cubicBezTo>
                  <a:cubicBezTo>
                    <a:pt x="11096" y="1542"/>
                    <a:pt x="11042" y="1532"/>
                    <a:pt x="10987" y="1520"/>
                  </a:cubicBezTo>
                  <a:cubicBezTo>
                    <a:pt x="10955" y="1514"/>
                    <a:pt x="10921" y="1509"/>
                    <a:pt x="10888" y="1504"/>
                  </a:cubicBezTo>
                  <a:cubicBezTo>
                    <a:pt x="10833" y="1495"/>
                    <a:pt x="10778" y="1494"/>
                    <a:pt x="10723" y="1494"/>
                  </a:cubicBezTo>
                  <a:cubicBezTo>
                    <a:pt x="10666" y="1493"/>
                    <a:pt x="10609" y="1492"/>
                    <a:pt x="10551" y="1492"/>
                  </a:cubicBezTo>
                  <a:cubicBezTo>
                    <a:pt x="10496" y="1492"/>
                    <a:pt x="10440" y="1497"/>
                    <a:pt x="10384" y="1508"/>
                  </a:cubicBezTo>
                  <a:cubicBezTo>
                    <a:pt x="10321" y="1518"/>
                    <a:pt x="10259" y="1535"/>
                    <a:pt x="10197" y="1555"/>
                  </a:cubicBezTo>
                  <a:cubicBezTo>
                    <a:pt x="10131" y="1576"/>
                    <a:pt x="10067" y="1599"/>
                    <a:pt x="10002" y="1624"/>
                  </a:cubicBezTo>
                  <a:cubicBezTo>
                    <a:pt x="9948" y="1648"/>
                    <a:pt x="9893" y="1674"/>
                    <a:pt x="9839" y="1701"/>
                  </a:cubicBezTo>
                  <a:cubicBezTo>
                    <a:pt x="9784" y="1730"/>
                    <a:pt x="9729" y="1758"/>
                    <a:pt x="9676" y="1790"/>
                  </a:cubicBezTo>
                  <a:cubicBezTo>
                    <a:pt x="9573" y="1851"/>
                    <a:pt x="9478" y="1924"/>
                    <a:pt x="9386" y="2003"/>
                  </a:cubicBezTo>
                  <a:cubicBezTo>
                    <a:pt x="9297" y="2077"/>
                    <a:pt x="9216" y="2159"/>
                    <a:pt x="9143" y="2248"/>
                  </a:cubicBezTo>
                  <a:cubicBezTo>
                    <a:pt x="9076" y="2329"/>
                    <a:pt x="9019" y="2418"/>
                    <a:pt x="8962" y="2506"/>
                  </a:cubicBezTo>
                  <a:cubicBezTo>
                    <a:pt x="8901" y="2599"/>
                    <a:pt x="8847" y="2696"/>
                    <a:pt x="8805" y="2799"/>
                  </a:cubicBezTo>
                  <a:cubicBezTo>
                    <a:pt x="8787" y="2849"/>
                    <a:pt x="8771" y="2901"/>
                    <a:pt x="8756" y="2954"/>
                  </a:cubicBezTo>
                  <a:cubicBezTo>
                    <a:pt x="8756" y="2955"/>
                    <a:pt x="8754" y="2956"/>
                    <a:pt x="8754" y="2958"/>
                  </a:cubicBezTo>
                  <a:cubicBezTo>
                    <a:pt x="8730" y="2959"/>
                    <a:pt x="8705" y="2959"/>
                    <a:pt x="8680" y="2960"/>
                  </a:cubicBezTo>
                  <a:cubicBezTo>
                    <a:pt x="8650" y="2963"/>
                    <a:pt x="8623" y="2965"/>
                    <a:pt x="8594" y="2969"/>
                  </a:cubicBezTo>
                  <a:cubicBezTo>
                    <a:pt x="8555" y="2974"/>
                    <a:pt x="8518" y="2979"/>
                    <a:pt x="8480" y="2986"/>
                  </a:cubicBezTo>
                  <a:cubicBezTo>
                    <a:pt x="8420" y="2996"/>
                    <a:pt x="8358" y="3009"/>
                    <a:pt x="8300" y="3027"/>
                  </a:cubicBezTo>
                  <a:cubicBezTo>
                    <a:pt x="8272" y="3036"/>
                    <a:pt x="8243" y="3045"/>
                    <a:pt x="8215" y="3057"/>
                  </a:cubicBezTo>
                  <a:cubicBezTo>
                    <a:pt x="8181" y="3069"/>
                    <a:pt x="8149" y="3087"/>
                    <a:pt x="8118" y="3103"/>
                  </a:cubicBezTo>
                  <a:cubicBezTo>
                    <a:pt x="8004" y="3162"/>
                    <a:pt x="7900" y="3233"/>
                    <a:pt x="7802" y="3315"/>
                  </a:cubicBezTo>
                  <a:cubicBezTo>
                    <a:pt x="7749" y="3360"/>
                    <a:pt x="7696" y="3404"/>
                    <a:pt x="7647" y="3451"/>
                  </a:cubicBezTo>
                  <a:cubicBezTo>
                    <a:pt x="7596" y="3502"/>
                    <a:pt x="7544" y="3552"/>
                    <a:pt x="7495" y="3606"/>
                  </a:cubicBezTo>
                  <a:cubicBezTo>
                    <a:pt x="7472" y="3632"/>
                    <a:pt x="7450" y="3657"/>
                    <a:pt x="7428" y="3682"/>
                  </a:cubicBezTo>
                  <a:cubicBezTo>
                    <a:pt x="7406" y="3707"/>
                    <a:pt x="7386" y="3733"/>
                    <a:pt x="7366" y="3759"/>
                  </a:cubicBezTo>
                  <a:cubicBezTo>
                    <a:pt x="7323" y="3810"/>
                    <a:pt x="7283" y="3866"/>
                    <a:pt x="7246" y="3921"/>
                  </a:cubicBezTo>
                  <a:cubicBezTo>
                    <a:pt x="7206" y="3980"/>
                    <a:pt x="7166" y="4039"/>
                    <a:pt x="7128" y="4101"/>
                  </a:cubicBezTo>
                  <a:cubicBezTo>
                    <a:pt x="7094" y="4160"/>
                    <a:pt x="7060" y="4219"/>
                    <a:pt x="7028" y="4280"/>
                  </a:cubicBezTo>
                  <a:cubicBezTo>
                    <a:pt x="6963" y="4400"/>
                    <a:pt x="6925" y="4534"/>
                    <a:pt x="6889" y="4666"/>
                  </a:cubicBezTo>
                  <a:cubicBezTo>
                    <a:pt x="6870" y="4730"/>
                    <a:pt x="6857" y="4797"/>
                    <a:pt x="6842" y="4863"/>
                  </a:cubicBezTo>
                  <a:cubicBezTo>
                    <a:pt x="6828" y="4926"/>
                    <a:pt x="6818" y="4988"/>
                    <a:pt x="6808" y="5053"/>
                  </a:cubicBezTo>
                  <a:cubicBezTo>
                    <a:pt x="6797" y="5144"/>
                    <a:pt x="6788" y="5235"/>
                    <a:pt x="6796" y="5328"/>
                  </a:cubicBezTo>
                  <a:cubicBezTo>
                    <a:pt x="6797" y="5352"/>
                    <a:pt x="6801" y="5375"/>
                    <a:pt x="6806" y="5398"/>
                  </a:cubicBezTo>
                  <a:cubicBezTo>
                    <a:pt x="6808" y="5411"/>
                    <a:pt x="6812" y="5422"/>
                    <a:pt x="6816" y="5436"/>
                  </a:cubicBezTo>
                  <a:lnTo>
                    <a:pt x="6772" y="5436"/>
                  </a:lnTo>
                  <a:cubicBezTo>
                    <a:pt x="6703" y="5436"/>
                    <a:pt x="6632" y="5445"/>
                    <a:pt x="6563" y="5452"/>
                  </a:cubicBezTo>
                  <a:cubicBezTo>
                    <a:pt x="6501" y="5458"/>
                    <a:pt x="6439" y="5467"/>
                    <a:pt x="6377" y="5476"/>
                  </a:cubicBezTo>
                  <a:cubicBezTo>
                    <a:pt x="6245" y="5494"/>
                    <a:pt x="6114" y="5517"/>
                    <a:pt x="5987" y="5561"/>
                  </a:cubicBezTo>
                  <a:cubicBezTo>
                    <a:pt x="5949" y="5576"/>
                    <a:pt x="5913" y="5591"/>
                    <a:pt x="5874" y="5607"/>
                  </a:cubicBezTo>
                  <a:cubicBezTo>
                    <a:pt x="5838" y="5622"/>
                    <a:pt x="5804" y="5642"/>
                    <a:pt x="5770" y="5660"/>
                  </a:cubicBezTo>
                  <a:cubicBezTo>
                    <a:pt x="5699" y="5699"/>
                    <a:pt x="5631" y="5742"/>
                    <a:pt x="5567" y="5791"/>
                  </a:cubicBezTo>
                  <a:cubicBezTo>
                    <a:pt x="5507" y="5834"/>
                    <a:pt x="5454" y="5885"/>
                    <a:pt x="5405" y="5940"/>
                  </a:cubicBezTo>
                  <a:cubicBezTo>
                    <a:pt x="5347" y="6003"/>
                    <a:pt x="5288" y="6065"/>
                    <a:pt x="5228" y="6126"/>
                  </a:cubicBezTo>
                  <a:cubicBezTo>
                    <a:pt x="5224" y="6129"/>
                    <a:pt x="5222" y="6134"/>
                    <a:pt x="5219" y="6139"/>
                  </a:cubicBezTo>
                  <a:cubicBezTo>
                    <a:pt x="5195" y="6131"/>
                    <a:pt x="5171" y="6119"/>
                    <a:pt x="5145" y="6111"/>
                  </a:cubicBezTo>
                  <a:cubicBezTo>
                    <a:pt x="5075" y="6086"/>
                    <a:pt x="5004" y="6062"/>
                    <a:pt x="4934" y="6040"/>
                  </a:cubicBezTo>
                  <a:cubicBezTo>
                    <a:pt x="4868" y="6020"/>
                    <a:pt x="4801" y="6005"/>
                    <a:pt x="4733" y="5992"/>
                  </a:cubicBezTo>
                  <a:cubicBezTo>
                    <a:pt x="4721" y="5989"/>
                    <a:pt x="4707" y="5988"/>
                    <a:pt x="4696" y="5987"/>
                  </a:cubicBezTo>
                  <a:cubicBezTo>
                    <a:pt x="4674" y="5984"/>
                    <a:pt x="4651" y="5979"/>
                    <a:pt x="4630" y="5977"/>
                  </a:cubicBezTo>
                  <a:cubicBezTo>
                    <a:pt x="4595" y="5972"/>
                    <a:pt x="4561" y="5969"/>
                    <a:pt x="4526" y="5967"/>
                  </a:cubicBezTo>
                  <a:cubicBezTo>
                    <a:pt x="4459" y="5961"/>
                    <a:pt x="4393" y="5956"/>
                    <a:pt x="4328" y="5953"/>
                  </a:cubicBezTo>
                  <a:cubicBezTo>
                    <a:pt x="4285" y="5951"/>
                    <a:pt x="4243" y="5950"/>
                    <a:pt x="4200" y="5950"/>
                  </a:cubicBezTo>
                  <a:cubicBezTo>
                    <a:pt x="4175" y="5950"/>
                    <a:pt x="4151" y="5950"/>
                    <a:pt x="4127" y="5952"/>
                  </a:cubicBezTo>
                  <a:cubicBezTo>
                    <a:pt x="4093" y="5953"/>
                    <a:pt x="4058" y="5953"/>
                    <a:pt x="4025" y="5956"/>
                  </a:cubicBezTo>
                  <a:cubicBezTo>
                    <a:pt x="3986" y="5958"/>
                    <a:pt x="3949" y="5962"/>
                    <a:pt x="3910" y="5966"/>
                  </a:cubicBezTo>
                  <a:cubicBezTo>
                    <a:pt x="3838" y="5972"/>
                    <a:pt x="3766" y="5983"/>
                    <a:pt x="3692" y="5993"/>
                  </a:cubicBezTo>
                  <a:cubicBezTo>
                    <a:pt x="3632" y="6000"/>
                    <a:pt x="3571" y="6010"/>
                    <a:pt x="3511" y="6024"/>
                  </a:cubicBezTo>
                  <a:cubicBezTo>
                    <a:pt x="3475" y="6031"/>
                    <a:pt x="3438" y="6040"/>
                    <a:pt x="3401" y="6049"/>
                  </a:cubicBezTo>
                  <a:cubicBezTo>
                    <a:pt x="3387" y="6052"/>
                    <a:pt x="3374" y="6056"/>
                    <a:pt x="3360" y="6060"/>
                  </a:cubicBezTo>
                  <a:cubicBezTo>
                    <a:pt x="3335" y="6066"/>
                    <a:pt x="3308" y="6074"/>
                    <a:pt x="3281" y="6082"/>
                  </a:cubicBezTo>
                  <a:cubicBezTo>
                    <a:pt x="3255" y="6090"/>
                    <a:pt x="3230" y="6097"/>
                    <a:pt x="3206" y="6105"/>
                  </a:cubicBezTo>
                  <a:cubicBezTo>
                    <a:pt x="3175" y="6116"/>
                    <a:pt x="3143" y="6126"/>
                    <a:pt x="3112" y="6137"/>
                  </a:cubicBezTo>
                  <a:cubicBezTo>
                    <a:pt x="3075" y="6153"/>
                    <a:pt x="3036" y="6167"/>
                    <a:pt x="2998" y="6183"/>
                  </a:cubicBezTo>
                  <a:cubicBezTo>
                    <a:pt x="2963" y="6195"/>
                    <a:pt x="2931" y="6214"/>
                    <a:pt x="2897" y="6229"/>
                  </a:cubicBezTo>
                  <a:cubicBezTo>
                    <a:pt x="2835" y="6257"/>
                    <a:pt x="2775" y="6287"/>
                    <a:pt x="2714" y="6318"/>
                  </a:cubicBezTo>
                  <a:cubicBezTo>
                    <a:pt x="2654" y="6350"/>
                    <a:pt x="2593" y="6384"/>
                    <a:pt x="2535" y="6420"/>
                  </a:cubicBezTo>
                  <a:cubicBezTo>
                    <a:pt x="2508" y="6437"/>
                    <a:pt x="2481" y="6453"/>
                    <a:pt x="2453" y="6472"/>
                  </a:cubicBezTo>
                  <a:cubicBezTo>
                    <a:pt x="2424" y="6490"/>
                    <a:pt x="2394" y="6510"/>
                    <a:pt x="2366" y="6532"/>
                  </a:cubicBezTo>
                  <a:cubicBezTo>
                    <a:pt x="2337" y="6556"/>
                    <a:pt x="2307" y="6580"/>
                    <a:pt x="2276" y="6603"/>
                  </a:cubicBezTo>
                  <a:cubicBezTo>
                    <a:pt x="2245" y="6628"/>
                    <a:pt x="2216" y="6653"/>
                    <a:pt x="2187" y="6678"/>
                  </a:cubicBezTo>
                  <a:cubicBezTo>
                    <a:pt x="2162" y="6699"/>
                    <a:pt x="2139" y="6722"/>
                    <a:pt x="2115" y="6745"/>
                  </a:cubicBezTo>
                  <a:cubicBezTo>
                    <a:pt x="2058" y="6799"/>
                    <a:pt x="2007" y="6860"/>
                    <a:pt x="1961" y="6922"/>
                  </a:cubicBezTo>
                  <a:cubicBezTo>
                    <a:pt x="1855" y="7061"/>
                    <a:pt x="1764" y="7212"/>
                    <a:pt x="1697" y="7375"/>
                  </a:cubicBezTo>
                  <a:cubicBezTo>
                    <a:pt x="1677" y="7419"/>
                    <a:pt x="1662" y="7464"/>
                    <a:pt x="1647" y="7510"/>
                  </a:cubicBezTo>
                  <a:cubicBezTo>
                    <a:pt x="1633" y="7552"/>
                    <a:pt x="1617" y="7595"/>
                    <a:pt x="1606" y="7638"/>
                  </a:cubicBezTo>
                  <a:cubicBezTo>
                    <a:pt x="1584" y="7715"/>
                    <a:pt x="1568" y="7795"/>
                    <a:pt x="1560" y="7876"/>
                  </a:cubicBezTo>
                  <a:cubicBezTo>
                    <a:pt x="1554" y="7932"/>
                    <a:pt x="1553" y="7987"/>
                    <a:pt x="1552" y="8043"/>
                  </a:cubicBezTo>
                  <a:cubicBezTo>
                    <a:pt x="1550" y="8114"/>
                    <a:pt x="1553" y="8182"/>
                    <a:pt x="1558" y="8250"/>
                  </a:cubicBezTo>
                  <a:cubicBezTo>
                    <a:pt x="1558" y="8253"/>
                    <a:pt x="1558" y="8254"/>
                    <a:pt x="1559" y="8257"/>
                  </a:cubicBezTo>
                  <a:cubicBezTo>
                    <a:pt x="1512" y="8268"/>
                    <a:pt x="1467" y="8279"/>
                    <a:pt x="1420" y="8290"/>
                  </a:cubicBezTo>
                  <a:cubicBezTo>
                    <a:pt x="1358" y="8305"/>
                    <a:pt x="1294" y="8320"/>
                    <a:pt x="1235" y="8346"/>
                  </a:cubicBezTo>
                  <a:cubicBezTo>
                    <a:pt x="1203" y="8360"/>
                    <a:pt x="1171" y="8376"/>
                    <a:pt x="1138" y="8391"/>
                  </a:cubicBezTo>
                  <a:cubicBezTo>
                    <a:pt x="1107" y="8407"/>
                    <a:pt x="1076" y="8425"/>
                    <a:pt x="1047" y="8444"/>
                  </a:cubicBezTo>
                  <a:cubicBezTo>
                    <a:pt x="992" y="8477"/>
                    <a:pt x="940" y="8513"/>
                    <a:pt x="895" y="8558"/>
                  </a:cubicBezTo>
                  <a:cubicBezTo>
                    <a:pt x="852" y="8601"/>
                    <a:pt x="814" y="8650"/>
                    <a:pt x="776" y="8698"/>
                  </a:cubicBezTo>
                  <a:cubicBezTo>
                    <a:pt x="738" y="8748"/>
                    <a:pt x="701" y="8801"/>
                    <a:pt x="670" y="8857"/>
                  </a:cubicBezTo>
                  <a:cubicBezTo>
                    <a:pt x="652" y="8887"/>
                    <a:pt x="637" y="8914"/>
                    <a:pt x="624" y="8944"/>
                  </a:cubicBezTo>
                  <a:cubicBezTo>
                    <a:pt x="606" y="8977"/>
                    <a:pt x="593" y="9011"/>
                    <a:pt x="577" y="9044"/>
                  </a:cubicBezTo>
                  <a:cubicBezTo>
                    <a:pt x="549" y="9105"/>
                    <a:pt x="520" y="9166"/>
                    <a:pt x="493" y="9225"/>
                  </a:cubicBezTo>
                  <a:cubicBezTo>
                    <a:pt x="466" y="9281"/>
                    <a:pt x="445" y="9339"/>
                    <a:pt x="430" y="9398"/>
                  </a:cubicBezTo>
                  <a:cubicBezTo>
                    <a:pt x="409" y="9476"/>
                    <a:pt x="389" y="9554"/>
                    <a:pt x="373" y="9633"/>
                  </a:cubicBezTo>
                  <a:cubicBezTo>
                    <a:pt x="355" y="9719"/>
                    <a:pt x="356" y="9807"/>
                    <a:pt x="356" y="9894"/>
                  </a:cubicBezTo>
                  <a:cubicBezTo>
                    <a:pt x="356" y="9961"/>
                    <a:pt x="357" y="10029"/>
                    <a:pt x="360" y="10096"/>
                  </a:cubicBezTo>
                  <a:cubicBezTo>
                    <a:pt x="361" y="10130"/>
                    <a:pt x="366" y="10162"/>
                    <a:pt x="369" y="10194"/>
                  </a:cubicBezTo>
                  <a:cubicBezTo>
                    <a:pt x="371" y="10208"/>
                    <a:pt x="373" y="10220"/>
                    <a:pt x="374" y="10233"/>
                  </a:cubicBezTo>
                  <a:cubicBezTo>
                    <a:pt x="377" y="10252"/>
                    <a:pt x="379" y="10270"/>
                    <a:pt x="383" y="10290"/>
                  </a:cubicBezTo>
                  <a:cubicBezTo>
                    <a:pt x="397" y="10353"/>
                    <a:pt x="410" y="10416"/>
                    <a:pt x="430" y="10477"/>
                  </a:cubicBezTo>
                  <a:cubicBezTo>
                    <a:pt x="450" y="10544"/>
                    <a:pt x="474" y="10611"/>
                    <a:pt x="501" y="10675"/>
                  </a:cubicBezTo>
                  <a:cubicBezTo>
                    <a:pt x="537" y="10761"/>
                    <a:pt x="584" y="10839"/>
                    <a:pt x="636" y="10917"/>
                  </a:cubicBezTo>
                  <a:cubicBezTo>
                    <a:pt x="611" y="10938"/>
                    <a:pt x="587" y="10959"/>
                    <a:pt x="562" y="10982"/>
                  </a:cubicBezTo>
                  <a:cubicBezTo>
                    <a:pt x="548" y="10993"/>
                    <a:pt x="534" y="11004"/>
                    <a:pt x="523" y="11019"/>
                  </a:cubicBezTo>
                  <a:cubicBezTo>
                    <a:pt x="517" y="11028"/>
                    <a:pt x="511" y="11039"/>
                    <a:pt x="506" y="11050"/>
                  </a:cubicBezTo>
                  <a:cubicBezTo>
                    <a:pt x="484" y="11088"/>
                    <a:pt x="465" y="11126"/>
                    <a:pt x="443" y="11164"/>
                  </a:cubicBezTo>
                  <a:lnTo>
                    <a:pt x="446" y="11157"/>
                  </a:lnTo>
                  <a:lnTo>
                    <a:pt x="446" y="11157"/>
                  </a:lnTo>
                  <a:cubicBezTo>
                    <a:pt x="414" y="11212"/>
                    <a:pt x="377" y="11265"/>
                    <a:pt x="342" y="11318"/>
                  </a:cubicBezTo>
                  <a:cubicBezTo>
                    <a:pt x="307" y="11374"/>
                    <a:pt x="279" y="11433"/>
                    <a:pt x="250" y="11492"/>
                  </a:cubicBezTo>
                  <a:cubicBezTo>
                    <a:pt x="222" y="11552"/>
                    <a:pt x="193" y="11614"/>
                    <a:pt x="171" y="11676"/>
                  </a:cubicBezTo>
                  <a:cubicBezTo>
                    <a:pt x="147" y="11738"/>
                    <a:pt x="126" y="11802"/>
                    <a:pt x="108" y="11865"/>
                  </a:cubicBezTo>
                  <a:cubicBezTo>
                    <a:pt x="88" y="11927"/>
                    <a:pt x="72" y="11990"/>
                    <a:pt x="59" y="12053"/>
                  </a:cubicBezTo>
                  <a:cubicBezTo>
                    <a:pt x="46" y="12124"/>
                    <a:pt x="33" y="12195"/>
                    <a:pt x="26" y="12267"/>
                  </a:cubicBezTo>
                  <a:cubicBezTo>
                    <a:pt x="18" y="12331"/>
                    <a:pt x="13" y="12395"/>
                    <a:pt x="10" y="12459"/>
                  </a:cubicBezTo>
                  <a:cubicBezTo>
                    <a:pt x="4" y="12532"/>
                    <a:pt x="1" y="12604"/>
                    <a:pt x="0" y="12676"/>
                  </a:cubicBezTo>
                  <a:cubicBezTo>
                    <a:pt x="0" y="12744"/>
                    <a:pt x="1" y="12814"/>
                    <a:pt x="2" y="12882"/>
                  </a:cubicBezTo>
                  <a:cubicBezTo>
                    <a:pt x="4" y="12913"/>
                    <a:pt x="6" y="12944"/>
                    <a:pt x="7" y="12975"/>
                  </a:cubicBezTo>
                  <a:cubicBezTo>
                    <a:pt x="10" y="12994"/>
                    <a:pt x="12" y="13010"/>
                    <a:pt x="13" y="13028"/>
                  </a:cubicBezTo>
                  <a:cubicBezTo>
                    <a:pt x="15" y="13042"/>
                    <a:pt x="16" y="13058"/>
                    <a:pt x="18" y="13073"/>
                  </a:cubicBezTo>
                  <a:cubicBezTo>
                    <a:pt x="40" y="13209"/>
                    <a:pt x="69" y="13345"/>
                    <a:pt x="113" y="13474"/>
                  </a:cubicBezTo>
                  <a:cubicBezTo>
                    <a:pt x="155" y="13600"/>
                    <a:pt x="212" y="13718"/>
                    <a:pt x="268" y="13838"/>
                  </a:cubicBezTo>
                  <a:cubicBezTo>
                    <a:pt x="281" y="13869"/>
                    <a:pt x="295" y="13900"/>
                    <a:pt x="311" y="13931"/>
                  </a:cubicBezTo>
                  <a:cubicBezTo>
                    <a:pt x="323" y="13960"/>
                    <a:pt x="338" y="13990"/>
                    <a:pt x="354" y="14017"/>
                  </a:cubicBezTo>
                  <a:cubicBezTo>
                    <a:pt x="371" y="14042"/>
                    <a:pt x="385" y="14068"/>
                    <a:pt x="403" y="14094"/>
                  </a:cubicBezTo>
                  <a:cubicBezTo>
                    <a:pt x="425" y="14127"/>
                    <a:pt x="448" y="14160"/>
                    <a:pt x="472" y="14192"/>
                  </a:cubicBezTo>
                  <a:cubicBezTo>
                    <a:pt x="520" y="14256"/>
                    <a:pt x="575" y="14317"/>
                    <a:pt x="631" y="14375"/>
                  </a:cubicBezTo>
                  <a:cubicBezTo>
                    <a:pt x="687" y="14435"/>
                    <a:pt x="751" y="14486"/>
                    <a:pt x="816" y="14539"/>
                  </a:cubicBezTo>
                  <a:cubicBezTo>
                    <a:pt x="881" y="14591"/>
                    <a:pt x="948" y="14641"/>
                    <a:pt x="1018" y="14686"/>
                  </a:cubicBezTo>
                  <a:cubicBezTo>
                    <a:pt x="1084" y="14730"/>
                    <a:pt x="1157" y="14766"/>
                    <a:pt x="1233" y="14790"/>
                  </a:cubicBezTo>
                  <a:cubicBezTo>
                    <a:pt x="1244" y="14792"/>
                    <a:pt x="1253" y="14795"/>
                    <a:pt x="1262" y="14798"/>
                  </a:cubicBezTo>
                  <a:cubicBezTo>
                    <a:pt x="1313" y="14812"/>
                    <a:pt x="1365" y="14823"/>
                    <a:pt x="1416" y="14834"/>
                  </a:cubicBezTo>
                  <a:cubicBezTo>
                    <a:pt x="1422" y="14836"/>
                    <a:pt x="1430" y="14838"/>
                    <a:pt x="1435" y="14841"/>
                  </a:cubicBezTo>
                  <a:cubicBezTo>
                    <a:pt x="1440" y="14879"/>
                    <a:pt x="1443" y="14920"/>
                    <a:pt x="1451" y="14958"/>
                  </a:cubicBezTo>
                  <a:cubicBezTo>
                    <a:pt x="1462" y="15018"/>
                    <a:pt x="1473" y="15079"/>
                    <a:pt x="1486" y="15136"/>
                  </a:cubicBezTo>
                  <a:cubicBezTo>
                    <a:pt x="1502" y="15203"/>
                    <a:pt x="1519" y="15271"/>
                    <a:pt x="1538" y="15338"/>
                  </a:cubicBezTo>
                  <a:cubicBezTo>
                    <a:pt x="1555" y="15402"/>
                    <a:pt x="1572" y="15467"/>
                    <a:pt x="1592" y="15531"/>
                  </a:cubicBezTo>
                  <a:cubicBezTo>
                    <a:pt x="1611" y="15596"/>
                    <a:pt x="1634" y="15659"/>
                    <a:pt x="1658" y="15720"/>
                  </a:cubicBezTo>
                  <a:cubicBezTo>
                    <a:pt x="1705" y="15847"/>
                    <a:pt x="1764" y="15971"/>
                    <a:pt x="1824" y="16092"/>
                  </a:cubicBezTo>
                  <a:cubicBezTo>
                    <a:pt x="1849" y="16143"/>
                    <a:pt x="1875" y="16191"/>
                    <a:pt x="1900" y="16241"/>
                  </a:cubicBezTo>
                  <a:cubicBezTo>
                    <a:pt x="1926" y="16289"/>
                    <a:pt x="1951" y="16339"/>
                    <a:pt x="1978" y="16386"/>
                  </a:cubicBezTo>
                  <a:cubicBezTo>
                    <a:pt x="1993" y="16413"/>
                    <a:pt x="2010" y="16441"/>
                    <a:pt x="2026" y="16468"/>
                  </a:cubicBezTo>
                  <a:cubicBezTo>
                    <a:pt x="2041" y="16489"/>
                    <a:pt x="2056" y="16509"/>
                    <a:pt x="2071" y="16529"/>
                  </a:cubicBezTo>
                  <a:cubicBezTo>
                    <a:pt x="2107" y="16572"/>
                    <a:pt x="2143" y="16616"/>
                    <a:pt x="2178" y="16659"/>
                  </a:cubicBezTo>
                  <a:cubicBezTo>
                    <a:pt x="2211" y="16701"/>
                    <a:pt x="2246" y="16742"/>
                    <a:pt x="2283" y="16782"/>
                  </a:cubicBezTo>
                  <a:cubicBezTo>
                    <a:pt x="2320" y="16824"/>
                    <a:pt x="2360" y="16862"/>
                    <a:pt x="2402" y="16902"/>
                  </a:cubicBezTo>
                  <a:cubicBezTo>
                    <a:pt x="2445" y="16942"/>
                    <a:pt x="2488" y="16983"/>
                    <a:pt x="2536" y="17016"/>
                  </a:cubicBezTo>
                  <a:cubicBezTo>
                    <a:pt x="2576" y="17044"/>
                    <a:pt x="2616" y="17071"/>
                    <a:pt x="2654" y="17100"/>
                  </a:cubicBezTo>
                  <a:lnTo>
                    <a:pt x="2654" y="17100"/>
                  </a:lnTo>
                  <a:cubicBezTo>
                    <a:pt x="2654" y="17100"/>
                    <a:pt x="2653" y="17100"/>
                    <a:pt x="2653" y="17100"/>
                  </a:cubicBezTo>
                  <a:lnTo>
                    <a:pt x="2653" y="17100"/>
                  </a:lnTo>
                  <a:cubicBezTo>
                    <a:pt x="2706" y="17143"/>
                    <a:pt x="2759" y="17186"/>
                    <a:pt x="2816" y="17227"/>
                  </a:cubicBezTo>
                  <a:cubicBezTo>
                    <a:pt x="2872" y="17268"/>
                    <a:pt x="2933" y="17306"/>
                    <a:pt x="2993" y="17344"/>
                  </a:cubicBezTo>
                  <a:cubicBezTo>
                    <a:pt x="3056" y="17383"/>
                    <a:pt x="3120" y="17423"/>
                    <a:pt x="3186" y="17457"/>
                  </a:cubicBezTo>
                  <a:cubicBezTo>
                    <a:pt x="3220" y="17474"/>
                    <a:pt x="3256" y="17490"/>
                    <a:pt x="3293" y="17502"/>
                  </a:cubicBezTo>
                  <a:cubicBezTo>
                    <a:pt x="3303" y="17505"/>
                    <a:pt x="3313" y="17506"/>
                    <a:pt x="3322" y="17509"/>
                  </a:cubicBezTo>
                  <a:cubicBezTo>
                    <a:pt x="3317" y="17533"/>
                    <a:pt x="3310" y="17558"/>
                    <a:pt x="3305" y="17583"/>
                  </a:cubicBezTo>
                  <a:cubicBezTo>
                    <a:pt x="3292" y="17646"/>
                    <a:pt x="3286" y="17711"/>
                    <a:pt x="3281" y="17775"/>
                  </a:cubicBezTo>
                  <a:cubicBezTo>
                    <a:pt x="3276" y="17843"/>
                    <a:pt x="3273" y="17911"/>
                    <a:pt x="3274" y="17980"/>
                  </a:cubicBezTo>
                  <a:cubicBezTo>
                    <a:pt x="3276" y="18109"/>
                    <a:pt x="3300" y="18238"/>
                    <a:pt x="3325" y="18364"/>
                  </a:cubicBezTo>
                  <a:cubicBezTo>
                    <a:pt x="3353" y="18501"/>
                    <a:pt x="3389" y="18635"/>
                    <a:pt x="3434" y="18766"/>
                  </a:cubicBezTo>
                  <a:cubicBezTo>
                    <a:pt x="3454" y="18828"/>
                    <a:pt x="3474" y="18890"/>
                    <a:pt x="3501" y="18951"/>
                  </a:cubicBezTo>
                  <a:cubicBezTo>
                    <a:pt x="3529" y="19013"/>
                    <a:pt x="3557" y="19074"/>
                    <a:pt x="3586" y="19135"/>
                  </a:cubicBezTo>
                  <a:cubicBezTo>
                    <a:pt x="3643" y="19250"/>
                    <a:pt x="3704" y="19362"/>
                    <a:pt x="3773" y="19471"/>
                  </a:cubicBezTo>
                  <a:cubicBezTo>
                    <a:pt x="3809" y="19527"/>
                    <a:pt x="3849" y="19581"/>
                    <a:pt x="3891" y="19633"/>
                  </a:cubicBezTo>
                  <a:cubicBezTo>
                    <a:pt x="3928" y="19679"/>
                    <a:pt x="3972" y="19722"/>
                    <a:pt x="4017" y="19762"/>
                  </a:cubicBezTo>
                  <a:cubicBezTo>
                    <a:pt x="4102" y="19839"/>
                    <a:pt x="4192" y="19914"/>
                    <a:pt x="4290" y="19974"/>
                  </a:cubicBezTo>
                  <a:cubicBezTo>
                    <a:pt x="4329" y="19998"/>
                    <a:pt x="4371" y="20019"/>
                    <a:pt x="4412" y="20036"/>
                  </a:cubicBezTo>
                  <a:cubicBezTo>
                    <a:pt x="4430" y="20046"/>
                    <a:pt x="4449" y="20052"/>
                    <a:pt x="4469" y="20057"/>
                  </a:cubicBezTo>
                  <a:cubicBezTo>
                    <a:pt x="4497" y="20066"/>
                    <a:pt x="4525" y="20072"/>
                    <a:pt x="4552" y="20081"/>
                  </a:cubicBezTo>
                  <a:cubicBezTo>
                    <a:pt x="4581" y="20088"/>
                    <a:pt x="4609" y="20093"/>
                    <a:pt x="4638" y="20100"/>
                  </a:cubicBezTo>
                  <a:cubicBezTo>
                    <a:pt x="4648" y="20163"/>
                    <a:pt x="4660" y="20225"/>
                    <a:pt x="4672" y="20287"/>
                  </a:cubicBezTo>
                  <a:cubicBezTo>
                    <a:pt x="4686" y="20348"/>
                    <a:pt x="4700" y="20410"/>
                    <a:pt x="4717" y="20469"/>
                  </a:cubicBezTo>
                  <a:cubicBezTo>
                    <a:pt x="4737" y="20532"/>
                    <a:pt x="4759" y="20593"/>
                    <a:pt x="4784" y="20654"/>
                  </a:cubicBezTo>
                  <a:cubicBezTo>
                    <a:pt x="4808" y="20717"/>
                    <a:pt x="4834" y="20779"/>
                    <a:pt x="4861" y="20840"/>
                  </a:cubicBezTo>
                  <a:cubicBezTo>
                    <a:pt x="4887" y="20897"/>
                    <a:pt x="4918" y="20952"/>
                    <a:pt x="4945" y="21008"/>
                  </a:cubicBezTo>
                  <a:cubicBezTo>
                    <a:pt x="4975" y="21071"/>
                    <a:pt x="5007" y="21134"/>
                    <a:pt x="5043" y="21195"/>
                  </a:cubicBezTo>
                  <a:cubicBezTo>
                    <a:pt x="5074" y="21248"/>
                    <a:pt x="5109" y="21299"/>
                    <a:pt x="5147" y="21349"/>
                  </a:cubicBezTo>
                  <a:cubicBezTo>
                    <a:pt x="5166" y="21375"/>
                    <a:pt x="5187" y="21397"/>
                    <a:pt x="5208" y="21422"/>
                  </a:cubicBezTo>
                  <a:cubicBezTo>
                    <a:pt x="5228" y="21496"/>
                    <a:pt x="5248" y="21569"/>
                    <a:pt x="5274" y="21640"/>
                  </a:cubicBezTo>
                  <a:cubicBezTo>
                    <a:pt x="5294" y="21698"/>
                    <a:pt x="5319" y="21757"/>
                    <a:pt x="5342" y="21814"/>
                  </a:cubicBezTo>
                  <a:cubicBezTo>
                    <a:pt x="5366" y="21871"/>
                    <a:pt x="5389" y="21928"/>
                    <a:pt x="5417" y="21984"/>
                  </a:cubicBezTo>
                  <a:cubicBezTo>
                    <a:pt x="5443" y="22037"/>
                    <a:pt x="5471" y="22089"/>
                    <a:pt x="5502" y="22139"/>
                  </a:cubicBezTo>
                  <a:cubicBezTo>
                    <a:pt x="5537" y="22195"/>
                    <a:pt x="5572" y="22249"/>
                    <a:pt x="5611" y="22299"/>
                  </a:cubicBezTo>
                  <a:cubicBezTo>
                    <a:pt x="5650" y="22348"/>
                    <a:pt x="5698" y="22388"/>
                    <a:pt x="5745" y="22427"/>
                  </a:cubicBezTo>
                  <a:cubicBezTo>
                    <a:pt x="5790" y="22464"/>
                    <a:pt x="5835" y="22500"/>
                    <a:pt x="5877" y="22538"/>
                  </a:cubicBezTo>
                  <a:lnTo>
                    <a:pt x="5876" y="22537"/>
                  </a:lnTo>
                  <a:lnTo>
                    <a:pt x="5876" y="22537"/>
                  </a:lnTo>
                  <a:cubicBezTo>
                    <a:pt x="5877" y="22538"/>
                    <a:pt x="5877" y="22538"/>
                    <a:pt x="5878" y="22538"/>
                  </a:cubicBezTo>
                  <a:cubicBezTo>
                    <a:pt x="5923" y="22579"/>
                    <a:pt x="5966" y="22621"/>
                    <a:pt x="6013" y="22661"/>
                  </a:cubicBezTo>
                  <a:cubicBezTo>
                    <a:pt x="6059" y="22701"/>
                    <a:pt x="6111" y="22733"/>
                    <a:pt x="6163" y="22763"/>
                  </a:cubicBezTo>
                  <a:cubicBezTo>
                    <a:pt x="6210" y="22789"/>
                    <a:pt x="6256" y="22816"/>
                    <a:pt x="6305" y="22841"/>
                  </a:cubicBezTo>
                  <a:cubicBezTo>
                    <a:pt x="6357" y="22869"/>
                    <a:pt x="6411" y="22894"/>
                    <a:pt x="6467" y="22916"/>
                  </a:cubicBezTo>
                  <a:cubicBezTo>
                    <a:pt x="6539" y="22943"/>
                    <a:pt x="6611" y="22970"/>
                    <a:pt x="6684" y="22993"/>
                  </a:cubicBezTo>
                  <a:cubicBezTo>
                    <a:pt x="6721" y="23005"/>
                    <a:pt x="6757" y="23016"/>
                    <a:pt x="6793" y="23024"/>
                  </a:cubicBezTo>
                  <a:cubicBezTo>
                    <a:pt x="6915" y="23055"/>
                    <a:pt x="7035" y="23081"/>
                    <a:pt x="7161" y="23089"/>
                  </a:cubicBezTo>
                  <a:cubicBezTo>
                    <a:pt x="7202" y="23090"/>
                    <a:pt x="7243" y="23093"/>
                    <a:pt x="7284" y="23093"/>
                  </a:cubicBezTo>
                  <a:cubicBezTo>
                    <a:pt x="7302" y="23093"/>
                    <a:pt x="7321" y="23092"/>
                    <a:pt x="7339" y="23091"/>
                  </a:cubicBezTo>
                  <a:cubicBezTo>
                    <a:pt x="7405" y="23089"/>
                    <a:pt x="7469" y="23079"/>
                    <a:pt x="7534" y="23065"/>
                  </a:cubicBezTo>
                  <a:cubicBezTo>
                    <a:pt x="7586" y="23054"/>
                    <a:pt x="7639" y="23041"/>
                    <a:pt x="7689" y="23021"/>
                  </a:cubicBezTo>
                  <a:cubicBezTo>
                    <a:pt x="7719" y="23007"/>
                    <a:pt x="7746" y="22993"/>
                    <a:pt x="7775" y="22976"/>
                  </a:cubicBezTo>
                  <a:cubicBezTo>
                    <a:pt x="7784" y="22971"/>
                    <a:pt x="7793" y="22965"/>
                    <a:pt x="7801" y="22957"/>
                  </a:cubicBezTo>
                  <a:cubicBezTo>
                    <a:pt x="7822" y="22972"/>
                    <a:pt x="7842" y="22988"/>
                    <a:pt x="7864" y="23002"/>
                  </a:cubicBezTo>
                  <a:cubicBezTo>
                    <a:pt x="7938" y="23049"/>
                    <a:pt x="8020" y="23086"/>
                    <a:pt x="8101" y="23121"/>
                  </a:cubicBezTo>
                  <a:cubicBezTo>
                    <a:pt x="8144" y="23141"/>
                    <a:pt x="8188" y="23158"/>
                    <a:pt x="8231" y="23173"/>
                  </a:cubicBezTo>
                  <a:cubicBezTo>
                    <a:pt x="8245" y="23177"/>
                    <a:pt x="8256" y="23181"/>
                    <a:pt x="8269" y="23183"/>
                  </a:cubicBezTo>
                  <a:cubicBezTo>
                    <a:pt x="8323" y="23197"/>
                    <a:pt x="8379" y="23207"/>
                    <a:pt x="8433" y="23214"/>
                  </a:cubicBezTo>
                  <a:cubicBezTo>
                    <a:pt x="8487" y="23222"/>
                    <a:pt x="8541" y="23223"/>
                    <a:pt x="8596" y="23223"/>
                  </a:cubicBezTo>
                  <a:cubicBezTo>
                    <a:pt x="8654" y="23223"/>
                    <a:pt x="8712" y="23224"/>
                    <a:pt x="8771" y="23224"/>
                  </a:cubicBezTo>
                  <a:cubicBezTo>
                    <a:pt x="8815" y="23223"/>
                    <a:pt x="8859" y="23223"/>
                    <a:pt x="8903" y="23220"/>
                  </a:cubicBezTo>
                  <a:cubicBezTo>
                    <a:pt x="8944" y="23219"/>
                    <a:pt x="8985" y="23217"/>
                    <a:pt x="9025" y="23213"/>
                  </a:cubicBezTo>
                  <a:cubicBezTo>
                    <a:pt x="9113" y="23201"/>
                    <a:pt x="9197" y="23177"/>
                    <a:pt x="9280" y="23148"/>
                  </a:cubicBezTo>
                  <a:cubicBezTo>
                    <a:pt x="9319" y="23135"/>
                    <a:pt x="9356" y="23122"/>
                    <a:pt x="9393" y="23105"/>
                  </a:cubicBezTo>
                  <a:cubicBezTo>
                    <a:pt x="9437" y="23086"/>
                    <a:pt x="9476" y="23064"/>
                    <a:pt x="9516" y="23039"/>
                  </a:cubicBezTo>
                  <a:cubicBezTo>
                    <a:pt x="9550" y="23018"/>
                    <a:pt x="9582" y="22995"/>
                    <a:pt x="9615" y="22971"/>
                  </a:cubicBezTo>
                  <a:cubicBezTo>
                    <a:pt x="9650" y="22945"/>
                    <a:pt x="9687" y="22923"/>
                    <a:pt x="9723" y="22899"/>
                  </a:cubicBezTo>
                  <a:cubicBezTo>
                    <a:pt x="9762" y="22874"/>
                    <a:pt x="9800" y="22851"/>
                    <a:pt x="9837" y="22825"/>
                  </a:cubicBezTo>
                  <a:cubicBezTo>
                    <a:pt x="9883" y="22794"/>
                    <a:pt x="9928" y="22763"/>
                    <a:pt x="9969" y="22728"/>
                  </a:cubicBezTo>
                  <a:cubicBezTo>
                    <a:pt x="10011" y="22693"/>
                    <a:pt x="10051" y="22659"/>
                    <a:pt x="10090" y="22620"/>
                  </a:cubicBezTo>
                  <a:cubicBezTo>
                    <a:pt x="10108" y="22605"/>
                    <a:pt x="10124" y="22588"/>
                    <a:pt x="10141" y="22572"/>
                  </a:cubicBezTo>
                  <a:cubicBezTo>
                    <a:pt x="10159" y="22553"/>
                    <a:pt x="10175" y="22533"/>
                    <a:pt x="10188" y="22512"/>
                  </a:cubicBezTo>
                  <a:cubicBezTo>
                    <a:pt x="10202" y="22493"/>
                    <a:pt x="10214" y="22473"/>
                    <a:pt x="10227" y="22453"/>
                  </a:cubicBezTo>
                  <a:cubicBezTo>
                    <a:pt x="10234" y="22444"/>
                    <a:pt x="10238" y="22434"/>
                    <a:pt x="10242" y="22423"/>
                  </a:cubicBezTo>
                  <a:cubicBezTo>
                    <a:pt x="10283" y="22434"/>
                    <a:pt x="10324" y="22444"/>
                    <a:pt x="10367" y="22449"/>
                  </a:cubicBezTo>
                  <a:cubicBezTo>
                    <a:pt x="10408" y="22454"/>
                    <a:pt x="10449" y="22459"/>
                    <a:pt x="10490" y="22460"/>
                  </a:cubicBezTo>
                  <a:cubicBezTo>
                    <a:pt x="10500" y="22461"/>
                    <a:pt x="10510" y="22461"/>
                    <a:pt x="10519" y="22461"/>
                  </a:cubicBezTo>
                  <a:cubicBezTo>
                    <a:pt x="10579" y="22461"/>
                    <a:pt x="10638" y="22453"/>
                    <a:pt x="10694" y="22438"/>
                  </a:cubicBezTo>
                  <a:cubicBezTo>
                    <a:pt x="10759" y="22421"/>
                    <a:pt x="10818" y="22388"/>
                    <a:pt x="10880" y="22364"/>
                  </a:cubicBezTo>
                  <a:cubicBezTo>
                    <a:pt x="10885" y="22401"/>
                    <a:pt x="10890" y="22437"/>
                    <a:pt x="10898" y="22471"/>
                  </a:cubicBezTo>
                  <a:cubicBezTo>
                    <a:pt x="10909" y="22524"/>
                    <a:pt x="10919" y="22577"/>
                    <a:pt x="10934" y="22629"/>
                  </a:cubicBezTo>
                  <a:cubicBezTo>
                    <a:pt x="10945" y="22661"/>
                    <a:pt x="10957" y="22692"/>
                    <a:pt x="10969" y="22724"/>
                  </a:cubicBezTo>
                  <a:cubicBezTo>
                    <a:pt x="10982" y="22762"/>
                    <a:pt x="10993" y="22799"/>
                    <a:pt x="11009" y="22835"/>
                  </a:cubicBezTo>
                  <a:cubicBezTo>
                    <a:pt x="11029" y="22887"/>
                    <a:pt x="11054" y="22937"/>
                    <a:pt x="11080" y="22986"/>
                  </a:cubicBezTo>
                  <a:cubicBezTo>
                    <a:pt x="11081" y="22989"/>
                    <a:pt x="11084" y="22991"/>
                    <a:pt x="11085" y="22994"/>
                  </a:cubicBezTo>
                  <a:cubicBezTo>
                    <a:pt x="11094" y="23030"/>
                    <a:pt x="11101" y="23067"/>
                    <a:pt x="11110" y="23104"/>
                  </a:cubicBezTo>
                  <a:cubicBezTo>
                    <a:pt x="11115" y="23131"/>
                    <a:pt x="11121" y="23159"/>
                    <a:pt x="11127" y="23186"/>
                  </a:cubicBezTo>
                  <a:cubicBezTo>
                    <a:pt x="11134" y="23209"/>
                    <a:pt x="11142" y="23232"/>
                    <a:pt x="11148" y="23255"/>
                  </a:cubicBezTo>
                  <a:cubicBezTo>
                    <a:pt x="11162" y="23304"/>
                    <a:pt x="11174" y="23351"/>
                    <a:pt x="11183" y="23400"/>
                  </a:cubicBezTo>
                  <a:cubicBezTo>
                    <a:pt x="11188" y="23433"/>
                    <a:pt x="11192" y="23465"/>
                    <a:pt x="11193" y="23497"/>
                  </a:cubicBezTo>
                  <a:cubicBezTo>
                    <a:pt x="11193" y="23512"/>
                    <a:pt x="11193" y="23526"/>
                    <a:pt x="11192" y="23542"/>
                  </a:cubicBezTo>
                  <a:cubicBezTo>
                    <a:pt x="11189" y="23560"/>
                    <a:pt x="11186" y="23579"/>
                    <a:pt x="11182" y="23598"/>
                  </a:cubicBezTo>
                  <a:cubicBezTo>
                    <a:pt x="11174" y="23627"/>
                    <a:pt x="11163" y="23654"/>
                    <a:pt x="11153" y="23682"/>
                  </a:cubicBezTo>
                  <a:cubicBezTo>
                    <a:pt x="11141" y="23716"/>
                    <a:pt x="11126" y="23748"/>
                    <a:pt x="11110" y="23780"/>
                  </a:cubicBezTo>
                  <a:cubicBezTo>
                    <a:pt x="11089" y="23816"/>
                    <a:pt x="11065" y="23852"/>
                    <a:pt x="11042" y="23887"/>
                  </a:cubicBezTo>
                  <a:cubicBezTo>
                    <a:pt x="11022" y="23913"/>
                    <a:pt x="11001" y="23938"/>
                    <a:pt x="10978" y="23964"/>
                  </a:cubicBezTo>
                  <a:cubicBezTo>
                    <a:pt x="10952" y="23990"/>
                    <a:pt x="10926" y="24014"/>
                    <a:pt x="10899" y="24038"/>
                  </a:cubicBezTo>
                  <a:cubicBezTo>
                    <a:pt x="10853" y="24073"/>
                    <a:pt x="10804" y="24105"/>
                    <a:pt x="10755" y="24136"/>
                  </a:cubicBezTo>
                  <a:cubicBezTo>
                    <a:pt x="10701" y="24168"/>
                    <a:pt x="10647" y="24199"/>
                    <a:pt x="10593" y="24228"/>
                  </a:cubicBezTo>
                  <a:cubicBezTo>
                    <a:pt x="10528" y="24261"/>
                    <a:pt x="10465" y="24295"/>
                    <a:pt x="10402" y="24330"/>
                  </a:cubicBezTo>
                  <a:cubicBezTo>
                    <a:pt x="10289" y="24392"/>
                    <a:pt x="10178" y="24452"/>
                    <a:pt x="10069" y="24521"/>
                  </a:cubicBezTo>
                  <a:cubicBezTo>
                    <a:pt x="9953" y="24595"/>
                    <a:pt x="9836" y="24671"/>
                    <a:pt x="9722" y="24750"/>
                  </a:cubicBezTo>
                  <a:cubicBezTo>
                    <a:pt x="9666" y="24790"/>
                    <a:pt x="9612" y="24829"/>
                    <a:pt x="9558" y="24872"/>
                  </a:cubicBezTo>
                  <a:cubicBezTo>
                    <a:pt x="9504" y="24915"/>
                    <a:pt x="9453" y="24961"/>
                    <a:pt x="9404" y="25007"/>
                  </a:cubicBezTo>
                  <a:cubicBezTo>
                    <a:pt x="9309" y="25097"/>
                    <a:pt x="9215" y="25190"/>
                    <a:pt x="9123" y="25286"/>
                  </a:cubicBezTo>
                  <a:cubicBezTo>
                    <a:pt x="9030" y="25384"/>
                    <a:pt x="8938" y="25482"/>
                    <a:pt x="8849" y="25582"/>
                  </a:cubicBezTo>
                  <a:cubicBezTo>
                    <a:pt x="8759" y="25680"/>
                    <a:pt x="8670" y="25778"/>
                    <a:pt x="8591" y="25886"/>
                  </a:cubicBezTo>
                  <a:cubicBezTo>
                    <a:pt x="8506" y="25995"/>
                    <a:pt x="8425" y="26108"/>
                    <a:pt x="8346" y="26221"/>
                  </a:cubicBezTo>
                  <a:cubicBezTo>
                    <a:pt x="8194" y="26442"/>
                    <a:pt x="8056" y="26670"/>
                    <a:pt x="7907" y="26893"/>
                  </a:cubicBezTo>
                  <a:cubicBezTo>
                    <a:pt x="7833" y="27005"/>
                    <a:pt x="7757" y="27117"/>
                    <a:pt x="7684" y="27230"/>
                  </a:cubicBezTo>
                  <a:cubicBezTo>
                    <a:pt x="7611" y="27347"/>
                    <a:pt x="7540" y="27469"/>
                    <a:pt x="7468" y="27588"/>
                  </a:cubicBezTo>
                  <a:cubicBezTo>
                    <a:pt x="7400" y="27701"/>
                    <a:pt x="7333" y="27813"/>
                    <a:pt x="7270" y="27928"/>
                  </a:cubicBezTo>
                  <a:cubicBezTo>
                    <a:pt x="7204" y="28048"/>
                    <a:pt x="7141" y="28170"/>
                    <a:pt x="7077" y="28291"/>
                  </a:cubicBezTo>
                  <a:cubicBezTo>
                    <a:pt x="7017" y="28409"/>
                    <a:pt x="6951" y="28523"/>
                    <a:pt x="6889" y="28640"/>
                  </a:cubicBezTo>
                  <a:cubicBezTo>
                    <a:pt x="6822" y="28765"/>
                    <a:pt x="6756" y="28890"/>
                    <a:pt x="6692" y="29017"/>
                  </a:cubicBezTo>
                  <a:cubicBezTo>
                    <a:pt x="6568" y="29259"/>
                    <a:pt x="6455" y="29507"/>
                    <a:pt x="6346" y="29756"/>
                  </a:cubicBezTo>
                  <a:cubicBezTo>
                    <a:pt x="6318" y="29818"/>
                    <a:pt x="6297" y="29883"/>
                    <a:pt x="6277" y="29947"/>
                  </a:cubicBezTo>
                  <a:cubicBezTo>
                    <a:pt x="6256" y="30008"/>
                    <a:pt x="6240" y="30071"/>
                    <a:pt x="6222" y="30135"/>
                  </a:cubicBezTo>
                  <a:cubicBezTo>
                    <a:pt x="6183" y="30266"/>
                    <a:pt x="6147" y="30399"/>
                    <a:pt x="6116" y="30532"/>
                  </a:cubicBezTo>
                  <a:cubicBezTo>
                    <a:pt x="6085" y="30668"/>
                    <a:pt x="6055" y="30804"/>
                    <a:pt x="6026" y="30940"/>
                  </a:cubicBezTo>
                  <a:cubicBezTo>
                    <a:pt x="6013" y="31003"/>
                    <a:pt x="5998" y="31065"/>
                    <a:pt x="5987" y="31128"/>
                  </a:cubicBezTo>
                  <a:cubicBezTo>
                    <a:pt x="5975" y="31194"/>
                    <a:pt x="5966" y="31261"/>
                    <a:pt x="5962" y="31329"/>
                  </a:cubicBezTo>
                  <a:cubicBezTo>
                    <a:pt x="5960" y="31361"/>
                    <a:pt x="5959" y="31392"/>
                    <a:pt x="5959" y="31425"/>
                  </a:cubicBezTo>
                  <a:cubicBezTo>
                    <a:pt x="5957" y="31475"/>
                    <a:pt x="5959" y="31525"/>
                    <a:pt x="5969" y="31575"/>
                  </a:cubicBezTo>
                  <a:cubicBezTo>
                    <a:pt x="5977" y="31613"/>
                    <a:pt x="5987" y="31649"/>
                    <a:pt x="6002" y="31684"/>
                  </a:cubicBezTo>
                  <a:cubicBezTo>
                    <a:pt x="6014" y="31712"/>
                    <a:pt x="6029" y="31740"/>
                    <a:pt x="6047" y="31766"/>
                  </a:cubicBezTo>
                  <a:cubicBezTo>
                    <a:pt x="6073" y="31808"/>
                    <a:pt x="6107" y="31845"/>
                    <a:pt x="6146" y="31876"/>
                  </a:cubicBezTo>
                  <a:cubicBezTo>
                    <a:pt x="6174" y="31898"/>
                    <a:pt x="6205" y="31914"/>
                    <a:pt x="6239" y="31924"/>
                  </a:cubicBezTo>
                  <a:cubicBezTo>
                    <a:pt x="6281" y="31937"/>
                    <a:pt x="6326" y="31943"/>
                    <a:pt x="6369" y="31948"/>
                  </a:cubicBezTo>
                  <a:cubicBezTo>
                    <a:pt x="6379" y="31948"/>
                    <a:pt x="6390" y="31949"/>
                    <a:pt x="6401" y="31949"/>
                  </a:cubicBezTo>
                  <a:cubicBezTo>
                    <a:pt x="6434" y="31949"/>
                    <a:pt x="6466" y="31945"/>
                    <a:pt x="6498" y="31939"/>
                  </a:cubicBezTo>
                  <a:cubicBezTo>
                    <a:pt x="6563" y="31927"/>
                    <a:pt x="6623" y="31893"/>
                    <a:pt x="6673" y="31852"/>
                  </a:cubicBezTo>
                  <a:cubicBezTo>
                    <a:pt x="6709" y="31823"/>
                    <a:pt x="6735" y="31783"/>
                    <a:pt x="6762" y="31747"/>
                  </a:cubicBezTo>
                  <a:cubicBezTo>
                    <a:pt x="6783" y="31718"/>
                    <a:pt x="6798" y="31686"/>
                    <a:pt x="6816" y="31658"/>
                  </a:cubicBezTo>
                  <a:cubicBezTo>
                    <a:pt x="6829" y="31630"/>
                    <a:pt x="6842" y="31602"/>
                    <a:pt x="6854" y="31575"/>
                  </a:cubicBezTo>
                  <a:cubicBezTo>
                    <a:pt x="6867" y="31545"/>
                    <a:pt x="6881" y="31515"/>
                    <a:pt x="6893" y="31485"/>
                  </a:cubicBezTo>
                  <a:cubicBezTo>
                    <a:pt x="6942" y="31359"/>
                    <a:pt x="6988" y="31230"/>
                    <a:pt x="7037" y="31102"/>
                  </a:cubicBezTo>
                  <a:cubicBezTo>
                    <a:pt x="7089" y="30970"/>
                    <a:pt x="7144" y="30839"/>
                    <a:pt x="7198" y="30709"/>
                  </a:cubicBezTo>
                  <a:cubicBezTo>
                    <a:pt x="7250" y="30586"/>
                    <a:pt x="7297" y="30463"/>
                    <a:pt x="7352" y="30343"/>
                  </a:cubicBezTo>
                  <a:cubicBezTo>
                    <a:pt x="7409" y="30214"/>
                    <a:pt x="7467" y="30086"/>
                    <a:pt x="7526" y="29960"/>
                  </a:cubicBezTo>
                  <a:cubicBezTo>
                    <a:pt x="7584" y="29833"/>
                    <a:pt x="7639" y="29705"/>
                    <a:pt x="7699" y="29580"/>
                  </a:cubicBezTo>
                  <a:cubicBezTo>
                    <a:pt x="7756" y="29459"/>
                    <a:pt x="7813" y="29338"/>
                    <a:pt x="7875" y="29219"/>
                  </a:cubicBezTo>
                  <a:cubicBezTo>
                    <a:pt x="7936" y="29105"/>
                    <a:pt x="7996" y="28992"/>
                    <a:pt x="8058" y="28877"/>
                  </a:cubicBezTo>
                  <a:lnTo>
                    <a:pt x="8058" y="28877"/>
                  </a:lnTo>
                  <a:cubicBezTo>
                    <a:pt x="8058" y="28878"/>
                    <a:pt x="8058" y="28878"/>
                    <a:pt x="8057" y="28878"/>
                  </a:cubicBezTo>
                  <a:cubicBezTo>
                    <a:pt x="8123" y="28761"/>
                    <a:pt x="8190" y="28645"/>
                    <a:pt x="8257" y="28529"/>
                  </a:cubicBezTo>
                  <a:cubicBezTo>
                    <a:pt x="8327" y="28410"/>
                    <a:pt x="8396" y="28290"/>
                    <a:pt x="8464" y="28170"/>
                  </a:cubicBezTo>
                  <a:cubicBezTo>
                    <a:pt x="8532" y="28051"/>
                    <a:pt x="8601" y="27931"/>
                    <a:pt x="8675" y="27814"/>
                  </a:cubicBezTo>
                  <a:cubicBezTo>
                    <a:pt x="8751" y="27697"/>
                    <a:pt x="8826" y="27580"/>
                    <a:pt x="8906" y="27467"/>
                  </a:cubicBezTo>
                  <a:cubicBezTo>
                    <a:pt x="8955" y="27399"/>
                    <a:pt x="9004" y="27330"/>
                    <a:pt x="9053" y="27263"/>
                  </a:cubicBezTo>
                  <a:lnTo>
                    <a:pt x="9053" y="27264"/>
                  </a:lnTo>
                  <a:cubicBezTo>
                    <a:pt x="9103" y="27200"/>
                    <a:pt x="9154" y="27135"/>
                    <a:pt x="9207" y="27071"/>
                  </a:cubicBezTo>
                  <a:cubicBezTo>
                    <a:pt x="9257" y="27009"/>
                    <a:pt x="9309" y="26945"/>
                    <a:pt x="9359" y="26885"/>
                  </a:cubicBezTo>
                  <a:cubicBezTo>
                    <a:pt x="9409" y="26823"/>
                    <a:pt x="9460" y="26759"/>
                    <a:pt x="9510" y="26697"/>
                  </a:cubicBezTo>
                  <a:cubicBezTo>
                    <a:pt x="9559" y="26638"/>
                    <a:pt x="9613" y="26581"/>
                    <a:pt x="9666" y="26525"/>
                  </a:cubicBezTo>
                  <a:lnTo>
                    <a:pt x="9666" y="26525"/>
                  </a:lnTo>
                  <a:cubicBezTo>
                    <a:pt x="9665" y="26526"/>
                    <a:pt x="9665" y="26527"/>
                    <a:pt x="9664" y="26529"/>
                  </a:cubicBezTo>
                  <a:cubicBezTo>
                    <a:pt x="9713" y="26478"/>
                    <a:pt x="9765" y="26427"/>
                    <a:pt x="9817" y="26378"/>
                  </a:cubicBezTo>
                  <a:cubicBezTo>
                    <a:pt x="9868" y="26328"/>
                    <a:pt x="9924" y="26282"/>
                    <a:pt x="9979" y="26237"/>
                  </a:cubicBezTo>
                  <a:lnTo>
                    <a:pt x="9984" y="26231"/>
                  </a:lnTo>
                  <a:cubicBezTo>
                    <a:pt x="9987" y="26228"/>
                    <a:pt x="9990" y="26226"/>
                    <a:pt x="9994" y="26223"/>
                  </a:cubicBezTo>
                  <a:cubicBezTo>
                    <a:pt x="9997" y="26220"/>
                    <a:pt x="10002" y="26216"/>
                    <a:pt x="10006" y="26214"/>
                  </a:cubicBezTo>
                  <a:cubicBezTo>
                    <a:pt x="10007" y="26212"/>
                    <a:pt x="10011" y="26211"/>
                    <a:pt x="10012" y="26210"/>
                  </a:cubicBezTo>
                  <a:cubicBezTo>
                    <a:pt x="10016" y="26207"/>
                    <a:pt x="10018" y="26205"/>
                    <a:pt x="10022" y="26201"/>
                  </a:cubicBezTo>
                  <a:cubicBezTo>
                    <a:pt x="10030" y="26196"/>
                    <a:pt x="10038" y="26189"/>
                    <a:pt x="10046" y="26182"/>
                  </a:cubicBezTo>
                  <a:lnTo>
                    <a:pt x="10046" y="26182"/>
                  </a:lnTo>
                  <a:cubicBezTo>
                    <a:pt x="10046" y="26183"/>
                    <a:pt x="10046" y="26183"/>
                    <a:pt x="10046" y="26183"/>
                  </a:cubicBezTo>
                  <a:cubicBezTo>
                    <a:pt x="10048" y="26181"/>
                    <a:pt x="10051" y="26179"/>
                    <a:pt x="10053" y="26178"/>
                  </a:cubicBezTo>
                  <a:lnTo>
                    <a:pt x="10057" y="26174"/>
                  </a:lnTo>
                  <a:cubicBezTo>
                    <a:pt x="10097" y="26144"/>
                    <a:pt x="10135" y="26114"/>
                    <a:pt x="10177" y="26087"/>
                  </a:cubicBezTo>
                  <a:cubicBezTo>
                    <a:pt x="10216" y="26061"/>
                    <a:pt x="10254" y="26035"/>
                    <a:pt x="10293" y="26011"/>
                  </a:cubicBezTo>
                  <a:cubicBezTo>
                    <a:pt x="10294" y="26009"/>
                    <a:pt x="10296" y="26008"/>
                    <a:pt x="10298" y="26007"/>
                  </a:cubicBezTo>
                  <a:lnTo>
                    <a:pt x="10298" y="26007"/>
                  </a:lnTo>
                  <a:lnTo>
                    <a:pt x="10296" y="26008"/>
                  </a:lnTo>
                  <a:cubicBezTo>
                    <a:pt x="10336" y="25985"/>
                    <a:pt x="10376" y="25962"/>
                    <a:pt x="10415" y="25941"/>
                  </a:cubicBezTo>
                  <a:cubicBezTo>
                    <a:pt x="10455" y="25920"/>
                    <a:pt x="10498" y="25899"/>
                    <a:pt x="10539" y="25879"/>
                  </a:cubicBezTo>
                  <a:cubicBezTo>
                    <a:pt x="10608" y="25850"/>
                    <a:pt x="10676" y="25820"/>
                    <a:pt x="10744" y="25792"/>
                  </a:cubicBezTo>
                  <a:cubicBezTo>
                    <a:pt x="10785" y="25775"/>
                    <a:pt x="10825" y="25760"/>
                    <a:pt x="10864" y="25744"/>
                  </a:cubicBezTo>
                  <a:cubicBezTo>
                    <a:pt x="10899" y="25731"/>
                    <a:pt x="10933" y="25721"/>
                    <a:pt x="10967" y="25709"/>
                  </a:cubicBezTo>
                  <a:cubicBezTo>
                    <a:pt x="11095" y="25673"/>
                    <a:pt x="11223" y="25639"/>
                    <a:pt x="11352" y="25607"/>
                  </a:cubicBezTo>
                  <a:cubicBezTo>
                    <a:pt x="11419" y="25592"/>
                    <a:pt x="11486" y="25576"/>
                    <a:pt x="11552" y="25556"/>
                  </a:cubicBezTo>
                  <a:cubicBezTo>
                    <a:pt x="11619" y="25536"/>
                    <a:pt x="11683" y="25512"/>
                    <a:pt x="11748" y="25483"/>
                  </a:cubicBezTo>
                  <a:cubicBezTo>
                    <a:pt x="11993" y="25374"/>
                    <a:pt x="12214" y="25213"/>
                    <a:pt x="12395" y="25015"/>
                  </a:cubicBezTo>
                  <a:cubicBezTo>
                    <a:pt x="12424" y="24983"/>
                    <a:pt x="12453" y="24951"/>
                    <a:pt x="12481" y="24916"/>
                  </a:cubicBezTo>
                  <a:cubicBezTo>
                    <a:pt x="12510" y="24878"/>
                    <a:pt x="12539" y="24841"/>
                    <a:pt x="12567" y="24801"/>
                  </a:cubicBezTo>
                  <a:cubicBezTo>
                    <a:pt x="12595" y="24764"/>
                    <a:pt x="12617" y="24725"/>
                    <a:pt x="12642" y="24684"/>
                  </a:cubicBezTo>
                  <a:cubicBezTo>
                    <a:pt x="12662" y="24651"/>
                    <a:pt x="12678" y="24616"/>
                    <a:pt x="12691" y="24581"/>
                  </a:cubicBezTo>
                  <a:cubicBezTo>
                    <a:pt x="12705" y="24544"/>
                    <a:pt x="12714" y="24508"/>
                    <a:pt x="12724" y="24470"/>
                  </a:cubicBezTo>
                  <a:lnTo>
                    <a:pt x="12724" y="24471"/>
                  </a:lnTo>
                  <a:cubicBezTo>
                    <a:pt x="12730" y="24439"/>
                    <a:pt x="12736" y="24408"/>
                    <a:pt x="12740" y="24374"/>
                  </a:cubicBezTo>
                  <a:cubicBezTo>
                    <a:pt x="12741" y="24359"/>
                    <a:pt x="12742" y="24346"/>
                    <a:pt x="12741" y="24330"/>
                  </a:cubicBezTo>
                  <a:lnTo>
                    <a:pt x="12741" y="24330"/>
                  </a:lnTo>
                  <a:cubicBezTo>
                    <a:pt x="12806" y="24348"/>
                    <a:pt x="12869" y="24364"/>
                    <a:pt x="12933" y="24379"/>
                  </a:cubicBezTo>
                  <a:cubicBezTo>
                    <a:pt x="12964" y="24385"/>
                    <a:pt x="12997" y="24388"/>
                    <a:pt x="13028" y="24390"/>
                  </a:cubicBezTo>
                  <a:cubicBezTo>
                    <a:pt x="13062" y="24393"/>
                    <a:pt x="13097" y="24394"/>
                    <a:pt x="13132" y="24395"/>
                  </a:cubicBezTo>
                  <a:cubicBezTo>
                    <a:pt x="13145" y="24396"/>
                    <a:pt x="13158" y="24396"/>
                    <a:pt x="13171" y="24396"/>
                  </a:cubicBezTo>
                  <a:cubicBezTo>
                    <a:pt x="13220" y="24396"/>
                    <a:pt x="13269" y="24392"/>
                    <a:pt x="13317" y="24387"/>
                  </a:cubicBezTo>
                  <a:cubicBezTo>
                    <a:pt x="13380" y="24379"/>
                    <a:pt x="13444" y="24371"/>
                    <a:pt x="13508" y="24357"/>
                  </a:cubicBezTo>
                  <a:cubicBezTo>
                    <a:pt x="13540" y="24349"/>
                    <a:pt x="13572" y="24342"/>
                    <a:pt x="13604" y="24332"/>
                  </a:cubicBezTo>
                  <a:cubicBezTo>
                    <a:pt x="13637" y="24325"/>
                    <a:pt x="13669" y="24316"/>
                    <a:pt x="13700" y="24306"/>
                  </a:cubicBezTo>
                  <a:cubicBezTo>
                    <a:pt x="13732" y="24292"/>
                    <a:pt x="13766" y="24281"/>
                    <a:pt x="13798" y="24266"/>
                  </a:cubicBezTo>
                  <a:cubicBezTo>
                    <a:pt x="13829" y="24253"/>
                    <a:pt x="13859" y="24239"/>
                    <a:pt x="13888" y="24224"/>
                  </a:cubicBezTo>
                  <a:cubicBezTo>
                    <a:pt x="14010" y="24162"/>
                    <a:pt x="14133" y="24100"/>
                    <a:pt x="14242" y="24017"/>
                  </a:cubicBezTo>
                  <a:cubicBezTo>
                    <a:pt x="14272" y="23995"/>
                    <a:pt x="14300" y="23971"/>
                    <a:pt x="14328" y="23947"/>
                  </a:cubicBezTo>
                  <a:cubicBezTo>
                    <a:pt x="14351" y="23926"/>
                    <a:pt x="14375" y="23904"/>
                    <a:pt x="14396" y="23881"/>
                  </a:cubicBezTo>
                  <a:cubicBezTo>
                    <a:pt x="14440" y="23832"/>
                    <a:pt x="14485" y="23780"/>
                    <a:pt x="14530" y="23729"/>
                  </a:cubicBezTo>
                  <a:cubicBezTo>
                    <a:pt x="14576" y="23673"/>
                    <a:pt x="14619" y="23615"/>
                    <a:pt x="14662" y="23556"/>
                  </a:cubicBezTo>
                  <a:cubicBezTo>
                    <a:pt x="14700" y="23505"/>
                    <a:pt x="14729" y="23448"/>
                    <a:pt x="14760" y="23392"/>
                  </a:cubicBezTo>
                  <a:cubicBezTo>
                    <a:pt x="14793" y="23336"/>
                    <a:pt x="14824" y="23276"/>
                    <a:pt x="14850" y="23216"/>
                  </a:cubicBezTo>
                  <a:cubicBezTo>
                    <a:pt x="14860" y="23191"/>
                    <a:pt x="14868" y="23166"/>
                    <a:pt x="14876" y="23141"/>
                  </a:cubicBezTo>
                  <a:cubicBezTo>
                    <a:pt x="14888" y="23105"/>
                    <a:pt x="14893" y="23069"/>
                    <a:pt x="14897" y="23033"/>
                  </a:cubicBezTo>
                  <a:cubicBezTo>
                    <a:pt x="14899" y="23013"/>
                    <a:pt x="14901" y="22992"/>
                    <a:pt x="14899" y="22971"/>
                  </a:cubicBezTo>
                  <a:lnTo>
                    <a:pt x="14899" y="22971"/>
                  </a:lnTo>
                  <a:cubicBezTo>
                    <a:pt x="14914" y="22980"/>
                    <a:pt x="14927" y="22989"/>
                    <a:pt x="14940" y="22996"/>
                  </a:cubicBezTo>
                  <a:cubicBezTo>
                    <a:pt x="14996" y="23026"/>
                    <a:pt x="15053" y="23056"/>
                    <a:pt x="15111" y="23083"/>
                  </a:cubicBezTo>
                  <a:cubicBezTo>
                    <a:pt x="15191" y="23120"/>
                    <a:pt x="15274" y="23154"/>
                    <a:pt x="15357" y="23181"/>
                  </a:cubicBezTo>
                  <a:cubicBezTo>
                    <a:pt x="15395" y="23192"/>
                    <a:pt x="15433" y="23202"/>
                    <a:pt x="15470" y="23212"/>
                  </a:cubicBezTo>
                  <a:cubicBezTo>
                    <a:pt x="15497" y="23218"/>
                    <a:pt x="15524" y="23223"/>
                    <a:pt x="15552" y="23227"/>
                  </a:cubicBezTo>
                  <a:lnTo>
                    <a:pt x="15553" y="23227"/>
                  </a:lnTo>
                  <a:cubicBezTo>
                    <a:pt x="15557" y="23227"/>
                    <a:pt x="15559" y="23228"/>
                    <a:pt x="15562" y="23228"/>
                  </a:cubicBezTo>
                  <a:cubicBezTo>
                    <a:pt x="15598" y="23233"/>
                    <a:pt x="15634" y="23238"/>
                    <a:pt x="15670" y="23239"/>
                  </a:cubicBezTo>
                  <a:cubicBezTo>
                    <a:pt x="15687" y="23240"/>
                    <a:pt x="15704" y="23240"/>
                    <a:pt x="15720" y="23240"/>
                  </a:cubicBezTo>
                  <a:cubicBezTo>
                    <a:pt x="15764" y="23240"/>
                    <a:pt x="15808" y="23237"/>
                    <a:pt x="15851" y="23232"/>
                  </a:cubicBezTo>
                  <a:cubicBezTo>
                    <a:pt x="15882" y="23229"/>
                    <a:pt x="15913" y="23226"/>
                    <a:pt x="15941" y="23221"/>
                  </a:cubicBezTo>
                  <a:cubicBezTo>
                    <a:pt x="15970" y="23216"/>
                    <a:pt x="15998" y="23209"/>
                    <a:pt x="16026" y="23203"/>
                  </a:cubicBezTo>
                  <a:cubicBezTo>
                    <a:pt x="16055" y="23198"/>
                    <a:pt x="16086" y="23195"/>
                    <a:pt x="16117" y="23191"/>
                  </a:cubicBezTo>
                  <a:cubicBezTo>
                    <a:pt x="16148" y="23187"/>
                    <a:pt x="16178" y="23181"/>
                    <a:pt x="16209" y="23175"/>
                  </a:cubicBezTo>
                  <a:cubicBezTo>
                    <a:pt x="16240" y="23167"/>
                    <a:pt x="16270" y="23157"/>
                    <a:pt x="16300" y="23149"/>
                  </a:cubicBezTo>
                  <a:cubicBezTo>
                    <a:pt x="16326" y="23139"/>
                    <a:pt x="16353" y="23131"/>
                    <a:pt x="16379" y="23121"/>
                  </a:cubicBezTo>
                  <a:cubicBezTo>
                    <a:pt x="16439" y="23098"/>
                    <a:pt x="16494" y="23063"/>
                    <a:pt x="16544" y="23025"/>
                  </a:cubicBezTo>
                  <a:cubicBezTo>
                    <a:pt x="16568" y="23007"/>
                    <a:pt x="16592" y="22994"/>
                    <a:pt x="16615" y="22980"/>
                  </a:cubicBezTo>
                  <a:cubicBezTo>
                    <a:pt x="16637" y="22999"/>
                    <a:pt x="16658" y="23020"/>
                    <a:pt x="16679" y="23038"/>
                  </a:cubicBezTo>
                  <a:cubicBezTo>
                    <a:pt x="16733" y="23083"/>
                    <a:pt x="16792" y="23118"/>
                    <a:pt x="16853" y="23150"/>
                  </a:cubicBezTo>
                  <a:cubicBezTo>
                    <a:pt x="16911" y="23180"/>
                    <a:pt x="16968" y="23211"/>
                    <a:pt x="17027" y="23239"/>
                  </a:cubicBezTo>
                  <a:cubicBezTo>
                    <a:pt x="17085" y="23268"/>
                    <a:pt x="17147" y="23290"/>
                    <a:pt x="17209" y="23310"/>
                  </a:cubicBezTo>
                  <a:cubicBezTo>
                    <a:pt x="17211" y="23311"/>
                    <a:pt x="17214" y="23311"/>
                    <a:pt x="17216" y="23312"/>
                  </a:cubicBezTo>
                  <a:cubicBezTo>
                    <a:pt x="17275" y="23330"/>
                    <a:pt x="17335" y="23345"/>
                    <a:pt x="17395" y="23360"/>
                  </a:cubicBezTo>
                  <a:cubicBezTo>
                    <a:pt x="17463" y="23377"/>
                    <a:pt x="17530" y="23388"/>
                    <a:pt x="17600" y="23396"/>
                  </a:cubicBezTo>
                  <a:cubicBezTo>
                    <a:pt x="17667" y="23404"/>
                    <a:pt x="17734" y="23414"/>
                    <a:pt x="17801" y="23423"/>
                  </a:cubicBezTo>
                  <a:cubicBezTo>
                    <a:pt x="17866" y="23433"/>
                    <a:pt x="17931" y="23436"/>
                    <a:pt x="17997" y="23439"/>
                  </a:cubicBezTo>
                  <a:cubicBezTo>
                    <a:pt x="18009" y="23439"/>
                    <a:pt x="18021" y="23439"/>
                    <a:pt x="18033" y="23439"/>
                  </a:cubicBezTo>
                  <a:cubicBezTo>
                    <a:pt x="18153" y="23439"/>
                    <a:pt x="18273" y="23421"/>
                    <a:pt x="18390" y="23394"/>
                  </a:cubicBezTo>
                  <a:cubicBezTo>
                    <a:pt x="18454" y="23381"/>
                    <a:pt x="18518" y="23361"/>
                    <a:pt x="18581" y="23343"/>
                  </a:cubicBezTo>
                  <a:cubicBezTo>
                    <a:pt x="18645" y="23325"/>
                    <a:pt x="18710" y="23309"/>
                    <a:pt x="18773" y="23286"/>
                  </a:cubicBezTo>
                  <a:cubicBezTo>
                    <a:pt x="18835" y="23265"/>
                    <a:pt x="18892" y="23238"/>
                    <a:pt x="18950" y="23209"/>
                  </a:cubicBezTo>
                  <a:cubicBezTo>
                    <a:pt x="19012" y="23180"/>
                    <a:pt x="19074" y="23150"/>
                    <a:pt x="19133" y="23118"/>
                  </a:cubicBezTo>
                  <a:cubicBezTo>
                    <a:pt x="19160" y="23102"/>
                    <a:pt x="19189" y="23088"/>
                    <a:pt x="19216" y="23072"/>
                  </a:cubicBezTo>
                  <a:cubicBezTo>
                    <a:pt x="19232" y="23063"/>
                    <a:pt x="19248" y="23053"/>
                    <a:pt x="19263" y="23044"/>
                  </a:cubicBezTo>
                  <a:cubicBezTo>
                    <a:pt x="19300" y="23023"/>
                    <a:pt x="19334" y="22996"/>
                    <a:pt x="19365" y="22970"/>
                  </a:cubicBezTo>
                  <a:cubicBezTo>
                    <a:pt x="19390" y="22949"/>
                    <a:pt x="19413" y="22925"/>
                    <a:pt x="19438" y="22902"/>
                  </a:cubicBezTo>
                  <a:cubicBezTo>
                    <a:pt x="19461" y="22878"/>
                    <a:pt x="19484" y="22857"/>
                    <a:pt x="19506" y="22832"/>
                  </a:cubicBezTo>
                  <a:cubicBezTo>
                    <a:pt x="19548" y="22788"/>
                    <a:pt x="19588" y="22738"/>
                    <a:pt x="19625" y="22687"/>
                  </a:cubicBezTo>
                  <a:cubicBezTo>
                    <a:pt x="19649" y="22654"/>
                    <a:pt x="19670" y="22618"/>
                    <a:pt x="19688" y="22581"/>
                  </a:cubicBezTo>
                  <a:cubicBezTo>
                    <a:pt x="19695" y="22586"/>
                    <a:pt x="19700" y="22591"/>
                    <a:pt x="19706" y="22597"/>
                  </a:cubicBezTo>
                  <a:cubicBezTo>
                    <a:pt x="19757" y="22638"/>
                    <a:pt x="19809" y="22679"/>
                    <a:pt x="19863" y="22713"/>
                  </a:cubicBezTo>
                  <a:cubicBezTo>
                    <a:pt x="19889" y="22731"/>
                    <a:pt x="19917" y="22747"/>
                    <a:pt x="19945" y="22762"/>
                  </a:cubicBezTo>
                  <a:cubicBezTo>
                    <a:pt x="19975" y="22777"/>
                    <a:pt x="20005" y="22791"/>
                    <a:pt x="20035" y="22806"/>
                  </a:cubicBezTo>
                  <a:cubicBezTo>
                    <a:pt x="20095" y="22836"/>
                    <a:pt x="20156" y="22866"/>
                    <a:pt x="20217" y="22894"/>
                  </a:cubicBezTo>
                  <a:cubicBezTo>
                    <a:pt x="20273" y="22919"/>
                    <a:pt x="20331" y="22940"/>
                    <a:pt x="20388" y="22959"/>
                  </a:cubicBezTo>
                  <a:cubicBezTo>
                    <a:pt x="20393" y="22960"/>
                    <a:pt x="20399" y="22963"/>
                    <a:pt x="20404" y="22964"/>
                  </a:cubicBezTo>
                  <a:cubicBezTo>
                    <a:pt x="20465" y="22982"/>
                    <a:pt x="20529" y="22992"/>
                    <a:pt x="20593" y="23001"/>
                  </a:cubicBezTo>
                  <a:cubicBezTo>
                    <a:pt x="20656" y="23010"/>
                    <a:pt x="20718" y="23016"/>
                    <a:pt x="20782" y="23018"/>
                  </a:cubicBezTo>
                  <a:cubicBezTo>
                    <a:pt x="20792" y="23018"/>
                    <a:pt x="20802" y="23019"/>
                    <a:pt x="20812" y="23019"/>
                  </a:cubicBezTo>
                  <a:cubicBezTo>
                    <a:pt x="20834" y="23019"/>
                    <a:pt x="20855" y="23017"/>
                    <a:pt x="20877" y="23017"/>
                  </a:cubicBezTo>
                  <a:cubicBezTo>
                    <a:pt x="20911" y="23016"/>
                    <a:pt x="20946" y="23015"/>
                    <a:pt x="20978" y="23009"/>
                  </a:cubicBezTo>
                  <a:cubicBezTo>
                    <a:pt x="21009" y="23005"/>
                    <a:pt x="21038" y="23001"/>
                    <a:pt x="21069" y="22995"/>
                  </a:cubicBezTo>
                  <a:cubicBezTo>
                    <a:pt x="21104" y="22989"/>
                    <a:pt x="21135" y="22980"/>
                    <a:pt x="21167" y="22970"/>
                  </a:cubicBezTo>
                  <a:cubicBezTo>
                    <a:pt x="21197" y="22963"/>
                    <a:pt x="21227" y="22950"/>
                    <a:pt x="21256" y="22938"/>
                  </a:cubicBezTo>
                  <a:cubicBezTo>
                    <a:pt x="21287" y="22925"/>
                    <a:pt x="21318" y="22912"/>
                    <a:pt x="21349" y="22898"/>
                  </a:cubicBezTo>
                  <a:cubicBezTo>
                    <a:pt x="21409" y="22871"/>
                    <a:pt x="21467" y="22839"/>
                    <a:pt x="21522" y="22803"/>
                  </a:cubicBezTo>
                  <a:cubicBezTo>
                    <a:pt x="21576" y="22767"/>
                    <a:pt x="21630" y="22729"/>
                    <a:pt x="21679" y="22686"/>
                  </a:cubicBezTo>
                  <a:cubicBezTo>
                    <a:pt x="21729" y="22643"/>
                    <a:pt x="21777" y="22598"/>
                    <a:pt x="21824" y="22548"/>
                  </a:cubicBezTo>
                  <a:cubicBezTo>
                    <a:pt x="21863" y="22510"/>
                    <a:pt x="21899" y="22470"/>
                    <a:pt x="21935" y="22428"/>
                  </a:cubicBezTo>
                  <a:cubicBezTo>
                    <a:pt x="21971" y="22387"/>
                    <a:pt x="22003" y="22345"/>
                    <a:pt x="22037" y="22300"/>
                  </a:cubicBezTo>
                  <a:cubicBezTo>
                    <a:pt x="22065" y="22262"/>
                    <a:pt x="22092" y="22221"/>
                    <a:pt x="22118" y="22181"/>
                  </a:cubicBezTo>
                  <a:cubicBezTo>
                    <a:pt x="22147" y="22138"/>
                    <a:pt x="22175" y="22097"/>
                    <a:pt x="22205" y="22055"/>
                  </a:cubicBezTo>
                  <a:cubicBezTo>
                    <a:pt x="22241" y="22001"/>
                    <a:pt x="22277" y="21949"/>
                    <a:pt x="22309" y="21893"/>
                  </a:cubicBezTo>
                  <a:cubicBezTo>
                    <a:pt x="22347" y="21826"/>
                    <a:pt x="22373" y="21751"/>
                    <a:pt x="22397" y="21679"/>
                  </a:cubicBezTo>
                  <a:cubicBezTo>
                    <a:pt x="22412" y="21634"/>
                    <a:pt x="22425" y="21588"/>
                    <a:pt x="22437" y="21544"/>
                  </a:cubicBezTo>
                  <a:cubicBezTo>
                    <a:pt x="22447" y="21504"/>
                    <a:pt x="22451" y="21462"/>
                    <a:pt x="22451" y="21421"/>
                  </a:cubicBezTo>
                  <a:lnTo>
                    <a:pt x="22489" y="21406"/>
                  </a:lnTo>
                  <a:cubicBezTo>
                    <a:pt x="22548" y="21380"/>
                    <a:pt x="22605" y="21349"/>
                    <a:pt x="22659" y="21315"/>
                  </a:cubicBezTo>
                  <a:cubicBezTo>
                    <a:pt x="22715" y="21279"/>
                    <a:pt x="22770" y="21242"/>
                    <a:pt x="22822" y="21200"/>
                  </a:cubicBezTo>
                  <a:cubicBezTo>
                    <a:pt x="22873" y="21159"/>
                    <a:pt x="22918" y="21114"/>
                    <a:pt x="22964" y="21066"/>
                  </a:cubicBezTo>
                  <a:cubicBezTo>
                    <a:pt x="22988" y="21041"/>
                    <a:pt x="23008" y="21015"/>
                    <a:pt x="23028" y="20989"/>
                  </a:cubicBezTo>
                  <a:cubicBezTo>
                    <a:pt x="23049" y="20962"/>
                    <a:pt x="23069" y="20935"/>
                    <a:pt x="23091" y="20907"/>
                  </a:cubicBezTo>
                  <a:cubicBezTo>
                    <a:pt x="23132" y="20855"/>
                    <a:pt x="23171" y="20799"/>
                    <a:pt x="23206" y="20742"/>
                  </a:cubicBezTo>
                  <a:cubicBezTo>
                    <a:pt x="23222" y="20714"/>
                    <a:pt x="23238" y="20685"/>
                    <a:pt x="23253" y="20657"/>
                  </a:cubicBezTo>
                  <a:cubicBezTo>
                    <a:pt x="23269" y="20628"/>
                    <a:pt x="23284" y="20598"/>
                    <a:pt x="23299" y="20569"/>
                  </a:cubicBezTo>
                  <a:cubicBezTo>
                    <a:pt x="23333" y="20500"/>
                    <a:pt x="23364" y="20429"/>
                    <a:pt x="23389" y="20357"/>
                  </a:cubicBezTo>
                  <a:cubicBezTo>
                    <a:pt x="23415" y="20288"/>
                    <a:pt x="23437" y="20216"/>
                    <a:pt x="23452" y="20144"/>
                  </a:cubicBezTo>
                  <a:cubicBezTo>
                    <a:pt x="23468" y="20073"/>
                    <a:pt x="23470" y="19998"/>
                    <a:pt x="23468" y="19925"/>
                  </a:cubicBezTo>
                  <a:cubicBezTo>
                    <a:pt x="23468" y="19900"/>
                    <a:pt x="23465" y="19877"/>
                    <a:pt x="23464" y="19853"/>
                  </a:cubicBezTo>
                  <a:lnTo>
                    <a:pt x="23464" y="19853"/>
                  </a:lnTo>
                  <a:cubicBezTo>
                    <a:pt x="23473" y="19860"/>
                    <a:pt x="23482" y="19869"/>
                    <a:pt x="23492" y="19877"/>
                  </a:cubicBezTo>
                  <a:cubicBezTo>
                    <a:pt x="23543" y="19920"/>
                    <a:pt x="23597" y="19961"/>
                    <a:pt x="23650" y="19999"/>
                  </a:cubicBezTo>
                  <a:cubicBezTo>
                    <a:pt x="23707" y="20039"/>
                    <a:pt x="23767" y="20074"/>
                    <a:pt x="23829" y="20107"/>
                  </a:cubicBezTo>
                  <a:cubicBezTo>
                    <a:pt x="23919" y="20157"/>
                    <a:pt x="24014" y="20194"/>
                    <a:pt x="24112" y="20225"/>
                  </a:cubicBezTo>
                  <a:cubicBezTo>
                    <a:pt x="24141" y="20234"/>
                    <a:pt x="24170" y="20244"/>
                    <a:pt x="24199" y="20251"/>
                  </a:cubicBezTo>
                  <a:cubicBezTo>
                    <a:pt x="24227" y="20259"/>
                    <a:pt x="24257" y="20264"/>
                    <a:pt x="24285" y="20270"/>
                  </a:cubicBezTo>
                  <a:cubicBezTo>
                    <a:pt x="24305" y="20273"/>
                    <a:pt x="24323" y="20276"/>
                    <a:pt x="24342" y="20278"/>
                  </a:cubicBezTo>
                  <a:cubicBezTo>
                    <a:pt x="24363" y="20281"/>
                    <a:pt x="24382" y="20282"/>
                    <a:pt x="24403" y="20283"/>
                  </a:cubicBezTo>
                  <a:cubicBezTo>
                    <a:pt x="24430" y="20286"/>
                    <a:pt x="24457" y="20287"/>
                    <a:pt x="24484" y="20287"/>
                  </a:cubicBezTo>
                  <a:cubicBezTo>
                    <a:pt x="24524" y="20287"/>
                    <a:pt x="24563" y="20285"/>
                    <a:pt x="24602" y="20283"/>
                  </a:cubicBezTo>
                  <a:cubicBezTo>
                    <a:pt x="24738" y="20278"/>
                    <a:pt x="24875" y="20267"/>
                    <a:pt x="25011" y="20250"/>
                  </a:cubicBezTo>
                  <a:cubicBezTo>
                    <a:pt x="25074" y="20241"/>
                    <a:pt x="25139" y="20230"/>
                    <a:pt x="25198" y="20214"/>
                  </a:cubicBezTo>
                  <a:cubicBezTo>
                    <a:pt x="25231" y="20204"/>
                    <a:pt x="25262" y="20197"/>
                    <a:pt x="25293" y="20187"/>
                  </a:cubicBezTo>
                  <a:cubicBezTo>
                    <a:pt x="25330" y="20175"/>
                    <a:pt x="25364" y="20162"/>
                    <a:pt x="25399" y="20148"/>
                  </a:cubicBezTo>
                  <a:cubicBezTo>
                    <a:pt x="25432" y="20135"/>
                    <a:pt x="25465" y="20121"/>
                    <a:pt x="25497" y="20105"/>
                  </a:cubicBezTo>
                  <a:cubicBezTo>
                    <a:pt x="25530" y="20089"/>
                    <a:pt x="25561" y="20070"/>
                    <a:pt x="25593" y="20050"/>
                  </a:cubicBezTo>
                  <a:cubicBezTo>
                    <a:pt x="25625" y="20028"/>
                    <a:pt x="25655" y="20001"/>
                    <a:pt x="25683" y="19972"/>
                  </a:cubicBezTo>
                  <a:cubicBezTo>
                    <a:pt x="25704" y="19952"/>
                    <a:pt x="25725" y="19929"/>
                    <a:pt x="25743" y="19906"/>
                  </a:cubicBezTo>
                  <a:cubicBezTo>
                    <a:pt x="25752" y="19895"/>
                    <a:pt x="25762" y="19883"/>
                    <a:pt x="25771" y="19870"/>
                  </a:cubicBezTo>
                  <a:cubicBezTo>
                    <a:pt x="25777" y="19863"/>
                    <a:pt x="25786" y="19854"/>
                    <a:pt x="25791" y="19844"/>
                  </a:cubicBezTo>
                  <a:cubicBezTo>
                    <a:pt x="25798" y="19848"/>
                    <a:pt x="25805" y="19852"/>
                    <a:pt x="25812" y="19855"/>
                  </a:cubicBezTo>
                  <a:cubicBezTo>
                    <a:pt x="25837" y="19867"/>
                    <a:pt x="25862" y="19875"/>
                    <a:pt x="25888" y="19886"/>
                  </a:cubicBezTo>
                  <a:cubicBezTo>
                    <a:pt x="25898" y="19890"/>
                    <a:pt x="25908" y="19893"/>
                    <a:pt x="25919" y="19896"/>
                  </a:cubicBezTo>
                  <a:cubicBezTo>
                    <a:pt x="25958" y="19909"/>
                    <a:pt x="25999" y="19917"/>
                    <a:pt x="26041" y="19921"/>
                  </a:cubicBezTo>
                  <a:cubicBezTo>
                    <a:pt x="26053" y="19922"/>
                    <a:pt x="26066" y="19922"/>
                    <a:pt x="26079" y="19922"/>
                  </a:cubicBezTo>
                  <a:cubicBezTo>
                    <a:pt x="26109" y="19922"/>
                    <a:pt x="26138" y="19920"/>
                    <a:pt x="26167" y="19919"/>
                  </a:cubicBezTo>
                  <a:cubicBezTo>
                    <a:pt x="26272" y="19910"/>
                    <a:pt x="26378" y="19901"/>
                    <a:pt x="26482" y="19891"/>
                  </a:cubicBezTo>
                  <a:cubicBezTo>
                    <a:pt x="26552" y="19884"/>
                    <a:pt x="26623" y="19873"/>
                    <a:pt x="26690" y="19855"/>
                  </a:cubicBezTo>
                  <a:cubicBezTo>
                    <a:pt x="26770" y="19834"/>
                    <a:pt x="26844" y="19795"/>
                    <a:pt x="26911" y="19748"/>
                  </a:cubicBezTo>
                  <a:lnTo>
                    <a:pt x="26911" y="19748"/>
                  </a:lnTo>
                  <a:cubicBezTo>
                    <a:pt x="26910" y="19748"/>
                    <a:pt x="26910" y="19749"/>
                    <a:pt x="26910" y="19749"/>
                  </a:cubicBezTo>
                  <a:cubicBezTo>
                    <a:pt x="26918" y="19743"/>
                    <a:pt x="26927" y="19738"/>
                    <a:pt x="26936" y="19730"/>
                  </a:cubicBezTo>
                  <a:cubicBezTo>
                    <a:pt x="26944" y="19725"/>
                    <a:pt x="26952" y="19718"/>
                    <a:pt x="26960" y="19713"/>
                  </a:cubicBezTo>
                  <a:cubicBezTo>
                    <a:pt x="26973" y="19703"/>
                    <a:pt x="26987" y="19694"/>
                    <a:pt x="26999" y="19683"/>
                  </a:cubicBezTo>
                  <a:cubicBezTo>
                    <a:pt x="27027" y="19663"/>
                    <a:pt x="27054" y="19641"/>
                    <a:pt x="27081" y="19619"/>
                  </a:cubicBezTo>
                  <a:cubicBezTo>
                    <a:pt x="27133" y="19576"/>
                    <a:pt x="27185" y="19533"/>
                    <a:pt x="27234" y="19483"/>
                  </a:cubicBezTo>
                  <a:cubicBezTo>
                    <a:pt x="27323" y="19390"/>
                    <a:pt x="27407" y="19290"/>
                    <a:pt x="27466" y="19174"/>
                  </a:cubicBezTo>
                  <a:cubicBezTo>
                    <a:pt x="27479" y="19146"/>
                    <a:pt x="27493" y="19119"/>
                    <a:pt x="27505" y="19090"/>
                  </a:cubicBezTo>
                  <a:cubicBezTo>
                    <a:pt x="27519" y="19060"/>
                    <a:pt x="27533" y="19028"/>
                    <a:pt x="27543" y="18997"/>
                  </a:cubicBezTo>
                  <a:cubicBezTo>
                    <a:pt x="27551" y="18967"/>
                    <a:pt x="27561" y="18939"/>
                    <a:pt x="27567" y="18909"/>
                  </a:cubicBezTo>
                  <a:cubicBezTo>
                    <a:pt x="27575" y="18873"/>
                    <a:pt x="27580" y="18837"/>
                    <a:pt x="27584" y="18800"/>
                  </a:cubicBezTo>
                  <a:cubicBezTo>
                    <a:pt x="27586" y="18779"/>
                    <a:pt x="27585" y="18759"/>
                    <a:pt x="27584" y="18738"/>
                  </a:cubicBezTo>
                  <a:lnTo>
                    <a:pt x="27584" y="18738"/>
                  </a:lnTo>
                  <a:lnTo>
                    <a:pt x="27585" y="18739"/>
                  </a:lnTo>
                  <a:cubicBezTo>
                    <a:pt x="27590" y="18744"/>
                    <a:pt x="27595" y="18748"/>
                    <a:pt x="27598" y="18752"/>
                  </a:cubicBezTo>
                  <a:cubicBezTo>
                    <a:pt x="27622" y="18771"/>
                    <a:pt x="27648" y="18785"/>
                    <a:pt x="27675" y="18799"/>
                  </a:cubicBezTo>
                  <a:cubicBezTo>
                    <a:pt x="27709" y="18814"/>
                    <a:pt x="27744" y="18828"/>
                    <a:pt x="27778" y="18838"/>
                  </a:cubicBezTo>
                  <a:cubicBezTo>
                    <a:pt x="27783" y="18840"/>
                    <a:pt x="27787" y="18840"/>
                    <a:pt x="27791" y="18841"/>
                  </a:cubicBezTo>
                  <a:cubicBezTo>
                    <a:pt x="27822" y="18852"/>
                    <a:pt x="27854" y="18861"/>
                    <a:pt x="27885" y="18868"/>
                  </a:cubicBezTo>
                  <a:cubicBezTo>
                    <a:pt x="27920" y="18877"/>
                    <a:pt x="27954" y="18885"/>
                    <a:pt x="27989" y="18892"/>
                  </a:cubicBezTo>
                  <a:cubicBezTo>
                    <a:pt x="28053" y="18904"/>
                    <a:pt x="28120" y="18909"/>
                    <a:pt x="28186" y="18909"/>
                  </a:cubicBezTo>
                  <a:cubicBezTo>
                    <a:pt x="28192" y="18909"/>
                    <a:pt x="28198" y="18909"/>
                    <a:pt x="28204" y="18909"/>
                  </a:cubicBezTo>
                  <a:cubicBezTo>
                    <a:pt x="28282" y="18908"/>
                    <a:pt x="28362" y="18893"/>
                    <a:pt x="28437" y="18867"/>
                  </a:cubicBezTo>
                  <a:cubicBezTo>
                    <a:pt x="28516" y="18840"/>
                    <a:pt x="28591" y="18796"/>
                    <a:pt x="28656" y="18743"/>
                  </a:cubicBezTo>
                  <a:cubicBezTo>
                    <a:pt x="28697" y="18711"/>
                    <a:pt x="28735" y="18671"/>
                    <a:pt x="28772" y="18634"/>
                  </a:cubicBezTo>
                  <a:cubicBezTo>
                    <a:pt x="28807" y="18599"/>
                    <a:pt x="28835" y="18559"/>
                    <a:pt x="28865" y="18520"/>
                  </a:cubicBezTo>
                  <a:cubicBezTo>
                    <a:pt x="28883" y="18496"/>
                    <a:pt x="28902" y="18472"/>
                    <a:pt x="28919" y="18446"/>
                  </a:cubicBezTo>
                  <a:cubicBezTo>
                    <a:pt x="28929" y="18433"/>
                    <a:pt x="28939" y="18417"/>
                    <a:pt x="28949" y="18402"/>
                  </a:cubicBezTo>
                  <a:cubicBezTo>
                    <a:pt x="28970" y="18365"/>
                    <a:pt x="28988" y="18327"/>
                    <a:pt x="29004" y="18289"/>
                  </a:cubicBezTo>
                  <a:cubicBezTo>
                    <a:pt x="29022" y="18245"/>
                    <a:pt x="29037" y="18200"/>
                    <a:pt x="29048" y="18154"/>
                  </a:cubicBezTo>
                  <a:cubicBezTo>
                    <a:pt x="29057" y="18115"/>
                    <a:pt x="29062" y="18074"/>
                    <a:pt x="29068" y="18036"/>
                  </a:cubicBezTo>
                  <a:cubicBezTo>
                    <a:pt x="29079" y="17966"/>
                    <a:pt x="29082" y="17897"/>
                    <a:pt x="29083" y="17827"/>
                  </a:cubicBezTo>
                  <a:cubicBezTo>
                    <a:pt x="29084" y="17793"/>
                    <a:pt x="29083" y="17758"/>
                    <a:pt x="29082" y="17723"/>
                  </a:cubicBezTo>
                  <a:cubicBezTo>
                    <a:pt x="29082" y="17690"/>
                    <a:pt x="29077" y="17655"/>
                    <a:pt x="29074" y="17622"/>
                  </a:cubicBezTo>
                  <a:cubicBezTo>
                    <a:pt x="29072" y="17588"/>
                    <a:pt x="29065" y="17555"/>
                    <a:pt x="29060" y="17521"/>
                  </a:cubicBezTo>
                  <a:cubicBezTo>
                    <a:pt x="29058" y="17507"/>
                    <a:pt x="29055" y="17494"/>
                    <a:pt x="29052" y="17481"/>
                  </a:cubicBezTo>
                  <a:cubicBezTo>
                    <a:pt x="29048" y="17460"/>
                    <a:pt x="29046" y="17442"/>
                    <a:pt x="29041" y="17422"/>
                  </a:cubicBezTo>
                  <a:cubicBezTo>
                    <a:pt x="29037" y="17413"/>
                    <a:pt x="29036" y="17404"/>
                    <a:pt x="29034" y="17396"/>
                  </a:cubicBezTo>
                  <a:lnTo>
                    <a:pt x="29034" y="17395"/>
                  </a:lnTo>
                  <a:cubicBezTo>
                    <a:pt x="29051" y="17397"/>
                    <a:pt x="29067" y="17398"/>
                    <a:pt x="29083" y="17398"/>
                  </a:cubicBezTo>
                  <a:cubicBezTo>
                    <a:pt x="29088" y="17399"/>
                    <a:pt x="29094" y="17399"/>
                    <a:pt x="29099" y="17399"/>
                  </a:cubicBezTo>
                  <a:cubicBezTo>
                    <a:pt x="29122" y="17399"/>
                    <a:pt x="29145" y="17396"/>
                    <a:pt x="29169" y="17393"/>
                  </a:cubicBezTo>
                  <a:cubicBezTo>
                    <a:pt x="29202" y="17391"/>
                    <a:pt x="29234" y="17386"/>
                    <a:pt x="29268" y="17378"/>
                  </a:cubicBezTo>
                  <a:cubicBezTo>
                    <a:pt x="29331" y="17365"/>
                    <a:pt x="29392" y="17342"/>
                    <a:pt x="29453" y="17319"/>
                  </a:cubicBezTo>
                  <a:cubicBezTo>
                    <a:pt x="29515" y="17295"/>
                    <a:pt x="29574" y="17267"/>
                    <a:pt x="29633" y="17236"/>
                  </a:cubicBezTo>
                  <a:cubicBezTo>
                    <a:pt x="29690" y="17206"/>
                    <a:pt x="29743" y="17168"/>
                    <a:pt x="29796" y="17133"/>
                  </a:cubicBezTo>
                  <a:cubicBezTo>
                    <a:pt x="29850" y="17098"/>
                    <a:pt x="29901" y="17062"/>
                    <a:pt x="29953" y="17026"/>
                  </a:cubicBezTo>
                  <a:cubicBezTo>
                    <a:pt x="30062" y="16949"/>
                    <a:pt x="30166" y="16865"/>
                    <a:pt x="30269" y="16778"/>
                  </a:cubicBezTo>
                  <a:cubicBezTo>
                    <a:pt x="30373" y="16690"/>
                    <a:pt x="30474" y="16596"/>
                    <a:pt x="30574" y="16503"/>
                  </a:cubicBezTo>
                  <a:cubicBezTo>
                    <a:pt x="30620" y="16461"/>
                    <a:pt x="30665" y="16418"/>
                    <a:pt x="30707" y="16376"/>
                  </a:cubicBezTo>
                  <a:cubicBezTo>
                    <a:pt x="30759" y="16324"/>
                    <a:pt x="30809" y="16272"/>
                    <a:pt x="30861" y="16219"/>
                  </a:cubicBezTo>
                  <a:cubicBezTo>
                    <a:pt x="30902" y="16175"/>
                    <a:pt x="30945" y="16132"/>
                    <a:pt x="30985" y="16086"/>
                  </a:cubicBezTo>
                  <a:cubicBezTo>
                    <a:pt x="31029" y="16033"/>
                    <a:pt x="31074" y="15978"/>
                    <a:pt x="31117" y="15923"/>
                  </a:cubicBezTo>
                  <a:cubicBezTo>
                    <a:pt x="31161" y="15869"/>
                    <a:pt x="31204" y="15813"/>
                    <a:pt x="31245" y="15757"/>
                  </a:cubicBezTo>
                  <a:cubicBezTo>
                    <a:pt x="31282" y="15704"/>
                    <a:pt x="31312" y="15644"/>
                    <a:pt x="31342" y="15587"/>
                  </a:cubicBezTo>
                  <a:cubicBezTo>
                    <a:pt x="31354" y="15564"/>
                    <a:pt x="31365" y="15536"/>
                    <a:pt x="31375" y="15510"/>
                  </a:cubicBezTo>
                  <a:cubicBezTo>
                    <a:pt x="31380" y="15500"/>
                    <a:pt x="31383" y="15489"/>
                    <a:pt x="31387" y="15478"/>
                  </a:cubicBezTo>
                  <a:cubicBezTo>
                    <a:pt x="31392" y="15461"/>
                    <a:pt x="31400" y="15445"/>
                    <a:pt x="31404" y="15427"/>
                  </a:cubicBezTo>
                  <a:cubicBezTo>
                    <a:pt x="31411" y="15404"/>
                    <a:pt x="31419" y="15378"/>
                    <a:pt x="31424" y="15352"/>
                  </a:cubicBezTo>
                  <a:cubicBezTo>
                    <a:pt x="31432" y="15318"/>
                    <a:pt x="31440" y="15285"/>
                    <a:pt x="31446" y="15250"/>
                  </a:cubicBezTo>
                  <a:cubicBezTo>
                    <a:pt x="31451" y="15221"/>
                    <a:pt x="31455" y="15193"/>
                    <a:pt x="31460" y="15164"/>
                  </a:cubicBezTo>
                  <a:cubicBezTo>
                    <a:pt x="31463" y="15136"/>
                    <a:pt x="31463" y="15110"/>
                    <a:pt x="31463" y="15082"/>
                  </a:cubicBezTo>
                  <a:cubicBezTo>
                    <a:pt x="31548" y="15063"/>
                    <a:pt x="31627" y="15022"/>
                    <a:pt x="31703" y="14977"/>
                  </a:cubicBezTo>
                  <a:cubicBezTo>
                    <a:pt x="31759" y="14945"/>
                    <a:pt x="31814" y="14909"/>
                    <a:pt x="31865" y="14870"/>
                  </a:cubicBezTo>
                  <a:cubicBezTo>
                    <a:pt x="31921" y="14828"/>
                    <a:pt x="31973" y="14784"/>
                    <a:pt x="32025" y="14738"/>
                  </a:cubicBezTo>
                  <a:cubicBezTo>
                    <a:pt x="32077" y="14693"/>
                    <a:pt x="32125" y="14645"/>
                    <a:pt x="32174" y="14597"/>
                  </a:cubicBezTo>
                  <a:cubicBezTo>
                    <a:pt x="32220" y="14550"/>
                    <a:pt x="32266" y="14504"/>
                    <a:pt x="32307" y="14454"/>
                  </a:cubicBezTo>
                  <a:cubicBezTo>
                    <a:pt x="32396" y="14347"/>
                    <a:pt x="32472" y="14232"/>
                    <a:pt x="32549" y="14116"/>
                  </a:cubicBezTo>
                  <a:cubicBezTo>
                    <a:pt x="32587" y="14059"/>
                    <a:pt x="32621" y="14000"/>
                    <a:pt x="32653" y="13939"/>
                  </a:cubicBezTo>
                  <a:cubicBezTo>
                    <a:pt x="32684" y="13879"/>
                    <a:pt x="32705" y="13815"/>
                    <a:pt x="32727" y="13752"/>
                  </a:cubicBezTo>
                  <a:cubicBezTo>
                    <a:pt x="32737" y="13724"/>
                    <a:pt x="32744" y="13696"/>
                    <a:pt x="32752" y="13666"/>
                  </a:cubicBezTo>
                  <a:cubicBezTo>
                    <a:pt x="32761" y="13631"/>
                    <a:pt x="32768" y="13595"/>
                    <a:pt x="32775" y="13559"/>
                  </a:cubicBezTo>
                  <a:cubicBezTo>
                    <a:pt x="32784" y="13495"/>
                    <a:pt x="32792" y="13433"/>
                    <a:pt x="32793" y="13368"/>
                  </a:cubicBezTo>
                  <a:cubicBezTo>
                    <a:pt x="32794" y="13305"/>
                    <a:pt x="32796" y="13242"/>
                    <a:pt x="32788" y="13178"/>
                  </a:cubicBezTo>
                  <a:cubicBezTo>
                    <a:pt x="32782" y="13126"/>
                    <a:pt x="32773" y="13073"/>
                    <a:pt x="32762" y="13023"/>
                  </a:cubicBezTo>
                  <a:cubicBezTo>
                    <a:pt x="32767" y="13021"/>
                    <a:pt x="32772" y="13017"/>
                    <a:pt x="32778" y="13015"/>
                  </a:cubicBezTo>
                  <a:cubicBezTo>
                    <a:pt x="32808" y="12995"/>
                    <a:pt x="32837" y="12975"/>
                    <a:pt x="32866" y="12955"/>
                  </a:cubicBezTo>
                  <a:cubicBezTo>
                    <a:pt x="32897" y="12932"/>
                    <a:pt x="32927" y="12907"/>
                    <a:pt x="32958" y="12882"/>
                  </a:cubicBezTo>
                  <a:cubicBezTo>
                    <a:pt x="32984" y="12861"/>
                    <a:pt x="33009" y="12837"/>
                    <a:pt x="33033" y="12815"/>
                  </a:cubicBezTo>
                  <a:cubicBezTo>
                    <a:pt x="33060" y="12791"/>
                    <a:pt x="33086" y="12765"/>
                    <a:pt x="33112" y="12739"/>
                  </a:cubicBezTo>
                  <a:cubicBezTo>
                    <a:pt x="33160" y="12691"/>
                    <a:pt x="33206" y="12638"/>
                    <a:pt x="33250" y="12583"/>
                  </a:cubicBezTo>
                  <a:cubicBezTo>
                    <a:pt x="33335" y="12478"/>
                    <a:pt x="33408" y="12362"/>
                    <a:pt x="33473" y="12244"/>
                  </a:cubicBezTo>
                  <a:cubicBezTo>
                    <a:pt x="33506" y="12184"/>
                    <a:pt x="33535" y="12123"/>
                    <a:pt x="33562" y="12060"/>
                  </a:cubicBezTo>
                  <a:cubicBezTo>
                    <a:pt x="33591" y="11996"/>
                    <a:pt x="33609" y="11931"/>
                    <a:pt x="33629" y="11864"/>
                  </a:cubicBezTo>
                  <a:cubicBezTo>
                    <a:pt x="33648" y="11798"/>
                    <a:pt x="33663" y="11732"/>
                    <a:pt x="33679" y="11666"/>
                  </a:cubicBezTo>
                  <a:cubicBezTo>
                    <a:pt x="33695" y="11602"/>
                    <a:pt x="33711" y="11536"/>
                    <a:pt x="33726" y="11472"/>
                  </a:cubicBezTo>
                  <a:cubicBezTo>
                    <a:pt x="33741" y="11405"/>
                    <a:pt x="33751" y="11336"/>
                    <a:pt x="33758" y="11268"/>
                  </a:cubicBezTo>
                  <a:cubicBezTo>
                    <a:pt x="33761" y="11240"/>
                    <a:pt x="33762" y="11207"/>
                    <a:pt x="33763" y="11178"/>
                  </a:cubicBezTo>
                  <a:cubicBezTo>
                    <a:pt x="33764" y="11138"/>
                    <a:pt x="33764" y="11098"/>
                    <a:pt x="33764" y="11060"/>
                  </a:cubicBezTo>
                  <a:cubicBezTo>
                    <a:pt x="33763" y="10997"/>
                    <a:pt x="33762" y="10933"/>
                    <a:pt x="33757" y="10871"/>
                  </a:cubicBezTo>
                  <a:cubicBezTo>
                    <a:pt x="33751" y="10798"/>
                    <a:pt x="33741" y="10726"/>
                    <a:pt x="33730" y="10653"/>
                  </a:cubicBezTo>
                  <a:cubicBezTo>
                    <a:pt x="33718" y="10586"/>
                    <a:pt x="33701" y="10520"/>
                    <a:pt x="33684" y="10456"/>
                  </a:cubicBezTo>
                  <a:cubicBezTo>
                    <a:pt x="33665" y="10391"/>
                    <a:pt x="33639" y="10328"/>
                    <a:pt x="33616" y="10265"/>
                  </a:cubicBezTo>
                  <a:cubicBezTo>
                    <a:pt x="33598" y="10218"/>
                    <a:pt x="33575" y="10172"/>
                    <a:pt x="33552" y="10126"/>
                  </a:cubicBezTo>
                  <a:cubicBezTo>
                    <a:pt x="33532" y="10082"/>
                    <a:pt x="33508" y="10038"/>
                    <a:pt x="33483" y="9997"/>
                  </a:cubicBezTo>
                  <a:cubicBezTo>
                    <a:pt x="33446" y="9931"/>
                    <a:pt x="33405" y="9869"/>
                    <a:pt x="33364" y="9807"/>
                  </a:cubicBezTo>
                  <a:cubicBezTo>
                    <a:pt x="33366" y="9798"/>
                    <a:pt x="33369" y="9791"/>
                    <a:pt x="33370" y="9781"/>
                  </a:cubicBezTo>
                  <a:cubicBezTo>
                    <a:pt x="33372" y="9748"/>
                    <a:pt x="33374" y="9714"/>
                    <a:pt x="33374" y="9681"/>
                  </a:cubicBezTo>
                  <a:cubicBezTo>
                    <a:pt x="33374" y="9612"/>
                    <a:pt x="33372" y="9544"/>
                    <a:pt x="33370" y="9476"/>
                  </a:cubicBezTo>
                  <a:cubicBezTo>
                    <a:pt x="33366" y="9404"/>
                    <a:pt x="33365" y="9332"/>
                    <a:pt x="33358" y="9260"/>
                  </a:cubicBezTo>
                  <a:cubicBezTo>
                    <a:pt x="33355" y="9223"/>
                    <a:pt x="33351" y="9186"/>
                    <a:pt x="33348" y="9148"/>
                  </a:cubicBezTo>
                  <a:cubicBezTo>
                    <a:pt x="33345" y="9112"/>
                    <a:pt x="33340" y="9078"/>
                    <a:pt x="33336" y="9042"/>
                  </a:cubicBezTo>
                  <a:cubicBezTo>
                    <a:pt x="33329" y="8982"/>
                    <a:pt x="33320" y="8921"/>
                    <a:pt x="33308" y="8862"/>
                  </a:cubicBezTo>
                  <a:cubicBezTo>
                    <a:pt x="33302" y="8830"/>
                    <a:pt x="33297" y="8796"/>
                    <a:pt x="33287" y="8764"/>
                  </a:cubicBezTo>
                  <a:cubicBezTo>
                    <a:pt x="33277" y="8725"/>
                    <a:pt x="33267" y="8687"/>
                    <a:pt x="33256" y="8649"/>
                  </a:cubicBezTo>
                  <a:cubicBezTo>
                    <a:pt x="33247" y="8615"/>
                    <a:pt x="33236" y="8584"/>
                    <a:pt x="33225" y="8551"/>
                  </a:cubicBezTo>
                  <a:cubicBezTo>
                    <a:pt x="33215" y="8518"/>
                    <a:pt x="33202" y="8485"/>
                    <a:pt x="33190" y="8453"/>
                  </a:cubicBezTo>
                  <a:cubicBezTo>
                    <a:pt x="33169" y="8392"/>
                    <a:pt x="33145" y="8334"/>
                    <a:pt x="33118" y="8275"/>
                  </a:cubicBezTo>
                  <a:cubicBezTo>
                    <a:pt x="33091" y="8213"/>
                    <a:pt x="33062" y="8152"/>
                    <a:pt x="33029" y="8093"/>
                  </a:cubicBezTo>
                  <a:cubicBezTo>
                    <a:pt x="33021" y="8077"/>
                    <a:pt x="33013" y="8063"/>
                    <a:pt x="33003" y="8048"/>
                  </a:cubicBezTo>
                  <a:cubicBezTo>
                    <a:pt x="32994" y="8032"/>
                    <a:pt x="32984" y="8017"/>
                    <a:pt x="32974" y="8001"/>
                  </a:cubicBezTo>
                  <a:cubicBezTo>
                    <a:pt x="32954" y="7970"/>
                    <a:pt x="32931" y="7940"/>
                    <a:pt x="32910" y="7911"/>
                  </a:cubicBezTo>
                  <a:cubicBezTo>
                    <a:pt x="32868" y="7857"/>
                    <a:pt x="32823" y="7805"/>
                    <a:pt x="32776" y="7754"/>
                  </a:cubicBezTo>
                  <a:cubicBezTo>
                    <a:pt x="32755" y="7732"/>
                    <a:pt x="32732" y="7710"/>
                    <a:pt x="32709" y="7686"/>
                  </a:cubicBezTo>
                  <a:cubicBezTo>
                    <a:pt x="32684" y="7661"/>
                    <a:pt x="32658" y="7638"/>
                    <a:pt x="32631" y="7614"/>
                  </a:cubicBezTo>
                  <a:cubicBezTo>
                    <a:pt x="32607" y="7593"/>
                    <a:pt x="32581" y="7574"/>
                    <a:pt x="32557" y="7553"/>
                  </a:cubicBezTo>
                  <a:cubicBezTo>
                    <a:pt x="32533" y="7533"/>
                    <a:pt x="32507" y="7515"/>
                    <a:pt x="32481" y="7494"/>
                  </a:cubicBezTo>
                  <a:cubicBezTo>
                    <a:pt x="32455" y="7474"/>
                    <a:pt x="32428" y="7455"/>
                    <a:pt x="32401" y="7438"/>
                  </a:cubicBezTo>
                  <a:cubicBezTo>
                    <a:pt x="32386" y="7427"/>
                    <a:pt x="32371" y="7418"/>
                    <a:pt x="32358" y="7409"/>
                  </a:cubicBezTo>
                  <a:cubicBezTo>
                    <a:pt x="32344" y="7401"/>
                    <a:pt x="32330" y="7390"/>
                    <a:pt x="32316" y="7382"/>
                  </a:cubicBezTo>
                  <a:cubicBezTo>
                    <a:pt x="32288" y="7366"/>
                    <a:pt x="32260" y="7349"/>
                    <a:pt x="32234" y="7333"/>
                  </a:cubicBezTo>
                  <a:cubicBezTo>
                    <a:pt x="32203" y="7316"/>
                    <a:pt x="32172" y="7300"/>
                    <a:pt x="32141" y="7285"/>
                  </a:cubicBezTo>
                  <a:cubicBezTo>
                    <a:pt x="32142" y="7248"/>
                    <a:pt x="32126" y="7210"/>
                    <a:pt x="32113" y="7174"/>
                  </a:cubicBezTo>
                  <a:cubicBezTo>
                    <a:pt x="32100" y="7144"/>
                    <a:pt x="32086" y="7114"/>
                    <a:pt x="32071" y="7084"/>
                  </a:cubicBezTo>
                  <a:cubicBezTo>
                    <a:pt x="32053" y="7051"/>
                    <a:pt x="32035" y="7017"/>
                    <a:pt x="32018" y="6985"/>
                  </a:cubicBezTo>
                  <a:cubicBezTo>
                    <a:pt x="31955" y="6867"/>
                    <a:pt x="31889" y="6751"/>
                    <a:pt x="31814" y="6640"/>
                  </a:cubicBezTo>
                  <a:cubicBezTo>
                    <a:pt x="31775" y="6583"/>
                    <a:pt x="31738" y="6528"/>
                    <a:pt x="31698" y="6474"/>
                  </a:cubicBezTo>
                  <a:cubicBezTo>
                    <a:pt x="31654" y="6416"/>
                    <a:pt x="31607" y="6358"/>
                    <a:pt x="31560" y="6301"/>
                  </a:cubicBezTo>
                  <a:cubicBezTo>
                    <a:pt x="31514" y="6247"/>
                    <a:pt x="31466" y="6195"/>
                    <a:pt x="31418" y="6144"/>
                  </a:cubicBezTo>
                  <a:cubicBezTo>
                    <a:pt x="31374" y="6097"/>
                    <a:pt x="31327" y="6052"/>
                    <a:pt x="31280" y="6009"/>
                  </a:cubicBezTo>
                  <a:cubicBezTo>
                    <a:pt x="31229" y="5964"/>
                    <a:pt x="31179" y="5921"/>
                    <a:pt x="31126" y="5879"/>
                  </a:cubicBezTo>
                  <a:cubicBezTo>
                    <a:pt x="31071" y="5837"/>
                    <a:pt x="31016" y="5793"/>
                    <a:pt x="30959" y="5751"/>
                  </a:cubicBezTo>
                  <a:cubicBezTo>
                    <a:pt x="30854" y="5677"/>
                    <a:pt x="30747" y="5602"/>
                    <a:pt x="30632" y="5543"/>
                  </a:cubicBezTo>
                  <a:cubicBezTo>
                    <a:pt x="30573" y="5512"/>
                    <a:pt x="30512" y="5486"/>
                    <a:pt x="30451" y="5460"/>
                  </a:cubicBezTo>
                  <a:cubicBezTo>
                    <a:pt x="30391" y="5435"/>
                    <a:pt x="30330" y="5415"/>
                    <a:pt x="30266" y="5396"/>
                  </a:cubicBezTo>
                  <a:cubicBezTo>
                    <a:pt x="30195" y="5376"/>
                    <a:pt x="30124" y="5360"/>
                    <a:pt x="30052" y="5347"/>
                  </a:cubicBezTo>
                  <a:cubicBezTo>
                    <a:pt x="29984" y="5333"/>
                    <a:pt x="29915" y="5324"/>
                    <a:pt x="29847" y="5316"/>
                  </a:cubicBezTo>
                  <a:cubicBezTo>
                    <a:pt x="29765" y="5306"/>
                    <a:pt x="29685" y="5296"/>
                    <a:pt x="29604" y="5288"/>
                  </a:cubicBezTo>
                  <a:cubicBezTo>
                    <a:pt x="29530" y="5281"/>
                    <a:pt x="29453" y="5275"/>
                    <a:pt x="29378" y="5271"/>
                  </a:cubicBezTo>
                  <a:cubicBezTo>
                    <a:pt x="29342" y="5270"/>
                    <a:pt x="29305" y="5269"/>
                    <a:pt x="29269" y="5269"/>
                  </a:cubicBezTo>
                  <a:cubicBezTo>
                    <a:pt x="29218" y="5269"/>
                    <a:pt x="29168" y="5270"/>
                    <a:pt x="29118" y="5271"/>
                  </a:cubicBezTo>
                  <a:cubicBezTo>
                    <a:pt x="29115" y="5257"/>
                    <a:pt x="29113" y="5242"/>
                    <a:pt x="29109" y="5228"/>
                  </a:cubicBezTo>
                  <a:cubicBezTo>
                    <a:pt x="29092" y="5164"/>
                    <a:pt x="29072" y="5102"/>
                    <a:pt x="29048" y="5042"/>
                  </a:cubicBezTo>
                  <a:cubicBezTo>
                    <a:pt x="29024" y="4980"/>
                    <a:pt x="28996" y="4916"/>
                    <a:pt x="28968" y="4857"/>
                  </a:cubicBezTo>
                  <a:cubicBezTo>
                    <a:pt x="28938" y="4793"/>
                    <a:pt x="28906" y="4733"/>
                    <a:pt x="28871" y="4673"/>
                  </a:cubicBezTo>
                  <a:cubicBezTo>
                    <a:pt x="28808" y="4559"/>
                    <a:pt x="28735" y="4452"/>
                    <a:pt x="28658" y="4349"/>
                  </a:cubicBezTo>
                  <a:cubicBezTo>
                    <a:pt x="28580" y="4246"/>
                    <a:pt x="28499" y="4146"/>
                    <a:pt x="28416" y="4044"/>
                  </a:cubicBezTo>
                  <a:cubicBezTo>
                    <a:pt x="28375" y="3995"/>
                    <a:pt x="28330" y="3946"/>
                    <a:pt x="28283" y="3902"/>
                  </a:cubicBezTo>
                  <a:cubicBezTo>
                    <a:pt x="28236" y="3856"/>
                    <a:pt x="28188" y="3807"/>
                    <a:pt x="28138" y="3766"/>
                  </a:cubicBezTo>
                  <a:cubicBezTo>
                    <a:pt x="28108" y="3742"/>
                    <a:pt x="28081" y="3716"/>
                    <a:pt x="28050" y="3693"/>
                  </a:cubicBezTo>
                  <a:cubicBezTo>
                    <a:pt x="28016" y="3668"/>
                    <a:pt x="27984" y="3644"/>
                    <a:pt x="27951" y="3619"/>
                  </a:cubicBezTo>
                  <a:cubicBezTo>
                    <a:pt x="27900" y="3580"/>
                    <a:pt x="27846" y="3546"/>
                    <a:pt x="27793" y="3511"/>
                  </a:cubicBezTo>
                  <a:cubicBezTo>
                    <a:pt x="27767" y="3494"/>
                    <a:pt x="27741" y="3477"/>
                    <a:pt x="27715" y="3461"/>
                  </a:cubicBezTo>
                  <a:cubicBezTo>
                    <a:pt x="27685" y="3445"/>
                    <a:pt x="27655" y="3425"/>
                    <a:pt x="27624" y="3412"/>
                  </a:cubicBezTo>
                  <a:cubicBezTo>
                    <a:pt x="27588" y="3394"/>
                    <a:pt x="27550" y="3378"/>
                    <a:pt x="27514" y="3360"/>
                  </a:cubicBezTo>
                  <a:cubicBezTo>
                    <a:pt x="27481" y="3345"/>
                    <a:pt x="27447" y="3332"/>
                    <a:pt x="27412" y="3319"/>
                  </a:cubicBezTo>
                  <a:cubicBezTo>
                    <a:pt x="27286" y="3268"/>
                    <a:pt x="27156" y="3231"/>
                    <a:pt x="27025" y="3195"/>
                  </a:cubicBezTo>
                  <a:cubicBezTo>
                    <a:pt x="26880" y="3154"/>
                    <a:pt x="26733" y="3116"/>
                    <a:pt x="26581" y="3107"/>
                  </a:cubicBezTo>
                  <a:cubicBezTo>
                    <a:pt x="26432" y="3099"/>
                    <a:pt x="26282" y="3094"/>
                    <a:pt x="26132" y="3089"/>
                  </a:cubicBezTo>
                  <a:cubicBezTo>
                    <a:pt x="26117" y="3088"/>
                    <a:pt x="26101" y="3085"/>
                    <a:pt x="26086" y="3084"/>
                  </a:cubicBezTo>
                  <a:cubicBezTo>
                    <a:pt x="26048" y="3007"/>
                    <a:pt x="26008" y="2932"/>
                    <a:pt x="25969" y="2857"/>
                  </a:cubicBezTo>
                  <a:cubicBezTo>
                    <a:pt x="25962" y="2844"/>
                    <a:pt x="25954" y="2831"/>
                    <a:pt x="25946" y="2818"/>
                  </a:cubicBezTo>
                  <a:cubicBezTo>
                    <a:pt x="25934" y="2800"/>
                    <a:pt x="25924" y="2782"/>
                    <a:pt x="25914" y="2764"/>
                  </a:cubicBezTo>
                  <a:cubicBezTo>
                    <a:pt x="25895" y="2734"/>
                    <a:pt x="25874" y="2706"/>
                    <a:pt x="25854" y="2677"/>
                  </a:cubicBezTo>
                  <a:cubicBezTo>
                    <a:pt x="25818" y="2625"/>
                    <a:pt x="25778" y="2576"/>
                    <a:pt x="25735" y="2527"/>
                  </a:cubicBezTo>
                  <a:cubicBezTo>
                    <a:pt x="25714" y="2505"/>
                    <a:pt x="25696" y="2479"/>
                    <a:pt x="25673" y="2457"/>
                  </a:cubicBezTo>
                  <a:cubicBezTo>
                    <a:pt x="25647" y="2431"/>
                    <a:pt x="25624" y="2403"/>
                    <a:pt x="25598" y="2378"/>
                  </a:cubicBezTo>
                  <a:cubicBezTo>
                    <a:pt x="25570" y="2352"/>
                    <a:pt x="25542" y="2326"/>
                    <a:pt x="25515" y="2300"/>
                  </a:cubicBezTo>
                  <a:cubicBezTo>
                    <a:pt x="25489" y="2277"/>
                    <a:pt x="25461" y="2253"/>
                    <a:pt x="25434" y="2228"/>
                  </a:cubicBezTo>
                  <a:cubicBezTo>
                    <a:pt x="25383" y="2185"/>
                    <a:pt x="25331" y="2142"/>
                    <a:pt x="25278" y="2102"/>
                  </a:cubicBezTo>
                  <a:cubicBezTo>
                    <a:pt x="25224" y="2061"/>
                    <a:pt x="25170" y="2021"/>
                    <a:pt x="25113" y="1985"/>
                  </a:cubicBezTo>
                  <a:cubicBezTo>
                    <a:pt x="25051" y="1946"/>
                    <a:pt x="24990" y="1908"/>
                    <a:pt x="24925" y="1874"/>
                  </a:cubicBezTo>
                  <a:cubicBezTo>
                    <a:pt x="24862" y="1840"/>
                    <a:pt x="24799" y="1808"/>
                    <a:pt x="24734" y="1776"/>
                  </a:cubicBezTo>
                  <a:cubicBezTo>
                    <a:pt x="24609" y="1714"/>
                    <a:pt x="24481" y="1658"/>
                    <a:pt x="24352" y="1607"/>
                  </a:cubicBezTo>
                  <a:cubicBezTo>
                    <a:pt x="24289" y="1581"/>
                    <a:pt x="24226" y="1560"/>
                    <a:pt x="24161" y="1539"/>
                  </a:cubicBezTo>
                  <a:cubicBezTo>
                    <a:pt x="24101" y="1519"/>
                    <a:pt x="24040" y="1501"/>
                    <a:pt x="23978" y="1487"/>
                  </a:cubicBezTo>
                  <a:cubicBezTo>
                    <a:pt x="23911" y="1472"/>
                    <a:pt x="23843" y="1454"/>
                    <a:pt x="23774" y="1443"/>
                  </a:cubicBezTo>
                  <a:cubicBezTo>
                    <a:pt x="23704" y="1430"/>
                    <a:pt x="23632" y="1417"/>
                    <a:pt x="23561" y="1408"/>
                  </a:cubicBezTo>
                  <a:cubicBezTo>
                    <a:pt x="23494" y="1399"/>
                    <a:pt x="23427" y="1390"/>
                    <a:pt x="23360" y="1382"/>
                  </a:cubicBezTo>
                  <a:cubicBezTo>
                    <a:pt x="23294" y="1375"/>
                    <a:pt x="23227" y="1368"/>
                    <a:pt x="23162" y="1366"/>
                  </a:cubicBezTo>
                  <a:cubicBezTo>
                    <a:pt x="23146" y="1366"/>
                    <a:pt x="23129" y="1366"/>
                    <a:pt x="23113" y="1366"/>
                  </a:cubicBezTo>
                  <a:cubicBezTo>
                    <a:pt x="22991" y="1366"/>
                    <a:pt x="22869" y="1373"/>
                    <a:pt x="22750" y="1391"/>
                  </a:cubicBezTo>
                  <a:cubicBezTo>
                    <a:pt x="22683" y="1400"/>
                    <a:pt x="22617" y="1412"/>
                    <a:pt x="22551" y="1425"/>
                  </a:cubicBezTo>
                  <a:cubicBezTo>
                    <a:pt x="22484" y="1439"/>
                    <a:pt x="22417" y="1454"/>
                    <a:pt x="22350" y="1474"/>
                  </a:cubicBezTo>
                  <a:cubicBezTo>
                    <a:pt x="22216" y="1513"/>
                    <a:pt x="22086" y="1560"/>
                    <a:pt x="21956" y="1609"/>
                  </a:cubicBezTo>
                  <a:cubicBezTo>
                    <a:pt x="21877" y="1639"/>
                    <a:pt x="21800" y="1675"/>
                    <a:pt x="21725" y="1714"/>
                  </a:cubicBezTo>
                  <a:cubicBezTo>
                    <a:pt x="21657" y="1750"/>
                    <a:pt x="21591" y="1793"/>
                    <a:pt x="21524" y="1831"/>
                  </a:cubicBezTo>
                  <a:cubicBezTo>
                    <a:pt x="21518" y="1835"/>
                    <a:pt x="21513" y="1839"/>
                    <a:pt x="21509" y="1844"/>
                  </a:cubicBezTo>
                  <a:cubicBezTo>
                    <a:pt x="21491" y="1819"/>
                    <a:pt x="21471" y="1797"/>
                    <a:pt x="21451" y="1773"/>
                  </a:cubicBezTo>
                  <a:cubicBezTo>
                    <a:pt x="21413" y="1727"/>
                    <a:pt x="21372" y="1683"/>
                    <a:pt x="21321" y="1649"/>
                  </a:cubicBezTo>
                  <a:cubicBezTo>
                    <a:pt x="21269" y="1613"/>
                    <a:pt x="21213" y="1581"/>
                    <a:pt x="21155" y="1554"/>
                  </a:cubicBezTo>
                  <a:cubicBezTo>
                    <a:pt x="21137" y="1546"/>
                    <a:pt x="21120" y="1539"/>
                    <a:pt x="21104" y="1531"/>
                  </a:cubicBezTo>
                  <a:lnTo>
                    <a:pt x="21101" y="1531"/>
                  </a:lnTo>
                  <a:cubicBezTo>
                    <a:pt x="21050" y="1508"/>
                    <a:pt x="21000" y="1482"/>
                    <a:pt x="20949" y="1458"/>
                  </a:cubicBezTo>
                  <a:cubicBezTo>
                    <a:pt x="20893" y="1434"/>
                    <a:pt x="20835" y="1417"/>
                    <a:pt x="20774" y="1406"/>
                  </a:cubicBezTo>
                  <a:cubicBezTo>
                    <a:pt x="20714" y="1395"/>
                    <a:pt x="20656" y="1389"/>
                    <a:pt x="20595" y="1385"/>
                  </a:cubicBezTo>
                  <a:cubicBezTo>
                    <a:pt x="20531" y="1381"/>
                    <a:pt x="20467" y="1377"/>
                    <a:pt x="20403" y="1375"/>
                  </a:cubicBezTo>
                  <a:cubicBezTo>
                    <a:pt x="20333" y="1373"/>
                    <a:pt x="20264" y="1371"/>
                    <a:pt x="20194" y="1371"/>
                  </a:cubicBezTo>
                  <a:cubicBezTo>
                    <a:pt x="20131" y="1371"/>
                    <a:pt x="20068" y="1372"/>
                    <a:pt x="20004" y="1376"/>
                  </a:cubicBezTo>
                  <a:cubicBezTo>
                    <a:pt x="19935" y="1380"/>
                    <a:pt x="19867" y="1390"/>
                    <a:pt x="19799" y="1397"/>
                  </a:cubicBezTo>
                  <a:cubicBezTo>
                    <a:pt x="19739" y="1406"/>
                    <a:pt x="19680" y="1413"/>
                    <a:pt x="19623" y="1423"/>
                  </a:cubicBezTo>
                  <a:cubicBezTo>
                    <a:pt x="19547" y="1437"/>
                    <a:pt x="19474" y="1453"/>
                    <a:pt x="19402" y="1475"/>
                  </a:cubicBezTo>
                  <a:cubicBezTo>
                    <a:pt x="19323" y="1499"/>
                    <a:pt x="19246" y="1529"/>
                    <a:pt x="19170" y="1559"/>
                  </a:cubicBezTo>
                  <a:cubicBezTo>
                    <a:pt x="19091" y="1590"/>
                    <a:pt x="19015" y="1626"/>
                    <a:pt x="18944" y="1673"/>
                  </a:cubicBezTo>
                  <a:cubicBezTo>
                    <a:pt x="18922" y="1686"/>
                    <a:pt x="18901" y="1704"/>
                    <a:pt x="18881" y="1719"/>
                  </a:cubicBezTo>
                  <a:cubicBezTo>
                    <a:pt x="18843" y="1702"/>
                    <a:pt x="18803" y="1688"/>
                    <a:pt x="18763" y="1676"/>
                  </a:cubicBezTo>
                  <a:cubicBezTo>
                    <a:pt x="18679" y="1653"/>
                    <a:pt x="18592" y="1644"/>
                    <a:pt x="18506" y="1637"/>
                  </a:cubicBezTo>
                  <a:cubicBezTo>
                    <a:pt x="18465" y="1633"/>
                    <a:pt x="18422" y="1629"/>
                    <a:pt x="18381" y="1624"/>
                  </a:cubicBezTo>
                  <a:cubicBezTo>
                    <a:pt x="18389" y="1603"/>
                    <a:pt x="18386" y="1582"/>
                    <a:pt x="18377" y="1560"/>
                  </a:cubicBezTo>
                  <a:cubicBezTo>
                    <a:pt x="18367" y="1534"/>
                    <a:pt x="18350" y="1508"/>
                    <a:pt x="18335" y="1483"/>
                  </a:cubicBezTo>
                  <a:cubicBezTo>
                    <a:pt x="18299" y="1423"/>
                    <a:pt x="18256" y="1368"/>
                    <a:pt x="18212" y="1314"/>
                  </a:cubicBezTo>
                  <a:cubicBezTo>
                    <a:pt x="18194" y="1291"/>
                    <a:pt x="18174" y="1270"/>
                    <a:pt x="18154" y="1247"/>
                  </a:cubicBezTo>
                  <a:cubicBezTo>
                    <a:pt x="18144" y="1235"/>
                    <a:pt x="18132" y="1224"/>
                    <a:pt x="18121" y="1214"/>
                  </a:cubicBezTo>
                  <a:cubicBezTo>
                    <a:pt x="18108" y="1200"/>
                    <a:pt x="18096" y="1188"/>
                    <a:pt x="18083" y="1176"/>
                  </a:cubicBezTo>
                  <a:cubicBezTo>
                    <a:pt x="18033" y="1129"/>
                    <a:pt x="17983" y="1083"/>
                    <a:pt x="17931" y="1039"/>
                  </a:cubicBezTo>
                  <a:cubicBezTo>
                    <a:pt x="17880" y="994"/>
                    <a:pt x="17827" y="948"/>
                    <a:pt x="17772" y="906"/>
                  </a:cubicBezTo>
                  <a:cubicBezTo>
                    <a:pt x="17721" y="865"/>
                    <a:pt x="17667" y="828"/>
                    <a:pt x="17612" y="792"/>
                  </a:cubicBezTo>
                  <a:cubicBezTo>
                    <a:pt x="17556" y="754"/>
                    <a:pt x="17497" y="721"/>
                    <a:pt x="17437" y="690"/>
                  </a:cubicBezTo>
                  <a:cubicBezTo>
                    <a:pt x="17373" y="658"/>
                    <a:pt x="17308" y="631"/>
                    <a:pt x="17242" y="603"/>
                  </a:cubicBezTo>
                  <a:cubicBezTo>
                    <a:pt x="17123" y="554"/>
                    <a:pt x="16998" y="519"/>
                    <a:pt x="16873" y="494"/>
                  </a:cubicBezTo>
                  <a:cubicBezTo>
                    <a:pt x="16806" y="482"/>
                    <a:pt x="16739" y="469"/>
                    <a:pt x="16673" y="457"/>
                  </a:cubicBezTo>
                  <a:cubicBezTo>
                    <a:pt x="16610" y="446"/>
                    <a:pt x="16547" y="435"/>
                    <a:pt x="16483" y="426"/>
                  </a:cubicBezTo>
                  <a:cubicBezTo>
                    <a:pt x="16370" y="412"/>
                    <a:pt x="16257" y="404"/>
                    <a:pt x="16143" y="404"/>
                  </a:cubicBezTo>
                  <a:cubicBezTo>
                    <a:pt x="16120" y="404"/>
                    <a:pt x="16097" y="404"/>
                    <a:pt x="16074" y="405"/>
                  </a:cubicBezTo>
                  <a:cubicBezTo>
                    <a:pt x="16005" y="406"/>
                    <a:pt x="15936" y="409"/>
                    <a:pt x="15869" y="414"/>
                  </a:cubicBezTo>
                  <a:cubicBezTo>
                    <a:pt x="15807" y="417"/>
                    <a:pt x="15747" y="429"/>
                    <a:pt x="15688" y="443"/>
                  </a:cubicBezTo>
                  <a:cubicBezTo>
                    <a:pt x="15640" y="455"/>
                    <a:pt x="15593" y="468"/>
                    <a:pt x="15546" y="482"/>
                  </a:cubicBezTo>
                  <a:cubicBezTo>
                    <a:pt x="15505" y="494"/>
                    <a:pt x="15464" y="509"/>
                    <a:pt x="15420" y="524"/>
                  </a:cubicBezTo>
                  <a:cubicBezTo>
                    <a:pt x="15377" y="541"/>
                    <a:pt x="15332" y="558"/>
                    <a:pt x="15288" y="575"/>
                  </a:cubicBezTo>
                  <a:cubicBezTo>
                    <a:pt x="15283" y="571"/>
                    <a:pt x="15279" y="567"/>
                    <a:pt x="15274" y="564"/>
                  </a:cubicBezTo>
                  <a:cubicBezTo>
                    <a:pt x="15221" y="519"/>
                    <a:pt x="15165" y="478"/>
                    <a:pt x="15111" y="436"/>
                  </a:cubicBezTo>
                  <a:cubicBezTo>
                    <a:pt x="15061" y="395"/>
                    <a:pt x="15010" y="355"/>
                    <a:pt x="14956" y="319"/>
                  </a:cubicBezTo>
                  <a:cubicBezTo>
                    <a:pt x="14907" y="285"/>
                    <a:pt x="14856" y="255"/>
                    <a:pt x="14804" y="225"/>
                  </a:cubicBezTo>
                  <a:cubicBezTo>
                    <a:pt x="14752" y="195"/>
                    <a:pt x="14698" y="168"/>
                    <a:pt x="14644" y="144"/>
                  </a:cubicBezTo>
                  <a:cubicBezTo>
                    <a:pt x="14587" y="120"/>
                    <a:pt x="14528" y="99"/>
                    <a:pt x="14469" y="81"/>
                  </a:cubicBezTo>
                  <a:cubicBezTo>
                    <a:pt x="14349" y="44"/>
                    <a:pt x="14222" y="29"/>
                    <a:pt x="14097" y="13"/>
                  </a:cubicBezTo>
                  <a:cubicBezTo>
                    <a:pt x="14041" y="7"/>
                    <a:pt x="13983" y="2"/>
                    <a:pt x="13926" y="1"/>
                  </a:cubicBezTo>
                  <a:cubicBezTo>
                    <a:pt x="13905" y="0"/>
                    <a:pt x="13885" y="0"/>
                    <a:pt x="1386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1"/>
            <p:cNvSpPr/>
            <p:nvPr/>
          </p:nvSpPr>
          <p:spPr>
            <a:xfrm>
              <a:off x="4303896" y="2337169"/>
              <a:ext cx="315" cy="63"/>
            </a:xfrm>
            <a:custGeom>
              <a:avLst/>
              <a:gdLst/>
              <a:ahLst/>
              <a:cxnLst/>
              <a:rect l="l" t="t" r="r" b="b"/>
              <a:pathLst>
                <a:path w="5" h="1" extrusionOk="0">
                  <a:moveTo>
                    <a:pt x="5" y="0"/>
                  </a:moveTo>
                  <a:lnTo>
                    <a:pt x="5"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1"/>
            <p:cNvSpPr/>
            <p:nvPr/>
          </p:nvSpPr>
          <p:spPr>
            <a:xfrm>
              <a:off x="4619075" y="3341207"/>
              <a:ext cx="63" cy="252"/>
            </a:xfrm>
            <a:custGeom>
              <a:avLst/>
              <a:gdLst/>
              <a:ahLst/>
              <a:cxnLst/>
              <a:rect l="l" t="t" r="r" b="b"/>
              <a:pathLst>
                <a:path w="1" h="4" extrusionOk="0">
                  <a:moveTo>
                    <a:pt x="1" y="2"/>
                  </a:moveTo>
                  <a:lnTo>
                    <a:pt x="1" y="1"/>
                  </a:lnTo>
                  <a:lnTo>
                    <a:pt x="1" y="1"/>
                  </a:lnTo>
                  <a:lnTo>
                    <a:pt x="1" y="4"/>
                  </a:lnTo>
                  <a:lnTo>
                    <a:pt x="1" y="2"/>
                  </a:lnTo>
                  <a:cubicBezTo>
                    <a:pt x="1" y="3"/>
                    <a:pt x="1" y="2"/>
                    <a:pt x="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1"/>
            <p:cNvSpPr/>
            <p:nvPr/>
          </p:nvSpPr>
          <p:spPr>
            <a:xfrm>
              <a:off x="4619075" y="3341144"/>
              <a:ext cx="63" cy="126"/>
            </a:xfrm>
            <a:custGeom>
              <a:avLst/>
              <a:gdLst/>
              <a:ahLst/>
              <a:cxnLst/>
              <a:rect l="l" t="t" r="r" b="b"/>
              <a:pathLst>
                <a:path w="1" h="2" extrusionOk="0">
                  <a:moveTo>
                    <a:pt x="1" y="0"/>
                  </a:moveTo>
                  <a:lnTo>
                    <a:pt x="1" y="0"/>
                  </a:lnTo>
                  <a:cubicBezTo>
                    <a:pt x="1" y="2"/>
                    <a:pt x="1" y="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1"/>
            <p:cNvSpPr/>
            <p:nvPr/>
          </p:nvSpPr>
          <p:spPr>
            <a:xfrm>
              <a:off x="4634440" y="3385351"/>
              <a:ext cx="63" cy="126"/>
            </a:xfrm>
            <a:custGeom>
              <a:avLst/>
              <a:gdLst/>
              <a:ahLst/>
              <a:cxnLst/>
              <a:rect l="l" t="t" r="r" b="b"/>
              <a:pathLst>
                <a:path w="1" h="2" extrusionOk="0">
                  <a:moveTo>
                    <a:pt x="1" y="0"/>
                  </a:moveTo>
                  <a:cubicBezTo>
                    <a:pt x="0" y="0"/>
                    <a:pt x="0" y="1"/>
                    <a:pt x="0" y="1"/>
                  </a:cubicBezTo>
                  <a:cubicBezTo>
                    <a:pt x="1" y="1"/>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1"/>
            <p:cNvSpPr/>
            <p:nvPr/>
          </p:nvSpPr>
          <p:spPr>
            <a:xfrm>
              <a:off x="4604150" y="3425339"/>
              <a:ext cx="126" cy="189"/>
            </a:xfrm>
            <a:custGeom>
              <a:avLst/>
              <a:gdLst/>
              <a:ahLst/>
              <a:cxnLst/>
              <a:rect l="l" t="t" r="r" b="b"/>
              <a:pathLst>
                <a:path w="2" h="3" extrusionOk="0">
                  <a:moveTo>
                    <a:pt x="0" y="1"/>
                  </a:moveTo>
                  <a:lnTo>
                    <a:pt x="0" y="3"/>
                  </a:lnTo>
                  <a:cubicBezTo>
                    <a:pt x="0" y="2"/>
                    <a:pt x="1" y="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4410131" y="3452039"/>
              <a:ext cx="315" cy="378"/>
            </a:xfrm>
            <a:custGeom>
              <a:avLst/>
              <a:gdLst/>
              <a:ahLst/>
              <a:cxnLst/>
              <a:rect l="l" t="t" r="r" b="b"/>
              <a:pathLst>
                <a:path w="5" h="6" extrusionOk="0">
                  <a:moveTo>
                    <a:pt x="5" y="0"/>
                  </a:moveTo>
                  <a:cubicBezTo>
                    <a:pt x="3" y="1"/>
                    <a:pt x="2" y="4"/>
                    <a:pt x="1" y="5"/>
                  </a:cubicBezTo>
                  <a:lnTo>
                    <a:pt x="2" y="4"/>
                  </a:lnTo>
                  <a:cubicBezTo>
                    <a:pt x="3" y="2"/>
                    <a:pt x="3" y="2"/>
                    <a:pt x="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4392247" y="3438185"/>
              <a:ext cx="126" cy="189"/>
            </a:xfrm>
            <a:custGeom>
              <a:avLst/>
              <a:gdLst/>
              <a:ahLst/>
              <a:cxnLst/>
              <a:rect l="l" t="t" r="r" b="b"/>
              <a:pathLst>
                <a:path w="2" h="3" extrusionOk="0">
                  <a:moveTo>
                    <a:pt x="1" y="0"/>
                  </a:moveTo>
                  <a:lnTo>
                    <a:pt x="2" y="2"/>
                  </a:lnTo>
                  <a:cubicBezTo>
                    <a:pt x="2" y="0"/>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1"/>
            <p:cNvSpPr/>
            <p:nvPr/>
          </p:nvSpPr>
          <p:spPr>
            <a:xfrm>
              <a:off x="4042559" y="3272189"/>
              <a:ext cx="704977" cy="261714"/>
            </a:xfrm>
            <a:custGeom>
              <a:avLst/>
              <a:gdLst/>
              <a:ahLst/>
              <a:cxnLst/>
              <a:rect l="l" t="t" r="r" b="b"/>
              <a:pathLst>
                <a:path w="11195" h="4156" extrusionOk="0">
                  <a:moveTo>
                    <a:pt x="4306" y="1568"/>
                  </a:moveTo>
                  <a:cubicBezTo>
                    <a:pt x="4306" y="1568"/>
                    <a:pt x="4306" y="1568"/>
                    <a:pt x="4306" y="1569"/>
                  </a:cubicBezTo>
                  <a:lnTo>
                    <a:pt x="4306" y="1569"/>
                  </a:lnTo>
                  <a:cubicBezTo>
                    <a:pt x="4306" y="1568"/>
                    <a:pt x="4306" y="1568"/>
                    <a:pt x="4306" y="1568"/>
                  </a:cubicBezTo>
                  <a:close/>
                  <a:moveTo>
                    <a:pt x="2690" y="1690"/>
                  </a:moveTo>
                  <a:lnTo>
                    <a:pt x="2690" y="1690"/>
                  </a:lnTo>
                  <a:cubicBezTo>
                    <a:pt x="2691" y="1690"/>
                    <a:pt x="2692" y="1690"/>
                    <a:pt x="2692" y="1691"/>
                  </a:cubicBezTo>
                  <a:lnTo>
                    <a:pt x="2692" y="1691"/>
                  </a:lnTo>
                  <a:cubicBezTo>
                    <a:pt x="2692" y="1690"/>
                    <a:pt x="2691" y="1690"/>
                    <a:pt x="2690" y="1690"/>
                  </a:cubicBezTo>
                  <a:close/>
                  <a:moveTo>
                    <a:pt x="766" y="1751"/>
                  </a:moveTo>
                  <a:cubicBezTo>
                    <a:pt x="766" y="1751"/>
                    <a:pt x="766" y="1751"/>
                    <a:pt x="766" y="1751"/>
                  </a:cubicBezTo>
                  <a:lnTo>
                    <a:pt x="766" y="1751"/>
                  </a:lnTo>
                  <a:cubicBezTo>
                    <a:pt x="766" y="1751"/>
                    <a:pt x="766" y="1751"/>
                    <a:pt x="766" y="1751"/>
                  </a:cubicBezTo>
                  <a:close/>
                  <a:moveTo>
                    <a:pt x="3065" y="1834"/>
                  </a:moveTo>
                  <a:lnTo>
                    <a:pt x="3066" y="1835"/>
                  </a:lnTo>
                  <a:lnTo>
                    <a:pt x="3066" y="1835"/>
                  </a:lnTo>
                  <a:cubicBezTo>
                    <a:pt x="3066" y="1835"/>
                    <a:pt x="3065" y="1835"/>
                    <a:pt x="3065" y="1834"/>
                  </a:cubicBezTo>
                  <a:close/>
                  <a:moveTo>
                    <a:pt x="3066" y="1835"/>
                  </a:moveTo>
                  <a:cubicBezTo>
                    <a:pt x="3066" y="1835"/>
                    <a:pt x="3066" y="1835"/>
                    <a:pt x="3067" y="1835"/>
                  </a:cubicBezTo>
                  <a:lnTo>
                    <a:pt x="3066" y="1835"/>
                  </a:lnTo>
                  <a:close/>
                  <a:moveTo>
                    <a:pt x="4898" y="2222"/>
                  </a:moveTo>
                  <a:cubicBezTo>
                    <a:pt x="4898" y="2223"/>
                    <a:pt x="4899" y="2223"/>
                    <a:pt x="4899" y="2223"/>
                  </a:cubicBezTo>
                  <a:lnTo>
                    <a:pt x="4899" y="2223"/>
                  </a:lnTo>
                  <a:cubicBezTo>
                    <a:pt x="4899" y="2223"/>
                    <a:pt x="4898" y="2223"/>
                    <a:pt x="4898" y="2222"/>
                  </a:cubicBezTo>
                  <a:close/>
                  <a:moveTo>
                    <a:pt x="9090" y="2244"/>
                  </a:moveTo>
                  <a:lnTo>
                    <a:pt x="9090" y="2244"/>
                  </a:lnTo>
                  <a:cubicBezTo>
                    <a:pt x="9088" y="2245"/>
                    <a:pt x="9087" y="2246"/>
                    <a:pt x="9086" y="2247"/>
                  </a:cubicBezTo>
                  <a:lnTo>
                    <a:pt x="9086" y="2247"/>
                  </a:lnTo>
                  <a:cubicBezTo>
                    <a:pt x="9088" y="2246"/>
                    <a:pt x="9089" y="2245"/>
                    <a:pt x="9090" y="2244"/>
                  </a:cubicBezTo>
                  <a:close/>
                  <a:moveTo>
                    <a:pt x="6845" y="2520"/>
                  </a:moveTo>
                  <a:lnTo>
                    <a:pt x="6845" y="2520"/>
                  </a:lnTo>
                  <a:cubicBezTo>
                    <a:pt x="6846" y="2520"/>
                    <a:pt x="6847" y="2520"/>
                    <a:pt x="6848" y="2521"/>
                  </a:cubicBezTo>
                  <a:cubicBezTo>
                    <a:pt x="6847" y="2521"/>
                    <a:pt x="6846" y="2520"/>
                    <a:pt x="6845" y="2520"/>
                  </a:cubicBezTo>
                  <a:close/>
                  <a:moveTo>
                    <a:pt x="2567" y="1"/>
                  </a:moveTo>
                  <a:cubicBezTo>
                    <a:pt x="2551" y="1"/>
                    <a:pt x="2535" y="1"/>
                    <a:pt x="2520" y="3"/>
                  </a:cubicBezTo>
                  <a:lnTo>
                    <a:pt x="2519" y="3"/>
                  </a:lnTo>
                  <a:cubicBezTo>
                    <a:pt x="2468" y="8"/>
                    <a:pt x="2418" y="18"/>
                    <a:pt x="2369" y="24"/>
                  </a:cubicBezTo>
                  <a:cubicBezTo>
                    <a:pt x="2328" y="30"/>
                    <a:pt x="2287" y="36"/>
                    <a:pt x="2245" y="41"/>
                  </a:cubicBezTo>
                  <a:cubicBezTo>
                    <a:pt x="2241" y="41"/>
                    <a:pt x="2236" y="43"/>
                    <a:pt x="2231" y="43"/>
                  </a:cubicBezTo>
                  <a:cubicBezTo>
                    <a:pt x="2176" y="59"/>
                    <a:pt x="2123" y="76"/>
                    <a:pt x="2068" y="94"/>
                  </a:cubicBezTo>
                  <a:cubicBezTo>
                    <a:pt x="2009" y="115"/>
                    <a:pt x="1949" y="138"/>
                    <a:pt x="1891" y="163"/>
                  </a:cubicBezTo>
                  <a:cubicBezTo>
                    <a:pt x="1834" y="185"/>
                    <a:pt x="1776" y="209"/>
                    <a:pt x="1719" y="236"/>
                  </a:cubicBezTo>
                  <a:cubicBezTo>
                    <a:pt x="1665" y="262"/>
                    <a:pt x="1616" y="293"/>
                    <a:pt x="1569" y="330"/>
                  </a:cubicBezTo>
                  <a:cubicBezTo>
                    <a:pt x="1530" y="323"/>
                    <a:pt x="1492" y="317"/>
                    <a:pt x="1453" y="311"/>
                  </a:cubicBezTo>
                  <a:cubicBezTo>
                    <a:pt x="1386" y="301"/>
                    <a:pt x="1318" y="297"/>
                    <a:pt x="1251" y="292"/>
                  </a:cubicBezTo>
                  <a:cubicBezTo>
                    <a:pt x="1203" y="288"/>
                    <a:pt x="1157" y="285"/>
                    <a:pt x="1110" y="285"/>
                  </a:cubicBezTo>
                  <a:cubicBezTo>
                    <a:pt x="1092" y="285"/>
                    <a:pt x="1074" y="286"/>
                    <a:pt x="1057" y="286"/>
                  </a:cubicBezTo>
                  <a:cubicBezTo>
                    <a:pt x="992" y="288"/>
                    <a:pt x="925" y="297"/>
                    <a:pt x="860" y="311"/>
                  </a:cubicBezTo>
                  <a:cubicBezTo>
                    <a:pt x="827" y="318"/>
                    <a:pt x="793" y="327"/>
                    <a:pt x="760" y="335"/>
                  </a:cubicBezTo>
                  <a:cubicBezTo>
                    <a:pt x="709" y="349"/>
                    <a:pt x="658" y="370"/>
                    <a:pt x="610" y="395"/>
                  </a:cubicBezTo>
                  <a:cubicBezTo>
                    <a:pt x="553" y="423"/>
                    <a:pt x="497" y="456"/>
                    <a:pt x="445" y="490"/>
                  </a:cubicBezTo>
                  <a:cubicBezTo>
                    <a:pt x="390" y="525"/>
                    <a:pt x="336" y="560"/>
                    <a:pt x="283" y="598"/>
                  </a:cubicBezTo>
                  <a:cubicBezTo>
                    <a:pt x="238" y="631"/>
                    <a:pt x="198" y="668"/>
                    <a:pt x="162" y="710"/>
                  </a:cubicBezTo>
                  <a:cubicBezTo>
                    <a:pt x="127" y="751"/>
                    <a:pt x="100" y="798"/>
                    <a:pt x="65" y="861"/>
                  </a:cubicBezTo>
                  <a:cubicBezTo>
                    <a:pt x="42" y="923"/>
                    <a:pt x="19" y="988"/>
                    <a:pt x="9" y="1054"/>
                  </a:cubicBezTo>
                  <a:cubicBezTo>
                    <a:pt x="1" y="1112"/>
                    <a:pt x="12" y="1173"/>
                    <a:pt x="28" y="1228"/>
                  </a:cubicBezTo>
                  <a:cubicBezTo>
                    <a:pt x="43" y="1289"/>
                    <a:pt x="63" y="1351"/>
                    <a:pt x="90" y="1407"/>
                  </a:cubicBezTo>
                  <a:cubicBezTo>
                    <a:pt x="127" y="1484"/>
                    <a:pt x="179" y="1553"/>
                    <a:pt x="240" y="1611"/>
                  </a:cubicBezTo>
                  <a:cubicBezTo>
                    <a:pt x="288" y="1656"/>
                    <a:pt x="338" y="1701"/>
                    <a:pt x="393" y="1738"/>
                  </a:cubicBezTo>
                  <a:cubicBezTo>
                    <a:pt x="420" y="1758"/>
                    <a:pt x="448" y="1775"/>
                    <a:pt x="477" y="1793"/>
                  </a:cubicBezTo>
                  <a:cubicBezTo>
                    <a:pt x="509" y="1813"/>
                    <a:pt x="543" y="1826"/>
                    <a:pt x="576" y="1841"/>
                  </a:cubicBezTo>
                  <a:cubicBezTo>
                    <a:pt x="599" y="1851"/>
                    <a:pt x="622" y="1859"/>
                    <a:pt x="647" y="1866"/>
                  </a:cubicBezTo>
                  <a:cubicBezTo>
                    <a:pt x="709" y="1886"/>
                    <a:pt x="773" y="1897"/>
                    <a:pt x="839" y="1897"/>
                  </a:cubicBezTo>
                  <a:cubicBezTo>
                    <a:pt x="886" y="1897"/>
                    <a:pt x="933" y="1897"/>
                    <a:pt x="979" y="1896"/>
                  </a:cubicBezTo>
                  <a:cubicBezTo>
                    <a:pt x="1028" y="1893"/>
                    <a:pt x="1076" y="1890"/>
                    <a:pt x="1124" y="1885"/>
                  </a:cubicBezTo>
                  <a:cubicBezTo>
                    <a:pt x="1174" y="1880"/>
                    <a:pt x="1225" y="1873"/>
                    <a:pt x="1273" y="1860"/>
                  </a:cubicBezTo>
                  <a:cubicBezTo>
                    <a:pt x="1355" y="1841"/>
                    <a:pt x="1435" y="1814"/>
                    <a:pt x="1515" y="1790"/>
                  </a:cubicBezTo>
                  <a:cubicBezTo>
                    <a:pt x="1601" y="1764"/>
                    <a:pt x="1686" y="1742"/>
                    <a:pt x="1774" y="1720"/>
                  </a:cubicBezTo>
                  <a:cubicBezTo>
                    <a:pt x="1827" y="1706"/>
                    <a:pt x="1880" y="1695"/>
                    <a:pt x="1933" y="1684"/>
                  </a:cubicBezTo>
                  <a:cubicBezTo>
                    <a:pt x="1988" y="1671"/>
                    <a:pt x="2044" y="1664"/>
                    <a:pt x="2099" y="1658"/>
                  </a:cubicBezTo>
                  <a:lnTo>
                    <a:pt x="2102" y="1658"/>
                  </a:lnTo>
                  <a:cubicBezTo>
                    <a:pt x="2103" y="1656"/>
                    <a:pt x="2106" y="1656"/>
                    <a:pt x="2107" y="1656"/>
                  </a:cubicBezTo>
                  <a:lnTo>
                    <a:pt x="2106" y="1656"/>
                  </a:lnTo>
                  <a:cubicBezTo>
                    <a:pt x="2163" y="1651"/>
                    <a:pt x="2218" y="1648"/>
                    <a:pt x="2274" y="1646"/>
                  </a:cubicBezTo>
                  <a:cubicBezTo>
                    <a:pt x="2290" y="1645"/>
                    <a:pt x="2306" y="1645"/>
                    <a:pt x="2322" y="1645"/>
                  </a:cubicBezTo>
                  <a:cubicBezTo>
                    <a:pt x="2366" y="1645"/>
                    <a:pt x="2409" y="1646"/>
                    <a:pt x="2453" y="1648"/>
                  </a:cubicBezTo>
                  <a:cubicBezTo>
                    <a:pt x="2485" y="1650"/>
                    <a:pt x="2519" y="1651"/>
                    <a:pt x="2552" y="1656"/>
                  </a:cubicBezTo>
                  <a:cubicBezTo>
                    <a:pt x="2601" y="1664"/>
                    <a:pt x="2650" y="1679"/>
                    <a:pt x="2697" y="1691"/>
                  </a:cubicBezTo>
                  <a:cubicBezTo>
                    <a:pt x="2696" y="1691"/>
                    <a:pt x="2694" y="1691"/>
                    <a:pt x="2692" y="1691"/>
                  </a:cubicBezTo>
                  <a:lnTo>
                    <a:pt x="2692" y="1691"/>
                  </a:lnTo>
                  <a:cubicBezTo>
                    <a:pt x="2753" y="1710"/>
                    <a:pt x="2814" y="1730"/>
                    <a:pt x="2873" y="1754"/>
                  </a:cubicBezTo>
                  <a:lnTo>
                    <a:pt x="3065" y="1834"/>
                  </a:lnTo>
                  <a:lnTo>
                    <a:pt x="3065" y="1834"/>
                  </a:lnTo>
                  <a:cubicBezTo>
                    <a:pt x="3064" y="1834"/>
                    <a:pt x="3064" y="1834"/>
                    <a:pt x="3064" y="1834"/>
                  </a:cubicBezTo>
                  <a:lnTo>
                    <a:pt x="3064" y="1834"/>
                  </a:lnTo>
                  <a:cubicBezTo>
                    <a:pt x="3064" y="1834"/>
                    <a:pt x="3064" y="1834"/>
                    <a:pt x="3065" y="1834"/>
                  </a:cubicBezTo>
                  <a:lnTo>
                    <a:pt x="3065" y="1834"/>
                  </a:lnTo>
                  <a:lnTo>
                    <a:pt x="3065" y="1834"/>
                  </a:lnTo>
                  <a:lnTo>
                    <a:pt x="3065" y="1834"/>
                  </a:lnTo>
                  <a:cubicBezTo>
                    <a:pt x="3066" y="1835"/>
                    <a:pt x="3067" y="1835"/>
                    <a:pt x="3068" y="1835"/>
                  </a:cubicBezTo>
                  <a:cubicBezTo>
                    <a:pt x="3068" y="1835"/>
                    <a:pt x="3069" y="1836"/>
                    <a:pt x="3071" y="1836"/>
                  </a:cubicBezTo>
                  <a:lnTo>
                    <a:pt x="3069" y="1836"/>
                  </a:lnTo>
                  <a:cubicBezTo>
                    <a:pt x="3098" y="1851"/>
                    <a:pt x="3126" y="1865"/>
                    <a:pt x="3156" y="1878"/>
                  </a:cubicBezTo>
                  <a:cubicBezTo>
                    <a:pt x="3188" y="1893"/>
                    <a:pt x="3219" y="1913"/>
                    <a:pt x="3252" y="1929"/>
                  </a:cubicBezTo>
                  <a:cubicBezTo>
                    <a:pt x="3293" y="1955"/>
                    <a:pt x="3334" y="1980"/>
                    <a:pt x="3373" y="2009"/>
                  </a:cubicBezTo>
                  <a:cubicBezTo>
                    <a:pt x="3391" y="2021"/>
                    <a:pt x="3409" y="2033"/>
                    <a:pt x="3427" y="2047"/>
                  </a:cubicBezTo>
                  <a:cubicBezTo>
                    <a:pt x="3448" y="2066"/>
                    <a:pt x="3469" y="2083"/>
                    <a:pt x="3491" y="2100"/>
                  </a:cubicBezTo>
                  <a:lnTo>
                    <a:pt x="3490" y="2099"/>
                  </a:lnTo>
                  <a:lnTo>
                    <a:pt x="3490" y="2099"/>
                  </a:lnTo>
                  <a:cubicBezTo>
                    <a:pt x="3554" y="2155"/>
                    <a:pt x="3616" y="2212"/>
                    <a:pt x="3677" y="2272"/>
                  </a:cubicBezTo>
                  <a:cubicBezTo>
                    <a:pt x="3688" y="2283"/>
                    <a:pt x="3701" y="2296"/>
                    <a:pt x="3712" y="2309"/>
                  </a:cubicBezTo>
                  <a:cubicBezTo>
                    <a:pt x="3719" y="2305"/>
                    <a:pt x="3728" y="2300"/>
                    <a:pt x="3737" y="2296"/>
                  </a:cubicBezTo>
                  <a:cubicBezTo>
                    <a:pt x="3762" y="2283"/>
                    <a:pt x="3788" y="2270"/>
                    <a:pt x="3815" y="2259"/>
                  </a:cubicBezTo>
                  <a:cubicBezTo>
                    <a:pt x="3820" y="2256"/>
                    <a:pt x="3825" y="2253"/>
                    <a:pt x="3832" y="2252"/>
                  </a:cubicBezTo>
                  <a:cubicBezTo>
                    <a:pt x="3850" y="2244"/>
                    <a:pt x="3869" y="2238"/>
                    <a:pt x="3887" y="2231"/>
                  </a:cubicBezTo>
                  <a:cubicBezTo>
                    <a:pt x="3914" y="2218"/>
                    <a:pt x="3940" y="2207"/>
                    <a:pt x="3967" y="2198"/>
                  </a:cubicBezTo>
                  <a:cubicBezTo>
                    <a:pt x="3989" y="2191"/>
                    <a:pt x="4012" y="2186"/>
                    <a:pt x="4036" y="2182"/>
                  </a:cubicBezTo>
                  <a:cubicBezTo>
                    <a:pt x="4042" y="2181"/>
                    <a:pt x="4047" y="2181"/>
                    <a:pt x="4053" y="2181"/>
                  </a:cubicBezTo>
                  <a:cubicBezTo>
                    <a:pt x="4061" y="2181"/>
                    <a:pt x="4069" y="2182"/>
                    <a:pt x="4077" y="2185"/>
                  </a:cubicBezTo>
                  <a:cubicBezTo>
                    <a:pt x="4088" y="2182"/>
                    <a:pt x="4096" y="2181"/>
                    <a:pt x="4106" y="2180"/>
                  </a:cubicBezTo>
                  <a:cubicBezTo>
                    <a:pt x="4165" y="2170"/>
                    <a:pt x="4224" y="2160"/>
                    <a:pt x="4282" y="2154"/>
                  </a:cubicBezTo>
                  <a:cubicBezTo>
                    <a:pt x="4354" y="2148"/>
                    <a:pt x="4426" y="2144"/>
                    <a:pt x="4498" y="2144"/>
                  </a:cubicBezTo>
                  <a:cubicBezTo>
                    <a:pt x="4548" y="2145"/>
                    <a:pt x="4595" y="2151"/>
                    <a:pt x="4645" y="2158"/>
                  </a:cubicBezTo>
                  <a:lnTo>
                    <a:pt x="4647" y="2158"/>
                  </a:lnTo>
                  <a:cubicBezTo>
                    <a:pt x="4689" y="2167"/>
                    <a:pt x="4732" y="2177"/>
                    <a:pt x="4775" y="2189"/>
                  </a:cubicBezTo>
                  <a:cubicBezTo>
                    <a:pt x="4818" y="2201"/>
                    <a:pt x="4861" y="2211"/>
                    <a:pt x="4905" y="2223"/>
                  </a:cubicBezTo>
                  <a:cubicBezTo>
                    <a:pt x="4903" y="2223"/>
                    <a:pt x="4901" y="2223"/>
                    <a:pt x="4899" y="2223"/>
                  </a:cubicBezTo>
                  <a:lnTo>
                    <a:pt x="4899" y="2223"/>
                  </a:lnTo>
                  <a:cubicBezTo>
                    <a:pt x="4923" y="2231"/>
                    <a:pt x="4947" y="2239"/>
                    <a:pt x="4971" y="2249"/>
                  </a:cubicBezTo>
                  <a:lnTo>
                    <a:pt x="4968" y="2247"/>
                  </a:lnTo>
                  <a:lnTo>
                    <a:pt x="4968" y="2247"/>
                  </a:lnTo>
                  <a:cubicBezTo>
                    <a:pt x="4971" y="2248"/>
                    <a:pt x="4972" y="2249"/>
                    <a:pt x="4973" y="2249"/>
                  </a:cubicBezTo>
                  <a:lnTo>
                    <a:pt x="4975" y="2249"/>
                  </a:lnTo>
                  <a:cubicBezTo>
                    <a:pt x="5048" y="2284"/>
                    <a:pt x="5119" y="2321"/>
                    <a:pt x="5189" y="2363"/>
                  </a:cubicBezTo>
                  <a:cubicBezTo>
                    <a:pt x="5266" y="2416"/>
                    <a:pt x="5342" y="2471"/>
                    <a:pt x="5416" y="2530"/>
                  </a:cubicBezTo>
                  <a:cubicBezTo>
                    <a:pt x="5451" y="2559"/>
                    <a:pt x="5486" y="2589"/>
                    <a:pt x="5517" y="2621"/>
                  </a:cubicBezTo>
                  <a:cubicBezTo>
                    <a:pt x="5522" y="2626"/>
                    <a:pt x="5527" y="2630"/>
                    <a:pt x="5530" y="2635"/>
                  </a:cubicBezTo>
                  <a:cubicBezTo>
                    <a:pt x="5530" y="2636"/>
                    <a:pt x="5532" y="2638"/>
                    <a:pt x="5532" y="2638"/>
                  </a:cubicBezTo>
                  <a:lnTo>
                    <a:pt x="5534" y="2640"/>
                  </a:lnTo>
                  <a:lnTo>
                    <a:pt x="5534" y="2640"/>
                  </a:lnTo>
                  <a:lnTo>
                    <a:pt x="5540" y="2646"/>
                  </a:lnTo>
                  <a:lnTo>
                    <a:pt x="5543" y="2649"/>
                  </a:lnTo>
                  <a:cubicBezTo>
                    <a:pt x="5564" y="2672"/>
                    <a:pt x="5584" y="2696"/>
                    <a:pt x="5602" y="2722"/>
                  </a:cubicBezTo>
                  <a:cubicBezTo>
                    <a:pt x="5632" y="2760"/>
                    <a:pt x="5661" y="2799"/>
                    <a:pt x="5685" y="2841"/>
                  </a:cubicBezTo>
                  <a:cubicBezTo>
                    <a:pt x="5692" y="2856"/>
                    <a:pt x="5699" y="2871"/>
                    <a:pt x="5706" y="2884"/>
                  </a:cubicBezTo>
                  <a:cubicBezTo>
                    <a:pt x="5706" y="2888"/>
                    <a:pt x="5708" y="2891"/>
                    <a:pt x="5709" y="2894"/>
                  </a:cubicBezTo>
                  <a:cubicBezTo>
                    <a:pt x="5710" y="2897"/>
                    <a:pt x="5710" y="2901"/>
                    <a:pt x="5711" y="2904"/>
                  </a:cubicBezTo>
                  <a:cubicBezTo>
                    <a:pt x="5713" y="2913"/>
                    <a:pt x="5716" y="2920"/>
                    <a:pt x="5721" y="2928"/>
                  </a:cubicBezTo>
                  <a:cubicBezTo>
                    <a:pt x="5725" y="2924"/>
                    <a:pt x="5729" y="2920"/>
                    <a:pt x="5734" y="2918"/>
                  </a:cubicBezTo>
                  <a:cubicBezTo>
                    <a:pt x="5744" y="2908"/>
                    <a:pt x="5754" y="2897"/>
                    <a:pt x="5767" y="2889"/>
                  </a:cubicBezTo>
                  <a:cubicBezTo>
                    <a:pt x="5781" y="2879"/>
                    <a:pt x="5795" y="2871"/>
                    <a:pt x="5809" y="2860"/>
                  </a:cubicBezTo>
                  <a:cubicBezTo>
                    <a:pt x="5813" y="2856"/>
                    <a:pt x="5818" y="2853"/>
                    <a:pt x="5822" y="2850"/>
                  </a:cubicBezTo>
                  <a:cubicBezTo>
                    <a:pt x="5835" y="2841"/>
                    <a:pt x="5847" y="2830"/>
                    <a:pt x="5860" y="2822"/>
                  </a:cubicBezTo>
                  <a:cubicBezTo>
                    <a:pt x="5886" y="2796"/>
                    <a:pt x="5916" y="2773"/>
                    <a:pt x="5943" y="2750"/>
                  </a:cubicBezTo>
                  <a:cubicBezTo>
                    <a:pt x="5999" y="2703"/>
                    <a:pt x="6054" y="2654"/>
                    <a:pt x="6115" y="2613"/>
                  </a:cubicBezTo>
                  <a:cubicBezTo>
                    <a:pt x="6131" y="2603"/>
                    <a:pt x="6146" y="2595"/>
                    <a:pt x="6162" y="2588"/>
                  </a:cubicBezTo>
                  <a:cubicBezTo>
                    <a:pt x="6178" y="2579"/>
                    <a:pt x="6196" y="2573"/>
                    <a:pt x="6214" y="2567"/>
                  </a:cubicBezTo>
                  <a:cubicBezTo>
                    <a:pt x="6282" y="2546"/>
                    <a:pt x="6348" y="2530"/>
                    <a:pt x="6417" y="2515"/>
                  </a:cubicBezTo>
                  <a:cubicBezTo>
                    <a:pt x="6472" y="2507"/>
                    <a:pt x="6526" y="2502"/>
                    <a:pt x="6582" y="2500"/>
                  </a:cubicBezTo>
                  <a:lnTo>
                    <a:pt x="6573" y="2500"/>
                  </a:lnTo>
                  <a:cubicBezTo>
                    <a:pt x="6592" y="2499"/>
                    <a:pt x="6610" y="2498"/>
                    <a:pt x="6628" y="2498"/>
                  </a:cubicBezTo>
                  <a:cubicBezTo>
                    <a:pt x="6636" y="2498"/>
                    <a:pt x="6644" y="2498"/>
                    <a:pt x="6652" y="2499"/>
                  </a:cubicBezTo>
                  <a:cubicBezTo>
                    <a:pt x="6680" y="2499"/>
                    <a:pt x="6707" y="2500"/>
                    <a:pt x="6736" y="2502"/>
                  </a:cubicBezTo>
                  <a:lnTo>
                    <a:pt x="6793" y="2510"/>
                  </a:lnTo>
                  <a:cubicBezTo>
                    <a:pt x="6810" y="2512"/>
                    <a:pt x="6827" y="2516"/>
                    <a:pt x="6844" y="2520"/>
                  </a:cubicBezTo>
                  <a:lnTo>
                    <a:pt x="6844" y="2520"/>
                  </a:lnTo>
                  <a:cubicBezTo>
                    <a:pt x="6843" y="2520"/>
                    <a:pt x="6843" y="2520"/>
                    <a:pt x="6843" y="2520"/>
                  </a:cubicBezTo>
                  <a:cubicBezTo>
                    <a:pt x="6902" y="2535"/>
                    <a:pt x="6960" y="2552"/>
                    <a:pt x="7018" y="2571"/>
                  </a:cubicBezTo>
                  <a:cubicBezTo>
                    <a:pt x="7063" y="2588"/>
                    <a:pt x="7108" y="2603"/>
                    <a:pt x="7153" y="2621"/>
                  </a:cubicBezTo>
                  <a:cubicBezTo>
                    <a:pt x="7199" y="2639"/>
                    <a:pt x="7242" y="2662"/>
                    <a:pt x="7287" y="2685"/>
                  </a:cubicBezTo>
                  <a:cubicBezTo>
                    <a:pt x="7316" y="2700"/>
                    <a:pt x="7343" y="2717"/>
                    <a:pt x="7370" y="2734"/>
                  </a:cubicBezTo>
                  <a:cubicBezTo>
                    <a:pt x="7393" y="2752"/>
                    <a:pt x="7416" y="2769"/>
                    <a:pt x="7437" y="2789"/>
                  </a:cubicBezTo>
                  <a:cubicBezTo>
                    <a:pt x="7472" y="2821"/>
                    <a:pt x="7504" y="2857"/>
                    <a:pt x="7535" y="2894"/>
                  </a:cubicBezTo>
                  <a:cubicBezTo>
                    <a:pt x="7536" y="2894"/>
                    <a:pt x="7536" y="2894"/>
                    <a:pt x="7536" y="2896"/>
                  </a:cubicBezTo>
                  <a:lnTo>
                    <a:pt x="7537" y="2897"/>
                  </a:lnTo>
                  <a:cubicBezTo>
                    <a:pt x="7560" y="2925"/>
                    <a:pt x="7581" y="2954"/>
                    <a:pt x="7599" y="2982"/>
                  </a:cubicBezTo>
                  <a:cubicBezTo>
                    <a:pt x="7614" y="3005"/>
                    <a:pt x="7628" y="3027"/>
                    <a:pt x="7643" y="3049"/>
                  </a:cubicBezTo>
                  <a:cubicBezTo>
                    <a:pt x="7645" y="3059"/>
                    <a:pt x="7650" y="3068"/>
                    <a:pt x="7656" y="3075"/>
                  </a:cubicBezTo>
                  <a:cubicBezTo>
                    <a:pt x="7659" y="3078"/>
                    <a:pt x="7663" y="3079"/>
                    <a:pt x="7665" y="3082"/>
                  </a:cubicBezTo>
                  <a:cubicBezTo>
                    <a:pt x="7666" y="3137"/>
                    <a:pt x="7671" y="3194"/>
                    <a:pt x="7674" y="3249"/>
                  </a:cubicBezTo>
                  <a:lnTo>
                    <a:pt x="7674" y="3242"/>
                  </a:lnTo>
                  <a:cubicBezTo>
                    <a:pt x="7675" y="3258"/>
                    <a:pt x="7675" y="3273"/>
                    <a:pt x="7675" y="3288"/>
                  </a:cubicBezTo>
                  <a:cubicBezTo>
                    <a:pt x="7682" y="3353"/>
                    <a:pt x="7685" y="3420"/>
                    <a:pt x="7688" y="3486"/>
                  </a:cubicBezTo>
                  <a:cubicBezTo>
                    <a:pt x="7691" y="3523"/>
                    <a:pt x="7695" y="3562"/>
                    <a:pt x="7692" y="3600"/>
                  </a:cubicBezTo>
                  <a:cubicBezTo>
                    <a:pt x="7690" y="3636"/>
                    <a:pt x="7687" y="3671"/>
                    <a:pt x="7683" y="3707"/>
                  </a:cubicBezTo>
                  <a:cubicBezTo>
                    <a:pt x="7676" y="3775"/>
                    <a:pt x="7665" y="3841"/>
                    <a:pt x="7655" y="3908"/>
                  </a:cubicBezTo>
                  <a:lnTo>
                    <a:pt x="7655" y="3906"/>
                  </a:lnTo>
                  <a:cubicBezTo>
                    <a:pt x="7654" y="3912"/>
                    <a:pt x="7653" y="3919"/>
                    <a:pt x="7652" y="3925"/>
                  </a:cubicBezTo>
                  <a:lnTo>
                    <a:pt x="7652" y="3925"/>
                  </a:lnTo>
                  <a:cubicBezTo>
                    <a:pt x="7652" y="3924"/>
                    <a:pt x="7652" y="3924"/>
                    <a:pt x="7652" y="3924"/>
                  </a:cubicBezTo>
                  <a:lnTo>
                    <a:pt x="7652" y="3924"/>
                  </a:lnTo>
                  <a:cubicBezTo>
                    <a:pt x="7649" y="3945"/>
                    <a:pt x="7646" y="3966"/>
                    <a:pt x="7641" y="3988"/>
                  </a:cubicBezTo>
                  <a:cubicBezTo>
                    <a:pt x="7642" y="3986"/>
                    <a:pt x="7642" y="3983"/>
                    <a:pt x="7644" y="3981"/>
                  </a:cubicBezTo>
                  <a:lnTo>
                    <a:pt x="7644" y="3981"/>
                  </a:lnTo>
                  <a:cubicBezTo>
                    <a:pt x="7640" y="4007"/>
                    <a:pt x="7634" y="4031"/>
                    <a:pt x="7627" y="4056"/>
                  </a:cubicBezTo>
                  <a:lnTo>
                    <a:pt x="7627" y="4056"/>
                  </a:lnTo>
                  <a:cubicBezTo>
                    <a:pt x="7627" y="4054"/>
                    <a:pt x="7628" y="4052"/>
                    <a:pt x="7628" y="4050"/>
                  </a:cubicBezTo>
                  <a:lnTo>
                    <a:pt x="7628" y="4050"/>
                  </a:lnTo>
                  <a:cubicBezTo>
                    <a:pt x="7626" y="4053"/>
                    <a:pt x="7626" y="4055"/>
                    <a:pt x="7626" y="4058"/>
                  </a:cubicBezTo>
                  <a:cubicBezTo>
                    <a:pt x="7626" y="4057"/>
                    <a:pt x="7627" y="4057"/>
                    <a:pt x="7627" y="4056"/>
                  </a:cubicBezTo>
                  <a:lnTo>
                    <a:pt x="7627" y="4056"/>
                  </a:lnTo>
                  <a:cubicBezTo>
                    <a:pt x="7619" y="4089"/>
                    <a:pt x="7610" y="4122"/>
                    <a:pt x="7604" y="4155"/>
                  </a:cubicBezTo>
                  <a:cubicBezTo>
                    <a:pt x="7615" y="4137"/>
                    <a:pt x="7626" y="4117"/>
                    <a:pt x="7637" y="4099"/>
                  </a:cubicBezTo>
                  <a:cubicBezTo>
                    <a:pt x="7667" y="4042"/>
                    <a:pt x="7691" y="3978"/>
                    <a:pt x="7713" y="3918"/>
                  </a:cubicBezTo>
                  <a:cubicBezTo>
                    <a:pt x="7727" y="3875"/>
                    <a:pt x="7735" y="3830"/>
                    <a:pt x="7745" y="3786"/>
                  </a:cubicBezTo>
                  <a:cubicBezTo>
                    <a:pt x="7752" y="3758"/>
                    <a:pt x="7760" y="3730"/>
                    <a:pt x="7769" y="3703"/>
                  </a:cubicBezTo>
                  <a:cubicBezTo>
                    <a:pt x="7780" y="3665"/>
                    <a:pt x="7786" y="3626"/>
                    <a:pt x="7790" y="3586"/>
                  </a:cubicBezTo>
                  <a:cubicBezTo>
                    <a:pt x="7793" y="3558"/>
                    <a:pt x="7795" y="3531"/>
                    <a:pt x="7799" y="3503"/>
                  </a:cubicBezTo>
                  <a:cubicBezTo>
                    <a:pt x="7800" y="3481"/>
                    <a:pt x="7802" y="3459"/>
                    <a:pt x="7804" y="3435"/>
                  </a:cubicBezTo>
                  <a:lnTo>
                    <a:pt x="7804" y="3295"/>
                  </a:lnTo>
                  <a:cubicBezTo>
                    <a:pt x="7804" y="3234"/>
                    <a:pt x="7799" y="3173"/>
                    <a:pt x="7794" y="3114"/>
                  </a:cubicBezTo>
                  <a:lnTo>
                    <a:pt x="7794" y="3121"/>
                  </a:lnTo>
                  <a:cubicBezTo>
                    <a:pt x="7791" y="3082"/>
                    <a:pt x="7791" y="3043"/>
                    <a:pt x="7794" y="3003"/>
                  </a:cubicBezTo>
                  <a:cubicBezTo>
                    <a:pt x="7796" y="2986"/>
                    <a:pt x="7801" y="2970"/>
                    <a:pt x="7804" y="2953"/>
                  </a:cubicBezTo>
                  <a:cubicBezTo>
                    <a:pt x="7814" y="2908"/>
                    <a:pt x="7827" y="2861"/>
                    <a:pt x="7842" y="2817"/>
                  </a:cubicBezTo>
                  <a:cubicBezTo>
                    <a:pt x="7846" y="2809"/>
                    <a:pt x="7850" y="2799"/>
                    <a:pt x="7853" y="2791"/>
                  </a:cubicBezTo>
                  <a:cubicBezTo>
                    <a:pt x="7862" y="2778"/>
                    <a:pt x="7869" y="2763"/>
                    <a:pt x="7877" y="2750"/>
                  </a:cubicBezTo>
                  <a:cubicBezTo>
                    <a:pt x="7886" y="2738"/>
                    <a:pt x="7897" y="2726"/>
                    <a:pt x="7907" y="2714"/>
                  </a:cubicBezTo>
                  <a:cubicBezTo>
                    <a:pt x="7922" y="2696"/>
                    <a:pt x="7940" y="2682"/>
                    <a:pt x="7956" y="2666"/>
                  </a:cubicBezTo>
                  <a:cubicBezTo>
                    <a:pt x="7981" y="2646"/>
                    <a:pt x="8007" y="2628"/>
                    <a:pt x="8033" y="2608"/>
                  </a:cubicBezTo>
                  <a:cubicBezTo>
                    <a:pt x="8062" y="2588"/>
                    <a:pt x="8090" y="2566"/>
                    <a:pt x="8120" y="2546"/>
                  </a:cubicBezTo>
                  <a:cubicBezTo>
                    <a:pt x="8131" y="2540"/>
                    <a:pt x="8145" y="2532"/>
                    <a:pt x="8158" y="2526"/>
                  </a:cubicBezTo>
                  <a:cubicBezTo>
                    <a:pt x="8194" y="2509"/>
                    <a:pt x="8232" y="2494"/>
                    <a:pt x="8269" y="2480"/>
                  </a:cubicBezTo>
                  <a:lnTo>
                    <a:pt x="8269" y="2480"/>
                  </a:lnTo>
                  <a:lnTo>
                    <a:pt x="8268" y="2481"/>
                  </a:lnTo>
                  <a:cubicBezTo>
                    <a:pt x="8304" y="2471"/>
                    <a:pt x="8341" y="2464"/>
                    <a:pt x="8378" y="2456"/>
                  </a:cubicBezTo>
                  <a:lnTo>
                    <a:pt x="8424" y="2448"/>
                  </a:lnTo>
                  <a:cubicBezTo>
                    <a:pt x="8440" y="2445"/>
                    <a:pt x="8459" y="2444"/>
                    <a:pt x="8476" y="2443"/>
                  </a:cubicBezTo>
                  <a:cubicBezTo>
                    <a:pt x="8494" y="2443"/>
                    <a:pt x="8513" y="2442"/>
                    <a:pt x="8532" y="2442"/>
                  </a:cubicBezTo>
                  <a:cubicBezTo>
                    <a:pt x="8552" y="2442"/>
                    <a:pt x="8571" y="2443"/>
                    <a:pt x="8590" y="2443"/>
                  </a:cubicBezTo>
                  <a:lnTo>
                    <a:pt x="8594" y="2443"/>
                  </a:lnTo>
                  <a:cubicBezTo>
                    <a:pt x="8604" y="2443"/>
                    <a:pt x="8612" y="2445"/>
                    <a:pt x="8621" y="2447"/>
                  </a:cubicBezTo>
                  <a:cubicBezTo>
                    <a:pt x="8643" y="2453"/>
                    <a:pt x="8665" y="2458"/>
                    <a:pt x="8686" y="2464"/>
                  </a:cubicBezTo>
                  <a:cubicBezTo>
                    <a:pt x="8703" y="2465"/>
                    <a:pt x="8719" y="2469"/>
                    <a:pt x="8735" y="2474"/>
                  </a:cubicBezTo>
                  <a:cubicBezTo>
                    <a:pt x="8745" y="2476"/>
                    <a:pt x="8755" y="2479"/>
                    <a:pt x="8766" y="2484"/>
                  </a:cubicBezTo>
                  <a:cubicBezTo>
                    <a:pt x="8789" y="2491"/>
                    <a:pt x="8811" y="2499"/>
                    <a:pt x="8834" y="2506"/>
                  </a:cubicBezTo>
                  <a:cubicBezTo>
                    <a:pt x="8839" y="2509"/>
                    <a:pt x="8846" y="2510"/>
                    <a:pt x="8851" y="2511"/>
                  </a:cubicBezTo>
                  <a:lnTo>
                    <a:pt x="8852" y="2511"/>
                  </a:lnTo>
                  <a:cubicBezTo>
                    <a:pt x="8854" y="2504"/>
                    <a:pt x="8857" y="2496"/>
                    <a:pt x="8859" y="2490"/>
                  </a:cubicBezTo>
                  <a:cubicBezTo>
                    <a:pt x="8864" y="2480"/>
                    <a:pt x="8868" y="2470"/>
                    <a:pt x="8874" y="2461"/>
                  </a:cubicBezTo>
                  <a:cubicBezTo>
                    <a:pt x="8882" y="2449"/>
                    <a:pt x="8892" y="2437"/>
                    <a:pt x="8903" y="2425"/>
                  </a:cubicBezTo>
                  <a:cubicBezTo>
                    <a:pt x="8910" y="2416"/>
                    <a:pt x="8919" y="2407"/>
                    <a:pt x="8930" y="2401"/>
                  </a:cubicBezTo>
                  <a:cubicBezTo>
                    <a:pt x="8934" y="2394"/>
                    <a:pt x="8937" y="2389"/>
                    <a:pt x="8942" y="2383"/>
                  </a:cubicBezTo>
                  <a:cubicBezTo>
                    <a:pt x="8987" y="2336"/>
                    <a:pt x="9037" y="2290"/>
                    <a:pt x="9086" y="2247"/>
                  </a:cubicBezTo>
                  <a:lnTo>
                    <a:pt x="9086" y="2247"/>
                  </a:lnTo>
                  <a:cubicBezTo>
                    <a:pt x="9086" y="2247"/>
                    <a:pt x="9085" y="2248"/>
                    <a:pt x="9084" y="2248"/>
                  </a:cubicBezTo>
                  <a:cubicBezTo>
                    <a:pt x="9085" y="2246"/>
                    <a:pt x="9089" y="2244"/>
                    <a:pt x="9090" y="2243"/>
                  </a:cubicBezTo>
                  <a:cubicBezTo>
                    <a:pt x="9107" y="2229"/>
                    <a:pt x="9126" y="2215"/>
                    <a:pt x="9146" y="2202"/>
                  </a:cubicBezTo>
                  <a:cubicBezTo>
                    <a:pt x="9189" y="2175"/>
                    <a:pt x="9234" y="2150"/>
                    <a:pt x="9280" y="2129"/>
                  </a:cubicBezTo>
                  <a:cubicBezTo>
                    <a:pt x="9282" y="2129"/>
                    <a:pt x="9282" y="2127"/>
                    <a:pt x="9283" y="2127"/>
                  </a:cubicBezTo>
                  <a:cubicBezTo>
                    <a:pt x="9285" y="2127"/>
                    <a:pt x="9287" y="2125"/>
                    <a:pt x="9288" y="2124"/>
                  </a:cubicBezTo>
                  <a:cubicBezTo>
                    <a:pt x="9319" y="2110"/>
                    <a:pt x="9352" y="2099"/>
                    <a:pt x="9384" y="2088"/>
                  </a:cubicBezTo>
                  <a:cubicBezTo>
                    <a:pt x="9422" y="2077"/>
                    <a:pt x="9461" y="2068"/>
                    <a:pt x="9499" y="2060"/>
                  </a:cubicBezTo>
                  <a:cubicBezTo>
                    <a:pt x="9545" y="2052"/>
                    <a:pt x="9590" y="2046"/>
                    <a:pt x="9636" y="2043"/>
                  </a:cubicBezTo>
                  <a:cubicBezTo>
                    <a:pt x="9646" y="2042"/>
                    <a:pt x="9657" y="2042"/>
                    <a:pt x="9668" y="2042"/>
                  </a:cubicBezTo>
                  <a:cubicBezTo>
                    <a:pt x="9679" y="2042"/>
                    <a:pt x="9690" y="2042"/>
                    <a:pt x="9701" y="2043"/>
                  </a:cubicBezTo>
                  <a:lnTo>
                    <a:pt x="9699" y="2043"/>
                  </a:lnTo>
                  <a:cubicBezTo>
                    <a:pt x="9749" y="2047"/>
                    <a:pt x="9798" y="2056"/>
                    <a:pt x="9845" y="2067"/>
                  </a:cubicBezTo>
                  <a:cubicBezTo>
                    <a:pt x="9843" y="2067"/>
                    <a:pt x="9840" y="2066"/>
                    <a:pt x="9838" y="2066"/>
                  </a:cubicBezTo>
                  <a:cubicBezTo>
                    <a:pt x="9894" y="2078"/>
                    <a:pt x="9947" y="2093"/>
                    <a:pt x="10002" y="2112"/>
                  </a:cubicBezTo>
                  <a:cubicBezTo>
                    <a:pt x="10086" y="2141"/>
                    <a:pt x="10169" y="2177"/>
                    <a:pt x="10251" y="2216"/>
                  </a:cubicBezTo>
                  <a:cubicBezTo>
                    <a:pt x="10303" y="2243"/>
                    <a:pt x="10355" y="2273"/>
                    <a:pt x="10404" y="2305"/>
                  </a:cubicBezTo>
                  <a:cubicBezTo>
                    <a:pt x="10456" y="2340"/>
                    <a:pt x="10504" y="2378"/>
                    <a:pt x="10551" y="2420"/>
                  </a:cubicBezTo>
                  <a:cubicBezTo>
                    <a:pt x="10591" y="2458"/>
                    <a:pt x="10631" y="2497"/>
                    <a:pt x="10670" y="2537"/>
                  </a:cubicBezTo>
                  <a:cubicBezTo>
                    <a:pt x="10691" y="2553"/>
                    <a:pt x="10714" y="2568"/>
                    <a:pt x="10735" y="2585"/>
                  </a:cubicBezTo>
                  <a:cubicBezTo>
                    <a:pt x="10814" y="2645"/>
                    <a:pt x="10893" y="2710"/>
                    <a:pt x="10960" y="2784"/>
                  </a:cubicBezTo>
                  <a:lnTo>
                    <a:pt x="10960" y="2784"/>
                  </a:lnTo>
                  <a:cubicBezTo>
                    <a:pt x="10960" y="2784"/>
                    <a:pt x="10960" y="2784"/>
                    <a:pt x="10960" y="2784"/>
                  </a:cubicBezTo>
                  <a:lnTo>
                    <a:pt x="10960" y="2784"/>
                  </a:lnTo>
                  <a:cubicBezTo>
                    <a:pt x="11018" y="2851"/>
                    <a:pt x="11074" y="2920"/>
                    <a:pt x="11128" y="2990"/>
                  </a:cubicBezTo>
                  <a:cubicBezTo>
                    <a:pt x="11149" y="3020"/>
                    <a:pt x="11173" y="3049"/>
                    <a:pt x="11195" y="3079"/>
                  </a:cubicBezTo>
                  <a:cubicBezTo>
                    <a:pt x="11194" y="3074"/>
                    <a:pt x="11191" y="3070"/>
                    <a:pt x="11190" y="3067"/>
                  </a:cubicBezTo>
                  <a:cubicBezTo>
                    <a:pt x="11133" y="2949"/>
                    <a:pt x="11071" y="2834"/>
                    <a:pt x="10996" y="2727"/>
                  </a:cubicBezTo>
                  <a:cubicBezTo>
                    <a:pt x="10922" y="2620"/>
                    <a:pt x="10836" y="2523"/>
                    <a:pt x="10747" y="2429"/>
                  </a:cubicBezTo>
                  <a:cubicBezTo>
                    <a:pt x="10660" y="2340"/>
                    <a:pt x="10569" y="2258"/>
                    <a:pt x="10466" y="2189"/>
                  </a:cubicBezTo>
                  <a:cubicBezTo>
                    <a:pt x="10360" y="2119"/>
                    <a:pt x="10244" y="2067"/>
                    <a:pt x="10128" y="2019"/>
                  </a:cubicBezTo>
                  <a:cubicBezTo>
                    <a:pt x="10013" y="1973"/>
                    <a:pt x="9890" y="1939"/>
                    <a:pt x="9767" y="1919"/>
                  </a:cubicBezTo>
                  <a:cubicBezTo>
                    <a:pt x="9734" y="1914"/>
                    <a:pt x="9700" y="1912"/>
                    <a:pt x="9667" y="1912"/>
                  </a:cubicBezTo>
                  <a:cubicBezTo>
                    <a:pt x="9585" y="1912"/>
                    <a:pt x="9502" y="1925"/>
                    <a:pt x="9422" y="1944"/>
                  </a:cubicBezTo>
                  <a:cubicBezTo>
                    <a:pt x="9367" y="1957"/>
                    <a:pt x="9312" y="1974"/>
                    <a:pt x="9260" y="1995"/>
                  </a:cubicBezTo>
                  <a:cubicBezTo>
                    <a:pt x="9205" y="2019"/>
                    <a:pt x="9153" y="2047"/>
                    <a:pt x="9102" y="2078"/>
                  </a:cubicBezTo>
                  <a:cubicBezTo>
                    <a:pt x="9056" y="2107"/>
                    <a:pt x="9014" y="2140"/>
                    <a:pt x="8973" y="2177"/>
                  </a:cubicBezTo>
                  <a:cubicBezTo>
                    <a:pt x="8935" y="2213"/>
                    <a:pt x="8896" y="2248"/>
                    <a:pt x="8859" y="2285"/>
                  </a:cubicBezTo>
                  <a:cubicBezTo>
                    <a:pt x="8837" y="2309"/>
                    <a:pt x="8819" y="2335"/>
                    <a:pt x="8801" y="2362"/>
                  </a:cubicBezTo>
                  <a:cubicBezTo>
                    <a:pt x="8796" y="2361"/>
                    <a:pt x="8792" y="2358"/>
                    <a:pt x="8789" y="2357"/>
                  </a:cubicBezTo>
                  <a:cubicBezTo>
                    <a:pt x="8752" y="2342"/>
                    <a:pt x="8713" y="2334"/>
                    <a:pt x="8676" y="2324"/>
                  </a:cubicBezTo>
                  <a:cubicBezTo>
                    <a:pt x="8652" y="2316"/>
                    <a:pt x="8628" y="2311"/>
                    <a:pt x="8604" y="2310"/>
                  </a:cubicBezTo>
                  <a:cubicBezTo>
                    <a:pt x="8582" y="2309"/>
                    <a:pt x="8558" y="2309"/>
                    <a:pt x="8536" y="2308"/>
                  </a:cubicBezTo>
                  <a:cubicBezTo>
                    <a:pt x="8529" y="2308"/>
                    <a:pt x="8522" y="2307"/>
                    <a:pt x="8515" y="2307"/>
                  </a:cubicBezTo>
                  <a:cubicBezTo>
                    <a:pt x="8492" y="2307"/>
                    <a:pt x="8468" y="2310"/>
                    <a:pt x="8445" y="2311"/>
                  </a:cubicBezTo>
                  <a:cubicBezTo>
                    <a:pt x="8382" y="2318"/>
                    <a:pt x="8316" y="2331"/>
                    <a:pt x="8254" y="2347"/>
                  </a:cubicBezTo>
                  <a:cubicBezTo>
                    <a:pt x="8195" y="2364"/>
                    <a:pt x="8136" y="2389"/>
                    <a:pt x="8081" y="2417"/>
                  </a:cubicBezTo>
                  <a:cubicBezTo>
                    <a:pt x="8053" y="2430"/>
                    <a:pt x="8030" y="2448"/>
                    <a:pt x="8005" y="2466"/>
                  </a:cubicBezTo>
                  <a:cubicBezTo>
                    <a:pt x="7981" y="2482"/>
                    <a:pt x="7961" y="2500"/>
                    <a:pt x="7938" y="2517"/>
                  </a:cubicBezTo>
                  <a:cubicBezTo>
                    <a:pt x="7897" y="2547"/>
                    <a:pt x="7853" y="2578"/>
                    <a:pt x="7817" y="2619"/>
                  </a:cubicBezTo>
                  <a:cubicBezTo>
                    <a:pt x="7782" y="2658"/>
                    <a:pt x="7750" y="2702"/>
                    <a:pt x="7730" y="2753"/>
                  </a:cubicBezTo>
                  <a:cubicBezTo>
                    <a:pt x="7716" y="2787"/>
                    <a:pt x="7707" y="2826"/>
                    <a:pt x="7696" y="2862"/>
                  </a:cubicBezTo>
                  <a:cubicBezTo>
                    <a:pt x="7695" y="2867"/>
                    <a:pt x="7694" y="2874"/>
                    <a:pt x="7692" y="2879"/>
                  </a:cubicBezTo>
                  <a:cubicBezTo>
                    <a:pt x="7675" y="2853"/>
                    <a:pt x="7655" y="2827"/>
                    <a:pt x="7634" y="2802"/>
                  </a:cubicBezTo>
                  <a:cubicBezTo>
                    <a:pt x="7601" y="2764"/>
                    <a:pt x="7568" y="2725"/>
                    <a:pt x="7531" y="2691"/>
                  </a:cubicBezTo>
                  <a:cubicBezTo>
                    <a:pt x="7478" y="2639"/>
                    <a:pt x="7413" y="2594"/>
                    <a:pt x="7344" y="2560"/>
                  </a:cubicBezTo>
                  <a:cubicBezTo>
                    <a:pt x="7316" y="2546"/>
                    <a:pt x="7288" y="2531"/>
                    <a:pt x="7258" y="2518"/>
                  </a:cubicBezTo>
                  <a:cubicBezTo>
                    <a:pt x="7221" y="2501"/>
                    <a:pt x="7183" y="2487"/>
                    <a:pt x="7145" y="2471"/>
                  </a:cubicBezTo>
                  <a:cubicBezTo>
                    <a:pt x="7085" y="2448"/>
                    <a:pt x="7024" y="2428"/>
                    <a:pt x="6962" y="2409"/>
                  </a:cubicBezTo>
                  <a:cubicBezTo>
                    <a:pt x="6931" y="2402"/>
                    <a:pt x="6901" y="2393"/>
                    <a:pt x="6870" y="2387"/>
                  </a:cubicBezTo>
                  <a:cubicBezTo>
                    <a:pt x="6834" y="2378"/>
                    <a:pt x="6799" y="2372"/>
                    <a:pt x="6761" y="2367"/>
                  </a:cubicBezTo>
                  <a:cubicBezTo>
                    <a:pt x="6731" y="2363"/>
                    <a:pt x="6701" y="2362"/>
                    <a:pt x="6671" y="2362"/>
                  </a:cubicBezTo>
                  <a:cubicBezTo>
                    <a:pt x="6656" y="2361"/>
                    <a:pt x="6642" y="2361"/>
                    <a:pt x="6628" y="2361"/>
                  </a:cubicBezTo>
                  <a:cubicBezTo>
                    <a:pt x="6608" y="2361"/>
                    <a:pt x="6589" y="2362"/>
                    <a:pt x="6569" y="2363"/>
                  </a:cubicBezTo>
                  <a:cubicBezTo>
                    <a:pt x="6499" y="2367"/>
                    <a:pt x="6430" y="2374"/>
                    <a:pt x="6360" y="2388"/>
                  </a:cubicBezTo>
                  <a:cubicBezTo>
                    <a:pt x="6292" y="2400"/>
                    <a:pt x="6225" y="2421"/>
                    <a:pt x="6159" y="2443"/>
                  </a:cubicBezTo>
                  <a:cubicBezTo>
                    <a:pt x="6093" y="2466"/>
                    <a:pt x="6038" y="2503"/>
                    <a:pt x="5983" y="2546"/>
                  </a:cubicBezTo>
                  <a:cubicBezTo>
                    <a:pt x="5956" y="2568"/>
                    <a:pt x="5931" y="2591"/>
                    <a:pt x="5904" y="2614"/>
                  </a:cubicBezTo>
                  <a:cubicBezTo>
                    <a:pt x="5860" y="2650"/>
                    <a:pt x="5817" y="2686"/>
                    <a:pt x="5776" y="2724"/>
                  </a:cubicBezTo>
                  <a:cubicBezTo>
                    <a:pt x="5762" y="2706"/>
                    <a:pt x="5749" y="2687"/>
                    <a:pt x="5736" y="2668"/>
                  </a:cubicBezTo>
                  <a:cubicBezTo>
                    <a:pt x="5706" y="2628"/>
                    <a:pt x="5675" y="2586"/>
                    <a:pt x="5639" y="2549"/>
                  </a:cubicBezTo>
                  <a:lnTo>
                    <a:pt x="5639" y="2549"/>
                  </a:lnTo>
                  <a:lnTo>
                    <a:pt x="5637" y="2546"/>
                  </a:lnTo>
                  <a:lnTo>
                    <a:pt x="5635" y="2545"/>
                  </a:lnTo>
                  <a:cubicBezTo>
                    <a:pt x="5632" y="2541"/>
                    <a:pt x="5630" y="2537"/>
                    <a:pt x="5626" y="2535"/>
                  </a:cubicBezTo>
                  <a:cubicBezTo>
                    <a:pt x="5582" y="2490"/>
                    <a:pt x="5535" y="2447"/>
                    <a:pt x="5486" y="2408"/>
                  </a:cubicBezTo>
                  <a:cubicBezTo>
                    <a:pt x="5435" y="2368"/>
                    <a:pt x="5385" y="2330"/>
                    <a:pt x="5333" y="2294"/>
                  </a:cubicBezTo>
                  <a:cubicBezTo>
                    <a:pt x="5308" y="2275"/>
                    <a:pt x="5283" y="2256"/>
                    <a:pt x="5256" y="2241"/>
                  </a:cubicBezTo>
                  <a:cubicBezTo>
                    <a:pt x="5224" y="2222"/>
                    <a:pt x="5193" y="2205"/>
                    <a:pt x="5160" y="2186"/>
                  </a:cubicBezTo>
                  <a:cubicBezTo>
                    <a:pt x="5105" y="2156"/>
                    <a:pt x="5048" y="2129"/>
                    <a:pt x="4988" y="2105"/>
                  </a:cubicBezTo>
                  <a:cubicBezTo>
                    <a:pt x="4933" y="2084"/>
                    <a:pt x="4874" y="2071"/>
                    <a:pt x="4816" y="2055"/>
                  </a:cubicBezTo>
                  <a:cubicBezTo>
                    <a:pt x="4787" y="2048"/>
                    <a:pt x="4757" y="2040"/>
                    <a:pt x="4729" y="2033"/>
                  </a:cubicBezTo>
                  <a:cubicBezTo>
                    <a:pt x="4697" y="2025"/>
                    <a:pt x="4663" y="2019"/>
                    <a:pt x="4628" y="2015"/>
                  </a:cubicBezTo>
                  <a:cubicBezTo>
                    <a:pt x="4578" y="2007"/>
                    <a:pt x="4526" y="2004"/>
                    <a:pt x="4474" y="2004"/>
                  </a:cubicBezTo>
                  <a:cubicBezTo>
                    <a:pt x="4465" y="2004"/>
                    <a:pt x="4456" y="2005"/>
                    <a:pt x="4447" y="2005"/>
                  </a:cubicBezTo>
                  <a:cubicBezTo>
                    <a:pt x="4389" y="2006"/>
                    <a:pt x="4331" y="2010"/>
                    <a:pt x="4274" y="2015"/>
                  </a:cubicBezTo>
                  <a:cubicBezTo>
                    <a:pt x="4255" y="2016"/>
                    <a:pt x="4235" y="2020"/>
                    <a:pt x="4215" y="2022"/>
                  </a:cubicBezTo>
                  <a:cubicBezTo>
                    <a:pt x="4223" y="2016"/>
                    <a:pt x="4229" y="2010"/>
                    <a:pt x="4235" y="2002"/>
                  </a:cubicBezTo>
                  <a:cubicBezTo>
                    <a:pt x="4251" y="1983"/>
                    <a:pt x="4264" y="1960"/>
                    <a:pt x="4276" y="1940"/>
                  </a:cubicBezTo>
                  <a:cubicBezTo>
                    <a:pt x="4295" y="1912"/>
                    <a:pt x="4311" y="1883"/>
                    <a:pt x="4327" y="1855"/>
                  </a:cubicBezTo>
                  <a:cubicBezTo>
                    <a:pt x="4359" y="1797"/>
                    <a:pt x="4385" y="1735"/>
                    <a:pt x="4407" y="1671"/>
                  </a:cubicBezTo>
                  <a:cubicBezTo>
                    <a:pt x="4428" y="1609"/>
                    <a:pt x="4447" y="1547"/>
                    <a:pt x="4462" y="1485"/>
                  </a:cubicBezTo>
                  <a:cubicBezTo>
                    <a:pt x="4471" y="1454"/>
                    <a:pt x="4480" y="1423"/>
                    <a:pt x="4486" y="1392"/>
                  </a:cubicBezTo>
                  <a:cubicBezTo>
                    <a:pt x="4492" y="1359"/>
                    <a:pt x="4496" y="1325"/>
                    <a:pt x="4498" y="1292"/>
                  </a:cubicBezTo>
                  <a:cubicBezTo>
                    <a:pt x="4503" y="1222"/>
                    <a:pt x="4506" y="1154"/>
                    <a:pt x="4505" y="1086"/>
                  </a:cubicBezTo>
                  <a:cubicBezTo>
                    <a:pt x="4505" y="1059"/>
                    <a:pt x="4503" y="1031"/>
                    <a:pt x="4501" y="1005"/>
                  </a:cubicBezTo>
                  <a:cubicBezTo>
                    <a:pt x="4498" y="973"/>
                    <a:pt x="4497" y="939"/>
                    <a:pt x="4489" y="907"/>
                  </a:cubicBezTo>
                  <a:cubicBezTo>
                    <a:pt x="4488" y="902"/>
                    <a:pt x="4488" y="897"/>
                    <a:pt x="4487" y="894"/>
                  </a:cubicBezTo>
                  <a:cubicBezTo>
                    <a:pt x="4486" y="889"/>
                    <a:pt x="4484" y="885"/>
                    <a:pt x="4482" y="880"/>
                  </a:cubicBezTo>
                  <a:cubicBezTo>
                    <a:pt x="4481" y="900"/>
                    <a:pt x="4479" y="921"/>
                    <a:pt x="4477" y="942"/>
                  </a:cubicBezTo>
                  <a:lnTo>
                    <a:pt x="4477" y="938"/>
                  </a:lnTo>
                  <a:cubicBezTo>
                    <a:pt x="4477" y="939"/>
                    <a:pt x="4476" y="942"/>
                    <a:pt x="4476" y="943"/>
                  </a:cubicBezTo>
                  <a:cubicBezTo>
                    <a:pt x="4466" y="1021"/>
                    <a:pt x="4441" y="1098"/>
                    <a:pt x="4422" y="1174"/>
                  </a:cubicBezTo>
                  <a:lnTo>
                    <a:pt x="4422" y="1173"/>
                  </a:lnTo>
                  <a:cubicBezTo>
                    <a:pt x="4405" y="1238"/>
                    <a:pt x="4390" y="1307"/>
                    <a:pt x="4367" y="1370"/>
                  </a:cubicBezTo>
                  <a:cubicBezTo>
                    <a:pt x="4357" y="1398"/>
                    <a:pt x="4347" y="1428"/>
                    <a:pt x="4337" y="1457"/>
                  </a:cubicBezTo>
                  <a:cubicBezTo>
                    <a:pt x="4327" y="1495"/>
                    <a:pt x="4316" y="1534"/>
                    <a:pt x="4305" y="1573"/>
                  </a:cubicBezTo>
                  <a:lnTo>
                    <a:pt x="4305" y="1573"/>
                  </a:lnTo>
                  <a:cubicBezTo>
                    <a:pt x="4305" y="1572"/>
                    <a:pt x="4306" y="1570"/>
                    <a:pt x="4306" y="1569"/>
                  </a:cubicBezTo>
                  <a:lnTo>
                    <a:pt x="4306" y="1569"/>
                  </a:lnTo>
                  <a:cubicBezTo>
                    <a:pt x="4292" y="1614"/>
                    <a:pt x="4278" y="1656"/>
                    <a:pt x="4261" y="1700"/>
                  </a:cubicBezTo>
                  <a:cubicBezTo>
                    <a:pt x="4248" y="1730"/>
                    <a:pt x="4235" y="1759"/>
                    <a:pt x="4220" y="1787"/>
                  </a:cubicBezTo>
                  <a:cubicBezTo>
                    <a:pt x="4203" y="1816"/>
                    <a:pt x="4187" y="1846"/>
                    <a:pt x="4168" y="1875"/>
                  </a:cubicBezTo>
                  <a:cubicBezTo>
                    <a:pt x="4157" y="1893"/>
                    <a:pt x="4144" y="1912"/>
                    <a:pt x="4131" y="1928"/>
                  </a:cubicBezTo>
                  <a:cubicBezTo>
                    <a:pt x="4110" y="1952"/>
                    <a:pt x="4089" y="1974"/>
                    <a:pt x="4067" y="1996"/>
                  </a:cubicBezTo>
                  <a:cubicBezTo>
                    <a:pt x="4048" y="2017"/>
                    <a:pt x="4031" y="2038"/>
                    <a:pt x="4011" y="2057"/>
                  </a:cubicBezTo>
                  <a:cubicBezTo>
                    <a:pt x="4005" y="2058"/>
                    <a:pt x="3997" y="2060"/>
                    <a:pt x="3989" y="2061"/>
                  </a:cubicBezTo>
                  <a:cubicBezTo>
                    <a:pt x="3942" y="2070"/>
                    <a:pt x="3899" y="2087"/>
                    <a:pt x="3854" y="2104"/>
                  </a:cubicBezTo>
                  <a:cubicBezTo>
                    <a:pt x="3820" y="2116"/>
                    <a:pt x="3783" y="2129"/>
                    <a:pt x="3750" y="2147"/>
                  </a:cubicBezTo>
                  <a:lnTo>
                    <a:pt x="3715" y="2113"/>
                  </a:lnTo>
                  <a:cubicBezTo>
                    <a:pt x="3691" y="2089"/>
                    <a:pt x="3666" y="2067"/>
                    <a:pt x="3641" y="2043"/>
                  </a:cubicBezTo>
                  <a:cubicBezTo>
                    <a:pt x="3590" y="1997"/>
                    <a:pt x="3538" y="1953"/>
                    <a:pt x="3483" y="1914"/>
                  </a:cubicBezTo>
                  <a:cubicBezTo>
                    <a:pt x="3457" y="1896"/>
                    <a:pt x="3431" y="1877"/>
                    <a:pt x="3404" y="1860"/>
                  </a:cubicBezTo>
                  <a:cubicBezTo>
                    <a:pt x="3373" y="1841"/>
                    <a:pt x="3342" y="1820"/>
                    <a:pt x="3311" y="1803"/>
                  </a:cubicBezTo>
                  <a:cubicBezTo>
                    <a:pt x="3248" y="1768"/>
                    <a:pt x="3186" y="1734"/>
                    <a:pt x="3119" y="1706"/>
                  </a:cubicBezTo>
                  <a:cubicBezTo>
                    <a:pt x="3053" y="1678"/>
                    <a:pt x="2989" y="1650"/>
                    <a:pt x="2922" y="1624"/>
                  </a:cubicBezTo>
                  <a:cubicBezTo>
                    <a:pt x="2864" y="1600"/>
                    <a:pt x="2804" y="1579"/>
                    <a:pt x="2743" y="1561"/>
                  </a:cubicBezTo>
                  <a:cubicBezTo>
                    <a:pt x="2704" y="1549"/>
                    <a:pt x="2664" y="1539"/>
                    <a:pt x="2625" y="1530"/>
                  </a:cubicBezTo>
                  <a:cubicBezTo>
                    <a:pt x="2573" y="1519"/>
                    <a:pt x="2520" y="1514"/>
                    <a:pt x="2465" y="1510"/>
                  </a:cubicBezTo>
                  <a:cubicBezTo>
                    <a:pt x="2443" y="1509"/>
                    <a:pt x="2420" y="1509"/>
                    <a:pt x="2397" y="1509"/>
                  </a:cubicBezTo>
                  <a:cubicBezTo>
                    <a:pt x="2366" y="1509"/>
                    <a:pt x="2335" y="1509"/>
                    <a:pt x="2305" y="1509"/>
                  </a:cubicBezTo>
                  <a:cubicBezTo>
                    <a:pt x="2254" y="1509"/>
                    <a:pt x="2201" y="1510"/>
                    <a:pt x="2150" y="1515"/>
                  </a:cubicBezTo>
                  <a:cubicBezTo>
                    <a:pt x="2092" y="1521"/>
                    <a:pt x="2033" y="1527"/>
                    <a:pt x="1975" y="1536"/>
                  </a:cubicBezTo>
                  <a:cubicBezTo>
                    <a:pt x="1918" y="1545"/>
                    <a:pt x="1861" y="1558"/>
                    <a:pt x="1806" y="1571"/>
                  </a:cubicBezTo>
                  <a:cubicBezTo>
                    <a:pt x="1710" y="1593"/>
                    <a:pt x="1614" y="1619"/>
                    <a:pt x="1519" y="1646"/>
                  </a:cubicBezTo>
                  <a:cubicBezTo>
                    <a:pt x="1427" y="1671"/>
                    <a:pt x="1338" y="1702"/>
                    <a:pt x="1245" y="1726"/>
                  </a:cubicBezTo>
                  <a:cubicBezTo>
                    <a:pt x="1201" y="1735"/>
                    <a:pt x="1156" y="1742"/>
                    <a:pt x="1111" y="1747"/>
                  </a:cubicBezTo>
                  <a:cubicBezTo>
                    <a:pt x="1063" y="1752"/>
                    <a:pt x="1016" y="1755"/>
                    <a:pt x="969" y="1757"/>
                  </a:cubicBezTo>
                  <a:cubicBezTo>
                    <a:pt x="949" y="1758"/>
                    <a:pt x="928" y="1758"/>
                    <a:pt x="908" y="1758"/>
                  </a:cubicBezTo>
                  <a:cubicBezTo>
                    <a:pt x="888" y="1758"/>
                    <a:pt x="868" y="1758"/>
                    <a:pt x="848" y="1758"/>
                  </a:cubicBezTo>
                  <a:cubicBezTo>
                    <a:pt x="820" y="1757"/>
                    <a:pt x="794" y="1754"/>
                    <a:pt x="766" y="1751"/>
                  </a:cubicBezTo>
                  <a:lnTo>
                    <a:pt x="766" y="1751"/>
                  </a:lnTo>
                  <a:cubicBezTo>
                    <a:pt x="767" y="1751"/>
                    <a:pt x="768" y="1752"/>
                    <a:pt x="769" y="1752"/>
                  </a:cubicBezTo>
                  <a:cubicBezTo>
                    <a:pt x="767" y="1752"/>
                    <a:pt x="766" y="1751"/>
                    <a:pt x="762" y="1751"/>
                  </a:cubicBezTo>
                  <a:cubicBezTo>
                    <a:pt x="741" y="1745"/>
                    <a:pt x="719" y="1742"/>
                    <a:pt x="698" y="1734"/>
                  </a:cubicBezTo>
                  <a:cubicBezTo>
                    <a:pt x="663" y="1723"/>
                    <a:pt x="629" y="1708"/>
                    <a:pt x="595" y="1693"/>
                  </a:cubicBezTo>
                  <a:cubicBezTo>
                    <a:pt x="577" y="1686"/>
                    <a:pt x="560" y="1676"/>
                    <a:pt x="544" y="1667"/>
                  </a:cubicBezTo>
                  <a:cubicBezTo>
                    <a:pt x="529" y="1660"/>
                    <a:pt x="516" y="1651"/>
                    <a:pt x="502" y="1641"/>
                  </a:cubicBezTo>
                  <a:cubicBezTo>
                    <a:pt x="487" y="1631"/>
                    <a:pt x="471" y="1621"/>
                    <a:pt x="456" y="1609"/>
                  </a:cubicBezTo>
                  <a:cubicBezTo>
                    <a:pt x="440" y="1599"/>
                    <a:pt x="426" y="1587"/>
                    <a:pt x="412" y="1574"/>
                  </a:cubicBezTo>
                  <a:cubicBezTo>
                    <a:pt x="379" y="1543"/>
                    <a:pt x="342" y="1512"/>
                    <a:pt x="309" y="1479"/>
                  </a:cubicBezTo>
                  <a:cubicBezTo>
                    <a:pt x="298" y="1466"/>
                    <a:pt x="287" y="1454"/>
                    <a:pt x="276" y="1439"/>
                  </a:cubicBezTo>
                  <a:cubicBezTo>
                    <a:pt x="256" y="1409"/>
                    <a:pt x="236" y="1380"/>
                    <a:pt x="219" y="1349"/>
                  </a:cubicBezTo>
                  <a:cubicBezTo>
                    <a:pt x="211" y="1335"/>
                    <a:pt x="204" y="1319"/>
                    <a:pt x="199" y="1304"/>
                  </a:cubicBezTo>
                  <a:cubicBezTo>
                    <a:pt x="179" y="1254"/>
                    <a:pt x="164" y="1205"/>
                    <a:pt x="151" y="1154"/>
                  </a:cubicBezTo>
                  <a:cubicBezTo>
                    <a:pt x="147" y="1140"/>
                    <a:pt x="144" y="1124"/>
                    <a:pt x="143" y="1110"/>
                  </a:cubicBezTo>
                  <a:cubicBezTo>
                    <a:pt x="143" y="1103"/>
                    <a:pt x="142" y="1093"/>
                    <a:pt x="142" y="1084"/>
                  </a:cubicBezTo>
                  <a:cubicBezTo>
                    <a:pt x="142" y="1071"/>
                    <a:pt x="143" y="1056"/>
                    <a:pt x="146" y="1042"/>
                  </a:cubicBezTo>
                  <a:cubicBezTo>
                    <a:pt x="149" y="1026"/>
                    <a:pt x="154" y="1010"/>
                    <a:pt x="159" y="993"/>
                  </a:cubicBezTo>
                  <a:cubicBezTo>
                    <a:pt x="172" y="952"/>
                    <a:pt x="186" y="912"/>
                    <a:pt x="203" y="872"/>
                  </a:cubicBezTo>
                  <a:cubicBezTo>
                    <a:pt x="209" y="857"/>
                    <a:pt x="215" y="845"/>
                    <a:pt x="224" y="831"/>
                  </a:cubicBezTo>
                  <a:lnTo>
                    <a:pt x="224" y="830"/>
                  </a:lnTo>
                  <a:cubicBezTo>
                    <a:pt x="225" y="830"/>
                    <a:pt x="225" y="829"/>
                    <a:pt x="225" y="829"/>
                  </a:cubicBezTo>
                  <a:cubicBezTo>
                    <a:pt x="226" y="829"/>
                    <a:pt x="226" y="828"/>
                    <a:pt x="227" y="826"/>
                  </a:cubicBezTo>
                  <a:lnTo>
                    <a:pt x="227" y="826"/>
                  </a:lnTo>
                  <a:cubicBezTo>
                    <a:pt x="227" y="828"/>
                    <a:pt x="226" y="828"/>
                    <a:pt x="226" y="829"/>
                  </a:cubicBezTo>
                  <a:cubicBezTo>
                    <a:pt x="234" y="818"/>
                    <a:pt x="241" y="805"/>
                    <a:pt x="251" y="795"/>
                  </a:cubicBezTo>
                  <a:cubicBezTo>
                    <a:pt x="262" y="782"/>
                    <a:pt x="273" y="769"/>
                    <a:pt x="287" y="757"/>
                  </a:cubicBezTo>
                  <a:cubicBezTo>
                    <a:pt x="308" y="736"/>
                    <a:pt x="332" y="718"/>
                    <a:pt x="355" y="700"/>
                  </a:cubicBezTo>
                  <a:cubicBezTo>
                    <a:pt x="446" y="635"/>
                    <a:pt x="538" y="576"/>
                    <a:pt x="634" y="522"/>
                  </a:cubicBezTo>
                  <a:cubicBezTo>
                    <a:pt x="667" y="505"/>
                    <a:pt x="699" y="490"/>
                    <a:pt x="732" y="477"/>
                  </a:cubicBezTo>
                  <a:cubicBezTo>
                    <a:pt x="768" y="465"/>
                    <a:pt x="803" y="456"/>
                    <a:pt x="839" y="446"/>
                  </a:cubicBezTo>
                  <a:cubicBezTo>
                    <a:pt x="870" y="439"/>
                    <a:pt x="898" y="433"/>
                    <a:pt x="928" y="428"/>
                  </a:cubicBezTo>
                  <a:cubicBezTo>
                    <a:pt x="957" y="423"/>
                    <a:pt x="988" y="420"/>
                    <a:pt x="1018" y="416"/>
                  </a:cubicBezTo>
                  <a:cubicBezTo>
                    <a:pt x="1041" y="415"/>
                    <a:pt x="1063" y="413"/>
                    <a:pt x="1086" y="413"/>
                  </a:cubicBezTo>
                  <a:cubicBezTo>
                    <a:pt x="1090" y="413"/>
                    <a:pt x="1093" y="413"/>
                    <a:pt x="1096" y="413"/>
                  </a:cubicBezTo>
                  <a:cubicBezTo>
                    <a:pt x="1116" y="413"/>
                    <a:pt x="1137" y="415"/>
                    <a:pt x="1159" y="415"/>
                  </a:cubicBezTo>
                  <a:lnTo>
                    <a:pt x="1149" y="415"/>
                  </a:lnTo>
                  <a:cubicBezTo>
                    <a:pt x="1204" y="418"/>
                    <a:pt x="1258" y="422"/>
                    <a:pt x="1314" y="427"/>
                  </a:cubicBezTo>
                  <a:cubicBezTo>
                    <a:pt x="1362" y="431"/>
                    <a:pt x="1413" y="437"/>
                    <a:pt x="1462" y="443"/>
                  </a:cubicBezTo>
                  <a:cubicBezTo>
                    <a:pt x="1491" y="446"/>
                    <a:pt x="1521" y="447"/>
                    <a:pt x="1552" y="449"/>
                  </a:cubicBezTo>
                  <a:lnTo>
                    <a:pt x="1556" y="449"/>
                  </a:lnTo>
                  <a:cubicBezTo>
                    <a:pt x="1574" y="452"/>
                    <a:pt x="1592" y="454"/>
                    <a:pt x="1610" y="457"/>
                  </a:cubicBezTo>
                  <a:cubicBezTo>
                    <a:pt x="1612" y="455"/>
                    <a:pt x="1613" y="455"/>
                    <a:pt x="1614" y="454"/>
                  </a:cubicBezTo>
                  <a:cubicBezTo>
                    <a:pt x="1624" y="444"/>
                    <a:pt x="1635" y="437"/>
                    <a:pt x="1646" y="429"/>
                  </a:cubicBezTo>
                  <a:cubicBezTo>
                    <a:pt x="1669" y="413"/>
                    <a:pt x="1692" y="398"/>
                    <a:pt x="1715" y="382"/>
                  </a:cubicBezTo>
                  <a:cubicBezTo>
                    <a:pt x="1720" y="379"/>
                    <a:pt x="1723" y="376"/>
                    <a:pt x="1728" y="372"/>
                  </a:cubicBezTo>
                  <a:cubicBezTo>
                    <a:pt x="1743" y="362"/>
                    <a:pt x="1757" y="351"/>
                    <a:pt x="1774" y="345"/>
                  </a:cubicBezTo>
                  <a:cubicBezTo>
                    <a:pt x="1780" y="343"/>
                    <a:pt x="1785" y="341"/>
                    <a:pt x="1792" y="341"/>
                  </a:cubicBezTo>
                  <a:cubicBezTo>
                    <a:pt x="1820" y="329"/>
                    <a:pt x="1847" y="317"/>
                    <a:pt x="1876" y="306"/>
                  </a:cubicBezTo>
                  <a:cubicBezTo>
                    <a:pt x="1924" y="284"/>
                    <a:pt x="1974" y="264"/>
                    <a:pt x="2025" y="245"/>
                  </a:cubicBezTo>
                  <a:cubicBezTo>
                    <a:pt x="2023" y="245"/>
                    <a:pt x="2022" y="245"/>
                    <a:pt x="2021" y="246"/>
                  </a:cubicBezTo>
                  <a:lnTo>
                    <a:pt x="2021" y="246"/>
                  </a:lnTo>
                  <a:cubicBezTo>
                    <a:pt x="2038" y="240"/>
                    <a:pt x="2053" y="234"/>
                    <a:pt x="2069" y="229"/>
                  </a:cubicBezTo>
                  <a:cubicBezTo>
                    <a:pt x="2072" y="227"/>
                    <a:pt x="2074" y="227"/>
                    <a:pt x="2076" y="226"/>
                  </a:cubicBezTo>
                  <a:lnTo>
                    <a:pt x="2076" y="226"/>
                  </a:lnTo>
                  <a:cubicBezTo>
                    <a:pt x="2074" y="227"/>
                    <a:pt x="2073" y="227"/>
                    <a:pt x="2072" y="229"/>
                  </a:cubicBezTo>
                  <a:cubicBezTo>
                    <a:pt x="2118" y="205"/>
                    <a:pt x="2165" y="180"/>
                    <a:pt x="2212" y="163"/>
                  </a:cubicBezTo>
                  <a:cubicBezTo>
                    <a:pt x="2247" y="149"/>
                    <a:pt x="2284" y="137"/>
                    <a:pt x="2320" y="126"/>
                  </a:cubicBezTo>
                  <a:cubicBezTo>
                    <a:pt x="2344" y="120"/>
                    <a:pt x="2370" y="113"/>
                    <a:pt x="2396" y="107"/>
                  </a:cubicBezTo>
                  <a:cubicBezTo>
                    <a:pt x="2417" y="102"/>
                    <a:pt x="2438" y="95"/>
                    <a:pt x="2459" y="90"/>
                  </a:cubicBezTo>
                  <a:cubicBezTo>
                    <a:pt x="2486" y="84"/>
                    <a:pt x="2512" y="78"/>
                    <a:pt x="2538" y="75"/>
                  </a:cubicBezTo>
                  <a:cubicBezTo>
                    <a:pt x="2568" y="71"/>
                    <a:pt x="2599" y="70"/>
                    <a:pt x="2630" y="67"/>
                  </a:cubicBezTo>
                  <a:cubicBezTo>
                    <a:pt x="2665" y="61"/>
                    <a:pt x="2702" y="54"/>
                    <a:pt x="2737" y="50"/>
                  </a:cubicBezTo>
                  <a:cubicBezTo>
                    <a:pt x="2776" y="45"/>
                    <a:pt x="2815" y="45"/>
                    <a:pt x="2854" y="45"/>
                  </a:cubicBezTo>
                  <a:cubicBezTo>
                    <a:pt x="2867" y="45"/>
                    <a:pt x="2880" y="45"/>
                    <a:pt x="2893" y="45"/>
                  </a:cubicBezTo>
                  <a:cubicBezTo>
                    <a:pt x="2912" y="44"/>
                    <a:pt x="2929" y="43"/>
                    <a:pt x="2946" y="41"/>
                  </a:cubicBezTo>
                  <a:lnTo>
                    <a:pt x="2944" y="41"/>
                  </a:lnTo>
                  <a:cubicBezTo>
                    <a:pt x="2948" y="41"/>
                    <a:pt x="2951" y="40"/>
                    <a:pt x="2955" y="40"/>
                  </a:cubicBezTo>
                  <a:cubicBezTo>
                    <a:pt x="2949" y="39"/>
                    <a:pt x="2941" y="38"/>
                    <a:pt x="2934" y="36"/>
                  </a:cubicBezTo>
                  <a:cubicBezTo>
                    <a:pt x="2887" y="27"/>
                    <a:pt x="2842" y="20"/>
                    <a:pt x="2795" y="17"/>
                  </a:cubicBezTo>
                  <a:cubicBezTo>
                    <a:pt x="2748" y="13"/>
                    <a:pt x="2701" y="5"/>
                    <a:pt x="2652" y="4"/>
                  </a:cubicBezTo>
                  <a:cubicBezTo>
                    <a:pt x="2624" y="2"/>
                    <a:pt x="2596" y="1"/>
                    <a:pt x="25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1"/>
            <p:cNvSpPr/>
            <p:nvPr/>
          </p:nvSpPr>
          <p:spPr>
            <a:xfrm>
              <a:off x="4057232" y="3324393"/>
              <a:ext cx="0" cy="63"/>
            </a:xfrm>
            <a:custGeom>
              <a:avLst/>
              <a:gdLst/>
              <a:ahLst/>
              <a:cxnLst/>
              <a:rect l="l" t="t" r="r" b="b"/>
              <a:pathLst>
                <a:path h="1" extrusionOk="0">
                  <a:moveTo>
                    <a:pt x="0" y="0"/>
                  </a:moveTo>
                  <a:lnTo>
                    <a:pt x="0"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a:off x="3623160" y="3384029"/>
              <a:ext cx="126" cy="252"/>
            </a:xfrm>
            <a:custGeom>
              <a:avLst/>
              <a:gdLst/>
              <a:ahLst/>
              <a:cxnLst/>
              <a:rect l="l" t="t" r="r" b="b"/>
              <a:pathLst>
                <a:path w="2" h="4" extrusionOk="0">
                  <a:moveTo>
                    <a:pt x="0" y="2"/>
                  </a:moveTo>
                  <a:cubicBezTo>
                    <a:pt x="0" y="2"/>
                    <a:pt x="0" y="1"/>
                    <a:pt x="0" y="2"/>
                  </a:cubicBezTo>
                  <a:cubicBezTo>
                    <a:pt x="0" y="2"/>
                    <a:pt x="1" y="3"/>
                    <a:pt x="0" y="4"/>
                  </a:cubicBezTo>
                  <a:cubicBezTo>
                    <a:pt x="1" y="3"/>
                    <a:pt x="0" y="2"/>
                    <a:pt x="0"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1"/>
            <p:cNvSpPr/>
            <p:nvPr/>
          </p:nvSpPr>
          <p:spPr>
            <a:xfrm>
              <a:off x="4077383" y="3157578"/>
              <a:ext cx="126" cy="504"/>
            </a:xfrm>
            <a:custGeom>
              <a:avLst/>
              <a:gdLst/>
              <a:ahLst/>
              <a:cxnLst/>
              <a:rect l="l" t="t" r="r" b="b"/>
              <a:pathLst>
                <a:path w="2" h="8" extrusionOk="0">
                  <a:moveTo>
                    <a:pt x="2" y="0"/>
                  </a:moveTo>
                  <a:cubicBezTo>
                    <a:pt x="2" y="2"/>
                    <a:pt x="1" y="5"/>
                    <a:pt x="1" y="7"/>
                  </a:cubicBezTo>
                  <a:cubicBezTo>
                    <a:pt x="2" y="5"/>
                    <a:pt x="2" y="2"/>
                    <a:pt x="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a:off x="3978579" y="3250023"/>
              <a:ext cx="63" cy="63"/>
            </a:xfrm>
            <a:custGeom>
              <a:avLst/>
              <a:gdLst/>
              <a:ahLst/>
              <a:cxnLst/>
              <a:rect l="l" t="t" r="r" b="b"/>
              <a:pathLst>
                <a:path w="1" h="1" extrusionOk="0">
                  <a:moveTo>
                    <a:pt x="0" y="1"/>
                  </a:moveTo>
                  <a:lnTo>
                    <a:pt x="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4522160" y="3314444"/>
              <a:ext cx="189" cy="189"/>
            </a:xfrm>
            <a:custGeom>
              <a:avLst/>
              <a:gdLst/>
              <a:ahLst/>
              <a:cxnLst/>
              <a:rect l="l" t="t" r="r" b="b"/>
              <a:pathLst>
                <a:path w="3" h="3" extrusionOk="0">
                  <a:moveTo>
                    <a:pt x="1" y="0"/>
                  </a:moveTo>
                  <a:lnTo>
                    <a:pt x="1" y="0"/>
                  </a:lnTo>
                  <a:cubicBezTo>
                    <a:pt x="2" y="2"/>
                    <a:pt x="2" y="2"/>
                    <a:pt x="3" y="2"/>
                  </a:cubicBezTo>
                  <a:cubicBezTo>
                    <a:pt x="2" y="2"/>
                    <a:pt x="2"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3578261" y="3025399"/>
              <a:ext cx="504" cy="315"/>
            </a:xfrm>
            <a:custGeom>
              <a:avLst/>
              <a:gdLst/>
              <a:ahLst/>
              <a:cxnLst/>
              <a:rect l="l" t="t" r="r" b="b"/>
              <a:pathLst>
                <a:path w="8" h="5" extrusionOk="0">
                  <a:moveTo>
                    <a:pt x="0" y="0"/>
                  </a:moveTo>
                  <a:cubicBezTo>
                    <a:pt x="0" y="0"/>
                    <a:pt x="1" y="0"/>
                    <a:pt x="1" y="0"/>
                  </a:cubicBezTo>
                  <a:lnTo>
                    <a:pt x="1" y="0"/>
                  </a:lnTo>
                  <a:cubicBezTo>
                    <a:pt x="1" y="0"/>
                    <a:pt x="1" y="0"/>
                    <a:pt x="0" y="0"/>
                  </a:cubicBezTo>
                  <a:close/>
                  <a:moveTo>
                    <a:pt x="1" y="0"/>
                  </a:moveTo>
                  <a:lnTo>
                    <a:pt x="1" y="0"/>
                  </a:lnTo>
                  <a:cubicBezTo>
                    <a:pt x="1" y="1"/>
                    <a:pt x="2" y="1"/>
                    <a:pt x="2" y="1"/>
                  </a:cubicBezTo>
                  <a:cubicBezTo>
                    <a:pt x="3" y="2"/>
                    <a:pt x="4" y="2"/>
                    <a:pt x="5" y="2"/>
                  </a:cubicBezTo>
                  <a:lnTo>
                    <a:pt x="5" y="2"/>
                  </a:lnTo>
                  <a:cubicBezTo>
                    <a:pt x="4" y="2"/>
                    <a:pt x="3" y="1"/>
                    <a:pt x="1" y="0"/>
                  </a:cubicBezTo>
                  <a:close/>
                  <a:moveTo>
                    <a:pt x="5" y="2"/>
                  </a:moveTo>
                  <a:cubicBezTo>
                    <a:pt x="6" y="3"/>
                    <a:pt x="7" y="3"/>
                    <a:pt x="7" y="4"/>
                  </a:cubicBezTo>
                  <a:cubicBezTo>
                    <a:pt x="7" y="3"/>
                    <a:pt x="6" y="3"/>
                    <a:pt x="5"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1"/>
            <p:cNvSpPr/>
            <p:nvPr/>
          </p:nvSpPr>
          <p:spPr>
            <a:xfrm>
              <a:off x="3521396" y="3232327"/>
              <a:ext cx="126" cy="126"/>
            </a:xfrm>
            <a:custGeom>
              <a:avLst/>
              <a:gdLst/>
              <a:ahLst/>
              <a:cxnLst/>
              <a:rect l="l" t="t" r="r" b="b"/>
              <a:pathLst>
                <a:path w="2" h="2" extrusionOk="0">
                  <a:moveTo>
                    <a:pt x="0" y="1"/>
                  </a:moveTo>
                  <a:lnTo>
                    <a:pt x="0" y="1"/>
                  </a:lnTo>
                  <a:lnTo>
                    <a:pt x="1" y="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21"/>
          <p:cNvSpPr/>
          <p:nvPr/>
        </p:nvSpPr>
        <p:spPr>
          <a:xfrm>
            <a:off x="530348" y="498813"/>
            <a:ext cx="8083303" cy="721375"/>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1"/>
          <p:cNvSpPr txBox="1">
            <a:spLocks noGrp="1"/>
          </p:cNvSpPr>
          <p:nvPr>
            <p:ph type="title"/>
          </p:nvPr>
        </p:nvSpPr>
        <p:spPr>
          <a:xfrm>
            <a:off x="713100" y="539400"/>
            <a:ext cx="77178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What is the goal of the project</a:t>
            </a:r>
            <a:endParaRPr dirty="0"/>
          </a:p>
        </p:txBody>
      </p:sp>
      <p:sp>
        <p:nvSpPr>
          <p:cNvPr id="842" name="Google Shape;842;p21"/>
          <p:cNvSpPr txBox="1"/>
          <p:nvPr/>
        </p:nvSpPr>
        <p:spPr>
          <a:xfrm>
            <a:off x="0" y="1433595"/>
            <a:ext cx="3033012" cy="871200"/>
          </a:xfrm>
          <a:prstGeom prst="rect">
            <a:avLst/>
          </a:prstGeom>
          <a:noFill/>
          <a:ln>
            <a:noFill/>
          </a:ln>
        </p:spPr>
        <p:txBody>
          <a:bodyPr spcFirstLastPara="1" wrap="square" lIns="91425" tIns="91425" rIns="91425" bIns="91425" anchor="t" anchorCtr="0">
            <a:noAutofit/>
          </a:bodyPr>
          <a:lstStyle/>
          <a:p>
            <a:pPr marL="139700" lvl="0" indent="0" algn="ctr" rtl="0">
              <a:spcBef>
                <a:spcPts val="0"/>
              </a:spcBef>
              <a:spcAft>
                <a:spcPts val="0"/>
              </a:spcAft>
              <a:buClr>
                <a:schemeClr val="dk2"/>
              </a:buClr>
              <a:buSzPts val="1400"/>
              <a:buNone/>
            </a:pPr>
            <a:r>
              <a:rPr lang="en-US" sz="1400" b="1" dirty="0">
                <a:solidFill>
                  <a:schemeClr val="bg2">
                    <a:lumMod val="75000"/>
                  </a:schemeClr>
                </a:solidFill>
              </a:rPr>
              <a:t>Digital tools to improve appointment management and patient care.</a:t>
            </a:r>
          </a:p>
        </p:txBody>
      </p:sp>
      <p:sp>
        <p:nvSpPr>
          <p:cNvPr id="848" name="Google Shape;848;p21"/>
          <p:cNvSpPr txBox="1"/>
          <p:nvPr/>
        </p:nvSpPr>
        <p:spPr>
          <a:xfrm>
            <a:off x="288896" y="3577123"/>
            <a:ext cx="2664603" cy="548700"/>
          </a:xfrm>
          <a:prstGeom prst="rect">
            <a:avLst/>
          </a:prstGeom>
          <a:noFill/>
          <a:ln>
            <a:noFill/>
          </a:ln>
        </p:spPr>
        <p:txBody>
          <a:bodyPr spcFirstLastPara="1" wrap="square" lIns="91425" tIns="91425" rIns="91425" bIns="91425" anchor="t" anchorCtr="0">
            <a:noAutofit/>
          </a:bodyPr>
          <a:lstStyle/>
          <a:p>
            <a:pPr marL="139700" indent="0" algn="ctr">
              <a:buClr>
                <a:schemeClr val="dk2"/>
              </a:buClr>
              <a:buNone/>
            </a:pPr>
            <a:r>
              <a:rPr lang="en-IN" sz="1400" b="1" dirty="0">
                <a:solidFill>
                  <a:schemeClr val="bg2">
                    <a:lumMod val="75000"/>
                  </a:schemeClr>
                </a:solidFill>
              </a:rPr>
              <a:t>Boost Patient Engagement and Satisfaction</a:t>
            </a:r>
          </a:p>
        </p:txBody>
      </p:sp>
      <p:sp>
        <p:nvSpPr>
          <p:cNvPr id="851" name="Google Shape;851;p21"/>
          <p:cNvSpPr txBox="1"/>
          <p:nvPr/>
        </p:nvSpPr>
        <p:spPr>
          <a:xfrm>
            <a:off x="5986512" y="1255670"/>
            <a:ext cx="3033012" cy="799125"/>
          </a:xfrm>
          <a:prstGeom prst="rect">
            <a:avLst/>
          </a:prstGeom>
          <a:noFill/>
          <a:ln>
            <a:noFill/>
          </a:ln>
        </p:spPr>
        <p:txBody>
          <a:bodyPr spcFirstLastPara="1" wrap="square" lIns="91425" tIns="91425" rIns="91425" bIns="91425" anchor="t" anchorCtr="0">
            <a:noAutofit/>
          </a:bodyPr>
          <a:lstStyle/>
          <a:p>
            <a:pPr algn="ctr"/>
            <a:r>
              <a:rPr lang="en-US" sz="1400" b="1" dirty="0">
                <a:solidFill>
                  <a:schemeClr val="bg2">
                    <a:lumMod val="75000"/>
                  </a:schemeClr>
                </a:solidFill>
              </a:rPr>
              <a:t>Reduce manual workload by automated </a:t>
            </a:r>
            <a:r>
              <a:rPr lang="en-IN" sz="1400" b="1" dirty="0">
                <a:solidFill>
                  <a:schemeClr val="bg2">
                    <a:lumMod val="75000"/>
                  </a:schemeClr>
                </a:solidFill>
              </a:rPr>
              <a:t>scheduling, confirmations, and cancellations.</a:t>
            </a:r>
          </a:p>
          <a:p>
            <a:pPr marL="0" lvl="0" indent="0" algn="ctr" rtl="0">
              <a:lnSpc>
                <a:spcPct val="100000"/>
              </a:lnSpc>
              <a:spcBef>
                <a:spcPts val="0"/>
              </a:spcBef>
              <a:spcAft>
                <a:spcPts val="0"/>
              </a:spcAft>
              <a:buNone/>
            </a:pPr>
            <a:endParaRPr b="1" dirty="0">
              <a:solidFill>
                <a:schemeClr val="bg2">
                  <a:lumMod val="75000"/>
                </a:schemeClr>
              </a:solidFill>
              <a:latin typeface="Josefin Sans"/>
              <a:ea typeface="Josefin Sans"/>
              <a:cs typeface="Josefin Sans"/>
              <a:sym typeface="Josefin Sans"/>
            </a:endParaRPr>
          </a:p>
        </p:txBody>
      </p:sp>
      <p:sp>
        <p:nvSpPr>
          <p:cNvPr id="857" name="Google Shape;857;p21"/>
          <p:cNvSpPr txBox="1"/>
          <p:nvPr/>
        </p:nvSpPr>
        <p:spPr>
          <a:xfrm>
            <a:off x="5318789" y="3577123"/>
            <a:ext cx="2746920" cy="548700"/>
          </a:xfrm>
          <a:prstGeom prst="rect">
            <a:avLst/>
          </a:prstGeom>
          <a:noFill/>
          <a:ln>
            <a:noFill/>
          </a:ln>
        </p:spPr>
        <p:txBody>
          <a:bodyPr spcFirstLastPara="1" wrap="square" lIns="91425" tIns="91425" rIns="91425" bIns="91425" anchor="t" anchorCtr="0">
            <a:noAutofit/>
          </a:bodyPr>
          <a:lstStyle/>
          <a:p>
            <a:pPr marL="139700" lvl="0" indent="0" algn="ctr" rtl="0">
              <a:spcBef>
                <a:spcPts val="0"/>
              </a:spcBef>
              <a:spcAft>
                <a:spcPts val="0"/>
              </a:spcAft>
              <a:buClr>
                <a:schemeClr val="dk2"/>
              </a:buClr>
              <a:buSzPts val="1400"/>
              <a:buNone/>
            </a:pPr>
            <a:r>
              <a:rPr lang="en-IN" sz="1400" b="1" dirty="0">
                <a:solidFill>
                  <a:schemeClr val="bg2">
                    <a:lumMod val="75000"/>
                  </a:schemeClr>
                </a:solidFill>
              </a:rPr>
              <a:t>Minimize Missed Appointment</a:t>
            </a:r>
            <a:endParaRPr lang="en-IN" sz="1100" b="1" dirty="0">
              <a:solidFill>
                <a:schemeClr val="bg2">
                  <a:lumMod val="75000"/>
                </a:schemeClr>
              </a:solidFill>
            </a:endParaRPr>
          </a:p>
        </p:txBody>
      </p:sp>
      <p:grpSp>
        <p:nvGrpSpPr>
          <p:cNvPr id="886" name="Google Shape;886;p21"/>
          <p:cNvGrpSpPr/>
          <p:nvPr/>
        </p:nvGrpSpPr>
        <p:grpSpPr>
          <a:xfrm>
            <a:off x="4640696" y="3936762"/>
            <a:ext cx="228602" cy="251464"/>
            <a:chOff x="5668750" y="3383150"/>
            <a:chExt cx="168325" cy="185350"/>
          </a:xfrm>
        </p:grpSpPr>
        <p:sp>
          <p:nvSpPr>
            <p:cNvPr id="887" name="Google Shape;887;p21"/>
            <p:cNvSpPr/>
            <p:nvPr/>
          </p:nvSpPr>
          <p:spPr>
            <a:xfrm>
              <a:off x="5683650" y="3405900"/>
              <a:ext cx="139925" cy="143950"/>
            </a:xfrm>
            <a:custGeom>
              <a:avLst/>
              <a:gdLst/>
              <a:ahLst/>
              <a:cxnLst/>
              <a:rect l="l" t="t" r="r" b="b"/>
              <a:pathLst>
                <a:path w="5597" h="5758" extrusionOk="0">
                  <a:moveTo>
                    <a:pt x="2582" y="1"/>
                  </a:moveTo>
                  <a:cubicBezTo>
                    <a:pt x="2569" y="39"/>
                    <a:pt x="2558" y="78"/>
                    <a:pt x="2545" y="117"/>
                  </a:cubicBezTo>
                  <a:cubicBezTo>
                    <a:pt x="2499" y="262"/>
                    <a:pt x="2465" y="410"/>
                    <a:pt x="2413" y="554"/>
                  </a:cubicBezTo>
                  <a:cubicBezTo>
                    <a:pt x="2366" y="685"/>
                    <a:pt x="2308" y="812"/>
                    <a:pt x="2242" y="935"/>
                  </a:cubicBezTo>
                  <a:cubicBezTo>
                    <a:pt x="2196" y="1020"/>
                    <a:pt x="2148" y="1106"/>
                    <a:pt x="2103" y="1193"/>
                  </a:cubicBezTo>
                  <a:cubicBezTo>
                    <a:pt x="2104" y="1191"/>
                    <a:pt x="2104" y="1190"/>
                    <a:pt x="2104" y="1188"/>
                  </a:cubicBezTo>
                  <a:lnTo>
                    <a:pt x="2104" y="1188"/>
                  </a:lnTo>
                  <a:cubicBezTo>
                    <a:pt x="2066" y="1265"/>
                    <a:pt x="2028" y="1340"/>
                    <a:pt x="1990" y="1417"/>
                  </a:cubicBezTo>
                  <a:cubicBezTo>
                    <a:pt x="1952" y="1494"/>
                    <a:pt x="1913" y="1572"/>
                    <a:pt x="1869" y="1648"/>
                  </a:cubicBezTo>
                  <a:cubicBezTo>
                    <a:pt x="1858" y="1668"/>
                    <a:pt x="1845" y="1690"/>
                    <a:pt x="1832" y="1712"/>
                  </a:cubicBezTo>
                  <a:cubicBezTo>
                    <a:pt x="1820" y="1731"/>
                    <a:pt x="1807" y="1748"/>
                    <a:pt x="1793" y="1766"/>
                  </a:cubicBezTo>
                  <a:cubicBezTo>
                    <a:pt x="1766" y="1803"/>
                    <a:pt x="1736" y="1838"/>
                    <a:pt x="1708" y="1871"/>
                  </a:cubicBezTo>
                  <a:cubicBezTo>
                    <a:pt x="1652" y="1937"/>
                    <a:pt x="1591" y="2000"/>
                    <a:pt x="1528" y="2059"/>
                  </a:cubicBezTo>
                  <a:cubicBezTo>
                    <a:pt x="1462" y="2119"/>
                    <a:pt x="1392" y="2175"/>
                    <a:pt x="1324" y="2232"/>
                  </a:cubicBezTo>
                  <a:cubicBezTo>
                    <a:pt x="1260" y="2287"/>
                    <a:pt x="1192" y="2338"/>
                    <a:pt x="1121" y="2385"/>
                  </a:cubicBezTo>
                  <a:cubicBezTo>
                    <a:pt x="1087" y="2407"/>
                    <a:pt x="1054" y="2429"/>
                    <a:pt x="1018" y="2449"/>
                  </a:cubicBezTo>
                  <a:cubicBezTo>
                    <a:pt x="979" y="2470"/>
                    <a:pt x="938" y="2491"/>
                    <a:pt x="896" y="2509"/>
                  </a:cubicBezTo>
                  <a:cubicBezTo>
                    <a:pt x="819" y="2545"/>
                    <a:pt x="740" y="2578"/>
                    <a:pt x="661" y="2610"/>
                  </a:cubicBezTo>
                  <a:cubicBezTo>
                    <a:pt x="601" y="2634"/>
                    <a:pt x="539" y="2660"/>
                    <a:pt x="477" y="2680"/>
                  </a:cubicBezTo>
                  <a:cubicBezTo>
                    <a:pt x="409" y="2700"/>
                    <a:pt x="341" y="2713"/>
                    <a:pt x="271" y="2720"/>
                  </a:cubicBezTo>
                  <a:cubicBezTo>
                    <a:pt x="203" y="2725"/>
                    <a:pt x="133" y="2728"/>
                    <a:pt x="66" y="2737"/>
                  </a:cubicBezTo>
                  <a:cubicBezTo>
                    <a:pt x="44" y="2742"/>
                    <a:pt x="22" y="2743"/>
                    <a:pt x="1" y="2747"/>
                  </a:cubicBezTo>
                  <a:cubicBezTo>
                    <a:pt x="7" y="2749"/>
                    <a:pt x="12" y="2752"/>
                    <a:pt x="18" y="2754"/>
                  </a:cubicBezTo>
                  <a:cubicBezTo>
                    <a:pt x="116" y="2794"/>
                    <a:pt x="218" y="2825"/>
                    <a:pt x="310" y="2878"/>
                  </a:cubicBezTo>
                  <a:cubicBezTo>
                    <a:pt x="395" y="2928"/>
                    <a:pt x="462" y="3000"/>
                    <a:pt x="540" y="3058"/>
                  </a:cubicBezTo>
                  <a:cubicBezTo>
                    <a:pt x="589" y="3093"/>
                    <a:pt x="637" y="3122"/>
                    <a:pt x="687" y="3151"/>
                  </a:cubicBezTo>
                  <a:cubicBezTo>
                    <a:pt x="734" y="3181"/>
                    <a:pt x="781" y="3215"/>
                    <a:pt x="824" y="3249"/>
                  </a:cubicBezTo>
                  <a:cubicBezTo>
                    <a:pt x="869" y="3288"/>
                    <a:pt x="914" y="3327"/>
                    <a:pt x="958" y="3365"/>
                  </a:cubicBezTo>
                  <a:cubicBezTo>
                    <a:pt x="1007" y="3404"/>
                    <a:pt x="1054" y="3443"/>
                    <a:pt x="1106" y="3480"/>
                  </a:cubicBezTo>
                  <a:lnTo>
                    <a:pt x="1105" y="3480"/>
                  </a:lnTo>
                  <a:cubicBezTo>
                    <a:pt x="1175" y="3530"/>
                    <a:pt x="1246" y="3579"/>
                    <a:pt x="1314" y="3630"/>
                  </a:cubicBezTo>
                  <a:cubicBezTo>
                    <a:pt x="1377" y="3680"/>
                    <a:pt x="1437" y="3733"/>
                    <a:pt x="1495" y="3789"/>
                  </a:cubicBezTo>
                  <a:cubicBezTo>
                    <a:pt x="1611" y="3902"/>
                    <a:pt x="1732" y="4010"/>
                    <a:pt x="1834" y="4136"/>
                  </a:cubicBezTo>
                  <a:cubicBezTo>
                    <a:pt x="1886" y="4201"/>
                    <a:pt x="1933" y="4268"/>
                    <a:pt x="1981" y="4335"/>
                  </a:cubicBezTo>
                  <a:cubicBezTo>
                    <a:pt x="2027" y="4399"/>
                    <a:pt x="2072" y="4465"/>
                    <a:pt x="2113" y="4532"/>
                  </a:cubicBezTo>
                  <a:cubicBezTo>
                    <a:pt x="2203" y="4677"/>
                    <a:pt x="2274" y="4831"/>
                    <a:pt x="2337" y="4987"/>
                  </a:cubicBezTo>
                  <a:cubicBezTo>
                    <a:pt x="2389" y="5116"/>
                    <a:pt x="2431" y="5246"/>
                    <a:pt x="2473" y="5378"/>
                  </a:cubicBezTo>
                  <a:cubicBezTo>
                    <a:pt x="2497" y="5460"/>
                    <a:pt x="2526" y="5538"/>
                    <a:pt x="2551" y="5618"/>
                  </a:cubicBezTo>
                  <a:cubicBezTo>
                    <a:pt x="2563" y="5664"/>
                    <a:pt x="2577" y="5711"/>
                    <a:pt x="2589" y="5757"/>
                  </a:cubicBezTo>
                  <a:cubicBezTo>
                    <a:pt x="2593" y="5732"/>
                    <a:pt x="2595" y="5709"/>
                    <a:pt x="2599" y="5684"/>
                  </a:cubicBezTo>
                  <a:cubicBezTo>
                    <a:pt x="2605" y="5638"/>
                    <a:pt x="2613" y="5593"/>
                    <a:pt x="2620" y="5549"/>
                  </a:cubicBezTo>
                  <a:cubicBezTo>
                    <a:pt x="2628" y="5503"/>
                    <a:pt x="2634" y="5456"/>
                    <a:pt x="2646" y="5410"/>
                  </a:cubicBezTo>
                  <a:cubicBezTo>
                    <a:pt x="2687" y="5236"/>
                    <a:pt x="2747" y="5066"/>
                    <a:pt x="2803" y="4895"/>
                  </a:cubicBezTo>
                  <a:cubicBezTo>
                    <a:pt x="2860" y="4726"/>
                    <a:pt x="2920" y="4556"/>
                    <a:pt x="3007" y="4400"/>
                  </a:cubicBezTo>
                  <a:cubicBezTo>
                    <a:pt x="3050" y="4323"/>
                    <a:pt x="3100" y="4250"/>
                    <a:pt x="3151" y="4178"/>
                  </a:cubicBezTo>
                  <a:cubicBezTo>
                    <a:pt x="3201" y="4110"/>
                    <a:pt x="3253" y="4044"/>
                    <a:pt x="3309" y="3981"/>
                  </a:cubicBezTo>
                  <a:cubicBezTo>
                    <a:pt x="3424" y="3851"/>
                    <a:pt x="3542" y="3724"/>
                    <a:pt x="3671" y="3609"/>
                  </a:cubicBezTo>
                  <a:cubicBezTo>
                    <a:pt x="3803" y="3490"/>
                    <a:pt x="3936" y="3371"/>
                    <a:pt x="4079" y="3266"/>
                  </a:cubicBezTo>
                  <a:cubicBezTo>
                    <a:pt x="4221" y="3163"/>
                    <a:pt x="4373" y="3072"/>
                    <a:pt x="4531" y="2994"/>
                  </a:cubicBezTo>
                  <a:cubicBezTo>
                    <a:pt x="4682" y="2919"/>
                    <a:pt x="4841" y="2860"/>
                    <a:pt x="5002" y="2810"/>
                  </a:cubicBezTo>
                  <a:cubicBezTo>
                    <a:pt x="5078" y="2785"/>
                    <a:pt x="5156" y="2766"/>
                    <a:pt x="5235" y="2748"/>
                  </a:cubicBezTo>
                  <a:cubicBezTo>
                    <a:pt x="5318" y="2726"/>
                    <a:pt x="5404" y="2704"/>
                    <a:pt x="5489" y="2682"/>
                  </a:cubicBezTo>
                  <a:cubicBezTo>
                    <a:pt x="5525" y="2672"/>
                    <a:pt x="5560" y="2664"/>
                    <a:pt x="5596" y="2655"/>
                  </a:cubicBezTo>
                  <a:cubicBezTo>
                    <a:pt x="5559" y="2640"/>
                    <a:pt x="5524" y="2624"/>
                    <a:pt x="5487" y="2610"/>
                  </a:cubicBezTo>
                  <a:cubicBezTo>
                    <a:pt x="5431" y="2589"/>
                    <a:pt x="5375" y="2569"/>
                    <a:pt x="5322" y="2547"/>
                  </a:cubicBezTo>
                  <a:cubicBezTo>
                    <a:pt x="5258" y="2525"/>
                    <a:pt x="5194" y="2505"/>
                    <a:pt x="5132" y="2479"/>
                  </a:cubicBezTo>
                  <a:cubicBezTo>
                    <a:pt x="5056" y="2449"/>
                    <a:pt x="4989" y="2405"/>
                    <a:pt x="4922" y="2364"/>
                  </a:cubicBezTo>
                  <a:cubicBezTo>
                    <a:pt x="4859" y="2325"/>
                    <a:pt x="4793" y="2290"/>
                    <a:pt x="4726" y="2253"/>
                  </a:cubicBezTo>
                  <a:cubicBezTo>
                    <a:pt x="4594" y="2183"/>
                    <a:pt x="4463" y="2107"/>
                    <a:pt x="4341" y="2020"/>
                  </a:cubicBezTo>
                  <a:cubicBezTo>
                    <a:pt x="4212" y="1928"/>
                    <a:pt x="4090" y="1825"/>
                    <a:pt x="3966" y="1727"/>
                  </a:cubicBezTo>
                  <a:cubicBezTo>
                    <a:pt x="3877" y="1654"/>
                    <a:pt x="3785" y="1585"/>
                    <a:pt x="3692" y="1515"/>
                  </a:cubicBezTo>
                  <a:cubicBezTo>
                    <a:pt x="3596" y="1442"/>
                    <a:pt x="3505" y="1366"/>
                    <a:pt x="3415" y="1289"/>
                  </a:cubicBezTo>
                  <a:cubicBezTo>
                    <a:pt x="3335" y="1218"/>
                    <a:pt x="3249" y="1147"/>
                    <a:pt x="3176" y="1067"/>
                  </a:cubicBezTo>
                  <a:cubicBezTo>
                    <a:pt x="3100" y="986"/>
                    <a:pt x="3039" y="895"/>
                    <a:pt x="2980" y="803"/>
                  </a:cubicBezTo>
                  <a:cubicBezTo>
                    <a:pt x="2932" y="729"/>
                    <a:pt x="2881" y="658"/>
                    <a:pt x="2832" y="583"/>
                  </a:cubicBezTo>
                  <a:cubicBezTo>
                    <a:pt x="2793" y="522"/>
                    <a:pt x="2758" y="456"/>
                    <a:pt x="2726" y="390"/>
                  </a:cubicBezTo>
                  <a:cubicBezTo>
                    <a:pt x="2685" y="307"/>
                    <a:pt x="2647" y="221"/>
                    <a:pt x="2619" y="135"/>
                  </a:cubicBezTo>
                  <a:cubicBezTo>
                    <a:pt x="2603" y="89"/>
                    <a:pt x="2592" y="45"/>
                    <a:pt x="2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1"/>
            <p:cNvSpPr/>
            <p:nvPr/>
          </p:nvSpPr>
          <p:spPr>
            <a:xfrm>
              <a:off x="5681100" y="3469600"/>
              <a:ext cx="143000" cy="49925"/>
            </a:xfrm>
            <a:custGeom>
              <a:avLst/>
              <a:gdLst/>
              <a:ahLst/>
              <a:cxnLst/>
              <a:rect l="l" t="t" r="r" b="b"/>
              <a:pathLst>
                <a:path w="5720" h="1997" extrusionOk="0">
                  <a:moveTo>
                    <a:pt x="5623" y="1"/>
                  </a:moveTo>
                  <a:cubicBezTo>
                    <a:pt x="5619" y="1"/>
                    <a:pt x="5615" y="1"/>
                    <a:pt x="5610" y="2"/>
                  </a:cubicBezTo>
                  <a:cubicBezTo>
                    <a:pt x="5547" y="8"/>
                    <a:pt x="5484" y="25"/>
                    <a:pt x="5422" y="38"/>
                  </a:cubicBezTo>
                  <a:cubicBezTo>
                    <a:pt x="5363" y="50"/>
                    <a:pt x="5303" y="58"/>
                    <a:pt x="5243" y="67"/>
                  </a:cubicBezTo>
                  <a:cubicBezTo>
                    <a:pt x="5110" y="85"/>
                    <a:pt x="4981" y="121"/>
                    <a:pt x="4848" y="141"/>
                  </a:cubicBezTo>
                  <a:cubicBezTo>
                    <a:pt x="4716" y="159"/>
                    <a:pt x="4582" y="178"/>
                    <a:pt x="4449" y="199"/>
                  </a:cubicBezTo>
                  <a:cubicBezTo>
                    <a:pt x="4381" y="209"/>
                    <a:pt x="4313" y="220"/>
                    <a:pt x="4244" y="230"/>
                  </a:cubicBezTo>
                  <a:cubicBezTo>
                    <a:pt x="4169" y="241"/>
                    <a:pt x="4092" y="250"/>
                    <a:pt x="4016" y="261"/>
                  </a:cubicBezTo>
                  <a:cubicBezTo>
                    <a:pt x="3948" y="271"/>
                    <a:pt x="3878" y="281"/>
                    <a:pt x="3809" y="292"/>
                  </a:cubicBezTo>
                  <a:cubicBezTo>
                    <a:pt x="3733" y="302"/>
                    <a:pt x="3656" y="310"/>
                    <a:pt x="3578" y="321"/>
                  </a:cubicBezTo>
                  <a:cubicBezTo>
                    <a:pt x="3492" y="331"/>
                    <a:pt x="3405" y="340"/>
                    <a:pt x="3318" y="349"/>
                  </a:cubicBezTo>
                  <a:cubicBezTo>
                    <a:pt x="3232" y="360"/>
                    <a:pt x="3143" y="371"/>
                    <a:pt x="3056" y="380"/>
                  </a:cubicBezTo>
                  <a:cubicBezTo>
                    <a:pt x="2853" y="398"/>
                    <a:pt x="2646" y="401"/>
                    <a:pt x="2440" y="405"/>
                  </a:cubicBezTo>
                  <a:cubicBezTo>
                    <a:pt x="2393" y="406"/>
                    <a:pt x="2345" y="406"/>
                    <a:pt x="2298" y="406"/>
                  </a:cubicBezTo>
                  <a:cubicBezTo>
                    <a:pt x="2251" y="406"/>
                    <a:pt x="2204" y="406"/>
                    <a:pt x="2156" y="406"/>
                  </a:cubicBezTo>
                  <a:cubicBezTo>
                    <a:pt x="2099" y="406"/>
                    <a:pt x="2042" y="407"/>
                    <a:pt x="1985" y="407"/>
                  </a:cubicBezTo>
                  <a:cubicBezTo>
                    <a:pt x="1943" y="407"/>
                    <a:pt x="1900" y="407"/>
                    <a:pt x="1858" y="405"/>
                  </a:cubicBezTo>
                  <a:cubicBezTo>
                    <a:pt x="1783" y="402"/>
                    <a:pt x="1709" y="397"/>
                    <a:pt x="1635" y="397"/>
                  </a:cubicBezTo>
                  <a:cubicBezTo>
                    <a:pt x="1585" y="397"/>
                    <a:pt x="1534" y="399"/>
                    <a:pt x="1484" y="399"/>
                  </a:cubicBezTo>
                  <a:cubicBezTo>
                    <a:pt x="1467" y="399"/>
                    <a:pt x="1451" y="398"/>
                    <a:pt x="1434" y="398"/>
                  </a:cubicBezTo>
                  <a:cubicBezTo>
                    <a:pt x="1338" y="393"/>
                    <a:pt x="1244" y="375"/>
                    <a:pt x="1150" y="361"/>
                  </a:cubicBezTo>
                  <a:cubicBezTo>
                    <a:pt x="1054" y="345"/>
                    <a:pt x="957" y="334"/>
                    <a:pt x="862" y="317"/>
                  </a:cubicBezTo>
                  <a:cubicBezTo>
                    <a:pt x="733" y="294"/>
                    <a:pt x="605" y="267"/>
                    <a:pt x="476" y="236"/>
                  </a:cubicBezTo>
                  <a:cubicBezTo>
                    <a:pt x="409" y="219"/>
                    <a:pt x="341" y="202"/>
                    <a:pt x="274" y="188"/>
                  </a:cubicBezTo>
                  <a:cubicBezTo>
                    <a:pt x="222" y="176"/>
                    <a:pt x="170" y="169"/>
                    <a:pt x="119" y="155"/>
                  </a:cubicBezTo>
                  <a:cubicBezTo>
                    <a:pt x="112" y="154"/>
                    <a:pt x="106" y="153"/>
                    <a:pt x="99" y="153"/>
                  </a:cubicBezTo>
                  <a:cubicBezTo>
                    <a:pt x="59" y="153"/>
                    <a:pt x="21" y="181"/>
                    <a:pt x="12" y="220"/>
                  </a:cubicBezTo>
                  <a:cubicBezTo>
                    <a:pt x="0" y="268"/>
                    <a:pt x="30" y="315"/>
                    <a:pt x="77" y="328"/>
                  </a:cubicBezTo>
                  <a:cubicBezTo>
                    <a:pt x="100" y="334"/>
                    <a:pt x="126" y="339"/>
                    <a:pt x="152" y="345"/>
                  </a:cubicBezTo>
                  <a:cubicBezTo>
                    <a:pt x="159" y="352"/>
                    <a:pt x="165" y="357"/>
                    <a:pt x="173" y="361"/>
                  </a:cubicBezTo>
                  <a:cubicBezTo>
                    <a:pt x="197" y="376"/>
                    <a:pt x="223" y="391"/>
                    <a:pt x="249" y="405"/>
                  </a:cubicBezTo>
                  <a:cubicBezTo>
                    <a:pt x="271" y="418"/>
                    <a:pt x="296" y="427"/>
                    <a:pt x="319" y="437"/>
                  </a:cubicBezTo>
                  <a:cubicBezTo>
                    <a:pt x="363" y="458"/>
                    <a:pt x="404" y="483"/>
                    <a:pt x="448" y="504"/>
                  </a:cubicBezTo>
                  <a:cubicBezTo>
                    <a:pt x="493" y="526"/>
                    <a:pt x="537" y="550"/>
                    <a:pt x="579" y="575"/>
                  </a:cubicBezTo>
                  <a:cubicBezTo>
                    <a:pt x="627" y="604"/>
                    <a:pt x="675" y="634"/>
                    <a:pt x="724" y="662"/>
                  </a:cubicBezTo>
                  <a:cubicBezTo>
                    <a:pt x="773" y="690"/>
                    <a:pt x="822" y="717"/>
                    <a:pt x="869" y="747"/>
                  </a:cubicBezTo>
                  <a:cubicBezTo>
                    <a:pt x="869" y="747"/>
                    <a:pt x="871" y="747"/>
                    <a:pt x="871" y="748"/>
                  </a:cubicBezTo>
                  <a:cubicBezTo>
                    <a:pt x="914" y="776"/>
                    <a:pt x="952" y="804"/>
                    <a:pt x="991" y="834"/>
                  </a:cubicBezTo>
                  <a:cubicBezTo>
                    <a:pt x="1036" y="875"/>
                    <a:pt x="1081" y="915"/>
                    <a:pt x="1127" y="953"/>
                  </a:cubicBezTo>
                  <a:cubicBezTo>
                    <a:pt x="1197" y="1011"/>
                    <a:pt x="1265" y="1073"/>
                    <a:pt x="1334" y="1133"/>
                  </a:cubicBezTo>
                  <a:cubicBezTo>
                    <a:pt x="1369" y="1163"/>
                    <a:pt x="1404" y="1194"/>
                    <a:pt x="1437" y="1227"/>
                  </a:cubicBezTo>
                  <a:cubicBezTo>
                    <a:pt x="1468" y="1258"/>
                    <a:pt x="1498" y="1290"/>
                    <a:pt x="1529" y="1321"/>
                  </a:cubicBezTo>
                  <a:cubicBezTo>
                    <a:pt x="1587" y="1379"/>
                    <a:pt x="1647" y="1433"/>
                    <a:pt x="1707" y="1489"/>
                  </a:cubicBezTo>
                  <a:cubicBezTo>
                    <a:pt x="1740" y="1521"/>
                    <a:pt x="1775" y="1552"/>
                    <a:pt x="1810" y="1582"/>
                  </a:cubicBezTo>
                  <a:cubicBezTo>
                    <a:pt x="1841" y="1608"/>
                    <a:pt x="1872" y="1634"/>
                    <a:pt x="1901" y="1663"/>
                  </a:cubicBezTo>
                  <a:cubicBezTo>
                    <a:pt x="1957" y="1717"/>
                    <a:pt x="2010" y="1774"/>
                    <a:pt x="2064" y="1829"/>
                  </a:cubicBezTo>
                  <a:cubicBezTo>
                    <a:pt x="2066" y="1831"/>
                    <a:pt x="2068" y="1835"/>
                    <a:pt x="2071" y="1836"/>
                  </a:cubicBezTo>
                  <a:cubicBezTo>
                    <a:pt x="2051" y="1852"/>
                    <a:pt x="2040" y="1877"/>
                    <a:pt x="2041" y="1904"/>
                  </a:cubicBezTo>
                  <a:cubicBezTo>
                    <a:pt x="2043" y="1933"/>
                    <a:pt x="2054" y="1959"/>
                    <a:pt x="2077" y="1976"/>
                  </a:cubicBezTo>
                  <a:cubicBezTo>
                    <a:pt x="2101" y="1993"/>
                    <a:pt x="2131" y="1996"/>
                    <a:pt x="2162" y="1996"/>
                  </a:cubicBezTo>
                  <a:cubicBezTo>
                    <a:pt x="2175" y="1996"/>
                    <a:pt x="2187" y="1996"/>
                    <a:pt x="2200" y="1995"/>
                  </a:cubicBezTo>
                  <a:cubicBezTo>
                    <a:pt x="2239" y="1994"/>
                    <a:pt x="2279" y="1994"/>
                    <a:pt x="2318" y="1994"/>
                  </a:cubicBezTo>
                  <a:cubicBezTo>
                    <a:pt x="2372" y="1994"/>
                    <a:pt x="2426" y="1995"/>
                    <a:pt x="2480" y="1995"/>
                  </a:cubicBezTo>
                  <a:cubicBezTo>
                    <a:pt x="2497" y="1995"/>
                    <a:pt x="2514" y="1995"/>
                    <a:pt x="2531" y="1994"/>
                  </a:cubicBezTo>
                  <a:lnTo>
                    <a:pt x="2581" y="1994"/>
                  </a:lnTo>
                  <a:cubicBezTo>
                    <a:pt x="2619" y="1992"/>
                    <a:pt x="2657" y="1991"/>
                    <a:pt x="2695" y="1987"/>
                  </a:cubicBezTo>
                  <a:cubicBezTo>
                    <a:pt x="2732" y="1985"/>
                    <a:pt x="2770" y="1981"/>
                    <a:pt x="2807" y="1978"/>
                  </a:cubicBezTo>
                  <a:cubicBezTo>
                    <a:pt x="2845" y="1974"/>
                    <a:pt x="2884" y="1969"/>
                    <a:pt x="2921" y="1960"/>
                  </a:cubicBezTo>
                  <a:cubicBezTo>
                    <a:pt x="2926" y="1959"/>
                    <a:pt x="2931" y="1959"/>
                    <a:pt x="2936" y="1958"/>
                  </a:cubicBezTo>
                  <a:cubicBezTo>
                    <a:pt x="2992" y="1948"/>
                    <a:pt x="3047" y="1936"/>
                    <a:pt x="3104" y="1926"/>
                  </a:cubicBezTo>
                  <a:cubicBezTo>
                    <a:pt x="3123" y="1922"/>
                    <a:pt x="3143" y="1919"/>
                    <a:pt x="3162" y="1916"/>
                  </a:cubicBezTo>
                  <a:cubicBezTo>
                    <a:pt x="3210" y="1906"/>
                    <a:pt x="3243" y="1864"/>
                    <a:pt x="3236" y="1814"/>
                  </a:cubicBezTo>
                  <a:cubicBezTo>
                    <a:pt x="3235" y="1809"/>
                    <a:pt x="3233" y="1803"/>
                    <a:pt x="3231" y="1797"/>
                  </a:cubicBezTo>
                  <a:cubicBezTo>
                    <a:pt x="3236" y="1792"/>
                    <a:pt x="3240" y="1787"/>
                    <a:pt x="3243" y="1780"/>
                  </a:cubicBezTo>
                  <a:cubicBezTo>
                    <a:pt x="3247" y="1774"/>
                    <a:pt x="3250" y="1766"/>
                    <a:pt x="3251" y="1759"/>
                  </a:cubicBezTo>
                  <a:lnTo>
                    <a:pt x="3251" y="1761"/>
                  </a:lnTo>
                  <a:cubicBezTo>
                    <a:pt x="3251" y="1759"/>
                    <a:pt x="3252" y="1759"/>
                    <a:pt x="3251" y="1758"/>
                  </a:cubicBezTo>
                  <a:cubicBezTo>
                    <a:pt x="3255" y="1753"/>
                    <a:pt x="3258" y="1747"/>
                    <a:pt x="3261" y="1741"/>
                  </a:cubicBezTo>
                  <a:cubicBezTo>
                    <a:pt x="3287" y="1704"/>
                    <a:pt x="3312" y="1669"/>
                    <a:pt x="3335" y="1630"/>
                  </a:cubicBezTo>
                  <a:cubicBezTo>
                    <a:pt x="3361" y="1589"/>
                    <a:pt x="3385" y="1547"/>
                    <a:pt x="3411" y="1504"/>
                  </a:cubicBezTo>
                  <a:cubicBezTo>
                    <a:pt x="3411" y="1503"/>
                    <a:pt x="3412" y="1503"/>
                    <a:pt x="3412" y="1503"/>
                  </a:cubicBezTo>
                  <a:cubicBezTo>
                    <a:pt x="3428" y="1479"/>
                    <a:pt x="3444" y="1459"/>
                    <a:pt x="3462" y="1437"/>
                  </a:cubicBezTo>
                  <a:cubicBezTo>
                    <a:pt x="3489" y="1406"/>
                    <a:pt x="3516" y="1377"/>
                    <a:pt x="3547" y="1349"/>
                  </a:cubicBezTo>
                  <a:cubicBezTo>
                    <a:pt x="3638" y="1268"/>
                    <a:pt x="3723" y="1181"/>
                    <a:pt x="3808" y="1097"/>
                  </a:cubicBezTo>
                  <a:cubicBezTo>
                    <a:pt x="3892" y="1013"/>
                    <a:pt x="3969" y="921"/>
                    <a:pt x="4056" y="840"/>
                  </a:cubicBezTo>
                  <a:cubicBezTo>
                    <a:pt x="4094" y="805"/>
                    <a:pt x="4134" y="774"/>
                    <a:pt x="4175" y="743"/>
                  </a:cubicBezTo>
                  <a:cubicBezTo>
                    <a:pt x="4211" y="719"/>
                    <a:pt x="4249" y="695"/>
                    <a:pt x="4289" y="674"/>
                  </a:cubicBezTo>
                  <a:cubicBezTo>
                    <a:pt x="4330" y="654"/>
                    <a:pt x="4368" y="633"/>
                    <a:pt x="4408" y="614"/>
                  </a:cubicBezTo>
                  <a:cubicBezTo>
                    <a:pt x="4448" y="593"/>
                    <a:pt x="4486" y="570"/>
                    <a:pt x="4526" y="549"/>
                  </a:cubicBezTo>
                  <a:cubicBezTo>
                    <a:pt x="4554" y="534"/>
                    <a:pt x="4584" y="520"/>
                    <a:pt x="4615" y="508"/>
                  </a:cubicBezTo>
                  <a:cubicBezTo>
                    <a:pt x="4697" y="478"/>
                    <a:pt x="4781" y="454"/>
                    <a:pt x="4865" y="430"/>
                  </a:cubicBezTo>
                  <a:cubicBezTo>
                    <a:pt x="4901" y="420"/>
                    <a:pt x="4934" y="407"/>
                    <a:pt x="4969" y="395"/>
                  </a:cubicBezTo>
                  <a:cubicBezTo>
                    <a:pt x="4987" y="389"/>
                    <a:pt x="5006" y="381"/>
                    <a:pt x="5021" y="373"/>
                  </a:cubicBezTo>
                  <a:cubicBezTo>
                    <a:pt x="5053" y="355"/>
                    <a:pt x="5067" y="316"/>
                    <a:pt x="5061" y="279"/>
                  </a:cubicBezTo>
                  <a:cubicBezTo>
                    <a:pt x="5136" y="264"/>
                    <a:pt x="5209" y="249"/>
                    <a:pt x="5284" y="238"/>
                  </a:cubicBezTo>
                  <a:cubicBezTo>
                    <a:pt x="5342" y="231"/>
                    <a:pt x="5402" y="221"/>
                    <a:pt x="5460" y="210"/>
                  </a:cubicBezTo>
                  <a:cubicBezTo>
                    <a:pt x="5518" y="197"/>
                    <a:pt x="5579" y="180"/>
                    <a:pt x="5640" y="175"/>
                  </a:cubicBezTo>
                  <a:cubicBezTo>
                    <a:pt x="5688" y="170"/>
                    <a:pt x="5720" y="118"/>
                    <a:pt x="5712" y="73"/>
                  </a:cubicBezTo>
                  <a:cubicBezTo>
                    <a:pt x="5704" y="29"/>
                    <a:pt x="5666" y="1"/>
                    <a:pt x="5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1"/>
            <p:cNvSpPr/>
            <p:nvPr/>
          </p:nvSpPr>
          <p:spPr>
            <a:xfrm>
              <a:off x="5747800" y="3465050"/>
              <a:ext cx="4475" cy="4450"/>
            </a:xfrm>
            <a:custGeom>
              <a:avLst/>
              <a:gdLst/>
              <a:ahLst/>
              <a:cxnLst/>
              <a:rect l="l" t="t" r="r" b="b"/>
              <a:pathLst>
                <a:path w="179" h="178" extrusionOk="0">
                  <a:moveTo>
                    <a:pt x="90" y="1"/>
                  </a:moveTo>
                  <a:cubicBezTo>
                    <a:pt x="89" y="1"/>
                    <a:pt x="88" y="1"/>
                    <a:pt x="88" y="1"/>
                  </a:cubicBezTo>
                  <a:cubicBezTo>
                    <a:pt x="38" y="2"/>
                    <a:pt x="0" y="43"/>
                    <a:pt x="1" y="92"/>
                  </a:cubicBezTo>
                  <a:cubicBezTo>
                    <a:pt x="1" y="138"/>
                    <a:pt x="40" y="178"/>
                    <a:pt x="88" y="178"/>
                  </a:cubicBezTo>
                  <a:cubicBezTo>
                    <a:pt x="89" y="178"/>
                    <a:pt x="91" y="178"/>
                    <a:pt x="92" y="177"/>
                  </a:cubicBezTo>
                  <a:cubicBezTo>
                    <a:pt x="140" y="176"/>
                    <a:pt x="179" y="135"/>
                    <a:pt x="178" y="88"/>
                  </a:cubicBezTo>
                  <a:cubicBezTo>
                    <a:pt x="177" y="40"/>
                    <a:pt x="136"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1"/>
            <p:cNvSpPr/>
            <p:nvPr/>
          </p:nvSpPr>
          <p:spPr>
            <a:xfrm>
              <a:off x="5755375" y="3464400"/>
              <a:ext cx="4500" cy="4425"/>
            </a:xfrm>
            <a:custGeom>
              <a:avLst/>
              <a:gdLst/>
              <a:ahLst/>
              <a:cxnLst/>
              <a:rect l="l" t="t" r="r" b="b"/>
              <a:pathLst>
                <a:path w="180" h="177" extrusionOk="0">
                  <a:moveTo>
                    <a:pt x="90" y="0"/>
                  </a:moveTo>
                  <a:cubicBezTo>
                    <a:pt x="89" y="0"/>
                    <a:pt x="89" y="0"/>
                    <a:pt x="88" y="0"/>
                  </a:cubicBezTo>
                  <a:cubicBezTo>
                    <a:pt x="39" y="1"/>
                    <a:pt x="0" y="42"/>
                    <a:pt x="2" y="91"/>
                  </a:cubicBezTo>
                  <a:cubicBezTo>
                    <a:pt x="3" y="139"/>
                    <a:pt x="43" y="177"/>
                    <a:pt x="89" y="177"/>
                  </a:cubicBezTo>
                  <a:cubicBezTo>
                    <a:pt x="90" y="177"/>
                    <a:pt x="91"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1"/>
            <p:cNvSpPr/>
            <p:nvPr/>
          </p:nvSpPr>
          <p:spPr>
            <a:xfrm>
              <a:off x="5750475" y="3458725"/>
              <a:ext cx="4475" cy="4425"/>
            </a:xfrm>
            <a:custGeom>
              <a:avLst/>
              <a:gdLst/>
              <a:ahLst/>
              <a:cxnLst/>
              <a:rect l="l" t="t" r="r" b="b"/>
              <a:pathLst>
                <a:path w="179" h="177" extrusionOk="0">
                  <a:moveTo>
                    <a:pt x="90" y="0"/>
                  </a:moveTo>
                  <a:cubicBezTo>
                    <a:pt x="89" y="0"/>
                    <a:pt x="89" y="0"/>
                    <a:pt x="88" y="0"/>
                  </a:cubicBezTo>
                  <a:cubicBezTo>
                    <a:pt x="39" y="1"/>
                    <a:pt x="0" y="42"/>
                    <a:pt x="1" y="91"/>
                  </a:cubicBezTo>
                  <a:cubicBezTo>
                    <a:pt x="2" y="138"/>
                    <a:pt x="42" y="177"/>
                    <a:pt x="88" y="177"/>
                  </a:cubicBezTo>
                  <a:cubicBezTo>
                    <a:pt x="89" y="177"/>
                    <a:pt x="90"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1"/>
            <p:cNvSpPr/>
            <p:nvPr/>
          </p:nvSpPr>
          <p:spPr>
            <a:xfrm>
              <a:off x="5715150" y="3470650"/>
              <a:ext cx="4525" cy="4450"/>
            </a:xfrm>
            <a:custGeom>
              <a:avLst/>
              <a:gdLst/>
              <a:ahLst/>
              <a:cxnLst/>
              <a:rect l="l" t="t" r="r" b="b"/>
              <a:pathLst>
                <a:path w="181" h="178" extrusionOk="0">
                  <a:moveTo>
                    <a:pt x="92" y="1"/>
                  </a:moveTo>
                  <a:cubicBezTo>
                    <a:pt x="91" y="1"/>
                    <a:pt x="90" y="1"/>
                    <a:pt x="88" y="1"/>
                  </a:cubicBezTo>
                  <a:cubicBezTo>
                    <a:pt x="39" y="2"/>
                    <a:pt x="1" y="43"/>
                    <a:pt x="2" y="91"/>
                  </a:cubicBezTo>
                  <a:cubicBezTo>
                    <a:pt x="2" y="138"/>
                    <a:pt x="42" y="177"/>
                    <a:pt x="91" y="177"/>
                  </a:cubicBezTo>
                  <a:cubicBezTo>
                    <a:pt x="91" y="177"/>
                    <a:pt x="92" y="177"/>
                    <a:pt x="92" y="177"/>
                  </a:cubicBezTo>
                  <a:cubicBezTo>
                    <a:pt x="141" y="176"/>
                    <a:pt x="180" y="135"/>
                    <a:pt x="178" y="87"/>
                  </a:cubicBezTo>
                  <a:cubicBezTo>
                    <a:pt x="177" y="39"/>
                    <a:pt x="138"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1"/>
            <p:cNvSpPr/>
            <p:nvPr/>
          </p:nvSpPr>
          <p:spPr>
            <a:xfrm>
              <a:off x="5788875" y="3463475"/>
              <a:ext cx="4500" cy="4425"/>
            </a:xfrm>
            <a:custGeom>
              <a:avLst/>
              <a:gdLst/>
              <a:ahLst/>
              <a:cxnLst/>
              <a:rect l="l" t="t" r="r" b="b"/>
              <a:pathLst>
                <a:path w="180" h="177" extrusionOk="0">
                  <a:moveTo>
                    <a:pt x="90" y="0"/>
                  </a:moveTo>
                  <a:cubicBezTo>
                    <a:pt x="89" y="0"/>
                    <a:pt x="88" y="0"/>
                    <a:pt x="88" y="0"/>
                  </a:cubicBezTo>
                  <a:cubicBezTo>
                    <a:pt x="39" y="1"/>
                    <a:pt x="0" y="42"/>
                    <a:pt x="2" y="90"/>
                  </a:cubicBezTo>
                  <a:cubicBezTo>
                    <a:pt x="2" y="139"/>
                    <a:pt x="42" y="177"/>
                    <a:pt x="90" y="177"/>
                  </a:cubicBezTo>
                  <a:cubicBezTo>
                    <a:pt x="91" y="177"/>
                    <a:pt x="91" y="177"/>
                    <a:pt x="92" y="176"/>
                  </a:cubicBezTo>
                  <a:cubicBezTo>
                    <a:pt x="141" y="175"/>
                    <a:pt x="180" y="134"/>
                    <a:pt x="179" y="86"/>
                  </a:cubicBezTo>
                  <a:cubicBezTo>
                    <a:pt x="178"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1"/>
            <p:cNvSpPr/>
            <p:nvPr/>
          </p:nvSpPr>
          <p:spPr>
            <a:xfrm>
              <a:off x="5729075" y="3403625"/>
              <a:ext cx="47000" cy="43825"/>
            </a:xfrm>
            <a:custGeom>
              <a:avLst/>
              <a:gdLst/>
              <a:ahLst/>
              <a:cxnLst/>
              <a:rect l="l" t="t" r="r" b="b"/>
              <a:pathLst>
                <a:path w="1880" h="1753" extrusionOk="0">
                  <a:moveTo>
                    <a:pt x="1105" y="735"/>
                  </a:moveTo>
                  <a:cubicBezTo>
                    <a:pt x="1105" y="735"/>
                    <a:pt x="1105" y="735"/>
                    <a:pt x="1105" y="735"/>
                  </a:cubicBezTo>
                  <a:lnTo>
                    <a:pt x="1105" y="735"/>
                  </a:lnTo>
                  <a:cubicBezTo>
                    <a:pt x="1105" y="735"/>
                    <a:pt x="1105" y="735"/>
                    <a:pt x="1105" y="735"/>
                  </a:cubicBezTo>
                  <a:close/>
                  <a:moveTo>
                    <a:pt x="708" y="0"/>
                  </a:moveTo>
                  <a:cubicBezTo>
                    <a:pt x="698" y="0"/>
                    <a:pt x="688" y="2"/>
                    <a:pt x="678" y="6"/>
                  </a:cubicBezTo>
                  <a:cubicBezTo>
                    <a:pt x="648" y="17"/>
                    <a:pt x="627" y="43"/>
                    <a:pt x="621" y="74"/>
                  </a:cubicBezTo>
                  <a:cubicBezTo>
                    <a:pt x="617" y="92"/>
                    <a:pt x="616" y="107"/>
                    <a:pt x="615" y="124"/>
                  </a:cubicBezTo>
                  <a:lnTo>
                    <a:pt x="615" y="123"/>
                  </a:lnTo>
                  <a:cubicBezTo>
                    <a:pt x="602" y="227"/>
                    <a:pt x="584" y="329"/>
                    <a:pt x="562" y="430"/>
                  </a:cubicBezTo>
                  <a:cubicBezTo>
                    <a:pt x="543" y="508"/>
                    <a:pt x="522" y="585"/>
                    <a:pt x="498" y="662"/>
                  </a:cubicBezTo>
                  <a:cubicBezTo>
                    <a:pt x="496" y="672"/>
                    <a:pt x="493" y="681"/>
                    <a:pt x="489" y="690"/>
                  </a:cubicBezTo>
                  <a:cubicBezTo>
                    <a:pt x="468" y="697"/>
                    <a:pt x="452" y="713"/>
                    <a:pt x="443" y="734"/>
                  </a:cubicBezTo>
                  <a:cubicBezTo>
                    <a:pt x="430" y="760"/>
                    <a:pt x="433" y="791"/>
                    <a:pt x="446" y="816"/>
                  </a:cubicBezTo>
                  <a:cubicBezTo>
                    <a:pt x="437" y="836"/>
                    <a:pt x="430" y="858"/>
                    <a:pt x="423" y="879"/>
                  </a:cubicBezTo>
                  <a:lnTo>
                    <a:pt x="423" y="879"/>
                  </a:lnTo>
                  <a:cubicBezTo>
                    <a:pt x="413" y="904"/>
                    <a:pt x="401" y="927"/>
                    <a:pt x="389" y="950"/>
                  </a:cubicBezTo>
                  <a:cubicBezTo>
                    <a:pt x="367" y="987"/>
                    <a:pt x="342" y="1024"/>
                    <a:pt x="317" y="1060"/>
                  </a:cubicBezTo>
                  <a:cubicBezTo>
                    <a:pt x="297" y="1085"/>
                    <a:pt x="281" y="1114"/>
                    <a:pt x="266" y="1143"/>
                  </a:cubicBezTo>
                  <a:cubicBezTo>
                    <a:pt x="243" y="1193"/>
                    <a:pt x="225" y="1244"/>
                    <a:pt x="199" y="1293"/>
                  </a:cubicBezTo>
                  <a:cubicBezTo>
                    <a:pt x="192" y="1305"/>
                    <a:pt x="185" y="1317"/>
                    <a:pt x="177" y="1327"/>
                  </a:cubicBezTo>
                  <a:cubicBezTo>
                    <a:pt x="163" y="1343"/>
                    <a:pt x="151" y="1361"/>
                    <a:pt x="136" y="1378"/>
                  </a:cubicBezTo>
                  <a:cubicBezTo>
                    <a:pt x="125" y="1393"/>
                    <a:pt x="112" y="1405"/>
                    <a:pt x="105" y="1422"/>
                  </a:cubicBezTo>
                  <a:cubicBezTo>
                    <a:pt x="104" y="1425"/>
                    <a:pt x="102" y="1429"/>
                    <a:pt x="101" y="1431"/>
                  </a:cubicBezTo>
                  <a:cubicBezTo>
                    <a:pt x="75" y="1436"/>
                    <a:pt x="50" y="1455"/>
                    <a:pt x="39" y="1480"/>
                  </a:cubicBezTo>
                  <a:cubicBezTo>
                    <a:pt x="18" y="1523"/>
                    <a:pt x="42" y="1585"/>
                    <a:pt x="91" y="1596"/>
                  </a:cubicBezTo>
                  <a:cubicBezTo>
                    <a:pt x="95" y="1598"/>
                    <a:pt x="99" y="1599"/>
                    <a:pt x="102" y="1599"/>
                  </a:cubicBezTo>
                  <a:cubicBezTo>
                    <a:pt x="126" y="1606"/>
                    <a:pt x="147" y="1612"/>
                    <a:pt x="171" y="1619"/>
                  </a:cubicBezTo>
                  <a:cubicBezTo>
                    <a:pt x="157" y="1619"/>
                    <a:pt x="143" y="1620"/>
                    <a:pt x="130" y="1621"/>
                  </a:cubicBezTo>
                  <a:cubicBezTo>
                    <a:pt x="123" y="1610"/>
                    <a:pt x="112" y="1601"/>
                    <a:pt x="99" y="1599"/>
                  </a:cubicBezTo>
                  <a:cubicBezTo>
                    <a:pt x="93" y="1598"/>
                    <a:pt x="87" y="1598"/>
                    <a:pt x="82" y="1598"/>
                  </a:cubicBezTo>
                  <a:cubicBezTo>
                    <a:pt x="65" y="1598"/>
                    <a:pt x="50" y="1602"/>
                    <a:pt x="35" y="1612"/>
                  </a:cubicBezTo>
                  <a:cubicBezTo>
                    <a:pt x="24" y="1620"/>
                    <a:pt x="13" y="1630"/>
                    <a:pt x="8" y="1643"/>
                  </a:cubicBezTo>
                  <a:cubicBezTo>
                    <a:pt x="1" y="1662"/>
                    <a:pt x="4" y="1683"/>
                    <a:pt x="19" y="1697"/>
                  </a:cubicBezTo>
                  <a:cubicBezTo>
                    <a:pt x="34" y="1709"/>
                    <a:pt x="55" y="1712"/>
                    <a:pt x="71" y="1717"/>
                  </a:cubicBezTo>
                  <a:cubicBezTo>
                    <a:pt x="86" y="1720"/>
                    <a:pt x="100" y="1723"/>
                    <a:pt x="114" y="1725"/>
                  </a:cubicBezTo>
                  <a:cubicBezTo>
                    <a:pt x="188" y="1736"/>
                    <a:pt x="262" y="1744"/>
                    <a:pt x="337" y="1746"/>
                  </a:cubicBezTo>
                  <a:cubicBezTo>
                    <a:pt x="412" y="1750"/>
                    <a:pt x="487" y="1752"/>
                    <a:pt x="563" y="1752"/>
                  </a:cubicBezTo>
                  <a:cubicBezTo>
                    <a:pt x="591" y="1752"/>
                    <a:pt x="620" y="1752"/>
                    <a:pt x="648" y="1751"/>
                  </a:cubicBezTo>
                  <a:cubicBezTo>
                    <a:pt x="705" y="1750"/>
                    <a:pt x="762" y="1748"/>
                    <a:pt x="819" y="1743"/>
                  </a:cubicBezTo>
                  <a:cubicBezTo>
                    <a:pt x="901" y="1736"/>
                    <a:pt x="981" y="1727"/>
                    <a:pt x="1061" y="1718"/>
                  </a:cubicBezTo>
                  <a:cubicBezTo>
                    <a:pt x="1137" y="1709"/>
                    <a:pt x="1210" y="1692"/>
                    <a:pt x="1287" y="1679"/>
                  </a:cubicBezTo>
                  <a:cubicBezTo>
                    <a:pt x="1337" y="1672"/>
                    <a:pt x="1389" y="1665"/>
                    <a:pt x="1438" y="1653"/>
                  </a:cubicBezTo>
                  <a:cubicBezTo>
                    <a:pt x="1492" y="1642"/>
                    <a:pt x="1544" y="1630"/>
                    <a:pt x="1596" y="1621"/>
                  </a:cubicBezTo>
                  <a:lnTo>
                    <a:pt x="1596" y="1621"/>
                  </a:lnTo>
                  <a:cubicBezTo>
                    <a:pt x="1592" y="1622"/>
                    <a:pt x="1588" y="1622"/>
                    <a:pt x="1585" y="1624"/>
                  </a:cubicBezTo>
                  <a:cubicBezTo>
                    <a:pt x="1635" y="1616"/>
                    <a:pt x="1688" y="1609"/>
                    <a:pt x="1736" y="1594"/>
                  </a:cubicBezTo>
                  <a:cubicBezTo>
                    <a:pt x="1746" y="1591"/>
                    <a:pt x="1753" y="1588"/>
                    <a:pt x="1763" y="1583"/>
                  </a:cubicBezTo>
                  <a:cubicBezTo>
                    <a:pt x="1774" y="1583"/>
                    <a:pt x="1786" y="1583"/>
                    <a:pt x="1798" y="1580"/>
                  </a:cubicBezTo>
                  <a:cubicBezTo>
                    <a:pt x="1820" y="1576"/>
                    <a:pt x="1841" y="1567"/>
                    <a:pt x="1856" y="1549"/>
                  </a:cubicBezTo>
                  <a:cubicBezTo>
                    <a:pt x="1872" y="1531"/>
                    <a:pt x="1879" y="1507"/>
                    <a:pt x="1877" y="1483"/>
                  </a:cubicBezTo>
                  <a:cubicBezTo>
                    <a:pt x="1870" y="1444"/>
                    <a:pt x="1832" y="1406"/>
                    <a:pt x="1790" y="1406"/>
                  </a:cubicBezTo>
                  <a:cubicBezTo>
                    <a:pt x="1786" y="1406"/>
                    <a:pt x="1782" y="1407"/>
                    <a:pt x="1778" y="1407"/>
                  </a:cubicBezTo>
                  <a:cubicBezTo>
                    <a:pt x="1766" y="1408"/>
                    <a:pt x="1752" y="1410"/>
                    <a:pt x="1740" y="1410"/>
                  </a:cubicBezTo>
                  <a:cubicBezTo>
                    <a:pt x="1724" y="1389"/>
                    <a:pt x="1703" y="1374"/>
                    <a:pt x="1680" y="1361"/>
                  </a:cubicBezTo>
                  <a:cubicBezTo>
                    <a:pt x="1651" y="1341"/>
                    <a:pt x="1622" y="1322"/>
                    <a:pt x="1594" y="1302"/>
                  </a:cubicBezTo>
                  <a:lnTo>
                    <a:pt x="1594" y="1302"/>
                  </a:lnTo>
                  <a:cubicBezTo>
                    <a:pt x="1596" y="1305"/>
                    <a:pt x="1600" y="1307"/>
                    <a:pt x="1603" y="1310"/>
                  </a:cubicBezTo>
                  <a:cubicBezTo>
                    <a:pt x="1570" y="1285"/>
                    <a:pt x="1538" y="1260"/>
                    <a:pt x="1505" y="1232"/>
                  </a:cubicBezTo>
                  <a:cubicBezTo>
                    <a:pt x="1481" y="1211"/>
                    <a:pt x="1457" y="1189"/>
                    <a:pt x="1432" y="1166"/>
                  </a:cubicBezTo>
                  <a:lnTo>
                    <a:pt x="1432" y="1166"/>
                  </a:lnTo>
                  <a:cubicBezTo>
                    <a:pt x="1405" y="1138"/>
                    <a:pt x="1377" y="1109"/>
                    <a:pt x="1351" y="1080"/>
                  </a:cubicBezTo>
                  <a:cubicBezTo>
                    <a:pt x="1328" y="1054"/>
                    <a:pt x="1304" y="1027"/>
                    <a:pt x="1283" y="1001"/>
                  </a:cubicBezTo>
                  <a:lnTo>
                    <a:pt x="1283" y="1001"/>
                  </a:lnTo>
                  <a:lnTo>
                    <a:pt x="1285" y="1002"/>
                  </a:lnTo>
                  <a:cubicBezTo>
                    <a:pt x="1283" y="1001"/>
                    <a:pt x="1283" y="1000"/>
                    <a:pt x="1282" y="1000"/>
                  </a:cubicBezTo>
                  <a:cubicBezTo>
                    <a:pt x="1281" y="998"/>
                    <a:pt x="1277" y="996"/>
                    <a:pt x="1276" y="993"/>
                  </a:cubicBezTo>
                  <a:lnTo>
                    <a:pt x="1276" y="993"/>
                  </a:lnTo>
                  <a:lnTo>
                    <a:pt x="1280" y="996"/>
                  </a:lnTo>
                  <a:cubicBezTo>
                    <a:pt x="1249" y="953"/>
                    <a:pt x="1216" y="910"/>
                    <a:pt x="1188" y="866"/>
                  </a:cubicBezTo>
                  <a:cubicBezTo>
                    <a:pt x="1161" y="824"/>
                    <a:pt x="1137" y="784"/>
                    <a:pt x="1111" y="744"/>
                  </a:cubicBezTo>
                  <a:lnTo>
                    <a:pt x="1111" y="744"/>
                  </a:lnTo>
                  <a:cubicBezTo>
                    <a:pt x="1111" y="744"/>
                    <a:pt x="1111" y="744"/>
                    <a:pt x="1111" y="744"/>
                  </a:cubicBezTo>
                  <a:cubicBezTo>
                    <a:pt x="1057" y="651"/>
                    <a:pt x="1004" y="558"/>
                    <a:pt x="960" y="461"/>
                  </a:cubicBezTo>
                  <a:cubicBezTo>
                    <a:pt x="929" y="388"/>
                    <a:pt x="899" y="314"/>
                    <a:pt x="869" y="239"/>
                  </a:cubicBezTo>
                  <a:cubicBezTo>
                    <a:pt x="853" y="201"/>
                    <a:pt x="837" y="164"/>
                    <a:pt x="821" y="126"/>
                  </a:cubicBezTo>
                  <a:cubicBezTo>
                    <a:pt x="807" y="94"/>
                    <a:pt x="797" y="57"/>
                    <a:pt x="773" y="30"/>
                  </a:cubicBezTo>
                  <a:cubicBezTo>
                    <a:pt x="757" y="10"/>
                    <a:pt x="733" y="0"/>
                    <a:pt x="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1"/>
            <p:cNvSpPr/>
            <p:nvPr/>
          </p:nvSpPr>
          <p:spPr>
            <a:xfrm>
              <a:off x="5668750" y="3383150"/>
              <a:ext cx="168325" cy="185350"/>
            </a:xfrm>
            <a:custGeom>
              <a:avLst/>
              <a:gdLst/>
              <a:ahLst/>
              <a:cxnLst/>
              <a:rect l="l" t="t" r="r" b="b"/>
              <a:pathLst>
                <a:path w="6733" h="7414" extrusionOk="0">
                  <a:moveTo>
                    <a:pt x="2701" y="2102"/>
                  </a:moveTo>
                  <a:cubicBezTo>
                    <a:pt x="2700" y="2103"/>
                    <a:pt x="2700" y="2103"/>
                    <a:pt x="2700" y="2104"/>
                  </a:cubicBezTo>
                  <a:cubicBezTo>
                    <a:pt x="2700" y="2103"/>
                    <a:pt x="2700" y="2103"/>
                    <a:pt x="2701" y="2102"/>
                  </a:cubicBezTo>
                  <a:close/>
                  <a:moveTo>
                    <a:pt x="4939" y="4211"/>
                  </a:moveTo>
                  <a:lnTo>
                    <a:pt x="4939" y="4211"/>
                  </a:lnTo>
                  <a:cubicBezTo>
                    <a:pt x="4939" y="4211"/>
                    <a:pt x="4938" y="4211"/>
                    <a:pt x="4938" y="4212"/>
                  </a:cubicBezTo>
                  <a:lnTo>
                    <a:pt x="4938" y="4212"/>
                  </a:lnTo>
                  <a:cubicBezTo>
                    <a:pt x="4938" y="4212"/>
                    <a:pt x="4939" y="4211"/>
                    <a:pt x="4939" y="4211"/>
                  </a:cubicBezTo>
                  <a:close/>
                  <a:moveTo>
                    <a:pt x="1691" y="4600"/>
                  </a:moveTo>
                  <a:cubicBezTo>
                    <a:pt x="1693" y="4602"/>
                    <a:pt x="1695" y="4603"/>
                    <a:pt x="1697" y="4604"/>
                  </a:cubicBezTo>
                  <a:cubicBezTo>
                    <a:pt x="1694" y="4603"/>
                    <a:pt x="1693" y="4602"/>
                    <a:pt x="1691" y="4600"/>
                  </a:cubicBezTo>
                  <a:close/>
                  <a:moveTo>
                    <a:pt x="2674" y="5752"/>
                  </a:moveTo>
                  <a:cubicBezTo>
                    <a:pt x="2674" y="5752"/>
                    <a:pt x="2674" y="5753"/>
                    <a:pt x="2675" y="5754"/>
                  </a:cubicBezTo>
                  <a:lnTo>
                    <a:pt x="2675" y="5754"/>
                  </a:lnTo>
                  <a:cubicBezTo>
                    <a:pt x="2674" y="5753"/>
                    <a:pt x="2674" y="5752"/>
                    <a:pt x="2674" y="5752"/>
                  </a:cubicBezTo>
                  <a:close/>
                  <a:moveTo>
                    <a:pt x="2946" y="6488"/>
                  </a:moveTo>
                  <a:lnTo>
                    <a:pt x="2946" y="6488"/>
                  </a:lnTo>
                  <a:cubicBezTo>
                    <a:pt x="2947" y="6488"/>
                    <a:pt x="2947" y="6488"/>
                    <a:pt x="2947" y="6489"/>
                  </a:cubicBezTo>
                  <a:lnTo>
                    <a:pt x="2947" y="6489"/>
                  </a:lnTo>
                  <a:cubicBezTo>
                    <a:pt x="2947" y="6488"/>
                    <a:pt x="2947" y="6488"/>
                    <a:pt x="2946" y="6488"/>
                  </a:cubicBezTo>
                  <a:close/>
                  <a:moveTo>
                    <a:pt x="2947" y="6489"/>
                  </a:moveTo>
                  <a:lnTo>
                    <a:pt x="2947" y="6489"/>
                  </a:lnTo>
                  <a:cubicBezTo>
                    <a:pt x="2947" y="6489"/>
                    <a:pt x="2947" y="6490"/>
                    <a:pt x="2947" y="6490"/>
                  </a:cubicBezTo>
                  <a:lnTo>
                    <a:pt x="2947" y="6490"/>
                  </a:lnTo>
                  <a:cubicBezTo>
                    <a:pt x="2947" y="6490"/>
                    <a:pt x="2947" y="6489"/>
                    <a:pt x="2947" y="6489"/>
                  </a:cubicBezTo>
                  <a:close/>
                  <a:moveTo>
                    <a:pt x="3179" y="912"/>
                  </a:moveTo>
                  <a:cubicBezTo>
                    <a:pt x="3189" y="957"/>
                    <a:pt x="3200" y="1000"/>
                    <a:pt x="3216" y="1046"/>
                  </a:cubicBezTo>
                  <a:cubicBezTo>
                    <a:pt x="3245" y="1134"/>
                    <a:pt x="3282" y="1218"/>
                    <a:pt x="3323" y="1301"/>
                  </a:cubicBezTo>
                  <a:cubicBezTo>
                    <a:pt x="3355" y="1367"/>
                    <a:pt x="3390" y="1433"/>
                    <a:pt x="3430" y="1495"/>
                  </a:cubicBezTo>
                  <a:cubicBezTo>
                    <a:pt x="3478" y="1569"/>
                    <a:pt x="3529" y="1640"/>
                    <a:pt x="3577" y="1714"/>
                  </a:cubicBezTo>
                  <a:cubicBezTo>
                    <a:pt x="3637" y="1806"/>
                    <a:pt x="3697" y="1897"/>
                    <a:pt x="3773" y="1979"/>
                  </a:cubicBezTo>
                  <a:cubicBezTo>
                    <a:pt x="3846" y="2058"/>
                    <a:pt x="3932" y="2129"/>
                    <a:pt x="4013" y="2201"/>
                  </a:cubicBezTo>
                  <a:cubicBezTo>
                    <a:pt x="4102" y="2278"/>
                    <a:pt x="4194" y="2353"/>
                    <a:pt x="4289" y="2426"/>
                  </a:cubicBezTo>
                  <a:cubicBezTo>
                    <a:pt x="4382" y="2497"/>
                    <a:pt x="4474" y="2567"/>
                    <a:pt x="4564" y="2639"/>
                  </a:cubicBezTo>
                  <a:cubicBezTo>
                    <a:pt x="4687" y="2737"/>
                    <a:pt x="4809" y="2840"/>
                    <a:pt x="4938" y="2931"/>
                  </a:cubicBezTo>
                  <a:cubicBezTo>
                    <a:pt x="5061" y="3018"/>
                    <a:pt x="5191" y="3094"/>
                    <a:pt x="5324" y="3166"/>
                  </a:cubicBezTo>
                  <a:cubicBezTo>
                    <a:pt x="5391" y="3202"/>
                    <a:pt x="5456" y="3236"/>
                    <a:pt x="5520" y="3275"/>
                  </a:cubicBezTo>
                  <a:cubicBezTo>
                    <a:pt x="5587" y="3316"/>
                    <a:pt x="5654" y="3360"/>
                    <a:pt x="5729" y="3391"/>
                  </a:cubicBezTo>
                  <a:cubicBezTo>
                    <a:pt x="5791" y="3416"/>
                    <a:pt x="5856" y="3436"/>
                    <a:pt x="5919" y="3458"/>
                  </a:cubicBezTo>
                  <a:cubicBezTo>
                    <a:pt x="5974" y="3477"/>
                    <a:pt x="6031" y="3497"/>
                    <a:pt x="6085" y="3517"/>
                  </a:cubicBezTo>
                  <a:cubicBezTo>
                    <a:pt x="6122" y="3532"/>
                    <a:pt x="6157" y="3548"/>
                    <a:pt x="6194" y="3563"/>
                  </a:cubicBezTo>
                  <a:cubicBezTo>
                    <a:pt x="6196" y="3563"/>
                    <a:pt x="6197" y="3564"/>
                    <a:pt x="6198" y="3564"/>
                  </a:cubicBezTo>
                  <a:cubicBezTo>
                    <a:pt x="6159" y="3576"/>
                    <a:pt x="6121" y="3582"/>
                    <a:pt x="6085" y="3594"/>
                  </a:cubicBezTo>
                  <a:cubicBezTo>
                    <a:pt x="6000" y="3616"/>
                    <a:pt x="5914" y="3637"/>
                    <a:pt x="5831" y="3659"/>
                  </a:cubicBezTo>
                  <a:cubicBezTo>
                    <a:pt x="5752" y="3677"/>
                    <a:pt x="5673" y="3697"/>
                    <a:pt x="5598" y="3721"/>
                  </a:cubicBezTo>
                  <a:cubicBezTo>
                    <a:pt x="5436" y="3771"/>
                    <a:pt x="5278" y="3831"/>
                    <a:pt x="5126" y="3905"/>
                  </a:cubicBezTo>
                  <a:cubicBezTo>
                    <a:pt x="4969" y="3983"/>
                    <a:pt x="4816" y="4075"/>
                    <a:pt x="4675" y="4178"/>
                  </a:cubicBezTo>
                  <a:cubicBezTo>
                    <a:pt x="4532" y="4282"/>
                    <a:pt x="4398" y="4401"/>
                    <a:pt x="4267" y="4520"/>
                  </a:cubicBezTo>
                  <a:cubicBezTo>
                    <a:pt x="4138" y="4636"/>
                    <a:pt x="4020" y="4762"/>
                    <a:pt x="3905" y="4892"/>
                  </a:cubicBezTo>
                  <a:cubicBezTo>
                    <a:pt x="3849" y="4955"/>
                    <a:pt x="3797" y="5021"/>
                    <a:pt x="3747" y="5089"/>
                  </a:cubicBezTo>
                  <a:cubicBezTo>
                    <a:pt x="3696" y="5161"/>
                    <a:pt x="3645" y="5234"/>
                    <a:pt x="3603" y="5311"/>
                  </a:cubicBezTo>
                  <a:cubicBezTo>
                    <a:pt x="3516" y="5468"/>
                    <a:pt x="3456" y="5638"/>
                    <a:pt x="3399" y="5806"/>
                  </a:cubicBezTo>
                  <a:cubicBezTo>
                    <a:pt x="3343" y="5978"/>
                    <a:pt x="3283" y="6147"/>
                    <a:pt x="3242" y="6321"/>
                  </a:cubicBezTo>
                  <a:cubicBezTo>
                    <a:pt x="3230" y="6367"/>
                    <a:pt x="3224" y="6414"/>
                    <a:pt x="3216" y="6460"/>
                  </a:cubicBezTo>
                  <a:cubicBezTo>
                    <a:pt x="3209" y="6505"/>
                    <a:pt x="3201" y="6549"/>
                    <a:pt x="3195" y="6595"/>
                  </a:cubicBezTo>
                  <a:cubicBezTo>
                    <a:pt x="3191" y="6620"/>
                    <a:pt x="3189" y="6644"/>
                    <a:pt x="3185" y="6669"/>
                  </a:cubicBezTo>
                  <a:lnTo>
                    <a:pt x="3147" y="6530"/>
                  </a:lnTo>
                  <a:cubicBezTo>
                    <a:pt x="3122" y="6448"/>
                    <a:pt x="3094" y="6368"/>
                    <a:pt x="3068" y="6287"/>
                  </a:cubicBezTo>
                  <a:lnTo>
                    <a:pt x="3068" y="6287"/>
                  </a:lnTo>
                  <a:cubicBezTo>
                    <a:pt x="3068" y="6288"/>
                    <a:pt x="3069" y="6289"/>
                    <a:pt x="3069" y="6289"/>
                  </a:cubicBezTo>
                  <a:cubicBezTo>
                    <a:pt x="3026" y="6158"/>
                    <a:pt x="2985" y="6027"/>
                    <a:pt x="2933" y="5898"/>
                  </a:cubicBezTo>
                  <a:cubicBezTo>
                    <a:pt x="2870" y="5742"/>
                    <a:pt x="2799" y="5588"/>
                    <a:pt x="2709" y="5443"/>
                  </a:cubicBezTo>
                  <a:cubicBezTo>
                    <a:pt x="2668" y="5376"/>
                    <a:pt x="2623" y="5310"/>
                    <a:pt x="2577" y="5246"/>
                  </a:cubicBezTo>
                  <a:cubicBezTo>
                    <a:pt x="2529" y="5179"/>
                    <a:pt x="2482" y="5112"/>
                    <a:pt x="2430" y="5047"/>
                  </a:cubicBezTo>
                  <a:cubicBezTo>
                    <a:pt x="2328" y="4921"/>
                    <a:pt x="2207" y="4813"/>
                    <a:pt x="2091" y="4700"/>
                  </a:cubicBezTo>
                  <a:cubicBezTo>
                    <a:pt x="2033" y="4644"/>
                    <a:pt x="1973" y="4591"/>
                    <a:pt x="1910" y="4541"/>
                  </a:cubicBezTo>
                  <a:cubicBezTo>
                    <a:pt x="1842" y="4490"/>
                    <a:pt x="1771" y="4441"/>
                    <a:pt x="1700" y="4391"/>
                  </a:cubicBezTo>
                  <a:lnTo>
                    <a:pt x="1702" y="4391"/>
                  </a:lnTo>
                  <a:cubicBezTo>
                    <a:pt x="1650" y="4354"/>
                    <a:pt x="1602" y="4316"/>
                    <a:pt x="1554" y="4276"/>
                  </a:cubicBezTo>
                  <a:cubicBezTo>
                    <a:pt x="1509" y="4239"/>
                    <a:pt x="1465" y="4199"/>
                    <a:pt x="1420" y="4161"/>
                  </a:cubicBezTo>
                  <a:cubicBezTo>
                    <a:pt x="1377" y="4126"/>
                    <a:pt x="1330" y="4092"/>
                    <a:pt x="1282" y="4063"/>
                  </a:cubicBezTo>
                  <a:cubicBezTo>
                    <a:pt x="1233" y="4033"/>
                    <a:pt x="1184" y="4004"/>
                    <a:pt x="1136" y="3971"/>
                  </a:cubicBezTo>
                  <a:cubicBezTo>
                    <a:pt x="1058" y="3911"/>
                    <a:pt x="991" y="3839"/>
                    <a:pt x="906" y="3790"/>
                  </a:cubicBezTo>
                  <a:cubicBezTo>
                    <a:pt x="814" y="3736"/>
                    <a:pt x="712" y="3705"/>
                    <a:pt x="614" y="3666"/>
                  </a:cubicBezTo>
                  <a:cubicBezTo>
                    <a:pt x="608" y="3663"/>
                    <a:pt x="602" y="3661"/>
                    <a:pt x="597" y="3658"/>
                  </a:cubicBezTo>
                  <a:cubicBezTo>
                    <a:pt x="618" y="3654"/>
                    <a:pt x="640" y="3653"/>
                    <a:pt x="664" y="3649"/>
                  </a:cubicBezTo>
                  <a:cubicBezTo>
                    <a:pt x="731" y="3640"/>
                    <a:pt x="800" y="3636"/>
                    <a:pt x="868" y="3631"/>
                  </a:cubicBezTo>
                  <a:cubicBezTo>
                    <a:pt x="938" y="3625"/>
                    <a:pt x="1006" y="3611"/>
                    <a:pt x="1074" y="3591"/>
                  </a:cubicBezTo>
                  <a:cubicBezTo>
                    <a:pt x="1136" y="3571"/>
                    <a:pt x="1198" y="3545"/>
                    <a:pt x="1258" y="3522"/>
                  </a:cubicBezTo>
                  <a:cubicBezTo>
                    <a:pt x="1338" y="3489"/>
                    <a:pt x="1417" y="3456"/>
                    <a:pt x="1494" y="3420"/>
                  </a:cubicBezTo>
                  <a:cubicBezTo>
                    <a:pt x="1536" y="3403"/>
                    <a:pt x="1577" y="3382"/>
                    <a:pt x="1615" y="3360"/>
                  </a:cubicBezTo>
                  <a:cubicBezTo>
                    <a:pt x="1651" y="3341"/>
                    <a:pt x="1685" y="3318"/>
                    <a:pt x="1718" y="3296"/>
                  </a:cubicBezTo>
                  <a:cubicBezTo>
                    <a:pt x="1790" y="3249"/>
                    <a:pt x="1857" y="3198"/>
                    <a:pt x="1921" y="3143"/>
                  </a:cubicBezTo>
                  <a:cubicBezTo>
                    <a:pt x="1990" y="3086"/>
                    <a:pt x="2059" y="3031"/>
                    <a:pt x="2125" y="2971"/>
                  </a:cubicBezTo>
                  <a:cubicBezTo>
                    <a:pt x="2188" y="2911"/>
                    <a:pt x="2249" y="2848"/>
                    <a:pt x="2306" y="2782"/>
                  </a:cubicBezTo>
                  <a:cubicBezTo>
                    <a:pt x="2333" y="2749"/>
                    <a:pt x="2363" y="2714"/>
                    <a:pt x="2390" y="2677"/>
                  </a:cubicBezTo>
                  <a:cubicBezTo>
                    <a:pt x="2404" y="2660"/>
                    <a:pt x="2418" y="2642"/>
                    <a:pt x="2429" y="2624"/>
                  </a:cubicBezTo>
                  <a:cubicBezTo>
                    <a:pt x="2442" y="2601"/>
                    <a:pt x="2455" y="2579"/>
                    <a:pt x="2467" y="2559"/>
                  </a:cubicBezTo>
                  <a:cubicBezTo>
                    <a:pt x="2511" y="2484"/>
                    <a:pt x="2549" y="2405"/>
                    <a:pt x="2588" y="2328"/>
                  </a:cubicBezTo>
                  <a:cubicBezTo>
                    <a:pt x="2625" y="2252"/>
                    <a:pt x="2663" y="2176"/>
                    <a:pt x="2701" y="2100"/>
                  </a:cubicBezTo>
                  <a:lnTo>
                    <a:pt x="2701" y="2100"/>
                  </a:lnTo>
                  <a:cubicBezTo>
                    <a:pt x="2701" y="2100"/>
                    <a:pt x="2701" y="2101"/>
                    <a:pt x="2701" y="2102"/>
                  </a:cubicBezTo>
                  <a:lnTo>
                    <a:pt x="2701" y="2102"/>
                  </a:lnTo>
                  <a:cubicBezTo>
                    <a:pt x="2746" y="2016"/>
                    <a:pt x="2793" y="1932"/>
                    <a:pt x="2839" y="1846"/>
                  </a:cubicBezTo>
                  <a:cubicBezTo>
                    <a:pt x="2905" y="1723"/>
                    <a:pt x="2963" y="1597"/>
                    <a:pt x="3010" y="1465"/>
                  </a:cubicBezTo>
                  <a:cubicBezTo>
                    <a:pt x="3062" y="1321"/>
                    <a:pt x="3096" y="1174"/>
                    <a:pt x="3142" y="1029"/>
                  </a:cubicBezTo>
                  <a:cubicBezTo>
                    <a:pt x="3155" y="989"/>
                    <a:pt x="3167" y="950"/>
                    <a:pt x="3179" y="912"/>
                  </a:cubicBezTo>
                  <a:close/>
                  <a:moveTo>
                    <a:pt x="3196" y="0"/>
                  </a:moveTo>
                  <a:cubicBezTo>
                    <a:pt x="3186" y="44"/>
                    <a:pt x="3175" y="87"/>
                    <a:pt x="3167" y="129"/>
                  </a:cubicBezTo>
                  <a:cubicBezTo>
                    <a:pt x="3167" y="131"/>
                    <a:pt x="3165" y="131"/>
                    <a:pt x="3167" y="133"/>
                  </a:cubicBezTo>
                  <a:cubicBezTo>
                    <a:pt x="3165" y="134"/>
                    <a:pt x="3167" y="135"/>
                    <a:pt x="3165" y="137"/>
                  </a:cubicBezTo>
                  <a:cubicBezTo>
                    <a:pt x="3157" y="184"/>
                    <a:pt x="3142" y="232"/>
                    <a:pt x="3132" y="281"/>
                  </a:cubicBezTo>
                  <a:lnTo>
                    <a:pt x="3132" y="283"/>
                  </a:lnTo>
                  <a:lnTo>
                    <a:pt x="3132" y="284"/>
                  </a:lnTo>
                  <a:cubicBezTo>
                    <a:pt x="3126" y="315"/>
                    <a:pt x="3121" y="349"/>
                    <a:pt x="3116" y="380"/>
                  </a:cubicBezTo>
                  <a:cubicBezTo>
                    <a:pt x="3107" y="420"/>
                    <a:pt x="3096" y="458"/>
                    <a:pt x="3085" y="496"/>
                  </a:cubicBezTo>
                  <a:lnTo>
                    <a:pt x="3076" y="524"/>
                  </a:lnTo>
                  <a:cubicBezTo>
                    <a:pt x="3060" y="611"/>
                    <a:pt x="3045" y="699"/>
                    <a:pt x="3027" y="787"/>
                  </a:cubicBezTo>
                  <a:cubicBezTo>
                    <a:pt x="3027" y="787"/>
                    <a:pt x="3027" y="787"/>
                    <a:pt x="3028" y="786"/>
                  </a:cubicBezTo>
                  <a:lnTo>
                    <a:pt x="3028" y="786"/>
                  </a:lnTo>
                  <a:cubicBezTo>
                    <a:pt x="3003" y="894"/>
                    <a:pt x="2965" y="999"/>
                    <a:pt x="2932" y="1105"/>
                  </a:cubicBezTo>
                  <a:cubicBezTo>
                    <a:pt x="2901" y="1212"/>
                    <a:pt x="2873" y="1320"/>
                    <a:pt x="2836" y="1427"/>
                  </a:cubicBezTo>
                  <a:cubicBezTo>
                    <a:pt x="2795" y="1535"/>
                    <a:pt x="2745" y="1641"/>
                    <a:pt x="2691" y="1743"/>
                  </a:cubicBezTo>
                  <a:lnTo>
                    <a:pt x="2693" y="1742"/>
                  </a:lnTo>
                  <a:lnTo>
                    <a:pt x="2693" y="1742"/>
                  </a:lnTo>
                  <a:cubicBezTo>
                    <a:pt x="2688" y="1749"/>
                    <a:pt x="2686" y="1755"/>
                    <a:pt x="2682" y="1762"/>
                  </a:cubicBezTo>
                  <a:lnTo>
                    <a:pt x="2683" y="1760"/>
                  </a:lnTo>
                  <a:lnTo>
                    <a:pt x="2683" y="1760"/>
                  </a:lnTo>
                  <a:cubicBezTo>
                    <a:pt x="2625" y="1867"/>
                    <a:pt x="2566" y="1974"/>
                    <a:pt x="2512" y="2082"/>
                  </a:cubicBezTo>
                  <a:cubicBezTo>
                    <a:pt x="2461" y="2181"/>
                    <a:pt x="2413" y="2279"/>
                    <a:pt x="2362" y="2377"/>
                  </a:cubicBezTo>
                  <a:cubicBezTo>
                    <a:pt x="2328" y="2438"/>
                    <a:pt x="2297" y="2499"/>
                    <a:pt x="2258" y="2556"/>
                  </a:cubicBezTo>
                  <a:cubicBezTo>
                    <a:pt x="2218" y="2610"/>
                    <a:pt x="2175" y="2662"/>
                    <a:pt x="2131" y="2713"/>
                  </a:cubicBezTo>
                  <a:cubicBezTo>
                    <a:pt x="2088" y="2760"/>
                    <a:pt x="2043" y="2806"/>
                    <a:pt x="1995" y="2849"/>
                  </a:cubicBezTo>
                  <a:cubicBezTo>
                    <a:pt x="1946" y="2891"/>
                    <a:pt x="1897" y="2933"/>
                    <a:pt x="1848" y="2976"/>
                  </a:cubicBezTo>
                  <a:lnTo>
                    <a:pt x="1847" y="2976"/>
                  </a:lnTo>
                  <a:cubicBezTo>
                    <a:pt x="1763" y="3045"/>
                    <a:pt x="1676" y="3112"/>
                    <a:pt x="1583" y="3174"/>
                  </a:cubicBezTo>
                  <a:lnTo>
                    <a:pt x="1582" y="3174"/>
                  </a:lnTo>
                  <a:cubicBezTo>
                    <a:pt x="1539" y="3200"/>
                    <a:pt x="1496" y="3224"/>
                    <a:pt x="1451" y="3246"/>
                  </a:cubicBezTo>
                  <a:cubicBezTo>
                    <a:pt x="1386" y="3277"/>
                    <a:pt x="1317" y="3307"/>
                    <a:pt x="1249" y="3334"/>
                  </a:cubicBezTo>
                  <a:cubicBezTo>
                    <a:pt x="1177" y="3364"/>
                    <a:pt x="1105" y="3394"/>
                    <a:pt x="1033" y="3419"/>
                  </a:cubicBezTo>
                  <a:cubicBezTo>
                    <a:pt x="997" y="3431"/>
                    <a:pt x="960" y="3440"/>
                    <a:pt x="921" y="3447"/>
                  </a:cubicBezTo>
                  <a:lnTo>
                    <a:pt x="920" y="3447"/>
                  </a:lnTo>
                  <a:cubicBezTo>
                    <a:pt x="897" y="3451"/>
                    <a:pt x="874" y="3453"/>
                    <a:pt x="851" y="3456"/>
                  </a:cubicBezTo>
                  <a:lnTo>
                    <a:pt x="805" y="3467"/>
                  </a:lnTo>
                  <a:cubicBezTo>
                    <a:pt x="761" y="3477"/>
                    <a:pt x="717" y="3484"/>
                    <a:pt x="672" y="3492"/>
                  </a:cubicBezTo>
                  <a:cubicBezTo>
                    <a:pt x="625" y="3499"/>
                    <a:pt x="578" y="3508"/>
                    <a:pt x="532" y="3517"/>
                  </a:cubicBezTo>
                  <a:cubicBezTo>
                    <a:pt x="460" y="3530"/>
                    <a:pt x="388" y="3543"/>
                    <a:pt x="318" y="3556"/>
                  </a:cubicBezTo>
                  <a:cubicBezTo>
                    <a:pt x="318" y="3556"/>
                    <a:pt x="316" y="3556"/>
                    <a:pt x="316" y="3555"/>
                  </a:cubicBezTo>
                  <a:cubicBezTo>
                    <a:pt x="296" y="3559"/>
                    <a:pt x="278" y="3562"/>
                    <a:pt x="258" y="3565"/>
                  </a:cubicBezTo>
                  <a:cubicBezTo>
                    <a:pt x="262" y="3564"/>
                    <a:pt x="266" y="3564"/>
                    <a:pt x="269" y="3562"/>
                  </a:cubicBezTo>
                  <a:lnTo>
                    <a:pt x="269" y="3562"/>
                  </a:lnTo>
                  <a:cubicBezTo>
                    <a:pt x="181" y="3577"/>
                    <a:pt x="89" y="3596"/>
                    <a:pt x="0" y="3612"/>
                  </a:cubicBezTo>
                  <a:cubicBezTo>
                    <a:pt x="1" y="3612"/>
                    <a:pt x="1" y="3612"/>
                    <a:pt x="3" y="3613"/>
                  </a:cubicBezTo>
                  <a:lnTo>
                    <a:pt x="0" y="3613"/>
                  </a:lnTo>
                  <a:cubicBezTo>
                    <a:pt x="77" y="3638"/>
                    <a:pt x="154" y="3665"/>
                    <a:pt x="228" y="3696"/>
                  </a:cubicBezTo>
                  <a:cubicBezTo>
                    <a:pt x="242" y="3701"/>
                    <a:pt x="256" y="3708"/>
                    <a:pt x="267" y="3714"/>
                  </a:cubicBezTo>
                  <a:cubicBezTo>
                    <a:pt x="306" y="3730"/>
                    <a:pt x="345" y="3747"/>
                    <a:pt x="382" y="3766"/>
                  </a:cubicBezTo>
                  <a:cubicBezTo>
                    <a:pt x="455" y="3796"/>
                    <a:pt x="528" y="3824"/>
                    <a:pt x="604" y="3854"/>
                  </a:cubicBezTo>
                  <a:cubicBezTo>
                    <a:pt x="672" y="3881"/>
                    <a:pt x="741" y="3905"/>
                    <a:pt x="805" y="3937"/>
                  </a:cubicBezTo>
                  <a:cubicBezTo>
                    <a:pt x="822" y="3948"/>
                    <a:pt x="839" y="3958"/>
                    <a:pt x="856" y="3969"/>
                  </a:cubicBezTo>
                  <a:cubicBezTo>
                    <a:pt x="917" y="4019"/>
                    <a:pt x="974" y="4075"/>
                    <a:pt x="1038" y="4121"/>
                  </a:cubicBezTo>
                  <a:cubicBezTo>
                    <a:pt x="1108" y="4170"/>
                    <a:pt x="1183" y="4211"/>
                    <a:pt x="1253" y="4258"/>
                  </a:cubicBezTo>
                  <a:cubicBezTo>
                    <a:pt x="1326" y="4313"/>
                    <a:pt x="1392" y="4375"/>
                    <a:pt x="1463" y="4433"/>
                  </a:cubicBezTo>
                  <a:cubicBezTo>
                    <a:pt x="1536" y="4493"/>
                    <a:pt x="1612" y="4546"/>
                    <a:pt x="1690" y="4599"/>
                  </a:cubicBezTo>
                  <a:lnTo>
                    <a:pt x="1690" y="4599"/>
                  </a:lnTo>
                  <a:cubicBezTo>
                    <a:pt x="1689" y="4599"/>
                    <a:pt x="1688" y="4598"/>
                    <a:pt x="1686" y="4598"/>
                  </a:cubicBezTo>
                  <a:lnTo>
                    <a:pt x="1686" y="4598"/>
                  </a:lnTo>
                  <a:cubicBezTo>
                    <a:pt x="1765" y="4654"/>
                    <a:pt x="1841" y="4710"/>
                    <a:pt x="1912" y="4777"/>
                  </a:cubicBezTo>
                  <a:cubicBezTo>
                    <a:pt x="1974" y="4834"/>
                    <a:pt x="2036" y="4895"/>
                    <a:pt x="2098" y="4954"/>
                  </a:cubicBezTo>
                  <a:cubicBezTo>
                    <a:pt x="2156" y="5010"/>
                    <a:pt x="2213" y="5066"/>
                    <a:pt x="2264" y="5125"/>
                  </a:cubicBezTo>
                  <a:cubicBezTo>
                    <a:pt x="2315" y="5186"/>
                    <a:pt x="2362" y="5251"/>
                    <a:pt x="2409" y="5315"/>
                  </a:cubicBezTo>
                  <a:cubicBezTo>
                    <a:pt x="2451" y="5376"/>
                    <a:pt x="2494" y="5436"/>
                    <a:pt x="2535" y="5500"/>
                  </a:cubicBezTo>
                  <a:lnTo>
                    <a:pt x="2535" y="5500"/>
                  </a:lnTo>
                  <a:cubicBezTo>
                    <a:pt x="2535" y="5500"/>
                    <a:pt x="2535" y="5500"/>
                    <a:pt x="2535" y="5500"/>
                  </a:cubicBezTo>
                  <a:lnTo>
                    <a:pt x="2535" y="5500"/>
                  </a:lnTo>
                  <a:cubicBezTo>
                    <a:pt x="2586" y="5581"/>
                    <a:pt x="2634" y="5667"/>
                    <a:pt x="2675" y="5755"/>
                  </a:cubicBezTo>
                  <a:lnTo>
                    <a:pt x="2675" y="5755"/>
                  </a:lnTo>
                  <a:cubicBezTo>
                    <a:pt x="2675" y="5754"/>
                    <a:pt x="2675" y="5754"/>
                    <a:pt x="2675" y="5754"/>
                  </a:cubicBezTo>
                  <a:lnTo>
                    <a:pt x="2675" y="5754"/>
                  </a:lnTo>
                  <a:cubicBezTo>
                    <a:pt x="2711" y="5831"/>
                    <a:pt x="2746" y="5909"/>
                    <a:pt x="2779" y="5990"/>
                  </a:cubicBezTo>
                  <a:cubicBezTo>
                    <a:pt x="2808" y="6064"/>
                    <a:pt x="2836" y="6142"/>
                    <a:pt x="2860" y="6219"/>
                  </a:cubicBezTo>
                  <a:lnTo>
                    <a:pt x="2859" y="6219"/>
                  </a:lnTo>
                  <a:cubicBezTo>
                    <a:pt x="2889" y="6311"/>
                    <a:pt x="2919" y="6402"/>
                    <a:pt x="2949" y="6493"/>
                  </a:cubicBezTo>
                  <a:cubicBezTo>
                    <a:pt x="2948" y="6492"/>
                    <a:pt x="2948" y="6491"/>
                    <a:pt x="2947" y="6490"/>
                  </a:cubicBezTo>
                  <a:lnTo>
                    <a:pt x="2947" y="6490"/>
                  </a:lnTo>
                  <a:cubicBezTo>
                    <a:pt x="2986" y="6611"/>
                    <a:pt x="3020" y="6734"/>
                    <a:pt x="3049" y="6857"/>
                  </a:cubicBezTo>
                  <a:cubicBezTo>
                    <a:pt x="3058" y="6885"/>
                    <a:pt x="3066" y="6913"/>
                    <a:pt x="3075" y="6941"/>
                  </a:cubicBezTo>
                  <a:cubicBezTo>
                    <a:pt x="3105" y="7028"/>
                    <a:pt x="3128" y="7117"/>
                    <a:pt x="3156" y="7207"/>
                  </a:cubicBezTo>
                  <a:cubicBezTo>
                    <a:pt x="3169" y="7253"/>
                    <a:pt x="3185" y="7300"/>
                    <a:pt x="3199" y="7347"/>
                  </a:cubicBezTo>
                  <a:cubicBezTo>
                    <a:pt x="3205" y="7370"/>
                    <a:pt x="3214" y="7391"/>
                    <a:pt x="3221" y="7413"/>
                  </a:cubicBezTo>
                  <a:cubicBezTo>
                    <a:pt x="3230" y="7348"/>
                    <a:pt x="3242" y="7284"/>
                    <a:pt x="3252" y="7219"/>
                  </a:cubicBezTo>
                  <a:cubicBezTo>
                    <a:pt x="3264" y="7135"/>
                    <a:pt x="3276" y="7049"/>
                    <a:pt x="3288" y="6965"/>
                  </a:cubicBezTo>
                  <a:cubicBezTo>
                    <a:pt x="3303" y="6867"/>
                    <a:pt x="3322" y="6770"/>
                    <a:pt x="3340" y="6672"/>
                  </a:cubicBezTo>
                  <a:cubicBezTo>
                    <a:pt x="3358" y="6577"/>
                    <a:pt x="3384" y="6482"/>
                    <a:pt x="3409" y="6388"/>
                  </a:cubicBezTo>
                  <a:cubicBezTo>
                    <a:pt x="3410" y="6379"/>
                    <a:pt x="3412" y="6369"/>
                    <a:pt x="3414" y="6359"/>
                  </a:cubicBezTo>
                  <a:cubicBezTo>
                    <a:pt x="3427" y="6302"/>
                    <a:pt x="3443" y="6245"/>
                    <a:pt x="3460" y="6190"/>
                  </a:cubicBezTo>
                  <a:cubicBezTo>
                    <a:pt x="3469" y="6157"/>
                    <a:pt x="3479" y="6126"/>
                    <a:pt x="3487" y="6093"/>
                  </a:cubicBezTo>
                  <a:cubicBezTo>
                    <a:pt x="3488" y="6085"/>
                    <a:pt x="3492" y="6078"/>
                    <a:pt x="3497" y="6072"/>
                  </a:cubicBezTo>
                  <a:cubicBezTo>
                    <a:pt x="3503" y="6053"/>
                    <a:pt x="3509" y="6037"/>
                    <a:pt x="3514" y="6018"/>
                  </a:cubicBezTo>
                  <a:cubicBezTo>
                    <a:pt x="3550" y="5907"/>
                    <a:pt x="3587" y="5795"/>
                    <a:pt x="3628" y="5685"/>
                  </a:cubicBezTo>
                  <a:lnTo>
                    <a:pt x="3628" y="5685"/>
                  </a:lnTo>
                  <a:cubicBezTo>
                    <a:pt x="3627" y="5685"/>
                    <a:pt x="3627" y="5685"/>
                    <a:pt x="3627" y="5685"/>
                  </a:cubicBezTo>
                  <a:lnTo>
                    <a:pt x="3627" y="5685"/>
                  </a:lnTo>
                  <a:cubicBezTo>
                    <a:pt x="3661" y="5596"/>
                    <a:pt x="3699" y="5509"/>
                    <a:pt x="3741" y="5423"/>
                  </a:cubicBezTo>
                  <a:cubicBezTo>
                    <a:pt x="3776" y="5360"/>
                    <a:pt x="3814" y="5299"/>
                    <a:pt x="3855" y="5239"/>
                  </a:cubicBezTo>
                  <a:cubicBezTo>
                    <a:pt x="3936" y="5127"/>
                    <a:pt x="4022" y="5020"/>
                    <a:pt x="4117" y="4917"/>
                  </a:cubicBezTo>
                  <a:lnTo>
                    <a:pt x="4117" y="4917"/>
                  </a:lnTo>
                  <a:cubicBezTo>
                    <a:pt x="4115" y="4919"/>
                    <a:pt x="4113" y="4921"/>
                    <a:pt x="4112" y="4922"/>
                  </a:cubicBezTo>
                  <a:cubicBezTo>
                    <a:pt x="4191" y="4838"/>
                    <a:pt x="4271" y="4753"/>
                    <a:pt x="4356" y="4673"/>
                  </a:cubicBezTo>
                  <a:cubicBezTo>
                    <a:pt x="4444" y="4593"/>
                    <a:pt x="4533" y="4515"/>
                    <a:pt x="4623" y="4439"/>
                  </a:cubicBezTo>
                  <a:cubicBezTo>
                    <a:pt x="4675" y="4396"/>
                    <a:pt x="4728" y="4353"/>
                    <a:pt x="4783" y="4314"/>
                  </a:cubicBezTo>
                  <a:cubicBezTo>
                    <a:pt x="4835" y="4278"/>
                    <a:pt x="4886" y="4246"/>
                    <a:pt x="4938" y="4212"/>
                  </a:cubicBezTo>
                  <a:lnTo>
                    <a:pt x="4938" y="4212"/>
                  </a:lnTo>
                  <a:cubicBezTo>
                    <a:pt x="4937" y="4212"/>
                    <a:pt x="4936" y="4212"/>
                    <a:pt x="4935" y="4212"/>
                  </a:cubicBezTo>
                  <a:cubicBezTo>
                    <a:pt x="5037" y="4148"/>
                    <a:pt x="5141" y="4091"/>
                    <a:pt x="5252" y="4040"/>
                  </a:cubicBezTo>
                  <a:cubicBezTo>
                    <a:pt x="5371" y="3985"/>
                    <a:pt x="5491" y="3937"/>
                    <a:pt x="5615" y="3897"/>
                  </a:cubicBezTo>
                  <a:cubicBezTo>
                    <a:pt x="5701" y="3871"/>
                    <a:pt x="5785" y="3849"/>
                    <a:pt x="5871" y="3828"/>
                  </a:cubicBezTo>
                  <a:cubicBezTo>
                    <a:pt x="5940" y="3812"/>
                    <a:pt x="6011" y="3793"/>
                    <a:pt x="6081" y="3775"/>
                  </a:cubicBezTo>
                  <a:cubicBezTo>
                    <a:pt x="6165" y="3745"/>
                    <a:pt x="6250" y="3716"/>
                    <a:pt x="6335" y="3689"/>
                  </a:cubicBezTo>
                  <a:lnTo>
                    <a:pt x="6335" y="3689"/>
                  </a:lnTo>
                  <a:lnTo>
                    <a:pt x="6323" y="3693"/>
                  </a:lnTo>
                  <a:cubicBezTo>
                    <a:pt x="6374" y="3677"/>
                    <a:pt x="6424" y="3664"/>
                    <a:pt x="6476" y="3650"/>
                  </a:cubicBezTo>
                  <a:lnTo>
                    <a:pt x="6473" y="3650"/>
                  </a:lnTo>
                  <a:cubicBezTo>
                    <a:pt x="6476" y="3650"/>
                    <a:pt x="6478" y="3649"/>
                    <a:pt x="6480" y="3649"/>
                  </a:cubicBezTo>
                  <a:lnTo>
                    <a:pt x="6482" y="3649"/>
                  </a:lnTo>
                  <a:lnTo>
                    <a:pt x="6483" y="3647"/>
                  </a:lnTo>
                  <a:lnTo>
                    <a:pt x="6486" y="3647"/>
                  </a:lnTo>
                  <a:cubicBezTo>
                    <a:pt x="6514" y="3639"/>
                    <a:pt x="6544" y="3631"/>
                    <a:pt x="6573" y="3623"/>
                  </a:cubicBezTo>
                  <a:cubicBezTo>
                    <a:pt x="6575" y="3622"/>
                    <a:pt x="6576" y="3622"/>
                    <a:pt x="6579" y="3622"/>
                  </a:cubicBezTo>
                  <a:cubicBezTo>
                    <a:pt x="6609" y="3612"/>
                    <a:pt x="6640" y="3602"/>
                    <a:pt x="6671" y="3593"/>
                  </a:cubicBezTo>
                  <a:lnTo>
                    <a:pt x="6672" y="3592"/>
                  </a:lnTo>
                  <a:cubicBezTo>
                    <a:pt x="6690" y="3587"/>
                    <a:pt x="6707" y="3581"/>
                    <a:pt x="6725" y="3576"/>
                  </a:cubicBezTo>
                  <a:cubicBezTo>
                    <a:pt x="6726" y="3577"/>
                    <a:pt x="6727" y="3577"/>
                    <a:pt x="6728" y="3577"/>
                  </a:cubicBezTo>
                  <a:cubicBezTo>
                    <a:pt x="6730" y="3577"/>
                    <a:pt x="6732" y="3576"/>
                    <a:pt x="6733" y="3576"/>
                  </a:cubicBezTo>
                  <a:cubicBezTo>
                    <a:pt x="6706" y="3566"/>
                    <a:pt x="6678" y="3555"/>
                    <a:pt x="6651" y="3543"/>
                  </a:cubicBezTo>
                  <a:cubicBezTo>
                    <a:pt x="6609" y="3525"/>
                    <a:pt x="6568" y="3508"/>
                    <a:pt x="6525" y="3490"/>
                  </a:cubicBezTo>
                  <a:lnTo>
                    <a:pt x="6523" y="3490"/>
                  </a:lnTo>
                  <a:cubicBezTo>
                    <a:pt x="6486" y="3476"/>
                    <a:pt x="6449" y="3463"/>
                    <a:pt x="6412" y="3447"/>
                  </a:cubicBezTo>
                  <a:lnTo>
                    <a:pt x="6410" y="3447"/>
                  </a:lnTo>
                  <a:cubicBezTo>
                    <a:pt x="6367" y="3437"/>
                    <a:pt x="6326" y="3426"/>
                    <a:pt x="6285" y="3411"/>
                  </a:cubicBezTo>
                  <a:cubicBezTo>
                    <a:pt x="6253" y="3399"/>
                    <a:pt x="6221" y="3384"/>
                    <a:pt x="6188" y="3372"/>
                  </a:cubicBezTo>
                  <a:cubicBezTo>
                    <a:pt x="6151" y="3355"/>
                    <a:pt x="6110" y="3342"/>
                    <a:pt x="6072" y="3329"/>
                  </a:cubicBezTo>
                  <a:cubicBezTo>
                    <a:pt x="6032" y="3315"/>
                    <a:pt x="5992" y="3301"/>
                    <a:pt x="5951" y="3286"/>
                  </a:cubicBezTo>
                  <a:cubicBezTo>
                    <a:pt x="5911" y="3271"/>
                    <a:pt x="5871" y="3259"/>
                    <a:pt x="5830" y="3245"/>
                  </a:cubicBezTo>
                  <a:cubicBezTo>
                    <a:pt x="5795" y="3233"/>
                    <a:pt x="5762" y="3218"/>
                    <a:pt x="5728" y="3202"/>
                  </a:cubicBezTo>
                  <a:cubicBezTo>
                    <a:pt x="5727" y="3200"/>
                    <a:pt x="5727" y="3200"/>
                    <a:pt x="5726" y="3200"/>
                  </a:cubicBezTo>
                  <a:cubicBezTo>
                    <a:pt x="5723" y="3199"/>
                    <a:pt x="5722" y="3199"/>
                    <a:pt x="5721" y="3198"/>
                  </a:cubicBezTo>
                  <a:cubicBezTo>
                    <a:pt x="5658" y="3161"/>
                    <a:pt x="5598" y="3121"/>
                    <a:pt x="5535" y="3084"/>
                  </a:cubicBezTo>
                  <a:cubicBezTo>
                    <a:pt x="5481" y="3053"/>
                    <a:pt x="5426" y="3026"/>
                    <a:pt x="5372" y="2996"/>
                  </a:cubicBezTo>
                  <a:cubicBezTo>
                    <a:pt x="5256" y="2933"/>
                    <a:pt x="5139" y="2864"/>
                    <a:pt x="5031" y="2789"/>
                  </a:cubicBezTo>
                  <a:cubicBezTo>
                    <a:pt x="4844" y="2652"/>
                    <a:pt x="4668" y="2502"/>
                    <a:pt x="4484" y="2361"/>
                  </a:cubicBezTo>
                  <a:cubicBezTo>
                    <a:pt x="4390" y="2288"/>
                    <a:pt x="4294" y="2215"/>
                    <a:pt x="4204" y="2140"/>
                  </a:cubicBezTo>
                  <a:cubicBezTo>
                    <a:pt x="4124" y="2073"/>
                    <a:pt x="4047" y="2005"/>
                    <a:pt x="3969" y="1933"/>
                  </a:cubicBezTo>
                  <a:cubicBezTo>
                    <a:pt x="3933" y="1898"/>
                    <a:pt x="3897" y="1863"/>
                    <a:pt x="3865" y="1825"/>
                  </a:cubicBezTo>
                  <a:cubicBezTo>
                    <a:pt x="3818" y="1769"/>
                    <a:pt x="3778" y="1711"/>
                    <a:pt x="3740" y="1651"/>
                  </a:cubicBezTo>
                  <a:cubicBezTo>
                    <a:pt x="3711" y="1607"/>
                    <a:pt x="3683" y="1563"/>
                    <a:pt x="3654" y="1521"/>
                  </a:cubicBezTo>
                  <a:cubicBezTo>
                    <a:pt x="3628" y="1481"/>
                    <a:pt x="3599" y="1441"/>
                    <a:pt x="3573" y="1402"/>
                  </a:cubicBezTo>
                  <a:cubicBezTo>
                    <a:pt x="3528" y="1328"/>
                    <a:pt x="3488" y="1253"/>
                    <a:pt x="3452" y="1176"/>
                  </a:cubicBezTo>
                  <a:cubicBezTo>
                    <a:pt x="3423" y="1115"/>
                    <a:pt x="3397" y="1056"/>
                    <a:pt x="3378" y="992"/>
                  </a:cubicBezTo>
                  <a:cubicBezTo>
                    <a:pt x="3344" y="886"/>
                    <a:pt x="3322" y="775"/>
                    <a:pt x="3300" y="666"/>
                  </a:cubicBezTo>
                  <a:cubicBezTo>
                    <a:pt x="3295" y="641"/>
                    <a:pt x="3291" y="619"/>
                    <a:pt x="3288" y="594"/>
                  </a:cubicBezTo>
                  <a:cubicBezTo>
                    <a:pt x="3286" y="587"/>
                    <a:pt x="3282" y="578"/>
                    <a:pt x="3281" y="571"/>
                  </a:cubicBezTo>
                  <a:cubicBezTo>
                    <a:pt x="3271" y="545"/>
                    <a:pt x="3265" y="516"/>
                    <a:pt x="3259" y="491"/>
                  </a:cubicBezTo>
                  <a:cubicBezTo>
                    <a:pt x="3242" y="414"/>
                    <a:pt x="3237" y="336"/>
                    <a:pt x="3228" y="259"/>
                  </a:cubicBezTo>
                  <a:cubicBezTo>
                    <a:pt x="3225" y="237"/>
                    <a:pt x="3221" y="212"/>
                    <a:pt x="3219" y="189"/>
                  </a:cubicBezTo>
                  <a:cubicBezTo>
                    <a:pt x="3217" y="185"/>
                    <a:pt x="3217" y="182"/>
                    <a:pt x="3217" y="179"/>
                  </a:cubicBezTo>
                  <a:cubicBezTo>
                    <a:pt x="3215" y="155"/>
                    <a:pt x="3212" y="130"/>
                    <a:pt x="3210" y="108"/>
                  </a:cubicBezTo>
                  <a:cubicBezTo>
                    <a:pt x="3205" y="72"/>
                    <a:pt x="3200" y="36"/>
                    <a:pt x="31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6" name="Google Shape;896;p21"/>
          <p:cNvCxnSpPr>
            <a:cxnSpLocks/>
          </p:cNvCxnSpPr>
          <p:nvPr/>
        </p:nvCxnSpPr>
        <p:spPr>
          <a:xfrm>
            <a:off x="2953500" y="1705388"/>
            <a:ext cx="1232400" cy="712500"/>
          </a:xfrm>
          <a:prstGeom prst="bentConnector3">
            <a:avLst>
              <a:gd name="adj1" fmla="val 21994"/>
            </a:avLst>
          </a:prstGeom>
          <a:noFill/>
          <a:ln w="19050" cap="flat" cmpd="sng">
            <a:solidFill>
              <a:schemeClr val="dk2"/>
            </a:solidFill>
            <a:prstDash val="dash"/>
            <a:round/>
            <a:headEnd type="none" w="med" len="med"/>
            <a:tailEnd type="oval" w="med" len="med"/>
          </a:ln>
        </p:spPr>
      </p:cxnSp>
      <p:cxnSp>
        <p:nvCxnSpPr>
          <p:cNvPr id="898" name="Google Shape;898;p21"/>
          <p:cNvCxnSpPr>
            <a:cxnSpLocks/>
          </p:cNvCxnSpPr>
          <p:nvPr/>
        </p:nvCxnSpPr>
        <p:spPr>
          <a:xfrm rot="10800000" flipH="1">
            <a:off x="2953500" y="3217423"/>
            <a:ext cx="1248000" cy="719400"/>
          </a:xfrm>
          <a:prstGeom prst="bentConnector3">
            <a:avLst>
              <a:gd name="adj1" fmla="val 21719"/>
            </a:avLst>
          </a:prstGeom>
          <a:noFill/>
          <a:ln w="19050" cap="flat" cmpd="sng">
            <a:solidFill>
              <a:schemeClr val="dk2"/>
            </a:solidFill>
            <a:prstDash val="dash"/>
            <a:round/>
            <a:headEnd type="none" w="med" len="med"/>
            <a:tailEnd type="oval" w="med" len="med"/>
          </a:ln>
        </p:spPr>
      </p:cxnSp>
      <p:cxnSp>
        <p:nvCxnSpPr>
          <p:cNvPr id="899" name="Google Shape;899;p21"/>
          <p:cNvCxnSpPr>
            <a:cxnSpLocks/>
          </p:cNvCxnSpPr>
          <p:nvPr/>
        </p:nvCxnSpPr>
        <p:spPr>
          <a:xfrm flipH="1">
            <a:off x="4755297" y="1705388"/>
            <a:ext cx="1435200" cy="871200"/>
          </a:xfrm>
          <a:prstGeom prst="bentConnector3">
            <a:avLst>
              <a:gd name="adj1" fmla="val 18896"/>
            </a:avLst>
          </a:prstGeom>
          <a:noFill/>
          <a:ln w="19050" cap="flat" cmpd="sng">
            <a:solidFill>
              <a:schemeClr val="dk2"/>
            </a:solidFill>
            <a:prstDash val="dash"/>
            <a:round/>
            <a:headEnd type="none" w="med" len="med"/>
            <a:tailEnd type="oval" w="med" len="med"/>
          </a:ln>
        </p:spPr>
      </p:cxnSp>
      <p:cxnSp>
        <p:nvCxnSpPr>
          <p:cNvPr id="901" name="Google Shape;901;p21"/>
          <p:cNvCxnSpPr>
            <a:cxnSpLocks/>
          </p:cNvCxnSpPr>
          <p:nvPr/>
        </p:nvCxnSpPr>
        <p:spPr>
          <a:xfrm rot="10800000">
            <a:off x="4171800" y="3657226"/>
            <a:ext cx="1831499" cy="230605"/>
          </a:xfrm>
          <a:prstGeom prst="bentConnector3">
            <a:avLst>
              <a:gd name="adj1" fmla="val 50000"/>
            </a:avLst>
          </a:prstGeom>
          <a:noFill/>
          <a:ln w="19050" cap="flat" cmpd="sng">
            <a:solidFill>
              <a:schemeClr val="dk2"/>
            </a:solidFill>
            <a:prstDash val="dash"/>
            <a:round/>
            <a:headEnd type="none" w="med" len="med"/>
            <a:tailEnd type="oval" w="med" len="med"/>
          </a:ln>
        </p:spPr>
      </p:cxnSp>
      <p:sp>
        <p:nvSpPr>
          <p:cNvPr id="902" name="Google Shape;902;p21"/>
          <p:cNvSpPr/>
          <p:nvPr/>
        </p:nvSpPr>
        <p:spPr>
          <a:xfrm flipH="1">
            <a:off x="335279" y="444736"/>
            <a:ext cx="195072" cy="189324"/>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1"/>
          <p:cNvSpPr/>
          <p:nvPr/>
        </p:nvSpPr>
        <p:spPr>
          <a:xfrm>
            <a:off x="8565409" y="3963910"/>
            <a:ext cx="293706" cy="285048"/>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1"/>
          <p:cNvSpPr/>
          <p:nvPr/>
        </p:nvSpPr>
        <p:spPr>
          <a:xfrm rot="5400000">
            <a:off x="7835950" y="3891100"/>
            <a:ext cx="1828816" cy="2203011"/>
          </a:xfrm>
          <a:custGeom>
            <a:avLst/>
            <a:gdLst/>
            <a:ahLst/>
            <a:cxnLst/>
            <a:rect l="l" t="t" r="r" b="b"/>
            <a:pathLst>
              <a:path w="30699" h="37069" extrusionOk="0">
                <a:moveTo>
                  <a:pt x="7621" y="0"/>
                </a:moveTo>
                <a:cubicBezTo>
                  <a:pt x="7580" y="0"/>
                  <a:pt x="7538" y="5"/>
                  <a:pt x="7497" y="6"/>
                </a:cubicBezTo>
                <a:cubicBezTo>
                  <a:pt x="7446" y="8"/>
                  <a:pt x="7397" y="8"/>
                  <a:pt x="7347" y="13"/>
                </a:cubicBezTo>
                <a:cubicBezTo>
                  <a:pt x="7272" y="21"/>
                  <a:pt x="7199" y="28"/>
                  <a:pt x="7123" y="38"/>
                </a:cubicBezTo>
                <a:cubicBezTo>
                  <a:pt x="7097" y="41"/>
                  <a:pt x="7071" y="43"/>
                  <a:pt x="7045" y="48"/>
                </a:cubicBezTo>
                <a:cubicBezTo>
                  <a:pt x="6910" y="72"/>
                  <a:pt x="6773" y="94"/>
                  <a:pt x="6637" y="118"/>
                </a:cubicBezTo>
                <a:cubicBezTo>
                  <a:pt x="6401" y="156"/>
                  <a:pt x="6167" y="203"/>
                  <a:pt x="5932" y="247"/>
                </a:cubicBezTo>
                <a:cubicBezTo>
                  <a:pt x="5827" y="268"/>
                  <a:pt x="5723" y="288"/>
                  <a:pt x="5620" y="309"/>
                </a:cubicBezTo>
                <a:cubicBezTo>
                  <a:pt x="5514" y="330"/>
                  <a:pt x="5408" y="353"/>
                  <a:pt x="5302" y="378"/>
                </a:cubicBezTo>
                <a:cubicBezTo>
                  <a:pt x="5247" y="392"/>
                  <a:pt x="5192" y="408"/>
                  <a:pt x="5136" y="424"/>
                </a:cubicBezTo>
                <a:cubicBezTo>
                  <a:pt x="5100" y="433"/>
                  <a:pt x="5065" y="443"/>
                  <a:pt x="5029" y="455"/>
                </a:cubicBezTo>
                <a:cubicBezTo>
                  <a:pt x="4975" y="472"/>
                  <a:pt x="4919" y="488"/>
                  <a:pt x="4865" y="507"/>
                </a:cubicBezTo>
                <a:cubicBezTo>
                  <a:pt x="4806" y="529"/>
                  <a:pt x="4747" y="553"/>
                  <a:pt x="4687" y="574"/>
                </a:cubicBezTo>
                <a:cubicBezTo>
                  <a:pt x="4640" y="593"/>
                  <a:pt x="4595" y="615"/>
                  <a:pt x="4551" y="635"/>
                </a:cubicBezTo>
                <a:cubicBezTo>
                  <a:pt x="4505" y="656"/>
                  <a:pt x="4459" y="673"/>
                  <a:pt x="4414" y="698"/>
                </a:cubicBezTo>
                <a:cubicBezTo>
                  <a:pt x="4352" y="732"/>
                  <a:pt x="4289" y="766"/>
                  <a:pt x="4226" y="800"/>
                </a:cubicBezTo>
                <a:cubicBezTo>
                  <a:pt x="4187" y="821"/>
                  <a:pt x="4153" y="843"/>
                  <a:pt x="4117" y="864"/>
                </a:cubicBezTo>
                <a:cubicBezTo>
                  <a:pt x="4064" y="897"/>
                  <a:pt x="4010" y="926"/>
                  <a:pt x="3957" y="961"/>
                </a:cubicBezTo>
                <a:cubicBezTo>
                  <a:pt x="3908" y="993"/>
                  <a:pt x="3857" y="1026"/>
                  <a:pt x="3809" y="1058"/>
                </a:cubicBezTo>
                <a:cubicBezTo>
                  <a:pt x="3716" y="1119"/>
                  <a:pt x="3625" y="1184"/>
                  <a:pt x="3534" y="1248"/>
                </a:cubicBezTo>
                <a:cubicBezTo>
                  <a:pt x="3352" y="1375"/>
                  <a:pt x="3174" y="1508"/>
                  <a:pt x="2995" y="1638"/>
                </a:cubicBezTo>
                <a:cubicBezTo>
                  <a:pt x="2911" y="1700"/>
                  <a:pt x="2823" y="1762"/>
                  <a:pt x="2737" y="1828"/>
                </a:cubicBezTo>
                <a:cubicBezTo>
                  <a:pt x="2689" y="1867"/>
                  <a:pt x="2639" y="1905"/>
                  <a:pt x="2590" y="1943"/>
                </a:cubicBezTo>
                <a:cubicBezTo>
                  <a:pt x="2544" y="1978"/>
                  <a:pt x="2500" y="2017"/>
                  <a:pt x="2457" y="2053"/>
                </a:cubicBezTo>
                <a:cubicBezTo>
                  <a:pt x="2369" y="2126"/>
                  <a:pt x="2286" y="2205"/>
                  <a:pt x="2205" y="2287"/>
                </a:cubicBezTo>
                <a:cubicBezTo>
                  <a:pt x="2174" y="2318"/>
                  <a:pt x="2141" y="2350"/>
                  <a:pt x="2111" y="2383"/>
                </a:cubicBezTo>
                <a:lnTo>
                  <a:pt x="1968" y="2541"/>
                </a:lnTo>
                <a:cubicBezTo>
                  <a:pt x="1926" y="2587"/>
                  <a:pt x="1889" y="2634"/>
                  <a:pt x="1850" y="2681"/>
                </a:cubicBezTo>
                <a:cubicBezTo>
                  <a:pt x="1822" y="2715"/>
                  <a:pt x="1793" y="2750"/>
                  <a:pt x="1765" y="2784"/>
                </a:cubicBezTo>
                <a:cubicBezTo>
                  <a:pt x="1703" y="2864"/>
                  <a:pt x="1640" y="2943"/>
                  <a:pt x="1581" y="3024"/>
                </a:cubicBezTo>
                <a:cubicBezTo>
                  <a:pt x="1501" y="3129"/>
                  <a:pt x="1424" y="3237"/>
                  <a:pt x="1346" y="3345"/>
                </a:cubicBezTo>
                <a:cubicBezTo>
                  <a:pt x="1321" y="3382"/>
                  <a:pt x="1296" y="3417"/>
                  <a:pt x="1270" y="3455"/>
                </a:cubicBezTo>
                <a:cubicBezTo>
                  <a:pt x="1235" y="3506"/>
                  <a:pt x="1198" y="3558"/>
                  <a:pt x="1164" y="3611"/>
                </a:cubicBezTo>
                <a:cubicBezTo>
                  <a:pt x="1107" y="3702"/>
                  <a:pt x="1047" y="3793"/>
                  <a:pt x="992" y="3887"/>
                </a:cubicBezTo>
                <a:cubicBezTo>
                  <a:pt x="962" y="3940"/>
                  <a:pt x="929" y="3993"/>
                  <a:pt x="901" y="4046"/>
                </a:cubicBezTo>
                <a:cubicBezTo>
                  <a:pt x="873" y="4102"/>
                  <a:pt x="843" y="4156"/>
                  <a:pt x="813" y="4212"/>
                </a:cubicBezTo>
                <a:cubicBezTo>
                  <a:pt x="786" y="4264"/>
                  <a:pt x="761" y="4314"/>
                  <a:pt x="735" y="4366"/>
                </a:cubicBezTo>
                <a:cubicBezTo>
                  <a:pt x="714" y="4412"/>
                  <a:pt x="689" y="4459"/>
                  <a:pt x="667" y="4506"/>
                </a:cubicBezTo>
                <a:cubicBezTo>
                  <a:pt x="625" y="4600"/>
                  <a:pt x="580" y="4695"/>
                  <a:pt x="541" y="4790"/>
                </a:cubicBezTo>
                <a:cubicBezTo>
                  <a:pt x="518" y="4847"/>
                  <a:pt x="493" y="4902"/>
                  <a:pt x="472" y="4959"/>
                </a:cubicBezTo>
                <a:cubicBezTo>
                  <a:pt x="451" y="5023"/>
                  <a:pt x="428" y="5087"/>
                  <a:pt x="405" y="5150"/>
                </a:cubicBezTo>
                <a:cubicBezTo>
                  <a:pt x="392" y="5190"/>
                  <a:pt x="379" y="5233"/>
                  <a:pt x="368" y="5274"/>
                </a:cubicBezTo>
                <a:cubicBezTo>
                  <a:pt x="356" y="5317"/>
                  <a:pt x="342" y="5362"/>
                  <a:pt x="331" y="5405"/>
                </a:cubicBezTo>
                <a:cubicBezTo>
                  <a:pt x="274" y="5634"/>
                  <a:pt x="223" y="5862"/>
                  <a:pt x="172" y="6091"/>
                </a:cubicBezTo>
                <a:cubicBezTo>
                  <a:pt x="127" y="6298"/>
                  <a:pt x="88" y="6506"/>
                  <a:pt x="58" y="6714"/>
                </a:cubicBezTo>
                <a:cubicBezTo>
                  <a:pt x="49" y="6772"/>
                  <a:pt x="41" y="6829"/>
                  <a:pt x="36" y="6889"/>
                </a:cubicBezTo>
                <a:cubicBezTo>
                  <a:pt x="31" y="6940"/>
                  <a:pt x="22" y="6989"/>
                  <a:pt x="20" y="7040"/>
                </a:cubicBezTo>
                <a:cubicBezTo>
                  <a:pt x="13" y="7143"/>
                  <a:pt x="8" y="7246"/>
                  <a:pt x="6" y="7348"/>
                </a:cubicBezTo>
                <a:cubicBezTo>
                  <a:pt x="1" y="7562"/>
                  <a:pt x="3" y="7777"/>
                  <a:pt x="10" y="7990"/>
                </a:cubicBezTo>
                <a:cubicBezTo>
                  <a:pt x="18" y="8221"/>
                  <a:pt x="27" y="8451"/>
                  <a:pt x="41" y="8681"/>
                </a:cubicBezTo>
                <a:cubicBezTo>
                  <a:pt x="47" y="8792"/>
                  <a:pt x="54" y="8902"/>
                  <a:pt x="63" y="9014"/>
                </a:cubicBezTo>
                <a:cubicBezTo>
                  <a:pt x="65" y="9066"/>
                  <a:pt x="73" y="9115"/>
                  <a:pt x="78" y="9167"/>
                </a:cubicBezTo>
                <a:cubicBezTo>
                  <a:pt x="83" y="9210"/>
                  <a:pt x="85" y="9253"/>
                  <a:pt x="92" y="9296"/>
                </a:cubicBezTo>
                <a:cubicBezTo>
                  <a:pt x="99" y="9344"/>
                  <a:pt x="106" y="9392"/>
                  <a:pt x="114" y="9438"/>
                </a:cubicBezTo>
                <a:cubicBezTo>
                  <a:pt x="116" y="9458"/>
                  <a:pt x="119" y="9478"/>
                  <a:pt x="122" y="9497"/>
                </a:cubicBezTo>
                <a:cubicBezTo>
                  <a:pt x="135" y="9558"/>
                  <a:pt x="147" y="9618"/>
                  <a:pt x="159" y="9676"/>
                </a:cubicBezTo>
                <a:cubicBezTo>
                  <a:pt x="193" y="9840"/>
                  <a:pt x="246" y="9999"/>
                  <a:pt x="315" y="10149"/>
                </a:cubicBezTo>
                <a:cubicBezTo>
                  <a:pt x="339" y="10206"/>
                  <a:pt x="363" y="10263"/>
                  <a:pt x="391" y="10317"/>
                </a:cubicBezTo>
                <a:cubicBezTo>
                  <a:pt x="420" y="10372"/>
                  <a:pt x="449" y="10428"/>
                  <a:pt x="476" y="10481"/>
                </a:cubicBezTo>
                <a:cubicBezTo>
                  <a:pt x="517" y="10560"/>
                  <a:pt x="561" y="10636"/>
                  <a:pt x="612" y="10708"/>
                </a:cubicBezTo>
                <a:cubicBezTo>
                  <a:pt x="683" y="10812"/>
                  <a:pt x="759" y="10911"/>
                  <a:pt x="847" y="11002"/>
                </a:cubicBezTo>
                <a:cubicBezTo>
                  <a:pt x="1012" y="11171"/>
                  <a:pt x="1193" y="11321"/>
                  <a:pt x="1376" y="11471"/>
                </a:cubicBezTo>
                <a:cubicBezTo>
                  <a:pt x="1456" y="11534"/>
                  <a:pt x="1539" y="11589"/>
                  <a:pt x="1623" y="11646"/>
                </a:cubicBezTo>
                <a:cubicBezTo>
                  <a:pt x="1696" y="11695"/>
                  <a:pt x="1768" y="11750"/>
                  <a:pt x="1846" y="11796"/>
                </a:cubicBezTo>
                <a:cubicBezTo>
                  <a:pt x="2055" y="11924"/>
                  <a:pt x="2267" y="12051"/>
                  <a:pt x="2478" y="12175"/>
                </a:cubicBezTo>
                <a:cubicBezTo>
                  <a:pt x="2521" y="12203"/>
                  <a:pt x="2566" y="12227"/>
                  <a:pt x="2610" y="12251"/>
                </a:cubicBezTo>
                <a:cubicBezTo>
                  <a:pt x="2650" y="12275"/>
                  <a:pt x="2690" y="12301"/>
                  <a:pt x="2731" y="12321"/>
                </a:cubicBezTo>
                <a:cubicBezTo>
                  <a:pt x="2816" y="12366"/>
                  <a:pt x="2901" y="12414"/>
                  <a:pt x="2989" y="12453"/>
                </a:cubicBezTo>
                <a:cubicBezTo>
                  <a:pt x="3043" y="12477"/>
                  <a:pt x="3097" y="12504"/>
                  <a:pt x="3153" y="12525"/>
                </a:cubicBezTo>
                <a:cubicBezTo>
                  <a:pt x="3205" y="12544"/>
                  <a:pt x="3257" y="12562"/>
                  <a:pt x="3306" y="12582"/>
                </a:cubicBezTo>
                <a:cubicBezTo>
                  <a:pt x="3391" y="12611"/>
                  <a:pt x="3478" y="12639"/>
                  <a:pt x="3564" y="12664"/>
                </a:cubicBezTo>
                <a:cubicBezTo>
                  <a:pt x="3773" y="12721"/>
                  <a:pt x="3979" y="12778"/>
                  <a:pt x="4194" y="12802"/>
                </a:cubicBezTo>
                <a:cubicBezTo>
                  <a:pt x="4247" y="12809"/>
                  <a:pt x="4301" y="12818"/>
                  <a:pt x="4356" y="12820"/>
                </a:cubicBezTo>
                <a:cubicBezTo>
                  <a:pt x="4418" y="12824"/>
                  <a:pt x="4481" y="12828"/>
                  <a:pt x="4542" y="12832"/>
                </a:cubicBezTo>
                <a:cubicBezTo>
                  <a:pt x="4636" y="12839"/>
                  <a:pt x="4729" y="12841"/>
                  <a:pt x="4822" y="12846"/>
                </a:cubicBezTo>
                <a:cubicBezTo>
                  <a:pt x="5043" y="12859"/>
                  <a:pt x="5261" y="12880"/>
                  <a:pt x="5481" y="12903"/>
                </a:cubicBezTo>
                <a:lnTo>
                  <a:pt x="5475" y="12903"/>
                </a:lnTo>
                <a:cubicBezTo>
                  <a:pt x="5584" y="12916"/>
                  <a:pt x="5690" y="12930"/>
                  <a:pt x="5797" y="12946"/>
                </a:cubicBezTo>
                <a:cubicBezTo>
                  <a:pt x="5891" y="12958"/>
                  <a:pt x="5984" y="12978"/>
                  <a:pt x="6076" y="12998"/>
                </a:cubicBezTo>
                <a:cubicBezTo>
                  <a:pt x="6275" y="13042"/>
                  <a:pt x="6472" y="13086"/>
                  <a:pt x="6670" y="13132"/>
                </a:cubicBezTo>
                <a:cubicBezTo>
                  <a:pt x="6742" y="13150"/>
                  <a:pt x="6813" y="13169"/>
                  <a:pt x="6884" y="13189"/>
                </a:cubicBezTo>
                <a:cubicBezTo>
                  <a:pt x="6949" y="13210"/>
                  <a:pt x="7015" y="13232"/>
                  <a:pt x="7080" y="13253"/>
                </a:cubicBezTo>
                <a:cubicBezTo>
                  <a:pt x="7197" y="13295"/>
                  <a:pt x="7313" y="13339"/>
                  <a:pt x="7429" y="13382"/>
                </a:cubicBezTo>
                <a:cubicBezTo>
                  <a:pt x="7464" y="13398"/>
                  <a:pt x="7501" y="13412"/>
                  <a:pt x="7535" y="13429"/>
                </a:cubicBezTo>
                <a:cubicBezTo>
                  <a:pt x="7568" y="13448"/>
                  <a:pt x="7603" y="13465"/>
                  <a:pt x="7637" y="13484"/>
                </a:cubicBezTo>
                <a:cubicBezTo>
                  <a:pt x="7717" y="13529"/>
                  <a:pt x="7793" y="13576"/>
                  <a:pt x="7870" y="13628"/>
                </a:cubicBezTo>
                <a:cubicBezTo>
                  <a:pt x="7890" y="13646"/>
                  <a:pt x="7913" y="13661"/>
                  <a:pt x="7934" y="13680"/>
                </a:cubicBezTo>
                <a:cubicBezTo>
                  <a:pt x="7957" y="13700"/>
                  <a:pt x="7980" y="13722"/>
                  <a:pt x="8005" y="13744"/>
                </a:cubicBezTo>
                <a:cubicBezTo>
                  <a:pt x="8043" y="13783"/>
                  <a:pt x="8083" y="13821"/>
                  <a:pt x="8118" y="13862"/>
                </a:cubicBezTo>
                <a:cubicBezTo>
                  <a:pt x="8153" y="13904"/>
                  <a:pt x="8186" y="13945"/>
                  <a:pt x="8218" y="13989"/>
                </a:cubicBezTo>
                <a:lnTo>
                  <a:pt x="8218" y="13988"/>
                </a:lnTo>
                <a:cubicBezTo>
                  <a:pt x="8315" y="14127"/>
                  <a:pt x="8403" y="14270"/>
                  <a:pt x="8487" y="14417"/>
                </a:cubicBezTo>
                <a:cubicBezTo>
                  <a:pt x="8501" y="14442"/>
                  <a:pt x="8515" y="14467"/>
                  <a:pt x="8529" y="14491"/>
                </a:cubicBezTo>
                <a:lnTo>
                  <a:pt x="8529" y="14491"/>
                </a:lnTo>
                <a:cubicBezTo>
                  <a:pt x="8528" y="14490"/>
                  <a:pt x="8528" y="14489"/>
                  <a:pt x="8527" y="14489"/>
                </a:cubicBezTo>
                <a:lnTo>
                  <a:pt x="8527" y="14489"/>
                </a:lnTo>
                <a:cubicBezTo>
                  <a:pt x="8585" y="14595"/>
                  <a:pt x="8642" y="14702"/>
                  <a:pt x="8693" y="14815"/>
                </a:cubicBezTo>
                <a:cubicBezTo>
                  <a:pt x="8721" y="14876"/>
                  <a:pt x="8748" y="14936"/>
                  <a:pt x="8774" y="15000"/>
                </a:cubicBezTo>
                <a:cubicBezTo>
                  <a:pt x="8783" y="15074"/>
                  <a:pt x="8790" y="15149"/>
                  <a:pt x="8794" y="15224"/>
                </a:cubicBezTo>
                <a:cubicBezTo>
                  <a:pt x="8800" y="15368"/>
                  <a:pt x="8800" y="15511"/>
                  <a:pt x="8793" y="15656"/>
                </a:cubicBezTo>
                <a:cubicBezTo>
                  <a:pt x="8788" y="15733"/>
                  <a:pt x="8784" y="15811"/>
                  <a:pt x="8780" y="15889"/>
                </a:cubicBezTo>
                <a:cubicBezTo>
                  <a:pt x="8779" y="15890"/>
                  <a:pt x="8779" y="15892"/>
                  <a:pt x="8779" y="15893"/>
                </a:cubicBezTo>
                <a:lnTo>
                  <a:pt x="8779" y="15894"/>
                </a:lnTo>
                <a:cubicBezTo>
                  <a:pt x="8771" y="15956"/>
                  <a:pt x="8764" y="16018"/>
                  <a:pt x="8758" y="16081"/>
                </a:cubicBezTo>
                <a:cubicBezTo>
                  <a:pt x="8753" y="16126"/>
                  <a:pt x="8750" y="16172"/>
                  <a:pt x="8743" y="16217"/>
                </a:cubicBezTo>
                <a:lnTo>
                  <a:pt x="8685" y="16573"/>
                </a:lnTo>
                <a:cubicBezTo>
                  <a:pt x="8661" y="16689"/>
                  <a:pt x="8636" y="16803"/>
                  <a:pt x="8614" y="16919"/>
                </a:cubicBezTo>
                <a:cubicBezTo>
                  <a:pt x="8602" y="16972"/>
                  <a:pt x="8587" y="17024"/>
                  <a:pt x="8573" y="17077"/>
                </a:cubicBezTo>
                <a:cubicBezTo>
                  <a:pt x="8558" y="17138"/>
                  <a:pt x="8543" y="17199"/>
                  <a:pt x="8528" y="17260"/>
                </a:cubicBezTo>
                <a:cubicBezTo>
                  <a:pt x="8506" y="17347"/>
                  <a:pt x="8479" y="17435"/>
                  <a:pt x="8456" y="17523"/>
                </a:cubicBezTo>
                <a:cubicBezTo>
                  <a:pt x="8434" y="17598"/>
                  <a:pt x="8411" y="17674"/>
                  <a:pt x="8388" y="17750"/>
                </a:cubicBezTo>
                <a:cubicBezTo>
                  <a:pt x="8337" y="17912"/>
                  <a:pt x="8284" y="18076"/>
                  <a:pt x="8233" y="18238"/>
                </a:cubicBezTo>
                <a:cubicBezTo>
                  <a:pt x="8186" y="18385"/>
                  <a:pt x="8141" y="18532"/>
                  <a:pt x="8103" y="18682"/>
                </a:cubicBezTo>
                <a:cubicBezTo>
                  <a:pt x="8063" y="18834"/>
                  <a:pt x="8031" y="18988"/>
                  <a:pt x="8002" y="19143"/>
                </a:cubicBezTo>
                <a:cubicBezTo>
                  <a:pt x="7945" y="19454"/>
                  <a:pt x="7898" y="19767"/>
                  <a:pt x="7880" y="20080"/>
                </a:cubicBezTo>
                <a:cubicBezTo>
                  <a:pt x="7870" y="20248"/>
                  <a:pt x="7866" y="20414"/>
                  <a:pt x="7875" y="20581"/>
                </a:cubicBezTo>
                <a:cubicBezTo>
                  <a:pt x="7882" y="20738"/>
                  <a:pt x="7897" y="20895"/>
                  <a:pt x="7917" y="21052"/>
                </a:cubicBezTo>
                <a:cubicBezTo>
                  <a:pt x="7954" y="21343"/>
                  <a:pt x="8005" y="21633"/>
                  <a:pt x="8083" y="21915"/>
                </a:cubicBezTo>
                <a:cubicBezTo>
                  <a:pt x="8123" y="22056"/>
                  <a:pt x="8169" y="22198"/>
                  <a:pt x="8224" y="22334"/>
                </a:cubicBezTo>
                <a:cubicBezTo>
                  <a:pt x="8285" y="22487"/>
                  <a:pt x="8355" y="22636"/>
                  <a:pt x="8425" y="22783"/>
                </a:cubicBezTo>
                <a:cubicBezTo>
                  <a:pt x="8491" y="22920"/>
                  <a:pt x="8563" y="23051"/>
                  <a:pt x="8644" y="23179"/>
                </a:cubicBezTo>
                <a:cubicBezTo>
                  <a:pt x="8695" y="23263"/>
                  <a:pt x="8752" y="23344"/>
                  <a:pt x="8816" y="23418"/>
                </a:cubicBezTo>
                <a:cubicBezTo>
                  <a:pt x="8871" y="23479"/>
                  <a:pt x="8930" y="23539"/>
                  <a:pt x="8991" y="23596"/>
                </a:cubicBezTo>
                <a:cubicBezTo>
                  <a:pt x="9103" y="23699"/>
                  <a:pt x="9214" y="23800"/>
                  <a:pt x="9333" y="23893"/>
                </a:cubicBezTo>
                <a:cubicBezTo>
                  <a:pt x="9395" y="23943"/>
                  <a:pt x="9457" y="23990"/>
                  <a:pt x="9522" y="24035"/>
                </a:cubicBezTo>
                <a:cubicBezTo>
                  <a:pt x="9590" y="24081"/>
                  <a:pt x="9658" y="24125"/>
                  <a:pt x="9728" y="24170"/>
                </a:cubicBezTo>
                <a:cubicBezTo>
                  <a:pt x="9967" y="24325"/>
                  <a:pt x="10229" y="24454"/>
                  <a:pt x="10507" y="24528"/>
                </a:cubicBezTo>
                <a:cubicBezTo>
                  <a:pt x="10649" y="24567"/>
                  <a:pt x="10794" y="24598"/>
                  <a:pt x="10938" y="24625"/>
                </a:cubicBezTo>
                <a:cubicBezTo>
                  <a:pt x="11097" y="24656"/>
                  <a:pt x="11256" y="24686"/>
                  <a:pt x="11417" y="24702"/>
                </a:cubicBezTo>
                <a:cubicBezTo>
                  <a:pt x="11499" y="24713"/>
                  <a:pt x="11583" y="24719"/>
                  <a:pt x="11665" y="24723"/>
                </a:cubicBezTo>
                <a:cubicBezTo>
                  <a:pt x="11741" y="24727"/>
                  <a:pt x="11818" y="24728"/>
                  <a:pt x="11892" y="24728"/>
                </a:cubicBezTo>
                <a:cubicBezTo>
                  <a:pt x="12045" y="24728"/>
                  <a:pt x="12197" y="24718"/>
                  <a:pt x="12349" y="24705"/>
                </a:cubicBezTo>
                <a:cubicBezTo>
                  <a:pt x="12513" y="24692"/>
                  <a:pt x="12675" y="24672"/>
                  <a:pt x="12838" y="24657"/>
                </a:cubicBezTo>
                <a:cubicBezTo>
                  <a:pt x="12990" y="24644"/>
                  <a:pt x="13145" y="24633"/>
                  <a:pt x="13300" y="24625"/>
                </a:cubicBezTo>
                <a:cubicBezTo>
                  <a:pt x="13352" y="24625"/>
                  <a:pt x="13403" y="24625"/>
                  <a:pt x="13457" y="24628"/>
                </a:cubicBezTo>
                <a:cubicBezTo>
                  <a:pt x="13490" y="24629"/>
                  <a:pt x="13522" y="24630"/>
                  <a:pt x="13555" y="24631"/>
                </a:cubicBezTo>
                <a:cubicBezTo>
                  <a:pt x="13578" y="24633"/>
                  <a:pt x="13603" y="24633"/>
                  <a:pt x="13628" y="24635"/>
                </a:cubicBezTo>
                <a:cubicBezTo>
                  <a:pt x="13727" y="24647"/>
                  <a:pt x="13828" y="24660"/>
                  <a:pt x="13927" y="24671"/>
                </a:cubicBezTo>
                <a:cubicBezTo>
                  <a:pt x="13999" y="24685"/>
                  <a:pt x="14068" y="24697"/>
                  <a:pt x="14139" y="24711"/>
                </a:cubicBezTo>
                <a:cubicBezTo>
                  <a:pt x="14182" y="24718"/>
                  <a:pt x="14226" y="24726"/>
                  <a:pt x="14269" y="24733"/>
                </a:cubicBezTo>
                <a:cubicBezTo>
                  <a:pt x="14289" y="24737"/>
                  <a:pt x="14309" y="24741"/>
                  <a:pt x="14327" y="24746"/>
                </a:cubicBezTo>
                <a:cubicBezTo>
                  <a:pt x="14451" y="24775"/>
                  <a:pt x="14575" y="24805"/>
                  <a:pt x="14699" y="24834"/>
                </a:cubicBezTo>
                <a:cubicBezTo>
                  <a:pt x="14797" y="24862"/>
                  <a:pt x="14897" y="24891"/>
                  <a:pt x="14996" y="24921"/>
                </a:cubicBezTo>
                <a:cubicBezTo>
                  <a:pt x="15073" y="24944"/>
                  <a:pt x="15147" y="24971"/>
                  <a:pt x="15224" y="24996"/>
                </a:cubicBezTo>
                <a:cubicBezTo>
                  <a:pt x="15300" y="25024"/>
                  <a:pt x="15375" y="25050"/>
                  <a:pt x="15451" y="25081"/>
                </a:cubicBezTo>
                <a:cubicBezTo>
                  <a:pt x="15537" y="25117"/>
                  <a:pt x="15622" y="25154"/>
                  <a:pt x="15709" y="25190"/>
                </a:cubicBezTo>
                <a:cubicBezTo>
                  <a:pt x="15757" y="25214"/>
                  <a:pt x="15806" y="25239"/>
                  <a:pt x="15854" y="25264"/>
                </a:cubicBezTo>
                <a:lnTo>
                  <a:pt x="15971" y="25322"/>
                </a:lnTo>
                <a:cubicBezTo>
                  <a:pt x="15983" y="25329"/>
                  <a:pt x="15998" y="25334"/>
                  <a:pt x="16009" y="25341"/>
                </a:cubicBezTo>
                <a:cubicBezTo>
                  <a:pt x="16106" y="25397"/>
                  <a:pt x="16203" y="25454"/>
                  <a:pt x="16301" y="25510"/>
                </a:cubicBezTo>
                <a:cubicBezTo>
                  <a:pt x="16372" y="25559"/>
                  <a:pt x="16445" y="25607"/>
                  <a:pt x="16516" y="25656"/>
                </a:cubicBezTo>
                <a:cubicBezTo>
                  <a:pt x="16541" y="25672"/>
                  <a:pt x="16569" y="25690"/>
                  <a:pt x="16593" y="25708"/>
                </a:cubicBezTo>
                <a:cubicBezTo>
                  <a:pt x="16669" y="25764"/>
                  <a:pt x="16746" y="25824"/>
                  <a:pt x="16818" y="25884"/>
                </a:cubicBezTo>
                <a:cubicBezTo>
                  <a:pt x="16922" y="25975"/>
                  <a:pt x="17020" y="26069"/>
                  <a:pt x="17116" y="26167"/>
                </a:cubicBezTo>
                <a:cubicBezTo>
                  <a:pt x="17196" y="26256"/>
                  <a:pt x="17276" y="26345"/>
                  <a:pt x="17353" y="26438"/>
                </a:cubicBezTo>
                <a:lnTo>
                  <a:pt x="17437" y="26542"/>
                </a:lnTo>
                <a:cubicBezTo>
                  <a:pt x="17449" y="26558"/>
                  <a:pt x="17463" y="26573"/>
                  <a:pt x="17474" y="26590"/>
                </a:cubicBezTo>
                <a:cubicBezTo>
                  <a:pt x="17512" y="26646"/>
                  <a:pt x="17551" y="26699"/>
                  <a:pt x="17589" y="26755"/>
                </a:cubicBezTo>
                <a:cubicBezTo>
                  <a:pt x="17613" y="26792"/>
                  <a:pt x="17636" y="26830"/>
                  <a:pt x="17658" y="26869"/>
                </a:cubicBezTo>
                <a:cubicBezTo>
                  <a:pt x="17676" y="26899"/>
                  <a:pt x="17697" y="26931"/>
                  <a:pt x="17715" y="26964"/>
                </a:cubicBezTo>
                <a:cubicBezTo>
                  <a:pt x="17754" y="27042"/>
                  <a:pt x="17793" y="27120"/>
                  <a:pt x="17833" y="27198"/>
                </a:cubicBezTo>
                <a:lnTo>
                  <a:pt x="17918" y="27391"/>
                </a:lnTo>
                <a:cubicBezTo>
                  <a:pt x="17960" y="27488"/>
                  <a:pt x="17996" y="27585"/>
                  <a:pt x="18031" y="27685"/>
                </a:cubicBezTo>
                <a:cubicBezTo>
                  <a:pt x="18067" y="27801"/>
                  <a:pt x="18098" y="27920"/>
                  <a:pt x="18125" y="28040"/>
                </a:cubicBezTo>
                <a:cubicBezTo>
                  <a:pt x="18135" y="28095"/>
                  <a:pt x="18144" y="28148"/>
                  <a:pt x="18154" y="28204"/>
                </a:cubicBezTo>
                <a:cubicBezTo>
                  <a:pt x="18160" y="28239"/>
                  <a:pt x="18166" y="28272"/>
                  <a:pt x="18172" y="28306"/>
                </a:cubicBezTo>
                <a:cubicBezTo>
                  <a:pt x="18175" y="28319"/>
                  <a:pt x="18179" y="28335"/>
                  <a:pt x="18180" y="28350"/>
                </a:cubicBezTo>
                <a:cubicBezTo>
                  <a:pt x="18192" y="28463"/>
                  <a:pt x="18205" y="28574"/>
                  <a:pt x="18216" y="28686"/>
                </a:cubicBezTo>
                <a:cubicBezTo>
                  <a:pt x="18218" y="28746"/>
                  <a:pt x="18223" y="28807"/>
                  <a:pt x="18226" y="28866"/>
                </a:cubicBezTo>
                <a:cubicBezTo>
                  <a:pt x="18228" y="28912"/>
                  <a:pt x="18233" y="28957"/>
                  <a:pt x="18232" y="29001"/>
                </a:cubicBezTo>
                <a:cubicBezTo>
                  <a:pt x="18230" y="29111"/>
                  <a:pt x="18228" y="29220"/>
                  <a:pt x="18227" y="29329"/>
                </a:cubicBezTo>
                <a:cubicBezTo>
                  <a:pt x="18219" y="29422"/>
                  <a:pt x="18211" y="29516"/>
                  <a:pt x="18205" y="29608"/>
                </a:cubicBezTo>
                <a:cubicBezTo>
                  <a:pt x="18200" y="29678"/>
                  <a:pt x="18190" y="29748"/>
                  <a:pt x="18180" y="29818"/>
                </a:cubicBezTo>
                <a:cubicBezTo>
                  <a:pt x="18171" y="29887"/>
                  <a:pt x="18164" y="29958"/>
                  <a:pt x="18152" y="30027"/>
                </a:cubicBezTo>
                <a:cubicBezTo>
                  <a:pt x="18137" y="30114"/>
                  <a:pt x="18122" y="30200"/>
                  <a:pt x="18108" y="30285"/>
                </a:cubicBezTo>
                <a:cubicBezTo>
                  <a:pt x="18108" y="30289"/>
                  <a:pt x="18107" y="30290"/>
                  <a:pt x="18107" y="30293"/>
                </a:cubicBezTo>
                <a:cubicBezTo>
                  <a:pt x="18085" y="30391"/>
                  <a:pt x="18068" y="30487"/>
                  <a:pt x="18045" y="30585"/>
                </a:cubicBezTo>
                <a:cubicBezTo>
                  <a:pt x="18021" y="30688"/>
                  <a:pt x="17998" y="30790"/>
                  <a:pt x="17974" y="30893"/>
                </a:cubicBezTo>
                <a:cubicBezTo>
                  <a:pt x="17939" y="31048"/>
                  <a:pt x="17907" y="31202"/>
                  <a:pt x="17879" y="31358"/>
                </a:cubicBezTo>
                <a:cubicBezTo>
                  <a:pt x="17864" y="31436"/>
                  <a:pt x="17848" y="31518"/>
                  <a:pt x="17838" y="31598"/>
                </a:cubicBezTo>
                <a:cubicBezTo>
                  <a:pt x="17824" y="31694"/>
                  <a:pt x="17812" y="31790"/>
                  <a:pt x="17798" y="31887"/>
                </a:cubicBezTo>
                <a:cubicBezTo>
                  <a:pt x="17794" y="31923"/>
                  <a:pt x="17793" y="31959"/>
                  <a:pt x="17791" y="31995"/>
                </a:cubicBezTo>
                <a:cubicBezTo>
                  <a:pt x="17786" y="32053"/>
                  <a:pt x="17782" y="32111"/>
                  <a:pt x="17777" y="32169"/>
                </a:cubicBezTo>
                <a:cubicBezTo>
                  <a:pt x="17772" y="32235"/>
                  <a:pt x="17771" y="32298"/>
                  <a:pt x="17768" y="32363"/>
                </a:cubicBezTo>
                <a:cubicBezTo>
                  <a:pt x="17766" y="32442"/>
                  <a:pt x="17762" y="32520"/>
                  <a:pt x="17765" y="32599"/>
                </a:cubicBezTo>
                <a:cubicBezTo>
                  <a:pt x="17767" y="32685"/>
                  <a:pt x="17771" y="32773"/>
                  <a:pt x="17773" y="32859"/>
                </a:cubicBezTo>
                <a:cubicBezTo>
                  <a:pt x="17774" y="32899"/>
                  <a:pt x="17778" y="32940"/>
                  <a:pt x="17782" y="32978"/>
                </a:cubicBezTo>
                <a:cubicBezTo>
                  <a:pt x="17786" y="33032"/>
                  <a:pt x="17791" y="33087"/>
                  <a:pt x="17794" y="33142"/>
                </a:cubicBezTo>
                <a:cubicBezTo>
                  <a:pt x="17801" y="33219"/>
                  <a:pt x="17813" y="33297"/>
                  <a:pt x="17823" y="33373"/>
                </a:cubicBezTo>
                <a:cubicBezTo>
                  <a:pt x="17828" y="33406"/>
                  <a:pt x="17832" y="33439"/>
                  <a:pt x="17838" y="33472"/>
                </a:cubicBezTo>
                <a:cubicBezTo>
                  <a:pt x="17845" y="33516"/>
                  <a:pt x="17854" y="33558"/>
                  <a:pt x="17861" y="33602"/>
                </a:cubicBezTo>
                <a:cubicBezTo>
                  <a:pt x="17887" y="33735"/>
                  <a:pt x="17914" y="33866"/>
                  <a:pt x="17954" y="33995"/>
                </a:cubicBezTo>
                <a:cubicBezTo>
                  <a:pt x="17988" y="34104"/>
                  <a:pt x="18024" y="34211"/>
                  <a:pt x="18067" y="34314"/>
                </a:cubicBezTo>
                <a:cubicBezTo>
                  <a:pt x="18101" y="34394"/>
                  <a:pt x="18134" y="34475"/>
                  <a:pt x="18174" y="34552"/>
                </a:cubicBezTo>
                <a:cubicBezTo>
                  <a:pt x="18215" y="34628"/>
                  <a:pt x="18255" y="34703"/>
                  <a:pt x="18295" y="34780"/>
                </a:cubicBezTo>
                <a:cubicBezTo>
                  <a:pt x="18331" y="34850"/>
                  <a:pt x="18373" y="34918"/>
                  <a:pt x="18415" y="34986"/>
                </a:cubicBezTo>
                <a:lnTo>
                  <a:pt x="18469" y="35075"/>
                </a:lnTo>
                <a:cubicBezTo>
                  <a:pt x="18485" y="35101"/>
                  <a:pt x="18504" y="35127"/>
                  <a:pt x="18521" y="35151"/>
                </a:cubicBezTo>
                <a:cubicBezTo>
                  <a:pt x="18554" y="35202"/>
                  <a:pt x="18589" y="35250"/>
                  <a:pt x="18623" y="35301"/>
                </a:cubicBezTo>
                <a:cubicBezTo>
                  <a:pt x="18664" y="35362"/>
                  <a:pt x="18712" y="35420"/>
                  <a:pt x="18760" y="35476"/>
                </a:cubicBezTo>
                <a:cubicBezTo>
                  <a:pt x="18850" y="35580"/>
                  <a:pt x="18944" y="35678"/>
                  <a:pt x="19044" y="35771"/>
                </a:cubicBezTo>
                <a:cubicBezTo>
                  <a:pt x="19103" y="35823"/>
                  <a:pt x="19161" y="35879"/>
                  <a:pt x="19222" y="35930"/>
                </a:cubicBezTo>
                <a:cubicBezTo>
                  <a:pt x="19263" y="35966"/>
                  <a:pt x="19305" y="36001"/>
                  <a:pt x="19346" y="36035"/>
                </a:cubicBezTo>
                <a:cubicBezTo>
                  <a:pt x="19368" y="36053"/>
                  <a:pt x="19390" y="36073"/>
                  <a:pt x="19412" y="36089"/>
                </a:cubicBezTo>
                <a:cubicBezTo>
                  <a:pt x="19455" y="36122"/>
                  <a:pt x="19497" y="36155"/>
                  <a:pt x="19539" y="36187"/>
                </a:cubicBezTo>
                <a:cubicBezTo>
                  <a:pt x="19568" y="36209"/>
                  <a:pt x="19596" y="36233"/>
                  <a:pt x="19625" y="36251"/>
                </a:cubicBezTo>
                <a:cubicBezTo>
                  <a:pt x="19693" y="36298"/>
                  <a:pt x="19761" y="36344"/>
                  <a:pt x="19828" y="36391"/>
                </a:cubicBezTo>
                <a:cubicBezTo>
                  <a:pt x="19853" y="36406"/>
                  <a:pt x="19878" y="36421"/>
                  <a:pt x="19903" y="36435"/>
                </a:cubicBezTo>
                <a:cubicBezTo>
                  <a:pt x="19951" y="36462"/>
                  <a:pt x="19999" y="36491"/>
                  <a:pt x="20047" y="36518"/>
                </a:cubicBezTo>
                <a:cubicBezTo>
                  <a:pt x="20111" y="36555"/>
                  <a:pt x="20178" y="36585"/>
                  <a:pt x="20245" y="36616"/>
                </a:cubicBezTo>
                <a:cubicBezTo>
                  <a:pt x="20316" y="36651"/>
                  <a:pt x="20389" y="36680"/>
                  <a:pt x="20461" y="36710"/>
                </a:cubicBezTo>
                <a:cubicBezTo>
                  <a:pt x="20497" y="36724"/>
                  <a:pt x="20532" y="36741"/>
                  <a:pt x="20568" y="36754"/>
                </a:cubicBezTo>
                <a:cubicBezTo>
                  <a:pt x="20604" y="36766"/>
                  <a:pt x="20641" y="36780"/>
                  <a:pt x="20677" y="36791"/>
                </a:cubicBezTo>
                <a:cubicBezTo>
                  <a:pt x="20723" y="36807"/>
                  <a:pt x="20767" y="36824"/>
                  <a:pt x="20814" y="36838"/>
                </a:cubicBezTo>
                <a:cubicBezTo>
                  <a:pt x="20852" y="36848"/>
                  <a:pt x="20889" y="36858"/>
                  <a:pt x="20925" y="36869"/>
                </a:cubicBezTo>
                <a:cubicBezTo>
                  <a:pt x="20994" y="36888"/>
                  <a:pt x="21065" y="36909"/>
                  <a:pt x="21134" y="36925"/>
                </a:cubicBezTo>
                <a:cubicBezTo>
                  <a:pt x="21215" y="36943"/>
                  <a:pt x="21298" y="36966"/>
                  <a:pt x="21381" y="36979"/>
                </a:cubicBezTo>
                <a:cubicBezTo>
                  <a:pt x="21456" y="36992"/>
                  <a:pt x="21530" y="37009"/>
                  <a:pt x="21605" y="37018"/>
                </a:cubicBezTo>
                <a:cubicBezTo>
                  <a:pt x="21691" y="37030"/>
                  <a:pt x="21778" y="37044"/>
                  <a:pt x="21864" y="37050"/>
                </a:cubicBezTo>
                <a:lnTo>
                  <a:pt x="22026" y="37063"/>
                </a:lnTo>
                <a:cubicBezTo>
                  <a:pt x="22054" y="37064"/>
                  <a:pt x="22081" y="37066"/>
                  <a:pt x="22108" y="37066"/>
                </a:cubicBezTo>
                <a:cubicBezTo>
                  <a:pt x="22178" y="37068"/>
                  <a:pt x="22248" y="37068"/>
                  <a:pt x="22320" y="37069"/>
                </a:cubicBezTo>
                <a:cubicBezTo>
                  <a:pt x="22374" y="37069"/>
                  <a:pt x="22431" y="37064"/>
                  <a:pt x="22485" y="37059"/>
                </a:cubicBezTo>
                <a:cubicBezTo>
                  <a:pt x="22539" y="37055"/>
                  <a:pt x="22591" y="37052"/>
                  <a:pt x="22645" y="37044"/>
                </a:cubicBezTo>
                <a:cubicBezTo>
                  <a:pt x="22691" y="37038"/>
                  <a:pt x="22738" y="37032"/>
                  <a:pt x="22785" y="37024"/>
                </a:cubicBezTo>
                <a:cubicBezTo>
                  <a:pt x="22805" y="37022"/>
                  <a:pt x="22824" y="37021"/>
                  <a:pt x="22844" y="37017"/>
                </a:cubicBezTo>
                <a:cubicBezTo>
                  <a:pt x="22958" y="36995"/>
                  <a:pt x="23073" y="36976"/>
                  <a:pt x="23186" y="36947"/>
                </a:cubicBezTo>
                <a:cubicBezTo>
                  <a:pt x="23234" y="36936"/>
                  <a:pt x="23283" y="36924"/>
                  <a:pt x="23331" y="36913"/>
                </a:cubicBezTo>
                <a:cubicBezTo>
                  <a:pt x="23360" y="36905"/>
                  <a:pt x="23387" y="36901"/>
                  <a:pt x="23413" y="36892"/>
                </a:cubicBezTo>
                <a:cubicBezTo>
                  <a:pt x="23476" y="36872"/>
                  <a:pt x="23540" y="36852"/>
                  <a:pt x="23602" y="36832"/>
                </a:cubicBezTo>
                <a:cubicBezTo>
                  <a:pt x="23654" y="36817"/>
                  <a:pt x="23703" y="36800"/>
                  <a:pt x="23754" y="36782"/>
                </a:cubicBezTo>
                <a:cubicBezTo>
                  <a:pt x="23827" y="36755"/>
                  <a:pt x="23900" y="36727"/>
                  <a:pt x="23974" y="36699"/>
                </a:cubicBezTo>
                <a:cubicBezTo>
                  <a:pt x="24028" y="36679"/>
                  <a:pt x="24080" y="36655"/>
                  <a:pt x="24135" y="36631"/>
                </a:cubicBezTo>
                <a:cubicBezTo>
                  <a:pt x="24173" y="36615"/>
                  <a:pt x="24212" y="36598"/>
                  <a:pt x="24252" y="36580"/>
                </a:cubicBezTo>
                <a:cubicBezTo>
                  <a:pt x="24264" y="36575"/>
                  <a:pt x="24278" y="36570"/>
                  <a:pt x="24291" y="36567"/>
                </a:cubicBezTo>
                <a:cubicBezTo>
                  <a:pt x="24505" y="36497"/>
                  <a:pt x="24715" y="36414"/>
                  <a:pt x="24925" y="36333"/>
                </a:cubicBezTo>
                <a:cubicBezTo>
                  <a:pt x="25137" y="36250"/>
                  <a:pt x="25348" y="36170"/>
                  <a:pt x="25558" y="36084"/>
                </a:cubicBezTo>
                <a:cubicBezTo>
                  <a:pt x="25671" y="36039"/>
                  <a:pt x="25782" y="35990"/>
                  <a:pt x="25893" y="35941"/>
                </a:cubicBezTo>
                <a:cubicBezTo>
                  <a:pt x="25989" y="35898"/>
                  <a:pt x="26082" y="35848"/>
                  <a:pt x="26177" y="35800"/>
                </a:cubicBezTo>
                <a:cubicBezTo>
                  <a:pt x="26231" y="35773"/>
                  <a:pt x="26281" y="35740"/>
                  <a:pt x="26333" y="35711"/>
                </a:cubicBezTo>
                <a:cubicBezTo>
                  <a:pt x="26366" y="35691"/>
                  <a:pt x="26400" y="35672"/>
                  <a:pt x="26432" y="35652"/>
                </a:cubicBezTo>
                <a:cubicBezTo>
                  <a:pt x="26521" y="35594"/>
                  <a:pt x="26612" y="35538"/>
                  <a:pt x="26698" y="35476"/>
                </a:cubicBezTo>
                <a:cubicBezTo>
                  <a:pt x="26802" y="35402"/>
                  <a:pt x="26905" y="35329"/>
                  <a:pt x="27005" y="35251"/>
                </a:cubicBezTo>
                <a:cubicBezTo>
                  <a:pt x="27088" y="35187"/>
                  <a:pt x="27170" y="35124"/>
                  <a:pt x="27251" y="35060"/>
                </a:cubicBezTo>
                <a:cubicBezTo>
                  <a:pt x="27346" y="34983"/>
                  <a:pt x="27442" y="34907"/>
                  <a:pt x="27535" y="34826"/>
                </a:cubicBezTo>
                <a:cubicBezTo>
                  <a:pt x="27621" y="34754"/>
                  <a:pt x="27705" y="34682"/>
                  <a:pt x="27787" y="34607"/>
                </a:cubicBezTo>
                <a:cubicBezTo>
                  <a:pt x="27832" y="34567"/>
                  <a:pt x="27879" y="34527"/>
                  <a:pt x="27922" y="34485"/>
                </a:cubicBezTo>
                <a:cubicBezTo>
                  <a:pt x="27972" y="34437"/>
                  <a:pt x="28021" y="34390"/>
                  <a:pt x="28071" y="34341"/>
                </a:cubicBezTo>
                <a:cubicBezTo>
                  <a:pt x="28088" y="34325"/>
                  <a:pt x="28106" y="34308"/>
                  <a:pt x="28124" y="34290"/>
                </a:cubicBezTo>
                <a:cubicBezTo>
                  <a:pt x="28181" y="34233"/>
                  <a:pt x="28238" y="34174"/>
                  <a:pt x="28295" y="34114"/>
                </a:cubicBezTo>
                <a:cubicBezTo>
                  <a:pt x="28598" y="33798"/>
                  <a:pt x="28876" y="33458"/>
                  <a:pt x="29130" y="33102"/>
                </a:cubicBezTo>
                <a:cubicBezTo>
                  <a:pt x="29206" y="32994"/>
                  <a:pt x="29280" y="32888"/>
                  <a:pt x="29355" y="32780"/>
                </a:cubicBezTo>
                <a:cubicBezTo>
                  <a:pt x="29378" y="32744"/>
                  <a:pt x="29402" y="32709"/>
                  <a:pt x="29425" y="32672"/>
                </a:cubicBezTo>
                <a:cubicBezTo>
                  <a:pt x="29453" y="32632"/>
                  <a:pt x="29480" y="32593"/>
                  <a:pt x="29504" y="32553"/>
                </a:cubicBezTo>
                <a:cubicBezTo>
                  <a:pt x="29563" y="32453"/>
                  <a:pt x="29623" y="32355"/>
                  <a:pt x="29678" y="32255"/>
                </a:cubicBezTo>
                <a:cubicBezTo>
                  <a:pt x="29701" y="32210"/>
                  <a:pt x="29727" y="32168"/>
                  <a:pt x="29749" y="32124"/>
                </a:cubicBezTo>
                <a:cubicBezTo>
                  <a:pt x="29780" y="32059"/>
                  <a:pt x="29812" y="31995"/>
                  <a:pt x="29843" y="31931"/>
                </a:cubicBezTo>
                <a:cubicBezTo>
                  <a:pt x="29868" y="31884"/>
                  <a:pt x="29888" y="31833"/>
                  <a:pt x="29912" y="31785"/>
                </a:cubicBezTo>
                <a:cubicBezTo>
                  <a:pt x="29931" y="31743"/>
                  <a:pt x="29951" y="31698"/>
                  <a:pt x="29970" y="31655"/>
                </a:cubicBezTo>
                <a:cubicBezTo>
                  <a:pt x="30008" y="31561"/>
                  <a:pt x="30048" y="31467"/>
                  <a:pt x="30083" y="31372"/>
                </a:cubicBezTo>
                <a:cubicBezTo>
                  <a:pt x="30106" y="31307"/>
                  <a:pt x="30134" y="31244"/>
                  <a:pt x="30154" y="31178"/>
                </a:cubicBezTo>
                <a:cubicBezTo>
                  <a:pt x="30173" y="31123"/>
                  <a:pt x="30192" y="31067"/>
                  <a:pt x="30209" y="31010"/>
                </a:cubicBezTo>
                <a:cubicBezTo>
                  <a:pt x="30243" y="30909"/>
                  <a:pt x="30273" y="30807"/>
                  <a:pt x="30302" y="30705"/>
                </a:cubicBezTo>
                <a:cubicBezTo>
                  <a:pt x="30363" y="30501"/>
                  <a:pt x="30415" y="30298"/>
                  <a:pt x="30457" y="30089"/>
                </a:cubicBezTo>
                <a:cubicBezTo>
                  <a:pt x="30502" y="29865"/>
                  <a:pt x="30542" y="29639"/>
                  <a:pt x="30579" y="29413"/>
                </a:cubicBezTo>
                <a:cubicBezTo>
                  <a:pt x="30588" y="29357"/>
                  <a:pt x="30594" y="29299"/>
                  <a:pt x="30601" y="29242"/>
                </a:cubicBezTo>
                <a:cubicBezTo>
                  <a:pt x="30609" y="29199"/>
                  <a:pt x="30615" y="29154"/>
                  <a:pt x="30620" y="29111"/>
                </a:cubicBezTo>
                <a:cubicBezTo>
                  <a:pt x="30631" y="29005"/>
                  <a:pt x="30645" y="28899"/>
                  <a:pt x="30653" y="28792"/>
                </a:cubicBezTo>
                <a:cubicBezTo>
                  <a:pt x="30663" y="28668"/>
                  <a:pt x="30674" y="28546"/>
                  <a:pt x="30681" y="28423"/>
                </a:cubicBezTo>
                <a:cubicBezTo>
                  <a:pt x="30686" y="28313"/>
                  <a:pt x="30691" y="28201"/>
                  <a:pt x="30693" y="28091"/>
                </a:cubicBezTo>
                <a:cubicBezTo>
                  <a:pt x="30694" y="28039"/>
                  <a:pt x="30698" y="27987"/>
                  <a:pt x="30697" y="27936"/>
                </a:cubicBezTo>
                <a:cubicBezTo>
                  <a:pt x="30696" y="27873"/>
                  <a:pt x="30694" y="27811"/>
                  <a:pt x="30693" y="27747"/>
                </a:cubicBezTo>
                <a:cubicBezTo>
                  <a:pt x="30692" y="27646"/>
                  <a:pt x="30691" y="27543"/>
                  <a:pt x="30687" y="27442"/>
                </a:cubicBezTo>
                <a:cubicBezTo>
                  <a:pt x="30679" y="27198"/>
                  <a:pt x="30670" y="26952"/>
                  <a:pt x="30658" y="26708"/>
                </a:cubicBezTo>
                <a:cubicBezTo>
                  <a:pt x="30653" y="26590"/>
                  <a:pt x="30643" y="26472"/>
                  <a:pt x="30632" y="26356"/>
                </a:cubicBezTo>
                <a:cubicBezTo>
                  <a:pt x="30624" y="26260"/>
                  <a:pt x="30612" y="26165"/>
                  <a:pt x="30595" y="26070"/>
                </a:cubicBezTo>
                <a:cubicBezTo>
                  <a:pt x="30585" y="26012"/>
                  <a:pt x="30576" y="25955"/>
                  <a:pt x="30563" y="25898"/>
                </a:cubicBezTo>
                <a:cubicBezTo>
                  <a:pt x="30550" y="25843"/>
                  <a:pt x="30537" y="25788"/>
                  <a:pt x="30526" y="25732"/>
                </a:cubicBezTo>
                <a:cubicBezTo>
                  <a:pt x="30505" y="25638"/>
                  <a:pt x="30480" y="25543"/>
                  <a:pt x="30456" y="25451"/>
                </a:cubicBezTo>
                <a:cubicBezTo>
                  <a:pt x="30399" y="25233"/>
                  <a:pt x="30343" y="25014"/>
                  <a:pt x="30283" y="24795"/>
                </a:cubicBezTo>
                <a:cubicBezTo>
                  <a:pt x="30222" y="24579"/>
                  <a:pt x="30158" y="24362"/>
                  <a:pt x="30093" y="24145"/>
                </a:cubicBezTo>
                <a:cubicBezTo>
                  <a:pt x="30058" y="24035"/>
                  <a:pt x="30023" y="23925"/>
                  <a:pt x="29987" y="23815"/>
                </a:cubicBezTo>
                <a:cubicBezTo>
                  <a:pt x="29954" y="23715"/>
                  <a:pt x="29919" y="23616"/>
                  <a:pt x="29883" y="23516"/>
                </a:cubicBezTo>
                <a:cubicBezTo>
                  <a:pt x="29851" y="23425"/>
                  <a:pt x="29816" y="23334"/>
                  <a:pt x="29781" y="23244"/>
                </a:cubicBezTo>
                <a:cubicBezTo>
                  <a:pt x="29745" y="23151"/>
                  <a:pt x="29712" y="23058"/>
                  <a:pt x="29675" y="22967"/>
                </a:cubicBezTo>
                <a:cubicBezTo>
                  <a:pt x="29515" y="22568"/>
                  <a:pt x="29356" y="22169"/>
                  <a:pt x="29181" y="21779"/>
                </a:cubicBezTo>
                <a:cubicBezTo>
                  <a:pt x="29015" y="21403"/>
                  <a:pt x="28861" y="21023"/>
                  <a:pt x="28695" y="20650"/>
                </a:cubicBezTo>
                <a:cubicBezTo>
                  <a:pt x="28619" y="20479"/>
                  <a:pt x="28536" y="20310"/>
                  <a:pt x="28453" y="20143"/>
                </a:cubicBezTo>
                <a:cubicBezTo>
                  <a:pt x="28372" y="19980"/>
                  <a:pt x="28289" y="19819"/>
                  <a:pt x="28204" y="19660"/>
                </a:cubicBezTo>
                <a:cubicBezTo>
                  <a:pt x="28042" y="19360"/>
                  <a:pt x="27867" y="19067"/>
                  <a:pt x="27698" y="18770"/>
                </a:cubicBezTo>
                <a:cubicBezTo>
                  <a:pt x="27567" y="18538"/>
                  <a:pt x="27447" y="18303"/>
                  <a:pt x="27320" y="18069"/>
                </a:cubicBezTo>
                <a:cubicBezTo>
                  <a:pt x="27196" y="17834"/>
                  <a:pt x="27067" y="17606"/>
                  <a:pt x="26935" y="17379"/>
                </a:cubicBezTo>
                <a:cubicBezTo>
                  <a:pt x="26656" y="16903"/>
                  <a:pt x="26363" y="16434"/>
                  <a:pt x="26088" y="15954"/>
                </a:cubicBezTo>
                <a:cubicBezTo>
                  <a:pt x="25785" y="15412"/>
                  <a:pt x="25519" y="14851"/>
                  <a:pt x="25229" y="14302"/>
                </a:cubicBezTo>
                <a:cubicBezTo>
                  <a:pt x="25132" y="14117"/>
                  <a:pt x="25034" y="13932"/>
                  <a:pt x="24928" y="13753"/>
                </a:cubicBezTo>
                <a:cubicBezTo>
                  <a:pt x="24819" y="13567"/>
                  <a:pt x="24708" y="13381"/>
                  <a:pt x="24598" y="13196"/>
                </a:cubicBezTo>
                <a:cubicBezTo>
                  <a:pt x="24375" y="12819"/>
                  <a:pt x="24153" y="12441"/>
                  <a:pt x="23911" y="12079"/>
                </a:cubicBezTo>
                <a:cubicBezTo>
                  <a:pt x="23798" y="11910"/>
                  <a:pt x="23679" y="11745"/>
                  <a:pt x="23563" y="11577"/>
                </a:cubicBezTo>
                <a:cubicBezTo>
                  <a:pt x="23458" y="11423"/>
                  <a:pt x="23354" y="11265"/>
                  <a:pt x="23248" y="11108"/>
                </a:cubicBezTo>
                <a:cubicBezTo>
                  <a:pt x="23015" y="10751"/>
                  <a:pt x="22782" y="10397"/>
                  <a:pt x="22541" y="10047"/>
                </a:cubicBezTo>
                <a:cubicBezTo>
                  <a:pt x="22420" y="9869"/>
                  <a:pt x="22297" y="9692"/>
                  <a:pt x="22170" y="9517"/>
                </a:cubicBezTo>
                <a:cubicBezTo>
                  <a:pt x="22040" y="9336"/>
                  <a:pt x="21906" y="9157"/>
                  <a:pt x="21772" y="8979"/>
                </a:cubicBezTo>
                <a:cubicBezTo>
                  <a:pt x="21503" y="8624"/>
                  <a:pt x="21230" y="8272"/>
                  <a:pt x="20965" y="7915"/>
                </a:cubicBezTo>
                <a:cubicBezTo>
                  <a:pt x="20714" y="7580"/>
                  <a:pt x="20467" y="7243"/>
                  <a:pt x="20216" y="6909"/>
                </a:cubicBezTo>
                <a:cubicBezTo>
                  <a:pt x="20105" y="6761"/>
                  <a:pt x="19990" y="6619"/>
                  <a:pt x="19871" y="6480"/>
                </a:cubicBezTo>
                <a:cubicBezTo>
                  <a:pt x="19754" y="6347"/>
                  <a:pt x="19630" y="6221"/>
                  <a:pt x="19501" y="6100"/>
                </a:cubicBezTo>
                <a:cubicBezTo>
                  <a:pt x="19360" y="5965"/>
                  <a:pt x="19216" y="5835"/>
                  <a:pt x="19069" y="5701"/>
                </a:cubicBezTo>
                <a:cubicBezTo>
                  <a:pt x="18922" y="5563"/>
                  <a:pt x="18776" y="5423"/>
                  <a:pt x="18629" y="5284"/>
                </a:cubicBezTo>
                <a:cubicBezTo>
                  <a:pt x="18336" y="5007"/>
                  <a:pt x="18035" y="4739"/>
                  <a:pt x="17727" y="4478"/>
                </a:cubicBezTo>
                <a:cubicBezTo>
                  <a:pt x="17148" y="3985"/>
                  <a:pt x="16528" y="3545"/>
                  <a:pt x="15933" y="3072"/>
                </a:cubicBezTo>
                <a:cubicBezTo>
                  <a:pt x="15795" y="2961"/>
                  <a:pt x="15659" y="2849"/>
                  <a:pt x="15518" y="2742"/>
                </a:cubicBezTo>
                <a:cubicBezTo>
                  <a:pt x="15434" y="2681"/>
                  <a:pt x="15348" y="2621"/>
                  <a:pt x="15261" y="2564"/>
                </a:cubicBezTo>
                <a:cubicBezTo>
                  <a:pt x="15177" y="2509"/>
                  <a:pt x="15090" y="2458"/>
                  <a:pt x="15005" y="2406"/>
                </a:cubicBezTo>
                <a:cubicBezTo>
                  <a:pt x="14822" y="2299"/>
                  <a:pt x="14644" y="2187"/>
                  <a:pt x="14456" y="2087"/>
                </a:cubicBezTo>
                <a:cubicBezTo>
                  <a:pt x="14309" y="2009"/>
                  <a:pt x="14159" y="1937"/>
                  <a:pt x="14006" y="1868"/>
                </a:cubicBezTo>
                <a:cubicBezTo>
                  <a:pt x="13854" y="1800"/>
                  <a:pt x="13701" y="1733"/>
                  <a:pt x="13547" y="1671"/>
                </a:cubicBezTo>
                <a:cubicBezTo>
                  <a:pt x="13369" y="1597"/>
                  <a:pt x="13191" y="1524"/>
                  <a:pt x="13013" y="1452"/>
                </a:cubicBezTo>
                <a:cubicBezTo>
                  <a:pt x="12830" y="1380"/>
                  <a:pt x="12646" y="1313"/>
                  <a:pt x="12461" y="1251"/>
                </a:cubicBezTo>
                <a:cubicBezTo>
                  <a:pt x="12281" y="1192"/>
                  <a:pt x="12101" y="1135"/>
                  <a:pt x="11924" y="1068"/>
                </a:cubicBezTo>
                <a:cubicBezTo>
                  <a:pt x="11736" y="992"/>
                  <a:pt x="11554" y="909"/>
                  <a:pt x="11369" y="828"/>
                </a:cubicBezTo>
                <a:cubicBezTo>
                  <a:pt x="11205" y="756"/>
                  <a:pt x="11038" y="692"/>
                  <a:pt x="10870" y="627"/>
                </a:cubicBezTo>
                <a:cubicBezTo>
                  <a:pt x="10704" y="563"/>
                  <a:pt x="10539" y="498"/>
                  <a:pt x="10368" y="449"/>
                </a:cubicBezTo>
                <a:cubicBezTo>
                  <a:pt x="10192" y="398"/>
                  <a:pt x="10012" y="357"/>
                  <a:pt x="9832" y="314"/>
                </a:cubicBezTo>
                <a:lnTo>
                  <a:pt x="9832" y="314"/>
                </a:lnTo>
                <a:cubicBezTo>
                  <a:pt x="9838" y="315"/>
                  <a:pt x="9842" y="316"/>
                  <a:pt x="9846" y="316"/>
                </a:cubicBezTo>
                <a:cubicBezTo>
                  <a:pt x="9644" y="268"/>
                  <a:pt x="9442" y="212"/>
                  <a:pt x="9238" y="172"/>
                </a:cubicBezTo>
                <a:cubicBezTo>
                  <a:pt x="9115" y="147"/>
                  <a:pt x="8991" y="128"/>
                  <a:pt x="8868" y="115"/>
                </a:cubicBezTo>
                <a:cubicBezTo>
                  <a:pt x="8762" y="103"/>
                  <a:pt x="8656" y="92"/>
                  <a:pt x="8550" y="79"/>
                </a:cubicBezTo>
                <a:cubicBezTo>
                  <a:pt x="8454" y="67"/>
                  <a:pt x="8359" y="54"/>
                  <a:pt x="8263" y="43"/>
                </a:cubicBezTo>
                <a:cubicBezTo>
                  <a:pt x="8171" y="31"/>
                  <a:pt x="8080" y="17"/>
                  <a:pt x="7987" y="12"/>
                </a:cubicBezTo>
                <a:cubicBezTo>
                  <a:pt x="7930" y="8"/>
                  <a:pt x="7875" y="3"/>
                  <a:pt x="7818" y="2"/>
                </a:cubicBezTo>
                <a:cubicBezTo>
                  <a:pt x="7752" y="2"/>
                  <a:pt x="7686" y="0"/>
                  <a:pt x="7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89;p15">
            <a:extLst>
              <a:ext uri="{FF2B5EF4-FFF2-40B4-BE49-F238E27FC236}">
                <a16:creationId xmlns:a16="http://schemas.microsoft.com/office/drawing/2014/main" id="{8A7F3EC2-69CE-9D79-CF80-9DCB0513A885}"/>
              </a:ext>
            </a:extLst>
          </p:cNvPr>
          <p:cNvGrpSpPr/>
          <p:nvPr/>
        </p:nvGrpSpPr>
        <p:grpSpPr>
          <a:xfrm>
            <a:off x="818504" y="113797"/>
            <a:ext cx="457207" cy="385016"/>
            <a:chOff x="4197900" y="914275"/>
            <a:chExt cx="147225" cy="123875"/>
          </a:xfrm>
        </p:grpSpPr>
        <p:sp>
          <p:nvSpPr>
            <p:cNvPr id="5" name="Google Shape;90;p15">
              <a:extLst>
                <a:ext uri="{FF2B5EF4-FFF2-40B4-BE49-F238E27FC236}">
                  <a16:creationId xmlns:a16="http://schemas.microsoft.com/office/drawing/2014/main" id="{7AC66F31-73DB-D278-A3E4-6842B90B1C07}"/>
                </a:ext>
              </a:extLst>
            </p:cNvPr>
            <p:cNvSpPr/>
            <p:nvPr/>
          </p:nvSpPr>
          <p:spPr>
            <a:xfrm>
              <a:off x="4256950" y="918025"/>
              <a:ext cx="20925" cy="42625"/>
            </a:xfrm>
            <a:custGeom>
              <a:avLst/>
              <a:gdLst/>
              <a:ahLst/>
              <a:cxnLst/>
              <a:rect l="l" t="t" r="r" b="b"/>
              <a:pathLst>
                <a:path w="837" h="1705" extrusionOk="0">
                  <a:moveTo>
                    <a:pt x="553" y="1"/>
                  </a:moveTo>
                  <a:cubicBezTo>
                    <a:pt x="541" y="1"/>
                    <a:pt x="529" y="3"/>
                    <a:pt x="516" y="6"/>
                  </a:cubicBezTo>
                  <a:cubicBezTo>
                    <a:pt x="496" y="13"/>
                    <a:pt x="480" y="17"/>
                    <a:pt x="462" y="27"/>
                  </a:cubicBezTo>
                  <a:cubicBezTo>
                    <a:pt x="455" y="30"/>
                    <a:pt x="449" y="34"/>
                    <a:pt x="444" y="38"/>
                  </a:cubicBezTo>
                  <a:cubicBezTo>
                    <a:pt x="429" y="40"/>
                    <a:pt x="413" y="45"/>
                    <a:pt x="400" y="51"/>
                  </a:cubicBezTo>
                  <a:cubicBezTo>
                    <a:pt x="382" y="59"/>
                    <a:pt x="367" y="64"/>
                    <a:pt x="351" y="77"/>
                  </a:cubicBezTo>
                  <a:cubicBezTo>
                    <a:pt x="331" y="94"/>
                    <a:pt x="317" y="107"/>
                    <a:pt x="301" y="127"/>
                  </a:cubicBezTo>
                  <a:cubicBezTo>
                    <a:pt x="274" y="158"/>
                    <a:pt x="257" y="197"/>
                    <a:pt x="239" y="233"/>
                  </a:cubicBezTo>
                  <a:cubicBezTo>
                    <a:pt x="222" y="270"/>
                    <a:pt x="208" y="304"/>
                    <a:pt x="193" y="340"/>
                  </a:cubicBezTo>
                  <a:cubicBezTo>
                    <a:pt x="162" y="388"/>
                    <a:pt x="133" y="438"/>
                    <a:pt x="114" y="491"/>
                  </a:cubicBezTo>
                  <a:cubicBezTo>
                    <a:pt x="92" y="551"/>
                    <a:pt x="74" y="613"/>
                    <a:pt x="62" y="678"/>
                  </a:cubicBezTo>
                  <a:cubicBezTo>
                    <a:pt x="51" y="745"/>
                    <a:pt x="37" y="812"/>
                    <a:pt x="28" y="881"/>
                  </a:cubicBezTo>
                  <a:cubicBezTo>
                    <a:pt x="13" y="998"/>
                    <a:pt x="0" y="1113"/>
                    <a:pt x="4" y="1230"/>
                  </a:cubicBezTo>
                  <a:cubicBezTo>
                    <a:pt x="5" y="1297"/>
                    <a:pt x="16" y="1370"/>
                    <a:pt x="43" y="1432"/>
                  </a:cubicBezTo>
                  <a:cubicBezTo>
                    <a:pt x="58" y="1470"/>
                    <a:pt x="78" y="1509"/>
                    <a:pt x="109" y="1539"/>
                  </a:cubicBezTo>
                  <a:cubicBezTo>
                    <a:pt x="116" y="1545"/>
                    <a:pt x="125" y="1551"/>
                    <a:pt x="134" y="1557"/>
                  </a:cubicBezTo>
                  <a:cubicBezTo>
                    <a:pt x="141" y="1572"/>
                    <a:pt x="149" y="1586"/>
                    <a:pt x="156" y="1599"/>
                  </a:cubicBezTo>
                  <a:cubicBezTo>
                    <a:pt x="165" y="1613"/>
                    <a:pt x="175" y="1627"/>
                    <a:pt x="186" y="1639"/>
                  </a:cubicBezTo>
                  <a:cubicBezTo>
                    <a:pt x="197" y="1653"/>
                    <a:pt x="214" y="1664"/>
                    <a:pt x="229" y="1673"/>
                  </a:cubicBezTo>
                  <a:cubicBezTo>
                    <a:pt x="257" y="1690"/>
                    <a:pt x="293" y="1704"/>
                    <a:pt x="326" y="1704"/>
                  </a:cubicBezTo>
                  <a:cubicBezTo>
                    <a:pt x="327" y="1704"/>
                    <a:pt x="328" y="1704"/>
                    <a:pt x="329" y="1704"/>
                  </a:cubicBezTo>
                  <a:lnTo>
                    <a:pt x="350" y="1704"/>
                  </a:lnTo>
                  <a:cubicBezTo>
                    <a:pt x="361" y="1704"/>
                    <a:pt x="372" y="1702"/>
                    <a:pt x="382" y="1701"/>
                  </a:cubicBezTo>
                  <a:cubicBezTo>
                    <a:pt x="400" y="1697"/>
                    <a:pt x="418" y="1691"/>
                    <a:pt x="436" y="1684"/>
                  </a:cubicBezTo>
                  <a:cubicBezTo>
                    <a:pt x="456" y="1678"/>
                    <a:pt x="476" y="1664"/>
                    <a:pt x="495" y="1653"/>
                  </a:cubicBezTo>
                  <a:cubicBezTo>
                    <a:pt x="528" y="1634"/>
                    <a:pt x="562" y="1594"/>
                    <a:pt x="579" y="1561"/>
                  </a:cubicBezTo>
                  <a:cubicBezTo>
                    <a:pt x="593" y="1536"/>
                    <a:pt x="605" y="1510"/>
                    <a:pt x="614" y="1484"/>
                  </a:cubicBezTo>
                  <a:cubicBezTo>
                    <a:pt x="626" y="1473"/>
                    <a:pt x="636" y="1459"/>
                    <a:pt x="645" y="1448"/>
                  </a:cubicBezTo>
                  <a:cubicBezTo>
                    <a:pt x="681" y="1402"/>
                    <a:pt x="712" y="1354"/>
                    <a:pt x="734" y="1302"/>
                  </a:cubicBezTo>
                  <a:cubicBezTo>
                    <a:pt x="789" y="1168"/>
                    <a:pt x="821" y="1025"/>
                    <a:pt x="828" y="882"/>
                  </a:cubicBezTo>
                  <a:cubicBezTo>
                    <a:pt x="836" y="755"/>
                    <a:pt x="832" y="624"/>
                    <a:pt x="810" y="499"/>
                  </a:cubicBezTo>
                  <a:cubicBezTo>
                    <a:pt x="811" y="489"/>
                    <a:pt x="811" y="480"/>
                    <a:pt x="810" y="471"/>
                  </a:cubicBezTo>
                  <a:cubicBezTo>
                    <a:pt x="805" y="395"/>
                    <a:pt x="800" y="320"/>
                    <a:pt x="780" y="246"/>
                  </a:cubicBezTo>
                  <a:cubicBezTo>
                    <a:pt x="771" y="208"/>
                    <a:pt x="763" y="168"/>
                    <a:pt x="745" y="134"/>
                  </a:cubicBezTo>
                  <a:cubicBezTo>
                    <a:pt x="729" y="99"/>
                    <a:pt x="702" y="67"/>
                    <a:pt x="671" y="45"/>
                  </a:cubicBezTo>
                  <a:cubicBezTo>
                    <a:pt x="655" y="33"/>
                    <a:pt x="636" y="22"/>
                    <a:pt x="616" y="14"/>
                  </a:cubicBezTo>
                  <a:cubicBezTo>
                    <a:pt x="604" y="9"/>
                    <a:pt x="590" y="6"/>
                    <a:pt x="575" y="3"/>
                  </a:cubicBezTo>
                  <a:cubicBezTo>
                    <a:pt x="568" y="1"/>
                    <a:pt x="5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1;p15">
              <a:extLst>
                <a:ext uri="{FF2B5EF4-FFF2-40B4-BE49-F238E27FC236}">
                  <a16:creationId xmlns:a16="http://schemas.microsoft.com/office/drawing/2014/main" id="{B9B5DCA6-F8BB-401B-3CC1-1674E5F7450B}"/>
                </a:ext>
              </a:extLst>
            </p:cNvPr>
            <p:cNvSpPr/>
            <p:nvPr/>
          </p:nvSpPr>
          <p:spPr>
            <a:xfrm>
              <a:off x="4201350" y="962450"/>
              <a:ext cx="36125" cy="21075"/>
            </a:xfrm>
            <a:custGeom>
              <a:avLst/>
              <a:gdLst/>
              <a:ahLst/>
              <a:cxnLst/>
              <a:rect l="l" t="t" r="r" b="b"/>
              <a:pathLst>
                <a:path w="1445" h="843" extrusionOk="0">
                  <a:moveTo>
                    <a:pt x="409" y="1"/>
                  </a:moveTo>
                  <a:cubicBezTo>
                    <a:pt x="386" y="1"/>
                    <a:pt x="363" y="2"/>
                    <a:pt x="341" y="6"/>
                  </a:cubicBezTo>
                  <a:cubicBezTo>
                    <a:pt x="291" y="16"/>
                    <a:pt x="248" y="46"/>
                    <a:pt x="209" y="74"/>
                  </a:cubicBezTo>
                  <a:cubicBezTo>
                    <a:pt x="170" y="104"/>
                    <a:pt x="131" y="141"/>
                    <a:pt x="104" y="181"/>
                  </a:cubicBezTo>
                  <a:cubicBezTo>
                    <a:pt x="69" y="231"/>
                    <a:pt x="36" y="283"/>
                    <a:pt x="20" y="342"/>
                  </a:cubicBezTo>
                  <a:cubicBezTo>
                    <a:pt x="3" y="397"/>
                    <a:pt x="0" y="448"/>
                    <a:pt x="2" y="504"/>
                  </a:cubicBezTo>
                  <a:cubicBezTo>
                    <a:pt x="4" y="525"/>
                    <a:pt x="8" y="544"/>
                    <a:pt x="13" y="566"/>
                  </a:cubicBezTo>
                  <a:cubicBezTo>
                    <a:pt x="20" y="589"/>
                    <a:pt x="26" y="614"/>
                    <a:pt x="37" y="638"/>
                  </a:cubicBezTo>
                  <a:cubicBezTo>
                    <a:pt x="49" y="662"/>
                    <a:pt x="59" y="679"/>
                    <a:pt x="75" y="701"/>
                  </a:cubicBezTo>
                  <a:cubicBezTo>
                    <a:pt x="86" y="718"/>
                    <a:pt x="100" y="729"/>
                    <a:pt x="115" y="743"/>
                  </a:cubicBezTo>
                  <a:cubicBezTo>
                    <a:pt x="154" y="783"/>
                    <a:pt x="208" y="805"/>
                    <a:pt x="258" y="822"/>
                  </a:cubicBezTo>
                  <a:cubicBezTo>
                    <a:pt x="299" y="836"/>
                    <a:pt x="345" y="843"/>
                    <a:pt x="388" y="843"/>
                  </a:cubicBezTo>
                  <a:cubicBezTo>
                    <a:pt x="393" y="843"/>
                    <a:pt x="399" y="843"/>
                    <a:pt x="404" y="842"/>
                  </a:cubicBezTo>
                  <a:lnTo>
                    <a:pt x="418" y="842"/>
                  </a:lnTo>
                  <a:cubicBezTo>
                    <a:pt x="480" y="839"/>
                    <a:pt x="542" y="832"/>
                    <a:pt x="600" y="811"/>
                  </a:cubicBezTo>
                  <a:cubicBezTo>
                    <a:pt x="647" y="795"/>
                    <a:pt x="696" y="777"/>
                    <a:pt x="740" y="754"/>
                  </a:cubicBezTo>
                  <a:cubicBezTo>
                    <a:pt x="743" y="754"/>
                    <a:pt x="744" y="755"/>
                    <a:pt x="748" y="755"/>
                  </a:cubicBezTo>
                  <a:cubicBezTo>
                    <a:pt x="772" y="758"/>
                    <a:pt x="796" y="760"/>
                    <a:pt x="820" y="760"/>
                  </a:cubicBezTo>
                  <a:cubicBezTo>
                    <a:pt x="848" y="760"/>
                    <a:pt x="877" y="758"/>
                    <a:pt x="905" y="753"/>
                  </a:cubicBezTo>
                  <a:cubicBezTo>
                    <a:pt x="932" y="759"/>
                    <a:pt x="958" y="764"/>
                    <a:pt x="985" y="764"/>
                  </a:cubicBezTo>
                  <a:cubicBezTo>
                    <a:pt x="995" y="764"/>
                    <a:pt x="1005" y="763"/>
                    <a:pt x="1015" y="762"/>
                  </a:cubicBezTo>
                  <a:cubicBezTo>
                    <a:pt x="1051" y="758"/>
                    <a:pt x="1089" y="755"/>
                    <a:pt x="1123" y="742"/>
                  </a:cubicBezTo>
                  <a:cubicBezTo>
                    <a:pt x="1156" y="732"/>
                    <a:pt x="1182" y="722"/>
                    <a:pt x="1214" y="706"/>
                  </a:cubicBezTo>
                  <a:cubicBezTo>
                    <a:pt x="1235" y="696"/>
                    <a:pt x="1256" y="685"/>
                    <a:pt x="1276" y="670"/>
                  </a:cubicBezTo>
                  <a:cubicBezTo>
                    <a:pt x="1297" y="661"/>
                    <a:pt x="1317" y="649"/>
                    <a:pt x="1334" y="636"/>
                  </a:cubicBezTo>
                  <a:cubicBezTo>
                    <a:pt x="1353" y="621"/>
                    <a:pt x="1366" y="608"/>
                    <a:pt x="1381" y="589"/>
                  </a:cubicBezTo>
                  <a:cubicBezTo>
                    <a:pt x="1394" y="574"/>
                    <a:pt x="1401" y="559"/>
                    <a:pt x="1410" y="543"/>
                  </a:cubicBezTo>
                  <a:cubicBezTo>
                    <a:pt x="1421" y="521"/>
                    <a:pt x="1426" y="497"/>
                    <a:pt x="1427" y="473"/>
                  </a:cubicBezTo>
                  <a:cubicBezTo>
                    <a:pt x="1433" y="454"/>
                    <a:pt x="1436" y="439"/>
                    <a:pt x="1441" y="413"/>
                  </a:cubicBezTo>
                  <a:cubicBezTo>
                    <a:pt x="1444" y="389"/>
                    <a:pt x="1442" y="373"/>
                    <a:pt x="1440" y="350"/>
                  </a:cubicBezTo>
                  <a:cubicBezTo>
                    <a:pt x="1437" y="315"/>
                    <a:pt x="1424" y="284"/>
                    <a:pt x="1405" y="258"/>
                  </a:cubicBezTo>
                  <a:cubicBezTo>
                    <a:pt x="1400" y="235"/>
                    <a:pt x="1393" y="212"/>
                    <a:pt x="1383" y="192"/>
                  </a:cubicBezTo>
                  <a:cubicBezTo>
                    <a:pt x="1365" y="155"/>
                    <a:pt x="1339" y="123"/>
                    <a:pt x="1306" y="98"/>
                  </a:cubicBezTo>
                  <a:cubicBezTo>
                    <a:pt x="1287" y="86"/>
                    <a:pt x="1268" y="73"/>
                    <a:pt x="1249" y="66"/>
                  </a:cubicBezTo>
                  <a:cubicBezTo>
                    <a:pt x="1229" y="60"/>
                    <a:pt x="1208" y="51"/>
                    <a:pt x="1187" y="49"/>
                  </a:cubicBezTo>
                  <a:cubicBezTo>
                    <a:pt x="1172" y="48"/>
                    <a:pt x="1157" y="48"/>
                    <a:pt x="1142" y="47"/>
                  </a:cubicBezTo>
                  <a:cubicBezTo>
                    <a:pt x="1126" y="49"/>
                    <a:pt x="1111" y="51"/>
                    <a:pt x="1096" y="52"/>
                  </a:cubicBezTo>
                  <a:cubicBezTo>
                    <a:pt x="1071" y="56"/>
                    <a:pt x="1047" y="66"/>
                    <a:pt x="1022" y="76"/>
                  </a:cubicBezTo>
                  <a:cubicBezTo>
                    <a:pt x="1007" y="81"/>
                    <a:pt x="992" y="88"/>
                    <a:pt x="980" y="96"/>
                  </a:cubicBezTo>
                  <a:cubicBezTo>
                    <a:pt x="969" y="93"/>
                    <a:pt x="959" y="92"/>
                    <a:pt x="949" y="89"/>
                  </a:cubicBezTo>
                  <a:cubicBezTo>
                    <a:pt x="934" y="88"/>
                    <a:pt x="917" y="87"/>
                    <a:pt x="901" y="87"/>
                  </a:cubicBezTo>
                  <a:cubicBezTo>
                    <a:pt x="895" y="87"/>
                    <a:pt x="889" y="87"/>
                    <a:pt x="883" y="87"/>
                  </a:cubicBezTo>
                  <a:cubicBezTo>
                    <a:pt x="867" y="78"/>
                    <a:pt x="852" y="70"/>
                    <a:pt x="835" y="63"/>
                  </a:cubicBezTo>
                  <a:cubicBezTo>
                    <a:pt x="807" y="53"/>
                    <a:pt x="781" y="40"/>
                    <a:pt x="753" y="34"/>
                  </a:cubicBezTo>
                  <a:cubicBezTo>
                    <a:pt x="714" y="25"/>
                    <a:pt x="694" y="22"/>
                    <a:pt x="657" y="22"/>
                  </a:cubicBezTo>
                  <a:cubicBezTo>
                    <a:pt x="642" y="22"/>
                    <a:pt x="630" y="22"/>
                    <a:pt x="615" y="23"/>
                  </a:cubicBezTo>
                  <a:cubicBezTo>
                    <a:pt x="583" y="16"/>
                    <a:pt x="551" y="11"/>
                    <a:pt x="518" y="9"/>
                  </a:cubicBezTo>
                  <a:cubicBezTo>
                    <a:pt x="483" y="5"/>
                    <a:pt x="446"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p15">
              <a:extLst>
                <a:ext uri="{FF2B5EF4-FFF2-40B4-BE49-F238E27FC236}">
                  <a16:creationId xmlns:a16="http://schemas.microsoft.com/office/drawing/2014/main" id="{D58CD558-81FE-5857-34AD-F35439BAA743}"/>
                </a:ext>
              </a:extLst>
            </p:cNvPr>
            <p:cNvSpPr/>
            <p:nvPr/>
          </p:nvSpPr>
          <p:spPr>
            <a:xfrm>
              <a:off x="4257825" y="992750"/>
              <a:ext cx="18925" cy="40775"/>
            </a:xfrm>
            <a:custGeom>
              <a:avLst/>
              <a:gdLst/>
              <a:ahLst/>
              <a:cxnLst/>
              <a:rect l="l" t="t" r="r" b="b"/>
              <a:pathLst>
                <a:path w="757" h="1631" extrusionOk="0">
                  <a:moveTo>
                    <a:pt x="379" y="0"/>
                  </a:moveTo>
                  <a:cubicBezTo>
                    <a:pt x="318" y="0"/>
                    <a:pt x="258" y="29"/>
                    <a:pt x="223" y="79"/>
                  </a:cubicBezTo>
                  <a:cubicBezTo>
                    <a:pt x="194" y="120"/>
                    <a:pt x="176" y="162"/>
                    <a:pt x="158" y="208"/>
                  </a:cubicBezTo>
                  <a:cubicBezTo>
                    <a:pt x="135" y="273"/>
                    <a:pt x="114" y="338"/>
                    <a:pt x="100" y="408"/>
                  </a:cubicBezTo>
                  <a:cubicBezTo>
                    <a:pt x="74" y="542"/>
                    <a:pt x="53" y="678"/>
                    <a:pt x="48" y="814"/>
                  </a:cubicBezTo>
                  <a:cubicBezTo>
                    <a:pt x="31" y="882"/>
                    <a:pt x="18" y="951"/>
                    <a:pt x="11" y="1023"/>
                  </a:cubicBezTo>
                  <a:cubicBezTo>
                    <a:pt x="1" y="1093"/>
                    <a:pt x="0" y="1159"/>
                    <a:pt x="7" y="1230"/>
                  </a:cubicBezTo>
                  <a:cubicBezTo>
                    <a:pt x="11" y="1282"/>
                    <a:pt x="27" y="1329"/>
                    <a:pt x="48" y="1378"/>
                  </a:cubicBezTo>
                  <a:cubicBezTo>
                    <a:pt x="81" y="1456"/>
                    <a:pt x="160" y="1520"/>
                    <a:pt x="245" y="1540"/>
                  </a:cubicBezTo>
                  <a:cubicBezTo>
                    <a:pt x="256" y="1555"/>
                    <a:pt x="269" y="1570"/>
                    <a:pt x="281" y="1583"/>
                  </a:cubicBezTo>
                  <a:cubicBezTo>
                    <a:pt x="310" y="1609"/>
                    <a:pt x="339" y="1620"/>
                    <a:pt x="375" y="1627"/>
                  </a:cubicBezTo>
                  <a:cubicBezTo>
                    <a:pt x="385" y="1628"/>
                    <a:pt x="395" y="1630"/>
                    <a:pt x="405" y="1630"/>
                  </a:cubicBezTo>
                  <a:lnTo>
                    <a:pt x="418" y="1630"/>
                  </a:lnTo>
                  <a:cubicBezTo>
                    <a:pt x="431" y="1630"/>
                    <a:pt x="442" y="1627"/>
                    <a:pt x="455" y="1622"/>
                  </a:cubicBezTo>
                  <a:cubicBezTo>
                    <a:pt x="466" y="1620"/>
                    <a:pt x="476" y="1617"/>
                    <a:pt x="484" y="1614"/>
                  </a:cubicBezTo>
                  <a:cubicBezTo>
                    <a:pt x="505" y="1606"/>
                    <a:pt x="524" y="1594"/>
                    <a:pt x="539" y="1580"/>
                  </a:cubicBezTo>
                  <a:cubicBezTo>
                    <a:pt x="562" y="1562"/>
                    <a:pt x="584" y="1538"/>
                    <a:pt x="600" y="1513"/>
                  </a:cubicBezTo>
                  <a:cubicBezTo>
                    <a:pt x="621" y="1481"/>
                    <a:pt x="637" y="1447"/>
                    <a:pt x="653" y="1413"/>
                  </a:cubicBezTo>
                  <a:cubicBezTo>
                    <a:pt x="658" y="1399"/>
                    <a:pt x="664" y="1387"/>
                    <a:pt x="668" y="1373"/>
                  </a:cubicBezTo>
                  <a:cubicBezTo>
                    <a:pt x="672" y="1363"/>
                    <a:pt x="674" y="1352"/>
                    <a:pt x="678" y="1341"/>
                  </a:cubicBezTo>
                  <a:cubicBezTo>
                    <a:pt x="679" y="1337"/>
                    <a:pt x="681" y="1332"/>
                    <a:pt x="683" y="1328"/>
                  </a:cubicBezTo>
                  <a:cubicBezTo>
                    <a:pt x="698" y="1275"/>
                    <a:pt x="711" y="1223"/>
                    <a:pt x="723" y="1168"/>
                  </a:cubicBezTo>
                  <a:cubicBezTo>
                    <a:pt x="744" y="1032"/>
                    <a:pt x="757" y="892"/>
                    <a:pt x="750" y="751"/>
                  </a:cubicBezTo>
                  <a:cubicBezTo>
                    <a:pt x="749" y="725"/>
                    <a:pt x="745" y="700"/>
                    <a:pt x="743" y="674"/>
                  </a:cubicBezTo>
                  <a:cubicBezTo>
                    <a:pt x="737" y="609"/>
                    <a:pt x="730" y="543"/>
                    <a:pt x="718" y="480"/>
                  </a:cubicBezTo>
                  <a:cubicBezTo>
                    <a:pt x="719" y="418"/>
                    <a:pt x="720" y="355"/>
                    <a:pt x="715" y="293"/>
                  </a:cubicBezTo>
                  <a:cubicBezTo>
                    <a:pt x="710" y="244"/>
                    <a:pt x="707" y="198"/>
                    <a:pt x="685" y="153"/>
                  </a:cubicBezTo>
                  <a:cubicBezTo>
                    <a:pt x="658" y="97"/>
                    <a:pt x="591" y="46"/>
                    <a:pt x="526" y="46"/>
                  </a:cubicBezTo>
                  <a:cubicBezTo>
                    <a:pt x="523" y="46"/>
                    <a:pt x="521" y="46"/>
                    <a:pt x="518" y="46"/>
                  </a:cubicBezTo>
                  <a:cubicBezTo>
                    <a:pt x="509" y="46"/>
                    <a:pt x="501" y="47"/>
                    <a:pt x="492" y="49"/>
                  </a:cubicBezTo>
                  <a:cubicBezTo>
                    <a:pt x="473" y="28"/>
                    <a:pt x="450" y="11"/>
                    <a:pt x="421" y="5"/>
                  </a:cubicBezTo>
                  <a:cubicBezTo>
                    <a:pt x="407" y="2"/>
                    <a:pt x="393"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p15">
              <a:extLst>
                <a:ext uri="{FF2B5EF4-FFF2-40B4-BE49-F238E27FC236}">
                  <a16:creationId xmlns:a16="http://schemas.microsoft.com/office/drawing/2014/main" id="{EB50201C-1403-3029-6FB1-D52C55E94F7A}"/>
                </a:ext>
              </a:extLst>
            </p:cNvPr>
            <p:cNvSpPr/>
            <p:nvPr/>
          </p:nvSpPr>
          <p:spPr>
            <a:xfrm>
              <a:off x="4301800" y="965925"/>
              <a:ext cx="40350" cy="20400"/>
            </a:xfrm>
            <a:custGeom>
              <a:avLst/>
              <a:gdLst/>
              <a:ahLst/>
              <a:cxnLst/>
              <a:rect l="l" t="t" r="r" b="b"/>
              <a:pathLst>
                <a:path w="1614" h="816" extrusionOk="0">
                  <a:moveTo>
                    <a:pt x="714" y="1"/>
                  </a:moveTo>
                  <a:cubicBezTo>
                    <a:pt x="574" y="1"/>
                    <a:pt x="426" y="27"/>
                    <a:pt x="298" y="89"/>
                  </a:cubicBezTo>
                  <a:cubicBezTo>
                    <a:pt x="248" y="113"/>
                    <a:pt x="195" y="139"/>
                    <a:pt x="152" y="173"/>
                  </a:cubicBezTo>
                  <a:cubicBezTo>
                    <a:pt x="112" y="206"/>
                    <a:pt x="77" y="240"/>
                    <a:pt x="48" y="280"/>
                  </a:cubicBezTo>
                  <a:cubicBezTo>
                    <a:pt x="20" y="321"/>
                    <a:pt x="10" y="368"/>
                    <a:pt x="6" y="417"/>
                  </a:cubicBezTo>
                  <a:cubicBezTo>
                    <a:pt x="3" y="435"/>
                    <a:pt x="4" y="459"/>
                    <a:pt x="8" y="481"/>
                  </a:cubicBezTo>
                  <a:cubicBezTo>
                    <a:pt x="1" y="560"/>
                    <a:pt x="13" y="645"/>
                    <a:pt x="74" y="702"/>
                  </a:cubicBezTo>
                  <a:cubicBezTo>
                    <a:pt x="97" y="724"/>
                    <a:pt x="122" y="748"/>
                    <a:pt x="152" y="764"/>
                  </a:cubicBezTo>
                  <a:cubicBezTo>
                    <a:pt x="177" y="778"/>
                    <a:pt x="198" y="786"/>
                    <a:pt x="225" y="795"/>
                  </a:cubicBezTo>
                  <a:cubicBezTo>
                    <a:pt x="266" y="810"/>
                    <a:pt x="312" y="815"/>
                    <a:pt x="356" y="815"/>
                  </a:cubicBezTo>
                  <a:cubicBezTo>
                    <a:pt x="360" y="815"/>
                    <a:pt x="365" y="815"/>
                    <a:pt x="369" y="815"/>
                  </a:cubicBezTo>
                  <a:lnTo>
                    <a:pt x="395" y="815"/>
                  </a:lnTo>
                  <a:cubicBezTo>
                    <a:pt x="482" y="812"/>
                    <a:pt x="566" y="798"/>
                    <a:pt x="651" y="773"/>
                  </a:cubicBezTo>
                  <a:cubicBezTo>
                    <a:pt x="695" y="766"/>
                    <a:pt x="741" y="760"/>
                    <a:pt x="786" y="749"/>
                  </a:cubicBezTo>
                  <a:lnTo>
                    <a:pt x="803" y="749"/>
                  </a:lnTo>
                  <a:cubicBezTo>
                    <a:pt x="859" y="748"/>
                    <a:pt x="915" y="741"/>
                    <a:pt x="967" y="724"/>
                  </a:cubicBezTo>
                  <a:cubicBezTo>
                    <a:pt x="968" y="724"/>
                    <a:pt x="968" y="724"/>
                    <a:pt x="969" y="723"/>
                  </a:cubicBezTo>
                  <a:cubicBezTo>
                    <a:pt x="1030" y="723"/>
                    <a:pt x="1090" y="718"/>
                    <a:pt x="1147" y="702"/>
                  </a:cubicBezTo>
                  <a:cubicBezTo>
                    <a:pt x="1188" y="692"/>
                    <a:pt x="1227" y="683"/>
                    <a:pt x="1266" y="667"/>
                  </a:cubicBezTo>
                  <a:cubicBezTo>
                    <a:pt x="1304" y="654"/>
                    <a:pt x="1343" y="637"/>
                    <a:pt x="1381" y="623"/>
                  </a:cubicBezTo>
                  <a:cubicBezTo>
                    <a:pt x="1473" y="586"/>
                    <a:pt x="1556" y="520"/>
                    <a:pt x="1592" y="424"/>
                  </a:cubicBezTo>
                  <a:cubicBezTo>
                    <a:pt x="1614" y="356"/>
                    <a:pt x="1602" y="270"/>
                    <a:pt x="1551" y="212"/>
                  </a:cubicBezTo>
                  <a:cubicBezTo>
                    <a:pt x="1491" y="140"/>
                    <a:pt x="1386" y="108"/>
                    <a:pt x="1295" y="108"/>
                  </a:cubicBezTo>
                  <a:cubicBezTo>
                    <a:pt x="1289" y="108"/>
                    <a:pt x="1284" y="108"/>
                    <a:pt x="1279" y="108"/>
                  </a:cubicBezTo>
                  <a:cubicBezTo>
                    <a:pt x="1256" y="109"/>
                    <a:pt x="1234" y="110"/>
                    <a:pt x="1211" y="112"/>
                  </a:cubicBezTo>
                  <a:cubicBezTo>
                    <a:pt x="1185" y="109"/>
                    <a:pt x="1157" y="107"/>
                    <a:pt x="1128" y="107"/>
                  </a:cubicBezTo>
                  <a:cubicBezTo>
                    <a:pt x="1117" y="98"/>
                    <a:pt x="1105" y="88"/>
                    <a:pt x="1093" y="81"/>
                  </a:cubicBezTo>
                  <a:cubicBezTo>
                    <a:pt x="1058" y="56"/>
                    <a:pt x="1012" y="36"/>
                    <a:pt x="970" y="31"/>
                  </a:cubicBezTo>
                  <a:cubicBezTo>
                    <a:pt x="948" y="27"/>
                    <a:pt x="927" y="26"/>
                    <a:pt x="905" y="26"/>
                  </a:cubicBezTo>
                  <a:cubicBezTo>
                    <a:pt x="843" y="10"/>
                    <a:pt x="778" y="1"/>
                    <a:pt x="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p15">
              <a:extLst>
                <a:ext uri="{FF2B5EF4-FFF2-40B4-BE49-F238E27FC236}">
                  <a16:creationId xmlns:a16="http://schemas.microsoft.com/office/drawing/2014/main" id="{A2E19168-B0FC-993C-13AF-322EDEB9949A}"/>
                </a:ext>
              </a:extLst>
            </p:cNvPr>
            <p:cNvSpPr/>
            <p:nvPr/>
          </p:nvSpPr>
          <p:spPr>
            <a:xfrm>
              <a:off x="4258800" y="918300"/>
              <a:ext cx="18575" cy="21800"/>
            </a:xfrm>
            <a:custGeom>
              <a:avLst/>
              <a:gdLst/>
              <a:ahLst/>
              <a:cxnLst/>
              <a:rect l="l" t="t" r="r" b="b"/>
              <a:pathLst>
                <a:path w="743" h="872" extrusionOk="0">
                  <a:moveTo>
                    <a:pt x="418" y="1"/>
                  </a:moveTo>
                  <a:cubicBezTo>
                    <a:pt x="387" y="1"/>
                    <a:pt x="355" y="6"/>
                    <a:pt x="325" y="18"/>
                  </a:cubicBezTo>
                  <a:cubicBezTo>
                    <a:pt x="305" y="26"/>
                    <a:pt x="285" y="34"/>
                    <a:pt x="268" y="44"/>
                  </a:cubicBezTo>
                  <a:cubicBezTo>
                    <a:pt x="241" y="54"/>
                    <a:pt x="216" y="69"/>
                    <a:pt x="195" y="87"/>
                  </a:cubicBezTo>
                  <a:cubicBezTo>
                    <a:pt x="155" y="121"/>
                    <a:pt x="122" y="161"/>
                    <a:pt x="95" y="203"/>
                  </a:cubicBezTo>
                  <a:cubicBezTo>
                    <a:pt x="83" y="216"/>
                    <a:pt x="73" y="229"/>
                    <a:pt x="66" y="243"/>
                  </a:cubicBezTo>
                  <a:cubicBezTo>
                    <a:pt x="49" y="270"/>
                    <a:pt x="38" y="292"/>
                    <a:pt x="25" y="320"/>
                  </a:cubicBezTo>
                  <a:cubicBezTo>
                    <a:pt x="4" y="367"/>
                    <a:pt x="2" y="421"/>
                    <a:pt x="1" y="471"/>
                  </a:cubicBezTo>
                  <a:cubicBezTo>
                    <a:pt x="1" y="488"/>
                    <a:pt x="4" y="504"/>
                    <a:pt x="7" y="521"/>
                  </a:cubicBezTo>
                  <a:lnTo>
                    <a:pt x="7" y="531"/>
                  </a:lnTo>
                  <a:cubicBezTo>
                    <a:pt x="9" y="585"/>
                    <a:pt x="26" y="634"/>
                    <a:pt x="49" y="682"/>
                  </a:cubicBezTo>
                  <a:cubicBezTo>
                    <a:pt x="71" y="729"/>
                    <a:pt x="110" y="774"/>
                    <a:pt x="153" y="804"/>
                  </a:cubicBezTo>
                  <a:cubicBezTo>
                    <a:pt x="194" y="833"/>
                    <a:pt x="237" y="851"/>
                    <a:pt x="284" y="863"/>
                  </a:cubicBezTo>
                  <a:cubicBezTo>
                    <a:pt x="309" y="870"/>
                    <a:pt x="334" y="872"/>
                    <a:pt x="360" y="872"/>
                  </a:cubicBezTo>
                  <a:cubicBezTo>
                    <a:pt x="384" y="870"/>
                    <a:pt x="410" y="867"/>
                    <a:pt x="434" y="863"/>
                  </a:cubicBezTo>
                  <a:cubicBezTo>
                    <a:pt x="484" y="854"/>
                    <a:pt x="528" y="830"/>
                    <a:pt x="569" y="802"/>
                  </a:cubicBezTo>
                  <a:cubicBezTo>
                    <a:pt x="680" y="730"/>
                    <a:pt x="738" y="595"/>
                    <a:pt x="736" y="462"/>
                  </a:cubicBezTo>
                  <a:cubicBezTo>
                    <a:pt x="743" y="404"/>
                    <a:pt x="740" y="347"/>
                    <a:pt x="731" y="290"/>
                  </a:cubicBezTo>
                  <a:cubicBezTo>
                    <a:pt x="722" y="230"/>
                    <a:pt x="695" y="176"/>
                    <a:pt x="661" y="126"/>
                  </a:cubicBezTo>
                  <a:cubicBezTo>
                    <a:pt x="640" y="94"/>
                    <a:pt x="607" y="64"/>
                    <a:pt x="574" y="44"/>
                  </a:cubicBezTo>
                  <a:cubicBezTo>
                    <a:pt x="527" y="17"/>
                    <a:pt x="473"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5;p15">
              <a:extLst>
                <a:ext uri="{FF2B5EF4-FFF2-40B4-BE49-F238E27FC236}">
                  <a16:creationId xmlns:a16="http://schemas.microsoft.com/office/drawing/2014/main" id="{06DBDBAC-AA05-3B67-FE55-33948AA1DE23}"/>
                </a:ext>
              </a:extLst>
            </p:cNvPr>
            <p:cNvSpPr/>
            <p:nvPr/>
          </p:nvSpPr>
          <p:spPr>
            <a:xfrm>
              <a:off x="4201775" y="962075"/>
              <a:ext cx="22675" cy="18875"/>
            </a:xfrm>
            <a:custGeom>
              <a:avLst/>
              <a:gdLst/>
              <a:ahLst/>
              <a:cxnLst/>
              <a:rect l="l" t="t" r="r" b="b"/>
              <a:pathLst>
                <a:path w="907" h="755" extrusionOk="0">
                  <a:moveTo>
                    <a:pt x="476" y="1"/>
                  </a:moveTo>
                  <a:cubicBezTo>
                    <a:pt x="470" y="1"/>
                    <a:pt x="464" y="1"/>
                    <a:pt x="458" y="1"/>
                  </a:cubicBezTo>
                  <a:cubicBezTo>
                    <a:pt x="457" y="1"/>
                    <a:pt x="455" y="1"/>
                    <a:pt x="454" y="1"/>
                  </a:cubicBezTo>
                  <a:cubicBezTo>
                    <a:pt x="416" y="1"/>
                    <a:pt x="370" y="15"/>
                    <a:pt x="336" y="33"/>
                  </a:cubicBezTo>
                  <a:cubicBezTo>
                    <a:pt x="309" y="48"/>
                    <a:pt x="285" y="67"/>
                    <a:pt x="262" y="89"/>
                  </a:cubicBezTo>
                  <a:cubicBezTo>
                    <a:pt x="204" y="113"/>
                    <a:pt x="149" y="148"/>
                    <a:pt x="108" y="200"/>
                  </a:cubicBezTo>
                  <a:cubicBezTo>
                    <a:pt x="47" y="273"/>
                    <a:pt x="1" y="363"/>
                    <a:pt x="5" y="463"/>
                  </a:cubicBezTo>
                  <a:cubicBezTo>
                    <a:pt x="6" y="497"/>
                    <a:pt x="11" y="541"/>
                    <a:pt x="29" y="574"/>
                  </a:cubicBezTo>
                  <a:cubicBezTo>
                    <a:pt x="44" y="605"/>
                    <a:pt x="61" y="640"/>
                    <a:pt x="87" y="662"/>
                  </a:cubicBezTo>
                  <a:cubicBezTo>
                    <a:pt x="102" y="677"/>
                    <a:pt x="114" y="691"/>
                    <a:pt x="133" y="702"/>
                  </a:cubicBezTo>
                  <a:cubicBezTo>
                    <a:pt x="158" y="716"/>
                    <a:pt x="175" y="725"/>
                    <a:pt x="201" y="735"/>
                  </a:cubicBezTo>
                  <a:cubicBezTo>
                    <a:pt x="233" y="748"/>
                    <a:pt x="272" y="753"/>
                    <a:pt x="307" y="754"/>
                  </a:cubicBezTo>
                  <a:lnTo>
                    <a:pt x="334" y="754"/>
                  </a:lnTo>
                  <a:cubicBezTo>
                    <a:pt x="382" y="753"/>
                    <a:pt x="431" y="746"/>
                    <a:pt x="478" y="729"/>
                  </a:cubicBezTo>
                  <a:cubicBezTo>
                    <a:pt x="486" y="730"/>
                    <a:pt x="495" y="731"/>
                    <a:pt x="503" y="731"/>
                  </a:cubicBezTo>
                  <a:cubicBezTo>
                    <a:pt x="514" y="731"/>
                    <a:pt x="525" y="730"/>
                    <a:pt x="535" y="728"/>
                  </a:cubicBezTo>
                  <a:cubicBezTo>
                    <a:pt x="588" y="720"/>
                    <a:pt x="641" y="701"/>
                    <a:pt x="682" y="666"/>
                  </a:cubicBezTo>
                  <a:cubicBezTo>
                    <a:pt x="685" y="665"/>
                    <a:pt x="689" y="664"/>
                    <a:pt x="691" y="664"/>
                  </a:cubicBezTo>
                  <a:cubicBezTo>
                    <a:pt x="737" y="649"/>
                    <a:pt x="784" y="618"/>
                    <a:pt x="816" y="583"/>
                  </a:cubicBezTo>
                  <a:cubicBezTo>
                    <a:pt x="834" y="563"/>
                    <a:pt x="847" y="547"/>
                    <a:pt x="862" y="525"/>
                  </a:cubicBezTo>
                  <a:cubicBezTo>
                    <a:pt x="872" y="508"/>
                    <a:pt x="880" y="491"/>
                    <a:pt x="887" y="474"/>
                  </a:cubicBezTo>
                  <a:cubicBezTo>
                    <a:pt x="904" y="434"/>
                    <a:pt x="907" y="389"/>
                    <a:pt x="906" y="348"/>
                  </a:cubicBezTo>
                  <a:cubicBezTo>
                    <a:pt x="903" y="314"/>
                    <a:pt x="891" y="270"/>
                    <a:pt x="872" y="241"/>
                  </a:cubicBezTo>
                  <a:cubicBezTo>
                    <a:pt x="842" y="200"/>
                    <a:pt x="814" y="165"/>
                    <a:pt x="774" y="144"/>
                  </a:cubicBezTo>
                  <a:cubicBezTo>
                    <a:pt x="754" y="134"/>
                    <a:pt x="733" y="125"/>
                    <a:pt x="711" y="120"/>
                  </a:cubicBezTo>
                  <a:cubicBezTo>
                    <a:pt x="708" y="115"/>
                    <a:pt x="706" y="112"/>
                    <a:pt x="703" y="109"/>
                  </a:cubicBezTo>
                  <a:cubicBezTo>
                    <a:pt x="676" y="77"/>
                    <a:pt x="640" y="49"/>
                    <a:pt x="603" y="32"/>
                  </a:cubicBezTo>
                  <a:cubicBezTo>
                    <a:pt x="573" y="19"/>
                    <a:pt x="553" y="12"/>
                    <a:pt x="521" y="5"/>
                  </a:cubicBezTo>
                  <a:cubicBezTo>
                    <a:pt x="506" y="1"/>
                    <a:pt x="490"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6;p15">
              <a:extLst>
                <a:ext uri="{FF2B5EF4-FFF2-40B4-BE49-F238E27FC236}">
                  <a16:creationId xmlns:a16="http://schemas.microsoft.com/office/drawing/2014/main" id="{B048B992-6E35-62A2-B8F5-0ACBEEEA0AF2}"/>
                </a:ext>
              </a:extLst>
            </p:cNvPr>
            <p:cNvSpPr/>
            <p:nvPr/>
          </p:nvSpPr>
          <p:spPr>
            <a:xfrm>
              <a:off x="4257750" y="1011500"/>
              <a:ext cx="19225" cy="21200"/>
            </a:xfrm>
            <a:custGeom>
              <a:avLst/>
              <a:gdLst/>
              <a:ahLst/>
              <a:cxnLst/>
              <a:rect l="l" t="t" r="r" b="b"/>
              <a:pathLst>
                <a:path w="769" h="848" extrusionOk="0">
                  <a:moveTo>
                    <a:pt x="401" y="0"/>
                  </a:moveTo>
                  <a:cubicBezTo>
                    <a:pt x="390" y="0"/>
                    <a:pt x="378" y="1"/>
                    <a:pt x="367" y="1"/>
                  </a:cubicBezTo>
                  <a:cubicBezTo>
                    <a:pt x="269" y="7"/>
                    <a:pt x="189" y="66"/>
                    <a:pt x="125" y="138"/>
                  </a:cubicBezTo>
                  <a:cubicBezTo>
                    <a:pt x="83" y="188"/>
                    <a:pt x="57" y="248"/>
                    <a:pt x="36" y="308"/>
                  </a:cubicBezTo>
                  <a:cubicBezTo>
                    <a:pt x="17" y="360"/>
                    <a:pt x="9" y="414"/>
                    <a:pt x="5" y="470"/>
                  </a:cubicBezTo>
                  <a:cubicBezTo>
                    <a:pt x="0" y="564"/>
                    <a:pt x="30" y="667"/>
                    <a:pt x="97" y="737"/>
                  </a:cubicBezTo>
                  <a:cubicBezTo>
                    <a:pt x="141" y="782"/>
                    <a:pt x="187" y="810"/>
                    <a:pt x="247" y="832"/>
                  </a:cubicBezTo>
                  <a:cubicBezTo>
                    <a:pt x="264" y="839"/>
                    <a:pt x="287" y="842"/>
                    <a:pt x="308" y="845"/>
                  </a:cubicBezTo>
                  <a:cubicBezTo>
                    <a:pt x="323" y="846"/>
                    <a:pt x="340" y="847"/>
                    <a:pt x="356" y="847"/>
                  </a:cubicBezTo>
                  <a:lnTo>
                    <a:pt x="360" y="847"/>
                  </a:lnTo>
                  <a:cubicBezTo>
                    <a:pt x="373" y="847"/>
                    <a:pt x="387" y="844"/>
                    <a:pt x="402" y="840"/>
                  </a:cubicBezTo>
                  <a:cubicBezTo>
                    <a:pt x="409" y="842"/>
                    <a:pt x="417" y="842"/>
                    <a:pt x="425" y="842"/>
                  </a:cubicBezTo>
                  <a:cubicBezTo>
                    <a:pt x="465" y="842"/>
                    <a:pt x="504" y="822"/>
                    <a:pt x="525" y="784"/>
                  </a:cubicBezTo>
                  <a:cubicBezTo>
                    <a:pt x="525" y="783"/>
                    <a:pt x="526" y="783"/>
                    <a:pt x="526" y="782"/>
                  </a:cubicBezTo>
                  <a:cubicBezTo>
                    <a:pt x="572" y="753"/>
                    <a:pt x="612" y="720"/>
                    <a:pt x="648" y="681"/>
                  </a:cubicBezTo>
                  <a:cubicBezTo>
                    <a:pt x="686" y="641"/>
                    <a:pt x="721" y="586"/>
                    <a:pt x="737" y="533"/>
                  </a:cubicBezTo>
                  <a:cubicBezTo>
                    <a:pt x="754" y="484"/>
                    <a:pt x="768" y="432"/>
                    <a:pt x="764" y="378"/>
                  </a:cubicBezTo>
                  <a:cubicBezTo>
                    <a:pt x="760" y="326"/>
                    <a:pt x="757" y="272"/>
                    <a:pt x="731" y="223"/>
                  </a:cubicBezTo>
                  <a:cubicBezTo>
                    <a:pt x="721" y="204"/>
                    <a:pt x="711" y="185"/>
                    <a:pt x="698" y="167"/>
                  </a:cubicBezTo>
                  <a:cubicBezTo>
                    <a:pt x="680" y="139"/>
                    <a:pt x="665" y="123"/>
                    <a:pt x="641" y="100"/>
                  </a:cubicBezTo>
                  <a:cubicBezTo>
                    <a:pt x="605" y="62"/>
                    <a:pt x="555" y="39"/>
                    <a:pt x="509" y="19"/>
                  </a:cubicBezTo>
                  <a:cubicBezTo>
                    <a:pt x="475" y="4"/>
                    <a:pt x="438"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7;p15">
              <a:extLst>
                <a:ext uri="{FF2B5EF4-FFF2-40B4-BE49-F238E27FC236}">
                  <a16:creationId xmlns:a16="http://schemas.microsoft.com/office/drawing/2014/main" id="{329AD1FB-7631-A0F1-BDA6-3B54682413B9}"/>
                </a:ext>
              </a:extLst>
            </p:cNvPr>
            <p:cNvSpPr/>
            <p:nvPr/>
          </p:nvSpPr>
          <p:spPr>
            <a:xfrm>
              <a:off x="4316325" y="965375"/>
              <a:ext cx="23650" cy="18650"/>
            </a:xfrm>
            <a:custGeom>
              <a:avLst/>
              <a:gdLst/>
              <a:ahLst/>
              <a:cxnLst/>
              <a:rect l="l" t="t" r="r" b="b"/>
              <a:pathLst>
                <a:path w="946" h="746" extrusionOk="0">
                  <a:moveTo>
                    <a:pt x="432" y="0"/>
                  </a:moveTo>
                  <a:cubicBezTo>
                    <a:pt x="392" y="0"/>
                    <a:pt x="349" y="6"/>
                    <a:pt x="313" y="17"/>
                  </a:cubicBezTo>
                  <a:cubicBezTo>
                    <a:pt x="259" y="34"/>
                    <a:pt x="215" y="57"/>
                    <a:pt x="168" y="89"/>
                  </a:cubicBezTo>
                  <a:cubicBezTo>
                    <a:pt x="130" y="114"/>
                    <a:pt x="99" y="150"/>
                    <a:pt x="71" y="186"/>
                  </a:cubicBezTo>
                  <a:cubicBezTo>
                    <a:pt x="48" y="214"/>
                    <a:pt x="36" y="248"/>
                    <a:pt x="21" y="280"/>
                  </a:cubicBezTo>
                  <a:cubicBezTo>
                    <a:pt x="11" y="299"/>
                    <a:pt x="5" y="325"/>
                    <a:pt x="4" y="346"/>
                  </a:cubicBezTo>
                  <a:cubicBezTo>
                    <a:pt x="3" y="368"/>
                    <a:pt x="1" y="390"/>
                    <a:pt x="3" y="414"/>
                  </a:cubicBezTo>
                  <a:cubicBezTo>
                    <a:pt x="6" y="449"/>
                    <a:pt x="11" y="467"/>
                    <a:pt x="21" y="501"/>
                  </a:cubicBezTo>
                  <a:cubicBezTo>
                    <a:pt x="34" y="544"/>
                    <a:pt x="63" y="580"/>
                    <a:pt x="92" y="612"/>
                  </a:cubicBezTo>
                  <a:cubicBezTo>
                    <a:pt x="123" y="647"/>
                    <a:pt x="161" y="672"/>
                    <a:pt x="202" y="693"/>
                  </a:cubicBezTo>
                  <a:cubicBezTo>
                    <a:pt x="252" y="719"/>
                    <a:pt x="308" y="730"/>
                    <a:pt x="364" y="735"/>
                  </a:cubicBezTo>
                  <a:cubicBezTo>
                    <a:pt x="393" y="743"/>
                    <a:pt x="423" y="745"/>
                    <a:pt x="453" y="745"/>
                  </a:cubicBezTo>
                  <a:cubicBezTo>
                    <a:pt x="459" y="745"/>
                    <a:pt x="464" y="745"/>
                    <a:pt x="469" y="745"/>
                  </a:cubicBezTo>
                  <a:cubicBezTo>
                    <a:pt x="517" y="744"/>
                    <a:pt x="563" y="735"/>
                    <a:pt x="609" y="720"/>
                  </a:cubicBezTo>
                  <a:cubicBezTo>
                    <a:pt x="628" y="714"/>
                    <a:pt x="645" y="707"/>
                    <a:pt x="663" y="697"/>
                  </a:cubicBezTo>
                  <a:cubicBezTo>
                    <a:pt x="685" y="684"/>
                    <a:pt x="707" y="674"/>
                    <a:pt x="726" y="657"/>
                  </a:cubicBezTo>
                  <a:cubicBezTo>
                    <a:pt x="746" y="640"/>
                    <a:pt x="765" y="621"/>
                    <a:pt x="783" y="601"/>
                  </a:cubicBezTo>
                  <a:cubicBezTo>
                    <a:pt x="800" y="589"/>
                    <a:pt x="815" y="578"/>
                    <a:pt x="830" y="564"/>
                  </a:cubicBezTo>
                  <a:cubicBezTo>
                    <a:pt x="867" y="534"/>
                    <a:pt x="907" y="487"/>
                    <a:pt x="923" y="441"/>
                  </a:cubicBezTo>
                  <a:cubicBezTo>
                    <a:pt x="929" y="421"/>
                    <a:pt x="935" y="402"/>
                    <a:pt x="938" y="383"/>
                  </a:cubicBezTo>
                  <a:cubicBezTo>
                    <a:pt x="944" y="350"/>
                    <a:pt x="945" y="332"/>
                    <a:pt x="943" y="302"/>
                  </a:cubicBezTo>
                  <a:cubicBezTo>
                    <a:pt x="940" y="259"/>
                    <a:pt x="917" y="220"/>
                    <a:pt x="896" y="183"/>
                  </a:cubicBezTo>
                  <a:cubicBezTo>
                    <a:pt x="874" y="151"/>
                    <a:pt x="839" y="117"/>
                    <a:pt x="805" y="98"/>
                  </a:cubicBezTo>
                  <a:cubicBezTo>
                    <a:pt x="753" y="69"/>
                    <a:pt x="697" y="49"/>
                    <a:pt x="639" y="42"/>
                  </a:cubicBezTo>
                  <a:cubicBezTo>
                    <a:pt x="581" y="17"/>
                    <a:pt x="522" y="4"/>
                    <a:pt x="459" y="1"/>
                  </a:cubicBezTo>
                  <a:cubicBezTo>
                    <a:pt x="450" y="0"/>
                    <a:pt x="441"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p15">
              <a:extLst>
                <a:ext uri="{FF2B5EF4-FFF2-40B4-BE49-F238E27FC236}">
                  <a16:creationId xmlns:a16="http://schemas.microsoft.com/office/drawing/2014/main" id="{589E9182-E04D-A8C6-6032-6000EF8EFF5C}"/>
                </a:ext>
              </a:extLst>
            </p:cNvPr>
            <p:cNvSpPr/>
            <p:nvPr/>
          </p:nvSpPr>
          <p:spPr>
            <a:xfrm>
              <a:off x="4252575" y="914275"/>
              <a:ext cx="29700" cy="50525"/>
            </a:xfrm>
            <a:custGeom>
              <a:avLst/>
              <a:gdLst/>
              <a:ahLst/>
              <a:cxnLst/>
              <a:rect l="l" t="t" r="r" b="b"/>
              <a:pathLst>
                <a:path w="1188" h="2021" extrusionOk="0">
                  <a:moveTo>
                    <a:pt x="929" y="527"/>
                  </a:moveTo>
                  <a:cubicBezTo>
                    <a:pt x="929" y="529"/>
                    <a:pt x="929" y="532"/>
                    <a:pt x="930" y="534"/>
                  </a:cubicBezTo>
                  <a:lnTo>
                    <a:pt x="930" y="534"/>
                  </a:lnTo>
                  <a:cubicBezTo>
                    <a:pt x="930" y="532"/>
                    <a:pt x="929" y="529"/>
                    <a:pt x="929" y="527"/>
                  </a:cubicBezTo>
                  <a:close/>
                  <a:moveTo>
                    <a:pt x="944" y="606"/>
                  </a:moveTo>
                  <a:cubicBezTo>
                    <a:pt x="944" y="607"/>
                    <a:pt x="944" y="608"/>
                    <a:pt x="944" y="609"/>
                  </a:cubicBezTo>
                  <a:lnTo>
                    <a:pt x="944" y="609"/>
                  </a:lnTo>
                  <a:cubicBezTo>
                    <a:pt x="944" y="608"/>
                    <a:pt x="944" y="607"/>
                    <a:pt x="944" y="606"/>
                  </a:cubicBezTo>
                  <a:close/>
                  <a:moveTo>
                    <a:pt x="864" y="1434"/>
                  </a:moveTo>
                  <a:lnTo>
                    <a:pt x="864" y="1434"/>
                  </a:lnTo>
                  <a:cubicBezTo>
                    <a:pt x="864" y="1434"/>
                    <a:pt x="864" y="1434"/>
                    <a:pt x="864" y="1434"/>
                  </a:cubicBezTo>
                  <a:lnTo>
                    <a:pt x="864" y="1434"/>
                  </a:lnTo>
                  <a:cubicBezTo>
                    <a:pt x="864" y="1434"/>
                    <a:pt x="864" y="1434"/>
                    <a:pt x="864" y="1434"/>
                  </a:cubicBezTo>
                  <a:close/>
                  <a:moveTo>
                    <a:pt x="433" y="1773"/>
                  </a:moveTo>
                  <a:cubicBezTo>
                    <a:pt x="434" y="1773"/>
                    <a:pt x="434" y="1773"/>
                    <a:pt x="434" y="1774"/>
                  </a:cubicBezTo>
                  <a:cubicBezTo>
                    <a:pt x="434" y="1773"/>
                    <a:pt x="433" y="1773"/>
                    <a:pt x="433" y="1773"/>
                  </a:cubicBezTo>
                  <a:close/>
                  <a:moveTo>
                    <a:pt x="683" y="232"/>
                  </a:moveTo>
                  <a:cubicBezTo>
                    <a:pt x="697" y="239"/>
                    <a:pt x="713" y="245"/>
                    <a:pt x="727" y="252"/>
                  </a:cubicBezTo>
                  <a:cubicBezTo>
                    <a:pt x="755" y="270"/>
                    <a:pt x="782" y="288"/>
                    <a:pt x="808" y="308"/>
                  </a:cubicBezTo>
                  <a:lnTo>
                    <a:pt x="806" y="306"/>
                  </a:lnTo>
                  <a:lnTo>
                    <a:pt x="806" y="306"/>
                  </a:lnTo>
                  <a:cubicBezTo>
                    <a:pt x="808" y="307"/>
                    <a:pt x="811" y="310"/>
                    <a:pt x="813" y="312"/>
                  </a:cubicBezTo>
                  <a:cubicBezTo>
                    <a:pt x="815" y="313"/>
                    <a:pt x="816" y="314"/>
                    <a:pt x="818" y="316"/>
                  </a:cubicBezTo>
                  <a:cubicBezTo>
                    <a:pt x="817" y="316"/>
                    <a:pt x="817" y="315"/>
                    <a:pt x="816" y="315"/>
                  </a:cubicBezTo>
                  <a:lnTo>
                    <a:pt x="816" y="315"/>
                  </a:lnTo>
                  <a:cubicBezTo>
                    <a:pt x="821" y="318"/>
                    <a:pt x="826" y="324"/>
                    <a:pt x="832" y="329"/>
                  </a:cubicBezTo>
                  <a:lnTo>
                    <a:pt x="851" y="352"/>
                  </a:lnTo>
                  <a:cubicBezTo>
                    <a:pt x="857" y="360"/>
                    <a:pt x="863" y="368"/>
                    <a:pt x="868" y="377"/>
                  </a:cubicBezTo>
                  <a:cubicBezTo>
                    <a:pt x="882" y="404"/>
                    <a:pt x="895" y="432"/>
                    <a:pt x="906" y="460"/>
                  </a:cubicBezTo>
                  <a:cubicBezTo>
                    <a:pt x="915" y="481"/>
                    <a:pt x="921" y="502"/>
                    <a:pt x="928" y="523"/>
                  </a:cubicBezTo>
                  <a:lnTo>
                    <a:pt x="928" y="523"/>
                  </a:lnTo>
                  <a:cubicBezTo>
                    <a:pt x="928" y="522"/>
                    <a:pt x="927" y="522"/>
                    <a:pt x="927" y="522"/>
                  </a:cubicBezTo>
                  <a:lnTo>
                    <a:pt x="927" y="522"/>
                  </a:lnTo>
                  <a:cubicBezTo>
                    <a:pt x="927" y="523"/>
                    <a:pt x="927" y="524"/>
                    <a:pt x="929" y="525"/>
                  </a:cubicBezTo>
                  <a:cubicBezTo>
                    <a:pt x="930" y="529"/>
                    <a:pt x="931" y="532"/>
                    <a:pt x="931" y="535"/>
                  </a:cubicBezTo>
                  <a:cubicBezTo>
                    <a:pt x="931" y="535"/>
                    <a:pt x="930" y="534"/>
                    <a:pt x="930" y="534"/>
                  </a:cubicBezTo>
                  <a:lnTo>
                    <a:pt x="930" y="534"/>
                  </a:lnTo>
                  <a:cubicBezTo>
                    <a:pt x="935" y="556"/>
                    <a:pt x="939" y="578"/>
                    <a:pt x="942" y="601"/>
                  </a:cubicBezTo>
                  <a:lnTo>
                    <a:pt x="942" y="599"/>
                  </a:lnTo>
                  <a:cubicBezTo>
                    <a:pt x="942" y="600"/>
                    <a:pt x="942" y="602"/>
                    <a:pt x="944" y="604"/>
                  </a:cubicBezTo>
                  <a:cubicBezTo>
                    <a:pt x="944" y="606"/>
                    <a:pt x="945" y="609"/>
                    <a:pt x="945" y="613"/>
                  </a:cubicBezTo>
                  <a:cubicBezTo>
                    <a:pt x="945" y="611"/>
                    <a:pt x="945" y="610"/>
                    <a:pt x="944" y="609"/>
                  </a:cubicBezTo>
                  <a:lnTo>
                    <a:pt x="944" y="609"/>
                  </a:lnTo>
                  <a:cubicBezTo>
                    <a:pt x="953" y="683"/>
                    <a:pt x="961" y="758"/>
                    <a:pt x="962" y="833"/>
                  </a:cubicBezTo>
                  <a:cubicBezTo>
                    <a:pt x="961" y="904"/>
                    <a:pt x="960" y="976"/>
                    <a:pt x="955" y="1051"/>
                  </a:cubicBezTo>
                  <a:lnTo>
                    <a:pt x="955" y="1051"/>
                  </a:lnTo>
                  <a:cubicBezTo>
                    <a:pt x="954" y="1052"/>
                    <a:pt x="954" y="1053"/>
                    <a:pt x="954" y="1055"/>
                  </a:cubicBezTo>
                  <a:cubicBezTo>
                    <a:pt x="954" y="1054"/>
                    <a:pt x="954" y="1053"/>
                    <a:pt x="955" y="1051"/>
                  </a:cubicBezTo>
                  <a:lnTo>
                    <a:pt x="955" y="1051"/>
                  </a:lnTo>
                  <a:cubicBezTo>
                    <a:pt x="955" y="1053"/>
                    <a:pt x="955" y="1054"/>
                    <a:pt x="954" y="1055"/>
                  </a:cubicBezTo>
                  <a:lnTo>
                    <a:pt x="954" y="1056"/>
                  </a:lnTo>
                  <a:cubicBezTo>
                    <a:pt x="944" y="1136"/>
                    <a:pt x="926" y="1214"/>
                    <a:pt x="909" y="1293"/>
                  </a:cubicBezTo>
                  <a:cubicBezTo>
                    <a:pt x="896" y="1339"/>
                    <a:pt x="881" y="1387"/>
                    <a:pt x="864" y="1433"/>
                  </a:cubicBezTo>
                  <a:lnTo>
                    <a:pt x="864" y="1433"/>
                  </a:lnTo>
                  <a:cubicBezTo>
                    <a:pt x="865" y="1432"/>
                    <a:pt x="866" y="1432"/>
                    <a:pt x="866" y="1431"/>
                  </a:cubicBezTo>
                  <a:lnTo>
                    <a:pt x="866" y="1431"/>
                  </a:lnTo>
                  <a:cubicBezTo>
                    <a:pt x="866" y="1432"/>
                    <a:pt x="865" y="1432"/>
                    <a:pt x="864" y="1434"/>
                  </a:cubicBezTo>
                  <a:lnTo>
                    <a:pt x="864" y="1434"/>
                  </a:lnTo>
                  <a:cubicBezTo>
                    <a:pt x="864" y="1434"/>
                    <a:pt x="864" y="1433"/>
                    <a:pt x="864" y="1433"/>
                  </a:cubicBezTo>
                  <a:lnTo>
                    <a:pt x="864" y="1433"/>
                  </a:lnTo>
                  <a:cubicBezTo>
                    <a:pt x="864" y="1434"/>
                    <a:pt x="864" y="1434"/>
                    <a:pt x="864" y="1435"/>
                  </a:cubicBezTo>
                  <a:cubicBezTo>
                    <a:pt x="864" y="1435"/>
                    <a:pt x="864" y="1435"/>
                    <a:pt x="864" y="1434"/>
                  </a:cubicBezTo>
                  <a:lnTo>
                    <a:pt x="864" y="1434"/>
                  </a:lnTo>
                  <a:cubicBezTo>
                    <a:pt x="864" y="1435"/>
                    <a:pt x="864" y="1435"/>
                    <a:pt x="864" y="1436"/>
                  </a:cubicBezTo>
                  <a:cubicBezTo>
                    <a:pt x="842" y="1487"/>
                    <a:pt x="818" y="1535"/>
                    <a:pt x="792" y="1583"/>
                  </a:cubicBezTo>
                  <a:cubicBezTo>
                    <a:pt x="783" y="1601"/>
                    <a:pt x="771" y="1618"/>
                    <a:pt x="758" y="1636"/>
                  </a:cubicBezTo>
                  <a:cubicBezTo>
                    <a:pt x="745" y="1652"/>
                    <a:pt x="733" y="1667"/>
                    <a:pt x="718" y="1683"/>
                  </a:cubicBezTo>
                  <a:cubicBezTo>
                    <a:pt x="697" y="1703"/>
                    <a:pt x="677" y="1722"/>
                    <a:pt x="653" y="1741"/>
                  </a:cubicBezTo>
                  <a:cubicBezTo>
                    <a:pt x="641" y="1749"/>
                    <a:pt x="629" y="1757"/>
                    <a:pt x="616" y="1765"/>
                  </a:cubicBezTo>
                  <a:cubicBezTo>
                    <a:pt x="607" y="1770"/>
                    <a:pt x="596" y="1774"/>
                    <a:pt x="588" y="1778"/>
                  </a:cubicBezTo>
                  <a:cubicBezTo>
                    <a:pt x="581" y="1781"/>
                    <a:pt x="575" y="1783"/>
                    <a:pt x="567" y="1786"/>
                  </a:cubicBezTo>
                  <a:cubicBezTo>
                    <a:pt x="559" y="1788"/>
                    <a:pt x="550" y="1789"/>
                    <a:pt x="543" y="1791"/>
                  </a:cubicBezTo>
                  <a:cubicBezTo>
                    <a:pt x="531" y="1792"/>
                    <a:pt x="519" y="1793"/>
                    <a:pt x="508" y="1793"/>
                  </a:cubicBezTo>
                  <a:lnTo>
                    <a:pt x="497" y="1793"/>
                  </a:lnTo>
                  <a:cubicBezTo>
                    <a:pt x="487" y="1792"/>
                    <a:pt x="476" y="1789"/>
                    <a:pt x="465" y="1788"/>
                  </a:cubicBezTo>
                  <a:cubicBezTo>
                    <a:pt x="461" y="1787"/>
                    <a:pt x="459" y="1786"/>
                    <a:pt x="455" y="1786"/>
                  </a:cubicBezTo>
                  <a:cubicBezTo>
                    <a:pt x="452" y="1784"/>
                    <a:pt x="449" y="1783"/>
                    <a:pt x="446" y="1782"/>
                  </a:cubicBezTo>
                  <a:cubicBezTo>
                    <a:pt x="441" y="1778"/>
                    <a:pt x="434" y="1774"/>
                    <a:pt x="429" y="1769"/>
                  </a:cubicBezTo>
                  <a:lnTo>
                    <a:pt x="429" y="1769"/>
                  </a:lnTo>
                  <a:cubicBezTo>
                    <a:pt x="429" y="1769"/>
                    <a:pt x="429" y="1770"/>
                    <a:pt x="429" y="1770"/>
                  </a:cubicBezTo>
                  <a:lnTo>
                    <a:pt x="429" y="1770"/>
                  </a:lnTo>
                  <a:cubicBezTo>
                    <a:pt x="428" y="1768"/>
                    <a:pt x="426" y="1767"/>
                    <a:pt x="425" y="1766"/>
                  </a:cubicBezTo>
                  <a:cubicBezTo>
                    <a:pt x="424" y="1766"/>
                    <a:pt x="424" y="1765"/>
                    <a:pt x="423" y="1765"/>
                  </a:cubicBezTo>
                  <a:lnTo>
                    <a:pt x="423" y="1765"/>
                  </a:lnTo>
                  <a:lnTo>
                    <a:pt x="424" y="1766"/>
                  </a:lnTo>
                  <a:cubicBezTo>
                    <a:pt x="411" y="1756"/>
                    <a:pt x="399" y="1746"/>
                    <a:pt x="387" y="1734"/>
                  </a:cubicBezTo>
                  <a:cubicBezTo>
                    <a:pt x="377" y="1723"/>
                    <a:pt x="367" y="1714"/>
                    <a:pt x="358" y="1703"/>
                  </a:cubicBezTo>
                  <a:cubicBezTo>
                    <a:pt x="349" y="1690"/>
                    <a:pt x="341" y="1675"/>
                    <a:pt x="332" y="1663"/>
                  </a:cubicBezTo>
                  <a:cubicBezTo>
                    <a:pt x="320" y="1639"/>
                    <a:pt x="309" y="1617"/>
                    <a:pt x="297" y="1593"/>
                  </a:cubicBezTo>
                  <a:cubicBezTo>
                    <a:pt x="286" y="1562"/>
                    <a:pt x="275" y="1531"/>
                    <a:pt x="266" y="1499"/>
                  </a:cubicBezTo>
                  <a:cubicBezTo>
                    <a:pt x="256" y="1453"/>
                    <a:pt x="248" y="1405"/>
                    <a:pt x="239" y="1357"/>
                  </a:cubicBezTo>
                  <a:cubicBezTo>
                    <a:pt x="235" y="1318"/>
                    <a:pt x="233" y="1281"/>
                    <a:pt x="232" y="1242"/>
                  </a:cubicBezTo>
                  <a:cubicBezTo>
                    <a:pt x="233" y="1196"/>
                    <a:pt x="235" y="1149"/>
                    <a:pt x="242" y="1102"/>
                  </a:cubicBezTo>
                  <a:cubicBezTo>
                    <a:pt x="253" y="1023"/>
                    <a:pt x="265" y="944"/>
                    <a:pt x="276" y="865"/>
                  </a:cubicBezTo>
                  <a:cubicBezTo>
                    <a:pt x="290" y="779"/>
                    <a:pt x="302" y="693"/>
                    <a:pt x="322" y="607"/>
                  </a:cubicBezTo>
                  <a:cubicBezTo>
                    <a:pt x="327" y="590"/>
                    <a:pt x="333" y="571"/>
                    <a:pt x="341" y="552"/>
                  </a:cubicBezTo>
                  <a:cubicBezTo>
                    <a:pt x="348" y="536"/>
                    <a:pt x="356" y="521"/>
                    <a:pt x="362" y="505"/>
                  </a:cubicBezTo>
                  <a:cubicBezTo>
                    <a:pt x="393" y="454"/>
                    <a:pt x="426" y="404"/>
                    <a:pt x="461" y="355"/>
                  </a:cubicBezTo>
                  <a:cubicBezTo>
                    <a:pt x="471" y="342"/>
                    <a:pt x="482" y="330"/>
                    <a:pt x="492" y="318"/>
                  </a:cubicBezTo>
                  <a:cubicBezTo>
                    <a:pt x="503" y="308"/>
                    <a:pt x="517" y="298"/>
                    <a:pt x="529" y="287"/>
                  </a:cubicBezTo>
                  <a:cubicBezTo>
                    <a:pt x="548" y="276"/>
                    <a:pt x="565" y="265"/>
                    <a:pt x="585" y="254"/>
                  </a:cubicBezTo>
                  <a:cubicBezTo>
                    <a:pt x="591" y="251"/>
                    <a:pt x="599" y="247"/>
                    <a:pt x="606" y="245"/>
                  </a:cubicBezTo>
                  <a:cubicBezTo>
                    <a:pt x="614" y="242"/>
                    <a:pt x="622" y="240"/>
                    <a:pt x="630" y="237"/>
                  </a:cubicBezTo>
                  <a:cubicBezTo>
                    <a:pt x="632" y="237"/>
                    <a:pt x="636" y="236"/>
                    <a:pt x="638" y="236"/>
                  </a:cubicBezTo>
                  <a:lnTo>
                    <a:pt x="681" y="232"/>
                  </a:lnTo>
                  <a:close/>
                  <a:moveTo>
                    <a:pt x="663" y="1"/>
                  </a:moveTo>
                  <a:cubicBezTo>
                    <a:pt x="647" y="1"/>
                    <a:pt x="631" y="2"/>
                    <a:pt x="616" y="6"/>
                  </a:cubicBezTo>
                  <a:cubicBezTo>
                    <a:pt x="604" y="8"/>
                    <a:pt x="590" y="12"/>
                    <a:pt x="580" y="19"/>
                  </a:cubicBezTo>
                  <a:cubicBezTo>
                    <a:pt x="545" y="28"/>
                    <a:pt x="514" y="39"/>
                    <a:pt x="481" y="54"/>
                  </a:cubicBezTo>
                  <a:cubicBezTo>
                    <a:pt x="441" y="74"/>
                    <a:pt x="399" y="100"/>
                    <a:pt x="366" y="128"/>
                  </a:cubicBezTo>
                  <a:cubicBezTo>
                    <a:pt x="321" y="167"/>
                    <a:pt x="285" y="211"/>
                    <a:pt x="251" y="258"/>
                  </a:cubicBezTo>
                  <a:cubicBezTo>
                    <a:pt x="203" y="327"/>
                    <a:pt x="157" y="396"/>
                    <a:pt x="127" y="474"/>
                  </a:cubicBezTo>
                  <a:cubicBezTo>
                    <a:pt x="101" y="540"/>
                    <a:pt x="86" y="610"/>
                    <a:pt x="74" y="681"/>
                  </a:cubicBezTo>
                  <a:cubicBezTo>
                    <a:pt x="59" y="773"/>
                    <a:pt x="46" y="865"/>
                    <a:pt x="32" y="958"/>
                  </a:cubicBezTo>
                  <a:cubicBezTo>
                    <a:pt x="16" y="1056"/>
                    <a:pt x="1" y="1155"/>
                    <a:pt x="3" y="1255"/>
                  </a:cubicBezTo>
                  <a:cubicBezTo>
                    <a:pt x="5" y="1360"/>
                    <a:pt x="22" y="1467"/>
                    <a:pt x="48" y="1567"/>
                  </a:cubicBezTo>
                  <a:cubicBezTo>
                    <a:pt x="63" y="1619"/>
                    <a:pt x="80" y="1669"/>
                    <a:pt x="103" y="1717"/>
                  </a:cubicBezTo>
                  <a:cubicBezTo>
                    <a:pt x="127" y="1768"/>
                    <a:pt x="156" y="1824"/>
                    <a:pt x="196" y="1865"/>
                  </a:cubicBezTo>
                  <a:cubicBezTo>
                    <a:pt x="234" y="1906"/>
                    <a:pt x="275" y="1942"/>
                    <a:pt x="322" y="1974"/>
                  </a:cubicBezTo>
                  <a:cubicBezTo>
                    <a:pt x="362" y="2000"/>
                    <a:pt x="410" y="2009"/>
                    <a:pt x="455" y="2016"/>
                  </a:cubicBezTo>
                  <a:cubicBezTo>
                    <a:pt x="470" y="2019"/>
                    <a:pt x="486" y="2021"/>
                    <a:pt x="502" y="2021"/>
                  </a:cubicBezTo>
                  <a:cubicBezTo>
                    <a:pt x="507" y="2021"/>
                    <a:pt x="512" y="2020"/>
                    <a:pt x="517" y="2020"/>
                  </a:cubicBezTo>
                  <a:cubicBezTo>
                    <a:pt x="534" y="2020"/>
                    <a:pt x="553" y="2018"/>
                    <a:pt x="570" y="2014"/>
                  </a:cubicBezTo>
                  <a:cubicBezTo>
                    <a:pt x="753" y="1981"/>
                    <a:pt x="903" y="1844"/>
                    <a:pt x="991" y="1684"/>
                  </a:cubicBezTo>
                  <a:cubicBezTo>
                    <a:pt x="1044" y="1587"/>
                    <a:pt x="1089" y="1484"/>
                    <a:pt x="1115" y="1378"/>
                  </a:cubicBezTo>
                  <a:cubicBezTo>
                    <a:pt x="1130" y="1325"/>
                    <a:pt x="1140" y="1270"/>
                    <a:pt x="1153" y="1215"/>
                  </a:cubicBezTo>
                  <a:cubicBezTo>
                    <a:pt x="1163" y="1167"/>
                    <a:pt x="1173" y="1117"/>
                    <a:pt x="1177" y="1069"/>
                  </a:cubicBezTo>
                  <a:cubicBezTo>
                    <a:pt x="1181" y="1014"/>
                    <a:pt x="1183" y="957"/>
                    <a:pt x="1184" y="904"/>
                  </a:cubicBezTo>
                  <a:cubicBezTo>
                    <a:pt x="1185" y="846"/>
                    <a:pt x="1188" y="791"/>
                    <a:pt x="1183" y="734"/>
                  </a:cubicBezTo>
                  <a:cubicBezTo>
                    <a:pt x="1175" y="641"/>
                    <a:pt x="1167" y="545"/>
                    <a:pt x="1141" y="455"/>
                  </a:cubicBezTo>
                  <a:cubicBezTo>
                    <a:pt x="1127" y="404"/>
                    <a:pt x="1107" y="357"/>
                    <a:pt x="1084" y="308"/>
                  </a:cubicBezTo>
                  <a:cubicBezTo>
                    <a:pt x="1064" y="264"/>
                    <a:pt x="1038" y="217"/>
                    <a:pt x="1004" y="182"/>
                  </a:cubicBezTo>
                  <a:cubicBezTo>
                    <a:pt x="973" y="149"/>
                    <a:pt x="940" y="123"/>
                    <a:pt x="904" y="100"/>
                  </a:cubicBezTo>
                  <a:cubicBezTo>
                    <a:pt x="874" y="79"/>
                    <a:pt x="844" y="56"/>
                    <a:pt x="811" y="43"/>
                  </a:cubicBezTo>
                  <a:cubicBezTo>
                    <a:pt x="789" y="33"/>
                    <a:pt x="766" y="22"/>
                    <a:pt x="744" y="14"/>
                  </a:cubicBezTo>
                  <a:cubicBezTo>
                    <a:pt x="718" y="5"/>
                    <a:pt x="690"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p15">
              <a:extLst>
                <a:ext uri="{FF2B5EF4-FFF2-40B4-BE49-F238E27FC236}">
                  <a16:creationId xmlns:a16="http://schemas.microsoft.com/office/drawing/2014/main" id="{90D96920-F6CF-A9AE-B3BC-569AC21B7C72}"/>
                </a:ext>
              </a:extLst>
            </p:cNvPr>
            <p:cNvSpPr/>
            <p:nvPr/>
          </p:nvSpPr>
          <p:spPr>
            <a:xfrm>
              <a:off x="4197900" y="960275"/>
              <a:ext cx="45575" cy="25575"/>
            </a:xfrm>
            <a:custGeom>
              <a:avLst/>
              <a:gdLst/>
              <a:ahLst/>
              <a:cxnLst/>
              <a:rect l="l" t="t" r="r" b="b"/>
              <a:pathLst>
                <a:path w="1823" h="1023" extrusionOk="0">
                  <a:moveTo>
                    <a:pt x="1205" y="11"/>
                  </a:moveTo>
                  <a:cubicBezTo>
                    <a:pt x="1206" y="12"/>
                    <a:pt x="1207" y="12"/>
                    <a:pt x="1207" y="12"/>
                  </a:cubicBezTo>
                  <a:cubicBezTo>
                    <a:pt x="1207" y="12"/>
                    <a:pt x="1206" y="12"/>
                    <a:pt x="1205" y="11"/>
                  </a:cubicBezTo>
                  <a:close/>
                  <a:moveTo>
                    <a:pt x="1039" y="220"/>
                  </a:moveTo>
                  <a:cubicBezTo>
                    <a:pt x="1063" y="220"/>
                    <a:pt x="1087" y="221"/>
                    <a:pt x="1110" y="221"/>
                  </a:cubicBezTo>
                  <a:lnTo>
                    <a:pt x="1109" y="221"/>
                  </a:lnTo>
                  <a:cubicBezTo>
                    <a:pt x="1151" y="226"/>
                    <a:pt x="1192" y="229"/>
                    <a:pt x="1232" y="234"/>
                  </a:cubicBezTo>
                  <a:cubicBezTo>
                    <a:pt x="1233" y="234"/>
                    <a:pt x="1233" y="234"/>
                    <a:pt x="1233" y="236"/>
                  </a:cubicBezTo>
                  <a:cubicBezTo>
                    <a:pt x="1279" y="249"/>
                    <a:pt x="1325" y="265"/>
                    <a:pt x="1367" y="283"/>
                  </a:cubicBezTo>
                  <a:cubicBezTo>
                    <a:pt x="1382" y="291"/>
                    <a:pt x="1395" y="298"/>
                    <a:pt x="1410" y="304"/>
                  </a:cubicBezTo>
                  <a:cubicBezTo>
                    <a:pt x="1415" y="306"/>
                    <a:pt x="1419" y="309"/>
                    <a:pt x="1423" y="311"/>
                  </a:cubicBezTo>
                  <a:cubicBezTo>
                    <a:pt x="1455" y="335"/>
                    <a:pt x="1486" y="360"/>
                    <a:pt x="1517" y="386"/>
                  </a:cubicBezTo>
                  <a:cubicBezTo>
                    <a:pt x="1517" y="386"/>
                    <a:pt x="1517" y="385"/>
                    <a:pt x="1517" y="384"/>
                  </a:cubicBezTo>
                  <a:lnTo>
                    <a:pt x="1517" y="384"/>
                  </a:lnTo>
                  <a:lnTo>
                    <a:pt x="1521" y="389"/>
                  </a:lnTo>
                  <a:cubicBezTo>
                    <a:pt x="1523" y="390"/>
                    <a:pt x="1525" y="392"/>
                    <a:pt x="1526" y="393"/>
                  </a:cubicBezTo>
                  <a:lnTo>
                    <a:pt x="1526" y="393"/>
                  </a:lnTo>
                  <a:cubicBezTo>
                    <a:pt x="1526" y="393"/>
                    <a:pt x="1526" y="393"/>
                    <a:pt x="1524" y="393"/>
                  </a:cubicBezTo>
                  <a:cubicBezTo>
                    <a:pt x="1535" y="402"/>
                    <a:pt x="1544" y="412"/>
                    <a:pt x="1554" y="422"/>
                  </a:cubicBezTo>
                  <a:cubicBezTo>
                    <a:pt x="1558" y="425"/>
                    <a:pt x="1562" y="430"/>
                    <a:pt x="1565" y="435"/>
                  </a:cubicBezTo>
                  <a:cubicBezTo>
                    <a:pt x="1571" y="445"/>
                    <a:pt x="1579" y="458"/>
                    <a:pt x="1585" y="469"/>
                  </a:cubicBezTo>
                  <a:cubicBezTo>
                    <a:pt x="1586" y="470"/>
                    <a:pt x="1586" y="473"/>
                    <a:pt x="1588" y="475"/>
                  </a:cubicBezTo>
                  <a:lnTo>
                    <a:pt x="1588" y="476"/>
                  </a:lnTo>
                  <a:lnTo>
                    <a:pt x="1588" y="480"/>
                  </a:lnTo>
                  <a:cubicBezTo>
                    <a:pt x="1589" y="496"/>
                    <a:pt x="1589" y="511"/>
                    <a:pt x="1589" y="527"/>
                  </a:cubicBezTo>
                  <a:cubicBezTo>
                    <a:pt x="1590" y="534"/>
                    <a:pt x="1590" y="537"/>
                    <a:pt x="1590" y="540"/>
                  </a:cubicBezTo>
                  <a:lnTo>
                    <a:pt x="1583" y="571"/>
                  </a:lnTo>
                  <a:lnTo>
                    <a:pt x="1568" y="609"/>
                  </a:lnTo>
                  <a:cubicBezTo>
                    <a:pt x="1565" y="615"/>
                    <a:pt x="1562" y="620"/>
                    <a:pt x="1558" y="624"/>
                  </a:cubicBezTo>
                  <a:cubicBezTo>
                    <a:pt x="1553" y="631"/>
                    <a:pt x="1547" y="638"/>
                    <a:pt x="1542" y="646"/>
                  </a:cubicBezTo>
                  <a:cubicBezTo>
                    <a:pt x="1535" y="654"/>
                    <a:pt x="1528" y="660"/>
                    <a:pt x="1522" y="666"/>
                  </a:cubicBezTo>
                  <a:cubicBezTo>
                    <a:pt x="1506" y="681"/>
                    <a:pt x="1487" y="693"/>
                    <a:pt x="1468" y="707"/>
                  </a:cubicBezTo>
                  <a:cubicBezTo>
                    <a:pt x="1456" y="714"/>
                    <a:pt x="1444" y="721"/>
                    <a:pt x="1431" y="728"/>
                  </a:cubicBezTo>
                  <a:cubicBezTo>
                    <a:pt x="1422" y="733"/>
                    <a:pt x="1411" y="737"/>
                    <a:pt x="1402" y="742"/>
                  </a:cubicBezTo>
                  <a:cubicBezTo>
                    <a:pt x="1385" y="747"/>
                    <a:pt x="1372" y="752"/>
                    <a:pt x="1357" y="755"/>
                  </a:cubicBezTo>
                  <a:cubicBezTo>
                    <a:pt x="1285" y="769"/>
                    <a:pt x="1211" y="781"/>
                    <a:pt x="1136" y="789"/>
                  </a:cubicBezTo>
                  <a:cubicBezTo>
                    <a:pt x="1066" y="793"/>
                    <a:pt x="995" y="793"/>
                    <a:pt x="924" y="793"/>
                  </a:cubicBezTo>
                  <a:cubicBezTo>
                    <a:pt x="870" y="793"/>
                    <a:pt x="815" y="795"/>
                    <a:pt x="761" y="795"/>
                  </a:cubicBezTo>
                  <a:cubicBezTo>
                    <a:pt x="743" y="795"/>
                    <a:pt x="725" y="795"/>
                    <a:pt x="707" y="794"/>
                  </a:cubicBezTo>
                  <a:cubicBezTo>
                    <a:pt x="628" y="790"/>
                    <a:pt x="548" y="788"/>
                    <a:pt x="470" y="776"/>
                  </a:cubicBezTo>
                  <a:cubicBezTo>
                    <a:pt x="439" y="769"/>
                    <a:pt x="409" y="762"/>
                    <a:pt x="378" y="754"/>
                  </a:cubicBezTo>
                  <a:cubicBezTo>
                    <a:pt x="371" y="750"/>
                    <a:pt x="361" y="748"/>
                    <a:pt x="354" y="744"/>
                  </a:cubicBezTo>
                  <a:cubicBezTo>
                    <a:pt x="349" y="742"/>
                    <a:pt x="344" y="738"/>
                    <a:pt x="340" y="734"/>
                  </a:cubicBezTo>
                  <a:cubicBezTo>
                    <a:pt x="335" y="731"/>
                    <a:pt x="331" y="728"/>
                    <a:pt x="326" y="724"/>
                  </a:cubicBezTo>
                  <a:cubicBezTo>
                    <a:pt x="318" y="716"/>
                    <a:pt x="311" y="708"/>
                    <a:pt x="301" y="699"/>
                  </a:cubicBezTo>
                  <a:lnTo>
                    <a:pt x="301" y="699"/>
                  </a:lnTo>
                  <a:cubicBezTo>
                    <a:pt x="300" y="698"/>
                    <a:pt x="300" y="697"/>
                    <a:pt x="299" y="696"/>
                  </a:cubicBezTo>
                  <a:lnTo>
                    <a:pt x="298" y="695"/>
                  </a:lnTo>
                  <a:cubicBezTo>
                    <a:pt x="298" y="693"/>
                    <a:pt x="296" y="693"/>
                    <a:pt x="296" y="692"/>
                  </a:cubicBezTo>
                  <a:cubicBezTo>
                    <a:pt x="289" y="682"/>
                    <a:pt x="281" y="672"/>
                    <a:pt x="275" y="662"/>
                  </a:cubicBezTo>
                  <a:cubicBezTo>
                    <a:pt x="268" y="651"/>
                    <a:pt x="260" y="639"/>
                    <a:pt x="255" y="626"/>
                  </a:cubicBezTo>
                  <a:cubicBezTo>
                    <a:pt x="252" y="619"/>
                    <a:pt x="249" y="609"/>
                    <a:pt x="245" y="600"/>
                  </a:cubicBezTo>
                  <a:cubicBezTo>
                    <a:pt x="242" y="590"/>
                    <a:pt x="238" y="582"/>
                    <a:pt x="236" y="569"/>
                  </a:cubicBezTo>
                  <a:cubicBezTo>
                    <a:pt x="233" y="554"/>
                    <a:pt x="232" y="540"/>
                    <a:pt x="229" y="525"/>
                  </a:cubicBezTo>
                  <a:lnTo>
                    <a:pt x="229" y="506"/>
                  </a:lnTo>
                  <a:cubicBezTo>
                    <a:pt x="231" y="502"/>
                    <a:pt x="229" y="497"/>
                    <a:pt x="231" y="492"/>
                  </a:cubicBezTo>
                  <a:cubicBezTo>
                    <a:pt x="232" y="489"/>
                    <a:pt x="233" y="484"/>
                    <a:pt x="233" y="479"/>
                  </a:cubicBezTo>
                  <a:cubicBezTo>
                    <a:pt x="236" y="471"/>
                    <a:pt x="238" y="465"/>
                    <a:pt x="243" y="458"/>
                  </a:cubicBezTo>
                  <a:cubicBezTo>
                    <a:pt x="249" y="444"/>
                    <a:pt x="257" y="432"/>
                    <a:pt x="266" y="418"/>
                  </a:cubicBezTo>
                  <a:cubicBezTo>
                    <a:pt x="273" y="411"/>
                    <a:pt x="278" y="403"/>
                    <a:pt x="283" y="396"/>
                  </a:cubicBezTo>
                  <a:cubicBezTo>
                    <a:pt x="296" y="381"/>
                    <a:pt x="310" y="366"/>
                    <a:pt x="325" y="350"/>
                  </a:cubicBezTo>
                  <a:lnTo>
                    <a:pt x="325" y="350"/>
                  </a:lnTo>
                  <a:cubicBezTo>
                    <a:pt x="338" y="339"/>
                    <a:pt x="353" y="329"/>
                    <a:pt x="367" y="318"/>
                  </a:cubicBezTo>
                  <a:cubicBezTo>
                    <a:pt x="374" y="315"/>
                    <a:pt x="379" y="313"/>
                    <a:pt x="384" y="309"/>
                  </a:cubicBezTo>
                  <a:cubicBezTo>
                    <a:pt x="404" y="300"/>
                    <a:pt x="422" y="294"/>
                    <a:pt x="440" y="285"/>
                  </a:cubicBezTo>
                  <a:cubicBezTo>
                    <a:pt x="454" y="282"/>
                    <a:pt x="469" y="278"/>
                    <a:pt x="484" y="274"/>
                  </a:cubicBezTo>
                  <a:cubicBezTo>
                    <a:pt x="587" y="254"/>
                    <a:pt x="691" y="239"/>
                    <a:pt x="796" y="229"/>
                  </a:cubicBezTo>
                  <a:cubicBezTo>
                    <a:pt x="878" y="225"/>
                    <a:pt x="958" y="220"/>
                    <a:pt x="1039" y="220"/>
                  </a:cubicBezTo>
                  <a:close/>
                  <a:moveTo>
                    <a:pt x="1016" y="1"/>
                  </a:moveTo>
                  <a:cubicBezTo>
                    <a:pt x="953" y="1"/>
                    <a:pt x="888" y="6"/>
                    <a:pt x="826" y="9"/>
                  </a:cubicBezTo>
                  <a:cubicBezTo>
                    <a:pt x="748" y="12"/>
                    <a:pt x="672" y="21"/>
                    <a:pt x="597" y="33"/>
                  </a:cubicBezTo>
                  <a:cubicBezTo>
                    <a:pt x="529" y="44"/>
                    <a:pt x="457" y="51"/>
                    <a:pt x="392" y="73"/>
                  </a:cubicBezTo>
                  <a:cubicBezTo>
                    <a:pt x="344" y="88"/>
                    <a:pt x="297" y="108"/>
                    <a:pt x="252" y="131"/>
                  </a:cubicBezTo>
                  <a:cubicBezTo>
                    <a:pt x="185" y="169"/>
                    <a:pt x="128" y="231"/>
                    <a:pt x="83" y="293"/>
                  </a:cubicBezTo>
                  <a:cubicBezTo>
                    <a:pt x="46" y="340"/>
                    <a:pt x="24" y="397"/>
                    <a:pt x="11" y="455"/>
                  </a:cubicBezTo>
                  <a:cubicBezTo>
                    <a:pt x="0" y="506"/>
                    <a:pt x="5" y="559"/>
                    <a:pt x="16" y="611"/>
                  </a:cubicBezTo>
                  <a:cubicBezTo>
                    <a:pt x="31" y="698"/>
                    <a:pt x="77" y="788"/>
                    <a:pt x="138" y="852"/>
                  </a:cubicBezTo>
                  <a:cubicBezTo>
                    <a:pt x="174" y="892"/>
                    <a:pt x="217" y="930"/>
                    <a:pt x="267" y="953"/>
                  </a:cubicBezTo>
                  <a:cubicBezTo>
                    <a:pt x="318" y="975"/>
                    <a:pt x="370" y="989"/>
                    <a:pt x="423" y="1000"/>
                  </a:cubicBezTo>
                  <a:cubicBezTo>
                    <a:pt x="479" y="1010"/>
                    <a:pt x="535" y="1013"/>
                    <a:pt x="591" y="1016"/>
                  </a:cubicBezTo>
                  <a:cubicBezTo>
                    <a:pt x="643" y="1018"/>
                    <a:pt x="696" y="1022"/>
                    <a:pt x="747" y="1022"/>
                  </a:cubicBezTo>
                  <a:cubicBezTo>
                    <a:pt x="799" y="1022"/>
                    <a:pt x="851" y="1020"/>
                    <a:pt x="904" y="1020"/>
                  </a:cubicBezTo>
                  <a:cubicBezTo>
                    <a:pt x="924" y="1020"/>
                    <a:pt x="944" y="1020"/>
                    <a:pt x="964" y="1020"/>
                  </a:cubicBezTo>
                  <a:cubicBezTo>
                    <a:pt x="994" y="1020"/>
                    <a:pt x="1024" y="1020"/>
                    <a:pt x="1053" y="1018"/>
                  </a:cubicBezTo>
                  <a:cubicBezTo>
                    <a:pt x="1104" y="1017"/>
                    <a:pt x="1157" y="1016"/>
                    <a:pt x="1207" y="1008"/>
                  </a:cubicBezTo>
                  <a:cubicBezTo>
                    <a:pt x="1258" y="1002"/>
                    <a:pt x="1307" y="994"/>
                    <a:pt x="1357" y="985"/>
                  </a:cubicBezTo>
                  <a:cubicBezTo>
                    <a:pt x="1414" y="976"/>
                    <a:pt x="1471" y="961"/>
                    <a:pt x="1523" y="936"/>
                  </a:cubicBezTo>
                  <a:cubicBezTo>
                    <a:pt x="1568" y="914"/>
                    <a:pt x="1609" y="888"/>
                    <a:pt x="1647" y="858"/>
                  </a:cubicBezTo>
                  <a:cubicBezTo>
                    <a:pt x="1728" y="796"/>
                    <a:pt x="1780" y="712"/>
                    <a:pt x="1807" y="616"/>
                  </a:cubicBezTo>
                  <a:cubicBezTo>
                    <a:pt x="1817" y="578"/>
                    <a:pt x="1823" y="538"/>
                    <a:pt x="1820" y="500"/>
                  </a:cubicBezTo>
                  <a:cubicBezTo>
                    <a:pt x="1819" y="464"/>
                    <a:pt x="1817" y="427"/>
                    <a:pt x="1801" y="393"/>
                  </a:cubicBezTo>
                  <a:cubicBezTo>
                    <a:pt x="1778" y="351"/>
                    <a:pt x="1755" y="314"/>
                    <a:pt x="1728" y="279"/>
                  </a:cubicBezTo>
                  <a:cubicBezTo>
                    <a:pt x="1699" y="246"/>
                    <a:pt x="1663" y="217"/>
                    <a:pt x="1630" y="191"/>
                  </a:cubicBezTo>
                  <a:cubicBezTo>
                    <a:pt x="1583" y="154"/>
                    <a:pt x="1539" y="119"/>
                    <a:pt x="1486" y="97"/>
                  </a:cubicBezTo>
                  <a:cubicBezTo>
                    <a:pt x="1450" y="78"/>
                    <a:pt x="1415" y="63"/>
                    <a:pt x="1378" y="50"/>
                  </a:cubicBezTo>
                  <a:cubicBezTo>
                    <a:pt x="1366" y="47"/>
                    <a:pt x="1356" y="44"/>
                    <a:pt x="1345" y="40"/>
                  </a:cubicBezTo>
                  <a:cubicBezTo>
                    <a:pt x="1326" y="40"/>
                    <a:pt x="1311" y="37"/>
                    <a:pt x="1294" y="33"/>
                  </a:cubicBezTo>
                  <a:cubicBezTo>
                    <a:pt x="1263" y="24"/>
                    <a:pt x="1228" y="16"/>
                    <a:pt x="1194" y="10"/>
                  </a:cubicBezTo>
                  <a:lnTo>
                    <a:pt x="1194" y="10"/>
                  </a:lnTo>
                  <a:cubicBezTo>
                    <a:pt x="1198" y="11"/>
                    <a:pt x="1201" y="11"/>
                    <a:pt x="1205" y="11"/>
                  </a:cubicBezTo>
                  <a:lnTo>
                    <a:pt x="1205" y="11"/>
                  </a:lnTo>
                  <a:cubicBezTo>
                    <a:pt x="1201" y="11"/>
                    <a:pt x="1197" y="10"/>
                    <a:pt x="1193" y="10"/>
                  </a:cubicBezTo>
                  <a:lnTo>
                    <a:pt x="1193" y="10"/>
                  </a:lnTo>
                  <a:cubicBezTo>
                    <a:pt x="1193" y="10"/>
                    <a:pt x="1193" y="10"/>
                    <a:pt x="1193" y="10"/>
                  </a:cubicBezTo>
                  <a:lnTo>
                    <a:pt x="1193" y="10"/>
                  </a:lnTo>
                  <a:cubicBezTo>
                    <a:pt x="1193" y="10"/>
                    <a:pt x="1193" y="10"/>
                    <a:pt x="1193" y="10"/>
                  </a:cubicBezTo>
                  <a:lnTo>
                    <a:pt x="1193" y="10"/>
                  </a:lnTo>
                  <a:cubicBezTo>
                    <a:pt x="1193" y="10"/>
                    <a:pt x="1192" y="10"/>
                    <a:pt x="1191" y="10"/>
                  </a:cubicBezTo>
                  <a:cubicBezTo>
                    <a:pt x="1133" y="5"/>
                    <a:pt x="1074"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p15">
              <a:extLst>
                <a:ext uri="{FF2B5EF4-FFF2-40B4-BE49-F238E27FC236}">
                  <a16:creationId xmlns:a16="http://schemas.microsoft.com/office/drawing/2014/main" id="{609C1346-BC93-89EE-86D7-EFC468267B07}"/>
                </a:ext>
              </a:extLst>
            </p:cNvPr>
            <p:cNvSpPr/>
            <p:nvPr/>
          </p:nvSpPr>
          <p:spPr>
            <a:xfrm>
              <a:off x="4205375" y="977700"/>
              <a:ext cx="50" cy="75"/>
            </a:xfrm>
            <a:custGeom>
              <a:avLst/>
              <a:gdLst/>
              <a:ahLst/>
              <a:cxnLst/>
              <a:rect l="l" t="t" r="r" b="b"/>
              <a:pathLst>
                <a:path w="2" h="3" extrusionOk="0">
                  <a:moveTo>
                    <a:pt x="0" y="2"/>
                  </a:moveTo>
                  <a:cubicBezTo>
                    <a:pt x="0" y="2"/>
                    <a:pt x="1" y="2"/>
                    <a:pt x="0" y="2"/>
                  </a:cubicBezTo>
                  <a:cubicBezTo>
                    <a:pt x="0" y="2"/>
                    <a:pt x="0" y="0"/>
                    <a:pt x="0" y="2"/>
                  </a:cubicBezTo>
                  <a:cubicBezTo>
                    <a:pt x="0" y="0"/>
                    <a:pt x="0" y="0"/>
                    <a:pt x="0" y="2"/>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p15">
              <a:extLst>
                <a:ext uri="{FF2B5EF4-FFF2-40B4-BE49-F238E27FC236}">
                  <a16:creationId xmlns:a16="http://schemas.microsoft.com/office/drawing/2014/main" id="{E5D7FA88-FD5D-9A47-7131-BE3624AAB366}"/>
                </a:ext>
              </a:extLst>
            </p:cNvPr>
            <p:cNvSpPr/>
            <p:nvPr/>
          </p:nvSpPr>
          <p:spPr>
            <a:xfrm>
              <a:off x="4296850" y="963050"/>
              <a:ext cx="48275" cy="25450"/>
            </a:xfrm>
            <a:custGeom>
              <a:avLst/>
              <a:gdLst/>
              <a:ahLst/>
              <a:cxnLst/>
              <a:rect l="l" t="t" r="r" b="b"/>
              <a:pathLst>
                <a:path w="1931" h="1018" extrusionOk="0">
                  <a:moveTo>
                    <a:pt x="1129" y="229"/>
                  </a:moveTo>
                  <a:cubicBezTo>
                    <a:pt x="1136" y="229"/>
                    <a:pt x="1144" y="229"/>
                    <a:pt x="1151" y="229"/>
                  </a:cubicBezTo>
                  <a:cubicBezTo>
                    <a:pt x="1257" y="230"/>
                    <a:pt x="1360" y="237"/>
                    <a:pt x="1465" y="238"/>
                  </a:cubicBezTo>
                  <a:cubicBezTo>
                    <a:pt x="1477" y="238"/>
                    <a:pt x="1489" y="235"/>
                    <a:pt x="1499" y="233"/>
                  </a:cubicBezTo>
                  <a:cubicBezTo>
                    <a:pt x="1504" y="234"/>
                    <a:pt x="1511" y="235"/>
                    <a:pt x="1516" y="238"/>
                  </a:cubicBezTo>
                  <a:cubicBezTo>
                    <a:pt x="1533" y="244"/>
                    <a:pt x="1549" y="250"/>
                    <a:pt x="1566" y="258"/>
                  </a:cubicBezTo>
                  <a:cubicBezTo>
                    <a:pt x="1579" y="263"/>
                    <a:pt x="1590" y="270"/>
                    <a:pt x="1601" y="277"/>
                  </a:cubicBezTo>
                  <a:cubicBezTo>
                    <a:pt x="1609" y="281"/>
                    <a:pt x="1614" y="286"/>
                    <a:pt x="1619" y="290"/>
                  </a:cubicBezTo>
                  <a:cubicBezTo>
                    <a:pt x="1629" y="299"/>
                    <a:pt x="1641" y="311"/>
                    <a:pt x="1651" y="321"/>
                  </a:cubicBezTo>
                  <a:cubicBezTo>
                    <a:pt x="1656" y="326"/>
                    <a:pt x="1660" y="331"/>
                    <a:pt x="1663" y="336"/>
                  </a:cubicBezTo>
                  <a:cubicBezTo>
                    <a:pt x="1668" y="343"/>
                    <a:pt x="1672" y="351"/>
                    <a:pt x="1676" y="357"/>
                  </a:cubicBezTo>
                  <a:cubicBezTo>
                    <a:pt x="1689" y="385"/>
                    <a:pt x="1698" y="414"/>
                    <a:pt x="1710" y="442"/>
                  </a:cubicBezTo>
                  <a:cubicBezTo>
                    <a:pt x="1703" y="457"/>
                    <a:pt x="1702" y="473"/>
                    <a:pt x="1698" y="488"/>
                  </a:cubicBezTo>
                  <a:cubicBezTo>
                    <a:pt x="1697" y="493"/>
                    <a:pt x="1696" y="498"/>
                    <a:pt x="1693" y="506"/>
                  </a:cubicBezTo>
                  <a:cubicBezTo>
                    <a:pt x="1688" y="520"/>
                    <a:pt x="1683" y="537"/>
                    <a:pt x="1677" y="550"/>
                  </a:cubicBezTo>
                  <a:cubicBezTo>
                    <a:pt x="1666" y="562"/>
                    <a:pt x="1657" y="575"/>
                    <a:pt x="1647" y="586"/>
                  </a:cubicBezTo>
                  <a:cubicBezTo>
                    <a:pt x="1646" y="588"/>
                    <a:pt x="1645" y="589"/>
                    <a:pt x="1644" y="591"/>
                  </a:cubicBezTo>
                  <a:lnTo>
                    <a:pt x="1642" y="593"/>
                  </a:lnTo>
                  <a:cubicBezTo>
                    <a:pt x="1609" y="621"/>
                    <a:pt x="1573" y="647"/>
                    <a:pt x="1536" y="672"/>
                  </a:cubicBezTo>
                  <a:cubicBezTo>
                    <a:pt x="1528" y="677"/>
                    <a:pt x="1520" y="682"/>
                    <a:pt x="1512" y="687"/>
                  </a:cubicBezTo>
                  <a:cubicBezTo>
                    <a:pt x="1495" y="695"/>
                    <a:pt x="1480" y="700"/>
                    <a:pt x="1463" y="707"/>
                  </a:cubicBezTo>
                  <a:cubicBezTo>
                    <a:pt x="1448" y="710"/>
                    <a:pt x="1433" y="714"/>
                    <a:pt x="1418" y="718"/>
                  </a:cubicBezTo>
                  <a:cubicBezTo>
                    <a:pt x="1381" y="726"/>
                    <a:pt x="1341" y="735"/>
                    <a:pt x="1305" y="743"/>
                  </a:cubicBezTo>
                  <a:cubicBezTo>
                    <a:pt x="1272" y="748"/>
                    <a:pt x="1241" y="751"/>
                    <a:pt x="1207" y="755"/>
                  </a:cubicBezTo>
                  <a:lnTo>
                    <a:pt x="1202" y="755"/>
                  </a:lnTo>
                  <a:cubicBezTo>
                    <a:pt x="1200" y="755"/>
                    <a:pt x="1198" y="755"/>
                    <a:pt x="1196" y="756"/>
                  </a:cubicBezTo>
                  <a:cubicBezTo>
                    <a:pt x="1196" y="755"/>
                    <a:pt x="1197" y="755"/>
                    <a:pt x="1197" y="755"/>
                  </a:cubicBezTo>
                  <a:cubicBezTo>
                    <a:pt x="1191" y="755"/>
                    <a:pt x="1187" y="756"/>
                    <a:pt x="1180" y="756"/>
                  </a:cubicBezTo>
                  <a:lnTo>
                    <a:pt x="1181" y="756"/>
                  </a:lnTo>
                  <a:cubicBezTo>
                    <a:pt x="1170" y="756"/>
                    <a:pt x="1159" y="759"/>
                    <a:pt x="1145" y="760"/>
                  </a:cubicBezTo>
                  <a:lnTo>
                    <a:pt x="1146" y="760"/>
                  </a:lnTo>
                  <a:cubicBezTo>
                    <a:pt x="1057" y="767"/>
                    <a:pt x="969" y="777"/>
                    <a:pt x="878" y="785"/>
                  </a:cubicBezTo>
                  <a:lnTo>
                    <a:pt x="893" y="785"/>
                  </a:lnTo>
                  <a:cubicBezTo>
                    <a:pt x="832" y="789"/>
                    <a:pt x="771" y="792"/>
                    <a:pt x="709" y="792"/>
                  </a:cubicBezTo>
                  <a:cubicBezTo>
                    <a:pt x="693" y="792"/>
                    <a:pt x="676" y="792"/>
                    <a:pt x="659" y="792"/>
                  </a:cubicBezTo>
                  <a:cubicBezTo>
                    <a:pt x="594" y="790"/>
                    <a:pt x="531" y="782"/>
                    <a:pt x="467" y="775"/>
                  </a:cubicBezTo>
                  <a:lnTo>
                    <a:pt x="465" y="775"/>
                  </a:lnTo>
                  <a:cubicBezTo>
                    <a:pt x="463" y="775"/>
                    <a:pt x="460" y="773"/>
                    <a:pt x="457" y="773"/>
                  </a:cubicBezTo>
                  <a:lnTo>
                    <a:pt x="462" y="773"/>
                  </a:lnTo>
                  <a:cubicBezTo>
                    <a:pt x="441" y="770"/>
                    <a:pt x="422" y="766"/>
                    <a:pt x="401" y="761"/>
                  </a:cubicBezTo>
                  <a:cubicBezTo>
                    <a:pt x="387" y="755"/>
                    <a:pt x="374" y="750"/>
                    <a:pt x="360" y="744"/>
                  </a:cubicBezTo>
                  <a:cubicBezTo>
                    <a:pt x="355" y="741"/>
                    <a:pt x="350" y="737"/>
                    <a:pt x="345" y="735"/>
                  </a:cubicBezTo>
                  <a:lnTo>
                    <a:pt x="330" y="723"/>
                  </a:lnTo>
                  <a:cubicBezTo>
                    <a:pt x="313" y="706"/>
                    <a:pt x="297" y="690"/>
                    <a:pt x="281" y="675"/>
                  </a:cubicBezTo>
                  <a:lnTo>
                    <a:pt x="281" y="675"/>
                  </a:lnTo>
                  <a:cubicBezTo>
                    <a:pt x="282" y="676"/>
                    <a:pt x="282" y="677"/>
                    <a:pt x="283" y="678"/>
                  </a:cubicBezTo>
                  <a:lnTo>
                    <a:pt x="283" y="678"/>
                  </a:lnTo>
                  <a:cubicBezTo>
                    <a:pt x="281" y="676"/>
                    <a:pt x="279" y="674"/>
                    <a:pt x="278" y="673"/>
                  </a:cubicBezTo>
                  <a:lnTo>
                    <a:pt x="276" y="671"/>
                  </a:lnTo>
                  <a:lnTo>
                    <a:pt x="276" y="671"/>
                  </a:lnTo>
                  <a:cubicBezTo>
                    <a:pt x="277" y="671"/>
                    <a:pt x="277" y="672"/>
                    <a:pt x="278" y="672"/>
                  </a:cubicBezTo>
                  <a:cubicBezTo>
                    <a:pt x="271" y="663"/>
                    <a:pt x="263" y="652"/>
                    <a:pt x="257" y="643"/>
                  </a:cubicBezTo>
                  <a:cubicBezTo>
                    <a:pt x="254" y="637"/>
                    <a:pt x="251" y="632"/>
                    <a:pt x="247" y="626"/>
                  </a:cubicBezTo>
                  <a:cubicBezTo>
                    <a:pt x="245" y="621"/>
                    <a:pt x="242" y="616"/>
                    <a:pt x="241" y="611"/>
                  </a:cubicBezTo>
                  <a:lnTo>
                    <a:pt x="241" y="610"/>
                  </a:lnTo>
                  <a:lnTo>
                    <a:pt x="233" y="583"/>
                  </a:lnTo>
                  <a:cubicBezTo>
                    <a:pt x="233" y="576"/>
                    <a:pt x="233" y="570"/>
                    <a:pt x="232" y="564"/>
                  </a:cubicBezTo>
                  <a:cubicBezTo>
                    <a:pt x="231" y="552"/>
                    <a:pt x="231" y="540"/>
                    <a:pt x="232" y="528"/>
                  </a:cubicBezTo>
                  <a:cubicBezTo>
                    <a:pt x="233" y="522"/>
                    <a:pt x="233" y="516"/>
                    <a:pt x="235" y="511"/>
                  </a:cubicBezTo>
                  <a:lnTo>
                    <a:pt x="238" y="495"/>
                  </a:lnTo>
                  <a:cubicBezTo>
                    <a:pt x="240" y="488"/>
                    <a:pt x="241" y="483"/>
                    <a:pt x="243" y="478"/>
                  </a:cubicBezTo>
                  <a:cubicBezTo>
                    <a:pt x="247" y="470"/>
                    <a:pt x="253" y="461"/>
                    <a:pt x="258" y="454"/>
                  </a:cubicBezTo>
                  <a:lnTo>
                    <a:pt x="266" y="442"/>
                  </a:lnTo>
                  <a:lnTo>
                    <a:pt x="262" y="450"/>
                  </a:lnTo>
                  <a:cubicBezTo>
                    <a:pt x="263" y="449"/>
                    <a:pt x="264" y="447"/>
                    <a:pt x="266" y="445"/>
                  </a:cubicBezTo>
                  <a:cubicBezTo>
                    <a:pt x="277" y="433"/>
                    <a:pt x="288" y="421"/>
                    <a:pt x="299" y="410"/>
                  </a:cubicBezTo>
                  <a:cubicBezTo>
                    <a:pt x="309" y="400"/>
                    <a:pt x="320" y="393"/>
                    <a:pt x="330" y="384"/>
                  </a:cubicBezTo>
                  <a:cubicBezTo>
                    <a:pt x="356" y="368"/>
                    <a:pt x="382" y="353"/>
                    <a:pt x="408" y="339"/>
                  </a:cubicBezTo>
                  <a:cubicBezTo>
                    <a:pt x="433" y="327"/>
                    <a:pt x="458" y="317"/>
                    <a:pt x="483" y="308"/>
                  </a:cubicBezTo>
                  <a:cubicBezTo>
                    <a:pt x="524" y="295"/>
                    <a:pt x="566" y="285"/>
                    <a:pt x="609" y="275"/>
                  </a:cubicBezTo>
                  <a:cubicBezTo>
                    <a:pt x="649" y="266"/>
                    <a:pt x="690" y="259"/>
                    <a:pt x="730" y="254"/>
                  </a:cubicBezTo>
                  <a:cubicBezTo>
                    <a:pt x="768" y="249"/>
                    <a:pt x="806" y="246"/>
                    <a:pt x="842" y="243"/>
                  </a:cubicBezTo>
                  <a:lnTo>
                    <a:pt x="840" y="243"/>
                  </a:lnTo>
                  <a:cubicBezTo>
                    <a:pt x="935" y="235"/>
                    <a:pt x="1032" y="229"/>
                    <a:pt x="1129" y="229"/>
                  </a:cubicBezTo>
                  <a:close/>
                  <a:moveTo>
                    <a:pt x="1327" y="0"/>
                  </a:moveTo>
                  <a:cubicBezTo>
                    <a:pt x="1328" y="0"/>
                    <a:pt x="1330" y="0"/>
                    <a:pt x="1331" y="1"/>
                  </a:cubicBezTo>
                  <a:lnTo>
                    <a:pt x="1325" y="1"/>
                  </a:lnTo>
                  <a:cubicBezTo>
                    <a:pt x="1321" y="3"/>
                    <a:pt x="1316" y="6"/>
                    <a:pt x="1311" y="8"/>
                  </a:cubicBezTo>
                  <a:cubicBezTo>
                    <a:pt x="1297" y="8"/>
                    <a:pt x="1281" y="7"/>
                    <a:pt x="1268" y="7"/>
                  </a:cubicBezTo>
                  <a:cubicBezTo>
                    <a:pt x="1215" y="5"/>
                    <a:pt x="1163" y="4"/>
                    <a:pt x="1111" y="4"/>
                  </a:cubicBezTo>
                  <a:cubicBezTo>
                    <a:pt x="1053" y="4"/>
                    <a:pt x="997" y="5"/>
                    <a:pt x="940" y="8"/>
                  </a:cubicBezTo>
                  <a:cubicBezTo>
                    <a:pt x="837" y="16"/>
                    <a:pt x="731" y="21"/>
                    <a:pt x="629" y="39"/>
                  </a:cubicBezTo>
                  <a:cubicBezTo>
                    <a:pt x="533" y="58"/>
                    <a:pt x="439" y="80"/>
                    <a:pt x="348" y="116"/>
                  </a:cubicBezTo>
                  <a:cubicBezTo>
                    <a:pt x="239" y="161"/>
                    <a:pt x="129" y="232"/>
                    <a:pt x="64" y="332"/>
                  </a:cubicBezTo>
                  <a:cubicBezTo>
                    <a:pt x="36" y="377"/>
                    <a:pt x="14" y="425"/>
                    <a:pt x="7" y="478"/>
                  </a:cubicBezTo>
                  <a:cubicBezTo>
                    <a:pt x="2" y="524"/>
                    <a:pt x="1" y="571"/>
                    <a:pt x="7" y="619"/>
                  </a:cubicBezTo>
                  <a:cubicBezTo>
                    <a:pt x="17" y="704"/>
                    <a:pt x="68" y="779"/>
                    <a:pt x="125" y="841"/>
                  </a:cubicBezTo>
                  <a:cubicBezTo>
                    <a:pt x="186" y="905"/>
                    <a:pt x="256" y="956"/>
                    <a:pt x="341" y="978"/>
                  </a:cubicBezTo>
                  <a:cubicBezTo>
                    <a:pt x="394" y="993"/>
                    <a:pt x="449" y="1001"/>
                    <a:pt x="504" y="1007"/>
                  </a:cubicBezTo>
                  <a:cubicBezTo>
                    <a:pt x="571" y="1014"/>
                    <a:pt x="638" y="1017"/>
                    <a:pt x="705" y="1017"/>
                  </a:cubicBezTo>
                  <a:cubicBezTo>
                    <a:pt x="725" y="1017"/>
                    <a:pt x="745" y="1017"/>
                    <a:pt x="765" y="1017"/>
                  </a:cubicBezTo>
                  <a:cubicBezTo>
                    <a:pt x="791" y="1014"/>
                    <a:pt x="817" y="1014"/>
                    <a:pt x="842" y="1013"/>
                  </a:cubicBezTo>
                  <a:cubicBezTo>
                    <a:pt x="943" y="1006"/>
                    <a:pt x="1042" y="994"/>
                    <a:pt x="1141" y="986"/>
                  </a:cubicBezTo>
                  <a:lnTo>
                    <a:pt x="1152" y="986"/>
                  </a:lnTo>
                  <a:cubicBezTo>
                    <a:pt x="1162" y="984"/>
                    <a:pt x="1171" y="984"/>
                    <a:pt x="1178" y="984"/>
                  </a:cubicBezTo>
                  <a:lnTo>
                    <a:pt x="1163" y="984"/>
                  </a:lnTo>
                  <a:cubicBezTo>
                    <a:pt x="1180" y="983"/>
                    <a:pt x="1198" y="981"/>
                    <a:pt x="1214" y="980"/>
                  </a:cubicBezTo>
                  <a:lnTo>
                    <a:pt x="1212" y="980"/>
                  </a:lnTo>
                  <a:cubicBezTo>
                    <a:pt x="1245" y="978"/>
                    <a:pt x="1280" y="976"/>
                    <a:pt x="1315" y="970"/>
                  </a:cubicBezTo>
                  <a:cubicBezTo>
                    <a:pt x="1348" y="963"/>
                    <a:pt x="1382" y="955"/>
                    <a:pt x="1415" y="947"/>
                  </a:cubicBezTo>
                  <a:cubicBezTo>
                    <a:pt x="1444" y="941"/>
                    <a:pt x="1474" y="936"/>
                    <a:pt x="1502" y="930"/>
                  </a:cubicBezTo>
                  <a:cubicBezTo>
                    <a:pt x="1548" y="919"/>
                    <a:pt x="1594" y="901"/>
                    <a:pt x="1632" y="877"/>
                  </a:cubicBezTo>
                  <a:cubicBezTo>
                    <a:pt x="1672" y="852"/>
                    <a:pt x="1708" y="827"/>
                    <a:pt x="1744" y="798"/>
                  </a:cubicBezTo>
                  <a:cubicBezTo>
                    <a:pt x="1786" y="766"/>
                    <a:pt x="1825" y="729"/>
                    <a:pt x="1857" y="683"/>
                  </a:cubicBezTo>
                  <a:cubicBezTo>
                    <a:pt x="1878" y="655"/>
                    <a:pt x="1890" y="620"/>
                    <a:pt x="1903" y="588"/>
                  </a:cubicBezTo>
                  <a:cubicBezTo>
                    <a:pt x="1911" y="562"/>
                    <a:pt x="1919" y="538"/>
                    <a:pt x="1921" y="511"/>
                  </a:cubicBezTo>
                  <a:cubicBezTo>
                    <a:pt x="1925" y="483"/>
                    <a:pt x="1926" y="457"/>
                    <a:pt x="1926" y="430"/>
                  </a:cubicBezTo>
                  <a:cubicBezTo>
                    <a:pt x="1931" y="390"/>
                    <a:pt x="1910" y="354"/>
                    <a:pt x="1899" y="318"/>
                  </a:cubicBezTo>
                  <a:cubicBezTo>
                    <a:pt x="1858" y="210"/>
                    <a:pt x="1782" y="119"/>
                    <a:pt x="1679" y="64"/>
                  </a:cubicBezTo>
                  <a:cubicBezTo>
                    <a:pt x="1658" y="54"/>
                    <a:pt x="1636" y="43"/>
                    <a:pt x="1615" y="34"/>
                  </a:cubicBezTo>
                  <a:cubicBezTo>
                    <a:pt x="1594" y="34"/>
                    <a:pt x="1574" y="30"/>
                    <a:pt x="1553" y="26"/>
                  </a:cubicBezTo>
                  <a:cubicBezTo>
                    <a:pt x="1516" y="18"/>
                    <a:pt x="1479" y="11"/>
                    <a:pt x="1440" y="5"/>
                  </a:cubicBezTo>
                  <a:lnTo>
                    <a:pt x="1445" y="5"/>
                  </a:lnTo>
                  <a:cubicBezTo>
                    <a:pt x="1405" y="1"/>
                    <a:pt x="1366"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2;p15">
              <a:extLst>
                <a:ext uri="{FF2B5EF4-FFF2-40B4-BE49-F238E27FC236}">
                  <a16:creationId xmlns:a16="http://schemas.microsoft.com/office/drawing/2014/main" id="{F4EDF44A-C703-0D7D-F39D-D437299ADCFA}"/>
                </a:ext>
              </a:extLst>
            </p:cNvPr>
            <p:cNvSpPr/>
            <p:nvPr/>
          </p:nvSpPr>
          <p:spPr>
            <a:xfrm>
              <a:off x="4308350" y="982400"/>
              <a:ext cx="125" cy="50"/>
            </a:xfrm>
            <a:custGeom>
              <a:avLst/>
              <a:gdLst/>
              <a:ahLst/>
              <a:cxnLst/>
              <a:rect l="l" t="t" r="r" b="b"/>
              <a:pathLst>
                <a:path w="5" h="2" extrusionOk="0">
                  <a:moveTo>
                    <a:pt x="0" y="0"/>
                  </a:moveTo>
                  <a:cubicBezTo>
                    <a:pt x="2" y="0"/>
                    <a:pt x="3" y="0"/>
                    <a:pt x="4" y="1"/>
                  </a:cubicBezTo>
                  <a:lnTo>
                    <a:pt x="4" y="1"/>
                  </a:lnTo>
                  <a:cubicBezTo>
                    <a:pt x="3" y="0"/>
                    <a:pt x="2"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3;p15">
              <a:extLst>
                <a:ext uri="{FF2B5EF4-FFF2-40B4-BE49-F238E27FC236}">
                  <a16:creationId xmlns:a16="http://schemas.microsoft.com/office/drawing/2014/main" id="{464922D8-CD36-CC60-8841-F67C0E0C5D30}"/>
                </a:ext>
              </a:extLst>
            </p:cNvPr>
            <p:cNvSpPr/>
            <p:nvPr/>
          </p:nvSpPr>
          <p:spPr>
            <a:xfrm>
              <a:off x="4303175" y="974200"/>
              <a:ext cx="125" cy="175"/>
            </a:xfrm>
            <a:custGeom>
              <a:avLst/>
              <a:gdLst/>
              <a:ahLst/>
              <a:cxnLst/>
              <a:rect l="l" t="t" r="r" b="b"/>
              <a:pathLst>
                <a:path w="5" h="7" extrusionOk="0">
                  <a:moveTo>
                    <a:pt x="5" y="1"/>
                  </a:moveTo>
                  <a:lnTo>
                    <a:pt x="5" y="1"/>
                  </a:lnTo>
                  <a:cubicBezTo>
                    <a:pt x="4" y="3"/>
                    <a:pt x="3" y="5"/>
                    <a:pt x="1" y="6"/>
                  </a:cubicBezTo>
                  <a:cubicBezTo>
                    <a:pt x="3" y="5"/>
                    <a:pt x="4" y="4"/>
                    <a:pt x="5" y="1"/>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p15">
              <a:extLst>
                <a:ext uri="{FF2B5EF4-FFF2-40B4-BE49-F238E27FC236}">
                  <a16:creationId xmlns:a16="http://schemas.microsoft.com/office/drawing/2014/main" id="{CFA2FA85-031F-B852-1394-D009C3D12EC5}"/>
                </a:ext>
              </a:extLst>
            </p:cNvPr>
            <p:cNvSpPr/>
            <p:nvPr/>
          </p:nvSpPr>
          <p:spPr>
            <a:xfrm>
              <a:off x="4273750" y="990675"/>
              <a:ext cx="100" cy="50"/>
            </a:xfrm>
            <a:custGeom>
              <a:avLst/>
              <a:gdLst/>
              <a:ahLst/>
              <a:cxnLst/>
              <a:rect l="l" t="t" r="r" b="b"/>
              <a:pathLst>
                <a:path w="4" h="2" extrusionOk="0">
                  <a:moveTo>
                    <a:pt x="0" y="0"/>
                  </a:moveTo>
                  <a:cubicBezTo>
                    <a:pt x="1" y="1"/>
                    <a:pt x="3" y="1"/>
                    <a:pt x="3" y="1"/>
                  </a:cubicBezTo>
                  <a:cubicBezTo>
                    <a:pt x="3" y="1"/>
                    <a:pt x="1"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p15">
              <a:extLst>
                <a:ext uri="{FF2B5EF4-FFF2-40B4-BE49-F238E27FC236}">
                  <a16:creationId xmlns:a16="http://schemas.microsoft.com/office/drawing/2014/main" id="{E731388D-255C-3143-73AC-A01B78360596}"/>
                </a:ext>
              </a:extLst>
            </p:cNvPr>
            <p:cNvSpPr/>
            <p:nvPr/>
          </p:nvSpPr>
          <p:spPr>
            <a:xfrm>
              <a:off x="4275750" y="991825"/>
              <a:ext cx="325" cy="200"/>
            </a:xfrm>
            <a:custGeom>
              <a:avLst/>
              <a:gdLst/>
              <a:ahLst/>
              <a:cxnLst/>
              <a:rect l="l" t="t" r="r" b="b"/>
              <a:pathLst>
                <a:path w="13" h="8" extrusionOk="0">
                  <a:moveTo>
                    <a:pt x="1" y="1"/>
                  </a:moveTo>
                  <a:lnTo>
                    <a:pt x="1" y="1"/>
                  </a:lnTo>
                  <a:cubicBezTo>
                    <a:pt x="5" y="4"/>
                    <a:pt x="7" y="5"/>
                    <a:pt x="10" y="7"/>
                  </a:cubicBezTo>
                  <a:lnTo>
                    <a:pt x="10" y="7"/>
                  </a:lnTo>
                  <a:cubicBezTo>
                    <a:pt x="7" y="5"/>
                    <a:pt x="5" y="2"/>
                    <a:pt x="1" y="1"/>
                  </a:cubicBezTo>
                  <a:close/>
                  <a:moveTo>
                    <a:pt x="10" y="7"/>
                  </a:moveTo>
                  <a:cubicBezTo>
                    <a:pt x="11" y="7"/>
                    <a:pt x="12" y="8"/>
                    <a:pt x="13" y="8"/>
                  </a:cubicBezTo>
                  <a:cubicBezTo>
                    <a:pt x="12" y="8"/>
                    <a:pt x="11" y="7"/>
                    <a:pt x="10" y="7"/>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p15">
              <a:extLst>
                <a:ext uri="{FF2B5EF4-FFF2-40B4-BE49-F238E27FC236}">
                  <a16:creationId xmlns:a16="http://schemas.microsoft.com/office/drawing/2014/main" id="{A2530761-AF3B-0B94-C0BA-134A0948C511}"/>
                </a:ext>
              </a:extLst>
            </p:cNvPr>
            <p:cNvSpPr/>
            <p:nvPr/>
          </p:nvSpPr>
          <p:spPr>
            <a:xfrm>
              <a:off x="4253625" y="988875"/>
              <a:ext cx="27400" cy="49275"/>
            </a:xfrm>
            <a:custGeom>
              <a:avLst/>
              <a:gdLst/>
              <a:ahLst/>
              <a:cxnLst/>
              <a:rect l="l" t="t" r="r" b="b"/>
              <a:pathLst>
                <a:path w="1096" h="1971" extrusionOk="0">
                  <a:moveTo>
                    <a:pt x="735" y="37"/>
                  </a:moveTo>
                  <a:cubicBezTo>
                    <a:pt x="738" y="38"/>
                    <a:pt x="742" y="39"/>
                    <a:pt x="744" y="41"/>
                  </a:cubicBezTo>
                  <a:cubicBezTo>
                    <a:pt x="741" y="40"/>
                    <a:pt x="738" y="38"/>
                    <a:pt x="735" y="37"/>
                  </a:cubicBezTo>
                  <a:close/>
                  <a:moveTo>
                    <a:pt x="510" y="248"/>
                  </a:moveTo>
                  <a:cubicBezTo>
                    <a:pt x="510" y="248"/>
                    <a:pt x="510" y="248"/>
                    <a:pt x="509" y="248"/>
                  </a:cubicBezTo>
                  <a:lnTo>
                    <a:pt x="509" y="248"/>
                  </a:lnTo>
                  <a:cubicBezTo>
                    <a:pt x="510" y="248"/>
                    <a:pt x="510" y="248"/>
                    <a:pt x="510" y="248"/>
                  </a:cubicBezTo>
                  <a:close/>
                  <a:moveTo>
                    <a:pt x="572" y="227"/>
                  </a:moveTo>
                  <a:cubicBezTo>
                    <a:pt x="581" y="231"/>
                    <a:pt x="589" y="232"/>
                    <a:pt x="600" y="232"/>
                  </a:cubicBezTo>
                  <a:cubicBezTo>
                    <a:pt x="608" y="232"/>
                    <a:pt x="617" y="233"/>
                    <a:pt x="625" y="234"/>
                  </a:cubicBezTo>
                  <a:cubicBezTo>
                    <a:pt x="626" y="234"/>
                    <a:pt x="628" y="234"/>
                    <a:pt x="629" y="236"/>
                  </a:cubicBezTo>
                  <a:cubicBezTo>
                    <a:pt x="631" y="237"/>
                    <a:pt x="634" y="238"/>
                    <a:pt x="638" y="239"/>
                  </a:cubicBezTo>
                  <a:cubicBezTo>
                    <a:pt x="636" y="238"/>
                    <a:pt x="634" y="237"/>
                    <a:pt x="633" y="237"/>
                  </a:cubicBezTo>
                  <a:lnTo>
                    <a:pt x="634" y="237"/>
                  </a:lnTo>
                  <a:lnTo>
                    <a:pt x="669" y="253"/>
                  </a:lnTo>
                  <a:cubicBezTo>
                    <a:pt x="690" y="264"/>
                    <a:pt x="710" y="276"/>
                    <a:pt x="732" y="285"/>
                  </a:cubicBezTo>
                  <a:cubicBezTo>
                    <a:pt x="739" y="289"/>
                    <a:pt x="747" y="293"/>
                    <a:pt x="754" y="298"/>
                  </a:cubicBezTo>
                  <a:lnTo>
                    <a:pt x="746" y="294"/>
                  </a:lnTo>
                  <a:lnTo>
                    <a:pt x="746" y="294"/>
                  </a:lnTo>
                  <a:cubicBezTo>
                    <a:pt x="757" y="300"/>
                    <a:pt x="765" y="307"/>
                    <a:pt x="775" y="314"/>
                  </a:cubicBezTo>
                  <a:cubicBezTo>
                    <a:pt x="777" y="315"/>
                    <a:pt x="779" y="316"/>
                    <a:pt x="780" y="317"/>
                  </a:cubicBezTo>
                  <a:cubicBezTo>
                    <a:pt x="783" y="320"/>
                    <a:pt x="786" y="322"/>
                    <a:pt x="789" y="326"/>
                  </a:cubicBezTo>
                  <a:cubicBezTo>
                    <a:pt x="790" y="327"/>
                    <a:pt x="791" y="330"/>
                    <a:pt x="793" y="332"/>
                  </a:cubicBezTo>
                  <a:cubicBezTo>
                    <a:pt x="805" y="358"/>
                    <a:pt x="815" y="387"/>
                    <a:pt x="826" y="414"/>
                  </a:cubicBezTo>
                  <a:cubicBezTo>
                    <a:pt x="836" y="443"/>
                    <a:pt x="842" y="471"/>
                    <a:pt x="849" y="497"/>
                  </a:cubicBezTo>
                  <a:cubicBezTo>
                    <a:pt x="859" y="544"/>
                    <a:pt x="865" y="592"/>
                    <a:pt x="868" y="639"/>
                  </a:cubicBezTo>
                  <a:cubicBezTo>
                    <a:pt x="875" y="734"/>
                    <a:pt x="872" y="828"/>
                    <a:pt x="872" y="924"/>
                  </a:cubicBezTo>
                  <a:cubicBezTo>
                    <a:pt x="868" y="1008"/>
                    <a:pt x="866" y="1095"/>
                    <a:pt x="863" y="1183"/>
                  </a:cubicBezTo>
                  <a:cubicBezTo>
                    <a:pt x="861" y="1258"/>
                    <a:pt x="856" y="1333"/>
                    <a:pt x="844" y="1410"/>
                  </a:cubicBezTo>
                  <a:cubicBezTo>
                    <a:pt x="840" y="1434"/>
                    <a:pt x="834" y="1455"/>
                    <a:pt x="828" y="1477"/>
                  </a:cubicBezTo>
                  <a:cubicBezTo>
                    <a:pt x="824" y="1493"/>
                    <a:pt x="816" y="1512"/>
                    <a:pt x="810" y="1528"/>
                  </a:cubicBezTo>
                  <a:cubicBezTo>
                    <a:pt x="793" y="1566"/>
                    <a:pt x="772" y="1602"/>
                    <a:pt x="749" y="1637"/>
                  </a:cubicBezTo>
                  <a:cubicBezTo>
                    <a:pt x="744" y="1644"/>
                    <a:pt x="738" y="1652"/>
                    <a:pt x="733" y="1658"/>
                  </a:cubicBezTo>
                  <a:cubicBezTo>
                    <a:pt x="723" y="1670"/>
                    <a:pt x="711" y="1682"/>
                    <a:pt x="699" y="1694"/>
                  </a:cubicBezTo>
                  <a:cubicBezTo>
                    <a:pt x="696" y="1698"/>
                    <a:pt x="691" y="1701"/>
                    <a:pt x="686" y="1704"/>
                  </a:cubicBezTo>
                  <a:cubicBezTo>
                    <a:pt x="676" y="1711"/>
                    <a:pt x="665" y="1718"/>
                    <a:pt x="652" y="1726"/>
                  </a:cubicBezTo>
                  <a:cubicBezTo>
                    <a:pt x="636" y="1731"/>
                    <a:pt x="620" y="1736"/>
                    <a:pt x="604" y="1741"/>
                  </a:cubicBezTo>
                  <a:cubicBezTo>
                    <a:pt x="603" y="1741"/>
                    <a:pt x="600" y="1741"/>
                    <a:pt x="599" y="1742"/>
                  </a:cubicBezTo>
                  <a:cubicBezTo>
                    <a:pt x="578" y="1744"/>
                    <a:pt x="557" y="1745"/>
                    <a:pt x="537" y="1745"/>
                  </a:cubicBezTo>
                  <a:cubicBezTo>
                    <a:pt x="528" y="1744"/>
                    <a:pt x="519" y="1744"/>
                    <a:pt x="511" y="1742"/>
                  </a:cubicBezTo>
                  <a:cubicBezTo>
                    <a:pt x="501" y="1740"/>
                    <a:pt x="491" y="1737"/>
                    <a:pt x="481" y="1735"/>
                  </a:cubicBezTo>
                  <a:cubicBezTo>
                    <a:pt x="476" y="1734"/>
                    <a:pt x="473" y="1731"/>
                    <a:pt x="468" y="1730"/>
                  </a:cubicBezTo>
                  <a:cubicBezTo>
                    <a:pt x="449" y="1720"/>
                    <a:pt x="433" y="1711"/>
                    <a:pt x="416" y="1703"/>
                  </a:cubicBezTo>
                  <a:cubicBezTo>
                    <a:pt x="408" y="1698"/>
                    <a:pt x="402" y="1693"/>
                    <a:pt x="395" y="1685"/>
                  </a:cubicBezTo>
                  <a:cubicBezTo>
                    <a:pt x="387" y="1678"/>
                    <a:pt x="380" y="1670"/>
                    <a:pt x="372" y="1664"/>
                  </a:cubicBezTo>
                  <a:cubicBezTo>
                    <a:pt x="370" y="1660"/>
                    <a:pt x="367" y="1657"/>
                    <a:pt x="364" y="1653"/>
                  </a:cubicBezTo>
                  <a:cubicBezTo>
                    <a:pt x="355" y="1638"/>
                    <a:pt x="346" y="1622"/>
                    <a:pt x="336" y="1606"/>
                  </a:cubicBezTo>
                  <a:lnTo>
                    <a:pt x="336" y="1606"/>
                  </a:lnTo>
                  <a:cubicBezTo>
                    <a:pt x="336" y="1606"/>
                    <a:pt x="336" y="1606"/>
                    <a:pt x="336" y="1606"/>
                  </a:cubicBezTo>
                  <a:lnTo>
                    <a:pt x="336" y="1606"/>
                  </a:lnTo>
                  <a:cubicBezTo>
                    <a:pt x="321" y="1578"/>
                    <a:pt x="309" y="1545"/>
                    <a:pt x="297" y="1515"/>
                  </a:cubicBezTo>
                  <a:cubicBezTo>
                    <a:pt x="288" y="1489"/>
                    <a:pt x="282" y="1462"/>
                    <a:pt x="275" y="1436"/>
                  </a:cubicBezTo>
                  <a:cubicBezTo>
                    <a:pt x="258" y="1355"/>
                    <a:pt x="248" y="1276"/>
                    <a:pt x="240" y="1194"/>
                  </a:cubicBezTo>
                  <a:cubicBezTo>
                    <a:pt x="234" y="1138"/>
                    <a:pt x="232" y="1085"/>
                    <a:pt x="232" y="1030"/>
                  </a:cubicBezTo>
                  <a:lnTo>
                    <a:pt x="232" y="1029"/>
                  </a:lnTo>
                  <a:lnTo>
                    <a:pt x="232" y="1028"/>
                  </a:lnTo>
                  <a:cubicBezTo>
                    <a:pt x="239" y="930"/>
                    <a:pt x="250" y="833"/>
                    <a:pt x="265" y="737"/>
                  </a:cubicBezTo>
                  <a:cubicBezTo>
                    <a:pt x="282" y="660"/>
                    <a:pt x="294" y="579"/>
                    <a:pt x="317" y="503"/>
                  </a:cubicBezTo>
                  <a:cubicBezTo>
                    <a:pt x="322" y="490"/>
                    <a:pt x="327" y="479"/>
                    <a:pt x="333" y="467"/>
                  </a:cubicBezTo>
                  <a:cubicBezTo>
                    <a:pt x="349" y="434"/>
                    <a:pt x="365" y="399"/>
                    <a:pt x="385" y="367"/>
                  </a:cubicBezTo>
                  <a:cubicBezTo>
                    <a:pt x="394" y="352"/>
                    <a:pt x="407" y="337"/>
                    <a:pt x="419" y="321"/>
                  </a:cubicBezTo>
                  <a:cubicBezTo>
                    <a:pt x="426" y="314"/>
                    <a:pt x="433" y="307"/>
                    <a:pt x="439" y="299"/>
                  </a:cubicBezTo>
                  <a:cubicBezTo>
                    <a:pt x="452" y="288"/>
                    <a:pt x="464" y="276"/>
                    <a:pt x="478" y="267"/>
                  </a:cubicBezTo>
                  <a:cubicBezTo>
                    <a:pt x="489" y="260"/>
                    <a:pt x="500" y="254"/>
                    <a:pt x="509" y="248"/>
                  </a:cubicBezTo>
                  <a:lnTo>
                    <a:pt x="509" y="248"/>
                  </a:lnTo>
                  <a:cubicBezTo>
                    <a:pt x="509" y="248"/>
                    <a:pt x="509" y="248"/>
                    <a:pt x="509" y="248"/>
                  </a:cubicBezTo>
                  <a:cubicBezTo>
                    <a:pt x="509" y="248"/>
                    <a:pt x="510" y="247"/>
                    <a:pt x="510" y="247"/>
                  </a:cubicBezTo>
                  <a:lnTo>
                    <a:pt x="510" y="247"/>
                  </a:lnTo>
                  <a:cubicBezTo>
                    <a:pt x="510" y="247"/>
                    <a:pt x="510" y="247"/>
                    <a:pt x="510" y="248"/>
                  </a:cubicBezTo>
                  <a:lnTo>
                    <a:pt x="510" y="248"/>
                  </a:lnTo>
                  <a:cubicBezTo>
                    <a:pt x="510" y="247"/>
                    <a:pt x="511" y="247"/>
                    <a:pt x="511" y="247"/>
                  </a:cubicBezTo>
                  <a:lnTo>
                    <a:pt x="511" y="247"/>
                  </a:lnTo>
                  <a:cubicBezTo>
                    <a:pt x="511" y="247"/>
                    <a:pt x="511" y="247"/>
                    <a:pt x="511" y="247"/>
                  </a:cubicBezTo>
                  <a:lnTo>
                    <a:pt x="511" y="247"/>
                  </a:lnTo>
                  <a:cubicBezTo>
                    <a:pt x="519" y="243"/>
                    <a:pt x="526" y="238"/>
                    <a:pt x="535" y="234"/>
                  </a:cubicBezTo>
                  <a:cubicBezTo>
                    <a:pt x="538" y="233"/>
                    <a:pt x="542" y="232"/>
                    <a:pt x="546" y="229"/>
                  </a:cubicBezTo>
                  <a:cubicBezTo>
                    <a:pt x="548" y="229"/>
                    <a:pt x="549" y="229"/>
                    <a:pt x="552" y="228"/>
                  </a:cubicBezTo>
                  <a:cubicBezTo>
                    <a:pt x="558" y="228"/>
                    <a:pt x="566" y="228"/>
                    <a:pt x="572" y="227"/>
                  </a:cubicBezTo>
                  <a:close/>
                  <a:moveTo>
                    <a:pt x="583" y="0"/>
                  </a:moveTo>
                  <a:cubicBezTo>
                    <a:pt x="562" y="0"/>
                    <a:pt x="541" y="1"/>
                    <a:pt x="520" y="4"/>
                  </a:cubicBezTo>
                  <a:cubicBezTo>
                    <a:pt x="474" y="10"/>
                    <a:pt x="429" y="28"/>
                    <a:pt x="389" y="53"/>
                  </a:cubicBezTo>
                  <a:cubicBezTo>
                    <a:pt x="341" y="83"/>
                    <a:pt x="293" y="115"/>
                    <a:pt x="257" y="159"/>
                  </a:cubicBezTo>
                  <a:cubicBezTo>
                    <a:pt x="231" y="190"/>
                    <a:pt x="206" y="222"/>
                    <a:pt x="185" y="258"/>
                  </a:cubicBezTo>
                  <a:cubicBezTo>
                    <a:pt x="155" y="307"/>
                    <a:pt x="128" y="360"/>
                    <a:pt x="107" y="414"/>
                  </a:cubicBezTo>
                  <a:cubicBezTo>
                    <a:pt x="93" y="455"/>
                    <a:pt x="83" y="497"/>
                    <a:pt x="73" y="541"/>
                  </a:cubicBezTo>
                  <a:cubicBezTo>
                    <a:pt x="52" y="647"/>
                    <a:pt x="30" y="753"/>
                    <a:pt x="19" y="862"/>
                  </a:cubicBezTo>
                  <a:cubicBezTo>
                    <a:pt x="9" y="954"/>
                    <a:pt x="0" y="1043"/>
                    <a:pt x="8" y="1136"/>
                  </a:cubicBezTo>
                  <a:cubicBezTo>
                    <a:pt x="21" y="1323"/>
                    <a:pt x="39" y="1523"/>
                    <a:pt x="125" y="1694"/>
                  </a:cubicBezTo>
                  <a:cubicBezTo>
                    <a:pt x="141" y="1722"/>
                    <a:pt x="156" y="1750"/>
                    <a:pt x="174" y="1777"/>
                  </a:cubicBezTo>
                  <a:cubicBezTo>
                    <a:pt x="190" y="1806"/>
                    <a:pt x="216" y="1829"/>
                    <a:pt x="239" y="1851"/>
                  </a:cubicBezTo>
                  <a:cubicBezTo>
                    <a:pt x="288" y="1899"/>
                    <a:pt x="355" y="1934"/>
                    <a:pt x="419" y="1953"/>
                  </a:cubicBezTo>
                  <a:cubicBezTo>
                    <a:pt x="462" y="1964"/>
                    <a:pt x="503" y="1971"/>
                    <a:pt x="545" y="1971"/>
                  </a:cubicBezTo>
                  <a:cubicBezTo>
                    <a:pt x="551" y="1971"/>
                    <a:pt x="558" y="1970"/>
                    <a:pt x="564" y="1970"/>
                  </a:cubicBezTo>
                  <a:cubicBezTo>
                    <a:pt x="571" y="1970"/>
                    <a:pt x="576" y="1970"/>
                    <a:pt x="582" y="1968"/>
                  </a:cubicBezTo>
                  <a:cubicBezTo>
                    <a:pt x="609" y="1967"/>
                    <a:pt x="636" y="1965"/>
                    <a:pt x="664" y="1958"/>
                  </a:cubicBezTo>
                  <a:cubicBezTo>
                    <a:pt x="687" y="1952"/>
                    <a:pt x="711" y="1944"/>
                    <a:pt x="736" y="1935"/>
                  </a:cubicBezTo>
                  <a:cubicBezTo>
                    <a:pt x="780" y="1916"/>
                    <a:pt x="826" y="1883"/>
                    <a:pt x="861" y="1849"/>
                  </a:cubicBezTo>
                  <a:cubicBezTo>
                    <a:pt x="893" y="1818"/>
                    <a:pt x="922" y="1785"/>
                    <a:pt x="944" y="1749"/>
                  </a:cubicBezTo>
                  <a:cubicBezTo>
                    <a:pt x="974" y="1703"/>
                    <a:pt x="1002" y="1656"/>
                    <a:pt x="1022" y="1606"/>
                  </a:cubicBezTo>
                  <a:cubicBezTo>
                    <a:pt x="1041" y="1558"/>
                    <a:pt x="1054" y="1512"/>
                    <a:pt x="1063" y="1461"/>
                  </a:cubicBezTo>
                  <a:cubicBezTo>
                    <a:pt x="1084" y="1359"/>
                    <a:pt x="1088" y="1253"/>
                    <a:pt x="1089" y="1150"/>
                  </a:cubicBezTo>
                  <a:cubicBezTo>
                    <a:pt x="1090" y="1058"/>
                    <a:pt x="1093" y="966"/>
                    <a:pt x="1094" y="874"/>
                  </a:cubicBezTo>
                  <a:cubicBezTo>
                    <a:pt x="1095" y="709"/>
                    <a:pt x="1093" y="544"/>
                    <a:pt x="1049" y="384"/>
                  </a:cubicBezTo>
                  <a:cubicBezTo>
                    <a:pt x="1038" y="345"/>
                    <a:pt x="1023" y="307"/>
                    <a:pt x="1006" y="269"/>
                  </a:cubicBezTo>
                  <a:cubicBezTo>
                    <a:pt x="997" y="248"/>
                    <a:pt x="989" y="224"/>
                    <a:pt x="975" y="203"/>
                  </a:cubicBezTo>
                  <a:cubicBezTo>
                    <a:pt x="951" y="169"/>
                    <a:pt x="923" y="141"/>
                    <a:pt x="886" y="119"/>
                  </a:cubicBezTo>
                  <a:cubicBezTo>
                    <a:pt x="858" y="102"/>
                    <a:pt x="834" y="87"/>
                    <a:pt x="805" y="72"/>
                  </a:cubicBezTo>
                  <a:cubicBezTo>
                    <a:pt x="804" y="72"/>
                    <a:pt x="804" y="71"/>
                    <a:pt x="802" y="71"/>
                  </a:cubicBezTo>
                  <a:lnTo>
                    <a:pt x="804" y="71"/>
                  </a:lnTo>
                  <a:cubicBezTo>
                    <a:pt x="804" y="71"/>
                    <a:pt x="802" y="71"/>
                    <a:pt x="802" y="69"/>
                  </a:cubicBezTo>
                  <a:cubicBezTo>
                    <a:pt x="791" y="64"/>
                    <a:pt x="780" y="58"/>
                    <a:pt x="770" y="52"/>
                  </a:cubicBezTo>
                  <a:cubicBezTo>
                    <a:pt x="758" y="43"/>
                    <a:pt x="744" y="40"/>
                    <a:pt x="732" y="35"/>
                  </a:cubicBezTo>
                  <a:lnTo>
                    <a:pt x="732" y="35"/>
                  </a:lnTo>
                  <a:cubicBezTo>
                    <a:pt x="732" y="35"/>
                    <a:pt x="732" y="35"/>
                    <a:pt x="733" y="36"/>
                  </a:cubicBezTo>
                  <a:lnTo>
                    <a:pt x="733" y="36"/>
                  </a:lnTo>
                  <a:cubicBezTo>
                    <a:pt x="718" y="29"/>
                    <a:pt x="703" y="24"/>
                    <a:pt x="690" y="20"/>
                  </a:cubicBezTo>
                  <a:cubicBezTo>
                    <a:pt x="671" y="7"/>
                    <a:pt x="649" y="1"/>
                    <a:pt x="626" y="1"/>
                  </a:cubicBezTo>
                  <a:cubicBezTo>
                    <a:pt x="612" y="1"/>
                    <a:pt x="597"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07;p15">
            <a:extLst>
              <a:ext uri="{FF2B5EF4-FFF2-40B4-BE49-F238E27FC236}">
                <a16:creationId xmlns:a16="http://schemas.microsoft.com/office/drawing/2014/main" id="{F8008164-68B2-1D33-B590-86B0E0930D1A}"/>
              </a:ext>
            </a:extLst>
          </p:cNvPr>
          <p:cNvGrpSpPr/>
          <p:nvPr/>
        </p:nvGrpSpPr>
        <p:grpSpPr>
          <a:xfrm>
            <a:off x="8196411" y="126191"/>
            <a:ext cx="457204" cy="502929"/>
            <a:chOff x="5668750" y="3383150"/>
            <a:chExt cx="168325" cy="185350"/>
          </a:xfrm>
        </p:grpSpPr>
        <p:sp>
          <p:nvSpPr>
            <p:cNvPr id="23" name="Google Shape;108;p15">
              <a:extLst>
                <a:ext uri="{FF2B5EF4-FFF2-40B4-BE49-F238E27FC236}">
                  <a16:creationId xmlns:a16="http://schemas.microsoft.com/office/drawing/2014/main" id="{C219E796-4783-54A2-F2B2-643E934007D3}"/>
                </a:ext>
              </a:extLst>
            </p:cNvPr>
            <p:cNvSpPr/>
            <p:nvPr/>
          </p:nvSpPr>
          <p:spPr>
            <a:xfrm>
              <a:off x="5683650" y="3405900"/>
              <a:ext cx="139925" cy="143950"/>
            </a:xfrm>
            <a:custGeom>
              <a:avLst/>
              <a:gdLst/>
              <a:ahLst/>
              <a:cxnLst/>
              <a:rect l="l" t="t" r="r" b="b"/>
              <a:pathLst>
                <a:path w="5597" h="5758" extrusionOk="0">
                  <a:moveTo>
                    <a:pt x="2582" y="1"/>
                  </a:moveTo>
                  <a:cubicBezTo>
                    <a:pt x="2569" y="39"/>
                    <a:pt x="2558" y="78"/>
                    <a:pt x="2545" y="117"/>
                  </a:cubicBezTo>
                  <a:cubicBezTo>
                    <a:pt x="2499" y="262"/>
                    <a:pt x="2465" y="410"/>
                    <a:pt x="2413" y="554"/>
                  </a:cubicBezTo>
                  <a:cubicBezTo>
                    <a:pt x="2366" y="685"/>
                    <a:pt x="2308" y="812"/>
                    <a:pt x="2242" y="935"/>
                  </a:cubicBezTo>
                  <a:cubicBezTo>
                    <a:pt x="2196" y="1020"/>
                    <a:pt x="2148" y="1106"/>
                    <a:pt x="2103" y="1193"/>
                  </a:cubicBezTo>
                  <a:cubicBezTo>
                    <a:pt x="2104" y="1191"/>
                    <a:pt x="2104" y="1190"/>
                    <a:pt x="2104" y="1188"/>
                  </a:cubicBezTo>
                  <a:lnTo>
                    <a:pt x="2104" y="1188"/>
                  </a:lnTo>
                  <a:cubicBezTo>
                    <a:pt x="2066" y="1265"/>
                    <a:pt x="2028" y="1340"/>
                    <a:pt x="1990" y="1417"/>
                  </a:cubicBezTo>
                  <a:cubicBezTo>
                    <a:pt x="1952" y="1494"/>
                    <a:pt x="1913" y="1572"/>
                    <a:pt x="1869" y="1648"/>
                  </a:cubicBezTo>
                  <a:cubicBezTo>
                    <a:pt x="1858" y="1668"/>
                    <a:pt x="1845" y="1690"/>
                    <a:pt x="1832" y="1712"/>
                  </a:cubicBezTo>
                  <a:cubicBezTo>
                    <a:pt x="1820" y="1731"/>
                    <a:pt x="1807" y="1748"/>
                    <a:pt x="1793" y="1766"/>
                  </a:cubicBezTo>
                  <a:cubicBezTo>
                    <a:pt x="1766" y="1803"/>
                    <a:pt x="1736" y="1838"/>
                    <a:pt x="1708" y="1871"/>
                  </a:cubicBezTo>
                  <a:cubicBezTo>
                    <a:pt x="1652" y="1937"/>
                    <a:pt x="1591" y="2000"/>
                    <a:pt x="1528" y="2059"/>
                  </a:cubicBezTo>
                  <a:cubicBezTo>
                    <a:pt x="1462" y="2119"/>
                    <a:pt x="1392" y="2175"/>
                    <a:pt x="1324" y="2232"/>
                  </a:cubicBezTo>
                  <a:cubicBezTo>
                    <a:pt x="1260" y="2287"/>
                    <a:pt x="1192" y="2338"/>
                    <a:pt x="1121" y="2385"/>
                  </a:cubicBezTo>
                  <a:cubicBezTo>
                    <a:pt x="1087" y="2407"/>
                    <a:pt x="1054" y="2429"/>
                    <a:pt x="1018" y="2449"/>
                  </a:cubicBezTo>
                  <a:cubicBezTo>
                    <a:pt x="979" y="2470"/>
                    <a:pt x="938" y="2491"/>
                    <a:pt x="896" y="2509"/>
                  </a:cubicBezTo>
                  <a:cubicBezTo>
                    <a:pt x="819" y="2545"/>
                    <a:pt x="740" y="2578"/>
                    <a:pt x="661" y="2610"/>
                  </a:cubicBezTo>
                  <a:cubicBezTo>
                    <a:pt x="601" y="2634"/>
                    <a:pt x="539" y="2660"/>
                    <a:pt x="477" y="2680"/>
                  </a:cubicBezTo>
                  <a:cubicBezTo>
                    <a:pt x="409" y="2700"/>
                    <a:pt x="341" y="2713"/>
                    <a:pt x="271" y="2720"/>
                  </a:cubicBezTo>
                  <a:cubicBezTo>
                    <a:pt x="203" y="2725"/>
                    <a:pt x="133" y="2728"/>
                    <a:pt x="66" y="2737"/>
                  </a:cubicBezTo>
                  <a:cubicBezTo>
                    <a:pt x="44" y="2742"/>
                    <a:pt x="22" y="2743"/>
                    <a:pt x="1" y="2747"/>
                  </a:cubicBezTo>
                  <a:cubicBezTo>
                    <a:pt x="7" y="2749"/>
                    <a:pt x="12" y="2752"/>
                    <a:pt x="18" y="2754"/>
                  </a:cubicBezTo>
                  <a:cubicBezTo>
                    <a:pt x="116" y="2794"/>
                    <a:pt x="218" y="2825"/>
                    <a:pt x="310" y="2878"/>
                  </a:cubicBezTo>
                  <a:cubicBezTo>
                    <a:pt x="395" y="2928"/>
                    <a:pt x="462" y="3000"/>
                    <a:pt x="540" y="3058"/>
                  </a:cubicBezTo>
                  <a:cubicBezTo>
                    <a:pt x="589" y="3093"/>
                    <a:pt x="637" y="3122"/>
                    <a:pt x="687" y="3151"/>
                  </a:cubicBezTo>
                  <a:cubicBezTo>
                    <a:pt x="734" y="3181"/>
                    <a:pt x="781" y="3215"/>
                    <a:pt x="824" y="3249"/>
                  </a:cubicBezTo>
                  <a:cubicBezTo>
                    <a:pt x="869" y="3288"/>
                    <a:pt x="914" y="3327"/>
                    <a:pt x="958" y="3365"/>
                  </a:cubicBezTo>
                  <a:cubicBezTo>
                    <a:pt x="1007" y="3404"/>
                    <a:pt x="1054" y="3443"/>
                    <a:pt x="1106" y="3480"/>
                  </a:cubicBezTo>
                  <a:lnTo>
                    <a:pt x="1105" y="3480"/>
                  </a:lnTo>
                  <a:cubicBezTo>
                    <a:pt x="1175" y="3530"/>
                    <a:pt x="1246" y="3579"/>
                    <a:pt x="1314" y="3630"/>
                  </a:cubicBezTo>
                  <a:cubicBezTo>
                    <a:pt x="1377" y="3680"/>
                    <a:pt x="1437" y="3733"/>
                    <a:pt x="1495" y="3789"/>
                  </a:cubicBezTo>
                  <a:cubicBezTo>
                    <a:pt x="1611" y="3902"/>
                    <a:pt x="1732" y="4010"/>
                    <a:pt x="1834" y="4136"/>
                  </a:cubicBezTo>
                  <a:cubicBezTo>
                    <a:pt x="1886" y="4201"/>
                    <a:pt x="1933" y="4268"/>
                    <a:pt x="1981" y="4335"/>
                  </a:cubicBezTo>
                  <a:cubicBezTo>
                    <a:pt x="2027" y="4399"/>
                    <a:pt x="2072" y="4465"/>
                    <a:pt x="2113" y="4532"/>
                  </a:cubicBezTo>
                  <a:cubicBezTo>
                    <a:pt x="2203" y="4677"/>
                    <a:pt x="2274" y="4831"/>
                    <a:pt x="2337" y="4987"/>
                  </a:cubicBezTo>
                  <a:cubicBezTo>
                    <a:pt x="2389" y="5116"/>
                    <a:pt x="2431" y="5246"/>
                    <a:pt x="2473" y="5378"/>
                  </a:cubicBezTo>
                  <a:cubicBezTo>
                    <a:pt x="2497" y="5460"/>
                    <a:pt x="2526" y="5538"/>
                    <a:pt x="2551" y="5618"/>
                  </a:cubicBezTo>
                  <a:cubicBezTo>
                    <a:pt x="2563" y="5664"/>
                    <a:pt x="2577" y="5711"/>
                    <a:pt x="2589" y="5757"/>
                  </a:cubicBezTo>
                  <a:cubicBezTo>
                    <a:pt x="2593" y="5732"/>
                    <a:pt x="2595" y="5709"/>
                    <a:pt x="2599" y="5684"/>
                  </a:cubicBezTo>
                  <a:cubicBezTo>
                    <a:pt x="2605" y="5638"/>
                    <a:pt x="2613" y="5593"/>
                    <a:pt x="2620" y="5549"/>
                  </a:cubicBezTo>
                  <a:cubicBezTo>
                    <a:pt x="2628" y="5503"/>
                    <a:pt x="2634" y="5456"/>
                    <a:pt x="2646" y="5410"/>
                  </a:cubicBezTo>
                  <a:cubicBezTo>
                    <a:pt x="2687" y="5236"/>
                    <a:pt x="2747" y="5066"/>
                    <a:pt x="2803" y="4895"/>
                  </a:cubicBezTo>
                  <a:cubicBezTo>
                    <a:pt x="2860" y="4726"/>
                    <a:pt x="2920" y="4556"/>
                    <a:pt x="3007" y="4400"/>
                  </a:cubicBezTo>
                  <a:cubicBezTo>
                    <a:pt x="3050" y="4323"/>
                    <a:pt x="3100" y="4250"/>
                    <a:pt x="3151" y="4178"/>
                  </a:cubicBezTo>
                  <a:cubicBezTo>
                    <a:pt x="3201" y="4110"/>
                    <a:pt x="3253" y="4044"/>
                    <a:pt x="3309" y="3981"/>
                  </a:cubicBezTo>
                  <a:cubicBezTo>
                    <a:pt x="3424" y="3851"/>
                    <a:pt x="3542" y="3724"/>
                    <a:pt x="3671" y="3609"/>
                  </a:cubicBezTo>
                  <a:cubicBezTo>
                    <a:pt x="3803" y="3490"/>
                    <a:pt x="3936" y="3371"/>
                    <a:pt x="4079" y="3266"/>
                  </a:cubicBezTo>
                  <a:cubicBezTo>
                    <a:pt x="4221" y="3163"/>
                    <a:pt x="4373" y="3072"/>
                    <a:pt x="4531" y="2994"/>
                  </a:cubicBezTo>
                  <a:cubicBezTo>
                    <a:pt x="4682" y="2919"/>
                    <a:pt x="4841" y="2860"/>
                    <a:pt x="5002" y="2810"/>
                  </a:cubicBezTo>
                  <a:cubicBezTo>
                    <a:pt x="5078" y="2785"/>
                    <a:pt x="5156" y="2766"/>
                    <a:pt x="5235" y="2748"/>
                  </a:cubicBezTo>
                  <a:cubicBezTo>
                    <a:pt x="5318" y="2726"/>
                    <a:pt x="5404" y="2704"/>
                    <a:pt x="5489" y="2682"/>
                  </a:cubicBezTo>
                  <a:cubicBezTo>
                    <a:pt x="5525" y="2672"/>
                    <a:pt x="5560" y="2664"/>
                    <a:pt x="5596" y="2655"/>
                  </a:cubicBezTo>
                  <a:cubicBezTo>
                    <a:pt x="5559" y="2640"/>
                    <a:pt x="5524" y="2624"/>
                    <a:pt x="5487" y="2610"/>
                  </a:cubicBezTo>
                  <a:cubicBezTo>
                    <a:pt x="5431" y="2589"/>
                    <a:pt x="5375" y="2569"/>
                    <a:pt x="5322" y="2547"/>
                  </a:cubicBezTo>
                  <a:cubicBezTo>
                    <a:pt x="5258" y="2525"/>
                    <a:pt x="5194" y="2505"/>
                    <a:pt x="5132" y="2479"/>
                  </a:cubicBezTo>
                  <a:cubicBezTo>
                    <a:pt x="5056" y="2449"/>
                    <a:pt x="4989" y="2405"/>
                    <a:pt x="4922" y="2364"/>
                  </a:cubicBezTo>
                  <a:cubicBezTo>
                    <a:pt x="4859" y="2325"/>
                    <a:pt x="4793" y="2290"/>
                    <a:pt x="4726" y="2253"/>
                  </a:cubicBezTo>
                  <a:cubicBezTo>
                    <a:pt x="4594" y="2183"/>
                    <a:pt x="4463" y="2107"/>
                    <a:pt x="4341" y="2020"/>
                  </a:cubicBezTo>
                  <a:cubicBezTo>
                    <a:pt x="4212" y="1928"/>
                    <a:pt x="4090" y="1825"/>
                    <a:pt x="3966" y="1727"/>
                  </a:cubicBezTo>
                  <a:cubicBezTo>
                    <a:pt x="3877" y="1654"/>
                    <a:pt x="3785" y="1585"/>
                    <a:pt x="3692" y="1515"/>
                  </a:cubicBezTo>
                  <a:cubicBezTo>
                    <a:pt x="3596" y="1442"/>
                    <a:pt x="3505" y="1366"/>
                    <a:pt x="3415" y="1289"/>
                  </a:cubicBezTo>
                  <a:cubicBezTo>
                    <a:pt x="3335" y="1218"/>
                    <a:pt x="3249" y="1147"/>
                    <a:pt x="3176" y="1067"/>
                  </a:cubicBezTo>
                  <a:cubicBezTo>
                    <a:pt x="3100" y="986"/>
                    <a:pt x="3039" y="895"/>
                    <a:pt x="2980" y="803"/>
                  </a:cubicBezTo>
                  <a:cubicBezTo>
                    <a:pt x="2932" y="729"/>
                    <a:pt x="2881" y="658"/>
                    <a:pt x="2832" y="583"/>
                  </a:cubicBezTo>
                  <a:cubicBezTo>
                    <a:pt x="2793" y="522"/>
                    <a:pt x="2758" y="456"/>
                    <a:pt x="2726" y="390"/>
                  </a:cubicBezTo>
                  <a:cubicBezTo>
                    <a:pt x="2685" y="307"/>
                    <a:pt x="2647" y="221"/>
                    <a:pt x="2619" y="135"/>
                  </a:cubicBezTo>
                  <a:cubicBezTo>
                    <a:pt x="2603" y="89"/>
                    <a:pt x="2592" y="45"/>
                    <a:pt x="2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p15">
              <a:extLst>
                <a:ext uri="{FF2B5EF4-FFF2-40B4-BE49-F238E27FC236}">
                  <a16:creationId xmlns:a16="http://schemas.microsoft.com/office/drawing/2014/main" id="{4FC4E828-0095-63CE-02A3-37BD65F9025A}"/>
                </a:ext>
              </a:extLst>
            </p:cNvPr>
            <p:cNvSpPr/>
            <p:nvPr/>
          </p:nvSpPr>
          <p:spPr>
            <a:xfrm>
              <a:off x="5681100" y="3469600"/>
              <a:ext cx="143000" cy="49925"/>
            </a:xfrm>
            <a:custGeom>
              <a:avLst/>
              <a:gdLst/>
              <a:ahLst/>
              <a:cxnLst/>
              <a:rect l="l" t="t" r="r" b="b"/>
              <a:pathLst>
                <a:path w="5720" h="1997" extrusionOk="0">
                  <a:moveTo>
                    <a:pt x="5623" y="1"/>
                  </a:moveTo>
                  <a:cubicBezTo>
                    <a:pt x="5619" y="1"/>
                    <a:pt x="5615" y="1"/>
                    <a:pt x="5610" y="2"/>
                  </a:cubicBezTo>
                  <a:cubicBezTo>
                    <a:pt x="5547" y="8"/>
                    <a:pt x="5484" y="25"/>
                    <a:pt x="5422" y="38"/>
                  </a:cubicBezTo>
                  <a:cubicBezTo>
                    <a:pt x="5363" y="50"/>
                    <a:pt x="5303" y="58"/>
                    <a:pt x="5243" y="67"/>
                  </a:cubicBezTo>
                  <a:cubicBezTo>
                    <a:pt x="5110" y="85"/>
                    <a:pt x="4981" y="121"/>
                    <a:pt x="4848" y="141"/>
                  </a:cubicBezTo>
                  <a:cubicBezTo>
                    <a:pt x="4716" y="159"/>
                    <a:pt x="4582" y="178"/>
                    <a:pt x="4449" y="199"/>
                  </a:cubicBezTo>
                  <a:cubicBezTo>
                    <a:pt x="4381" y="209"/>
                    <a:pt x="4313" y="220"/>
                    <a:pt x="4244" y="230"/>
                  </a:cubicBezTo>
                  <a:cubicBezTo>
                    <a:pt x="4169" y="241"/>
                    <a:pt x="4092" y="250"/>
                    <a:pt x="4016" y="261"/>
                  </a:cubicBezTo>
                  <a:cubicBezTo>
                    <a:pt x="3948" y="271"/>
                    <a:pt x="3878" y="281"/>
                    <a:pt x="3809" y="292"/>
                  </a:cubicBezTo>
                  <a:cubicBezTo>
                    <a:pt x="3733" y="302"/>
                    <a:pt x="3656" y="310"/>
                    <a:pt x="3578" y="321"/>
                  </a:cubicBezTo>
                  <a:cubicBezTo>
                    <a:pt x="3492" y="331"/>
                    <a:pt x="3405" y="340"/>
                    <a:pt x="3318" y="349"/>
                  </a:cubicBezTo>
                  <a:cubicBezTo>
                    <a:pt x="3232" y="360"/>
                    <a:pt x="3143" y="371"/>
                    <a:pt x="3056" y="380"/>
                  </a:cubicBezTo>
                  <a:cubicBezTo>
                    <a:pt x="2853" y="398"/>
                    <a:pt x="2646" y="401"/>
                    <a:pt x="2440" y="405"/>
                  </a:cubicBezTo>
                  <a:cubicBezTo>
                    <a:pt x="2393" y="406"/>
                    <a:pt x="2345" y="406"/>
                    <a:pt x="2298" y="406"/>
                  </a:cubicBezTo>
                  <a:cubicBezTo>
                    <a:pt x="2251" y="406"/>
                    <a:pt x="2204" y="406"/>
                    <a:pt x="2156" y="406"/>
                  </a:cubicBezTo>
                  <a:cubicBezTo>
                    <a:pt x="2099" y="406"/>
                    <a:pt x="2042" y="407"/>
                    <a:pt x="1985" y="407"/>
                  </a:cubicBezTo>
                  <a:cubicBezTo>
                    <a:pt x="1943" y="407"/>
                    <a:pt x="1900" y="407"/>
                    <a:pt x="1858" y="405"/>
                  </a:cubicBezTo>
                  <a:cubicBezTo>
                    <a:pt x="1783" y="402"/>
                    <a:pt x="1709" y="397"/>
                    <a:pt x="1635" y="397"/>
                  </a:cubicBezTo>
                  <a:cubicBezTo>
                    <a:pt x="1585" y="397"/>
                    <a:pt x="1534" y="399"/>
                    <a:pt x="1484" y="399"/>
                  </a:cubicBezTo>
                  <a:cubicBezTo>
                    <a:pt x="1467" y="399"/>
                    <a:pt x="1451" y="398"/>
                    <a:pt x="1434" y="398"/>
                  </a:cubicBezTo>
                  <a:cubicBezTo>
                    <a:pt x="1338" y="393"/>
                    <a:pt x="1244" y="375"/>
                    <a:pt x="1150" y="361"/>
                  </a:cubicBezTo>
                  <a:cubicBezTo>
                    <a:pt x="1054" y="345"/>
                    <a:pt x="957" y="334"/>
                    <a:pt x="862" y="317"/>
                  </a:cubicBezTo>
                  <a:cubicBezTo>
                    <a:pt x="733" y="294"/>
                    <a:pt x="605" y="267"/>
                    <a:pt x="476" y="236"/>
                  </a:cubicBezTo>
                  <a:cubicBezTo>
                    <a:pt x="409" y="219"/>
                    <a:pt x="341" y="202"/>
                    <a:pt x="274" y="188"/>
                  </a:cubicBezTo>
                  <a:cubicBezTo>
                    <a:pt x="222" y="176"/>
                    <a:pt x="170" y="169"/>
                    <a:pt x="119" y="155"/>
                  </a:cubicBezTo>
                  <a:cubicBezTo>
                    <a:pt x="112" y="154"/>
                    <a:pt x="106" y="153"/>
                    <a:pt x="99" y="153"/>
                  </a:cubicBezTo>
                  <a:cubicBezTo>
                    <a:pt x="59" y="153"/>
                    <a:pt x="21" y="181"/>
                    <a:pt x="12" y="220"/>
                  </a:cubicBezTo>
                  <a:cubicBezTo>
                    <a:pt x="0" y="268"/>
                    <a:pt x="30" y="315"/>
                    <a:pt x="77" y="328"/>
                  </a:cubicBezTo>
                  <a:cubicBezTo>
                    <a:pt x="100" y="334"/>
                    <a:pt x="126" y="339"/>
                    <a:pt x="152" y="345"/>
                  </a:cubicBezTo>
                  <a:cubicBezTo>
                    <a:pt x="159" y="352"/>
                    <a:pt x="165" y="357"/>
                    <a:pt x="173" y="361"/>
                  </a:cubicBezTo>
                  <a:cubicBezTo>
                    <a:pt x="197" y="376"/>
                    <a:pt x="223" y="391"/>
                    <a:pt x="249" y="405"/>
                  </a:cubicBezTo>
                  <a:cubicBezTo>
                    <a:pt x="271" y="418"/>
                    <a:pt x="296" y="427"/>
                    <a:pt x="319" y="437"/>
                  </a:cubicBezTo>
                  <a:cubicBezTo>
                    <a:pt x="363" y="458"/>
                    <a:pt x="404" y="483"/>
                    <a:pt x="448" y="504"/>
                  </a:cubicBezTo>
                  <a:cubicBezTo>
                    <a:pt x="493" y="526"/>
                    <a:pt x="537" y="550"/>
                    <a:pt x="579" y="575"/>
                  </a:cubicBezTo>
                  <a:cubicBezTo>
                    <a:pt x="627" y="604"/>
                    <a:pt x="675" y="634"/>
                    <a:pt x="724" y="662"/>
                  </a:cubicBezTo>
                  <a:cubicBezTo>
                    <a:pt x="773" y="690"/>
                    <a:pt x="822" y="717"/>
                    <a:pt x="869" y="747"/>
                  </a:cubicBezTo>
                  <a:cubicBezTo>
                    <a:pt x="869" y="747"/>
                    <a:pt x="871" y="747"/>
                    <a:pt x="871" y="748"/>
                  </a:cubicBezTo>
                  <a:cubicBezTo>
                    <a:pt x="914" y="776"/>
                    <a:pt x="952" y="804"/>
                    <a:pt x="991" y="834"/>
                  </a:cubicBezTo>
                  <a:cubicBezTo>
                    <a:pt x="1036" y="875"/>
                    <a:pt x="1081" y="915"/>
                    <a:pt x="1127" y="953"/>
                  </a:cubicBezTo>
                  <a:cubicBezTo>
                    <a:pt x="1197" y="1011"/>
                    <a:pt x="1265" y="1073"/>
                    <a:pt x="1334" y="1133"/>
                  </a:cubicBezTo>
                  <a:cubicBezTo>
                    <a:pt x="1369" y="1163"/>
                    <a:pt x="1404" y="1194"/>
                    <a:pt x="1437" y="1227"/>
                  </a:cubicBezTo>
                  <a:cubicBezTo>
                    <a:pt x="1468" y="1258"/>
                    <a:pt x="1498" y="1290"/>
                    <a:pt x="1529" y="1321"/>
                  </a:cubicBezTo>
                  <a:cubicBezTo>
                    <a:pt x="1587" y="1379"/>
                    <a:pt x="1647" y="1433"/>
                    <a:pt x="1707" y="1489"/>
                  </a:cubicBezTo>
                  <a:cubicBezTo>
                    <a:pt x="1740" y="1521"/>
                    <a:pt x="1775" y="1552"/>
                    <a:pt x="1810" y="1582"/>
                  </a:cubicBezTo>
                  <a:cubicBezTo>
                    <a:pt x="1841" y="1608"/>
                    <a:pt x="1872" y="1634"/>
                    <a:pt x="1901" y="1663"/>
                  </a:cubicBezTo>
                  <a:cubicBezTo>
                    <a:pt x="1957" y="1717"/>
                    <a:pt x="2010" y="1774"/>
                    <a:pt x="2064" y="1829"/>
                  </a:cubicBezTo>
                  <a:cubicBezTo>
                    <a:pt x="2066" y="1831"/>
                    <a:pt x="2068" y="1835"/>
                    <a:pt x="2071" y="1836"/>
                  </a:cubicBezTo>
                  <a:cubicBezTo>
                    <a:pt x="2051" y="1852"/>
                    <a:pt x="2040" y="1877"/>
                    <a:pt x="2041" y="1904"/>
                  </a:cubicBezTo>
                  <a:cubicBezTo>
                    <a:pt x="2043" y="1933"/>
                    <a:pt x="2054" y="1959"/>
                    <a:pt x="2077" y="1976"/>
                  </a:cubicBezTo>
                  <a:cubicBezTo>
                    <a:pt x="2101" y="1993"/>
                    <a:pt x="2131" y="1996"/>
                    <a:pt x="2162" y="1996"/>
                  </a:cubicBezTo>
                  <a:cubicBezTo>
                    <a:pt x="2175" y="1996"/>
                    <a:pt x="2187" y="1996"/>
                    <a:pt x="2200" y="1995"/>
                  </a:cubicBezTo>
                  <a:cubicBezTo>
                    <a:pt x="2239" y="1994"/>
                    <a:pt x="2279" y="1994"/>
                    <a:pt x="2318" y="1994"/>
                  </a:cubicBezTo>
                  <a:cubicBezTo>
                    <a:pt x="2372" y="1994"/>
                    <a:pt x="2426" y="1995"/>
                    <a:pt x="2480" y="1995"/>
                  </a:cubicBezTo>
                  <a:cubicBezTo>
                    <a:pt x="2497" y="1995"/>
                    <a:pt x="2514" y="1995"/>
                    <a:pt x="2531" y="1994"/>
                  </a:cubicBezTo>
                  <a:lnTo>
                    <a:pt x="2581" y="1994"/>
                  </a:lnTo>
                  <a:cubicBezTo>
                    <a:pt x="2619" y="1992"/>
                    <a:pt x="2657" y="1991"/>
                    <a:pt x="2695" y="1987"/>
                  </a:cubicBezTo>
                  <a:cubicBezTo>
                    <a:pt x="2732" y="1985"/>
                    <a:pt x="2770" y="1981"/>
                    <a:pt x="2807" y="1978"/>
                  </a:cubicBezTo>
                  <a:cubicBezTo>
                    <a:pt x="2845" y="1974"/>
                    <a:pt x="2884" y="1969"/>
                    <a:pt x="2921" y="1960"/>
                  </a:cubicBezTo>
                  <a:cubicBezTo>
                    <a:pt x="2926" y="1959"/>
                    <a:pt x="2931" y="1959"/>
                    <a:pt x="2936" y="1958"/>
                  </a:cubicBezTo>
                  <a:cubicBezTo>
                    <a:pt x="2992" y="1948"/>
                    <a:pt x="3047" y="1936"/>
                    <a:pt x="3104" y="1926"/>
                  </a:cubicBezTo>
                  <a:cubicBezTo>
                    <a:pt x="3123" y="1922"/>
                    <a:pt x="3143" y="1919"/>
                    <a:pt x="3162" y="1916"/>
                  </a:cubicBezTo>
                  <a:cubicBezTo>
                    <a:pt x="3210" y="1906"/>
                    <a:pt x="3243" y="1864"/>
                    <a:pt x="3236" y="1814"/>
                  </a:cubicBezTo>
                  <a:cubicBezTo>
                    <a:pt x="3235" y="1809"/>
                    <a:pt x="3233" y="1803"/>
                    <a:pt x="3231" y="1797"/>
                  </a:cubicBezTo>
                  <a:cubicBezTo>
                    <a:pt x="3236" y="1792"/>
                    <a:pt x="3240" y="1787"/>
                    <a:pt x="3243" y="1780"/>
                  </a:cubicBezTo>
                  <a:cubicBezTo>
                    <a:pt x="3247" y="1774"/>
                    <a:pt x="3250" y="1766"/>
                    <a:pt x="3251" y="1759"/>
                  </a:cubicBezTo>
                  <a:lnTo>
                    <a:pt x="3251" y="1761"/>
                  </a:lnTo>
                  <a:cubicBezTo>
                    <a:pt x="3251" y="1759"/>
                    <a:pt x="3252" y="1759"/>
                    <a:pt x="3251" y="1758"/>
                  </a:cubicBezTo>
                  <a:cubicBezTo>
                    <a:pt x="3255" y="1753"/>
                    <a:pt x="3258" y="1747"/>
                    <a:pt x="3261" y="1741"/>
                  </a:cubicBezTo>
                  <a:cubicBezTo>
                    <a:pt x="3287" y="1704"/>
                    <a:pt x="3312" y="1669"/>
                    <a:pt x="3335" y="1630"/>
                  </a:cubicBezTo>
                  <a:cubicBezTo>
                    <a:pt x="3361" y="1589"/>
                    <a:pt x="3385" y="1547"/>
                    <a:pt x="3411" y="1504"/>
                  </a:cubicBezTo>
                  <a:cubicBezTo>
                    <a:pt x="3411" y="1503"/>
                    <a:pt x="3412" y="1503"/>
                    <a:pt x="3412" y="1503"/>
                  </a:cubicBezTo>
                  <a:cubicBezTo>
                    <a:pt x="3428" y="1479"/>
                    <a:pt x="3444" y="1459"/>
                    <a:pt x="3462" y="1437"/>
                  </a:cubicBezTo>
                  <a:cubicBezTo>
                    <a:pt x="3489" y="1406"/>
                    <a:pt x="3516" y="1377"/>
                    <a:pt x="3547" y="1349"/>
                  </a:cubicBezTo>
                  <a:cubicBezTo>
                    <a:pt x="3638" y="1268"/>
                    <a:pt x="3723" y="1181"/>
                    <a:pt x="3808" y="1097"/>
                  </a:cubicBezTo>
                  <a:cubicBezTo>
                    <a:pt x="3892" y="1013"/>
                    <a:pt x="3969" y="921"/>
                    <a:pt x="4056" y="840"/>
                  </a:cubicBezTo>
                  <a:cubicBezTo>
                    <a:pt x="4094" y="805"/>
                    <a:pt x="4134" y="774"/>
                    <a:pt x="4175" y="743"/>
                  </a:cubicBezTo>
                  <a:cubicBezTo>
                    <a:pt x="4211" y="719"/>
                    <a:pt x="4249" y="695"/>
                    <a:pt x="4289" y="674"/>
                  </a:cubicBezTo>
                  <a:cubicBezTo>
                    <a:pt x="4330" y="654"/>
                    <a:pt x="4368" y="633"/>
                    <a:pt x="4408" y="614"/>
                  </a:cubicBezTo>
                  <a:cubicBezTo>
                    <a:pt x="4448" y="593"/>
                    <a:pt x="4486" y="570"/>
                    <a:pt x="4526" y="549"/>
                  </a:cubicBezTo>
                  <a:cubicBezTo>
                    <a:pt x="4554" y="534"/>
                    <a:pt x="4584" y="520"/>
                    <a:pt x="4615" y="508"/>
                  </a:cubicBezTo>
                  <a:cubicBezTo>
                    <a:pt x="4697" y="478"/>
                    <a:pt x="4781" y="454"/>
                    <a:pt x="4865" y="430"/>
                  </a:cubicBezTo>
                  <a:cubicBezTo>
                    <a:pt x="4901" y="420"/>
                    <a:pt x="4934" y="407"/>
                    <a:pt x="4969" y="395"/>
                  </a:cubicBezTo>
                  <a:cubicBezTo>
                    <a:pt x="4987" y="389"/>
                    <a:pt x="5006" y="381"/>
                    <a:pt x="5021" y="373"/>
                  </a:cubicBezTo>
                  <a:cubicBezTo>
                    <a:pt x="5053" y="355"/>
                    <a:pt x="5067" y="316"/>
                    <a:pt x="5061" y="279"/>
                  </a:cubicBezTo>
                  <a:cubicBezTo>
                    <a:pt x="5136" y="264"/>
                    <a:pt x="5209" y="249"/>
                    <a:pt x="5284" y="238"/>
                  </a:cubicBezTo>
                  <a:cubicBezTo>
                    <a:pt x="5342" y="231"/>
                    <a:pt x="5402" y="221"/>
                    <a:pt x="5460" y="210"/>
                  </a:cubicBezTo>
                  <a:cubicBezTo>
                    <a:pt x="5518" y="197"/>
                    <a:pt x="5579" y="180"/>
                    <a:pt x="5640" y="175"/>
                  </a:cubicBezTo>
                  <a:cubicBezTo>
                    <a:pt x="5688" y="170"/>
                    <a:pt x="5720" y="118"/>
                    <a:pt x="5712" y="73"/>
                  </a:cubicBezTo>
                  <a:cubicBezTo>
                    <a:pt x="5704" y="29"/>
                    <a:pt x="5666" y="1"/>
                    <a:pt x="5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p15">
              <a:extLst>
                <a:ext uri="{FF2B5EF4-FFF2-40B4-BE49-F238E27FC236}">
                  <a16:creationId xmlns:a16="http://schemas.microsoft.com/office/drawing/2014/main" id="{2CF60ED7-DD04-65EE-164E-804C44C9F921}"/>
                </a:ext>
              </a:extLst>
            </p:cNvPr>
            <p:cNvSpPr/>
            <p:nvPr/>
          </p:nvSpPr>
          <p:spPr>
            <a:xfrm>
              <a:off x="5747800" y="3465050"/>
              <a:ext cx="4475" cy="4450"/>
            </a:xfrm>
            <a:custGeom>
              <a:avLst/>
              <a:gdLst/>
              <a:ahLst/>
              <a:cxnLst/>
              <a:rect l="l" t="t" r="r" b="b"/>
              <a:pathLst>
                <a:path w="179" h="178" extrusionOk="0">
                  <a:moveTo>
                    <a:pt x="90" y="1"/>
                  </a:moveTo>
                  <a:cubicBezTo>
                    <a:pt x="89" y="1"/>
                    <a:pt x="88" y="1"/>
                    <a:pt x="88" y="1"/>
                  </a:cubicBezTo>
                  <a:cubicBezTo>
                    <a:pt x="38" y="2"/>
                    <a:pt x="0" y="43"/>
                    <a:pt x="1" y="92"/>
                  </a:cubicBezTo>
                  <a:cubicBezTo>
                    <a:pt x="1" y="138"/>
                    <a:pt x="40" y="178"/>
                    <a:pt x="88" y="178"/>
                  </a:cubicBezTo>
                  <a:cubicBezTo>
                    <a:pt x="89" y="178"/>
                    <a:pt x="91" y="178"/>
                    <a:pt x="92" y="177"/>
                  </a:cubicBezTo>
                  <a:cubicBezTo>
                    <a:pt x="140" y="176"/>
                    <a:pt x="179" y="135"/>
                    <a:pt x="178" y="88"/>
                  </a:cubicBezTo>
                  <a:cubicBezTo>
                    <a:pt x="177" y="40"/>
                    <a:pt x="136"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p15">
              <a:extLst>
                <a:ext uri="{FF2B5EF4-FFF2-40B4-BE49-F238E27FC236}">
                  <a16:creationId xmlns:a16="http://schemas.microsoft.com/office/drawing/2014/main" id="{1DE1341B-BA76-E5E1-5575-54A0D1D5929B}"/>
                </a:ext>
              </a:extLst>
            </p:cNvPr>
            <p:cNvSpPr/>
            <p:nvPr/>
          </p:nvSpPr>
          <p:spPr>
            <a:xfrm>
              <a:off x="5755375" y="3464400"/>
              <a:ext cx="4500" cy="4425"/>
            </a:xfrm>
            <a:custGeom>
              <a:avLst/>
              <a:gdLst/>
              <a:ahLst/>
              <a:cxnLst/>
              <a:rect l="l" t="t" r="r" b="b"/>
              <a:pathLst>
                <a:path w="180" h="177" extrusionOk="0">
                  <a:moveTo>
                    <a:pt x="90" y="0"/>
                  </a:moveTo>
                  <a:cubicBezTo>
                    <a:pt x="89" y="0"/>
                    <a:pt x="89" y="0"/>
                    <a:pt x="88" y="0"/>
                  </a:cubicBezTo>
                  <a:cubicBezTo>
                    <a:pt x="39" y="1"/>
                    <a:pt x="0" y="42"/>
                    <a:pt x="2" y="91"/>
                  </a:cubicBezTo>
                  <a:cubicBezTo>
                    <a:pt x="3" y="139"/>
                    <a:pt x="43" y="177"/>
                    <a:pt x="89" y="177"/>
                  </a:cubicBezTo>
                  <a:cubicBezTo>
                    <a:pt x="90" y="177"/>
                    <a:pt x="91"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p15">
              <a:extLst>
                <a:ext uri="{FF2B5EF4-FFF2-40B4-BE49-F238E27FC236}">
                  <a16:creationId xmlns:a16="http://schemas.microsoft.com/office/drawing/2014/main" id="{DDA0D443-8EC2-CB7B-0CD8-3A66D48FB574}"/>
                </a:ext>
              </a:extLst>
            </p:cNvPr>
            <p:cNvSpPr/>
            <p:nvPr/>
          </p:nvSpPr>
          <p:spPr>
            <a:xfrm>
              <a:off x="5750475" y="3458725"/>
              <a:ext cx="4475" cy="4425"/>
            </a:xfrm>
            <a:custGeom>
              <a:avLst/>
              <a:gdLst/>
              <a:ahLst/>
              <a:cxnLst/>
              <a:rect l="l" t="t" r="r" b="b"/>
              <a:pathLst>
                <a:path w="179" h="177" extrusionOk="0">
                  <a:moveTo>
                    <a:pt x="90" y="0"/>
                  </a:moveTo>
                  <a:cubicBezTo>
                    <a:pt x="89" y="0"/>
                    <a:pt x="89" y="0"/>
                    <a:pt x="88" y="0"/>
                  </a:cubicBezTo>
                  <a:cubicBezTo>
                    <a:pt x="39" y="1"/>
                    <a:pt x="0" y="42"/>
                    <a:pt x="1" y="91"/>
                  </a:cubicBezTo>
                  <a:cubicBezTo>
                    <a:pt x="2" y="138"/>
                    <a:pt x="42" y="177"/>
                    <a:pt x="88" y="177"/>
                  </a:cubicBezTo>
                  <a:cubicBezTo>
                    <a:pt x="89" y="177"/>
                    <a:pt x="90"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p15">
              <a:extLst>
                <a:ext uri="{FF2B5EF4-FFF2-40B4-BE49-F238E27FC236}">
                  <a16:creationId xmlns:a16="http://schemas.microsoft.com/office/drawing/2014/main" id="{C44CE3BA-CECA-F30E-AB74-1CC879E55C48}"/>
                </a:ext>
              </a:extLst>
            </p:cNvPr>
            <p:cNvSpPr/>
            <p:nvPr/>
          </p:nvSpPr>
          <p:spPr>
            <a:xfrm>
              <a:off x="5715150" y="3470650"/>
              <a:ext cx="4525" cy="4450"/>
            </a:xfrm>
            <a:custGeom>
              <a:avLst/>
              <a:gdLst/>
              <a:ahLst/>
              <a:cxnLst/>
              <a:rect l="l" t="t" r="r" b="b"/>
              <a:pathLst>
                <a:path w="181" h="178" extrusionOk="0">
                  <a:moveTo>
                    <a:pt x="92" y="1"/>
                  </a:moveTo>
                  <a:cubicBezTo>
                    <a:pt x="91" y="1"/>
                    <a:pt x="90" y="1"/>
                    <a:pt x="88" y="1"/>
                  </a:cubicBezTo>
                  <a:cubicBezTo>
                    <a:pt x="39" y="2"/>
                    <a:pt x="1" y="43"/>
                    <a:pt x="2" y="91"/>
                  </a:cubicBezTo>
                  <a:cubicBezTo>
                    <a:pt x="2" y="138"/>
                    <a:pt x="42" y="177"/>
                    <a:pt x="91" y="177"/>
                  </a:cubicBezTo>
                  <a:cubicBezTo>
                    <a:pt x="91" y="177"/>
                    <a:pt x="92" y="177"/>
                    <a:pt x="92" y="177"/>
                  </a:cubicBezTo>
                  <a:cubicBezTo>
                    <a:pt x="141" y="176"/>
                    <a:pt x="180" y="135"/>
                    <a:pt x="178" y="87"/>
                  </a:cubicBezTo>
                  <a:cubicBezTo>
                    <a:pt x="177" y="39"/>
                    <a:pt x="138"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p15">
              <a:extLst>
                <a:ext uri="{FF2B5EF4-FFF2-40B4-BE49-F238E27FC236}">
                  <a16:creationId xmlns:a16="http://schemas.microsoft.com/office/drawing/2014/main" id="{F8E75DA4-930C-E8B8-F100-A556A687CABF}"/>
                </a:ext>
              </a:extLst>
            </p:cNvPr>
            <p:cNvSpPr/>
            <p:nvPr/>
          </p:nvSpPr>
          <p:spPr>
            <a:xfrm>
              <a:off x="5788875" y="3463475"/>
              <a:ext cx="4500" cy="4425"/>
            </a:xfrm>
            <a:custGeom>
              <a:avLst/>
              <a:gdLst/>
              <a:ahLst/>
              <a:cxnLst/>
              <a:rect l="l" t="t" r="r" b="b"/>
              <a:pathLst>
                <a:path w="180" h="177" extrusionOk="0">
                  <a:moveTo>
                    <a:pt x="90" y="0"/>
                  </a:moveTo>
                  <a:cubicBezTo>
                    <a:pt x="89" y="0"/>
                    <a:pt x="88" y="0"/>
                    <a:pt x="88" y="0"/>
                  </a:cubicBezTo>
                  <a:cubicBezTo>
                    <a:pt x="39" y="1"/>
                    <a:pt x="0" y="42"/>
                    <a:pt x="2" y="90"/>
                  </a:cubicBezTo>
                  <a:cubicBezTo>
                    <a:pt x="2" y="139"/>
                    <a:pt x="42" y="177"/>
                    <a:pt x="90" y="177"/>
                  </a:cubicBezTo>
                  <a:cubicBezTo>
                    <a:pt x="91" y="177"/>
                    <a:pt x="91" y="177"/>
                    <a:pt x="92" y="176"/>
                  </a:cubicBezTo>
                  <a:cubicBezTo>
                    <a:pt x="141" y="175"/>
                    <a:pt x="180" y="134"/>
                    <a:pt x="179" y="86"/>
                  </a:cubicBezTo>
                  <a:cubicBezTo>
                    <a:pt x="178"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p15">
              <a:extLst>
                <a:ext uri="{FF2B5EF4-FFF2-40B4-BE49-F238E27FC236}">
                  <a16:creationId xmlns:a16="http://schemas.microsoft.com/office/drawing/2014/main" id="{86D60898-7E7C-8623-C8D5-AEAF2EC68116}"/>
                </a:ext>
              </a:extLst>
            </p:cNvPr>
            <p:cNvSpPr/>
            <p:nvPr/>
          </p:nvSpPr>
          <p:spPr>
            <a:xfrm>
              <a:off x="5729075" y="3403625"/>
              <a:ext cx="47000" cy="43825"/>
            </a:xfrm>
            <a:custGeom>
              <a:avLst/>
              <a:gdLst/>
              <a:ahLst/>
              <a:cxnLst/>
              <a:rect l="l" t="t" r="r" b="b"/>
              <a:pathLst>
                <a:path w="1880" h="1753" extrusionOk="0">
                  <a:moveTo>
                    <a:pt x="1105" y="735"/>
                  </a:moveTo>
                  <a:cubicBezTo>
                    <a:pt x="1105" y="735"/>
                    <a:pt x="1105" y="735"/>
                    <a:pt x="1105" y="735"/>
                  </a:cubicBezTo>
                  <a:lnTo>
                    <a:pt x="1105" y="735"/>
                  </a:lnTo>
                  <a:cubicBezTo>
                    <a:pt x="1105" y="735"/>
                    <a:pt x="1105" y="735"/>
                    <a:pt x="1105" y="735"/>
                  </a:cubicBezTo>
                  <a:close/>
                  <a:moveTo>
                    <a:pt x="708" y="0"/>
                  </a:moveTo>
                  <a:cubicBezTo>
                    <a:pt x="698" y="0"/>
                    <a:pt x="688" y="2"/>
                    <a:pt x="678" y="6"/>
                  </a:cubicBezTo>
                  <a:cubicBezTo>
                    <a:pt x="648" y="17"/>
                    <a:pt x="627" y="43"/>
                    <a:pt x="621" y="74"/>
                  </a:cubicBezTo>
                  <a:cubicBezTo>
                    <a:pt x="617" y="92"/>
                    <a:pt x="616" y="107"/>
                    <a:pt x="615" y="124"/>
                  </a:cubicBezTo>
                  <a:lnTo>
                    <a:pt x="615" y="123"/>
                  </a:lnTo>
                  <a:cubicBezTo>
                    <a:pt x="602" y="227"/>
                    <a:pt x="584" y="329"/>
                    <a:pt x="562" y="430"/>
                  </a:cubicBezTo>
                  <a:cubicBezTo>
                    <a:pt x="543" y="508"/>
                    <a:pt x="522" y="585"/>
                    <a:pt x="498" y="662"/>
                  </a:cubicBezTo>
                  <a:cubicBezTo>
                    <a:pt x="496" y="672"/>
                    <a:pt x="493" y="681"/>
                    <a:pt x="489" y="690"/>
                  </a:cubicBezTo>
                  <a:cubicBezTo>
                    <a:pt x="468" y="697"/>
                    <a:pt x="452" y="713"/>
                    <a:pt x="443" y="734"/>
                  </a:cubicBezTo>
                  <a:cubicBezTo>
                    <a:pt x="430" y="760"/>
                    <a:pt x="433" y="791"/>
                    <a:pt x="446" y="816"/>
                  </a:cubicBezTo>
                  <a:cubicBezTo>
                    <a:pt x="437" y="836"/>
                    <a:pt x="430" y="858"/>
                    <a:pt x="423" y="879"/>
                  </a:cubicBezTo>
                  <a:lnTo>
                    <a:pt x="423" y="879"/>
                  </a:lnTo>
                  <a:cubicBezTo>
                    <a:pt x="413" y="904"/>
                    <a:pt x="401" y="927"/>
                    <a:pt x="389" y="950"/>
                  </a:cubicBezTo>
                  <a:cubicBezTo>
                    <a:pt x="367" y="987"/>
                    <a:pt x="342" y="1024"/>
                    <a:pt x="317" y="1060"/>
                  </a:cubicBezTo>
                  <a:cubicBezTo>
                    <a:pt x="297" y="1085"/>
                    <a:pt x="281" y="1114"/>
                    <a:pt x="266" y="1143"/>
                  </a:cubicBezTo>
                  <a:cubicBezTo>
                    <a:pt x="243" y="1193"/>
                    <a:pt x="225" y="1244"/>
                    <a:pt x="199" y="1293"/>
                  </a:cubicBezTo>
                  <a:cubicBezTo>
                    <a:pt x="192" y="1305"/>
                    <a:pt x="185" y="1317"/>
                    <a:pt x="177" y="1327"/>
                  </a:cubicBezTo>
                  <a:cubicBezTo>
                    <a:pt x="163" y="1343"/>
                    <a:pt x="151" y="1361"/>
                    <a:pt x="136" y="1378"/>
                  </a:cubicBezTo>
                  <a:cubicBezTo>
                    <a:pt x="125" y="1393"/>
                    <a:pt x="112" y="1405"/>
                    <a:pt x="105" y="1422"/>
                  </a:cubicBezTo>
                  <a:cubicBezTo>
                    <a:pt x="104" y="1425"/>
                    <a:pt x="102" y="1429"/>
                    <a:pt x="101" y="1431"/>
                  </a:cubicBezTo>
                  <a:cubicBezTo>
                    <a:pt x="75" y="1436"/>
                    <a:pt x="50" y="1455"/>
                    <a:pt x="39" y="1480"/>
                  </a:cubicBezTo>
                  <a:cubicBezTo>
                    <a:pt x="18" y="1523"/>
                    <a:pt x="42" y="1585"/>
                    <a:pt x="91" y="1596"/>
                  </a:cubicBezTo>
                  <a:cubicBezTo>
                    <a:pt x="95" y="1598"/>
                    <a:pt x="99" y="1599"/>
                    <a:pt x="102" y="1599"/>
                  </a:cubicBezTo>
                  <a:cubicBezTo>
                    <a:pt x="126" y="1606"/>
                    <a:pt x="147" y="1612"/>
                    <a:pt x="171" y="1619"/>
                  </a:cubicBezTo>
                  <a:cubicBezTo>
                    <a:pt x="157" y="1619"/>
                    <a:pt x="143" y="1620"/>
                    <a:pt x="130" y="1621"/>
                  </a:cubicBezTo>
                  <a:cubicBezTo>
                    <a:pt x="123" y="1610"/>
                    <a:pt x="112" y="1601"/>
                    <a:pt x="99" y="1599"/>
                  </a:cubicBezTo>
                  <a:cubicBezTo>
                    <a:pt x="93" y="1598"/>
                    <a:pt x="87" y="1598"/>
                    <a:pt x="82" y="1598"/>
                  </a:cubicBezTo>
                  <a:cubicBezTo>
                    <a:pt x="65" y="1598"/>
                    <a:pt x="50" y="1602"/>
                    <a:pt x="35" y="1612"/>
                  </a:cubicBezTo>
                  <a:cubicBezTo>
                    <a:pt x="24" y="1620"/>
                    <a:pt x="13" y="1630"/>
                    <a:pt x="8" y="1643"/>
                  </a:cubicBezTo>
                  <a:cubicBezTo>
                    <a:pt x="1" y="1662"/>
                    <a:pt x="4" y="1683"/>
                    <a:pt x="19" y="1697"/>
                  </a:cubicBezTo>
                  <a:cubicBezTo>
                    <a:pt x="34" y="1709"/>
                    <a:pt x="55" y="1712"/>
                    <a:pt x="71" y="1717"/>
                  </a:cubicBezTo>
                  <a:cubicBezTo>
                    <a:pt x="86" y="1720"/>
                    <a:pt x="100" y="1723"/>
                    <a:pt x="114" y="1725"/>
                  </a:cubicBezTo>
                  <a:cubicBezTo>
                    <a:pt x="188" y="1736"/>
                    <a:pt x="262" y="1744"/>
                    <a:pt x="337" y="1746"/>
                  </a:cubicBezTo>
                  <a:cubicBezTo>
                    <a:pt x="412" y="1750"/>
                    <a:pt x="487" y="1752"/>
                    <a:pt x="563" y="1752"/>
                  </a:cubicBezTo>
                  <a:cubicBezTo>
                    <a:pt x="591" y="1752"/>
                    <a:pt x="620" y="1752"/>
                    <a:pt x="648" y="1751"/>
                  </a:cubicBezTo>
                  <a:cubicBezTo>
                    <a:pt x="705" y="1750"/>
                    <a:pt x="762" y="1748"/>
                    <a:pt x="819" y="1743"/>
                  </a:cubicBezTo>
                  <a:cubicBezTo>
                    <a:pt x="901" y="1736"/>
                    <a:pt x="981" y="1727"/>
                    <a:pt x="1061" y="1718"/>
                  </a:cubicBezTo>
                  <a:cubicBezTo>
                    <a:pt x="1137" y="1709"/>
                    <a:pt x="1210" y="1692"/>
                    <a:pt x="1287" y="1679"/>
                  </a:cubicBezTo>
                  <a:cubicBezTo>
                    <a:pt x="1337" y="1672"/>
                    <a:pt x="1389" y="1665"/>
                    <a:pt x="1438" y="1653"/>
                  </a:cubicBezTo>
                  <a:cubicBezTo>
                    <a:pt x="1492" y="1642"/>
                    <a:pt x="1544" y="1630"/>
                    <a:pt x="1596" y="1621"/>
                  </a:cubicBezTo>
                  <a:lnTo>
                    <a:pt x="1596" y="1621"/>
                  </a:lnTo>
                  <a:cubicBezTo>
                    <a:pt x="1592" y="1622"/>
                    <a:pt x="1588" y="1622"/>
                    <a:pt x="1585" y="1624"/>
                  </a:cubicBezTo>
                  <a:cubicBezTo>
                    <a:pt x="1635" y="1616"/>
                    <a:pt x="1688" y="1609"/>
                    <a:pt x="1736" y="1594"/>
                  </a:cubicBezTo>
                  <a:cubicBezTo>
                    <a:pt x="1746" y="1591"/>
                    <a:pt x="1753" y="1588"/>
                    <a:pt x="1763" y="1583"/>
                  </a:cubicBezTo>
                  <a:cubicBezTo>
                    <a:pt x="1774" y="1583"/>
                    <a:pt x="1786" y="1583"/>
                    <a:pt x="1798" y="1580"/>
                  </a:cubicBezTo>
                  <a:cubicBezTo>
                    <a:pt x="1820" y="1576"/>
                    <a:pt x="1841" y="1567"/>
                    <a:pt x="1856" y="1549"/>
                  </a:cubicBezTo>
                  <a:cubicBezTo>
                    <a:pt x="1872" y="1531"/>
                    <a:pt x="1879" y="1507"/>
                    <a:pt x="1877" y="1483"/>
                  </a:cubicBezTo>
                  <a:cubicBezTo>
                    <a:pt x="1870" y="1444"/>
                    <a:pt x="1832" y="1406"/>
                    <a:pt x="1790" y="1406"/>
                  </a:cubicBezTo>
                  <a:cubicBezTo>
                    <a:pt x="1786" y="1406"/>
                    <a:pt x="1782" y="1407"/>
                    <a:pt x="1778" y="1407"/>
                  </a:cubicBezTo>
                  <a:cubicBezTo>
                    <a:pt x="1766" y="1408"/>
                    <a:pt x="1752" y="1410"/>
                    <a:pt x="1740" y="1410"/>
                  </a:cubicBezTo>
                  <a:cubicBezTo>
                    <a:pt x="1724" y="1389"/>
                    <a:pt x="1703" y="1374"/>
                    <a:pt x="1680" y="1361"/>
                  </a:cubicBezTo>
                  <a:cubicBezTo>
                    <a:pt x="1651" y="1341"/>
                    <a:pt x="1622" y="1322"/>
                    <a:pt x="1594" y="1302"/>
                  </a:cubicBezTo>
                  <a:lnTo>
                    <a:pt x="1594" y="1302"/>
                  </a:lnTo>
                  <a:cubicBezTo>
                    <a:pt x="1596" y="1305"/>
                    <a:pt x="1600" y="1307"/>
                    <a:pt x="1603" y="1310"/>
                  </a:cubicBezTo>
                  <a:cubicBezTo>
                    <a:pt x="1570" y="1285"/>
                    <a:pt x="1538" y="1260"/>
                    <a:pt x="1505" y="1232"/>
                  </a:cubicBezTo>
                  <a:cubicBezTo>
                    <a:pt x="1481" y="1211"/>
                    <a:pt x="1457" y="1189"/>
                    <a:pt x="1432" y="1166"/>
                  </a:cubicBezTo>
                  <a:lnTo>
                    <a:pt x="1432" y="1166"/>
                  </a:lnTo>
                  <a:cubicBezTo>
                    <a:pt x="1405" y="1138"/>
                    <a:pt x="1377" y="1109"/>
                    <a:pt x="1351" y="1080"/>
                  </a:cubicBezTo>
                  <a:cubicBezTo>
                    <a:pt x="1328" y="1054"/>
                    <a:pt x="1304" y="1027"/>
                    <a:pt x="1283" y="1001"/>
                  </a:cubicBezTo>
                  <a:lnTo>
                    <a:pt x="1283" y="1001"/>
                  </a:lnTo>
                  <a:lnTo>
                    <a:pt x="1285" y="1002"/>
                  </a:lnTo>
                  <a:cubicBezTo>
                    <a:pt x="1283" y="1001"/>
                    <a:pt x="1283" y="1000"/>
                    <a:pt x="1282" y="1000"/>
                  </a:cubicBezTo>
                  <a:cubicBezTo>
                    <a:pt x="1281" y="998"/>
                    <a:pt x="1277" y="996"/>
                    <a:pt x="1276" y="993"/>
                  </a:cubicBezTo>
                  <a:lnTo>
                    <a:pt x="1276" y="993"/>
                  </a:lnTo>
                  <a:lnTo>
                    <a:pt x="1280" y="996"/>
                  </a:lnTo>
                  <a:cubicBezTo>
                    <a:pt x="1249" y="953"/>
                    <a:pt x="1216" y="910"/>
                    <a:pt x="1188" y="866"/>
                  </a:cubicBezTo>
                  <a:cubicBezTo>
                    <a:pt x="1161" y="824"/>
                    <a:pt x="1137" y="784"/>
                    <a:pt x="1111" y="744"/>
                  </a:cubicBezTo>
                  <a:lnTo>
                    <a:pt x="1111" y="744"/>
                  </a:lnTo>
                  <a:cubicBezTo>
                    <a:pt x="1111" y="744"/>
                    <a:pt x="1111" y="744"/>
                    <a:pt x="1111" y="744"/>
                  </a:cubicBezTo>
                  <a:cubicBezTo>
                    <a:pt x="1057" y="651"/>
                    <a:pt x="1004" y="558"/>
                    <a:pt x="960" y="461"/>
                  </a:cubicBezTo>
                  <a:cubicBezTo>
                    <a:pt x="929" y="388"/>
                    <a:pt x="899" y="314"/>
                    <a:pt x="869" y="239"/>
                  </a:cubicBezTo>
                  <a:cubicBezTo>
                    <a:pt x="853" y="201"/>
                    <a:pt x="837" y="164"/>
                    <a:pt x="821" y="126"/>
                  </a:cubicBezTo>
                  <a:cubicBezTo>
                    <a:pt x="807" y="94"/>
                    <a:pt x="797" y="57"/>
                    <a:pt x="773" y="30"/>
                  </a:cubicBezTo>
                  <a:cubicBezTo>
                    <a:pt x="757" y="10"/>
                    <a:pt x="733" y="0"/>
                    <a:pt x="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p15">
              <a:extLst>
                <a:ext uri="{FF2B5EF4-FFF2-40B4-BE49-F238E27FC236}">
                  <a16:creationId xmlns:a16="http://schemas.microsoft.com/office/drawing/2014/main" id="{7FF5F922-8E65-04EF-7234-FC19275CF0BE}"/>
                </a:ext>
              </a:extLst>
            </p:cNvPr>
            <p:cNvSpPr/>
            <p:nvPr/>
          </p:nvSpPr>
          <p:spPr>
            <a:xfrm>
              <a:off x="5668750" y="3383150"/>
              <a:ext cx="168325" cy="185350"/>
            </a:xfrm>
            <a:custGeom>
              <a:avLst/>
              <a:gdLst/>
              <a:ahLst/>
              <a:cxnLst/>
              <a:rect l="l" t="t" r="r" b="b"/>
              <a:pathLst>
                <a:path w="6733" h="7414" extrusionOk="0">
                  <a:moveTo>
                    <a:pt x="2701" y="2102"/>
                  </a:moveTo>
                  <a:cubicBezTo>
                    <a:pt x="2700" y="2103"/>
                    <a:pt x="2700" y="2103"/>
                    <a:pt x="2700" y="2104"/>
                  </a:cubicBezTo>
                  <a:cubicBezTo>
                    <a:pt x="2700" y="2103"/>
                    <a:pt x="2700" y="2103"/>
                    <a:pt x="2701" y="2102"/>
                  </a:cubicBezTo>
                  <a:close/>
                  <a:moveTo>
                    <a:pt x="4939" y="4211"/>
                  </a:moveTo>
                  <a:lnTo>
                    <a:pt x="4939" y="4211"/>
                  </a:lnTo>
                  <a:cubicBezTo>
                    <a:pt x="4939" y="4211"/>
                    <a:pt x="4938" y="4211"/>
                    <a:pt x="4938" y="4212"/>
                  </a:cubicBezTo>
                  <a:lnTo>
                    <a:pt x="4938" y="4212"/>
                  </a:lnTo>
                  <a:cubicBezTo>
                    <a:pt x="4938" y="4212"/>
                    <a:pt x="4939" y="4211"/>
                    <a:pt x="4939" y="4211"/>
                  </a:cubicBezTo>
                  <a:close/>
                  <a:moveTo>
                    <a:pt x="1691" y="4600"/>
                  </a:moveTo>
                  <a:cubicBezTo>
                    <a:pt x="1693" y="4602"/>
                    <a:pt x="1695" y="4603"/>
                    <a:pt x="1697" y="4604"/>
                  </a:cubicBezTo>
                  <a:cubicBezTo>
                    <a:pt x="1694" y="4603"/>
                    <a:pt x="1693" y="4602"/>
                    <a:pt x="1691" y="4600"/>
                  </a:cubicBezTo>
                  <a:close/>
                  <a:moveTo>
                    <a:pt x="2674" y="5752"/>
                  </a:moveTo>
                  <a:cubicBezTo>
                    <a:pt x="2674" y="5752"/>
                    <a:pt x="2674" y="5753"/>
                    <a:pt x="2675" y="5754"/>
                  </a:cubicBezTo>
                  <a:lnTo>
                    <a:pt x="2675" y="5754"/>
                  </a:lnTo>
                  <a:cubicBezTo>
                    <a:pt x="2674" y="5753"/>
                    <a:pt x="2674" y="5752"/>
                    <a:pt x="2674" y="5752"/>
                  </a:cubicBezTo>
                  <a:close/>
                  <a:moveTo>
                    <a:pt x="2946" y="6488"/>
                  </a:moveTo>
                  <a:lnTo>
                    <a:pt x="2946" y="6488"/>
                  </a:lnTo>
                  <a:cubicBezTo>
                    <a:pt x="2947" y="6488"/>
                    <a:pt x="2947" y="6488"/>
                    <a:pt x="2947" y="6489"/>
                  </a:cubicBezTo>
                  <a:lnTo>
                    <a:pt x="2947" y="6489"/>
                  </a:lnTo>
                  <a:cubicBezTo>
                    <a:pt x="2947" y="6488"/>
                    <a:pt x="2947" y="6488"/>
                    <a:pt x="2946" y="6488"/>
                  </a:cubicBezTo>
                  <a:close/>
                  <a:moveTo>
                    <a:pt x="2947" y="6489"/>
                  </a:moveTo>
                  <a:lnTo>
                    <a:pt x="2947" y="6489"/>
                  </a:lnTo>
                  <a:cubicBezTo>
                    <a:pt x="2947" y="6489"/>
                    <a:pt x="2947" y="6490"/>
                    <a:pt x="2947" y="6490"/>
                  </a:cubicBezTo>
                  <a:lnTo>
                    <a:pt x="2947" y="6490"/>
                  </a:lnTo>
                  <a:cubicBezTo>
                    <a:pt x="2947" y="6490"/>
                    <a:pt x="2947" y="6489"/>
                    <a:pt x="2947" y="6489"/>
                  </a:cubicBezTo>
                  <a:close/>
                  <a:moveTo>
                    <a:pt x="3179" y="912"/>
                  </a:moveTo>
                  <a:cubicBezTo>
                    <a:pt x="3189" y="957"/>
                    <a:pt x="3200" y="1000"/>
                    <a:pt x="3216" y="1046"/>
                  </a:cubicBezTo>
                  <a:cubicBezTo>
                    <a:pt x="3245" y="1134"/>
                    <a:pt x="3282" y="1218"/>
                    <a:pt x="3323" y="1301"/>
                  </a:cubicBezTo>
                  <a:cubicBezTo>
                    <a:pt x="3355" y="1367"/>
                    <a:pt x="3390" y="1433"/>
                    <a:pt x="3430" y="1495"/>
                  </a:cubicBezTo>
                  <a:cubicBezTo>
                    <a:pt x="3478" y="1569"/>
                    <a:pt x="3529" y="1640"/>
                    <a:pt x="3577" y="1714"/>
                  </a:cubicBezTo>
                  <a:cubicBezTo>
                    <a:pt x="3637" y="1806"/>
                    <a:pt x="3697" y="1897"/>
                    <a:pt x="3773" y="1979"/>
                  </a:cubicBezTo>
                  <a:cubicBezTo>
                    <a:pt x="3846" y="2058"/>
                    <a:pt x="3932" y="2129"/>
                    <a:pt x="4013" y="2201"/>
                  </a:cubicBezTo>
                  <a:cubicBezTo>
                    <a:pt x="4102" y="2278"/>
                    <a:pt x="4194" y="2353"/>
                    <a:pt x="4289" y="2426"/>
                  </a:cubicBezTo>
                  <a:cubicBezTo>
                    <a:pt x="4382" y="2497"/>
                    <a:pt x="4474" y="2567"/>
                    <a:pt x="4564" y="2639"/>
                  </a:cubicBezTo>
                  <a:cubicBezTo>
                    <a:pt x="4687" y="2737"/>
                    <a:pt x="4809" y="2840"/>
                    <a:pt x="4938" y="2931"/>
                  </a:cubicBezTo>
                  <a:cubicBezTo>
                    <a:pt x="5061" y="3018"/>
                    <a:pt x="5191" y="3094"/>
                    <a:pt x="5324" y="3166"/>
                  </a:cubicBezTo>
                  <a:cubicBezTo>
                    <a:pt x="5391" y="3202"/>
                    <a:pt x="5456" y="3236"/>
                    <a:pt x="5520" y="3275"/>
                  </a:cubicBezTo>
                  <a:cubicBezTo>
                    <a:pt x="5587" y="3316"/>
                    <a:pt x="5654" y="3360"/>
                    <a:pt x="5729" y="3391"/>
                  </a:cubicBezTo>
                  <a:cubicBezTo>
                    <a:pt x="5791" y="3416"/>
                    <a:pt x="5856" y="3436"/>
                    <a:pt x="5919" y="3458"/>
                  </a:cubicBezTo>
                  <a:cubicBezTo>
                    <a:pt x="5974" y="3477"/>
                    <a:pt x="6031" y="3497"/>
                    <a:pt x="6085" y="3517"/>
                  </a:cubicBezTo>
                  <a:cubicBezTo>
                    <a:pt x="6122" y="3532"/>
                    <a:pt x="6157" y="3548"/>
                    <a:pt x="6194" y="3563"/>
                  </a:cubicBezTo>
                  <a:cubicBezTo>
                    <a:pt x="6196" y="3563"/>
                    <a:pt x="6197" y="3564"/>
                    <a:pt x="6198" y="3564"/>
                  </a:cubicBezTo>
                  <a:cubicBezTo>
                    <a:pt x="6159" y="3576"/>
                    <a:pt x="6121" y="3582"/>
                    <a:pt x="6085" y="3594"/>
                  </a:cubicBezTo>
                  <a:cubicBezTo>
                    <a:pt x="6000" y="3616"/>
                    <a:pt x="5914" y="3637"/>
                    <a:pt x="5831" y="3659"/>
                  </a:cubicBezTo>
                  <a:cubicBezTo>
                    <a:pt x="5752" y="3677"/>
                    <a:pt x="5673" y="3697"/>
                    <a:pt x="5598" y="3721"/>
                  </a:cubicBezTo>
                  <a:cubicBezTo>
                    <a:pt x="5436" y="3771"/>
                    <a:pt x="5278" y="3831"/>
                    <a:pt x="5126" y="3905"/>
                  </a:cubicBezTo>
                  <a:cubicBezTo>
                    <a:pt x="4969" y="3983"/>
                    <a:pt x="4816" y="4075"/>
                    <a:pt x="4675" y="4178"/>
                  </a:cubicBezTo>
                  <a:cubicBezTo>
                    <a:pt x="4532" y="4282"/>
                    <a:pt x="4398" y="4401"/>
                    <a:pt x="4267" y="4520"/>
                  </a:cubicBezTo>
                  <a:cubicBezTo>
                    <a:pt x="4138" y="4636"/>
                    <a:pt x="4020" y="4762"/>
                    <a:pt x="3905" y="4892"/>
                  </a:cubicBezTo>
                  <a:cubicBezTo>
                    <a:pt x="3849" y="4955"/>
                    <a:pt x="3797" y="5021"/>
                    <a:pt x="3747" y="5089"/>
                  </a:cubicBezTo>
                  <a:cubicBezTo>
                    <a:pt x="3696" y="5161"/>
                    <a:pt x="3645" y="5234"/>
                    <a:pt x="3603" y="5311"/>
                  </a:cubicBezTo>
                  <a:cubicBezTo>
                    <a:pt x="3516" y="5468"/>
                    <a:pt x="3456" y="5638"/>
                    <a:pt x="3399" y="5806"/>
                  </a:cubicBezTo>
                  <a:cubicBezTo>
                    <a:pt x="3343" y="5978"/>
                    <a:pt x="3283" y="6147"/>
                    <a:pt x="3242" y="6321"/>
                  </a:cubicBezTo>
                  <a:cubicBezTo>
                    <a:pt x="3230" y="6367"/>
                    <a:pt x="3224" y="6414"/>
                    <a:pt x="3216" y="6460"/>
                  </a:cubicBezTo>
                  <a:cubicBezTo>
                    <a:pt x="3209" y="6505"/>
                    <a:pt x="3201" y="6549"/>
                    <a:pt x="3195" y="6595"/>
                  </a:cubicBezTo>
                  <a:cubicBezTo>
                    <a:pt x="3191" y="6620"/>
                    <a:pt x="3189" y="6644"/>
                    <a:pt x="3185" y="6669"/>
                  </a:cubicBezTo>
                  <a:lnTo>
                    <a:pt x="3147" y="6530"/>
                  </a:lnTo>
                  <a:cubicBezTo>
                    <a:pt x="3122" y="6448"/>
                    <a:pt x="3094" y="6368"/>
                    <a:pt x="3068" y="6287"/>
                  </a:cubicBezTo>
                  <a:lnTo>
                    <a:pt x="3068" y="6287"/>
                  </a:lnTo>
                  <a:cubicBezTo>
                    <a:pt x="3068" y="6288"/>
                    <a:pt x="3069" y="6289"/>
                    <a:pt x="3069" y="6289"/>
                  </a:cubicBezTo>
                  <a:cubicBezTo>
                    <a:pt x="3026" y="6158"/>
                    <a:pt x="2985" y="6027"/>
                    <a:pt x="2933" y="5898"/>
                  </a:cubicBezTo>
                  <a:cubicBezTo>
                    <a:pt x="2870" y="5742"/>
                    <a:pt x="2799" y="5588"/>
                    <a:pt x="2709" y="5443"/>
                  </a:cubicBezTo>
                  <a:cubicBezTo>
                    <a:pt x="2668" y="5376"/>
                    <a:pt x="2623" y="5310"/>
                    <a:pt x="2577" y="5246"/>
                  </a:cubicBezTo>
                  <a:cubicBezTo>
                    <a:pt x="2529" y="5179"/>
                    <a:pt x="2482" y="5112"/>
                    <a:pt x="2430" y="5047"/>
                  </a:cubicBezTo>
                  <a:cubicBezTo>
                    <a:pt x="2328" y="4921"/>
                    <a:pt x="2207" y="4813"/>
                    <a:pt x="2091" y="4700"/>
                  </a:cubicBezTo>
                  <a:cubicBezTo>
                    <a:pt x="2033" y="4644"/>
                    <a:pt x="1973" y="4591"/>
                    <a:pt x="1910" y="4541"/>
                  </a:cubicBezTo>
                  <a:cubicBezTo>
                    <a:pt x="1842" y="4490"/>
                    <a:pt x="1771" y="4441"/>
                    <a:pt x="1700" y="4391"/>
                  </a:cubicBezTo>
                  <a:lnTo>
                    <a:pt x="1702" y="4391"/>
                  </a:lnTo>
                  <a:cubicBezTo>
                    <a:pt x="1650" y="4354"/>
                    <a:pt x="1602" y="4316"/>
                    <a:pt x="1554" y="4276"/>
                  </a:cubicBezTo>
                  <a:cubicBezTo>
                    <a:pt x="1509" y="4239"/>
                    <a:pt x="1465" y="4199"/>
                    <a:pt x="1420" y="4161"/>
                  </a:cubicBezTo>
                  <a:cubicBezTo>
                    <a:pt x="1377" y="4126"/>
                    <a:pt x="1330" y="4092"/>
                    <a:pt x="1282" y="4063"/>
                  </a:cubicBezTo>
                  <a:cubicBezTo>
                    <a:pt x="1233" y="4033"/>
                    <a:pt x="1184" y="4004"/>
                    <a:pt x="1136" y="3971"/>
                  </a:cubicBezTo>
                  <a:cubicBezTo>
                    <a:pt x="1058" y="3911"/>
                    <a:pt x="991" y="3839"/>
                    <a:pt x="906" y="3790"/>
                  </a:cubicBezTo>
                  <a:cubicBezTo>
                    <a:pt x="814" y="3736"/>
                    <a:pt x="712" y="3705"/>
                    <a:pt x="614" y="3666"/>
                  </a:cubicBezTo>
                  <a:cubicBezTo>
                    <a:pt x="608" y="3663"/>
                    <a:pt x="602" y="3661"/>
                    <a:pt x="597" y="3658"/>
                  </a:cubicBezTo>
                  <a:cubicBezTo>
                    <a:pt x="618" y="3654"/>
                    <a:pt x="640" y="3653"/>
                    <a:pt x="664" y="3649"/>
                  </a:cubicBezTo>
                  <a:cubicBezTo>
                    <a:pt x="731" y="3640"/>
                    <a:pt x="800" y="3636"/>
                    <a:pt x="868" y="3631"/>
                  </a:cubicBezTo>
                  <a:cubicBezTo>
                    <a:pt x="938" y="3625"/>
                    <a:pt x="1006" y="3611"/>
                    <a:pt x="1074" y="3591"/>
                  </a:cubicBezTo>
                  <a:cubicBezTo>
                    <a:pt x="1136" y="3571"/>
                    <a:pt x="1198" y="3545"/>
                    <a:pt x="1258" y="3522"/>
                  </a:cubicBezTo>
                  <a:cubicBezTo>
                    <a:pt x="1338" y="3489"/>
                    <a:pt x="1417" y="3456"/>
                    <a:pt x="1494" y="3420"/>
                  </a:cubicBezTo>
                  <a:cubicBezTo>
                    <a:pt x="1536" y="3403"/>
                    <a:pt x="1577" y="3382"/>
                    <a:pt x="1615" y="3360"/>
                  </a:cubicBezTo>
                  <a:cubicBezTo>
                    <a:pt x="1651" y="3341"/>
                    <a:pt x="1685" y="3318"/>
                    <a:pt x="1718" y="3296"/>
                  </a:cubicBezTo>
                  <a:cubicBezTo>
                    <a:pt x="1790" y="3249"/>
                    <a:pt x="1857" y="3198"/>
                    <a:pt x="1921" y="3143"/>
                  </a:cubicBezTo>
                  <a:cubicBezTo>
                    <a:pt x="1990" y="3086"/>
                    <a:pt x="2059" y="3031"/>
                    <a:pt x="2125" y="2971"/>
                  </a:cubicBezTo>
                  <a:cubicBezTo>
                    <a:pt x="2188" y="2911"/>
                    <a:pt x="2249" y="2848"/>
                    <a:pt x="2306" y="2782"/>
                  </a:cubicBezTo>
                  <a:cubicBezTo>
                    <a:pt x="2333" y="2749"/>
                    <a:pt x="2363" y="2714"/>
                    <a:pt x="2390" y="2677"/>
                  </a:cubicBezTo>
                  <a:cubicBezTo>
                    <a:pt x="2404" y="2660"/>
                    <a:pt x="2418" y="2642"/>
                    <a:pt x="2429" y="2624"/>
                  </a:cubicBezTo>
                  <a:cubicBezTo>
                    <a:pt x="2442" y="2601"/>
                    <a:pt x="2455" y="2579"/>
                    <a:pt x="2467" y="2559"/>
                  </a:cubicBezTo>
                  <a:cubicBezTo>
                    <a:pt x="2511" y="2484"/>
                    <a:pt x="2549" y="2405"/>
                    <a:pt x="2588" y="2328"/>
                  </a:cubicBezTo>
                  <a:cubicBezTo>
                    <a:pt x="2625" y="2252"/>
                    <a:pt x="2663" y="2176"/>
                    <a:pt x="2701" y="2100"/>
                  </a:cubicBezTo>
                  <a:lnTo>
                    <a:pt x="2701" y="2100"/>
                  </a:lnTo>
                  <a:cubicBezTo>
                    <a:pt x="2701" y="2100"/>
                    <a:pt x="2701" y="2101"/>
                    <a:pt x="2701" y="2102"/>
                  </a:cubicBezTo>
                  <a:lnTo>
                    <a:pt x="2701" y="2102"/>
                  </a:lnTo>
                  <a:cubicBezTo>
                    <a:pt x="2746" y="2016"/>
                    <a:pt x="2793" y="1932"/>
                    <a:pt x="2839" y="1846"/>
                  </a:cubicBezTo>
                  <a:cubicBezTo>
                    <a:pt x="2905" y="1723"/>
                    <a:pt x="2963" y="1597"/>
                    <a:pt x="3010" y="1465"/>
                  </a:cubicBezTo>
                  <a:cubicBezTo>
                    <a:pt x="3062" y="1321"/>
                    <a:pt x="3096" y="1174"/>
                    <a:pt x="3142" y="1029"/>
                  </a:cubicBezTo>
                  <a:cubicBezTo>
                    <a:pt x="3155" y="989"/>
                    <a:pt x="3167" y="950"/>
                    <a:pt x="3179" y="912"/>
                  </a:cubicBezTo>
                  <a:close/>
                  <a:moveTo>
                    <a:pt x="3196" y="0"/>
                  </a:moveTo>
                  <a:cubicBezTo>
                    <a:pt x="3186" y="44"/>
                    <a:pt x="3175" y="87"/>
                    <a:pt x="3167" y="129"/>
                  </a:cubicBezTo>
                  <a:cubicBezTo>
                    <a:pt x="3167" y="131"/>
                    <a:pt x="3165" y="131"/>
                    <a:pt x="3167" y="133"/>
                  </a:cubicBezTo>
                  <a:cubicBezTo>
                    <a:pt x="3165" y="134"/>
                    <a:pt x="3167" y="135"/>
                    <a:pt x="3165" y="137"/>
                  </a:cubicBezTo>
                  <a:cubicBezTo>
                    <a:pt x="3157" y="184"/>
                    <a:pt x="3142" y="232"/>
                    <a:pt x="3132" y="281"/>
                  </a:cubicBezTo>
                  <a:lnTo>
                    <a:pt x="3132" y="283"/>
                  </a:lnTo>
                  <a:lnTo>
                    <a:pt x="3132" y="284"/>
                  </a:lnTo>
                  <a:cubicBezTo>
                    <a:pt x="3126" y="315"/>
                    <a:pt x="3121" y="349"/>
                    <a:pt x="3116" y="380"/>
                  </a:cubicBezTo>
                  <a:cubicBezTo>
                    <a:pt x="3107" y="420"/>
                    <a:pt x="3096" y="458"/>
                    <a:pt x="3085" y="496"/>
                  </a:cubicBezTo>
                  <a:lnTo>
                    <a:pt x="3076" y="524"/>
                  </a:lnTo>
                  <a:cubicBezTo>
                    <a:pt x="3060" y="611"/>
                    <a:pt x="3045" y="699"/>
                    <a:pt x="3027" y="787"/>
                  </a:cubicBezTo>
                  <a:cubicBezTo>
                    <a:pt x="3027" y="787"/>
                    <a:pt x="3027" y="787"/>
                    <a:pt x="3028" y="786"/>
                  </a:cubicBezTo>
                  <a:lnTo>
                    <a:pt x="3028" y="786"/>
                  </a:lnTo>
                  <a:cubicBezTo>
                    <a:pt x="3003" y="894"/>
                    <a:pt x="2965" y="999"/>
                    <a:pt x="2932" y="1105"/>
                  </a:cubicBezTo>
                  <a:cubicBezTo>
                    <a:pt x="2901" y="1212"/>
                    <a:pt x="2873" y="1320"/>
                    <a:pt x="2836" y="1427"/>
                  </a:cubicBezTo>
                  <a:cubicBezTo>
                    <a:pt x="2795" y="1535"/>
                    <a:pt x="2745" y="1641"/>
                    <a:pt x="2691" y="1743"/>
                  </a:cubicBezTo>
                  <a:lnTo>
                    <a:pt x="2693" y="1742"/>
                  </a:lnTo>
                  <a:lnTo>
                    <a:pt x="2693" y="1742"/>
                  </a:lnTo>
                  <a:cubicBezTo>
                    <a:pt x="2688" y="1749"/>
                    <a:pt x="2686" y="1755"/>
                    <a:pt x="2682" y="1762"/>
                  </a:cubicBezTo>
                  <a:lnTo>
                    <a:pt x="2683" y="1760"/>
                  </a:lnTo>
                  <a:lnTo>
                    <a:pt x="2683" y="1760"/>
                  </a:lnTo>
                  <a:cubicBezTo>
                    <a:pt x="2625" y="1867"/>
                    <a:pt x="2566" y="1974"/>
                    <a:pt x="2512" y="2082"/>
                  </a:cubicBezTo>
                  <a:cubicBezTo>
                    <a:pt x="2461" y="2181"/>
                    <a:pt x="2413" y="2279"/>
                    <a:pt x="2362" y="2377"/>
                  </a:cubicBezTo>
                  <a:cubicBezTo>
                    <a:pt x="2328" y="2438"/>
                    <a:pt x="2297" y="2499"/>
                    <a:pt x="2258" y="2556"/>
                  </a:cubicBezTo>
                  <a:cubicBezTo>
                    <a:pt x="2218" y="2610"/>
                    <a:pt x="2175" y="2662"/>
                    <a:pt x="2131" y="2713"/>
                  </a:cubicBezTo>
                  <a:cubicBezTo>
                    <a:pt x="2088" y="2760"/>
                    <a:pt x="2043" y="2806"/>
                    <a:pt x="1995" y="2849"/>
                  </a:cubicBezTo>
                  <a:cubicBezTo>
                    <a:pt x="1946" y="2891"/>
                    <a:pt x="1897" y="2933"/>
                    <a:pt x="1848" y="2976"/>
                  </a:cubicBezTo>
                  <a:lnTo>
                    <a:pt x="1847" y="2976"/>
                  </a:lnTo>
                  <a:cubicBezTo>
                    <a:pt x="1763" y="3045"/>
                    <a:pt x="1676" y="3112"/>
                    <a:pt x="1583" y="3174"/>
                  </a:cubicBezTo>
                  <a:lnTo>
                    <a:pt x="1582" y="3174"/>
                  </a:lnTo>
                  <a:cubicBezTo>
                    <a:pt x="1539" y="3200"/>
                    <a:pt x="1496" y="3224"/>
                    <a:pt x="1451" y="3246"/>
                  </a:cubicBezTo>
                  <a:cubicBezTo>
                    <a:pt x="1386" y="3277"/>
                    <a:pt x="1317" y="3307"/>
                    <a:pt x="1249" y="3334"/>
                  </a:cubicBezTo>
                  <a:cubicBezTo>
                    <a:pt x="1177" y="3364"/>
                    <a:pt x="1105" y="3394"/>
                    <a:pt x="1033" y="3419"/>
                  </a:cubicBezTo>
                  <a:cubicBezTo>
                    <a:pt x="997" y="3431"/>
                    <a:pt x="960" y="3440"/>
                    <a:pt x="921" y="3447"/>
                  </a:cubicBezTo>
                  <a:lnTo>
                    <a:pt x="920" y="3447"/>
                  </a:lnTo>
                  <a:cubicBezTo>
                    <a:pt x="897" y="3451"/>
                    <a:pt x="874" y="3453"/>
                    <a:pt x="851" y="3456"/>
                  </a:cubicBezTo>
                  <a:lnTo>
                    <a:pt x="805" y="3467"/>
                  </a:lnTo>
                  <a:cubicBezTo>
                    <a:pt x="761" y="3477"/>
                    <a:pt x="717" y="3484"/>
                    <a:pt x="672" y="3492"/>
                  </a:cubicBezTo>
                  <a:cubicBezTo>
                    <a:pt x="625" y="3499"/>
                    <a:pt x="578" y="3508"/>
                    <a:pt x="532" y="3517"/>
                  </a:cubicBezTo>
                  <a:cubicBezTo>
                    <a:pt x="460" y="3530"/>
                    <a:pt x="388" y="3543"/>
                    <a:pt x="318" y="3556"/>
                  </a:cubicBezTo>
                  <a:cubicBezTo>
                    <a:pt x="318" y="3556"/>
                    <a:pt x="316" y="3556"/>
                    <a:pt x="316" y="3555"/>
                  </a:cubicBezTo>
                  <a:cubicBezTo>
                    <a:pt x="296" y="3559"/>
                    <a:pt x="278" y="3562"/>
                    <a:pt x="258" y="3565"/>
                  </a:cubicBezTo>
                  <a:cubicBezTo>
                    <a:pt x="262" y="3564"/>
                    <a:pt x="266" y="3564"/>
                    <a:pt x="269" y="3562"/>
                  </a:cubicBezTo>
                  <a:lnTo>
                    <a:pt x="269" y="3562"/>
                  </a:lnTo>
                  <a:cubicBezTo>
                    <a:pt x="181" y="3577"/>
                    <a:pt x="89" y="3596"/>
                    <a:pt x="0" y="3612"/>
                  </a:cubicBezTo>
                  <a:cubicBezTo>
                    <a:pt x="1" y="3612"/>
                    <a:pt x="1" y="3612"/>
                    <a:pt x="3" y="3613"/>
                  </a:cubicBezTo>
                  <a:lnTo>
                    <a:pt x="0" y="3613"/>
                  </a:lnTo>
                  <a:cubicBezTo>
                    <a:pt x="77" y="3638"/>
                    <a:pt x="154" y="3665"/>
                    <a:pt x="228" y="3696"/>
                  </a:cubicBezTo>
                  <a:cubicBezTo>
                    <a:pt x="242" y="3701"/>
                    <a:pt x="256" y="3708"/>
                    <a:pt x="267" y="3714"/>
                  </a:cubicBezTo>
                  <a:cubicBezTo>
                    <a:pt x="306" y="3730"/>
                    <a:pt x="345" y="3747"/>
                    <a:pt x="382" y="3766"/>
                  </a:cubicBezTo>
                  <a:cubicBezTo>
                    <a:pt x="455" y="3796"/>
                    <a:pt x="528" y="3824"/>
                    <a:pt x="604" y="3854"/>
                  </a:cubicBezTo>
                  <a:cubicBezTo>
                    <a:pt x="672" y="3881"/>
                    <a:pt x="741" y="3905"/>
                    <a:pt x="805" y="3937"/>
                  </a:cubicBezTo>
                  <a:cubicBezTo>
                    <a:pt x="822" y="3948"/>
                    <a:pt x="839" y="3958"/>
                    <a:pt x="856" y="3969"/>
                  </a:cubicBezTo>
                  <a:cubicBezTo>
                    <a:pt x="917" y="4019"/>
                    <a:pt x="974" y="4075"/>
                    <a:pt x="1038" y="4121"/>
                  </a:cubicBezTo>
                  <a:cubicBezTo>
                    <a:pt x="1108" y="4170"/>
                    <a:pt x="1183" y="4211"/>
                    <a:pt x="1253" y="4258"/>
                  </a:cubicBezTo>
                  <a:cubicBezTo>
                    <a:pt x="1326" y="4313"/>
                    <a:pt x="1392" y="4375"/>
                    <a:pt x="1463" y="4433"/>
                  </a:cubicBezTo>
                  <a:cubicBezTo>
                    <a:pt x="1536" y="4493"/>
                    <a:pt x="1612" y="4546"/>
                    <a:pt x="1690" y="4599"/>
                  </a:cubicBezTo>
                  <a:lnTo>
                    <a:pt x="1690" y="4599"/>
                  </a:lnTo>
                  <a:cubicBezTo>
                    <a:pt x="1689" y="4599"/>
                    <a:pt x="1688" y="4598"/>
                    <a:pt x="1686" y="4598"/>
                  </a:cubicBezTo>
                  <a:lnTo>
                    <a:pt x="1686" y="4598"/>
                  </a:lnTo>
                  <a:cubicBezTo>
                    <a:pt x="1765" y="4654"/>
                    <a:pt x="1841" y="4710"/>
                    <a:pt x="1912" y="4777"/>
                  </a:cubicBezTo>
                  <a:cubicBezTo>
                    <a:pt x="1974" y="4834"/>
                    <a:pt x="2036" y="4895"/>
                    <a:pt x="2098" y="4954"/>
                  </a:cubicBezTo>
                  <a:cubicBezTo>
                    <a:pt x="2156" y="5010"/>
                    <a:pt x="2213" y="5066"/>
                    <a:pt x="2264" y="5125"/>
                  </a:cubicBezTo>
                  <a:cubicBezTo>
                    <a:pt x="2315" y="5186"/>
                    <a:pt x="2362" y="5251"/>
                    <a:pt x="2409" y="5315"/>
                  </a:cubicBezTo>
                  <a:cubicBezTo>
                    <a:pt x="2451" y="5376"/>
                    <a:pt x="2494" y="5436"/>
                    <a:pt x="2535" y="5500"/>
                  </a:cubicBezTo>
                  <a:lnTo>
                    <a:pt x="2535" y="5500"/>
                  </a:lnTo>
                  <a:cubicBezTo>
                    <a:pt x="2535" y="5500"/>
                    <a:pt x="2535" y="5500"/>
                    <a:pt x="2535" y="5500"/>
                  </a:cubicBezTo>
                  <a:lnTo>
                    <a:pt x="2535" y="5500"/>
                  </a:lnTo>
                  <a:cubicBezTo>
                    <a:pt x="2586" y="5581"/>
                    <a:pt x="2634" y="5667"/>
                    <a:pt x="2675" y="5755"/>
                  </a:cubicBezTo>
                  <a:lnTo>
                    <a:pt x="2675" y="5755"/>
                  </a:lnTo>
                  <a:cubicBezTo>
                    <a:pt x="2675" y="5754"/>
                    <a:pt x="2675" y="5754"/>
                    <a:pt x="2675" y="5754"/>
                  </a:cubicBezTo>
                  <a:lnTo>
                    <a:pt x="2675" y="5754"/>
                  </a:lnTo>
                  <a:cubicBezTo>
                    <a:pt x="2711" y="5831"/>
                    <a:pt x="2746" y="5909"/>
                    <a:pt x="2779" y="5990"/>
                  </a:cubicBezTo>
                  <a:cubicBezTo>
                    <a:pt x="2808" y="6064"/>
                    <a:pt x="2836" y="6142"/>
                    <a:pt x="2860" y="6219"/>
                  </a:cubicBezTo>
                  <a:lnTo>
                    <a:pt x="2859" y="6219"/>
                  </a:lnTo>
                  <a:cubicBezTo>
                    <a:pt x="2889" y="6311"/>
                    <a:pt x="2919" y="6402"/>
                    <a:pt x="2949" y="6493"/>
                  </a:cubicBezTo>
                  <a:cubicBezTo>
                    <a:pt x="2948" y="6492"/>
                    <a:pt x="2948" y="6491"/>
                    <a:pt x="2947" y="6490"/>
                  </a:cubicBezTo>
                  <a:lnTo>
                    <a:pt x="2947" y="6490"/>
                  </a:lnTo>
                  <a:cubicBezTo>
                    <a:pt x="2986" y="6611"/>
                    <a:pt x="3020" y="6734"/>
                    <a:pt x="3049" y="6857"/>
                  </a:cubicBezTo>
                  <a:cubicBezTo>
                    <a:pt x="3058" y="6885"/>
                    <a:pt x="3066" y="6913"/>
                    <a:pt x="3075" y="6941"/>
                  </a:cubicBezTo>
                  <a:cubicBezTo>
                    <a:pt x="3105" y="7028"/>
                    <a:pt x="3128" y="7117"/>
                    <a:pt x="3156" y="7207"/>
                  </a:cubicBezTo>
                  <a:cubicBezTo>
                    <a:pt x="3169" y="7253"/>
                    <a:pt x="3185" y="7300"/>
                    <a:pt x="3199" y="7347"/>
                  </a:cubicBezTo>
                  <a:cubicBezTo>
                    <a:pt x="3205" y="7370"/>
                    <a:pt x="3214" y="7391"/>
                    <a:pt x="3221" y="7413"/>
                  </a:cubicBezTo>
                  <a:cubicBezTo>
                    <a:pt x="3230" y="7348"/>
                    <a:pt x="3242" y="7284"/>
                    <a:pt x="3252" y="7219"/>
                  </a:cubicBezTo>
                  <a:cubicBezTo>
                    <a:pt x="3264" y="7135"/>
                    <a:pt x="3276" y="7049"/>
                    <a:pt x="3288" y="6965"/>
                  </a:cubicBezTo>
                  <a:cubicBezTo>
                    <a:pt x="3303" y="6867"/>
                    <a:pt x="3322" y="6770"/>
                    <a:pt x="3340" y="6672"/>
                  </a:cubicBezTo>
                  <a:cubicBezTo>
                    <a:pt x="3358" y="6577"/>
                    <a:pt x="3384" y="6482"/>
                    <a:pt x="3409" y="6388"/>
                  </a:cubicBezTo>
                  <a:cubicBezTo>
                    <a:pt x="3410" y="6379"/>
                    <a:pt x="3412" y="6369"/>
                    <a:pt x="3414" y="6359"/>
                  </a:cubicBezTo>
                  <a:cubicBezTo>
                    <a:pt x="3427" y="6302"/>
                    <a:pt x="3443" y="6245"/>
                    <a:pt x="3460" y="6190"/>
                  </a:cubicBezTo>
                  <a:cubicBezTo>
                    <a:pt x="3469" y="6157"/>
                    <a:pt x="3479" y="6126"/>
                    <a:pt x="3487" y="6093"/>
                  </a:cubicBezTo>
                  <a:cubicBezTo>
                    <a:pt x="3488" y="6085"/>
                    <a:pt x="3492" y="6078"/>
                    <a:pt x="3497" y="6072"/>
                  </a:cubicBezTo>
                  <a:cubicBezTo>
                    <a:pt x="3503" y="6053"/>
                    <a:pt x="3509" y="6037"/>
                    <a:pt x="3514" y="6018"/>
                  </a:cubicBezTo>
                  <a:cubicBezTo>
                    <a:pt x="3550" y="5907"/>
                    <a:pt x="3587" y="5795"/>
                    <a:pt x="3628" y="5685"/>
                  </a:cubicBezTo>
                  <a:lnTo>
                    <a:pt x="3628" y="5685"/>
                  </a:lnTo>
                  <a:cubicBezTo>
                    <a:pt x="3627" y="5685"/>
                    <a:pt x="3627" y="5685"/>
                    <a:pt x="3627" y="5685"/>
                  </a:cubicBezTo>
                  <a:lnTo>
                    <a:pt x="3627" y="5685"/>
                  </a:lnTo>
                  <a:cubicBezTo>
                    <a:pt x="3661" y="5596"/>
                    <a:pt x="3699" y="5509"/>
                    <a:pt x="3741" y="5423"/>
                  </a:cubicBezTo>
                  <a:cubicBezTo>
                    <a:pt x="3776" y="5360"/>
                    <a:pt x="3814" y="5299"/>
                    <a:pt x="3855" y="5239"/>
                  </a:cubicBezTo>
                  <a:cubicBezTo>
                    <a:pt x="3936" y="5127"/>
                    <a:pt x="4022" y="5020"/>
                    <a:pt x="4117" y="4917"/>
                  </a:cubicBezTo>
                  <a:lnTo>
                    <a:pt x="4117" y="4917"/>
                  </a:lnTo>
                  <a:cubicBezTo>
                    <a:pt x="4115" y="4919"/>
                    <a:pt x="4113" y="4921"/>
                    <a:pt x="4112" y="4922"/>
                  </a:cubicBezTo>
                  <a:cubicBezTo>
                    <a:pt x="4191" y="4838"/>
                    <a:pt x="4271" y="4753"/>
                    <a:pt x="4356" y="4673"/>
                  </a:cubicBezTo>
                  <a:cubicBezTo>
                    <a:pt x="4444" y="4593"/>
                    <a:pt x="4533" y="4515"/>
                    <a:pt x="4623" y="4439"/>
                  </a:cubicBezTo>
                  <a:cubicBezTo>
                    <a:pt x="4675" y="4396"/>
                    <a:pt x="4728" y="4353"/>
                    <a:pt x="4783" y="4314"/>
                  </a:cubicBezTo>
                  <a:cubicBezTo>
                    <a:pt x="4835" y="4278"/>
                    <a:pt x="4886" y="4246"/>
                    <a:pt x="4938" y="4212"/>
                  </a:cubicBezTo>
                  <a:lnTo>
                    <a:pt x="4938" y="4212"/>
                  </a:lnTo>
                  <a:cubicBezTo>
                    <a:pt x="4937" y="4212"/>
                    <a:pt x="4936" y="4212"/>
                    <a:pt x="4935" y="4212"/>
                  </a:cubicBezTo>
                  <a:cubicBezTo>
                    <a:pt x="5037" y="4148"/>
                    <a:pt x="5141" y="4091"/>
                    <a:pt x="5252" y="4040"/>
                  </a:cubicBezTo>
                  <a:cubicBezTo>
                    <a:pt x="5371" y="3985"/>
                    <a:pt x="5491" y="3937"/>
                    <a:pt x="5615" y="3897"/>
                  </a:cubicBezTo>
                  <a:cubicBezTo>
                    <a:pt x="5701" y="3871"/>
                    <a:pt x="5785" y="3849"/>
                    <a:pt x="5871" y="3828"/>
                  </a:cubicBezTo>
                  <a:cubicBezTo>
                    <a:pt x="5940" y="3812"/>
                    <a:pt x="6011" y="3793"/>
                    <a:pt x="6081" y="3775"/>
                  </a:cubicBezTo>
                  <a:cubicBezTo>
                    <a:pt x="6165" y="3745"/>
                    <a:pt x="6250" y="3716"/>
                    <a:pt x="6335" y="3689"/>
                  </a:cubicBezTo>
                  <a:lnTo>
                    <a:pt x="6335" y="3689"/>
                  </a:lnTo>
                  <a:lnTo>
                    <a:pt x="6323" y="3693"/>
                  </a:lnTo>
                  <a:cubicBezTo>
                    <a:pt x="6374" y="3677"/>
                    <a:pt x="6424" y="3664"/>
                    <a:pt x="6476" y="3650"/>
                  </a:cubicBezTo>
                  <a:lnTo>
                    <a:pt x="6473" y="3650"/>
                  </a:lnTo>
                  <a:cubicBezTo>
                    <a:pt x="6476" y="3650"/>
                    <a:pt x="6478" y="3649"/>
                    <a:pt x="6480" y="3649"/>
                  </a:cubicBezTo>
                  <a:lnTo>
                    <a:pt x="6482" y="3649"/>
                  </a:lnTo>
                  <a:lnTo>
                    <a:pt x="6483" y="3647"/>
                  </a:lnTo>
                  <a:lnTo>
                    <a:pt x="6486" y="3647"/>
                  </a:lnTo>
                  <a:cubicBezTo>
                    <a:pt x="6514" y="3639"/>
                    <a:pt x="6544" y="3631"/>
                    <a:pt x="6573" y="3623"/>
                  </a:cubicBezTo>
                  <a:cubicBezTo>
                    <a:pt x="6575" y="3622"/>
                    <a:pt x="6576" y="3622"/>
                    <a:pt x="6579" y="3622"/>
                  </a:cubicBezTo>
                  <a:cubicBezTo>
                    <a:pt x="6609" y="3612"/>
                    <a:pt x="6640" y="3602"/>
                    <a:pt x="6671" y="3593"/>
                  </a:cubicBezTo>
                  <a:lnTo>
                    <a:pt x="6672" y="3592"/>
                  </a:lnTo>
                  <a:cubicBezTo>
                    <a:pt x="6690" y="3587"/>
                    <a:pt x="6707" y="3581"/>
                    <a:pt x="6725" y="3576"/>
                  </a:cubicBezTo>
                  <a:cubicBezTo>
                    <a:pt x="6726" y="3577"/>
                    <a:pt x="6727" y="3577"/>
                    <a:pt x="6728" y="3577"/>
                  </a:cubicBezTo>
                  <a:cubicBezTo>
                    <a:pt x="6730" y="3577"/>
                    <a:pt x="6732" y="3576"/>
                    <a:pt x="6733" y="3576"/>
                  </a:cubicBezTo>
                  <a:cubicBezTo>
                    <a:pt x="6706" y="3566"/>
                    <a:pt x="6678" y="3555"/>
                    <a:pt x="6651" y="3543"/>
                  </a:cubicBezTo>
                  <a:cubicBezTo>
                    <a:pt x="6609" y="3525"/>
                    <a:pt x="6568" y="3508"/>
                    <a:pt x="6525" y="3490"/>
                  </a:cubicBezTo>
                  <a:lnTo>
                    <a:pt x="6523" y="3490"/>
                  </a:lnTo>
                  <a:cubicBezTo>
                    <a:pt x="6486" y="3476"/>
                    <a:pt x="6449" y="3463"/>
                    <a:pt x="6412" y="3447"/>
                  </a:cubicBezTo>
                  <a:lnTo>
                    <a:pt x="6410" y="3447"/>
                  </a:lnTo>
                  <a:cubicBezTo>
                    <a:pt x="6367" y="3437"/>
                    <a:pt x="6326" y="3426"/>
                    <a:pt x="6285" y="3411"/>
                  </a:cubicBezTo>
                  <a:cubicBezTo>
                    <a:pt x="6253" y="3399"/>
                    <a:pt x="6221" y="3384"/>
                    <a:pt x="6188" y="3372"/>
                  </a:cubicBezTo>
                  <a:cubicBezTo>
                    <a:pt x="6151" y="3355"/>
                    <a:pt x="6110" y="3342"/>
                    <a:pt x="6072" y="3329"/>
                  </a:cubicBezTo>
                  <a:cubicBezTo>
                    <a:pt x="6032" y="3315"/>
                    <a:pt x="5992" y="3301"/>
                    <a:pt x="5951" y="3286"/>
                  </a:cubicBezTo>
                  <a:cubicBezTo>
                    <a:pt x="5911" y="3271"/>
                    <a:pt x="5871" y="3259"/>
                    <a:pt x="5830" y="3245"/>
                  </a:cubicBezTo>
                  <a:cubicBezTo>
                    <a:pt x="5795" y="3233"/>
                    <a:pt x="5762" y="3218"/>
                    <a:pt x="5728" y="3202"/>
                  </a:cubicBezTo>
                  <a:cubicBezTo>
                    <a:pt x="5727" y="3200"/>
                    <a:pt x="5727" y="3200"/>
                    <a:pt x="5726" y="3200"/>
                  </a:cubicBezTo>
                  <a:cubicBezTo>
                    <a:pt x="5723" y="3199"/>
                    <a:pt x="5722" y="3199"/>
                    <a:pt x="5721" y="3198"/>
                  </a:cubicBezTo>
                  <a:cubicBezTo>
                    <a:pt x="5658" y="3161"/>
                    <a:pt x="5598" y="3121"/>
                    <a:pt x="5535" y="3084"/>
                  </a:cubicBezTo>
                  <a:cubicBezTo>
                    <a:pt x="5481" y="3053"/>
                    <a:pt x="5426" y="3026"/>
                    <a:pt x="5372" y="2996"/>
                  </a:cubicBezTo>
                  <a:cubicBezTo>
                    <a:pt x="5256" y="2933"/>
                    <a:pt x="5139" y="2864"/>
                    <a:pt x="5031" y="2789"/>
                  </a:cubicBezTo>
                  <a:cubicBezTo>
                    <a:pt x="4844" y="2652"/>
                    <a:pt x="4668" y="2502"/>
                    <a:pt x="4484" y="2361"/>
                  </a:cubicBezTo>
                  <a:cubicBezTo>
                    <a:pt x="4390" y="2288"/>
                    <a:pt x="4294" y="2215"/>
                    <a:pt x="4204" y="2140"/>
                  </a:cubicBezTo>
                  <a:cubicBezTo>
                    <a:pt x="4124" y="2073"/>
                    <a:pt x="4047" y="2005"/>
                    <a:pt x="3969" y="1933"/>
                  </a:cubicBezTo>
                  <a:cubicBezTo>
                    <a:pt x="3933" y="1898"/>
                    <a:pt x="3897" y="1863"/>
                    <a:pt x="3865" y="1825"/>
                  </a:cubicBezTo>
                  <a:cubicBezTo>
                    <a:pt x="3818" y="1769"/>
                    <a:pt x="3778" y="1711"/>
                    <a:pt x="3740" y="1651"/>
                  </a:cubicBezTo>
                  <a:cubicBezTo>
                    <a:pt x="3711" y="1607"/>
                    <a:pt x="3683" y="1563"/>
                    <a:pt x="3654" y="1521"/>
                  </a:cubicBezTo>
                  <a:cubicBezTo>
                    <a:pt x="3628" y="1481"/>
                    <a:pt x="3599" y="1441"/>
                    <a:pt x="3573" y="1402"/>
                  </a:cubicBezTo>
                  <a:cubicBezTo>
                    <a:pt x="3528" y="1328"/>
                    <a:pt x="3488" y="1253"/>
                    <a:pt x="3452" y="1176"/>
                  </a:cubicBezTo>
                  <a:cubicBezTo>
                    <a:pt x="3423" y="1115"/>
                    <a:pt x="3397" y="1056"/>
                    <a:pt x="3378" y="992"/>
                  </a:cubicBezTo>
                  <a:cubicBezTo>
                    <a:pt x="3344" y="886"/>
                    <a:pt x="3322" y="775"/>
                    <a:pt x="3300" y="666"/>
                  </a:cubicBezTo>
                  <a:cubicBezTo>
                    <a:pt x="3295" y="641"/>
                    <a:pt x="3291" y="619"/>
                    <a:pt x="3288" y="594"/>
                  </a:cubicBezTo>
                  <a:cubicBezTo>
                    <a:pt x="3286" y="587"/>
                    <a:pt x="3282" y="578"/>
                    <a:pt x="3281" y="571"/>
                  </a:cubicBezTo>
                  <a:cubicBezTo>
                    <a:pt x="3271" y="545"/>
                    <a:pt x="3265" y="516"/>
                    <a:pt x="3259" y="491"/>
                  </a:cubicBezTo>
                  <a:cubicBezTo>
                    <a:pt x="3242" y="414"/>
                    <a:pt x="3237" y="336"/>
                    <a:pt x="3228" y="259"/>
                  </a:cubicBezTo>
                  <a:cubicBezTo>
                    <a:pt x="3225" y="237"/>
                    <a:pt x="3221" y="212"/>
                    <a:pt x="3219" y="189"/>
                  </a:cubicBezTo>
                  <a:cubicBezTo>
                    <a:pt x="3217" y="185"/>
                    <a:pt x="3217" y="182"/>
                    <a:pt x="3217" y="179"/>
                  </a:cubicBezTo>
                  <a:cubicBezTo>
                    <a:pt x="3215" y="155"/>
                    <a:pt x="3212" y="130"/>
                    <a:pt x="3210" y="108"/>
                  </a:cubicBezTo>
                  <a:cubicBezTo>
                    <a:pt x="3205" y="72"/>
                    <a:pt x="3200" y="36"/>
                    <a:pt x="31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17;p15">
            <a:extLst>
              <a:ext uri="{FF2B5EF4-FFF2-40B4-BE49-F238E27FC236}">
                <a16:creationId xmlns:a16="http://schemas.microsoft.com/office/drawing/2014/main" id="{0F61D9BE-7444-EB84-418B-E33C9012A294}"/>
              </a:ext>
            </a:extLst>
          </p:cNvPr>
          <p:cNvGrpSpPr/>
          <p:nvPr/>
        </p:nvGrpSpPr>
        <p:grpSpPr>
          <a:xfrm flipH="1">
            <a:off x="383011" y="677657"/>
            <a:ext cx="274320" cy="265750"/>
            <a:chOff x="4048600" y="570950"/>
            <a:chExt cx="54875" cy="52350"/>
          </a:xfrm>
        </p:grpSpPr>
        <p:sp>
          <p:nvSpPr>
            <p:cNvPr id="33" name="Google Shape;118;p15">
              <a:extLst>
                <a:ext uri="{FF2B5EF4-FFF2-40B4-BE49-F238E27FC236}">
                  <a16:creationId xmlns:a16="http://schemas.microsoft.com/office/drawing/2014/main" id="{58A42917-717F-BC88-3E23-489B6445DE2A}"/>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9;p15">
              <a:extLst>
                <a:ext uri="{FF2B5EF4-FFF2-40B4-BE49-F238E27FC236}">
                  <a16:creationId xmlns:a16="http://schemas.microsoft.com/office/drawing/2014/main" id="{88F22D01-BE0E-EC0F-D4EE-C549956E2224}"/>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p15">
              <a:extLst>
                <a:ext uri="{FF2B5EF4-FFF2-40B4-BE49-F238E27FC236}">
                  <a16:creationId xmlns:a16="http://schemas.microsoft.com/office/drawing/2014/main" id="{93E307D5-AE1B-B37C-FF9E-153C69B4382A}"/>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1;p15">
              <a:extLst>
                <a:ext uri="{FF2B5EF4-FFF2-40B4-BE49-F238E27FC236}">
                  <a16:creationId xmlns:a16="http://schemas.microsoft.com/office/drawing/2014/main" id="{CEDCA01F-BD93-A878-FEDA-6CF1385C8D2F}"/>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2;p15">
              <a:extLst>
                <a:ext uri="{FF2B5EF4-FFF2-40B4-BE49-F238E27FC236}">
                  <a16:creationId xmlns:a16="http://schemas.microsoft.com/office/drawing/2014/main" id="{237B31C3-E68A-0F66-6D57-4510030B62F5}"/>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35;p15">
            <a:extLst>
              <a:ext uri="{FF2B5EF4-FFF2-40B4-BE49-F238E27FC236}">
                <a16:creationId xmlns:a16="http://schemas.microsoft.com/office/drawing/2014/main" id="{AC10DDAA-6473-96E6-B305-03E987C90B7D}"/>
              </a:ext>
            </a:extLst>
          </p:cNvPr>
          <p:cNvGrpSpPr/>
          <p:nvPr/>
        </p:nvGrpSpPr>
        <p:grpSpPr>
          <a:xfrm flipH="1">
            <a:off x="836661" y="1084598"/>
            <a:ext cx="181976" cy="173577"/>
            <a:chOff x="4048600" y="570950"/>
            <a:chExt cx="54875" cy="52350"/>
          </a:xfrm>
        </p:grpSpPr>
        <p:sp>
          <p:nvSpPr>
            <p:cNvPr id="39" name="Google Shape;136;p15">
              <a:extLst>
                <a:ext uri="{FF2B5EF4-FFF2-40B4-BE49-F238E27FC236}">
                  <a16:creationId xmlns:a16="http://schemas.microsoft.com/office/drawing/2014/main" id="{2AB8BE0C-BC81-4436-33B2-58EDAAB0A440}"/>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7;p15">
              <a:extLst>
                <a:ext uri="{FF2B5EF4-FFF2-40B4-BE49-F238E27FC236}">
                  <a16:creationId xmlns:a16="http://schemas.microsoft.com/office/drawing/2014/main" id="{8FEAD8E0-3F1E-02DC-2885-DE65FCE617A7}"/>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8;p15">
              <a:extLst>
                <a:ext uri="{FF2B5EF4-FFF2-40B4-BE49-F238E27FC236}">
                  <a16:creationId xmlns:a16="http://schemas.microsoft.com/office/drawing/2014/main" id="{F959259D-D636-DE36-0AB3-2CD6ECC4C7D7}"/>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9;p15">
              <a:extLst>
                <a:ext uri="{FF2B5EF4-FFF2-40B4-BE49-F238E27FC236}">
                  <a16:creationId xmlns:a16="http://schemas.microsoft.com/office/drawing/2014/main" id="{6F820E71-23D4-0198-C53E-0C603EA85CBD}"/>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0;p15">
              <a:extLst>
                <a:ext uri="{FF2B5EF4-FFF2-40B4-BE49-F238E27FC236}">
                  <a16:creationId xmlns:a16="http://schemas.microsoft.com/office/drawing/2014/main" id="{40848C33-B411-33DC-D39D-C265D9C0D561}"/>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248;p15">
            <a:extLst>
              <a:ext uri="{FF2B5EF4-FFF2-40B4-BE49-F238E27FC236}">
                <a16:creationId xmlns:a16="http://schemas.microsoft.com/office/drawing/2014/main" id="{1EB4EE6B-5CC0-0439-7FAF-906572C54F76}"/>
              </a:ext>
            </a:extLst>
          </p:cNvPr>
          <p:cNvSpPr/>
          <p:nvPr/>
        </p:nvSpPr>
        <p:spPr>
          <a:xfrm>
            <a:off x="8953865" y="1904661"/>
            <a:ext cx="380269" cy="411030"/>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249;p15">
            <a:extLst>
              <a:ext uri="{FF2B5EF4-FFF2-40B4-BE49-F238E27FC236}">
                <a16:creationId xmlns:a16="http://schemas.microsoft.com/office/drawing/2014/main" id="{900AD1DD-A6D2-22B1-07F4-679ED81B449F}"/>
              </a:ext>
            </a:extLst>
          </p:cNvPr>
          <p:cNvSpPr/>
          <p:nvPr/>
        </p:nvSpPr>
        <p:spPr>
          <a:xfrm>
            <a:off x="-35819" y="1241455"/>
            <a:ext cx="182100" cy="182100"/>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8;p15">
            <a:extLst>
              <a:ext uri="{FF2B5EF4-FFF2-40B4-BE49-F238E27FC236}">
                <a16:creationId xmlns:a16="http://schemas.microsoft.com/office/drawing/2014/main" id="{7D07AF84-9496-F171-A355-C2021BD5EDC4}"/>
              </a:ext>
            </a:extLst>
          </p:cNvPr>
          <p:cNvGrpSpPr/>
          <p:nvPr/>
        </p:nvGrpSpPr>
        <p:grpSpPr>
          <a:xfrm>
            <a:off x="160649" y="4248958"/>
            <a:ext cx="739398" cy="631133"/>
            <a:chOff x="6865115" y="1773524"/>
            <a:chExt cx="739398" cy="631133"/>
          </a:xfrm>
        </p:grpSpPr>
        <p:sp>
          <p:nvSpPr>
            <p:cNvPr id="3" name="Google Shape;209;p15">
              <a:extLst>
                <a:ext uri="{FF2B5EF4-FFF2-40B4-BE49-F238E27FC236}">
                  <a16:creationId xmlns:a16="http://schemas.microsoft.com/office/drawing/2014/main" id="{A38C317C-1E45-F75D-ADE9-FDDE393F58C1}"/>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210;p15">
              <a:extLst>
                <a:ext uri="{FF2B5EF4-FFF2-40B4-BE49-F238E27FC236}">
                  <a16:creationId xmlns:a16="http://schemas.microsoft.com/office/drawing/2014/main" id="{F5EFA3FF-1625-613A-4D81-E5C21DD13470}"/>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211;p15">
              <a:extLst>
                <a:ext uri="{FF2B5EF4-FFF2-40B4-BE49-F238E27FC236}">
                  <a16:creationId xmlns:a16="http://schemas.microsoft.com/office/drawing/2014/main" id="{BEE161B3-B702-E11C-848C-551642EF1F98}"/>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212;p15">
              <a:extLst>
                <a:ext uri="{FF2B5EF4-FFF2-40B4-BE49-F238E27FC236}">
                  <a16:creationId xmlns:a16="http://schemas.microsoft.com/office/drawing/2014/main" id="{A8CB9A29-12CD-63DF-6972-29A8814C304D}"/>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213;p15">
              <a:extLst>
                <a:ext uri="{FF2B5EF4-FFF2-40B4-BE49-F238E27FC236}">
                  <a16:creationId xmlns:a16="http://schemas.microsoft.com/office/drawing/2014/main" id="{5E673146-FD9A-FC13-327F-E8E2DF500882}"/>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214;p15">
              <a:extLst>
                <a:ext uri="{FF2B5EF4-FFF2-40B4-BE49-F238E27FC236}">
                  <a16:creationId xmlns:a16="http://schemas.microsoft.com/office/drawing/2014/main" id="{09688CB8-7DAB-0E90-A8DD-4E53D8A5BA88}"/>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215;p15">
              <a:extLst>
                <a:ext uri="{FF2B5EF4-FFF2-40B4-BE49-F238E27FC236}">
                  <a16:creationId xmlns:a16="http://schemas.microsoft.com/office/drawing/2014/main" id="{D8710FBA-5D8C-B6E1-37C4-05C4076197A2}"/>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216;p15">
              <a:extLst>
                <a:ext uri="{FF2B5EF4-FFF2-40B4-BE49-F238E27FC236}">
                  <a16:creationId xmlns:a16="http://schemas.microsoft.com/office/drawing/2014/main" id="{237718CD-9492-B00A-9232-F49C99AFC719}"/>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217;p15">
              <a:extLst>
                <a:ext uri="{FF2B5EF4-FFF2-40B4-BE49-F238E27FC236}">
                  <a16:creationId xmlns:a16="http://schemas.microsoft.com/office/drawing/2014/main" id="{F28A6667-29DC-850D-F955-B90F29B9D5A4}"/>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218;p15">
              <a:extLst>
                <a:ext uri="{FF2B5EF4-FFF2-40B4-BE49-F238E27FC236}">
                  <a16:creationId xmlns:a16="http://schemas.microsoft.com/office/drawing/2014/main" id="{FFC11229-8476-72DF-12A4-F49D3B1C2303}"/>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219;p15">
              <a:extLst>
                <a:ext uri="{FF2B5EF4-FFF2-40B4-BE49-F238E27FC236}">
                  <a16:creationId xmlns:a16="http://schemas.microsoft.com/office/drawing/2014/main" id="{57491920-45E8-854C-5B3A-0D478ADE0B8A}"/>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220;p15">
              <a:extLst>
                <a:ext uri="{FF2B5EF4-FFF2-40B4-BE49-F238E27FC236}">
                  <a16:creationId xmlns:a16="http://schemas.microsoft.com/office/drawing/2014/main" id="{9258D6D6-53EA-7539-E7AB-64A3637E9AA6}"/>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221;p15">
              <a:extLst>
                <a:ext uri="{FF2B5EF4-FFF2-40B4-BE49-F238E27FC236}">
                  <a16:creationId xmlns:a16="http://schemas.microsoft.com/office/drawing/2014/main" id="{018AA91D-77A9-6538-BD6D-C0762DE8FD47}"/>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222;p15">
              <a:extLst>
                <a:ext uri="{FF2B5EF4-FFF2-40B4-BE49-F238E27FC236}">
                  <a16:creationId xmlns:a16="http://schemas.microsoft.com/office/drawing/2014/main" id="{723669A0-39ED-BFF1-4F98-D5B1DA5B34E7}"/>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223;p15">
              <a:extLst>
                <a:ext uri="{FF2B5EF4-FFF2-40B4-BE49-F238E27FC236}">
                  <a16:creationId xmlns:a16="http://schemas.microsoft.com/office/drawing/2014/main" id="{378E13F9-0708-5D66-3DAF-DB19010C0E51}"/>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224;p15">
              <a:extLst>
                <a:ext uri="{FF2B5EF4-FFF2-40B4-BE49-F238E27FC236}">
                  <a16:creationId xmlns:a16="http://schemas.microsoft.com/office/drawing/2014/main" id="{27ECFAC1-BCF5-CAB6-079A-D8658B3AE145}"/>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225;p15">
              <a:extLst>
                <a:ext uri="{FF2B5EF4-FFF2-40B4-BE49-F238E27FC236}">
                  <a16:creationId xmlns:a16="http://schemas.microsoft.com/office/drawing/2014/main" id="{895D66AA-C04D-44F5-6B5D-6DE1022FC822}"/>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rgbClr val="FFED8D">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226;p15">
              <a:extLst>
                <a:ext uri="{FF2B5EF4-FFF2-40B4-BE49-F238E27FC236}">
                  <a16:creationId xmlns:a16="http://schemas.microsoft.com/office/drawing/2014/main" id="{461DD6EC-786D-B857-9B82-691D95137F0B}"/>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229;p15">
            <a:extLst>
              <a:ext uri="{FF2B5EF4-FFF2-40B4-BE49-F238E27FC236}">
                <a16:creationId xmlns:a16="http://schemas.microsoft.com/office/drawing/2014/main" id="{811D518D-3EF0-5A1E-E754-40444B6C6968}"/>
              </a:ext>
            </a:extLst>
          </p:cNvPr>
          <p:cNvGrpSpPr/>
          <p:nvPr/>
        </p:nvGrpSpPr>
        <p:grpSpPr>
          <a:xfrm flipH="1">
            <a:off x="3496122" y="4386329"/>
            <a:ext cx="739398" cy="631133"/>
            <a:chOff x="6865115" y="1773524"/>
            <a:chExt cx="739398" cy="631133"/>
          </a:xfrm>
        </p:grpSpPr>
        <p:sp>
          <p:nvSpPr>
            <p:cNvPr id="941" name="Google Shape;230;p15">
              <a:extLst>
                <a:ext uri="{FF2B5EF4-FFF2-40B4-BE49-F238E27FC236}">
                  <a16:creationId xmlns:a16="http://schemas.microsoft.com/office/drawing/2014/main" id="{9643FD98-D084-3B3F-86F5-528CD0627C7C}"/>
                </a:ext>
              </a:extLst>
            </p:cNvPr>
            <p:cNvSpPr/>
            <p:nvPr/>
          </p:nvSpPr>
          <p:spPr>
            <a:xfrm>
              <a:off x="7177041" y="1978655"/>
              <a:ext cx="412395" cy="410850"/>
            </a:xfrm>
            <a:custGeom>
              <a:avLst/>
              <a:gdLst/>
              <a:ahLst/>
              <a:cxnLst/>
              <a:rect l="l" t="t" r="r" b="b"/>
              <a:pathLst>
                <a:path w="5607" h="5586" extrusionOk="0">
                  <a:moveTo>
                    <a:pt x="2140" y="0"/>
                  </a:moveTo>
                  <a:lnTo>
                    <a:pt x="2140" y="0"/>
                  </a:lnTo>
                  <a:cubicBezTo>
                    <a:pt x="2142" y="4"/>
                    <a:pt x="2143" y="10"/>
                    <a:pt x="2144" y="15"/>
                  </a:cubicBezTo>
                  <a:cubicBezTo>
                    <a:pt x="2171" y="123"/>
                    <a:pt x="2181" y="234"/>
                    <a:pt x="2190" y="345"/>
                  </a:cubicBezTo>
                  <a:cubicBezTo>
                    <a:pt x="2207" y="551"/>
                    <a:pt x="2190" y="759"/>
                    <a:pt x="2150" y="961"/>
                  </a:cubicBezTo>
                  <a:cubicBezTo>
                    <a:pt x="2116" y="1144"/>
                    <a:pt x="2066" y="1322"/>
                    <a:pt x="2009" y="1498"/>
                  </a:cubicBezTo>
                  <a:cubicBezTo>
                    <a:pt x="1951" y="1673"/>
                    <a:pt x="1864" y="1838"/>
                    <a:pt x="1766" y="1995"/>
                  </a:cubicBezTo>
                  <a:cubicBezTo>
                    <a:pt x="1672" y="2145"/>
                    <a:pt x="1569" y="2289"/>
                    <a:pt x="1458" y="2429"/>
                  </a:cubicBezTo>
                  <a:cubicBezTo>
                    <a:pt x="1397" y="2506"/>
                    <a:pt x="1334" y="2584"/>
                    <a:pt x="1262" y="2656"/>
                  </a:cubicBezTo>
                  <a:cubicBezTo>
                    <a:pt x="1205" y="2713"/>
                    <a:pt x="1146" y="2770"/>
                    <a:pt x="1084" y="2826"/>
                  </a:cubicBezTo>
                  <a:cubicBezTo>
                    <a:pt x="1013" y="2890"/>
                    <a:pt x="940" y="2952"/>
                    <a:pt x="867" y="3013"/>
                  </a:cubicBezTo>
                  <a:cubicBezTo>
                    <a:pt x="794" y="3075"/>
                    <a:pt x="716" y="3131"/>
                    <a:pt x="637" y="3187"/>
                  </a:cubicBezTo>
                  <a:cubicBezTo>
                    <a:pt x="510" y="3276"/>
                    <a:pt x="369" y="3345"/>
                    <a:pt x="227" y="3409"/>
                  </a:cubicBezTo>
                  <a:cubicBezTo>
                    <a:pt x="161" y="3437"/>
                    <a:pt x="95" y="3453"/>
                    <a:pt x="28" y="3473"/>
                  </a:cubicBezTo>
                  <a:cubicBezTo>
                    <a:pt x="18" y="3477"/>
                    <a:pt x="10" y="3479"/>
                    <a:pt x="0" y="3482"/>
                  </a:cubicBezTo>
                  <a:cubicBezTo>
                    <a:pt x="76" y="3539"/>
                    <a:pt x="152" y="3595"/>
                    <a:pt x="229" y="3649"/>
                  </a:cubicBezTo>
                  <a:cubicBezTo>
                    <a:pt x="317" y="3712"/>
                    <a:pt x="407" y="3771"/>
                    <a:pt x="494" y="3833"/>
                  </a:cubicBezTo>
                  <a:cubicBezTo>
                    <a:pt x="738" y="4004"/>
                    <a:pt x="979" y="4179"/>
                    <a:pt x="1224" y="4349"/>
                  </a:cubicBezTo>
                  <a:cubicBezTo>
                    <a:pt x="1472" y="4521"/>
                    <a:pt x="1730" y="4674"/>
                    <a:pt x="1988" y="4830"/>
                  </a:cubicBezTo>
                  <a:cubicBezTo>
                    <a:pt x="2053" y="4869"/>
                    <a:pt x="2118" y="4906"/>
                    <a:pt x="2184" y="4943"/>
                  </a:cubicBezTo>
                  <a:cubicBezTo>
                    <a:pt x="2251" y="4980"/>
                    <a:pt x="2321" y="5014"/>
                    <a:pt x="2389" y="5049"/>
                  </a:cubicBezTo>
                  <a:cubicBezTo>
                    <a:pt x="2529" y="5119"/>
                    <a:pt x="2665" y="5194"/>
                    <a:pt x="2807" y="5261"/>
                  </a:cubicBezTo>
                  <a:cubicBezTo>
                    <a:pt x="2949" y="5321"/>
                    <a:pt x="3096" y="5365"/>
                    <a:pt x="3242" y="5417"/>
                  </a:cubicBezTo>
                  <a:cubicBezTo>
                    <a:pt x="3377" y="5469"/>
                    <a:pt x="3515" y="5507"/>
                    <a:pt x="3654" y="5547"/>
                  </a:cubicBezTo>
                  <a:cubicBezTo>
                    <a:pt x="3695" y="5558"/>
                    <a:pt x="3735" y="5568"/>
                    <a:pt x="3776" y="5574"/>
                  </a:cubicBezTo>
                  <a:cubicBezTo>
                    <a:pt x="3776" y="5576"/>
                    <a:pt x="3776" y="5576"/>
                    <a:pt x="3777" y="5576"/>
                  </a:cubicBezTo>
                  <a:cubicBezTo>
                    <a:pt x="3814" y="5579"/>
                    <a:pt x="3849" y="5581"/>
                    <a:pt x="3885" y="5583"/>
                  </a:cubicBezTo>
                  <a:cubicBezTo>
                    <a:pt x="3912" y="5585"/>
                    <a:pt x="3940" y="5585"/>
                    <a:pt x="3967" y="5585"/>
                  </a:cubicBezTo>
                  <a:cubicBezTo>
                    <a:pt x="4009" y="5585"/>
                    <a:pt x="4051" y="5584"/>
                    <a:pt x="4094" y="5579"/>
                  </a:cubicBezTo>
                  <a:cubicBezTo>
                    <a:pt x="4094" y="5580"/>
                    <a:pt x="4094" y="5580"/>
                    <a:pt x="4095" y="5580"/>
                  </a:cubicBezTo>
                  <a:cubicBezTo>
                    <a:pt x="4095" y="5580"/>
                    <a:pt x="4097" y="5579"/>
                    <a:pt x="4097" y="5579"/>
                  </a:cubicBezTo>
                  <a:cubicBezTo>
                    <a:pt x="4145" y="5572"/>
                    <a:pt x="4191" y="5563"/>
                    <a:pt x="4239" y="5551"/>
                  </a:cubicBezTo>
                  <a:cubicBezTo>
                    <a:pt x="4332" y="5527"/>
                    <a:pt x="4423" y="5502"/>
                    <a:pt x="4512" y="5470"/>
                  </a:cubicBezTo>
                  <a:cubicBezTo>
                    <a:pt x="4532" y="5461"/>
                    <a:pt x="4552" y="5452"/>
                    <a:pt x="4572" y="5442"/>
                  </a:cubicBezTo>
                  <a:cubicBezTo>
                    <a:pt x="4607" y="5421"/>
                    <a:pt x="4640" y="5398"/>
                    <a:pt x="4674" y="5377"/>
                  </a:cubicBezTo>
                  <a:cubicBezTo>
                    <a:pt x="4708" y="5355"/>
                    <a:pt x="4744" y="5336"/>
                    <a:pt x="4780" y="5316"/>
                  </a:cubicBezTo>
                  <a:cubicBezTo>
                    <a:pt x="4811" y="5299"/>
                    <a:pt x="4841" y="5282"/>
                    <a:pt x="4870" y="5261"/>
                  </a:cubicBezTo>
                  <a:cubicBezTo>
                    <a:pt x="4883" y="5253"/>
                    <a:pt x="4893" y="5244"/>
                    <a:pt x="4904" y="5234"/>
                  </a:cubicBezTo>
                  <a:cubicBezTo>
                    <a:pt x="4949" y="5189"/>
                    <a:pt x="4989" y="5139"/>
                    <a:pt x="5028" y="5089"/>
                  </a:cubicBezTo>
                  <a:cubicBezTo>
                    <a:pt x="5030" y="5087"/>
                    <a:pt x="5032" y="5086"/>
                    <a:pt x="5033" y="5083"/>
                  </a:cubicBezTo>
                  <a:cubicBezTo>
                    <a:pt x="5035" y="5083"/>
                    <a:pt x="5035" y="5082"/>
                    <a:pt x="5035" y="5082"/>
                  </a:cubicBezTo>
                  <a:cubicBezTo>
                    <a:pt x="5073" y="5032"/>
                    <a:pt x="5113" y="4985"/>
                    <a:pt x="5147" y="4933"/>
                  </a:cubicBezTo>
                  <a:cubicBezTo>
                    <a:pt x="5149" y="4931"/>
                    <a:pt x="5150" y="4928"/>
                    <a:pt x="5152" y="4924"/>
                  </a:cubicBezTo>
                  <a:lnTo>
                    <a:pt x="5152" y="4919"/>
                  </a:lnTo>
                  <a:cubicBezTo>
                    <a:pt x="5156" y="4913"/>
                    <a:pt x="5161" y="4906"/>
                    <a:pt x="5165" y="4900"/>
                  </a:cubicBezTo>
                  <a:cubicBezTo>
                    <a:pt x="5187" y="4865"/>
                    <a:pt x="5211" y="4831"/>
                    <a:pt x="5229" y="4795"/>
                  </a:cubicBezTo>
                  <a:cubicBezTo>
                    <a:pt x="5263" y="4736"/>
                    <a:pt x="5291" y="4675"/>
                    <a:pt x="5320" y="4613"/>
                  </a:cubicBezTo>
                  <a:cubicBezTo>
                    <a:pt x="5332" y="4588"/>
                    <a:pt x="5343" y="4562"/>
                    <a:pt x="5355" y="4537"/>
                  </a:cubicBezTo>
                  <a:cubicBezTo>
                    <a:pt x="5357" y="4534"/>
                    <a:pt x="5360" y="4529"/>
                    <a:pt x="5363" y="4525"/>
                  </a:cubicBezTo>
                  <a:cubicBezTo>
                    <a:pt x="5392" y="4475"/>
                    <a:pt x="5418" y="4426"/>
                    <a:pt x="5445" y="4376"/>
                  </a:cubicBezTo>
                  <a:cubicBezTo>
                    <a:pt x="5471" y="4327"/>
                    <a:pt x="5493" y="4277"/>
                    <a:pt x="5516" y="4227"/>
                  </a:cubicBezTo>
                  <a:cubicBezTo>
                    <a:pt x="5544" y="4159"/>
                    <a:pt x="5570" y="4091"/>
                    <a:pt x="5591" y="4021"/>
                  </a:cubicBezTo>
                  <a:cubicBezTo>
                    <a:pt x="5594" y="4011"/>
                    <a:pt x="5596" y="4002"/>
                    <a:pt x="5598" y="3992"/>
                  </a:cubicBezTo>
                  <a:cubicBezTo>
                    <a:pt x="5603" y="3954"/>
                    <a:pt x="5604" y="3918"/>
                    <a:pt x="5605" y="3882"/>
                  </a:cubicBezTo>
                  <a:lnTo>
                    <a:pt x="5605" y="3879"/>
                  </a:lnTo>
                  <a:cubicBezTo>
                    <a:pt x="5605" y="3879"/>
                    <a:pt x="5606" y="3876"/>
                    <a:pt x="5605" y="3876"/>
                  </a:cubicBezTo>
                  <a:lnTo>
                    <a:pt x="5605" y="3873"/>
                  </a:lnTo>
                  <a:cubicBezTo>
                    <a:pt x="5603" y="3739"/>
                    <a:pt x="5595" y="3605"/>
                    <a:pt x="5580" y="3472"/>
                  </a:cubicBezTo>
                  <a:cubicBezTo>
                    <a:pt x="5573" y="3430"/>
                    <a:pt x="5569" y="3385"/>
                    <a:pt x="5559" y="3343"/>
                  </a:cubicBezTo>
                  <a:cubicBezTo>
                    <a:pt x="5547" y="3297"/>
                    <a:pt x="5536" y="3250"/>
                    <a:pt x="5526" y="3203"/>
                  </a:cubicBezTo>
                  <a:cubicBezTo>
                    <a:pt x="5510" y="3152"/>
                    <a:pt x="5496" y="3101"/>
                    <a:pt x="5480" y="3051"/>
                  </a:cubicBezTo>
                  <a:cubicBezTo>
                    <a:pt x="5469" y="3007"/>
                    <a:pt x="5450" y="2962"/>
                    <a:pt x="5434" y="2919"/>
                  </a:cubicBezTo>
                  <a:cubicBezTo>
                    <a:pt x="5414" y="2874"/>
                    <a:pt x="5395" y="2832"/>
                    <a:pt x="5376" y="2790"/>
                  </a:cubicBezTo>
                  <a:cubicBezTo>
                    <a:pt x="5357" y="2751"/>
                    <a:pt x="5336" y="2712"/>
                    <a:pt x="5316" y="2676"/>
                  </a:cubicBezTo>
                  <a:cubicBezTo>
                    <a:pt x="5269" y="2600"/>
                    <a:pt x="5222" y="2523"/>
                    <a:pt x="5172" y="2446"/>
                  </a:cubicBezTo>
                  <a:cubicBezTo>
                    <a:pt x="5129" y="2382"/>
                    <a:pt x="5084" y="2318"/>
                    <a:pt x="5038" y="2255"/>
                  </a:cubicBezTo>
                  <a:lnTo>
                    <a:pt x="5038" y="2255"/>
                  </a:lnTo>
                  <a:lnTo>
                    <a:pt x="5043" y="2259"/>
                  </a:lnTo>
                  <a:cubicBezTo>
                    <a:pt x="4978" y="2173"/>
                    <a:pt x="4913" y="2085"/>
                    <a:pt x="4841" y="2003"/>
                  </a:cubicBezTo>
                  <a:cubicBezTo>
                    <a:pt x="4755" y="1919"/>
                    <a:pt x="4658" y="1843"/>
                    <a:pt x="4563" y="1766"/>
                  </a:cubicBezTo>
                  <a:cubicBezTo>
                    <a:pt x="4492" y="1707"/>
                    <a:pt x="4417" y="1647"/>
                    <a:pt x="4343" y="1590"/>
                  </a:cubicBezTo>
                  <a:cubicBezTo>
                    <a:pt x="4176" y="1459"/>
                    <a:pt x="4010" y="1327"/>
                    <a:pt x="3832" y="1208"/>
                  </a:cubicBezTo>
                  <a:cubicBezTo>
                    <a:pt x="3737" y="1142"/>
                    <a:pt x="3641" y="1077"/>
                    <a:pt x="3546" y="1010"/>
                  </a:cubicBezTo>
                  <a:cubicBezTo>
                    <a:pt x="3453" y="944"/>
                    <a:pt x="3361" y="872"/>
                    <a:pt x="3272" y="804"/>
                  </a:cubicBezTo>
                  <a:cubicBezTo>
                    <a:pt x="3182" y="737"/>
                    <a:pt x="3091" y="672"/>
                    <a:pt x="3000" y="608"/>
                  </a:cubicBezTo>
                  <a:cubicBezTo>
                    <a:pt x="2908" y="543"/>
                    <a:pt x="2813" y="485"/>
                    <a:pt x="2721" y="424"/>
                  </a:cubicBezTo>
                  <a:cubicBezTo>
                    <a:pt x="2537" y="306"/>
                    <a:pt x="2361" y="177"/>
                    <a:pt x="2191" y="42"/>
                  </a:cubicBezTo>
                  <a:cubicBezTo>
                    <a:pt x="2175" y="27"/>
                    <a:pt x="2157" y="15"/>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31;p15">
              <a:extLst>
                <a:ext uri="{FF2B5EF4-FFF2-40B4-BE49-F238E27FC236}">
                  <a16:creationId xmlns:a16="http://schemas.microsoft.com/office/drawing/2014/main" id="{4E102FE9-9946-6323-3E98-3D1A353E745B}"/>
                </a:ext>
              </a:extLst>
            </p:cNvPr>
            <p:cNvSpPr/>
            <p:nvPr/>
          </p:nvSpPr>
          <p:spPr>
            <a:xfrm>
              <a:off x="7328921" y="1981965"/>
              <a:ext cx="269781" cy="313985"/>
            </a:xfrm>
            <a:custGeom>
              <a:avLst/>
              <a:gdLst/>
              <a:ahLst/>
              <a:cxnLst/>
              <a:rect l="l" t="t" r="r" b="b"/>
              <a:pathLst>
                <a:path w="3668" h="4269" extrusionOk="0">
                  <a:moveTo>
                    <a:pt x="150" y="858"/>
                  </a:moveTo>
                  <a:lnTo>
                    <a:pt x="150" y="858"/>
                  </a:lnTo>
                  <a:cubicBezTo>
                    <a:pt x="151" y="858"/>
                    <a:pt x="151" y="858"/>
                    <a:pt x="152" y="858"/>
                  </a:cubicBezTo>
                  <a:cubicBezTo>
                    <a:pt x="151" y="858"/>
                    <a:pt x="151" y="858"/>
                    <a:pt x="150" y="858"/>
                  </a:cubicBezTo>
                  <a:close/>
                  <a:moveTo>
                    <a:pt x="3453" y="4123"/>
                  </a:moveTo>
                  <a:cubicBezTo>
                    <a:pt x="3453" y="4123"/>
                    <a:pt x="3453" y="4123"/>
                    <a:pt x="3453" y="4124"/>
                  </a:cubicBezTo>
                  <a:lnTo>
                    <a:pt x="3453" y="4124"/>
                  </a:lnTo>
                  <a:cubicBezTo>
                    <a:pt x="3453" y="4123"/>
                    <a:pt x="3453" y="4123"/>
                    <a:pt x="3453" y="4123"/>
                  </a:cubicBezTo>
                  <a:close/>
                  <a:moveTo>
                    <a:pt x="108" y="1"/>
                  </a:moveTo>
                  <a:cubicBezTo>
                    <a:pt x="66" y="2"/>
                    <a:pt x="28" y="25"/>
                    <a:pt x="12" y="62"/>
                  </a:cubicBezTo>
                  <a:cubicBezTo>
                    <a:pt x="8" y="70"/>
                    <a:pt x="5" y="79"/>
                    <a:pt x="4" y="89"/>
                  </a:cubicBezTo>
                  <a:cubicBezTo>
                    <a:pt x="0" y="126"/>
                    <a:pt x="8" y="167"/>
                    <a:pt x="15" y="202"/>
                  </a:cubicBezTo>
                  <a:cubicBezTo>
                    <a:pt x="23" y="258"/>
                    <a:pt x="32" y="314"/>
                    <a:pt x="37" y="371"/>
                  </a:cubicBezTo>
                  <a:cubicBezTo>
                    <a:pt x="38" y="409"/>
                    <a:pt x="38" y="448"/>
                    <a:pt x="37" y="486"/>
                  </a:cubicBezTo>
                  <a:cubicBezTo>
                    <a:pt x="32" y="544"/>
                    <a:pt x="27" y="600"/>
                    <a:pt x="25" y="658"/>
                  </a:cubicBezTo>
                  <a:cubicBezTo>
                    <a:pt x="23" y="689"/>
                    <a:pt x="30" y="722"/>
                    <a:pt x="43" y="750"/>
                  </a:cubicBezTo>
                  <a:cubicBezTo>
                    <a:pt x="49" y="763"/>
                    <a:pt x="58" y="775"/>
                    <a:pt x="67" y="786"/>
                  </a:cubicBezTo>
                  <a:cubicBezTo>
                    <a:pt x="82" y="805"/>
                    <a:pt x="95" y="826"/>
                    <a:pt x="115" y="839"/>
                  </a:cubicBezTo>
                  <a:cubicBezTo>
                    <a:pt x="128" y="848"/>
                    <a:pt x="139" y="853"/>
                    <a:pt x="150" y="858"/>
                  </a:cubicBezTo>
                  <a:lnTo>
                    <a:pt x="150" y="858"/>
                  </a:lnTo>
                  <a:cubicBezTo>
                    <a:pt x="150" y="857"/>
                    <a:pt x="150" y="857"/>
                    <a:pt x="150" y="857"/>
                  </a:cubicBezTo>
                  <a:lnTo>
                    <a:pt x="150" y="857"/>
                  </a:lnTo>
                  <a:cubicBezTo>
                    <a:pt x="151" y="857"/>
                    <a:pt x="152" y="858"/>
                    <a:pt x="155" y="858"/>
                  </a:cubicBezTo>
                  <a:cubicBezTo>
                    <a:pt x="179" y="871"/>
                    <a:pt x="202" y="886"/>
                    <a:pt x="224" y="901"/>
                  </a:cubicBezTo>
                  <a:lnTo>
                    <a:pt x="224" y="901"/>
                  </a:lnTo>
                  <a:cubicBezTo>
                    <a:pt x="224" y="901"/>
                    <a:pt x="224" y="901"/>
                    <a:pt x="224" y="901"/>
                  </a:cubicBezTo>
                  <a:lnTo>
                    <a:pt x="224" y="901"/>
                  </a:lnTo>
                  <a:cubicBezTo>
                    <a:pt x="225" y="901"/>
                    <a:pt x="225" y="901"/>
                    <a:pt x="226" y="902"/>
                  </a:cubicBezTo>
                  <a:lnTo>
                    <a:pt x="226" y="902"/>
                  </a:lnTo>
                  <a:cubicBezTo>
                    <a:pt x="226" y="902"/>
                    <a:pt x="225" y="901"/>
                    <a:pt x="224" y="901"/>
                  </a:cubicBezTo>
                  <a:lnTo>
                    <a:pt x="224" y="901"/>
                  </a:lnTo>
                  <a:cubicBezTo>
                    <a:pt x="225" y="901"/>
                    <a:pt x="226" y="903"/>
                    <a:pt x="227" y="903"/>
                  </a:cubicBezTo>
                  <a:lnTo>
                    <a:pt x="227" y="903"/>
                  </a:lnTo>
                  <a:cubicBezTo>
                    <a:pt x="227" y="902"/>
                    <a:pt x="227" y="902"/>
                    <a:pt x="226" y="902"/>
                  </a:cubicBezTo>
                  <a:lnTo>
                    <a:pt x="226" y="902"/>
                  </a:lnTo>
                  <a:cubicBezTo>
                    <a:pt x="227" y="902"/>
                    <a:pt x="227" y="902"/>
                    <a:pt x="227" y="903"/>
                  </a:cubicBezTo>
                  <a:cubicBezTo>
                    <a:pt x="227" y="903"/>
                    <a:pt x="227" y="903"/>
                    <a:pt x="227" y="903"/>
                  </a:cubicBezTo>
                  <a:lnTo>
                    <a:pt x="227" y="903"/>
                  </a:lnTo>
                  <a:cubicBezTo>
                    <a:pt x="306" y="956"/>
                    <a:pt x="377" y="1013"/>
                    <a:pt x="449" y="1071"/>
                  </a:cubicBezTo>
                  <a:cubicBezTo>
                    <a:pt x="611" y="1203"/>
                    <a:pt x="771" y="1337"/>
                    <a:pt x="944" y="1457"/>
                  </a:cubicBezTo>
                  <a:cubicBezTo>
                    <a:pt x="1028" y="1518"/>
                    <a:pt x="1116" y="1577"/>
                    <a:pt x="1199" y="1639"/>
                  </a:cubicBezTo>
                  <a:cubicBezTo>
                    <a:pt x="1282" y="1700"/>
                    <a:pt x="1362" y="1771"/>
                    <a:pt x="1441" y="1836"/>
                  </a:cubicBezTo>
                  <a:cubicBezTo>
                    <a:pt x="1530" y="1906"/>
                    <a:pt x="1620" y="1977"/>
                    <a:pt x="1710" y="2045"/>
                  </a:cubicBezTo>
                  <a:cubicBezTo>
                    <a:pt x="1800" y="2111"/>
                    <a:pt x="1886" y="2177"/>
                    <a:pt x="1971" y="2246"/>
                  </a:cubicBezTo>
                  <a:cubicBezTo>
                    <a:pt x="2059" y="2318"/>
                    <a:pt x="2143" y="2391"/>
                    <a:pt x="2229" y="2462"/>
                  </a:cubicBezTo>
                  <a:cubicBezTo>
                    <a:pt x="2312" y="2528"/>
                    <a:pt x="2396" y="2591"/>
                    <a:pt x="2478" y="2658"/>
                  </a:cubicBezTo>
                  <a:lnTo>
                    <a:pt x="2477" y="2657"/>
                  </a:lnTo>
                  <a:lnTo>
                    <a:pt x="2477" y="2657"/>
                  </a:lnTo>
                  <a:cubicBezTo>
                    <a:pt x="2540" y="2711"/>
                    <a:pt x="2601" y="2768"/>
                    <a:pt x="2660" y="2827"/>
                  </a:cubicBezTo>
                  <a:cubicBezTo>
                    <a:pt x="2719" y="2886"/>
                    <a:pt x="2773" y="2948"/>
                    <a:pt x="2829" y="3010"/>
                  </a:cubicBezTo>
                  <a:lnTo>
                    <a:pt x="2828" y="3009"/>
                  </a:lnTo>
                  <a:lnTo>
                    <a:pt x="2828" y="3009"/>
                  </a:lnTo>
                  <a:cubicBezTo>
                    <a:pt x="2927" y="3132"/>
                    <a:pt x="3020" y="3257"/>
                    <a:pt x="3111" y="3386"/>
                  </a:cubicBezTo>
                  <a:cubicBezTo>
                    <a:pt x="3145" y="3440"/>
                    <a:pt x="3180" y="3494"/>
                    <a:pt x="3210" y="3551"/>
                  </a:cubicBezTo>
                  <a:cubicBezTo>
                    <a:pt x="3241" y="3609"/>
                    <a:pt x="3271" y="3669"/>
                    <a:pt x="3303" y="3728"/>
                  </a:cubicBezTo>
                  <a:lnTo>
                    <a:pt x="3303" y="3728"/>
                  </a:lnTo>
                  <a:cubicBezTo>
                    <a:pt x="3302" y="3727"/>
                    <a:pt x="3302" y="3726"/>
                    <a:pt x="3302" y="3726"/>
                  </a:cubicBezTo>
                  <a:lnTo>
                    <a:pt x="3302" y="3726"/>
                  </a:lnTo>
                  <a:cubicBezTo>
                    <a:pt x="3303" y="3727"/>
                    <a:pt x="3304" y="3729"/>
                    <a:pt x="3304" y="3731"/>
                  </a:cubicBezTo>
                  <a:lnTo>
                    <a:pt x="3304" y="3731"/>
                  </a:lnTo>
                  <a:cubicBezTo>
                    <a:pt x="3304" y="3730"/>
                    <a:pt x="3303" y="3729"/>
                    <a:pt x="3303" y="3728"/>
                  </a:cubicBezTo>
                  <a:lnTo>
                    <a:pt x="3303" y="3728"/>
                  </a:lnTo>
                  <a:cubicBezTo>
                    <a:pt x="3304" y="3730"/>
                    <a:pt x="3304" y="3732"/>
                    <a:pt x="3306" y="3734"/>
                  </a:cubicBezTo>
                  <a:lnTo>
                    <a:pt x="3306" y="3734"/>
                  </a:lnTo>
                  <a:cubicBezTo>
                    <a:pt x="3305" y="3733"/>
                    <a:pt x="3305" y="3732"/>
                    <a:pt x="3304" y="3731"/>
                  </a:cubicBezTo>
                  <a:lnTo>
                    <a:pt x="3304" y="3731"/>
                  </a:lnTo>
                  <a:cubicBezTo>
                    <a:pt x="3305" y="3733"/>
                    <a:pt x="3306" y="3734"/>
                    <a:pt x="3307" y="3736"/>
                  </a:cubicBezTo>
                  <a:cubicBezTo>
                    <a:pt x="3307" y="3735"/>
                    <a:pt x="3306" y="3735"/>
                    <a:pt x="3306" y="3734"/>
                  </a:cubicBezTo>
                  <a:lnTo>
                    <a:pt x="3306" y="3734"/>
                  </a:lnTo>
                  <a:cubicBezTo>
                    <a:pt x="3354" y="3836"/>
                    <a:pt x="3398" y="3937"/>
                    <a:pt x="3436" y="4044"/>
                  </a:cubicBezTo>
                  <a:cubicBezTo>
                    <a:pt x="3442" y="4068"/>
                    <a:pt x="3448" y="4094"/>
                    <a:pt x="3453" y="4118"/>
                  </a:cubicBezTo>
                  <a:lnTo>
                    <a:pt x="3453" y="4119"/>
                  </a:lnTo>
                  <a:cubicBezTo>
                    <a:pt x="3453" y="4123"/>
                    <a:pt x="3454" y="4125"/>
                    <a:pt x="3454" y="4128"/>
                  </a:cubicBezTo>
                  <a:cubicBezTo>
                    <a:pt x="3454" y="4127"/>
                    <a:pt x="3454" y="4125"/>
                    <a:pt x="3453" y="4124"/>
                  </a:cubicBezTo>
                  <a:lnTo>
                    <a:pt x="3453" y="4124"/>
                  </a:lnTo>
                  <a:cubicBezTo>
                    <a:pt x="3455" y="4135"/>
                    <a:pt x="3457" y="4145"/>
                    <a:pt x="3459" y="4156"/>
                  </a:cubicBezTo>
                  <a:cubicBezTo>
                    <a:pt x="3457" y="4165"/>
                    <a:pt x="3457" y="4174"/>
                    <a:pt x="3457" y="4184"/>
                  </a:cubicBezTo>
                  <a:cubicBezTo>
                    <a:pt x="3463" y="4236"/>
                    <a:pt x="3510" y="4268"/>
                    <a:pt x="3558" y="4268"/>
                  </a:cubicBezTo>
                  <a:cubicBezTo>
                    <a:pt x="3583" y="4268"/>
                    <a:pt x="3609" y="4259"/>
                    <a:pt x="3628" y="4240"/>
                  </a:cubicBezTo>
                  <a:cubicBezTo>
                    <a:pt x="3668" y="4200"/>
                    <a:pt x="3663" y="4135"/>
                    <a:pt x="3627" y="4098"/>
                  </a:cubicBezTo>
                  <a:cubicBezTo>
                    <a:pt x="3615" y="4003"/>
                    <a:pt x="3585" y="3911"/>
                    <a:pt x="3549" y="3822"/>
                  </a:cubicBezTo>
                  <a:cubicBezTo>
                    <a:pt x="3545" y="3812"/>
                    <a:pt x="3540" y="3800"/>
                    <a:pt x="3536" y="3789"/>
                  </a:cubicBezTo>
                  <a:cubicBezTo>
                    <a:pt x="3557" y="3778"/>
                    <a:pt x="3574" y="3760"/>
                    <a:pt x="3584" y="3738"/>
                  </a:cubicBezTo>
                  <a:cubicBezTo>
                    <a:pt x="3596" y="3715"/>
                    <a:pt x="3597" y="3689"/>
                    <a:pt x="3596" y="3662"/>
                  </a:cubicBezTo>
                  <a:cubicBezTo>
                    <a:pt x="3606" y="3546"/>
                    <a:pt x="3610" y="3426"/>
                    <a:pt x="3584" y="3311"/>
                  </a:cubicBezTo>
                  <a:cubicBezTo>
                    <a:pt x="3557" y="3189"/>
                    <a:pt x="3508" y="3075"/>
                    <a:pt x="3459" y="2959"/>
                  </a:cubicBezTo>
                  <a:cubicBezTo>
                    <a:pt x="3417" y="2865"/>
                    <a:pt x="3373" y="2772"/>
                    <a:pt x="3324" y="2680"/>
                  </a:cubicBezTo>
                  <a:cubicBezTo>
                    <a:pt x="3280" y="2592"/>
                    <a:pt x="3224" y="2511"/>
                    <a:pt x="3170" y="2430"/>
                  </a:cubicBezTo>
                  <a:cubicBezTo>
                    <a:pt x="3060" y="2266"/>
                    <a:pt x="2937" y="2110"/>
                    <a:pt x="2788" y="1979"/>
                  </a:cubicBezTo>
                  <a:cubicBezTo>
                    <a:pt x="2709" y="1910"/>
                    <a:pt x="2630" y="1842"/>
                    <a:pt x="2548" y="1776"/>
                  </a:cubicBezTo>
                  <a:cubicBezTo>
                    <a:pt x="2540" y="1770"/>
                    <a:pt x="2533" y="1763"/>
                    <a:pt x="2524" y="1756"/>
                  </a:cubicBezTo>
                  <a:cubicBezTo>
                    <a:pt x="2525" y="1728"/>
                    <a:pt x="2514" y="1698"/>
                    <a:pt x="2493" y="1679"/>
                  </a:cubicBezTo>
                  <a:cubicBezTo>
                    <a:pt x="2488" y="1677"/>
                    <a:pt x="2486" y="1673"/>
                    <a:pt x="2482" y="1669"/>
                  </a:cubicBezTo>
                  <a:cubicBezTo>
                    <a:pt x="2482" y="1669"/>
                    <a:pt x="2481" y="1669"/>
                    <a:pt x="2481" y="1668"/>
                  </a:cubicBezTo>
                  <a:cubicBezTo>
                    <a:pt x="2415" y="1611"/>
                    <a:pt x="2344" y="1556"/>
                    <a:pt x="2275" y="1503"/>
                  </a:cubicBezTo>
                  <a:cubicBezTo>
                    <a:pt x="2255" y="1487"/>
                    <a:pt x="2236" y="1471"/>
                    <a:pt x="2215" y="1456"/>
                  </a:cubicBezTo>
                  <a:cubicBezTo>
                    <a:pt x="2138" y="1393"/>
                    <a:pt x="2063" y="1328"/>
                    <a:pt x="1983" y="1267"/>
                  </a:cubicBezTo>
                  <a:cubicBezTo>
                    <a:pt x="1925" y="1223"/>
                    <a:pt x="1866" y="1176"/>
                    <a:pt x="1806" y="1131"/>
                  </a:cubicBezTo>
                  <a:cubicBezTo>
                    <a:pt x="1774" y="1106"/>
                    <a:pt x="1743" y="1079"/>
                    <a:pt x="1709" y="1055"/>
                  </a:cubicBezTo>
                  <a:cubicBezTo>
                    <a:pt x="1644" y="1009"/>
                    <a:pt x="1579" y="965"/>
                    <a:pt x="1513" y="918"/>
                  </a:cubicBezTo>
                  <a:cubicBezTo>
                    <a:pt x="1450" y="870"/>
                    <a:pt x="1387" y="822"/>
                    <a:pt x="1321" y="777"/>
                  </a:cubicBezTo>
                  <a:cubicBezTo>
                    <a:pt x="1273" y="744"/>
                    <a:pt x="1222" y="714"/>
                    <a:pt x="1172" y="683"/>
                  </a:cubicBezTo>
                  <a:cubicBezTo>
                    <a:pt x="1154" y="672"/>
                    <a:pt x="1135" y="662"/>
                    <a:pt x="1117" y="656"/>
                  </a:cubicBezTo>
                  <a:lnTo>
                    <a:pt x="1024" y="598"/>
                  </a:lnTo>
                  <a:cubicBezTo>
                    <a:pt x="991" y="578"/>
                    <a:pt x="956" y="559"/>
                    <a:pt x="921" y="539"/>
                  </a:cubicBezTo>
                  <a:cubicBezTo>
                    <a:pt x="871" y="512"/>
                    <a:pt x="821" y="481"/>
                    <a:pt x="769" y="455"/>
                  </a:cubicBezTo>
                  <a:lnTo>
                    <a:pt x="730" y="435"/>
                  </a:lnTo>
                  <a:cubicBezTo>
                    <a:pt x="714" y="424"/>
                    <a:pt x="699" y="410"/>
                    <a:pt x="683" y="399"/>
                  </a:cubicBezTo>
                  <a:cubicBezTo>
                    <a:pt x="599" y="333"/>
                    <a:pt x="515" y="267"/>
                    <a:pt x="430" y="201"/>
                  </a:cubicBezTo>
                  <a:cubicBezTo>
                    <a:pt x="384" y="166"/>
                    <a:pt x="338" y="131"/>
                    <a:pt x="291" y="96"/>
                  </a:cubicBezTo>
                  <a:cubicBezTo>
                    <a:pt x="257" y="70"/>
                    <a:pt x="222" y="46"/>
                    <a:pt x="187" y="22"/>
                  </a:cubicBezTo>
                  <a:cubicBezTo>
                    <a:pt x="162" y="7"/>
                    <a:pt x="135" y="1"/>
                    <a:pt x="108"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32;p15">
              <a:extLst>
                <a:ext uri="{FF2B5EF4-FFF2-40B4-BE49-F238E27FC236}">
                  <a16:creationId xmlns:a16="http://schemas.microsoft.com/office/drawing/2014/main" id="{5AF6C603-B6B1-5C8B-95EA-F2378E57179A}"/>
                </a:ext>
              </a:extLst>
            </p:cNvPr>
            <p:cNvSpPr/>
            <p:nvPr/>
          </p:nvSpPr>
          <p:spPr>
            <a:xfrm>
              <a:off x="7346426" y="2107147"/>
              <a:ext cx="17726" cy="15298"/>
            </a:xfrm>
            <a:custGeom>
              <a:avLst/>
              <a:gdLst/>
              <a:ahLst/>
              <a:cxnLst/>
              <a:rect l="l" t="t" r="r" b="b"/>
              <a:pathLst>
                <a:path w="241" h="208" extrusionOk="0">
                  <a:moveTo>
                    <a:pt x="121" y="0"/>
                  </a:moveTo>
                  <a:cubicBezTo>
                    <a:pt x="80" y="0"/>
                    <a:pt x="42" y="25"/>
                    <a:pt x="24" y="64"/>
                  </a:cubicBezTo>
                  <a:cubicBezTo>
                    <a:pt x="1" y="116"/>
                    <a:pt x="31" y="179"/>
                    <a:pt x="81" y="200"/>
                  </a:cubicBezTo>
                  <a:cubicBezTo>
                    <a:pt x="94" y="205"/>
                    <a:pt x="107" y="208"/>
                    <a:pt x="120" y="208"/>
                  </a:cubicBezTo>
                  <a:cubicBezTo>
                    <a:pt x="161" y="208"/>
                    <a:pt x="199" y="182"/>
                    <a:pt x="216" y="143"/>
                  </a:cubicBezTo>
                  <a:cubicBezTo>
                    <a:pt x="240" y="91"/>
                    <a:pt x="210" y="28"/>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233;p15">
              <a:extLst>
                <a:ext uri="{FF2B5EF4-FFF2-40B4-BE49-F238E27FC236}">
                  <a16:creationId xmlns:a16="http://schemas.microsoft.com/office/drawing/2014/main" id="{574B28EB-A18C-FD6E-D71B-DA8136BCE17A}"/>
                </a:ext>
              </a:extLst>
            </p:cNvPr>
            <p:cNvSpPr/>
            <p:nvPr/>
          </p:nvSpPr>
          <p:spPr>
            <a:xfrm>
              <a:off x="7335247" y="2129653"/>
              <a:ext cx="17652" cy="15298"/>
            </a:xfrm>
            <a:custGeom>
              <a:avLst/>
              <a:gdLst/>
              <a:ahLst/>
              <a:cxnLst/>
              <a:rect l="l" t="t" r="r" b="b"/>
              <a:pathLst>
                <a:path w="240" h="208" extrusionOk="0">
                  <a:moveTo>
                    <a:pt x="121" y="0"/>
                  </a:moveTo>
                  <a:cubicBezTo>
                    <a:pt x="79" y="0"/>
                    <a:pt x="42" y="26"/>
                    <a:pt x="24" y="65"/>
                  </a:cubicBezTo>
                  <a:cubicBezTo>
                    <a:pt x="1" y="117"/>
                    <a:pt x="31" y="180"/>
                    <a:pt x="80" y="200"/>
                  </a:cubicBezTo>
                  <a:cubicBezTo>
                    <a:pt x="93" y="205"/>
                    <a:pt x="105" y="207"/>
                    <a:pt x="118" y="207"/>
                  </a:cubicBezTo>
                  <a:cubicBezTo>
                    <a:pt x="159" y="207"/>
                    <a:pt x="198" y="182"/>
                    <a:pt x="217" y="143"/>
                  </a:cubicBezTo>
                  <a:cubicBezTo>
                    <a:pt x="239" y="92"/>
                    <a:pt x="209" y="29"/>
                    <a:pt x="160" y="8"/>
                  </a:cubicBezTo>
                  <a:cubicBezTo>
                    <a:pt x="147" y="3"/>
                    <a:pt x="134" y="0"/>
                    <a:pt x="121"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234;p15">
              <a:extLst>
                <a:ext uri="{FF2B5EF4-FFF2-40B4-BE49-F238E27FC236}">
                  <a16:creationId xmlns:a16="http://schemas.microsoft.com/office/drawing/2014/main" id="{3163B334-D4BE-4EAC-6989-E3EB06DEF349}"/>
                </a:ext>
              </a:extLst>
            </p:cNvPr>
            <p:cNvSpPr/>
            <p:nvPr/>
          </p:nvSpPr>
          <p:spPr>
            <a:xfrm>
              <a:off x="7490143" y="2315882"/>
              <a:ext cx="17578" cy="15372"/>
            </a:xfrm>
            <a:custGeom>
              <a:avLst/>
              <a:gdLst/>
              <a:ahLst/>
              <a:cxnLst/>
              <a:rect l="l" t="t" r="r" b="b"/>
              <a:pathLst>
                <a:path w="239" h="209" extrusionOk="0">
                  <a:moveTo>
                    <a:pt x="120" y="0"/>
                  </a:moveTo>
                  <a:cubicBezTo>
                    <a:pt x="79" y="0"/>
                    <a:pt x="41" y="25"/>
                    <a:pt x="23" y="64"/>
                  </a:cubicBezTo>
                  <a:cubicBezTo>
                    <a:pt x="0" y="116"/>
                    <a:pt x="30" y="180"/>
                    <a:pt x="80" y="201"/>
                  </a:cubicBezTo>
                  <a:cubicBezTo>
                    <a:pt x="93" y="206"/>
                    <a:pt x="106" y="208"/>
                    <a:pt x="119" y="208"/>
                  </a:cubicBezTo>
                  <a:cubicBezTo>
                    <a:pt x="160" y="208"/>
                    <a:pt x="198" y="183"/>
                    <a:pt x="216" y="144"/>
                  </a:cubicBezTo>
                  <a:cubicBezTo>
                    <a:pt x="239" y="92"/>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35;p15">
              <a:extLst>
                <a:ext uri="{FF2B5EF4-FFF2-40B4-BE49-F238E27FC236}">
                  <a16:creationId xmlns:a16="http://schemas.microsoft.com/office/drawing/2014/main" id="{0E1E9413-3B0D-9777-2172-7326A82496D8}"/>
                </a:ext>
              </a:extLst>
            </p:cNvPr>
            <p:cNvSpPr/>
            <p:nvPr/>
          </p:nvSpPr>
          <p:spPr>
            <a:xfrm>
              <a:off x="7468961" y="2327650"/>
              <a:ext cx="17578" cy="15372"/>
            </a:xfrm>
            <a:custGeom>
              <a:avLst/>
              <a:gdLst/>
              <a:ahLst/>
              <a:cxnLst/>
              <a:rect l="l" t="t" r="r" b="b"/>
              <a:pathLst>
                <a:path w="239" h="209" extrusionOk="0">
                  <a:moveTo>
                    <a:pt x="120" y="0"/>
                  </a:moveTo>
                  <a:cubicBezTo>
                    <a:pt x="79" y="0"/>
                    <a:pt x="41" y="25"/>
                    <a:pt x="24" y="64"/>
                  </a:cubicBezTo>
                  <a:cubicBezTo>
                    <a:pt x="0" y="116"/>
                    <a:pt x="30" y="180"/>
                    <a:pt x="81" y="201"/>
                  </a:cubicBezTo>
                  <a:cubicBezTo>
                    <a:pt x="94" y="206"/>
                    <a:pt x="107" y="208"/>
                    <a:pt x="119" y="208"/>
                  </a:cubicBezTo>
                  <a:cubicBezTo>
                    <a:pt x="160" y="208"/>
                    <a:pt x="198" y="183"/>
                    <a:pt x="216" y="144"/>
                  </a:cubicBezTo>
                  <a:cubicBezTo>
                    <a:pt x="239" y="92"/>
                    <a:pt x="210"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36;p15">
              <a:extLst>
                <a:ext uri="{FF2B5EF4-FFF2-40B4-BE49-F238E27FC236}">
                  <a16:creationId xmlns:a16="http://schemas.microsoft.com/office/drawing/2014/main" id="{CBA07109-B36D-3664-2194-EEE53C5C4964}"/>
                </a:ext>
              </a:extLst>
            </p:cNvPr>
            <p:cNvSpPr/>
            <p:nvPr/>
          </p:nvSpPr>
          <p:spPr>
            <a:xfrm>
              <a:off x="7468004" y="2306247"/>
              <a:ext cx="17652" cy="15225"/>
            </a:xfrm>
            <a:custGeom>
              <a:avLst/>
              <a:gdLst/>
              <a:ahLst/>
              <a:cxnLst/>
              <a:rect l="l" t="t" r="r" b="b"/>
              <a:pathLst>
                <a:path w="240" h="207" extrusionOk="0">
                  <a:moveTo>
                    <a:pt x="120" y="0"/>
                  </a:moveTo>
                  <a:cubicBezTo>
                    <a:pt x="80" y="0"/>
                    <a:pt x="42" y="25"/>
                    <a:pt x="24" y="64"/>
                  </a:cubicBezTo>
                  <a:cubicBezTo>
                    <a:pt x="1" y="116"/>
                    <a:pt x="30" y="179"/>
                    <a:pt x="80" y="200"/>
                  </a:cubicBezTo>
                  <a:cubicBezTo>
                    <a:pt x="93" y="205"/>
                    <a:pt x="105" y="207"/>
                    <a:pt x="118" y="207"/>
                  </a:cubicBezTo>
                  <a:cubicBezTo>
                    <a:pt x="159" y="207"/>
                    <a:pt x="197" y="182"/>
                    <a:pt x="216" y="143"/>
                  </a:cubicBezTo>
                  <a:cubicBezTo>
                    <a:pt x="239" y="91"/>
                    <a:pt x="209" y="28"/>
                    <a:pt x="159" y="8"/>
                  </a:cubicBezTo>
                  <a:cubicBezTo>
                    <a:pt x="146" y="3"/>
                    <a:pt x="133" y="0"/>
                    <a:pt x="120"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37;p15">
              <a:extLst>
                <a:ext uri="{FF2B5EF4-FFF2-40B4-BE49-F238E27FC236}">
                  <a16:creationId xmlns:a16="http://schemas.microsoft.com/office/drawing/2014/main" id="{87A4F792-1760-3635-3D55-195930E13344}"/>
                </a:ext>
              </a:extLst>
            </p:cNvPr>
            <p:cNvSpPr/>
            <p:nvPr/>
          </p:nvSpPr>
          <p:spPr>
            <a:xfrm>
              <a:off x="7250738" y="2241596"/>
              <a:ext cx="17578" cy="16402"/>
            </a:xfrm>
            <a:custGeom>
              <a:avLst/>
              <a:gdLst/>
              <a:ahLst/>
              <a:cxnLst/>
              <a:rect l="l" t="t" r="r" b="b"/>
              <a:pathLst>
                <a:path w="239" h="223" extrusionOk="0">
                  <a:moveTo>
                    <a:pt x="111" y="1"/>
                  </a:moveTo>
                  <a:cubicBezTo>
                    <a:pt x="84" y="1"/>
                    <a:pt x="58" y="11"/>
                    <a:pt x="38" y="31"/>
                  </a:cubicBezTo>
                  <a:cubicBezTo>
                    <a:pt x="28" y="40"/>
                    <a:pt x="22" y="50"/>
                    <a:pt x="17" y="61"/>
                  </a:cubicBezTo>
                  <a:cubicBezTo>
                    <a:pt x="0" y="98"/>
                    <a:pt x="6" y="144"/>
                    <a:pt x="33" y="176"/>
                  </a:cubicBezTo>
                  <a:cubicBezTo>
                    <a:pt x="35" y="179"/>
                    <a:pt x="38" y="181"/>
                    <a:pt x="39" y="182"/>
                  </a:cubicBezTo>
                  <a:cubicBezTo>
                    <a:pt x="60" y="209"/>
                    <a:pt x="93" y="223"/>
                    <a:pt x="124" y="223"/>
                  </a:cubicBezTo>
                  <a:cubicBezTo>
                    <a:pt x="146" y="223"/>
                    <a:pt x="168" y="216"/>
                    <a:pt x="186" y="201"/>
                  </a:cubicBezTo>
                  <a:cubicBezTo>
                    <a:pt x="232" y="166"/>
                    <a:pt x="239" y="101"/>
                    <a:pt x="206" y="56"/>
                  </a:cubicBezTo>
                  <a:cubicBezTo>
                    <a:pt x="200" y="47"/>
                    <a:pt x="192" y="39"/>
                    <a:pt x="185" y="31"/>
                  </a:cubicBezTo>
                  <a:cubicBezTo>
                    <a:pt x="165" y="11"/>
                    <a:pt x="138" y="1"/>
                    <a:pt x="111"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38;p15">
              <a:extLst>
                <a:ext uri="{FF2B5EF4-FFF2-40B4-BE49-F238E27FC236}">
                  <a16:creationId xmlns:a16="http://schemas.microsoft.com/office/drawing/2014/main" id="{2FE00646-C307-F740-B859-0C9871424A15}"/>
                </a:ext>
              </a:extLst>
            </p:cNvPr>
            <p:cNvSpPr/>
            <p:nvPr/>
          </p:nvSpPr>
          <p:spPr>
            <a:xfrm>
              <a:off x="6880414" y="1788602"/>
              <a:ext cx="442845" cy="434019"/>
            </a:xfrm>
            <a:custGeom>
              <a:avLst/>
              <a:gdLst/>
              <a:ahLst/>
              <a:cxnLst/>
              <a:rect l="l" t="t" r="r" b="b"/>
              <a:pathLst>
                <a:path w="6021" h="5901" extrusionOk="0">
                  <a:moveTo>
                    <a:pt x="2012" y="0"/>
                  </a:moveTo>
                  <a:cubicBezTo>
                    <a:pt x="1980" y="2"/>
                    <a:pt x="1946" y="3"/>
                    <a:pt x="1914" y="4"/>
                  </a:cubicBezTo>
                  <a:cubicBezTo>
                    <a:pt x="1877" y="8"/>
                    <a:pt x="1842" y="13"/>
                    <a:pt x="1806" y="18"/>
                  </a:cubicBezTo>
                  <a:cubicBezTo>
                    <a:pt x="1770" y="21"/>
                    <a:pt x="1734" y="30"/>
                    <a:pt x="1697" y="36"/>
                  </a:cubicBezTo>
                  <a:cubicBezTo>
                    <a:pt x="1628" y="50"/>
                    <a:pt x="1559" y="66"/>
                    <a:pt x="1489" y="83"/>
                  </a:cubicBezTo>
                  <a:cubicBezTo>
                    <a:pt x="1449" y="92"/>
                    <a:pt x="1411" y="101"/>
                    <a:pt x="1371" y="113"/>
                  </a:cubicBezTo>
                  <a:cubicBezTo>
                    <a:pt x="1318" y="128"/>
                    <a:pt x="1268" y="144"/>
                    <a:pt x="1216" y="162"/>
                  </a:cubicBezTo>
                  <a:cubicBezTo>
                    <a:pt x="1192" y="173"/>
                    <a:pt x="1166" y="183"/>
                    <a:pt x="1143" y="193"/>
                  </a:cubicBezTo>
                  <a:cubicBezTo>
                    <a:pt x="1115" y="205"/>
                    <a:pt x="1087" y="220"/>
                    <a:pt x="1060" y="232"/>
                  </a:cubicBezTo>
                  <a:cubicBezTo>
                    <a:pt x="1014" y="260"/>
                    <a:pt x="968" y="286"/>
                    <a:pt x="922" y="313"/>
                  </a:cubicBezTo>
                  <a:cubicBezTo>
                    <a:pt x="875" y="340"/>
                    <a:pt x="834" y="372"/>
                    <a:pt x="790" y="405"/>
                  </a:cubicBezTo>
                  <a:cubicBezTo>
                    <a:pt x="751" y="437"/>
                    <a:pt x="710" y="470"/>
                    <a:pt x="670" y="505"/>
                  </a:cubicBezTo>
                  <a:cubicBezTo>
                    <a:pt x="618" y="555"/>
                    <a:pt x="568" y="607"/>
                    <a:pt x="519" y="663"/>
                  </a:cubicBezTo>
                  <a:cubicBezTo>
                    <a:pt x="470" y="719"/>
                    <a:pt x="421" y="778"/>
                    <a:pt x="374" y="838"/>
                  </a:cubicBezTo>
                  <a:cubicBezTo>
                    <a:pt x="374" y="836"/>
                    <a:pt x="375" y="836"/>
                    <a:pt x="375" y="835"/>
                  </a:cubicBezTo>
                  <a:lnTo>
                    <a:pt x="375" y="835"/>
                  </a:lnTo>
                  <a:lnTo>
                    <a:pt x="372" y="838"/>
                  </a:lnTo>
                  <a:cubicBezTo>
                    <a:pt x="324" y="898"/>
                    <a:pt x="278" y="958"/>
                    <a:pt x="237" y="1022"/>
                  </a:cubicBezTo>
                  <a:cubicBezTo>
                    <a:pt x="210" y="1068"/>
                    <a:pt x="188" y="1117"/>
                    <a:pt x="165" y="1165"/>
                  </a:cubicBezTo>
                  <a:cubicBezTo>
                    <a:pt x="123" y="1273"/>
                    <a:pt x="83" y="1380"/>
                    <a:pt x="49" y="1490"/>
                  </a:cubicBezTo>
                  <a:lnTo>
                    <a:pt x="25" y="1583"/>
                  </a:lnTo>
                  <a:cubicBezTo>
                    <a:pt x="20" y="1610"/>
                    <a:pt x="16" y="1638"/>
                    <a:pt x="13" y="1665"/>
                  </a:cubicBezTo>
                  <a:cubicBezTo>
                    <a:pt x="9" y="1695"/>
                    <a:pt x="5" y="1727"/>
                    <a:pt x="3" y="1758"/>
                  </a:cubicBezTo>
                  <a:cubicBezTo>
                    <a:pt x="0" y="1785"/>
                    <a:pt x="0" y="1813"/>
                    <a:pt x="0" y="1840"/>
                  </a:cubicBezTo>
                  <a:cubicBezTo>
                    <a:pt x="0" y="1928"/>
                    <a:pt x="3" y="2016"/>
                    <a:pt x="9" y="2103"/>
                  </a:cubicBezTo>
                  <a:cubicBezTo>
                    <a:pt x="15" y="2149"/>
                    <a:pt x="20" y="2192"/>
                    <a:pt x="29" y="2237"/>
                  </a:cubicBezTo>
                  <a:cubicBezTo>
                    <a:pt x="38" y="2273"/>
                    <a:pt x="50" y="2307"/>
                    <a:pt x="62" y="2343"/>
                  </a:cubicBezTo>
                  <a:cubicBezTo>
                    <a:pt x="81" y="2384"/>
                    <a:pt x="100" y="2424"/>
                    <a:pt x="119" y="2465"/>
                  </a:cubicBezTo>
                  <a:lnTo>
                    <a:pt x="119" y="2466"/>
                  </a:lnTo>
                  <a:lnTo>
                    <a:pt x="119" y="2467"/>
                  </a:lnTo>
                  <a:lnTo>
                    <a:pt x="121" y="2467"/>
                  </a:lnTo>
                  <a:lnTo>
                    <a:pt x="121" y="2469"/>
                  </a:lnTo>
                  <a:cubicBezTo>
                    <a:pt x="122" y="2470"/>
                    <a:pt x="122" y="2470"/>
                    <a:pt x="123" y="2472"/>
                  </a:cubicBezTo>
                  <a:lnTo>
                    <a:pt x="123" y="2474"/>
                  </a:lnTo>
                  <a:cubicBezTo>
                    <a:pt x="148" y="2517"/>
                    <a:pt x="174" y="2557"/>
                    <a:pt x="198" y="2599"/>
                  </a:cubicBezTo>
                  <a:cubicBezTo>
                    <a:pt x="226" y="2641"/>
                    <a:pt x="257" y="2681"/>
                    <a:pt x="286" y="2723"/>
                  </a:cubicBezTo>
                  <a:cubicBezTo>
                    <a:pt x="359" y="2818"/>
                    <a:pt x="433" y="2912"/>
                    <a:pt x="506" y="3007"/>
                  </a:cubicBezTo>
                  <a:cubicBezTo>
                    <a:pt x="578" y="3100"/>
                    <a:pt x="658" y="3187"/>
                    <a:pt x="740" y="3272"/>
                  </a:cubicBezTo>
                  <a:cubicBezTo>
                    <a:pt x="870" y="3406"/>
                    <a:pt x="1000" y="3542"/>
                    <a:pt x="1132" y="3676"/>
                  </a:cubicBezTo>
                  <a:cubicBezTo>
                    <a:pt x="1264" y="3810"/>
                    <a:pt x="1396" y="3948"/>
                    <a:pt x="1533" y="4077"/>
                  </a:cubicBezTo>
                  <a:cubicBezTo>
                    <a:pt x="1606" y="4147"/>
                    <a:pt x="1681" y="4216"/>
                    <a:pt x="1757" y="4286"/>
                  </a:cubicBezTo>
                  <a:cubicBezTo>
                    <a:pt x="1822" y="4348"/>
                    <a:pt x="1886" y="4411"/>
                    <a:pt x="1950" y="4472"/>
                  </a:cubicBezTo>
                  <a:cubicBezTo>
                    <a:pt x="2023" y="4544"/>
                    <a:pt x="2098" y="4612"/>
                    <a:pt x="2176" y="4680"/>
                  </a:cubicBezTo>
                  <a:cubicBezTo>
                    <a:pt x="2245" y="4741"/>
                    <a:pt x="2319" y="4801"/>
                    <a:pt x="2391" y="4860"/>
                  </a:cubicBezTo>
                  <a:cubicBezTo>
                    <a:pt x="2391" y="4860"/>
                    <a:pt x="2392" y="4860"/>
                    <a:pt x="2392" y="4861"/>
                  </a:cubicBezTo>
                  <a:cubicBezTo>
                    <a:pt x="2739" y="5132"/>
                    <a:pt x="3099" y="5385"/>
                    <a:pt x="3455" y="5640"/>
                  </a:cubicBezTo>
                  <a:cubicBezTo>
                    <a:pt x="3574" y="5726"/>
                    <a:pt x="3692" y="5813"/>
                    <a:pt x="3808" y="5900"/>
                  </a:cubicBezTo>
                  <a:cubicBezTo>
                    <a:pt x="3812" y="5899"/>
                    <a:pt x="3818" y="5897"/>
                    <a:pt x="3822" y="5896"/>
                  </a:cubicBezTo>
                  <a:cubicBezTo>
                    <a:pt x="3854" y="5889"/>
                    <a:pt x="3888" y="5886"/>
                    <a:pt x="3921" y="5879"/>
                  </a:cubicBezTo>
                  <a:cubicBezTo>
                    <a:pt x="3950" y="5873"/>
                    <a:pt x="3979" y="5865"/>
                    <a:pt x="4006" y="5858"/>
                  </a:cubicBezTo>
                  <a:cubicBezTo>
                    <a:pt x="4038" y="5849"/>
                    <a:pt x="4070" y="5840"/>
                    <a:pt x="4101" y="5832"/>
                  </a:cubicBezTo>
                  <a:cubicBezTo>
                    <a:pt x="4142" y="5818"/>
                    <a:pt x="4180" y="5801"/>
                    <a:pt x="4219" y="5782"/>
                  </a:cubicBezTo>
                  <a:cubicBezTo>
                    <a:pt x="4219" y="5782"/>
                    <a:pt x="4220" y="5781"/>
                    <a:pt x="4221" y="5781"/>
                  </a:cubicBezTo>
                  <a:lnTo>
                    <a:pt x="4229" y="5777"/>
                  </a:lnTo>
                  <a:cubicBezTo>
                    <a:pt x="4323" y="5732"/>
                    <a:pt x="4415" y="5684"/>
                    <a:pt x="4504" y="5631"/>
                  </a:cubicBezTo>
                  <a:cubicBezTo>
                    <a:pt x="4595" y="5570"/>
                    <a:pt x="4682" y="5505"/>
                    <a:pt x="4766" y="5437"/>
                  </a:cubicBezTo>
                  <a:cubicBezTo>
                    <a:pt x="4910" y="5314"/>
                    <a:pt x="5055" y="5192"/>
                    <a:pt x="5184" y="5054"/>
                  </a:cubicBezTo>
                  <a:cubicBezTo>
                    <a:pt x="5297" y="4926"/>
                    <a:pt x="5400" y="4790"/>
                    <a:pt x="5500" y="4651"/>
                  </a:cubicBezTo>
                  <a:cubicBezTo>
                    <a:pt x="5581" y="4535"/>
                    <a:pt x="5656" y="4415"/>
                    <a:pt x="5723" y="4291"/>
                  </a:cubicBezTo>
                  <a:cubicBezTo>
                    <a:pt x="5725" y="4291"/>
                    <a:pt x="5725" y="4290"/>
                    <a:pt x="5725" y="4290"/>
                  </a:cubicBezTo>
                  <a:cubicBezTo>
                    <a:pt x="5726" y="4286"/>
                    <a:pt x="5728" y="4284"/>
                    <a:pt x="5730" y="4281"/>
                  </a:cubicBezTo>
                  <a:cubicBezTo>
                    <a:pt x="5764" y="4212"/>
                    <a:pt x="5797" y="4142"/>
                    <a:pt x="5824" y="4068"/>
                  </a:cubicBezTo>
                  <a:cubicBezTo>
                    <a:pt x="5882" y="3910"/>
                    <a:pt x="5926" y="3745"/>
                    <a:pt x="5963" y="3581"/>
                  </a:cubicBezTo>
                  <a:cubicBezTo>
                    <a:pt x="5984" y="3487"/>
                    <a:pt x="5999" y="3392"/>
                    <a:pt x="6012" y="3295"/>
                  </a:cubicBezTo>
                  <a:cubicBezTo>
                    <a:pt x="6015" y="3245"/>
                    <a:pt x="6019" y="3193"/>
                    <a:pt x="6020" y="3143"/>
                  </a:cubicBezTo>
                  <a:cubicBezTo>
                    <a:pt x="6021" y="3084"/>
                    <a:pt x="6019" y="3025"/>
                    <a:pt x="6017" y="2965"/>
                  </a:cubicBezTo>
                  <a:cubicBezTo>
                    <a:pt x="6014" y="2926"/>
                    <a:pt x="6011" y="2887"/>
                    <a:pt x="6009" y="2849"/>
                  </a:cubicBezTo>
                  <a:cubicBezTo>
                    <a:pt x="6004" y="2812"/>
                    <a:pt x="5997" y="2774"/>
                    <a:pt x="5992" y="2738"/>
                  </a:cubicBezTo>
                  <a:cubicBezTo>
                    <a:pt x="5984" y="2691"/>
                    <a:pt x="5974" y="2644"/>
                    <a:pt x="5962" y="2599"/>
                  </a:cubicBezTo>
                  <a:cubicBezTo>
                    <a:pt x="5952" y="2574"/>
                    <a:pt x="5939" y="2549"/>
                    <a:pt x="5929" y="2525"/>
                  </a:cubicBezTo>
                  <a:cubicBezTo>
                    <a:pt x="5896" y="2458"/>
                    <a:pt x="5857" y="2393"/>
                    <a:pt x="5828" y="2325"/>
                  </a:cubicBezTo>
                  <a:cubicBezTo>
                    <a:pt x="5819" y="2315"/>
                    <a:pt x="5810" y="2301"/>
                    <a:pt x="5808" y="2286"/>
                  </a:cubicBezTo>
                  <a:cubicBezTo>
                    <a:pt x="5604" y="2117"/>
                    <a:pt x="5401" y="1944"/>
                    <a:pt x="5191" y="1779"/>
                  </a:cubicBezTo>
                  <a:lnTo>
                    <a:pt x="5191" y="1781"/>
                  </a:lnTo>
                  <a:cubicBezTo>
                    <a:pt x="5050" y="1671"/>
                    <a:pt x="4907" y="1562"/>
                    <a:pt x="4763" y="1454"/>
                  </a:cubicBezTo>
                  <a:cubicBezTo>
                    <a:pt x="4608" y="1340"/>
                    <a:pt x="4455" y="1226"/>
                    <a:pt x="4301" y="1112"/>
                  </a:cubicBezTo>
                  <a:cubicBezTo>
                    <a:pt x="4158" y="1005"/>
                    <a:pt x="4015" y="905"/>
                    <a:pt x="3867" y="808"/>
                  </a:cubicBezTo>
                  <a:cubicBezTo>
                    <a:pt x="3786" y="756"/>
                    <a:pt x="3705" y="704"/>
                    <a:pt x="3625" y="651"/>
                  </a:cubicBezTo>
                  <a:cubicBezTo>
                    <a:pt x="3550" y="606"/>
                    <a:pt x="3478" y="556"/>
                    <a:pt x="3404" y="512"/>
                  </a:cubicBezTo>
                  <a:cubicBezTo>
                    <a:pt x="3389" y="504"/>
                    <a:pt x="3375" y="495"/>
                    <a:pt x="3361" y="487"/>
                  </a:cubicBezTo>
                  <a:cubicBezTo>
                    <a:pt x="3353" y="483"/>
                    <a:pt x="3346" y="478"/>
                    <a:pt x="3339" y="474"/>
                  </a:cubicBezTo>
                  <a:cubicBezTo>
                    <a:pt x="3332" y="469"/>
                    <a:pt x="3322" y="464"/>
                    <a:pt x="3315" y="458"/>
                  </a:cubicBezTo>
                  <a:lnTo>
                    <a:pt x="3315" y="460"/>
                  </a:lnTo>
                  <a:cubicBezTo>
                    <a:pt x="3089" y="334"/>
                    <a:pt x="2854" y="223"/>
                    <a:pt x="2618" y="117"/>
                  </a:cubicBezTo>
                  <a:cubicBezTo>
                    <a:pt x="2619" y="116"/>
                    <a:pt x="2619" y="116"/>
                    <a:pt x="2619" y="116"/>
                  </a:cubicBezTo>
                  <a:cubicBezTo>
                    <a:pt x="2620" y="116"/>
                    <a:pt x="2620" y="117"/>
                    <a:pt x="2620" y="117"/>
                  </a:cubicBezTo>
                  <a:cubicBezTo>
                    <a:pt x="2585" y="102"/>
                    <a:pt x="2549" y="88"/>
                    <a:pt x="2512" y="76"/>
                  </a:cubicBezTo>
                  <a:cubicBezTo>
                    <a:pt x="2430" y="52"/>
                    <a:pt x="2347" y="36"/>
                    <a:pt x="2263" y="23"/>
                  </a:cubicBezTo>
                  <a:cubicBezTo>
                    <a:pt x="2222" y="16"/>
                    <a:pt x="2181" y="11"/>
                    <a:pt x="2140" y="7"/>
                  </a:cubicBezTo>
                  <a:cubicBezTo>
                    <a:pt x="2097" y="2"/>
                    <a:pt x="2054" y="2"/>
                    <a:pt x="2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39;p15">
              <a:extLst>
                <a:ext uri="{FF2B5EF4-FFF2-40B4-BE49-F238E27FC236}">
                  <a16:creationId xmlns:a16="http://schemas.microsoft.com/office/drawing/2014/main" id="{6620105C-768E-9E3C-F875-F5CE72B8F37C}"/>
                </a:ext>
              </a:extLst>
            </p:cNvPr>
            <p:cNvSpPr/>
            <p:nvPr/>
          </p:nvSpPr>
          <p:spPr>
            <a:xfrm>
              <a:off x="6904979" y="1786910"/>
              <a:ext cx="429973" cy="246981"/>
            </a:xfrm>
            <a:custGeom>
              <a:avLst/>
              <a:gdLst/>
              <a:ahLst/>
              <a:cxnLst/>
              <a:rect l="l" t="t" r="r" b="b"/>
              <a:pathLst>
                <a:path w="5846" h="3358" extrusionOk="0">
                  <a:moveTo>
                    <a:pt x="4765" y="1610"/>
                  </a:moveTo>
                  <a:cubicBezTo>
                    <a:pt x="4766" y="1611"/>
                    <a:pt x="4766" y="1611"/>
                    <a:pt x="4766" y="1611"/>
                  </a:cubicBezTo>
                  <a:lnTo>
                    <a:pt x="4766" y="1611"/>
                  </a:lnTo>
                  <a:cubicBezTo>
                    <a:pt x="4766" y="1611"/>
                    <a:pt x="4766" y="1611"/>
                    <a:pt x="4765" y="1610"/>
                  </a:cubicBezTo>
                  <a:close/>
                  <a:moveTo>
                    <a:pt x="4766" y="1611"/>
                  </a:moveTo>
                  <a:lnTo>
                    <a:pt x="4766" y="1611"/>
                  </a:lnTo>
                  <a:cubicBezTo>
                    <a:pt x="4769" y="1613"/>
                    <a:pt x="4772" y="1615"/>
                    <a:pt x="4774" y="1617"/>
                  </a:cubicBezTo>
                  <a:lnTo>
                    <a:pt x="4774" y="1617"/>
                  </a:lnTo>
                  <a:cubicBezTo>
                    <a:pt x="4772" y="1615"/>
                    <a:pt x="4769" y="1613"/>
                    <a:pt x="4766" y="1611"/>
                  </a:cubicBezTo>
                  <a:close/>
                  <a:moveTo>
                    <a:pt x="4820" y="1653"/>
                  </a:moveTo>
                  <a:lnTo>
                    <a:pt x="4820" y="1653"/>
                  </a:lnTo>
                  <a:cubicBezTo>
                    <a:pt x="4820" y="1653"/>
                    <a:pt x="4821" y="1653"/>
                    <a:pt x="4821" y="1653"/>
                  </a:cubicBezTo>
                  <a:lnTo>
                    <a:pt x="4821" y="1653"/>
                  </a:lnTo>
                  <a:cubicBezTo>
                    <a:pt x="4821" y="1653"/>
                    <a:pt x="4820" y="1653"/>
                    <a:pt x="4820" y="1653"/>
                  </a:cubicBezTo>
                  <a:close/>
                  <a:moveTo>
                    <a:pt x="1653" y="0"/>
                  </a:moveTo>
                  <a:cubicBezTo>
                    <a:pt x="1629" y="0"/>
                    <a:pt x="1605" y="1"/>
                    <a:pt x="1581" y="2"/>
                  </a:cubicBezTo>
                  <a:cubicBezTo>
                    <a:pt x="1544" y="4"/>
                    <a:pt x="1511" y="15"/>
                    <a:pt x="1477" y="29"/>
                  </a:cubicBezTo>
                  <a:cubicBezTo>
                    <a:pt x="1471" y="31"/>
                    <a:pt x="1465" y="36"/>
                    <a:pt x="1459" y="39"/>
                  </a:cubicBezTo>
                  <a:cubicBezTo>
                    <a:pt x="1414" y="37"/>
                    <a:pt x="1371" y="34"/>
                    <a:pt x="1327" y="32"/>
                  </a:cubicBezTo>
                  <a:cubicBezTo>
                    <a:pt x="1303" y="32"/>
                    <a:pt x="1280" y="32"/>
                    <a:pt x="1257" y="32"/>
                  </a:cubicBezTo>
                  <a:cubicBezTo>
                    <a:pt x="1215" y="32"/>
                    <a:pt x="1173" y="33"/>
                    <a:pt x="1131" y="38"/>
                  </a:cubicBezTo>
                  <a:cubicBezTo>
                    <a:pt x="1097" y="42"/>
                    <a:pt x="1065" y="56"/>
                    <a:pt x="1033" y="68"/>
                  </a:cubicBezTo>
                  <a:cubicBezTo>
                    <a:pt x="992" y="82"/>
                    <a:pt x="968" y="118"/>
                    <a:pt x="964" y="156"/>
                  </a:cubicBezTo>
                  <a:cubicBezTo>
                    <a:pt x="939" y="157"/>
                    <a:pt x="914" y="159"/>
                    <a:pt x="889" y="161"/>
                  </a:cubicBezTo>
                  <a:cubicBezTo>
                    <a:pt x="855" y="166"/>
                    <a:pt x="819" y="168"/>
                    <a:pt x="783" y="173"/>
                  </a:cubicBezTo>
                  <a:cubicBezTo>
                    <a:pt x="737" y="178"/>
                    <a:pt x="692" y="182"/>
                    <a:pt x="650" y="199"/>
                  </a:cubicBezTo>
                  <a:cubicBezTo>
                    <a:pt x="618" y="212"/>
                    <a:pt x="593" y="237"/>
                    <a:pt x="584" y="269"/>
                  </a:cubicBezTo>
                  <a:cubicBezTo>
                    <a:pt x="573" y="273"/>
                    <a:pt x="561" y="275"/>
                    <a:pt x="550" y="278"/>
                  </a:cubicBezTo>
                  <a:lnTo>
                    <a:pt x="550" y="278"/>
                  </a:lnTo>
                  <a:cubicBezTo>
                    <a:pt x="509" y="290"/>
                    <a:pt x="469" y="301"/>
                    <a:pt x="427" y="312"/>
                  </a:cubicBezTo>
                  <a:cubicBezTo>
                    <a:pt x="407" y="317"/>
                    <a:pt x="388" y="322"/>
                    <a:pt x="370" y="330"/>
                  </a:cubicBezTo>
                  <a:cubicBezTo>
                    <a:pt x="349" y="337"/>
                    <a:pt x="336" y="348"/>
                    <a:pt x="321" y="363"/>
                  </a:cubicBezTo>
                  <a:cubicBezTo>
                    <a:pt x="289" y="395"/>
                    <a:pt x="289" y="446"/>
                    <a:pt x="309" y="484"/>
                  </a:cubicBezTo>
                  <a:cubicBezTo>
                    <a:pt x="294" y="491"/>
                    <a:pt x="278" y="497"/>
                    <a:pt x="263" y="505"/>
                  </a:cubicBezTo>
                  <a:cubicBezTo>
                    <a:pt x="237" y="516"/>
                    <a:pt x="210" y="528"/>
                    <a:pt x="184" y="541"/>
                  </a:cubicBezTo>
                  <a:cubicBezTo>
                    <a:pt x="151" y="558"/>
                    <a:pt x="115" y="572"/>
                    <a:pt x="86" y="593"/>
                  </a:cubicBezTo>
                  <a:cubicBezTo>
                    <a:pt x="60" y="610"/>
                    <a:pt x="37" y="629"/>
                    <a:pt x="24" y="657"/>
                  </a:cubicBezTo>
                  <a:cubicBezTo>
                    <a:pt x="22" y="661"/>
                    <a:pt x="20" y="665"/>
                    <a:pt x="19" y="668"/>
                  </a:cubicBezTo>
                  <a:cubicBezTo>
                    <a:pt x="1" y="723"/>
                    <a:pt x="31" y="782"/>
                    <a:pt x="83" y="800"/>
                  </a:cubicBezTo>
                  <a:cubicBezTo>
                    <a:pt x="93" y="804"/>
                    <a:pt x="103" y="805"/>
                    <a:pt x="113" y="805"/>
                  </a:cubicBezTo>
                  <a:cubicBezTo>
                    <a:pt x="142" y="805"/>
                    <a:pt x="172" y="792"/>
                    <a:pt x="192" y="769"/>
                  </a:cubicBezTo>
                  <a:cubicBezTo>
                    <a:pt x="272" y="726"/>
                    <a:pt x="356" y="689"/>
                    <a:pt x="439" y="653"/>
                  </a:cubicBezTo>
                  <a:cubicBezTo>
                    <a:pt x="535" y="615"/>
                    <a:pt x="631" y="580"/>
                    <a:pt x="729" y="550"/>
                  </a:cubicBezTo>
                  <a:lnTo>
                    <a:pt x="729" y="550"/>
                  </a:lnTo>
                  <a:cubicBezTo>
                    <a:pt x="727" y="552"/>
                    <a:pt x="724" y="552"/>
                    <a:pt x="721" y="553"/>
                  </a:cubicBezTo>
                  <a:cubicBezTo>
                    <a:pt x="724" y="552"/>
                    <a:pt x="727" y="552"/>
                    <a:pt x="730" y="550"/>
                  </a:cubicBezTo>
                  <a:cubicBezTo>
                    <a:pt x="731" y="550"/>
                    <a:pt x="732" y="549"/>
                    <a:pt x="733" y="549"/>
                  </a:cubicBezTo>
                  <a:lnTo>
                    <a:pt x="733" y="549"/>
                  </a:lnTo>
                  <a:cubicBezTo>
                    <a:pt x="733" y="549"/>
                    <a:pt x="733" y="549"/>
                    <a:pt x="732" y="550"/>
                  </a:cubicBezTo>
                  <a:cubicBezTo>
                    <a:pt x="774" y="538"/>
                    <a:pt x="815" y="528"/>
                    <a:pt x="856" y="520"/>
                  </a:cubicBezTo>
                  <a:cubicBezTo>
                    <a:pt x="901" y="510"/>
                    <a:pt x="946" y="502"/>
                    <a:pt x="991" y="496"/>
                  </a:cubicBezTo>
                  <a:cubicBezTo>
                    <a:pt x="1042" y="490"/>
                    <a:pt x="1090" y="486"/>
                    <a:pt x="1141" y="481"/>
                  </a:cubicBezTo>
                  <a:cubicBezTo>
                    <a:pt x="1184" y="481"/>
                    <a:pt x="1229" y="483"/>
                    <a:pt x="1274" y="484"/>
                  </a:cubicBezTo>
                  <a:cubicBezTo>
                    <a:pt x="1313" y="487"/>
                    <a:pt x="1354" y="491"/>
                    <a:pt x="1395" y="495"/>
                  </a:cubicBezTo>
                  <a:cubicBezTo>
                    <a:pt x="1453" y="502"/>
                    <a:pt x="1511" y="512"/>
                    <a:pt x="1568" y="526"/>
                  </a:cubicBezTo>
                  <a:cubicBezTo>
                    <a:pt x="1621" y="537"/>
                    <a:pt x="1672" y="552"/>
                    <a:pt x="1725" y="566"/>
                  </a:cubicBezTo>
                  <a:cubicBezTo>
                    <a:pt x="1858" y="601"/>
                    <a:pt x="1988" y="641"/>
                    <a:pt x="2117" y="690"/>
                  </a:cubicBezTo>
                  <a:cubicBezTo>
                    <a:pt x="2198" y="723"/>
                    <a:pt x="2275" y="758"/>
                    <a:pt x="2353" y="799"/>
                  </a:cubicBezTo>
                  <a:cubicBezTo>
                    <a:pt x="2413" y="830"/>
                    <a:pt x="2472" y="866"/>
                    <a:pt x="2534" y="899"/>
                  </a:cubicBezTo>
                  <a:lnTo>
                    <a:pt x="2534" y="899"/>
                  </a:lnTo>
                  <a:cubicBezTo>
                    <a:pt x="2533" y="899"/>
                    <a:pt x="2533" y="898"/>
                    <a:pt x="2533" y="898"/>
                  </a:cubicBezTo>
                  <a:lnTo>
                    <a:pt x="2533" y="898"/>
                  </a:lnTo>
                  <a:cubicBezTo>
                    <a:pt x="2535" y="899"/>
                    <a:pt x="2536" y="900"/>
                    <a:pt x="2537" y="901"/>
                  </a:cubicBezTo>
                  <a:lnTo>
                    <a:pt x="2537" y="901"/>
                  </a:lnTo>
                  <a:cubicBezTo>
                    <a:pt x="2536" y="900"/>
                    <a:pt x="2535" y="899"/>
                    <a:pt x="2534" y="899"/>
                  </a:cubicBezTo>
                  <a:lnTo>
                    <a:pt x="2534" y="899"/>
                  </a:lnTo>
                  <a:cubicBezTo>
                    <a:pt x="2536" y="901"/>
                    <a:pt x="2540" y="903"/>
                    <a:pt x="2543" y="904"/>
                  </a:cubicBezTo>
                  <a:lnTo>
                    <a:pt x="2543" y="904"/>
                  </a:lnTo>
                  <a:cubicBezTo>
                    <a:pt x="2541" y="903"/>
                    <a:pt x="2539" y="902"/>
                    <a:pt x="2537" y="901"/>
                  </a:cubicBezTo>
                  <a:lnTo>
                    <a:pt x="2537" y="901"/>
                  </a:lnTo>
                  <a:cubicBezTo>
                    <a:pt x="2540" y="902"/>
                    <a:pt x="2542" y="903"/>
                    <a:pt x="2544" y="905"/>
                  </a:cubicBezTo>
                  <a:cubicBezTo>
                    <a:pt x="2544" y="904"/>
                    <a:pt x="2544" y="904"/>
                    <a:pt x="2543" y="904"/>
                  </a:cubicBezTo>
                  <a:lnTo>
                    <a:pt x="2543" y="904"/>
                  </a:lnTo>
                  <a:cubicBezTo>
                    <a:pt x="2674" y="980"/>
                    <a:pt x="2800" y="1058"/>
                    <a:pt x="2922" y="1146"/>
                  </a:cubicBezTo>
                  <a:cubicBezTo>
                    <a:pt x="3051" y="1238"/>
                    <a:pt x="3178" y="1331"/>
                    <a:pt x="3304" y="1426"/>
                  </a:cubicBezTo>
                  <a:cubicBezTo>
                    <a:pt x="3426" y="1516"/>
                    <a:pt x="3553" y="1600"/>
                    <a:pt x="3677" y="1688"/>
                  </a:cubicBezTo>
                  <a:cubicBezTo>
                    <a:pt x="3806" y="1780"/>
                    <a:pt x="3935" y="1868"/>
                    <a:pt x="4062" y="1962"/>
                  </a:cubicBezTo>
                  <a:cubicBezTo>
                    <a:pt x="4162" y="2042"/>
                    <a:pt x="4258" y="2124"/>
                    <a:pt x="4353" y="2209"/>
                  </a:cubicBezTo>
                  <a:cubicBezTo>
                    <a:pt x="4404" y="2255"/>
                    <a:pt x="4456" y="2301"/>
                    <a:pt x="4507" y="2346"/>
                  </a:cubicBezTo>
                  <a:cubicBezTo>
                    <a:pt x="4552" y="2384"/>
                    <a:pt x="4598" y="2419"/>
                    <a:pt x="4645" y="2457"/>
                  </a:cubicBezTo>
                  <a:cubicBezTo>
                    <a:pt x="4749" y="2543"/>
                    <a:pt x="4851" y="2633"/>
                    <a:pt x="4951" y="2724"/>
                  </a:cubicBezTo>
                  <a:cubicBezTo>
                    <a:pt x="4995" y="2762"/>
                    <a:pt x="5039" y="2805"/>
                    <a:pt x="5083" y="2847"/>
                  </a:cubicBezTo>
                  <a:cubicBezTo>
                    <a:pt x="5104" y="2864"/>
                    <a:pt x="5123" y="2883"/>
                    <a:pt x="5144" y="2899"/>
                  </a:cubicBezTo>
                  <a:cubicBezTo>
                    <a:pt x="5161" y="2915"/>
                    <a:pt x="5181" y="2927"/>
                    <a:pt x="5199" y="2941"/>
                  </a:cubicBezTo>
                  <a:lnTo>
                    <a:pt x="5197" y="2938"/>
                  </a:lnTo>
                  <a:lnTo>
                    <a:pt x="5197" y="2938"/>
                  </a:lnTo>
                  <a:cubicBezTo>
                    <a:pt x="5203" y="2943"/>
                    <a:pt x="5209" y="2947"/>
                    <a:pt x="5216" y="2952"/>
                  </a:cubicBezTo>
                  <a:lnTo>
                    <a:pt x="5204" y="2945"/>
                  </a:lnTo>
                  <a:lnTo>
                    <a:pt x="5204" y="2945"/>
                  </a:lnTo>
                  <a:cubicBezTo>
                    <a:pt x="5252" y="2982"/>
                    <a:pt x="5301" y="3015"/>
                    <a:pt x="5350" y="3050"/>
                  </a:cubicBezTo>
                  <a:cubicBezTo>
                    <a:pt x="5361" y="3058"/>
                    <a:pt x="5369" y="3067"/>
                    <a:pt x="5378" y="3076"/>
                  </a:cubicBezTo>
                  <a:cubicBezTo>
                    <a:pt x="5433" y="3132"/>
                    <a:pt x="5486" y="3187"/>
                    <a:pt x="5543" y="3236"/>
                  </a:cubicBezTo>
                  <a:cubicBezTo>
                    <a:pt x="5569" y="3257"/>
                    <a:pt x="5595" y="3280"/>
                    <a:pt x="5622" y="3301"/>
                  </a:cubicBezTo>
                  <a:cubicBezTo>
                    <a:pt x="5637" y="3314"/>
                    <a:pt x="5655" y="3330"/>
                    <a:pt x="5673" y="3340"/>
                  </a:cubicBezTo>
                  <a:cubicBezTo>
                    <a:pt x="5692" y="3351"/>
                    <a:pt x="5713" y="3357"/>
                    <a:pt x="5734" y="3357"/>
                  </a:cubicBezTo>
                  <a:cubicBezTo>
                    <a:pt x="5757" y="3357"/>
                    <a:pt x="5781" y="3349"/>
                    <a:pt x="5800" y="3333"/>
                  </a:cubicBezTo>
                  <a:cubicBezTo>
                    <a:pt x="5837" y="3302"/>
                    <a:pt x="5846" y="3250"/>
                    <a:pt x="5825" y="3209"/>
                  </a:cubicBezTo>
                  <a:cubicBezTo>
                    <a:pt x="5808" y="3174"/>
                    <a:pt x="5785" y="3141"/>
                    <a:pt x="5764" y="3108"/>
                  </a:cubicBezTo>
                  <a:lnTo>
                    <a:pt x="5729" y="3050"/>
                  </a:lnTo>
                  <a:cubicBezTo>
                    <a:pt x="5740" y="3043"/>
                    <a:pt x="5750" y="3034"/>
                    <a:pt x="5758" y="3022"/>
                  </a:cubicBezTo>
                  <a:cubicBezTo>
                    <a:pt x="5787" y="2978"/>
                    <a:pt x="5779" y="2922"/>
                    <a:pt x="5741" y="2886"/>
                  </a:cubicBezTo>
                  <a:lnTo>
                    <a:pt x="5730" y="2876"/>
                  </a:lnTo>
                  <a:cubicBezTo>
                    <a:pt x="5727" y="2857"/>
                    <a:pt x="5720" y="2840"/>
                    <a:pt x="5712" y="2822"/>
                  </a:cubicBezTo>
                  <a:cubicBezTo>
                    <a:pt x="5698" y="2795"/>
                    <a:pt x="5684" y="2769"/>
                    <a:pt x="5670" y="2745"/>
                  </a:cubicBezTo>
                  <a:cubicBezTo>
                    <a:pt x="5661" y="2704"/>
                    <a:pt x="5641" y="2666"/>
                    <a:pt x="5624" y="2631"/>
                  </a:cubicBezTo>
                  <a:cubicBezTo>
                    <a:pt x="5624" y="2630"/>
                    <a:pt x="5622" y="2630"/>
                    <a:pt x="5622" y="2628"/>
                  </a:cubicBezTo>
                  <a:cubicBezTo>
                    <a:pt x="5643" y="2594"/>
                    <a:pt x="5645" y="2544"/>
                    <a:pt x="5635" y="2507"/>
                  </a:cubicBezTo>
                  <a:cubicBezTo>
                    <a:pt x="5629" y="2472"/>
                    <a:pt x="5612" y="2439"/>
                    <a:pt x="5594" y="2408"/>
                  </a:cubicBezTo>
                  <a:cubicBezTo>
                    <a:pt x="5569" y="2367"/>
                    <a:pt x="5542" y="2327"/>
                    <a:pt x="5511" y="2289"/>
                  </a:cubicBezTo>
                  <a:cubicBezTo>
                    <a:pt x="5444" y="2208"/>
                    <a:pt x="5373" y="2131"/>
                    <a:pt x="5295" y="2059"/>
                  </a:cubicBezTo>
                  <a:cubicBezTo>
                    <a:pt x="5253" y="2022"/>
                    <a:pt x="5213" y="1985"/>
                    <a:pt x="5171" y="1947"/>
                  </a:cubicBezTo>
                  <a:cubicBezTo>
                    <a:pt x="5141" y="1920"/>
                    <a:pt x="5113" y="1893"/>
                    <a:pt x="5082" y="1867"/>
                  </a:cubicBezTo>
                  <a:cubicBezTo>
                    <a:pt x="5041" y="1832"/>
                    <a:pt x="4996" y="1797"/>
                    <a:pt x="4955" y="1761"/>
                  </a:cubicBezTo>
                  <a:cubicBezTo>
                    <a:pt x="4925" y="1735"/>
                    <a:pt x="4894" y="1709"/>
                    <a:pt x="4863" y="1687"/>
                  </a:cubicBezTo>
                  <a:cubicBezTo>
                    <a:pt x="4861" y="1684"/>
                    <a:pt x="4858" y="1683"/>
                    <a:pt x="4856" y="1682"/>
                  </a:cubicBezTo>
                  <a:cubicBezTo>
                    <a:pt x="4845" y="1672"/>
                    <a:pt x="4833" y="1663"/>
                    <a:pt x="4821" y="1653"/>
                  </a:cubicBezTo>
                  <a:lnTo>
                    <a:pt x="4821" y="1653"/>
                  </a:lnTo>
                  <a:cubicBezTo>
                    <a:pt x="4821" y="1654"/>
                    <a:pt x="4821" y="1654"/>
                    <a:pt x="4821" y="1654"/>
                  </a:cubicBezTo>
                  <a:lnTo>
                    <a:pt x="4821" y="1654"/>
                  </a:lnTo>
                  <a:cubicBezTo>
                    <a:pt x="4806" y="1641"/>
                    <a:pt x="4790" y="1629"/>
                    <a:pt x="4774" y="1617"/>
                  </a:cubicBezTo>
                  <a:lnTo>
                    <a:pt x="4774" y="1617"/>
                  </a:lnTo>
                  <a:cubicBezTo>
                    <a:pt x="4775" y="1618"/>
                    <a:pt x="4775" y="1618"/>
                    <a:pt x="4776" y="1619"/>
                  </a:cubicBezTo>
                  <a:cubicBezTo>
                    <a:pt x="4765" y="1610"/>
                    <a:pt x="4754" y="1601"/>
                    <a:pt x="4742" y="1592"/>
                  </a:cubicBezTo>
                  <a:lnTo>
                    <a:pt x="4742" y="1592"/>
                  </a:lnTo>
                  <a:cubicBezTo>
                    <a:pt x="4723" y="1576"/>
                    <a:pt x="4705" y="1558"/>
                    <a:pt x="4683" y="1543"/>
                  </a:cubicBezTo>
                  <a:cubicBezTo>
                    <a:pt x="4670" y="1536"/>
                    <a:pt x="4656" y="1528"/>
                    <a:pt x="4644" y="1521"/>
                  </a:cubicBezTo>
                  <a:cubicBezTo>
                    <a:pt x="4621" y="1507"/>
                    <a:pt x="4590" y="1506"/>
                    <a:pt x="4566" y="1505"/>
                  </a:cubicBezTo>
                  <a:cubicBezTo>
                    <a:pt x="4563" y="1505"/>
                    <a:pt x="4560" y="1505"/>
                    <a:pt x="4557" y="1505"/>
                  </a:cubicBezTo>
                  <a:cubicBezTo>
                    <a:pt x="4542" y="1505"/>
                    <a:pt x="4528" y="1509"/>
                    <a:pt x="4516" y="1515"/>
                  </a:cubicBezTo>
                  <a:cubicBezTo>
                    <a:pt x="4464" y="1467"/>
                    <a:pt x="4411" y="1421"/>
                    <a:pt x="4357" y="1374"/>
                  </a:cubicBezTo>
                  <a:cubicBezTo>
                    <a:pt x="4312" y="1336"/>
                    <a:pt x="4264" y="1299"/>
                    <a:pt x="4217" y="1261"/>
                  </a:cubicBezTo>
                  <a:lnTo>
                    <a:pt x="4216" y="1260"/>
                  </a:lnTo>
                  <a:cubicBezTo>
                    <a:pt x="4186" y="1212"/>
                    <a:pt x="4153" y="1172"/>
                    <a:pt x="4109" y="1137"/>
                  </a:cubicBezTo>
                  <a:cubicBezTo>
                    <a:pt x="4067" y="1104"/>
                    <a:pt x="4023" y="1070"/>
                    <a:pt x="3979" y="1039"/>
                  </a:cubicBezTo>
                  <a:cubicBezTo>
                    <a:pt x="3944" y="1015"/>
                    <a:pt x="3908" y="990"/>
                    <a:pt x="3874" y="966"/>
                  </a:cubicBezTo>
                  <a:cubicBezTo>
                    <a:pt x="3818" y="928"/>
                    <a:pt x="3763" y="891"/>
                    <a:pt x="3709" y="851"/>
                  </a:cubicBezTo>
                  <a:cubicBezTo>
                    <a:pt x="3689" y="837"/>
                    <a:pt x="3669" y="824"/>
                    <a:pt x="3649" y="812"/>
                  </a:cubicBezTo>
                  <a:cubicBezTo>
                    <a:pt x="3538" y="747"/>
                    <a:pt x="3427" y="680"/>
                    <a:pt x="3317" y="612"/>
                  </a:cubicBezTo>
                  <a:cubicBezTo>
                    <a:pt x="3294" y="599"/>
                    <a:pt x="3272" y="584"/>
                    <a:pt x="3247" y="571"/>
                  </a:cubicBezTo>
                  <a:lnTo>
                    <a:pt x="3139" y="516"/>
                  </a:lnTo>
                  <a:cubicBezTo>
                    <a:pt x="3035" y="460"/>
                    <a:pt x="2929" y="407"/>
                    <a:pt x="2820" y="358"/>
                  </a:cubicBezTo>
                  <a:cubicBezTo>
                    <a:pt x="2816" y="355"/>
                    <a:pt x="2809" y="352"/>
                    <a:pt x="2804" y="349"/>
                  </a:cubicBezTo>
                  <a:cubicBezTo>
                    <a:pt x="2786" y="340"/>
                    <a:pt x="2765" y="332"/>
                    <a:pt x="2746" y="325"/>
                  </a:cubicBezTo>
                  <a:cubicBezTo>
                    <a:pt x="2684" y="298"/>
                    <a:pt x="2621" y="269"/>
                    <a:pt x="2559" y="244"/>
                  </a:cubicBezTo>
                  <a:cubicBezTo>
                    <a:pt x="2530" y="233"/>
                    <a:pt x="2503" y="222"/>
                    <a:pt x="2475" y="212"/>
                  </a:cubicBezTo>
                  <a:cubicBezTo>
                    <a:pt x="2355" y="161"/>
                    <a:pt x="2235" y="114"/>
                    <a:pt x="2110" y="77"/>
                  </a:cubicBezTo>
                  <a:cubicBezTo>
                    <a:pt x="1995" y="43"/>
                    <a:pt x="1875" y="10"/>
                    <a:pt x="1755" y="4"/>
                  </a:cubicBezTo>
                  <a:cubicBezTo>
                    <a:pt x="1721" y="1"/>
                    <a:pt x="1687" y="0"/>
                    <a:pt x="1653"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40;p15">
              <a:extLst>
                <a:ext uri="{FF2B5EF4-FFF2-40B4-BE49-F238E27FC236}">
                  <a16:creationId xmlns:a16="http://schemas.microsoft.com/office/drawing/2014/main" id="{94DAF6DA-AC46-0F10-D711-B87C1349CFC3}"/>
                </a:ext>
              </a:extLst>
            </p:cNvPr>
            <p:cNvSpPr/>
            <p:nvPr/>
          </p:nvSpPr>
          <p:spPr>
            <a:xfrm>
              <a:off x="6928147" y="1875391"/>
              <a:ext cx="17137" cy="15298"/>
            </a:xfrm>
            <a:custGeom>
              <a:avLst/>
              <a:gdLst/>
              <a:ahLst/>
              <a:cxnLst/>
              <a:rect l="l" t="t" r="r" b="b"/>
              <a:pathLst>
                <a:path w="233" h="208" extrusionOk="0">
                  <a:moveTo>
                    <a:pt x="117" y="1"/>
                  </a:moveTo>
                  <a:cubicBezTo>
                    <a:pt x="79" y="1"/>
                    <a:pt x="40" y="21"/>
                    <a:pt x="24" y="58"/>
                  </a:cubicBezTo>
                  <a:cubicBezTo>
                    <a:pt x="0" y="109"/>
                    <a:pt x="19" y="171"/>
                    <a:pt x="71" y="197"/>
                  </a:cubicBezTo>
                  <a:cubicBezTo>
                    <a:pt x="85" y="204"/>
                    <a:pt x="100" y="208"/>
                    <a:pt x="116" y="208"/>
                  </a:cubicBezTo>
                  <a:cubicBezTo>
                    <a:pt x="154" y="208"/>
                    <a:pt x="192" y="187"/>
                    <a:pt x="210" y="150"/>
                  </a:cubicBezTo>
                  <a:cubicBezTo>
                    <a:pt x="233" y="99"/>
                    <a:pt x="215" y="37"/>
                    <a:pt x="163" y="11"/>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241;p15">
              <a:extLst>
                <a:ext uri="{FF2B5EF4-FFF2-40B4-BE49-F238E27FC236}">
                  <a16:creationId xmlns:a16="http://schemas.microsoft.com/office/drawing/2014/main" id="{11485E10-730D-FE10-3802-0756D6057AA9}"/>
                </a:ext>
              </a:extLst>
            </p:cNvPr>
            <p:cNvSpPr/>
            <p:nvPr/>
          </p:nvSpPr>
          <p:spPr>
            <a:xfrm>
              <a:off x="7146297" y="1939674"/>
              <a:ext cx="17137" cy="15225"/>
            </a:xfrm>
            <a:custGeom>
              <a:avLst/>
              <a:gdLst/>
              <a:ahLst/>
              <a:cxnLst/>
              <a:rect l="l" t="t" r="r" b="b"/>
              <a:pathLst>
                <a:path w="233" h="207" extrusionOk="0">
                  <a:moveTo>
                    <a:pt x="117" y="1"/>
                  </a:moveTo>
                  <a:cubicBezTo>
                    <a:pt x="78" y="1"/>
                    <a:pt x="40" y="21"/>
                    <a:pt x="23" y="58"/>
                  </a:cubicBezTo>
                  <a:cubicBezTo>
                    <a:pt x="0" y="109"/>
                    <a:pt x="18" y="171"/>
                    <a:pt x="69" y="197"/>
                  </a:cubicBezTo>
                  <a:cubicBezTo>
                    <a:pt x="84" y="204"/>
                    <a:pt x="99" y="207"/>
                    <a:pt x="115" y="207"/>
                  </a:cubicBezTo>
                  <a:cubicBezTo>
                    <a:pt x="154" y="207"/>
                    <a:pt x="193" y="186"/>
                    <a:pt x="209" y="150"/>
                  </a:cubicBezTo>
                  <a:cubicBezTo>
                    <a:pt x="233" y="98"/>
                    <a:pt x="214" y="37"/>
                    <a:pt x="162" y="11"/>
                  </a:cubicBezTo>
                  <a:cubicBezTo>
                    <a:pt x="148"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242;p15">
              <a:extLst>
                <a:ext uri="{FF2B5EF4-FFF2-40B4-BE49-F238E27FC236}">
                  <a16:creationId xmlns:a16="http://schemas.microsoft.com/office/drawing/2014/main" id="{E6FC52B7-6DE2-12A2-F4CB-4EA47C22DE7F}"/>
                </a:ext>
              </a:extLst>
            </p:cNvPr>
            <p:cNvSpPr/>
            <p:nvPr/>
          </p:nvSpPr>
          <p:spPr>
            <a:xfrm>
              <a:off x="7164978" y="1955045"/>
              <a:ext cx="17137" cy="15298"/>
            </a:xfrm>
            <a:custGeom>
              <a:avLst/>
              <a:gdLst/>
              <a:ahLst/>
              <a:cxnLst/>
              <a:rect l="l" t="t" r="r" b="b"/>
              <a:pathLst>
                <a:path w="233" h="208" extrusionOk="0">
                  <a:moveTo>
                    <a:pt x="117" y="0"/>
                  </a:moveTo>
                  <a:cubicBezTo>
                    <a:pt x="78" y="0"/>
                    <a:pt x="40" y="21"/>
                    <a:pt x="24" y="57"/>
                  </a:cubicBezTo>
                  <a:cubicBezTo>
                    <a:pt x="0" y="109"/>
                    <a:pt x="19" y="171"/>
                    <a:pt x="70" y="196"/>
                  </a:cubicBezTo>
                  <a:cubicBezTo>
                    <a:pt x="84" y="204"/>
                    <a:pt x="100" y="207"/>
                    <a:pt x="116" y="207"/>
                  </a:cubicBezTo>
                  <a:cubicBezTo>
                    <a:pt x="154" y="207"/>
                    <a:pt x="193" y="187"/>
                    <a:pt x="210" y="150"/>
                  </a:cubicBezTo>
                  <a:cubicBezTo>
                    <a:pt x="232" y="98"/>
                    <a:pt x="215" y="36"/>
                    <a:pt x="163" y="11"/>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243;p15">
              <a:extLst>
                <a:ext uri="{FF2B5EF4-FFF2-40B4-BE49-F238E27FC236}">
                  <a16:creationId xmlns:a16="http://schemas.microsoft.com/office/drawing/2014/main" id="{1F333532-CE84-4FBC-9D0E-D2F6313DC1A2}"/>
                </a:ext>
              </a:extLst>
            </p:cNvPr>
            <p:cNvSpPr/>
            <p:nvPr/>
          </p:nvSpPr>
          <p:spPr>
            <a:xfrm>
              <a:off x="7139162" y="1963504"/>
              <a:ext cx="17137" cy="15225"/>
            </a:xfrm>
            <a:custGeom>
              <a:avLst/>
              <a:gdLst/>
              <a:ahLst/>
              <a:cxnLst/>
              <a:rect l="l" t="t" r="r" b="b"/>
              <a:pathLst>
                <a:path w="233" h="207" extrusionOk="0">
                  <a:moveTo>
                    <a:pt x="117" y="0"/>
                  </a:moveTo>
                  <a:cubicBezTo>
                    <a:pt x="79" y="0"/>
                    <a:pt x="40" y="20"/>
                    <a:pt x="24" y="57"/>
                  </a:cubicBezTo>
                  <a:cubicBezTo>
                    <a:pt x="0" y="108"/>
                    <a:pt x="19" y="170"/>
                    <a:pt x="70" y="196"/>
                  </a:cubicBezTo>
                  <a:cubicBezTo>
                    <a:pt x="85" y="203"/>
                    <a:pt x="100" y="207"/>
                    <a:pt x="116" y="207"/>
                  </a:cubicBezTo>
                  <a:cubicBezTo>
                    <a:pt x="154" y="207"/>
                    <a:pt x="193" y="186"/>
                    <a:pt x="210" y="150"/>
                  </a:cubicBezTo>
                  <a:cubicBezTo>
                    <a:pt x="233" y="98"/>
                    <a:pt x="215" y="36"/>
                    <a:pt x="163" y="10"/>
                  </a:cubicBezTo>
                  <a:cubicBezTo>
                    <a:pt x="149" y="3"/>
                    <a:pt x="133" y="0"/>
                    <a:pt x="117" y="0"/>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244;p15">
              <a:extLst>
                <a:ext uri="{FF2B5EF4-FFF2-40B4-BE49-F238E27FC236}">
                  <a16:creationId xmlns:a16="http://schemas.microsoft.com/office/drawing/2014/main" id="{5BA84517-1958-3888-23A2-931351B407AE}"/>
                </a:ext>
              </a:extLst>
            </p:cNvPr>
            <p:cNvSpPr/>
            <p:nvPr/>
          </p:nvSpPr>
          <p:spPr>
            <a:xfrm>
              <a:off x="7195649" y="2136420"/>
              <a:ext cx="17137" cy="15372"/>
            </a:xfrm>
            <a:custGeom>
              <a:avLst/>
              <a:gdLst/>
              <a:ahLst/>
              <a:cxnLst/>
              <a:rect l="l" t="t" r="r" b="b"/>
              <a:pathLst>
                <a:path w="233" h="209" extrusionOk="0">
                  <a:moveTo>
                    <a:pt x="117" y="1"/>
                  </a:moveTo>
                  <a:cubicBezTo>
                    <a:pt x="78" y="1"/>
                    <a:pt x="40" y="21"/>
                    <a:pt x="23" y="58"/>
                  </a:cubicBezTo>
                  <a:cubicBezTo>
                    <a:pt x="0" y="109"/>
                    <a:pt x="18" y="171"/>
                    <a:pt x="69" y="197"/>
                  </a:cubicBezTo>
                  <a:cubicBezTo>
                    <a:pt x="84" y="204"/>
                    <a:pt x="100" y="208"/>
                    <a:pt x="116" y="208"/>
                  </a:cubicBezTo>
                  <a:cubicBezTo>
                    <a:pt x="154" y="208"/>
                    <a:pt x="193" y="187"/>
                    <a:pt x="209" y="150"/>
                  </a:cubicBezTo>
                  <a:cubicBezTo>
                    <a:pt x="232" y="99"/>
                    <a:pt x="214" y="37"/>
                    <a:pt x="162" y="11"/>
                  </a:cubicBezTo>
                  <a:cubicBezTo>
                    <a:pt x="148" y="4"/>
                    <a:pt x="132"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245;p15">
              <a:extLst>
                <a:ext uri="{FF2B5EF4-FFF2-40B4-BE49-F238E27FC236}">
                  <a16:creationId xmlns:a16="http://schemas.microsoft.com/office/drawing/2014/main" id="{5D29A7B3-9D96-E402-4530-F7720599673A}"/>
                </a:ext>
              </a:extLst>
            </p:cNvPr>
            <p:cNvSpPr/>
            <p:nvPr/>
          </p:nvSpPr>
          <p:spPr>
            <a:xfrm>
              <a:off x="6948153" y="1892969"/>
              <a:ext cx="17211" cy="15298"/>
            </a:xfrm>
            <a:custGeom>
              <a:avLst/>
              <a:gdLst/>
              <a:ahLst/>
              <a:cxnLst/>
              <a:rect l="l" t="t" r="r" b="b"/>
              <a:pathLst>
                <a:path w="234" h="208" extrusionOk="0">
                  <a:moveTo>
                    <a:pt x="117" y="1"/>
                  </a:moveTo>
                  <a:cubicBezTo>
                    <a:pt x="79" y="1"/>
                    <a:pt x="40" y="21"/>
                    <a:pt x="24" y="58"/>
                  </a:cubicBezTo>
                  <a:cubicBezTo>
                    <a:pt x="1" y="110"/>
                    <a:pt x="18" y="172"/>
                    <a:pt x="70" y="197"/>
                  </a:cubicBezTo>
                  <a:cubicBezTo>
                    <a:pt x="84" y="204"/>
                    <a:pt x="100" y="208"/>
                    <a:pt x="116" y="208"/>
                  </a:cubicBezTo>
                  <a:cubicBezTo>
                    <a:pt x="154" y="208"/>
                    <a:pt x="192" y="188"/>
                    <a:pt x="209" y="151"/>
                  </a:cubicBezTo>
                  <a:cubicBezTo>
                    <a:pt x="233" y="99"/>
                    <a:pt x="214" y="37"/>
                    <a:pt x="163" y="12"/>
                  </a:cubicBezTo>
                  <a:cubicBezTo>
                    <a:pt x="149" y="4"/>
                    <a:pt x="133" y="1"/>
                    <a:pt x="117" y="1"/>
                  </a:cubicBezTo>
                  <a:close/>
                </a:path>
              </a:pathLst>
            </a:custGeom>
            <a:solidFill>
              <a:srgbClr val="522C9A">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246;p15">
              <a:extLst>
                <a:ext uri="{FF2B5EF4-FFF2-40B4-BE49-F238E27FC236}">
                  <a16:creationId xmlns:a16="http://schemas.microsoft.com/office/drawing/2014/main" id="{51A48958-E06E-C44F-19B8-4BF9B7A5A3CE}"/>
                </a:ext>
              </a:extLst>
            </p:cNvPr>
            <p:cNvSpPr/>
            <p:nvPr/>
          </p:nvSpPr>
          <p:spPr>
            <a:xfrm>
              <a:off x="6925500" y="1984686"/>
              <a:ext cx="296407" cy="244186"/>
            </a:xfrm>
            <a:custGeom>
              <a:avLst/>
              <a:gdLst/>
              <a:ahLst/>
              <a:cxnLst/>
              <a:rect l="l" t="t" r="r" b="b"/>
              <a:pathLst>
                <a:path w="4030" h="3320" extrusionOk="0">
                  <a:moveTo>
                    <a:pt x="297" y="1"/>
                  </a:moveTo>
                  <a:cubicBezTo>
                    <a:pt x="278" y="1"/>
                    <a:pt x="258" y="3"/>
                    <a:pt x="239" y="7"/>
                  </a:cubicBezTo>
                  <a:cubicBezTo>
                    <a:pt x="184" y="22"/>
                    <a:pt x="134" y="67"/>
                    <a:pt x="103" y="113"/>
                  </a:cubicBezTo>
                  <a:cubicBezTo>
                    <a:pt x="79" y="149"/>
                    <a:pt x="56" y="186"/>
                    <a:pt x="36" y="228"/>
                  </a:cubicBezTo>
                  <a:lnTo>
                    <a:pt x="32" y="236"/>
                  </a:lnTo>
                  <a:cubicBezTo>
                    <a:pt x="15" y="276"/>
                    <a:pt x="6" y="320"/>
                    <a:pt x="4" y="363"/>
                  </a:cubicBezTo>
                  <a:cubicBezTo>
                    <a:pt x="0" y="454"/>
                    <a:pt x="33" y="538"/>
                    <a:pt x="74" y="617"/>
                  </a:cubicBezTo>
                  <a:cubicBezTo>
                    <a:pt x="176" y="814"/>
                    <a:pt x="338" y="970"/>
                    <a:pt x="496" y="1123"/>
                  </a:cubicBezTo>
                  <a:cubicBezTo>
                    <a:pt x="572" y="1197"/>
                    <a:pt x="649" y="1272"/>
                    <a:pt x="732" y="1340"/>
                  </a:cubicBezTo>
                  <a:cubicBezTo>
                    <a:pt x="773" y="1373"/>
                    <a:pt x="816" y="1406"/>
                    <a:pt x="858" y="1437"/>
                  </a:cubicBezTo>
                  <a:cubicBezTo>
                    <a:pt x="899" y="1467"/>
                    <a:pt x="937" y="1497"/>
                    <a:pt x="975" y="1528"/>
                  </a:cubicBezTo>
                  <a:lnTo>
                    <a:pt x="975" y="1528"/>
                  </a:lnTo>
                  <a:cubicBezTo>
                    <a:pt x="975" y="1528"/>
                    <a:pt x="975" y="1527"/>
                    <a:pt x="974" y="1527"/>
                  </a:cubicBezTo>
                  <a:lnTo>
                    <a:pt x="974" y="1527"/>
                  </a:lnTo>
                  <a:cubicBezTo>
                    <a:pt x="976" y="1528"/>
                    <a:pt x="977" y="1529"/>
                    <a:pt x="978" y="1531"/>
                  </a:cubicBezTo>
                  <a:lnTo>
                    <a:pt x="978" y="1531"/>
                  </a:lnTo>
                  <a:cubicBezTo>
                    <a:pt x="977" y="1530"/>
                    <a:pt x="976" y="1529"/>
                    <a:pt x="975" y="1528"/>
                  </a:cubicBezTo>
                  <a:lnTo>
                    <a:pt x="975" y="1528"/>
                  </a:lnTo>
                  <a:cubicBezTo>
                    <a:pt x="978" y="1531"/>
                    <a:pt x="981" y="1533"/>
                    <a:pt x="984" y="1536"/>
                  </a:cubicBezTo>
                  <a:lnTo>
                    <a:pt x="984" y="1536"/>
                  </a:lnTo>
                  <a:cubicBezTo>
                    <a:pt x="982" y="1534"/>
                    <a:pt x="980" y="1532"/>
                    <a:pt x="978" y="1531"/>
                  </a:cubicBezTo>
                  <a:lnTo>
                    <a:pt x="978" y="1531"/>
                  </a:lnTo>
                  <a:cubicBezTo>
                    <a:pt x="981" y="1532"/>
                    <a:pt x="983" y="1534"/>
                    <a:pt x="986" y="1536"/>
                  </a:cubicBezTo>
                  <a:cubicBezTo>
                    <a:pt x="985" y="1536"/>
                    <a:pt x="985" y="1536"/>
                    <a:pt x="984" y="1536"/>
                  </a:cubicBezTo>
                  <a:lnTo>
                    <a:pt x="984" y="1536"/>
                  </a:lnTo>
                  <a:cubicBezTo>
                    <a:pt x="1204" y="1721"/>
                    <a:pt x="1421" y="1912"/>
                    <a:pt x="1647" y="2094"/>
                  </a:cubicBezTo>
                  <a:lnTo>
                    <a:pt x="1647" y="2094"/>
                  </a:lnTo>
                  <a:cubicBezTo>
                    <a:pt x="1647" y="2094"/>
                    <a:pt x="1647" y="2093"/>
                    <a:pt x="1647" y="2093"/>
                  </a:cubicBezTo>
                  <a:lnTo>
                    <a:pt x="1647" y="2093"/>
                  </a:lnTo>
                  <a:cubicBezTo>
                    <a:pt x="1648" y="2094"/>
                    <a:pt x="1649" y="2095"/>
                    <a:pt x="1650" y="2096"/>
                  </a:cubicBezTo>
                  <a:lnTo>
                    <a:pt x="1650" y="2096"/>
                  </a:lnTo>
                  <a:cubicBezTo>
                    <a:pt x="1649" y="2095"/>
                    <a:pt x="1648" y="2094"/>
                    <a:pt x="1647" y="2094"/>
                  </a:cubicBezTo>
                  <a:lnTo>
                    <a:pt x="1647" y="2094"/>
                  </a:lnTo>
                  <a:cubicBezTo>
                    <a:pt x="1649" y="2095"/>
                    <a:pt x="1650" y="2096"/>
                    <a:pt x="1652" y="2098"/>
                  </a:cubicBezTo>
                  <a:lnTo>
                    <a:pt x="1652" y="2098"/>
                  </a:lnTo>
                  <a:cubicBezTo>
                    <a:pt x="1651" y="2097"/>
                    <a:pt x="1650" y="2096"/>
                    <a:pt x="1650" y="2096"/>
                  </a:cubicBezTo>
                  <a:lnTo>
                    <a:pt x="1650" y="2096"/>
                  </a:lnTo>
                  <a:cubicBezTo>
                    <a:pt x="1651" y="2096"/>
                    <a:pt x="1652" y="2097"/>
                    <a:pt x="1652" y="2098"/>
                  </a:cubicBezTo>
                  <a:cubicBezTo>
                    <a:pt x="1652" y="2098"/>
                    <a:pt x="1652" y="2098"/>
                    <a:pt x="1652" y="2098"/>
                  </a:cubicBezTo>
                  <a:lnTo>
                    <a:pt x="1652" y="2098"/>
                  </a:lnTo>
                  <a:cubicBezTo>
                    <a:pt x="1805" y="2224"/>
                    <a:pt x="1958" y="2355"/>
                    <a:pt x="2108" y="2486"/>
                  </a:cubicBezTo>
                  <a:cubicBezTo>
                    <a:pt x="2185" y="2554"/>
                    <a:pt x="2264" y="2623"/>
                    <a:pt x="2344" y="2689"/>
                  </a:cubicBezTo>
                  <a:cubicBezTo>
                    <a:pt x="2380" y="2719"/>
                    <a:pt x="2417" y="2747"/>
                    <a:pt x="2456" y="2775"/>
                  </a:cubicBezTo>
                  <a:cubicBezTo>
                    <a:pt x="2498" y="2805"/>
                    <a:pt x="2536" y="2837"/>
                    <a:pt x="2576" y="2868"/>
                  </a:cubicBezTo>
                  <a:lnTo>
                    <a:pt x="2575" y="2866"/>
                  </a:lnTo>
                  <a:lnTo>
                    <a:pt x="2575" y="2866"/>
                  </a:lnTo>
                  <a:cubicBezTo>
                    <a:pt x="2636" y="2917"/>
                    <a:pt x="2694" y="2968"/>
                    <a:pt x="2752" y="3021"/>
                  </a:cubicBezTo>
                  <a:cubicBezTo>
                    <a:pt x="2804" y="3070"/>
                    <a:pt x="2858" y="3118"/>
                    <a:pt x="2913" y="3163"/>
                  </a:cubicBezTo>
                  <a:cubicBezTo>
                    <a:pt x="2979" y="3216"/>
                    <a:pt x="3044" y="3274"/>
                    <a:pt x="3124" y="3300"/>
                  </a:cubicBezTo>
                  <a:cubicBezTo>
                    <a:pt x="3155" y="3311"/>
                    <a:pt x="3185" y="3319"/>
                    <a:pt x="3216" y="3319"/>
                  </a:cubicBezTo>
                  <a:cubicBezTo>
                    <a:pt x="3229" y="3319"/>
                    <a:pt x="3244" y="3317"/>
                    <a:pt x="3258" y="3314"/>
                  </a:cubicBezTo>
                  <a:cubicBezTo>
                    <a:pt x="3324" y="3297"/>
                    <a:pt x="3390" y="3274"/>
                    <a:pt x="3454" y="3257"/>
                  </a:cubicBezTo>
                  <a:cubicBezTo>
                    <a:pt x="3477" y="3251"/>
                    <a:pt x="3500" y="3245"/>
                    <a:pt x="3521" y="3240"/>
                  </a:cubicBezTo>
                  <a:cubicBezTo>
                    <a:pt x="3552" y="3267"/>
                    <a:pt x="3585" y="3295"/>
                    <a:pt x="3623" y="3306"/>
                  </a:cubicBezTo>
                  <a:cubicBezTo>
                    <a:pt x="3634" y="3310"/>
                    <a:pt x="3646" y="3312"/>
                    <a:pt x="3658" y="3312"/>
                  </a:cubicBezTo>
                  <a:cubicBezTo>
                    <a:pt x="3690" y="3312"/>
                    <a:pt x="3722" y="3297"/>
                    <a:pt x="3742" y="3269"/>
                  </a:cubicBezTo>
                  <a:cubicBezTo>
                    <a:pt x="3762" y="3241"/>
                    <a:pt x="3767" y="3204"/>
                    <a:pt x="3756" y="3173"/>
                  </a:cubicBezTo>
                  <a:cubicBezTo>
                    <a:pt x="3768" y="3169"/>
                    <a:pt x="3779" y="3166"/>
                    <a:pt x="3793" y="3162"/>
                  </a:cubicBezTo>
                  <a:cubicBezTo>
                    <a:pt x="3799" y="3161"/>
                    <a:pt x="3804" y="3159"/>
                    <a:pt x="3810" y="3157"/>
                  </a:cubicBezTo>
                  <a:cubicBezTo>
                    <a:pt x="3835" y="3147"/>
                    <a:pt x="3857" y="3132"/>
                    <a:pt x="3870" y="3110"/>
                  </a:cubicBezTo>
                  <a:cubicBezTo>
                    <a:pt x="3884" y="3116"/>
                    <a:pt x="3899" y="3120"/>
                    <a:pt x="3914" y="3120"/>
                  </a:cubicBezTo>
                  <a:cubicBezTo>
                    <a:pt x="3942" y="3120"/>
                    <a:pt x="3970" y="3109"/>
                    <a:pt x="3990" y="3087"/>
                  </a:cubicBezTo>
                  <a:cubicBezTo>
                    <a:pt x="4029" y="3045"/>
                    <a:pt x="4026" y="2978"/>
                    <a:pt x="3985" y="2940"/>
                  </a:cubicBezTo>
                  <a:cubicBezTo>
                    <a:pt x="3953" y="2910"/>
                    <a:pt x="3916" y="2883"/>
                    <a:pt x="3880" y="2857"/>
                  </a:cubicBezTo>
                  <a:cubicBezTo>
                    <a:pt x="3835" y="2826"/>
                    <a:pt x="3793" y="2794"/>
                    <a:pt x="3751" y="2760"/>
                  </a:cubicBezTo>
                  <a:lnTo>
                    <a:pt x="3751" y="2760"/>
                  </a:lnTo>
                  <a:cubicBezTo>
                    <a:pt x="3752" y="2760"/>
                    <a:pt x="3752" y="2761"/>
                    <a:pt x="3753" y="2761"/>
                  </a:cubicBezTo>
                  <a:cubicBezTo>
                    <a:pt x="3606" y="2637"/>
                    <a:pt x="3472" y="2498"/>
                    <a:pt x="3319" y="2380"/>
                  </a:cubicBezTo>
                  <a:cubicBezTo>
                    <a:pt x="3247" y="2325"/>
                    <a:pt x="3174" y="2269"/>
                    <a:pt x="3101" y="2213"/>
                  </a:cubicBezTo>
                  <a:cubicBezTo>
                    <a:pt x="3021" y="2155"/>
                    <a:pt x="2942" y="2096"/>
                    <a:pt x="2864" y="2037"/>
                  </a:cubicBezTo>
                  <a:cubicBezTo>
                    <a:pt x="2798" y="1984"/>
                    <a:pt x="2734" y="1928"/>
                    <a:pt x="2670" y="1871"/>
                  </a:cubicBezTo>
                  <a:cubicBezTo>
                    <a:pt x="2520" y="1734"/>
                    <a:pt x="2374" y="1594"/>
                    <a:pt x="2221" y="1459"/>
                  </a:cubicBezTo>
                  <a:cubicBezTo>
                    <a:pt x="2070" y="1324"/>
                    <a:pt x="1914" y="1195"/>
                    <a:pt x="1765" y="1057"/>
                  </a:cubicBezTo>
                  <a:cubicBezTo>
                    <a:pt x="1693" y="990"/>
                    <a:pt x="1620" y="921"/>
                    <a:pt x="1547" y="854"/>
                  </a:cubicBezTo>
                  <a:cubicBezTo>
                    <a:pt x="1471" y="784"/>
                    <a:pt x="1397" y="712"/>
                    <a:pt x="1317" y="645"/>
                  </a:cubicBezTo>
                  <a:cubicBezTo>
                    <a:pt x="1239" y="578"/>
                    <a:pt x="1157" y="512"/>
                    <a:pt x="1082" y="444"/>
                  </a:cubicBezTo>
                  <a:cubicBezTo>
                    <a:pt x="1006" y="375"/>
                    <a:pt x="933" y="308"/>
                    <a:pt x="851" y="251"/>
                  </a:cubicBezTo>
                  <a:cubicBezTo>
                    <a:pt x="810" y="222"/>
                    <a:pt x="770" y="191"/>
                    <a:pt x="728" y="164"/>
                  </a:cubicBezTo>
                  <a:cubicBezTo>
                    <a:pt x="681" y="134"/>
                    <a:pt x="636" y="107"/>
                    <a:pt x="587" y="83"/>
                  </a:cubicBezTo>
                  <a:cubicBezTo>
                    <a:pt x="547" y="63"/>
                    <a:pt x="507" y="45"/>
                    <a:pt x="466" y="30"/>
                  </a:cubicBezTo>
                  <a:cubicBezTo>
                    <a:pt x="429" y="14"/>
                    <a:pt x="387" y="9"/>
                    <a:pt x="347" y="4"/>
                  </a:cubicBezTo>
                  <a:cubicBezTo>
                    <a:pt x="330" y="2"/>
                    <a:pt x="31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247;p15">
              <a:extLst>
                <a:ext uri="{FF2B5EF4-FFF2-40B4-BE49-F238E27FC236}">
                  <a16:creationId xmlns:a16="http://schemas.microsoft.com/office/drawing/2014/main" id="{6A7A2B3E-E723-0BB4-F20F-5210CBEE53AB}"/>
                </a:ext>
              </a:extLst>
            </p:cNvPr>
            <p:cNvSpPr/>
            <p:nvPr/>
          </p:nvSpPr>
          <p:spPr>
            <a:xfrm>
              <a:off x="6865115" y="1773524"/>
              <a:ext cx="739398" cy="631133"/>
            </a:xfrm>
            <a:custGeom>
              <a:avLst/>
              <a:gdLst/>
              <a:ahLst/>
              <a:cxnLst/>
              <a:rect l="l" t="t" r="r" b="b"/>
              <a:pathLst>
                <a:path w="10053" h="8581" extrusionOk="0">
                  <a:moveTo>
                    <a:pt x="6620" y="2719"/>
                  </a:moveTo>
                  <a:cubicBezTo>
                    <a:pt x="6620" y="2719"/>
                    <a:pt x="6621" y="2720"/>
                    <a:pt x="6621" y="2720"/>
                  </a:cubicBezTo>
                  <a:lnTo>
                    <a:pt x="6621" y="2720"/>
                  </a:lnTo>
                  <a:cubicBezTo>
                    <a:pt x="6621" y="2719"/>
                    <a:pt x="6621" y="2719"/>
                    <a:pt x="6620" y="2719"/>
                  </a:cubicBezTo>
                  <a:close/>
                  <a:moveTo>
                    <a:pt x="5936" y="4492"/>
                  </a:moveTo>
                  <a:cubicBezTo>
                    <a:pt x="5936" y="4492"/>
                    <a:pt x="5936" y="4492"/>
                    <a:pt x="5936" y="4492"/>
                  </a:cubicBezTo>
                  <a:cubicBezTo>
                    <a:pt x="5936" y="4492"/>
                    <a:pt x="5936" y="4492"/>
                    <a:pt x="5936" y="4492"/>
                  </a:cubicBezTo>
                  <a:close/>
                  <a:moveTo>
                    <a:pt x="9552" y="5456"/>
                  </a:moveTo>
                  <a:cubicBezTo>
                    <a:pt x="9553" y="5458"/>
                    <a:pt x="9553" y="5459"/>
                    <a:pt x="9554" y="5461"/>
                  </a:cubicBezTo>
                  <a:lnTo>
                    <a:pt x="9554" y="5461"/>
                  </a:lnTo>
                  <a:cubicBezTo>
                    <a:pt x="9553" y="5459"/>
                    <a:pt x="9552" y="5458"/>
                    <a:pt x="9552" y="5456"/>
                  </a:cubicBezTo>
                  <a:close/>
                  <a:moveTo>
                    <a:pt x="2209" y="208"/>
                  </a:moveTo>
                  <a:cubicBezTo>
                    <a:pt x="2256" y="209"/>
                    <a:pt x="2303" y="210"/>
                    <a:pt x="2350" y="214"/>
                  </a:cubicBezTo>
                  <a:cubicBezTo>
                    <a:pt x="2392" y="219"/>
                    <a:pt x="2433" y="224"/>
                    <a:pt x="2475" y="230"/>
                  </a:cubicBezTo>
                  <a:cubicBezTo>
                    <a:pt x="2559" y="244"/>
                    <a:pt x="2642" y="260"/>
                    <a:pt x="2722" y="282"/>
                  </a:cubicBezTo>
                  <a:cubicBezTo>
                    <a:pt x="2760" y="295"/>
                    <a:pt x="2796" y="308"/>
                    <a:pt x="2831" y="324"/>
                  </a:cubicBezTo>
                  <a:lnTo>
                    <a:pt x="2828" y="324"/>
                  </a:lnTo>
                  <a:cubicBezTo>
                    <a:pt x="3065" y="430"/>
                    <a:pt x="3299" y="541"/>
                    <a:pt x="3525" y="668"/>
                  </a:cubicBezTo>
                  <a:lnTo>
                    <a:pt x="3525" y="666"/>
                  </a:lnTo>
                  <a:cubicBezTo>
                    <a:pt x="3532" y="672"/>
                    <a:pt x="3542" y="677"/>
                    <a:pt x="3550" y="682"/>
                  </a:cubicBezTo>
                  <a:cubicBezTo>
                    <a:pt x="3556" y="685"/>
                    <a:pt x="3563" y="690"/>
                    <a:pt x="3572" y="694"/>
                  </a:cubicBezTo>
                  <a:lnTo>
                    <a:pt x="3610" y="718"/>
                  </a:lnTo>
                  <a:cubicBezTo>
                    <a:pt x="3686" y="762"/>
                    <a:pt x="3759" y="812"/>
                    <a:pt x="3834" y="859"/>
                  </a:cubicBezTo>
                  <a:cubicBezTo>
                    <a:pt x="3914" y="912"/>
                    <a:pt x="3995" y="964"/>
                    <a:pt x="4076" y="1017"/>
                  </a:cubicBezTo>
                  <a:cubicBezTo>
                    <a:pt x="4224" y="1113"/>
                    <a:pt x="4367" y="1214"/>
                    <a:pt x="4510" y="1320"/>
                  </a:cubicBezTo>
                  <a:cubicBezTo>
                    <a:pt x="4664" y="1435"/>
                    <a:pt x="4817" y="1549"/>
                    <a:pt x="4972" y="1663"/>
                  </a:cubicBezTo>
                  <a:cubicBezTo>
                    <a:pt x="5116" y="1771"/>
                    <a:pt x="5259" y="1880"/>
                    <a:pt x="5400" y="1990"/>
                  </a:cubicBezTo>
                  <a:lnTo>
                    <a:pt x="5400" y="1988"/>
                  </a:lnTo>
                  <a:cubicBezTo>
                    <a:pt x="5611" y="2156"/>
                    <a:pt x="5818" y="2329"/>
                    <a:pt x="6027" y="2500"/>
                  </a:cubicBezTo>
                  <a:cubicBezTo>
                    <a:pt x="6030" y="2512"/>
                    <a:pt x="6030" y="2525"/>
                    <a:pt x="6038" y="2534"/>
                  </a:cubicBezTo>
                  <a:cubicBezTo>
                    <a:pt x="6068" y="2603"/>
                    <a:pt x="6106" y="2667"/>
                    <a:pt x="6138" y="2734"/>
                  </a:cubicBezTo>
                  <a:cubicBezTo>
                    <a:pt x="6150" y="2758"/>
                    <a:pt x="6161" y="2783"/>
                    <a:pt x="6171" y="2809"/>
                  </a:cubicBezTo>
                  <a:cubicBezTo>
                    <a:pt x="6183" y="2854"/>
                    <a:pt x="6193" y="2901"/>
                    <a:pt x="6202" y="2947"/>
                  </a:cubicBezTo>
                  <a:cubicBezTo>
                    <a:pt x="6207" y="2983"/>
                    <a:pt x="6214" y="3022"/>
                    <a:pt x="6218" y="3058"/>
                  </a:cubicBezTo>
                  <a:cubicBezTo>
                    <a:pt x="6220" y="3097"/>
                    <a:pt x="6223" y="3135"/>
                    <a:pt x="6226" y="3174"/>
                  </a:cubicBezTo>
                  <a:cubicBezTo>
                    <a:pt x="6228" y="3233"/>
                    <a:pt x="6230" y="3293"/>
                    <a:pt x="6228" y="3352"/>
                  </a:cubicBezTo>
                  <a:cubicBezTo>
                    <a:pt x="6226" y="3402"/>
                    <a:pt x="6224" y="3453"/>
                    <a:pt x="6220" y="3504"/>
                  </a:cubicBezTo>
                  <a:cubicBezTo>
                    <a:pt x="6207" y="3600"/>
                    <a:pt x="6192" y="3697"/>
                    <a:pt x="6171" y="3793"/>
                  </a:cubicBezTo>
                  <a:lnTo>
                    <a:pt x="6171" y="3790"/>
                  </a:lnTo>
                  <a:cubicBezTo>
                    <a:pt x="6132" y="3954"/>
                    <a:pt x="6089" y="4120"/>
                    <a:pt x="6032" y="4278"/>
                  </a:cubicBezTo>
                  <a:cubicBezTo>
                    <a:pt x="6003" y="4352"/>
                    <a:pt x="5972" y="4423"/>
                    <a:pt x="5936" y="4492"/>
                  </a:cubicBezTo>
                  <a:lnTo>
                    <a:pt x="5936" y="4492"/>
                  </a:lnTo>
                  <a:cubicBezTo>
                    <a:pt x="5936" y="4491"/>
                    <a:pt x="5937" y="4491"/>
                    <a:pt x="5937" y="4491"/>
                  </a:cubicBezTo>
                  <a:lnTo>
                    <a:pt x="5937" y="4491"/>
                  </a:lnTo>
                  <a:cubicBezTo>
                    <a:pt x="5936" y="4493"/>
                    <a:pt x="5934" y="4495"/>
                    <a:pt x="5933" y="4497"/>
                  </a:cubicBezTo>
                  <a:cubicBezTo>
                    <a:pt x="5933" y="4498"/>
                    <a:pt x="5931" y="4500"/>
                    <a:pt x="5931" y="4501"/>
                  </a:cubicBezTo>
                  <a:lnTo>
                    <a:pt x="5931" y="4500"/>
                  </a:lnTo>
                  <a:cubicBezTo>
                    <a:pt x="5864" y="4624"/>
                    <a:pt x="5789" y="4744"/>
                    <a:pt x="5708" y="4858"/>
                  </a:cubicBezTo>
                  <a:cubicBezTo>
                    <a:pt x="5608" y="4997"/>
                    <a:pt x="5505" y="5133"/>
                    <a:pt x="5392" y="5261"/>
                  </a:cubicBezTo>
                  <a:cubicBezTo>
                    <a:pt x="5263" y="5399"/>
                    <a:pt x="5118" y="5523"/>
                    <a:pt x="4974" y="5645"/>
                  </a:cubicBezTo>
                  <a:lnTo>
                    <a:pt x="4974" y="5645"/>
                  </a:lnTo>
                  <a:cubicBezTo>
                    <a:pt x="4974" y="5645"/>
                    <a:pt x="4974" y="5644"/>
                    <a:pt x="4974" y="5644"/>
                  </a:cubicBezTo>
                  <a:lnTo>
                    <a:pt x="4974" y="5644"/>
                  </a:lnTo>
                  <a:cubicBezTo>
                    <a:pt x="4891" y="5714"/>
                    <a:pt x="4803" y="5778"/>
                    <a:pt x="4712" y="5838"/>
                  </a:cubicBezTo>
                  <a:cubicBezTo>
                    <a:pt x="4623" y="5893"/>
                    <a:pt x="4531" y="5940"/>
                    <a:pt x="4437" y="5984"/>
                  </a:cubicBezTo>
                  <a:lnTo>
                    <a:pt x="4437" y="5984"/>
                  </a:lnTo>
                  <a:cubicBezTo>
                    <a:pt x="4437" y="5984"/>
                    <a:pt x="4437" y="5984"/>
                    <a:pt x="4437" y="5983"/>
                  </a:cubicBezTo>
                  <a:lnTo>
                    <a:pt x="4437" y="5983"/>
                  </a:lnTo>
                  <a:lnTo>
                    <a:pt x="4429" y="5987"/>
                  </a:lnTo>
                  <a:cubicBezTo>
                    <a:pt x="4428" y="5988"/>
                    <a:pt x="4428" y="5988"/>
                    <a:pt x="4427" y="5989"/>
                  </a:cubicBezTo>
                  <a:lnTo>
                    <a:pt x="4427" y="5989"/>
                  </a:lnTo>
                  <a:cubicBezTo>
                    <a:pt x="4427" y="5989"/>
                    <a:pt x="4427" y="5989"/>
                    <a:pt x="4427" y="5989"/>
                  </a:cubicBezTo>
                  <a:lnTo>
                    <a:pt x="4427" y="5989"/>
                  </a:lnTo>
                  <a:cubicBezTo>
                    <a:pt x="4388" y="6007"/>
                    <a:pt x="4350" y="6024"/>
                    <a:pt x="4309" y="6036"/>
                  </a:cubicBezTo>
                  <a:cubicBezTo>
                    <a:pt x="4278" y="6045"/>
                    <a:pt x="4246" y="6054"/>
                    <a:pt x="4214" y="6062"/>
                  </a:cubicBezTo>
                  <a:cubicBezTo>
                    <a:pt x="4186" y="6070"/>
                    <a:pt x="4158" y="6079"/>
                    <a:pt x="4128" y="6084"/>
                  </a:cubicBezTo>
                  <a:cubicBezTo>
                    <a:pt x="4096" y="6090"/>
                    <a:pt x="4063" y="6092"/>
                    <a:pt x="4031" y="6100"/>
                  </a:cubicBezTo>
                  <a:lnTo>
                    <a:pt x="4015" y="6103"/>
                  </a:lnTo>
                  <a:cubicBezTo>
                    <a:pt x="3898" y="6017"/>
                    <a:pt x="3782" y="5930"/>
                    <a:pt x="3663" y="5844"/>
                  </a:cubicBezTo>
                  <a:cubicBezTo>
                    <a:pt x="3306" y="5591"/>
                    <a:pt x="2946" y="5337"/>
                    <a:pt x="2600" y="5068"/>
                  </a:cubicBezTo>
                  <a:cubicBezTo>
                    <a:pt x="2600" y="5066"/>
                    <a:pt x="2599" y="5066"/>
                    <a:pt x="2599" y="5066"/>
                  </a:cubicBezTo>
                  <a:cubicBezTo>
                    <a:pt x="2527" y="5007"/>
                    <a:pt x="2453" y="4947"/>
                    <a:pt x="2384" y="4887"/>
                  </a:cubicBezTo>
                  <a:cubicBezTo>
                    <a:pt x="2306" y="4819"/>
                    <a:pt x="2231" y="4750"/>
                    <a:pt x="2158" y="4678"/>
                  </a:cubicBezTo>
                  <a:cubicBezTo>
                    <a:pt x="2094" y="4617"/>
                    <a:pt x="2030" y="4554"/>
                    <a:pt x="1965" y="4492"/>
                  </a:cubicBezTo>
                  <a:cubicBezTo>
                    <a:pt x="1889" y="4423"/>
                    <a:pt x="1814" y="4353"/>
                    <a:pt x="1741" y="4284"/>
                  </a:cubicBezTo>
                  <a:cubicBezTo>
                    <a:pt x="1604" y="4155"/>
                    <a:pt x="1472" y="4016"/>
                    <a:pt x="1340" y="3882"/>
                  </a:cubicBezTo>
                  <a:cubicBezTo>
                    <a:pt x="1204" y="3745"/>
                    <a:pt x="1072" y="3606"/>
                    <a:pt x="937" y="3468"/>
                  </a:cubicBezTo>
                  <a:lnTo>
                    <a:pt x="937" y="3468"/>
                  </a:lnTo>
                  <a:lnTo>
                    <a:pt x="947" y="3479"/>
                  </a:lnTo>
                  <a:cubicBezTo>
                    <a:pt x="865" y="3393"/>
                    <a:pt x="786" y="3306"/>
                    <a:pt x="714" y="3213"/>
                  </a:cubicBezTo>
                  <a:cubicBezTo>
                    <a:pt x="641" y="3119"/>
                    <a:pt x="567" y="3025"/>
                    <a:pt x="493" y="2929"/>
                  </a:cubicBezTo>
                  <a:cubicBezTo>
                    <a:pt x="465" y="2887"/>
                    <a:pt x="434" y="2847"/>
                    <a:pt x="405" y="2805"/>
                  </a:cubicBezTo>
                  <a:cubicBezTo>
                    <a:pt x="382" y="2764"/>
                    <a:pt x="356" y="2723"/>
                    <a:pt x="331" y="2680"/>
                  </a:cubicBezTo>
                  <a:lnTo>
                    <a:pt x="331" y="2679"/>
                  </a:lnTo>
                  <a:cubicBezTo>
                    <a:pt x="330" y="2677"/>
                    <a:pt x="330" y="2676"/>
                    <a:pt x="328" y="2675"/>
                  </a:cubicBezTo>
                  <a:lnTo>
                    <a:pt x="328" y="2674"/>
                  </a:lnTo>
                  <a:cubicBezTo>
                    <a:pt x="327" y="2672"/>
                    <a:pt x="326" y="2671"/>
                    <a:pt x="325" y="2669"/>
                  </a:cubicBezTo>
                  <a:lnTo>
                    <a:pt x="325" y="2669"/>
                  </a:lnTo>
                  <a:lnTo>
                    <a:pt x="328" y="2672"/>
                  </a:lnTo>
                  <a:cubicBezTo>
                    <a:pt x="309" y="2632"/>
                    <a:pt x="290" y="2592"/>
                    <a:pt x="271" y="2551"/>
                  </a:cubicBezTo>
                  <a:cubicBezTo>
                    <a:pt x="259" y="2515"/>
                    <a:pt x="247" y="2480"/>
                    <a:pt x="238" y="2444"/>
                  </a:cubicBezTo>
                  <a:cubicBezTo>
                    <a:pt x="229" y="2400"/>
                    <a:pt x="224" y="2355"/>
                    <a:pt x="218" y="2309"/>
                  </a:cubicBezTo>
                  <a:cubicBezTo>
                    <a:pt x="212" y="2222"/>
                    <a:pt x="209" y="2134"/>
                    <a:pt x="209" y="2047"/>
                  </a:cubicBezTo>
                  <a:cubicBezTo>
                    <a:pt x="209" y="2051"/>
                    <a:pt x="209" y="2057"/>
                    <a:pt x="208" y="2061"/>
                  </a:cubicBezTo>
                  <a:cubicBezTo>
                    <a:pt x="209" y="2029"/>
                    <a:pt x="209" y="1996"/>
                    <a:pt x="212" y="1965"/>
                  </a:cubicBezTo>
                  <a:cubicBezTo>
                    <a:pt x="214" y="1934"/>
                    <a:pt x="218" y="1903"/>
                    <a:pt x="222" y="1872"/>
                  </a:cubicBezTo>
                  <a:lnTo>
                    <a:pt x="222" y="1872"/>
                  </a:lnTo>
                  <a:cubicBezTo>
                    <a:pt x="220" y="1876"/>
                    <a:pt x="220" y="1881"/>
                    <a:pt x="219" y="1885"/>
                  </a:cubicBezTo>
                  <a:cubicBezTo>
                    <a:pt x="224" y="1854"/>
                    <a:pt x="228" y="1822"/>
                    <a:pt x="234" y="1791"/>
                  </a:cubicBezTo>
                  <a:lnTo>
                    <a:pt x="258" y="1698"/>
                  </a:lnTo>
                  <a:cubicBezTo>
                    <a:pt x="292" y="1587"/>
                    <a:pt x="332" y="1480"/>
                    <a:pt x="374" y="1373"/>
                  </a:cubicBezTo>
                  <a:cubicBezTo>
                    <a:pt x="398" y="1324"/>
                    <a:pt x="420" y="1275"/>
                    <a:pt x="447" y="1229"/>
                  </a:cubicBezTo>
                  <a:cubicBezTo>
                    <a:pt x="488" y="1164"/>
                    <a:pt x="534" y="1106"/>
                    <a:pt x="581" y="1046"/>
                  </a:cubicBezTo>
                  <a:lnTo>
                    <a:pt x="584" y="1044"/>
                  </a:lnTo>
                  <a:lnTo>
                    <a:pt x="584" y="1044"/>
                  </a:lnTo>
                  <a:cubicBezTo>
                    <a:pt x="584" y="1045"/>
                    <a:pt x="583" y="1045"/>
                    <a:pt x="583" y="1046"/>
                  </a:cubicBezTo>
                  <a:cubicBezTo>
                    <a:pt x="630" y="987"/>
                    <a:pt x="679" y="928"/>
                    <a:pt x="728" y="871"/>
                  </a:cubicBezTo>
                  <a:cubicBezTo>
                    <a:pt x="777" y="816"/>
                    <a:pt x="827" y="765"/>
                    <a:pt x="879" y="714"/>
                  </a:cubicBezTo>
                  <a:cubicBezTo>
                    <a:pt x="919" y="679"/>
                    <a:pt x="960" y="646"/>
                    <a:pt x="999" y="613"/>
                  </a:cubicBezTo>
                  <a:cubicBezTo>
                    <a:pt x="1043" y="581"/>
                    <a:pt x="1084" y="549"/>
                    <a:pt x="1131" y="522"/>
                  </a:cubicBezTo>
                  <a:cubicBezTo>
                    <a:pt x="1177" y="494"/>
                    <a:pt x="1223" y="468"/>
                    <a:pt x="1269" y="442"/>
                  </a:cubicBezTo>
                  <a:cubicBezTo>
                    <a:pt x="1296" y="429"/>
                    <a:pt x="1324" y="414"/>
                    <a:pt x="1352" y="401"/>
                  </a:cubicBezTo>
                  <a:cubicBezTo>
                    <a:pt x="1375" y="391"/>
                    <a:pt x="1400" y="381"/>
                    <a:pt x="1426" y="370"/>
                  </a:cubicBezTo>
                  <a:cubicBezTo>
                    <a:pt x="1477" y="353"/>
                    <a:pt x="1528" y="337"/>
                    <a:pt x="1581" y="322"/>
                  </a:cubicBezTo>
                  <a:cubicBezTo>
                    <a:pt x="1621" y="310"/>
                    <a:pt x="1659" y="301"/>
                    <a:pt x="1699" y="292"/>
                  </a:cubicBezTo>
                  <a:cubicBezTo>
                    <a:pt x="1770" y="275"/>
                    <a:pt x="1838" y="259"/>
                    <a:pt x="1907" y="245"/>
                  </a:cubicBezTo>
                  <a:cubicBezTo>
                    <a:pt x="1945" y="239"/>
                    <a:pt x="1981" y="230"/>
                    <a:pt x="2017" y="226"/>
                  </a:cubicBezTo>
                  <a:cubicBezTo>
                    <a:pt x="2053" y="221"/>
                    <a:pt x="2088" y="218"/>
                    <a:pt x="2124" y="213"/>
                  </a:cubicBezTo>
                  <a:cubicBezTo>
                    <a:pt x="2157" y="212"/>
                    <a:pt x="2190" y="210"/>
                    <a:pt x="2222" y="209"/>
                  </a:cubicBezTo>
                  <a:cubicBezTo>
                    <a:pt x="2219" y="209"/>
                    <a:pt x="2213" y="209"/>
                    <a:pt x="2209" y="208"/>
                  </a:cubicBezTo>
                  <a:close/>
                  <a:moveTo>
                    <a:pt x="6221" y="7614"/>
                  </a:moveTo>
                  <a:lnTo>
                    <a:pt x="6221" y="7614"/>
                  </a:lnTo>
                  <a:cubicBezTo>
                    <a:pt x="6222" y="7615"/>
                    <a:pt x="6223" y="7616"/>
                    <a:pt x="6224" y="7616"/>
                  </a:cubicBezTo>
                  <a:lnTo>
                    <a:pt x="6224" y="7616"/>
                  </a:lnTo>
                  <a:cubicBezTo>
                    <a:pt x="6223" y="7615"/>
                    <a:pt x="6222" y="7615"/>
                    <a:pt x="6221" y="7614"/>
                  </a:cubicBezTo>
                  <a:close/>
                  <a:moveTo>
                    <a:pt x="6224" y="7616"/>
                  </a:moveTo>
                  <a:cubicBezTo>
                    <a:pt x="6226" y="7617"/>
                    <a:pt x="6227" y="7618"/>
                    <a:pt x="6229" y="7619"/>
                  </a:cubicBezTo>
                  <a:cubicBezTo>
                    <a:pt x="6227" y="7618"/>
                    <a:pt x="6226" y="7617"/>
                    <a:pt x="6224" y="7616"/>
                  </a:cubicBezTo>
                  <a:close/>
                  <a:moveTo>
                    <a:pt x="7891" y="8335"/>
                  </a:moveTo>
                  <a:lnTo>
                    <a:pt x="7891" y="8335"/>
                  </a:lnTo>
                  <a:cubicBezTo>
                    <a:pt x="7892" y="8335"/>
                    <a:pt x="7893" y="8336"/>
                    <a:pt x="7893" y="8336"/>
                  </a:cubicBezTo>
                  <a:lnTo>
                    <a:pt x="7893" y="8336"/>
                  </a:lnTo>
                  <a:cubicBezTo>
                    <a:pt x="7893" y="8336"/>
                    <a:pt x="7893" y="8335"/>
                    <a:pt x="7891" y="8335"/>
                  </a:cubicBezTo>
                  <a:close/>
                  <a:moveTo>
                    <a:pt x="6381" y="2789"/>
                  </a:moveTo>
                  <a:lnTo>
                    <a:pt x="6381" y="2789"/>
                  </a:lnTo>
                  <a:cubicBezTo>
                    <a:pt x="6399" y="2804"/>
                    <a:pt x="6416" y="2819"/>
                    <a:pt x="6434" y="2834"/>
                  </a:cubicBezTo>
                  <a:cubicBezTo>
                    <a:pt x="6605" y="2969"/>
                    <a:pt x="6780" y="3098"/>
                    <a:pt x="6963" y="3217"/>
                  </a:cubicBezTo>
                  <a:cubicBezTo>
                    <a:pt x="7056" y="3277"/>
                    <a:pt x="7152" y="3335"/>
                    <a:pt x="7242" y="3399"/>
                  </a:cubicBezTo>
                  <a:cubicBezTo>
                    <a:pt x="7333" y="3464"/>
                    <a:pt x="7425" y="3528"/>
                    <a:pt x="7514" y="3595"/>
                  </a:cubicBezTo>
                  <a:cubicBezTo>
                    <a:pt x="7604" y="3664"/>
                    <a:pt x="7695" y="3735"/>
                    <a:pt x="7788" y="3801"/>
                  </a:cubicBezTo>
                  <a:cubicBezTo>
                    <a:pt x="7884" y="3868"/>
                    <a:pt x="7979" y="3934"/>
                    <a:pt x="8075" y="4000"/>
                  </a:cubicBezTo>
                  <a:cubicBezTo>
                    <a:pt x="8252" y="4120"/>
                    <a:pt x="8418" y="4250"/>
                    <a:pt x="8586" y="4382"/>
                  </a:cubicBezTo>
                  <a:cubicBezTo>
                    <a:pt x="8659" y="4439"/>
                    <a:pt x="8734" y="4498"/>
                    <a:pt x="8805" y="4558"/>
                  </a:cubicBezTo>
                  <a:cubicBezTo>
                    <a:pt x="8901" y="4636"/>
                    <a:pt x="8997" y="4710"/>
                    <a:pt x="9083" y="4796"/>
                  </a:cubicBezTo>
                  <a:cubicBezTo>
                    <a:pt x="9155" y="4877"/>
                    <a:pt x="9221" y="4965"/>
                    <a:pt x="9285" y="5050"/>
                  </a:cubicBezTo>
                  <a:lnTo>
                    <a:pt x="9282" y="5047"/>
                  </a:lnTo>
                  <a:lnTo>
                    <a:pt x="9282" y="5047"/>
                  </a:lnTo>
                  <a:cubicBezTo>
                    <a:pt x="9326" y="5110"/>
                    <a:pt x="9371" y="5173"/>
                    <a:pt x="9414" y="5238"/>
                  </a:cubicBezTo>
                  <a:cubicBezTo>
                    <a:pt x="9463" y="5312"/>
                    <a:pt x="9509" y="5388"/>
                    <a:pt x="9556" y="5464"/>
                  </a:cubicBezTo>
                  <a:lnTo>
                    <a:pt x="9556" y="5464"/>
                  </a:lnTo>
                  <a:cubicBezTo>
                    <a:pt x="9576" y="5502"/>
                    <a:pt x="9600" y="5541"/>
                    <a:pt x="9618" y="5581"/>
                  </a:cubicBezTo>
                  <a:cubicBezTo>
                    <a:pt x="9638" y="5623"/>
                    <a:pt x="9656" y="5667"/>
                    <a:pt x="9676" y="5710"/>
                  </a:cubicBezTo>
                  <a:cubicBezTo>
                    <a:pt x="9692" y="5754"/>
                    <a:pt x="9711" y="5798"/>
                    <a:pt x="9722" y="5843"/>
                  </a:cubicBezTo>
                  <a:cubicBezTo>
                    <a:pt x="9737" y="5890"/>
                    <a:pt x="9750" y="5937"/>
                    <a:pt x="9765" y="5984"/>
                  </a:cubicBezTo>
                  <a:lnTo>
                    <a:pt x="9765" y="5984"/>
                  </a:lnTo>
                  <a:cubicBezTo>
                    <a:pt x="9765" y="5983"/>
                    <a:pt x="9765" y="5982"/>
                    <a:pt x="9765" y="5981"/>
                  </a:cubicBezTo>
                  <a:lnTo>
                    <a:pt x="9765" y="5981"/>
                  </a:lnTo>
                  <a:cubicBezTo>
                    <a:pt x="9765" y="5985"/>
                    <a:pt x="9766" y="5988"/>
                    <a:pt x="9767" y="5992"/>
                  </a:cubicBezTo>
                  <a:lnTo>
                    <a:pt x="9767" y="5992"/>
                  </a:lnTo>
                  <a:cubicBezTo>
                    <a:pt x="9766" y="5989"/>
                    <a:pt x="9766" y="5987"/>
                    <a:pt x="9765" y="5984"/>
                  </a:cubicBezTo>
                  <a:lnTo>
                    <a:pt x="9765" y="5984"/>
                  </a:lnTo>
                  <a:cubicBezTo>
                    <a:pt x="9765" y="5988"/>
                    <a:pt x="9766" y="5990"/>
                    <a:pt x="9767" y="5993"/>
                  </a:cubicBezTo>
                  <a:lnTo>
                    <a:pt x="9767" y="5993"/>
                  </a:lnTo>
                  <a:cubicBezTo>
                    <a:pt x="9767" y="5992"/>
                    <a:pt x="9767" y="5992"/>
                    <a:pt x="9767" y="5992"/>
                  </a:cubicBezTo>
                  <a:lnTo>
                    <a:pt x="9767" y="5992"/>
                  </a:lnTo>
                  <a:cubicBezTo>
                    <a:pt x="9767" y="5992"/>
                    <a:pt x="9767" y="5993"/>
                    <a:pt x="9768" y="5994"/>
                  </a:cubicBezTo>
                  <a:cubicBezTo>
                    <a:pt x="9767" y="5993"/>
                    <a:pt x="9767" y="5993"/>
                    <a:pt x="9767" y="5993"/>
                  </a:cubicBezTo>
                  <a:lnTo>
                    <a:pt x="9767" y="5993"/>
                  </a:lnTo>
                  <a:cubicBezTo>
                    <a:pt x="9779" y="6040"/>
                    <a:pt x="9790" y="6088"/>
                    <a:pt x="9801" y="6134"/>
                  </a:cubicBezTo>
                  <a:cubicBezTo>
                    <a:pt x="9811" y="6175"/>
                    <a:pt x="9815" y="6219"/>
                    <a:pt x="9823" y="6260"/>
                  </a:cubicBezTo>
                  <a:cubicBezTo>
                    <a:pt x="9837" y="6394"/>
                    <a:pt x="9845" y="6529"/>
                    <a:pt x="9849" y="6664"/>
                  </a:cubicBezTo>
                  <a:lnTo>
                    <a:pt x="9849" y="6669"/>
                  </a:lnTo>
                  <a:lnTo>
                    <a:pt x="9849" y="6673"/>
                  </a:lnTo>
                  <a:cubicBezTo>
                    <a:pt x="9849" y="6709"/>
                    <a:pt x="9846" y="6745"/>
                    <a:pt x="9841" y="6782"/>
                  </a:cubicBezTo>
                  <a:cubicBezTo>
                    <a:pt x="9840" y="6791"/>
                    <a:pt x="9837" y="6802"/>
                    <a:pt x="9835" y="6811"/>
                  </a:cubicBezTo>
                  <a:cubicBezTo>
                    <a:pt x="9812" y="6884"/>
                    <a:pt x="9785" y="6955"/>
                    <a:pt x="9758" y="7025"/>
                  </a:cubicBezTo>
                  <a:lnTo>
                    <a:pt x="9758" y="7025"/>
                  </a:lnTo>
                  <a:cubicBezTo>
                    <a:pt x="9758" y="7023"/>
                    <a:pt x="9758" y="7020"/>
                    <a:pt x="9759" y="7017"/>
                  </a:cubicBezTo>
                  <a:lnTo>
                    <a:pt x="9759" y="7017"/>
                  </a:lnTo>
                  <a:cubicBezTo>
                    <a:pt x="9737" y="7066"/>
                    <a:pt x="9715" y="7116"/>
                    <a:pt x="9689" y="7165"/>
                  </a:cubicBezTo>
                  <a:cubicBezTo>
                    <a:pt x="9661" y="7215"/>
                    <a:pt x="9636" y="7265"/>
                    <a:pt x="9607" y="7314"/>
                  </a:cubicBezTo>
                  <a:cubicBezTo>
                    <a:pt x="9604" y="7318"/>
                    <a:pt x="9601" y="7322"/>
                    <a:pt x="9598" y="7327"/>
                  </a:cubicBezTo>
                  <a:cubicBezTo>
                    <a:pt x="9587" y="7353"/>
                    <a:pt x="9576" y="7377"/>
                    <a:pt x="9563" y="7402"/>
                  </a:cubicBezTo>
                  <a:cubicBezTo>
                    <a:pt x="9535" y="7464"/>
                    <a:pt x="9505" y="7525"/>
                    <a:pt x="9473" y="7585"/>
                  </a:cubicBezTo>
                  <a:cubicBezTo>
                    <a:pt x="9454" y="7620"/>
                    <a:pt x="9431" y="7654"/>
                    <a:pt x="9408" y="7689"/>
                  </a:cubicBezTo>
                  <a:cubicBezTo>
                    <a:pt x="9405" y="7695"/>
                    <a:pt x="9399" y="7702"/>
                    <a:pt x="9396" y="7709"/>
                  </a:cubicBezTo>
                  <a:lnTo>
                    <a:pt x="9396" y="7712"/>
                  </a:lnTo>
                  <a:cubicBezTo>
                    <a:pt x="9393" y="7716"/>
                    <a:pt x="9392" y="7719"/>
                    <a:pt x="9391" y="7721"/>
                  </a:cubicBezTo>
                  <a:cubicBezTo>
                    <a:pt x="9356" y="7773"/>
                    <a:pt x="9316" y="7820"/>
                    <a:pt x="9278" y="7870"/>
                  </a:cubicBezTo>
                  <a:cubicBezTo>
                    <a:pt x="9278" y="7870"/>
                    <a:pt x="9278" y="7871"/>
                    <a:pt x="9277" y="7871"/>
                  </a:cubicBezTo>
                  <a:cubicBezTo>
                    <a:pt x="9275" y="7874"/>
                    <a:pt x="9273" y="7875"/>
                    <a:pt x="9270" y="7877"/>
                  </a:cubicBezTo>
                  <a:lnTo>
                    <a:pt x="9270" y="7876"/>
                  </a:lnTo>
                  <a:cubicBezTo>
                    <a:pt x="9231" y="7926"/>
                    <a:pt x="9191" y="7975"/>
                    <a:pt x="9146" y="8021"/>
                  </a:cubicBezTo>
                  <a:cubicBezTo>
                    <a:pt x="9135" y="8030"/>
                    <a:pt x="9125" y="8039"/>
                    <a:pt x="9113" y="8047"/>
                  </a:cubicBezTo>
                  <a:cubicBezTo>
                    <a:pt x="9083" y="8068"/>
                    <a:pt x="9053" y="8087"/>
                    <a:pt x="9021" y="8104"/>
                  </a:cubicBezTo>
                  <a:lnTo>
                    <a:pt x="9021" y="8103"/>
                  </a:lnTo>
                  <a:cubicBezTo>
                    <a:pt x="8985" y="8123"/>
                    <a:pt x="8949" y="8142"/>
                    <a:pt x="8914" y="8164"/>
                  </a:cubicBezTo>
                  <a:cubicBezTo>
                    <a:pt x="8881" y="8185"/>
                    <a:pt x="8847" y="8207"/>
                    <a:pt x="8813" y="8228"/>
                  </a:cubicBezTo>
                  <a:cubicBezTo>
                    <a:pt x="8793" y="8238"/>
                    <a:pt x="8773" y="8248"/>
                    <a:pt x="8753" y="8257"/>
                  </a:cubicBezTo>
                  <a:cubicBezTo>
                    <a:pt x="8664" y="8289"/>
                    <a:pt x="8573" y="8314"/>
                    <a:pt x="8480" y="8338"/>
                  </a:cubicBezTo>
                  <a:cubicBezTo>
                    <a:pt x="8432" y="8350"/>
                    <a:pt x="8386" y="8359"/>
                    <a:pt x="8338" y="8366"/>
                  </a:cubicBezTo>
                  <a:lnTo>
                    <a:pt x="8347" y="8366"/>
                  </a:lnTo>
                  <a:cubicBezTo>
                    <a:pt x="8343" y="8366"/>
                    <a:pt x="8339" y="8367"/>
                    <a:pt x="8335" y="8367"/>
                  </a:cubicBezTo>
                  <a:cubicBezTo>
                    <a:pt x="8292" y="8372"/>
                    <a:pt x="8250" y="8373"/>
                    <a:pt x="8208" y="8373"/>
                  </a:cubicBezTo>
                  <a:cubicBezTo>
                    <a:pt x="8181" y="8373"/>
                    <a:pt x="8153" y="8373"/>
                    <a:pt x="8126" y="8371"/>
                  </a:cubicBezTo>
                  <a:cubicBezTo>
                    <a:pt x="8090" y="8369"/>
                    <a:pt x="8055" y="8367"/>
                    <a:pt x="8018" y="8364"/>
                  </a:cubicBezTo>
                  <a:cubicBezTo>
                    <a:pt x="8018" y="8364"/>
                    <a:pt x="8017" y="8363"/>
                    <a:pt x="8017" y="8363"/>
                  </a:cubicBezTo>
                  <a:cubicBezTo>
                    <a:pt x="8016" y="8363"/>
                    <a:pt x="8016" y="8363"/>
                    <a:pt x="8016" y="8364"/>
                  </a:cubicBezTo>
                  <a:lnTo>
                    <a:pt x="8016" y="8364"/>
                  </a:lnTo>
                  <a:cubicBezTo>
                    <a:pt x="7974" y="8357"/>
                    <a:pt x="7933" y="8347"/>
                    <a:pt x="7893" y="8336"/>
                  </a:cubicBezTo>
                  <a:lnTo>
                    <a:pt x="7893" y="8336"/>
                  </a:lnTo>
                  <a:cubicBezTo>
                    <a:pt x="7894" y="8336"/>
                    <a:pt x="7894" y="8336"/>
                    <a:pt x="7894" y="8336"/>
                  </a:cubicBezTo>
                  <a:lnTo>
                    <a:pt x="7894" y="8336"/>
                  </a:lnTo>
                  <a:cubicBezTo>
                    <a:pt x="7756" y="8297"/>
                    <a:pt x="7618" y="8258"/>
                    <a:pt x="7483" y="8206"/>
                  </a:cubicBezTo>
                  <a:cubicBezTo>
                    <a:pt x="7341" y="8154"/>
                    <a:pt x="7193" y="8111"/>
                    <a:pt x="7050" y="8050"/>
                  </a:cubicBezTo>
                  <a:cubicBezTo>
                    <a:pt x="6908" y="7983"/>
                    <a:pt x="6771" y="7908"/>
                    <a:pt x="6630" y="7838"/>
                  </a:cubicBezTo>
                  <a:cubicBezTo>
                    <a:pt x="6562" y="7803"/>
                    <a:pt x="6492" y="7769"/>
                    <a:pt x="6425" y="7732"/>
                  </a:cubicBezTo>
                  <a:cubicBezTo>
                    <a:pt x="6356" y="7693"/>
                    <a:pt x="6286" y="7653"/>
                    <a:pt x="6218" y="7613"/>
                  </a:cubicBezTo>
                  <a:lnTo>
                    <a:pt x="6218" y="7613"/>
                  </a:lnTo>
                  <a:cubicBezTo>
                    <a:pt x="6219" y="7613"/>
                    <a:pt x="6220" y="7614"/>
                    <a:pt x="6221" y="7614"/>
                  </a:cubicBezTo>
                  <a:lnTo>
                    <a:pt x="6221" y="7614"/>
                  </a:lnTo>
                  <a:cubicBezTo>
                    <a:pt x="5965" y="7460"/>
                    <a:pt x="5710" y="7309"/>
                    <a:pt x="5465" y="7138"/>
                  </a:cubicBezTo>
                  <a:cubicBezTo>
                    <a:pt x="5220" y="6968"/>
                    <a:pt x="4979" y="6793"/>
                    <a:pt x="4735" y="6622"/>
                  </a:cubicBezTo>
                  <a:cubicBezTo>
                    <a:pt x="4648" y="6560"/>
                    <a:pt x="4558" y="6501"/>
                    <a:pt x="4470" y="6438"/>
                  </a:cubicBezTo>
                  <a:cubicBezTo>
                    <a:pt x="4393" y="6384"/>
                    <a:pt x="4317" y="6328"/>
                    <a:pt x="4241" y="6271"/>
                  </a:cubicBezTo>
                  <a:cubicBezTo>
                    <a:pt x="4251" y="6268"/>
                    <a:pt x="4259" y="6266"/>
                    <a:pt x="4269" y="6263"/>
                  </a:cubicBezTo>
                  <a:cubicBezTo>
                    <a:pt x="4336" y="6244"/>
                    <a:pt x="4402" y="6227"/>
                    <a:pt x="4468" y="6199"/>
                  </a:cubicBezTo>
                  <a:cubicBezTo>
                    <a:pt x="4610" y="6136"/>
                    <a:pt x="4751" y="6066"/>
                    <a:pt x="4878" y="5977"/>
                  </a:cubicBezTo>
                  <a:cubicBezTo>
                    <a:pt x="4957" y="5921"/>
                    <a:pt x="5035" y="5865"/>
                    <a:pt x="5108" y="5803"/>
                  </a:cubicBezTo>
                  <a:cubicBezTo>
                    <a:pt x="5181" y="5742"/>
                    <a:pt x="5254" y="5680"/>
                    <a:pt x="5325" y="5616"/>
                  </a:cubicBezTo>
                  <a:cubicBezTo>
                    <a:pt x="5387" y="5560"/>
                    <a:pt x="5446" y="5503"/>
                    <a:pt x="5503" y="5446"/>
                  </a:cubicBezTo>
                  <a:cubicBezTo>
                    <a:pt x="5575" y="5374"/>
                    <a:pt x="5638" y="5296"/>
                    <a:pt x="5699" y="5219"/>
                  </a:cubicBezTo>
                  <a:cubicBezTo>
                    <a:pt x="5810" y="5079"/>
                    <a:pt x="5913" y="4935"/>
                    <a:pt x="6007" y="4785"/>
                  </a:cubicBezTo>
                  <a:cubicBezTo>
                    <a:pt x="6105" y="4629"/>
                    <a:pt x="6192" y="4462"/>
                    <a:pt x="6250" y="4289"/>
                  </a:cubicBezTo>
                  <a:cubicBezTo>
                    <a:pt x="6307" y="4113"/>
                    <a:pt x="6357" y="3934"/>
                    <a:pt x="6393" y="3753"/>
                  </a:cubicBezTo>
                  <a:cubicBezTo>
                    <a:pt x="6432" y="3551"/>
                    <a:pt x="6450" y="3342"/>
                    <a:pt x="6432" y="3136"/>
                  </a:cubicBezTo>
                  <a:cubicBezTo>
                    <a:pt x="6424" y="3026"/>
                    <a:pt x="6414" y="2914"/>
                    <a:pt x="6386" y="2806"/>
                  </a:cubicBezTo>
                  <a:cubicBezTo>
                    <a:pt x="6385" y="2801"/>
                    <a:pt x="6383" y="2796"/>
                    <a:pt x="6381" y="2789"/>
                  </a:cubicBezTo>
                  <a:close/>
                  <a:moveTo>
                    <a:pt x="2231" y="0"/>
                  </a:moveTo>
                  <a:cubicBezTo>
                    <a:pt x="2175" y="0"/>
                    <a:pt x="2119" y="4"/>
                    <a:pt x="2062" y="11"/>
                  </a:cubicBezTo>
                  <a:cubicBezTo>
                    <a:pt x="1956" y="24"/>
                    <a:pt x="1852" y="43"/>
                    <a:pt x="1749" y="68"/>
                  </a:cubicBezTo>
                  <a:cubicBezTo>
                    <a:pt x="1646" y="93"/>
                    <a:pt x="1540" y="114"/>
                    <a:pt x="1439" y="147"/>
                  </a:cubicBezTo>
                  <a:cubicBezTo>
                    <a:pt x="1381" y="167"/>
                    <a:pt x="1323" y="187"/>
                    <a:pt x="1268" y="212"/>
                  </a:cubicBezTo>
                  <a:cubicBezTo>
                    <a:pt x="1220" y="235"/>
                    <a:pt x="1172" y="260"/>
                    <a:pt x="1125" y="286"/>
                  </a:cubicBezTo>
                  <a:cubicBezTo>
                    <a:pt x="944" y="384"/>
                    <a:pt x="779" y="512"/>
                    <a:pt x="640" y="662"/>
                  </a:cubicBezTo>
                  <a:cubicBezTo>
                    <a:pt x="563" y="744"/>
                    <a:pt x="494" y="831"/>
                    <a:pt x="423" y="916"/>
                  </a:cubicBezTo>
                  <a:cubicBezTo>
                    <a:pt x="388" y="960"/>
                    <a:pt x="352" y="1003"/>
                    <a:pt x="320" y="1049"/>
                  </a:cubicBezTo>
                  <a:cubicBezTo>
                    <a:pt x="288" y="1097"/>
                    <a:pt x="254" y="1146"/>
                    <a:pt x="229" y="1199"/>
                  </a:cubicBezTo>
                  <a:cubicBezTo>
                    <a:pt x="218" y="1225"/>
                    <a:pt x="205" y="1252"/>
                    <a:pt x="193" y="1276"/>
                  </a:cubicBezTo>
                  <a:cubicBezTo>
                    <a:pt x="170" y="1327"/>
                    <a:pt x="150" y="1380"/>
                    <a:pt x="131" y="1432"/>
                  </a:cubicBezTo>
                  <a:cubicBezTo>
                    <a:pt x="114" y="1478"/>
                    <a:pt x="97" y="1524"/>
                    <a:pt x="82" y="1569"/>
                  </a:cubicBezTo>
                  <a:cubicBezTo>
                    <a:pt x="73" y="1599"/>
                    <a:pt x="63" y="1628"/>
                    <a:pt x="56" y="1658"/>
                  </a:cubicBezTo>
                  <a:cubicBezTo>
                    <a:pt x="47" y="1688"/>
                    <a:pt x="38" y="1716"/>
                    <a:pt x="33" y="1746"/>
                  </a:cubicBezTo>
                  <a:cubicBezTo>
                    <a:pt x="25" y="1801"/>
                    <a:pt x="15" y="1854"/>
                    <a:pt x="10" y="1910"/>
                  </a:cubicBezTo>
                  <a:cubicBezTo>
                    <a:pt x="5" y="1964"/>
                    <a:pt x="2" y="2019"/>
                    <a:pt x="2" y="2075"/>
                  </a:cubicBezTo>
                  <a:cubicBezTo>
                    <a:pt x="2" y="2129"/>
                    <a:pt x="1" y="2184"/>
                    <a:pt x="5" y="2239"/>
                  </a:cubicBezTo>
                  <a:cubicBezTo>
                    <a:pt x="9" y="2296"/>
                    <a:pt x="11" y="2354"/>
                    <a:pt x="20" y="2410"/>
                  </a:cubicBezTo>
                  <a:cubicBezTo>
                    <a:pt x="37" y="2511"/>
                    <a:pt x="66" y="2608"/>
                    <a:pt x="110" y="2701"/>
                  </a:cubicBezTo>
                  <a:cubicBezTo>
                    <a:pt x="160" y="2800"/>
                    <a:pt x="213" y="2895"/>
                    <a:pt x="278" y="2984"/>
                  </a:cubicBezTo>
                  <a:cubicBezTo>
                    <a:pt x="344" y="3076"/>
                    <a:pt x="413" y="3165"/>
                    <a:pt x="482" y="3254"/>
                  </a:cubicBezTo>
                  <a:cubicBezTo>
                    <a:pt x="549" y="3341"/>
                    <a:pt x="618" y="3426"/>
                    <a:pt x="690" y="3509"/>
                  </a:cubicBezTo>
                  <a:cubicBezTo>
                    <a:pt x="758" y="3586"/>
                    <a:pt x="832" y="3656"/>
                    <a:pt x="903" y="3730"/>
                  </a:cubicBezTo>
                  <a:cubicBezTo>
                    <a:pt x="1057" y="3887"/>
                    <a:pt x="1209" y="4046"/>
                    <a:pt x="1364" y="4202"/>
                  </a:cubicBezTo>
                  <a:cubicBezTo>
                    <a:pt x="1439" y="4278"/>
                    <a:pt x="1516" y="4356"/>
                    <a:pt x="1594" y="4429"/>
                  </a:cubicBezTo>
                  <a:cubicBezTo>
                    <a:pt x="1676" y="4506"/>
                    <a:pt x="1758" y="4580"/>
                    <a:pt x="1838" y="4656"/>
                  </a:cubicBezTo>
                  <a:cubicBezTo>
                    <a:pt x="1996" y="4807"/>
                    <a:pt x="2150" y="4961"/>
                    <a:pt x="2318" y="5101"/>
                  </a:cubicBezTo>
                  <a:cubicBezTo>
                    <a:pt x="2653" y="5384"/>
                    <a:pt x="3013" y="5635"/>
                    <a:pt x="3369" y="5889"/>
                  </a:cubicBezTo>
                  <a:cubicBezTo>
                    <a:pt x="3552" y="6022"/>
                    <a:pt x="3736" y="6153"/>
                    <a:pt x="3918" y="6288"/>
                  </a:cubicBezTo>
                  <a:cubicBezTo>
                    <a:pt x="4094" y="6419"/>
                    <a:pt x="4268" y="6551"/>
                    <a:pt x="4449" y="6677"/>
                  </a:cubicBezTo>
                  <a:cubicBezTo>
                    <a:pt x="4629" y="6802"/>
                    <a:pt x="4809" y="6930"/>
                    <a:pt x="4989" y="7056"/>
                  </a:cubicBezTo>
                  <a:cubicBezTo>
                    <a:pt x="5167" y="7183"/>
                    <a:pt x="5344" y="7313"/>
                    <a:pt x="5528" y="7431"/>
                  </a:cubicBezTo>
                  <a:cubicBezTo>
                    <a:pt x="5719" y="7554"/>
                    <a:pt x="5915" y="7670"/>
                    <a:pt x="6110" y="7788"/>
                  </a:cubicBezTo>
                  <a:cubicBezTo>
                    <a:pt x="6292" y="7900"/>
                    <a:pt x="6483" y="7991"/>
                    <a:pt x="6671" y="8092"/>
                  </a:cubicBezTo>
                  <a:cubicBezTo>
                    <a:pt x="6769" y="8143"/>
                    <a:pt x="6865" y="8194"/>
                    <a:pt x="6966" y="8240"/>
                  </a:cubicBezTo>
                  <a:cubicBezTo>
                    <a:pt x="7063" y="8285"/>
                    <a:pt x="7167" y="8317"/>
                    <a:pt x="7270" y="8351"/>
                  </a:cubicBezTo>
                  <a:cubicBezTo>
                    <a:pt x="7372" y="8386"/>
                    <a:pt x="7471" y="8425"/>
                    <a:pt x="7575" y="8459"/>
                  </a:cubicBezTo>
                  <a:cubicBezTo>
                    <a:pt x="7674" y="8491"/>
                    <a:pt x="7776" y="8519"/>
                    <a:pt x="7876" y="8547"/>
                  </a:cubicBezTo>
                  <a:cubicBezTo>
                    <a:pt x="7977" y="8574"/>
                    <a:pt x="8080" y="8578"/>
                    <a:pt x="8185" y="8580"/>
                  </a:cubicBezTo>
                  <a:cubicBezTo>
                    <a:pt x="8198" y="8580"/>
                    <a:pt x="8211" y="8580"/>
                    <a:pt x="8224" y="8580"/>
                  </a:cubicBezTo>
                  <a:cubicBezTo>
                    <a:pt x="8309" y="8580"/>
                    <a:pt x="8393" y="8572"/>
                    <a:pt x="8477" y="8553"/>
                  </a:cubicBezTo>
                  <a:cubicBezTo>
                    <a:pt x="8529" y="8542"/>
                    <a:pt x="8581" y="8528"/>
                    <a:pt x="8633" y="8513"/>
                  </a:cubicBezTo>
                  <a:cubicBezTo>
                    <a:pt x="8679" y="8500"/>
                    <a:pt x="8724" y="8489"/>
                    <a:pt x="8768" y="8474"/>
                  </a:cubicBezTo>
                  <a:cubicBezTo>
                    <a:pt x="8804" y="8460"/>
                    <a:pt x="8843" y="8448"/>
                    <a:pt x="8877" y="8429"/>
                  </a:cubicBezTo>
                  <a:cubicBezTo>
                    <a:pt x="8910" y="8413"/>
                    <a:pt x="8942" y="8394"/>
                    <a:pt x="8973" y="8376"/>
                  </a:cubicBezTo>
                  <a:cubicBezTo>
                    <a:pt x="9009" y="8352"/>
                    <a:pt x="9045" y="8329"/>
                    <a:pt x="9081" y="8308"/>
                  </a:cubicBezTo>
                  <a:cubicBezTo>
                    <a:pt x="9142" y="8274"/>
                    <a:pt x="9206" y="8242"/>
                    <a:pt x="9259" y="8196"/>
                  </a:cubicBezTo>
                  <a:cubicBezTo>
                    <a:pt x="9318" y="8145"/>
                    <a:pt x="9365" y="8087"/>
                    <a:pt x="9414" y="8026"/>
                  </a:cubicBezTo>
                  <a:cubicBezTo>
                    <a:pt x="9456" y="7973"/>
                    <a:pt x="9499" y="7918"/>
                    <a:pt x="9540" y="7863"/>
                  </a:cubicBezTo>
                  <a:cubicBezTo>
                    <a:pt x="9576" y="7815"/>
                    <a:pt x="9598" y="7761"/>
                    <a:pt x="9627" y="7710"/>
                  </a:cubicBezTo>
                  <a:cubicBezTo>
                    <a:pt x="9640" y="7689"/>
                    <a:pt x="9653" y="7669"/>
                    <a:pt x="9666" y="7649"/>
                  </a:cubicBezTo>
                  <a:cubicBezTo>
                    <a:pt x="9675" y="7634"/>
                    <a:pt x="9682" y="7619"/>
                    <a:pt x="9689" y="7605"/>
                  </a:cubicBezTo>
                  <a:cubicBezTo>
                    <a:pt x="9695" y="7593"/>
                    <a:pt x="9701" y="7581"/>
                    <a:pt x="9707" y="7568"/>
                  </a:cubicBezTo>
                  <a:cubicBezTo>
                    <a:pt x="9718" y="7543"/>
                    <a:pt x="9730" y="7517"/>
                    <a:pt x="9746" y="7494"/>
                  </a:cubicBezTo>
                  <a:cubicBezTo>
                    <a:pt x="9746" y="7490"/>
                    <a:pt x="9746" y="7488"/>
                    <a:pt x="9744" y="7485"/>
                  </a:cubicBezTo>
                  <a:cubicBezTo>
                    <a:pt x="9753" y="7468"/>
                    <a:pt x="9763" y="7452"/>
                    <a:pt x="9773" y="7436"/>
                  </a:cubicBezTo>
                  <a:cubicBezTo>
                    <a:pt x="9819" y="7354"/>
                    <a:pt x="9867" y="7269"/>
                    <a:pt x="9907" y="7184"/>
                  </a:cubicBezTo>
                  <a:cubicBezTo>
                    <a:pt x="9952" y="7089"/>
                    <a:pt x="9994" y="6993"/>
                    <a:pt x="10021" y="6893"/>
                  </a:cubicBezTo>
                  <a:cubicBezTo>
                    <a:pt x="10031" y="6862"/>
                    <a:pt x="10040" y="6831"/>
                    <a:pt x="10043" y="6799"/>
                  </a:cubicBezTo>
                  <a:cubicBezTo>
                    <a:pt x="10048" y="6761"/>
                    <a:pt x="10050" y="6725"/>
                    <a:pt x="10051" y="6688"/>
                  </a:cubicBezTo>
                  <a:cubicBezTo>
                    <a:pt x="10052" y="6642"/>
                    <a:pt x="10051" y="6596"/>
                    <a:pt x="10048" y="6550"/>
                  </a:cubicBezTo>
                  <a:cubicBezTo>
                    <a:pt x="10046" y="6497"/>
                    <a:pt x="10045" y="6443"/>
                    <a:pt x="10041" y="6390"/>
                  </a:cubicBezTo>
                  <a:cubicBezTo>
                    <a:pt x="10037" y="6337"/>
                    <a:pt x="10035" y="6282"/>
                    <a:pt x="10026" y="6229"/>
                  </a:cubicBezTo>
                  <a:cubicBezTo>
                    <a:pt x="10007" y="6126"/>
                    <a:pt x="9991" y="6023"/>
                    <a:pt x="9961" y="5921"/>
                  </a:cubicBezTo>
                  <a:cubicBezTo>
                    <a:pt x="9929" y="5813"/>
                    <a:pt x="9898" y="5704"/>
                    <a:pt x="9851" y="5600"/>
                  </a:cubicBezTo>
                  <a:cubicBezTo>
                    <a:pt x="9829" y="5546"/>
                    <a:pt x="9804" y="5493"/>
                    <a:pt x="9777" y="5441"/>
                  </a:cubicBezTo>
                  <a:cubicBezTo>
                    <a:pt x="9751" y="5393"/>
                    <a:pt x="9726" y="5347"/>
                    <a:pt x="9700" y="5301"/>
                  </a:cubicBezTo>
                  <a:cubicBezTo>
                    <a:pt x="9587" y="5114"/>
                    <a:pt x="9460" y="4936"/>
                    <a:pt x="9325" y="4765"/>
                  </a:cubicBezTo>
                  <a:cubicBezTo>
                    <a:pt x="9272" y="4697"/>
                    <a:pt x="9219" y="4631"/>
                    <a:pt x="9154" y="4576"/>
                  </a:cubicBezTo>
                  <a:cubicBezTo>
                    <a:pt x="9116" y="4544"/>
                    <a:pt x="9077" y="4513"/>
                    <a:pt x="9039" y="4482"/>
                  </a:cubicBezTo>
                  <a:cubicBezTo>
                    <a:pt x="8952" y="4413"/>
                    <a:pt x="8866" y="4341"/>
                    <a:pt x="8778" y="4271"/>
                  </a:cubicBezTo>
                  <a:cubicBezTo>
                    <a:pt x="8607" y="4134"/>
                    <a:pt x="8433" y="4000"/>
                    <a:pt x="8253" y="3873"/>
                  </a:cubicBezTo>
                  <a:cubicBezTo>
                    <a:pt x="8077" y="3749"/>
                    <a:pt x="7900" y="3629"/>
                    <a:pt x="7727" y="3499"/>
                  </a:cubicBezTo>
                  <a:cubicBezTo>
                    <a:pt x="7641" y="3432"/>
                    <a:pt x="7552" y="3365"/>
                    <a:pt x="7461" y="3300"/>
                  </a:cubicBezTo>
                  <a:cubicBezTo>
                    <a:pt x="7370" y="3237"/>
                    <a:pt x="7277" y="3176"/>
                    <a:pt x="7185" y="3116"/>
                  </a:cubicBezTo>
                  <a:cubicBezTo>
                    <a:pt x="7088" y="3055"/>
                    <a:pt x="6989" y="2993"/>
                    <a:pt x="6897" y="2926"/>
                  </a:cubicBezTo>
                  <a:cubicBezTo>
                    <a:pt x="6803" y="2859"/>
                    <a:pt x="6711" y="2790"/>
                    <a:pt x="6621" y="2720"/>
                  </a:cubicBezTo>
                  <a:lnTo>
                    <a:pt x="6621" y="2720"/>
                  </a:lnTo>
                  <a:cubicBezTo>
                    <a:pt x="6621" y="2720"/>
                    <a:pt x="6621" y="2720"/>
                    <a:pt x="6621" y="2720"/>
                  </a:cubicBezTo>
                  <a:cubicBezTo>
                    <a:pt x="6397" y="2540"/>
                    <a:pt x="6173" y="2356"/>
                    <a:pt x="5951" y="2170"/>
                  </a:cubicBezTo>
                  <a:cubicBezTo>
                    <a:pt x="5724" y="1982"/>
                    <a:pt x="5495" y="1799"/>
                    <a:pt x="5262" y="1621"/>
                  </a:cubicBezTo>
                  <a:cubicBezTo>
                    <a:pt x="5093" y="1491"/>
                    <a:pt x="4918" y="1367"/>
                    <a:pt x="4748" y="1239"/>
                  </a:cubicBezTo>
                  <a:cubicBezTo>
                    <a:pt x="4661" y="1174"/>
                    <a:pt x="4576" y="1110"/>
                    <a:pt x="4488" y="1047"/>
                  </a:cubicBezTo>
                  <a:cubicBezTo>
                    <a:pt x="4396" y="981"/>
                    <a:pt x="4302" y="918"/>
                    <a:pt x="4207" y="854"/>
                  </a:cubicBezTo>
                  <a:cubicBezTo>
                    <a:pt x="4113" y="794"/>
                    <a:pt x="4019" y="734"/>
                    <a:pt x="3925" y="672"/>
                  </a:cubicBezTo>
                  <a:cubicBezTo>
                    <a:pt x="3885" y="646"/>
                    <a:pt x="3844" y="620"/>
                    <a:pt x="3804" y="594"/>
                  </a:cubicBezTo>
                  <a:cubicBezTo>
                    <a:pt x="3778" y="578"/>
                    <a:pt x="3752" y="560"/>
                    <a:pt x="3725" y="544"/>
                  </a:cubicBezTo>
                  <a:cubicBezTo>
                    <a:pt x="3709" y="533"/>
                    <a:pt x="3690" y="521"/>
                    <a:pt x="3672" y="512"/>
                  </a:cubicBezTo>
                  <a:cubicBezTo>
                    <a:pt x="3657" y="502"/>
                    <a:pt x="3641" y="494"/>
                    <a:pt x="3626" y="486"/>
                  </a:cubicBezTo>
                  <a:lnTo>
                    <a:pt x="3626" y="486"/>
                  </a:lnTo>
                  <a:cubicBezTo>
                    <a:pt x="3626" y="486"/>
                    <a:pt x="3627" y="486"/>
                    <a:pt x="3627" y="486"/>
                  </a:cubicBezTo>
                  <a:cubicBezTo>
                    <a:pt x="3526" y="426"/>
                    <a:pt x="3421" y="374"/>
                    <a:pt x="3315" y="322"/>
                  </a:cubicBezTo>
                  <a:cubicBezTo>
                    <a:pt x="3207" y="270"/>
                    <a:pt x="3102" y="219"/>
                    <a:pt x="2994" y="170"/>
                  </a:cubicBezTo>
                  <a:cubicBezTo>
                    <a:pt x="2901" y="127"/>
                    <a:pt x="2808" y="84"/>
                    <a:pt x="2707" y="63"/>
                  </a:cubicBezTo>
                  <a:cubicBezTo>
                    <a:pt x="2601" y="39"/>
                    <a:pt x="2495" y="18"/>
                    <a:pt x="2387" y="8"/>
                  </a:cubicBezTo>
                  <a:cubicBezTo>
                    <a:pt x="2335" y="3"/>
                    <a:pt x="2283" y="0"/>
                    <a:pt x="2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32"/>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38"/>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2000" fill="hold"/>
                                        <p:tgtEl>
                                          <p:spTgt spid="4"/>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924"/>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2000" fill="hold"/>
                                        <p:tgtEl>
                                          <p:spTgt spid="22"/>
                                        </p:tgtEl>
                                        <p:attrNameLst>
                                          <p:attrName>r</p:attrName>
                                        </p:attrNameLst>
                                      </p:cBhvr>
                                    </p:animRot>
                                  </p:childTnLst>
                                </p:cTn>
                              </p:par>
                              <p:par>
                                <p:cTn id="15" presetID="32" presetClass="emph" presetSubtype="0" repeatCount="indefinite" fill="hold" nodeType="withEffect">
                                  <p:stCondLst>
                                    <p:cond delay="0"/>
                                  </p:stCondLst>
                                  <p:childTnLst>
                                    <p:animRot by="120000">
                                      <p:cBhvr>
                                        <p:cTn id="16" dur="200" fill="hold">
                                          <p:stCondLst>
                                            <p:cond delay="0"/>
                                          </p:stCondLst>
                                        </p:cTn>
                                        <p:tgtEl>
                                          <p:spTgt spid="940"/>
                                        </p:tgtEl>
                                        <p:attrNameLst>
                                          <p:attrName>r</p:attrName>
                                        </p:attrNameLst>
                                      </p:cBhvr>
                                    </p:animRot>
                                    <p:animRot by="-240000">
                                      <p:cBhvr>
                                        <p:cTn id="17" dur="400" fill="hold">
                                          <p:stCondLst>
                                            <p:cond delay="400"/>
                                          </p:stCondLst>
                                        </p:cTn>
                                        <p:tgtEl>
                                          <p:spTgt spid="940"/>
                                        </p:tgtEl>
                                        <p:attrNameLst>
                                          <p:attrName>r</p:attrName>
                                        </p:attrNameLst>
                                      </p:cBhvr>
                                    </p:animRot>
                                    <p:animRot by="240000">
                                      <p:cBhvr>
                                        <p:cTn id="18" dur="400" fill="hold">
                                          <p:stCondLst>
                                            <p:cond delay="800"/>
                                          </p:stCondLst>
                                        </p:cTn>
                                        <p:tgtEl>
                                          <p:spTgt spid="940"/>
                                        </p:tgtEl>
                                        <p:attrNameLst>
                                          <p:attrName>r</p:attrName>
                                        </p:attrNameLst>
                                      </p:cBhvr>
                                    </p:animRot>
                                    <p:animRot by="-240000">
                                      <p:cBhvr>
                                        <p:cTn id="19" dur="400" fill="hold">
                                          <p:stCondLst>
                                            <p:cond delay="1200"/>
                                          </p:stCondLst>
                                        </p:cTn>
                                        <p:tgtEl>
                                          <p:spTgt spid="940"/>
                                        </p:tgtEl>
                                        <p:attrNameLst>
                                          <p:attrName>r</p:attrName>
                                        </p:attrNameLst>
                                      </p:cBhvr>
                                    </p:animRot>
                                    <p:animRot by="120000">
                                      <p:cBhvr>
                                        <p:cTn id="20" dur="400" fill="hold">
                                          <p:stCondLst>
                                            <p:cond delay="1600"/>
                                          </p:stCondLst>
                                        </p:cTn>
                                        <p:tgtEl>
                                          <p:spTgt spid="940"/>
                                        </p:tgtEl>
                                        <p:attrNameLst>
                                          <p:attrName>r</p:attrName>
                                        </p:attrNameLst>
                                      </p:cBhvr>
                                    </p:animRot>
                                  </p:childTnLst>
                                </p:cTn>
                              </p:par>
                              <p:par>
                                <p:cTn id="21" presetID="32" presetClass="emph" presetSubtype="0" repeatCount="indefinite" fill="hold" nodeType="withEffect">
                                  <p:stCondLst>
                                    <p:cond delay="0"/>
                                  </p:stCondLst>
                                  <p:childTnLst>
                                    <p:animRot by="120000">
                                      <p:cBhvr>
                                        <p:cTn id="22" dur="200" fill="hold">
                                          <p:stCondLst>
                                            <p:cond delay="0"/>
                                          </p:stCondLst>
                                        </p:cTn>
                                        <p:tgtEl>
                                          <p:spTgt spid="2"/>
                                        </p:tgtEl>
                                        <p:attrNameLst>
                                          <p:attrName>r</p:attrName>
                                        </p:attrNameLst>
                                      </p:cBhvr>
                                    </p:animRot>
                                    <p:animRot by="-240000">
                                      <p:cBhvr>
                                        <p:cTn id="23" dur="400" fill="hold">
                                          <p:stCondLst>
                                            <p:cond delay="400"/>
                                          </p:stCondLst>
                                        </p:cTn>
                                        <p:tgtEl>
                                          <p:spTgt spid="2"/>
                                        </p:tgtEl>
                                        <p:attrNameLst>
                                          <p:attrName>r</p:attrName>
                                        </p:attrNameLst>
                                      </p:cBhvr>
                                    </p:animRot>
                                    <p:animRot by="240000">
                                      <p:cBhvr>
                                        <p:cTn id="24" dur="400" fill="hold">
                                          <p:stCondLst>
                                            <p:cond delay="800"/>
                                          </p:stCondLst>
                                        </p:cTn>
                                        <p:tgtEl>
                                          <p:spTgt spid="2"/>
                                        </p:tgtEl>
                                        <p:attrNameLst>
                                          <p:attrName>r</p:attrName>
                                        </p:attrNameLst>
                                      </p:cBhvr>
                                    </p:animRot>
                                    <p:animRot by="-240000">
                                      <p:cBhvr>
                                        <p:cTn id="25" dur="400" fill="hold">
                                          <p:stCondLst>
                                            <p:cond delay="1200"/>
                                          </p:stCondLst>
                                        </p:cTn>
                                        <p:tgtEl>
                                          <p:spTgt spid="2"/>
                                        </p:tgtEl>
                                        <p:attrNameLst>
                                          <p:attrName>r</p:attrName>
                                        </p:attrNameLst>
                                      </p:cBhvr>
                                    </p:animRot>
                                    <p:animRot by="120000">
                                      <p:cBhvr>
                                        <p:cTn id="26" dur="400" fill="hold">
                                          <p:stCondLst>
                                            <p:cond delay="1600"/>
                                          </p:stCondLst>
                                        </p:cTn>
                                        <p:tgtEl>
                                          <p:spTgt spid="2"/>
                                        </p:tgtEl>
                                        <p:attrNameLst>
                                          <p:attrName>r</p:attrName>
                                        </p:attrNameLst>
                                      </p:cBhvr>
                                    </p:animRot>
                                  </p:childTnLst>
                                </p:cTn>
                              </p:par>
                              <p:par>
                                <p:cTn id="27" presetID="8" presetClass="emph" presetSubtype="0" repeatCount="indefinite" fill="hold" nodeType="withEffect">
                                  <p:stCondLst>
                                    <p:cond delay="0"/>
                                  </p:stCondLst>
                                  <p:childTnLst>
                                    <p:animRot by="21600000">
                                      <p:cBhvr>
                                        <p:cTn id="28" dur="2000" fill="hold"/>
                                        <p:tgtEl>
                                          <p:spTgt spid="886"/>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39"/>
                                        </p:tgtEl>
                                        <p:attrNameLst>
                                          <p:attrName>style.visibility</p:attrName>
                                        </p:attrNameLst>
                                      </p:cBhvr>
                                      <p:to>
                                        <p:strVal val="visible"/>
                                      </p:to>
                                    </p:set>
                                    <p:animEffect transition="in" filter="randombar(horizontal)">
                                      <p:cBhvr>
                                        <p:cTn id="33" dur="2000"/>
                                        <p:tgtEl>
                                          <p:spTgt spid="839"/>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838"/>
                                        </p:tgtEl>
                                        <p:attrNameLst>
                                          <p:attrName>style.visibility</p:attrName>
                                        </p:attrNameLst>
                                      </p:cBhvr>
                                      <p:to>
                                        <p:strVal val="visible"/>
                                      </p:to>
                                    </p:set>
                                    <p:animEffect transition="in" filter="randombar(horizontal)">
                                      <p:cBhvr>
                                        <p:cTn id="36" dur="2000"/>
                                        <p:tgtEl>
                                          <p:spTgt spid="838"/>
                                        </p:tgtEl>
                                      </p:cBhvr>
                                    </p:animEffect>
                                  </p:childTnLst>
                                </p:cTn>
                              </p:par>
                              <p:par>
                                <p:cTn id="37" presetID="2" presetClass="entr" presetSubtype="4" fill="hold" nodeType="withEffect">
                                  <p:stCondLst>
                                    <p:cond delay="0"/>
                                  </p:stCondLst>
                                  <p:childTnLst>
                                    <p:set>
                                      <p:cBhvr>
                                        <p:cTn id="38" dur="1" fill="hold">
                                          <p:stCondLst>
                                            <p:cond delay="0"/>
                                          </p:stCondLst>
                                        </p:cTn>
                                        <p:tgtEl>
                                          <p:spTgt spid="536"/>
                                        </p:tgtEl>
                                        <p:attrNameLst>
                                          <p:attrName>style.visibility</p:attrName>
                                        </p:attrNameLst>
                                      </p:cBhvr>
                                      <p:to>
                                        <p:strVal val="visible"/>
                                      </p:to>
                                    </p:set>
                                    <p:anim calcmode="lin" valueType="num">
                                      <p:cBhvr additive="base">
                                        <p:cTn id="39" dur="500" fill="hold"/>
                                        <p:tgtEl>
                                          <p:spTgt spid="536"/>
                                        </p:tgtEl>
                                        <p:attrNameLst>
                                          <p:attrName>ppt_x</p:attrName>
                                        </p:attrNameLst>
                                      </p:cBhvr>
                                      <p:tavLst>
                                        <p:tav tm="0">
                                          <p:val>
                                            <p:strVal val="#ppt_x"/>
                                          </p:val>
                                        </p:tav>
                                        <p:tav tm="100000">
                                          <p:val>
                                            <p:strVal val="#ppt_x"/>
                                          </p:val>
                                        </p:tav>
                                      </p:tavLst>
                                    </p:anim>
                                    <p:anim calcmode="lin" valueType="num">
                                      <p:cBhvr additive="base">
                                        <p:cTn id="40" dur="500" fill="hold"/>
                                        <p:tgtEl>
                                          <p:spTgt spid="536"/>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72"/>
                                        </p:tgtEl>
                                        <p:attrNameLst>
                                          <p:attrName>style.visibility</p:attrName>
                                        </p:attrNameLst>
                                      </p:cBhvr>
                                      <p:to>
                                        <p:strVal val="visible"/>
                                      </p:to>
                                    </p:set>
                                    <p:animEffect transition="in" filter="fade">
                                      <p:cBhvr>
                                        <p:cTn id="43" dur="1000"/>
                                        <p:tgtEl>
                                          <p:spTgt spid="572"/>
                                        </p:tgtEl>
                                      </p:cBhvr>
                                    </p:animEffect>
                                  </p:childTnLst>
                                </p:cTn>
                              </p:par>
                              <p:par>
                                <p:cTn id="44" presetID="10" presetClass="entr" presetSubtype="0" fill="hold" nodeType="withEffect">
                                  <p:stCondLst>
                                    <p:cond delay="0"/>
                                  </p:stCondLst>
                                  <p:childTnLst>
                                    <p:set>
                                      <p:cBhvr>
                                        <p:cTn id="45" dur="1" fill="hold">
                                          <p:stCondLst>
                                            <p:cond delay="0"/>
                                          </p:stCondLst>
                                        </p:cTn>
                                        <p:tgtEl>
                                          <p:spTgt spid="575"/>
                                        </p:tgtEl>
                                        <p:attrNameLst>
                                          <p:attrName>style.visibility</p:attrName>
                                        </p:attrNameLst>
                                      </p:cBhvr>
                                      <p:to>
                                        <p:strVal val="visible"/>
                                      </p:to>
                                    </p:set>
                                    <p:animEffect transition="in" filter="fade">
                                      <p:cBhvr>
                                        <p:cTn id="46" dur="2000"/>
                                        <p:tgtEl>
                                          <p:spTgt spid="57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6"/>
                                        </p:tgtEl>
                                        <p:attrNameLst>
                                          <p:attrName>style.visibility</p:attrName>
                                        </p:attrNameLst>
                                      </p:cBhvr>
                                      <p:to>
                                        <p:strVal val="visible"/>
                                      </p:to>
                                    </p:set>
                                    <p:animEffect transition="in" filter="fade">
                                      <p:cBhvr>
                                        <p:cTn id="51" dur="1000"/>
                                        <p:tgtEl>
                                          <p:spTgt spid="896"/>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42"/>
                                        </p:tgtEl>
                                        <p:attrNameLst>
                                          <p:attrName>style.visibility</p:attrName>
                                        </p:attrNameLst>
                                      </p:cBhvr>
                                      <p:to>
                                        <p:strVal val="visible"/>
                                      </p:to>
                                    </p:set>
                                    <p:animEffect transition="in" filter="wipe(down)">
                                      <p:cBhvr>
                                        <p:cTn id="54" dur="1000"/>
                                        <p:tgtEl>
                                          <p:spTgt spid="8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99"/>
                                        </p:tgtEl>
                                        <p:attrNameLst>
                                          <p:attrName>style.visibility</p:attrName>
                                        </p:attrNameLst>
                                      </p:cBhvr>
                                      <p:to>
                                        <p:strVal val="visible"/>
                                      </p:to>
                                    </p:set>
                                    <p:animEffect transition="in" filter="fade">
                                      <p:cBhvr>
                                        <p:cTn id="59" dur="1000"/>
                                        <p:tgtEl>
                                          <p:spTgt spid="89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851"/>
                                        </p:tgtEl>
                                        <p:attrNameLst>
                                          <p:attrName>style.visibility</p:attrName>
                                        </p:attrNameLst>
                                      </p:cBhvr>
                                      <p:to>
                                        <p:strVal val="visible"/>
                                      </p:to>
                                    </p:set>
                                    <p:animEffect transition="in" filter="wipe(down)">
                                      <p:cBhvr>
                                        <p:cTn id="62" dur="1000"/>
                                        <p:tgtEl>
                                          <p:spTgt spid="8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98"/>
                                        </p:tgtEl>
                                        <p:attrNameLst>
                                          <p:attrName>style.visibility</p:attrName>
                                        </p:attrNameLst>
                                      </p:cBhvr>
                                      <p:to>
                                        <p:strVal val="visible"/>
                                      </p:to>
                                    </p:set>
                                    <p:animEffect transition="in" filter="fade">
                                      <p:cBhvr>
                                        <p:cTn id="67" dur="1000"/>
                                        <p:tgtEl>
                                          <p:spTgt spid="898"/>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848"/>
                                        </p:tgtEl>
                                        <p:attrNameLst>
                                          <p:attrName>style.visibility</p:attrName>
                                        </p:attrNameLst>
                                      </p:cBhvr>
                                      <p:to>
                                        <p:strVal val="visible"/>
                                      </p:to>
                                    </p:set>
                                    <p:animEffect transition="in" filter="wipe(down)">
                                      <p:cBhvr>
                                        <p:cTn id="70" dur="1000"/>
                                        <p:tgtEl>
                                          <p:spTgt spid="84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901"/>
                                        </p:tgtEl>
                                        <p:attrNameLst>
                                          <p:attrName>style.visibility</p:attrName>
                                        </p:attrNameLst>
                                      </p:cBhvr>
                                      <p:to>
                                        <p:strVal val="visible"/>
                                      </p:to>
                                    </p:set>
                                    <p:animEffect transition="in" filter="fade">
                                      <p:cBhvr>
                                        <p:cTn id="75" dur="1000"/>
                                        <p:tgtEl>
                                          <p:spTgt spid="90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857"/>
                                        </p:tgtEl>
                                        <p:attrNameLst>
                                          <p:attrName>style.visibility</p:attrName>
                                        </p:attrNameLst>
                                      </p:cBhvr>
                                      <p:to>
                                        <p:strVal val="visible"/>
                                      </p:to>
                                    </p:set>
                                    <p:animEffect transition="in" filter="wipe(down)">
                                      <p:cBhvr>
                                        <p:cTn id="78" dur="1000"/>
                                        <p:tgtEl>
                                          <p:spTgt spid="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 grpId="0" animBg="1"/>
      <p:bldP spid="839" grpId="0"/>
      <p:bldP spid="842" grpId="0"/>
      <p:bldP spid="848" grpId="0"/>
      <p:bldP spid="851" grpId="0"/>
      <p:bldP spid="857" grpId="0"/>
      <p:bldP spid="9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73FB10EF-324F-95AA-2803-65D34B9370F4}"/>
            </a:ext>
          </a:extLst>
        </p:cNvPr>
        <p:cNvGrpSpPr/>
        <p:nvPr/>
      </p:nvGrpSpPr>
      <p:grpSpPr>
        <a:xfrm>
          <a:off x="0" y="0"/>
          <a:ext cx="0" cy="0"/>
          <a:chOff x="0" y="0"/>
          <a:chExt cx="0" cy="0"/>
        </a:xfrm>
      </p:grpSpPr>
      <p:sp>
        <p:nvSpPr>
          <p:cNvPr id="254" name="Google Shape;254;p16">
            <a:extLst>
              <a:ext uri="{FF2B5EF4-FFF2-40B4-BE49-F238E27FC236}">
                <a16:creationId xmlns:a16="http://schemas.microsoft.com/office/drawing/2014/main" id="{16106AC9-33E1-BDC8-2474-4165111A010F}"/>
              </a:ext>
            </a:extLst>
          </p:cNvPr>
          <p:cNvSpPr/>
          <p:nvPr/>
        </p:nvSpPr>
        <p:spPr>
          <a:xfrm>
            <a:off x="721902" y="276295"/>
            <a:ext cx="7717761" cy="684505"/>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endParaRPr dirty="0"/>
          </a:p>
        </p:txBody>
      </p:sp>
      <p:sp>
        <p:nvSpPr>
          <p:cNvPr id="255" name="Google Shape;255;p16">
            <a:extLst>
              <a:ext uri="{FF2B5EF4-FFF2-40B4-BE49-F238E27FC236}">
                <a16:creationId xmlns:a16="http://schemas.microsoft.com/office/drawing/2014/main" id="{D774ACBD-EA4E-78A0-D449-AAFE4613E9B7}"/>
              </a:ext>
            </a:extLst>
          </p:cNvPr>
          <p:cNvSpPr txBox="1">
            <a:spLocks noGrp="1"/>
          </p:cNvSpPr>
          <p:nvPr>
            <p:ph type="title"/>
          </p:nvPr>
        </p:nvSpPr>
        <p:spPr>
          <a:xfrm>
            <a:off x="685877" y="363452"/>
            <a:ext cx="77178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Types of Clients to Approach for the Project</a:t>
            </a:r>
            <a:endParaRPr sz="2800" dirty="0"/>
          </a:p>
        </p:txBody>
      </p:sp>
      <p:grpSp>
        <p:nvGrpSpPr>
          <p:cNvPr id="256" name="Google Shape;256;p16">
            <a:extLst>
              <a:ext uri="{FF2B5EF4-FFF2-40B4-BE49-F238E27FC236}">
                <a16:creationId xmlns:a16="http://schemas.microsoft.com/office/drawing/2014/main" id="{F6E155FF-D4C1-2E9A-1613-965B92F8ECA7}"/>
              </a:ext>
            </a:extLst>
          </p:cNvPr>
          <p:cNvGrpSpPr/>
          <p:nvPr/>
        </p:nvGrpSpPr>
        <p:grpSpPr>
          <a:xfrm>
            <a:off x="8165154" y="456078"/>
            <a:ext cx="525431" cy="442085"/>
            <a:chOff x="4197900" y="914275"/>
            <a:chExt cx="147225" cy="123875"/>
          </a:xfrm>
        </p:grpSpPr>
        <p:sp>
          <p:nvSpPr>
            <p:cNvPr id="257" name="Google Shape;257;p16">
              <a:extLst>
                <a:ext uri="{FF2B5EF4-FFF2-40B4-BE49-F238E27FC236}">
                  <a16:creationId xmlns:a16="http://schemas.microsoft.com/office/drawing/2014/main" id="{61731BCF-7F4D-EF1E-6110-CCB75CEF3A24}"/>
                </a:ext>
              </a:extLst>
            </p:cNvPr>
            <p:cNvSpPr/>
            <p:nvPr/>
          </p:nvSpPr>
          <p:spPr>
            <a:xfrm>
              <a:off x="4256950" y="918025"/>
              <a:ext cx="20925" cy="42625"/>
            </a:xfrm>
            <a:custGeom>
              <a:avLst/>
              <a:gdLst/>
              <a:ahLst/>
              <a:cxnLst/>
              <a:rect l="l" t="t" r="r" b="b"/>
              <a:pathLst>
                <a:path w="837" h="1705" extrusionOk="0">
                  <a:moveTo>
                    <a:pt x="553" y="1"/>
                  </a:moveTo>
                  <a:cubicBezTo>
                    <a:pt x="541" y="1"/>
                    <a:pt x="529" y="3"/>
                    <a:pt x="516" y="6"/>
                  </a:cubicBezTo>
                  <a:cubicBezTo>
                    <a:pt x="496" y="13"/>
                    <a:pt x="480" y="17"/>
                    <a:pt x="462" y="27"/>
                  </a:cubicBezTo>
                  <a:cubicBezTo>
                    <a:pt x="455" y="30"/>
                    <a:pt x="449" y="34"/>
                    <a:pt x="444" y="38"/>
                  </a:cubicBezTo>
                  <a:cubicBezTo>
                    <a:pt x="429" y="40"/>
                    <a:pt x="413" y="45"/>
                    <a:pt x="400" y="51"/>
                  </a:cubicBezTo>
                  <a:cubicBezTo>
                    <a:pt x="382" y="59"/>
                    <a:pt x="367" y="64"/>
                    <a:pt x="351" y="77"/>
                  </a:cubicBezTo>
                  <a:cubicBezTo>
                    <a:pt x="331" y="94"/>
                    <a:pt x="317" y="107"/>
                    <a:pt x="301" y="127"/>
                  </a:cubicBezTo>
                  <a:cubicBezTo>
                    <a:pt x="274" y="158"/>
                    <a:pt x="257" y="197"/>
                    <a:pt x="239" y="233"/>
                  </a:cubicBezTo>
                  <a:cubicBezTo>
                    <a:pt x="222" y="270"/>
                    <a:pt x="208" y="304"/>
                    <a:pt x="193" y="340"/>
                  </a:cubicBezTo>
                  <a:cubicBezTo>
                    <a:pt x="162" y="388"/>
                    <a:pt x="133" y="438"/>
                    <a:pt x="114" y="491"/>
                  </a:cubicBezTo>
                  <a:cubicBezTo>
                    <a:pt x="92" y="551"/>
                    <a:pt x="74" y="613"/>
                    <a:pt x="62" y="678"/>
                  </a:cubicBezTo>
                  <a:cubicBezTo>
                    <a:pt x="51" y="745"/>
                    <a:pt x="37" y="812"/>
                    <a:pt x="28" y="881"/>
                  </a:cubicBezTo>
                  <a:cubicBezTo>
                    <a:pt x="13" y="998"/>
                    <a:pt x="0" y="1113"/>
                    <a:pt x="4" y="1230"/>
                  </a:cubicBezTo>
                  <a:cubicBezTo>
                    <a:pt x="5" y="1297"/>
                    <a:pt x="16" y="1370"/>
                    <a:pt x="43" y="1432"/>
                  </a:cubicBezTo>
                  <a:cubicBezTo>
                    <a:pt x="58" y="1470"/>
                    <a:pt x="78" y="1509"/>
                    <a:pt x="109" y="1539"/>
                  </a:cubicBezTo>
                  <a:cubicBezTo>
                    <a:pt x="116" y="1545"/>
                    <a:pt x="125" y="1551"/>
                    <a:pt x="134" y="1557"/>
                  </a:cubicBezTo>
                  <a:cubicBezTo>
                    <a:pt x="141" y="1572"/>
                    <a:pt x="149" y="1586"/>
                    <a:pt x="156" y="1599"/>
                  </a:cubicBezTo>
                  <a:cubicBezTo>
                    <a:pt x="165" y="1613"/>
                    <a:pt x="175" y="1627"/>
                    <a:pt x="186" y="1639"/>
                  </a:cubicBezTo>
                  <a:cubicBezTo>
                    <a:pt x="197" y="1653"/>
                    <a:pt x="214" y="1664"/>
                    <a:pt x="229" y="1673"/>
                  </a:cubicBezTo>
                  <a:cubicBezTo>
                    <a:pt x="257" y="1690"/>
                    <a:pt x="293" y="1704"/>
                    <a:pt x="326" y="1704"/>
                  </a:cubicBezTo>
                  <a:cubicBezTo>
                    <a:pt x="327" y="1704"/>
                    <a:pt x="328" y="1704"/>
                    <a:pt x="329" y="1704"/>
                  </a:cubicBezTo>
                  <a:lnTo>
                    <a:pt x="350" y="1704"/>
                  </a:lnTo>
                  <a:cubicBezTo>
                    <a:pt x="361" y="1704"/>
                    <a:pt x="372" y="1702"/>
                    <a:pt x="382" y="1701"/>
                  </a:cubicBezTo>
                  <a:cubicBezTo>
                    <a:pt x="400" y="1697"/>
                    <a:pt x="418" y="1691"/>
                    <a:pt x="436" y="1684"/>
                  </a:cubicBezTo>
                  <a:cubicBezTo>
                    <a:pt x="456" y="1678"/>
                    <a:pt x="476" y="1664"/>
                    <a:pt x="495" y="1653"/>
                  </a:cubicBezTo>
                  <a:cubicBezTo>
                    <a:pt x="528" y="1634"/>
                    <a:pt x="562" y="1594"/>
                    <a:pt x="579" y="1561"/>
                  </a:cubicBezTo>
                  <a:cubicBezTo>
                    <a:pt x="593" y="1536"/>
                    <a:pt x="605" y="1510"/>
                    <a:pt x="614" y="1484"/>
                  </a:cubicBezTo>
                  <a:cubicBezTo>
                    <a:pt x="626" y="1473"/>
                    <a:pt x="636" y="1459"/>
                    <a:pt x="645" y="1448"/>
                  </a:cubicBezTo>
                  <a:cubicBezTo>
                    <a:pt x="681" y="1402"/>
                    <a:pt x="712" y="1354"/>
                    <a:pt x="734" y="1302"/>
                  </a:cubicBezTo>
                  <a:cubicBezTo>
                    <a:pt x="789" y="1168"/>
                    <a:pt x="821" y="1025"/>
                    <a:pt x="828" y="882"/>
                  </a:cubicBezTo>
                  <a:cubicBezTo>
                    <a:pt x="836" y="755"/>
                    <a:pt x="832" y="624"/>
                    <a:pt x="810" y="499"/>
                  </a:cubicBezTo>
                  <a:cubicBezTo>
                    <a:pt x="811" y="489"/>
                    <a:pt x="811" y="480"/>
                    <a:pt x="810" y="471"/>
                  </a:cubicBezTo>
                  <a:cubicBezTo>
                    <a:pt x="805" y="395"/>
                    <a:pt x="800" y="320"/>
                    <a:pt x="780" y="246"/>
                  </a:cubicBezTo>
                  <a:cubicBezTo>
                    <a:pt x="771" y="208"/>
                    <a:pt x="763" y="168"/>
                    <a:pt x="745" y="134"/>
                  </a:cubicBezTo>
                  <a:cubicBezTo>
                    <a:pt x="729" y="99"/>
                    <a:pt x="702" y="67"/>
                    <a:pt x="671" y="45"/>
                  </a:cubicBezTo>
                  <a:cubicBezTo>
                    <a:pt x="655" y="33"/>
                    <a:pt x="636" y="22"/>
                    <a:pt x="616" y="14"/>
                  </a:cubicBezTo>
                  <a:cubicBezTo>
                    <a:pt x="604" y="9"/>
                    <a:pt x="590" y="6"/>
                    <a:pt x="575" y="3"/>
                  </a:cubicBezTo>
                  <a:cubicBezTo>
                    <a:pt x="568" y="1"/>
                    <a:pt x="5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a:extLst>
                <a:ext uri="{FF2B5EF4-FFF2-40B4-BE49-F238E27FC236}">
                  <a16:creationId xmlns:a16="http://schemas.microsoft.com/office/drawing/2014/main" id="{1286EA3C-3898-C6CF-7A65-6E5A072C703F}"/>
                </a:ext>
              </a:extLst>
            </p:cNvPr>
            <p:cNvSpPr/>
            <p:nvPr/>
          </p:nvSpPr>
          <p:spPr>
            <a:xfrm>
              <a:off x="4201350" y="962450"/>
              <a:ext cx="36125" cy="21075"/>
            </a:xfrm>
            <a:custGeom>
              <a:avLst/>
              <a:gdLst/>
              <a:ahLst/>
              <a:cxnLst/>
              <a:rect l="l" t="t" r="r" b="b"/>
              <a:pathLst>
                <a:path w="1445" h="843" extrusionOk="0">
                  <a:moveTo>
                    <a:pt x="409" y="1"/>
                  </a:moveTo>
                  <a:cubicBezTo>
                    <a:pt x="386" y="1"/>
                    <a:pt x="363" y="2"/>
                    <a:pt x="341" y="6"/>
                  </a:cubicBezTo>
                  <a:cubicBezTo>
                    <a:pt x="291" y="16"/>
                    <a:pt x="248" y="46"/>
                    <a:pt x="209" y="74"/>
                  </a:cubicBezTo>
                  <a:cubicBezTo>
                    <a:pt x="170" y="104"/>
                    <a:pt x="131" y="141"/>
                    <a:pt x="104" y="181"/>
                  </a:cubicBezTo>
                  <a:cubicBezTo>
                    <a:pt x="69" y="231"/>
                    <a:pt x="36" y="283"/>
                    <a:pt x="20" y="342"/>
                  </a:cubicBezTo>
                  <a:cubicBezTo>
                    <a:pt x="3" y="397"/>
                    <a:pt x="0" y="448"/>
                    <a:pt x="2" y="504"/>
                  </a:cubicBezTo>
                  <a:cubicBezTo>
                    <a:pt x="4" y="525"/>
                    <a:pt x="8" y="544"/>
                    <a:pt x="13" y="566"/>
                  </a:cubicBezTo>
                  <a:cubicBezTo>
                    <a:pt x="20" y="589"/>
                    <a:pt x="26" y="614"/>
                    <a:pt x="37" y="638"/>
                  </a:cubicBezTo>
                  <a:cubicBezTo>
                    <a:pt x="49" y="662"/>
                    <a:pt x="59" y="679"/>
                    <a:pt x="75" y="701"/>
                  </a:cubicBezTo>
                  <a:cubicBezTo>
                    <a:pt x="86" y="718"/>
                    <a:pt x="100" y="729"/>
                    <a:pt x="115" y="743"/>
                  </a:cubicBezTo>
                  <a:cubicBezTo>
                    <a:pt x="154" y="783"/>
                    <a:pt x="208" y="805"/>
                    <a:pt x="258" y="822"/>
                  </a:cubicBezTo>
                  <a:cubicBezTo>
                    <a:pt x="299" y="836"/>
                    <a:pt x="345" y="843"/>
                    <a:pt x="388" y="843"/>
                  </a:cubicBezTo>
                  <a:cubicBezTo>
                    <a:pt x="393" y="843"/>
                    <a:pt x="399" y="843"/>
                    <a:pt x="404" y="842"/>
                  </a:cubicBezTo>
                  <a:lnTo>
                    <a:pt x="418" y="842"/>
                  </a:lnTo>
                  <a:cubicBezTo>
                    <a:pt x="480" y="839"/>
                    <a:pt x="542" y="832"/>
                    <a:pt x="600" y="811"/>
                  </a:cubicBezTo>
                  <a:cubicBezTo>
                    <a:pt x="647" y="795"/>
                    <a:pt x="696" y="777"/>
                    <a:pt x="740" y="754"/>
                  </a:cubicBezTo>
                  <a:cubicBezTo>
                    <a:pt x="743" y="754"/>
                    <a:pt x="744" y="755"/>
                    <a:pt x="748" y="755"/>
                  </a:cubicBezTo>
                  <a:cubicBezTo>
                    <a:pt x="772" y="758"/>
                    <a:pt x="796" y="760"/>
                    <a:pt x="820" y="760"/>
                  </a:cubicBezTo>
                  <a:cubicBezTo>
                    <a:pt x="848" y="760"/>
                    <a:pt x="877" y="758"/>
                    <a:pt x="905" y="753"/>
                  </a:cubicBezTo>
                  <a:cubicBezTo>
                    <a:pt x="932" y="759"/>
                    <a:pt x="958" y="764"/>
                    <a:pt x="985" y="764"/>
                  </a:cubicBezTo>
                  <a:cubicBezTo>
                    <a:pt x="995" y="764"/>
                    <a:pt x="1005" y="763"/>
                    <a:pt x="1015" y="762"/>
                  </a:cubicBezTo>
                  <a:cubicBezTo>
                    <a:pt x="1051" y="758"/>
                    <a:pt x="1089" y="755"/>
                    <a:pt x="1123" y="742"/>
                  </a:cubicBezTo>
                  <a:cubicBezTo>
                    <a:pt x="1156" y="732"/>
                    <a:pt x="1182" y="722"/>
                    <a:pt x="1214" y="706"/>
                  </a:cubicBezTo>
                  <a:cubicBezTo>
                    <a:pt x="1235" y="696"/>
                    <a:pt x="1256" y="685"/>
                    <a:pt x="1276" y="670"/>
                  </a:cubicBezTo>
                  <a:cubicBezTo>
                    <a:pt x="1297" y="661"/>
                    <a:pt x="1317" y="649"/>
                    <a:pt x="1334" y="636"/>
                  </a:cubicBezTo>
                  <a:cubicBezTo>
                    <a:pt x="1353" y="621"/>
                    <a:pt x="1366" y="608"/>
                    <a:pt x="1381" y="589"/>
                  </a:cubicBezTo>
                  <a:cubicBezTo>
                    <a:pt x="1394" y="574"/>
                    <a:pt x="1401" y="559"/>
                    <a:pt x="1410" y="543"/>
                  </a:cubicBezTo>
                  <a:cubicBezTo>
                    <a:pt x="1421" y="521"/>
                    <a:pt x="1426" y="497"/>
                    <a:pt x="1427" y="473"/>
                  </a:cubicBezTo>
                  <a:cubicBezTo>
                    <a:pt x="1433" y="454"/>
                    <a:pt x="1436" y="439"/>
                    <a:pt x="1441" y="413"/>
                  </a:cubicBezTo>
                  <a:cubicBezTo>
                    <a:pt x="1444" y="389"/>
                    <a:pt x="1442" y="373"/>
                    <a:pt x="1440" y="350"/>
                  </a:cubicBezTo>
                  <a:cubicBezTo>
                    <a:pt x="1437" y="315"/>
                    <a:pt x="1424" y="284"/>
                    <a:pt x="1405" y="258"/>
                  </a:cubicBezTo>
                  <a:cubicBezTo>
                    <a:pt x="1400" y="235"/>
                    <a:pt x="1393" y="212"/>
                    <a:pt x="1383" y="192"/>
                  </a:cubicBezTo>
                  <a:cubicBezTo>
                    <a:pt x="1365" y="155"/>
                    <a:pt x="1339" y="123"/>
                    <a:pt x="1306" y="98"/>
                  </a:cubicBezTo>
                  <a:cubicBezTo>
                    <a:pt x="1287" y="86"/>
                    <a:pt x="1268" y="73"/>
                    <a:pt x="1249" y="66"/>
                  </a:cubicBezTo>
                  <a:cubicBezTo>
                    <a:pt x="1229" y="60"/>
                    <a:pt x="1208" y="51"/>
                    <a:pt x="1187" y="49"/>
                  </a:cubicBezTo>
                  <a:cubicBezTo>
                    <a:pt x="1172" y="48"/>
                    <a:pt x="1157" y="48"/>
                    <a:pt x="1142" y="47"/>
                  </a:cubicBezTo>
                  <a:cubicBezTo>
                    <a:pt x="1126" y="49"/>
                    <a:pt x="1111" y="51"/>
                    <a:pt x="1096" y="52"/>
                  </a:cubicBezTo>
                  <a:cubicBezTo>
                    <a:pt x="1071" y="56"/>
                    <a:pt x="1047" y="66"/>
                    <a:pt x="1022" y="76"/>
                  </a:cubicBezTo>
                  <a:cubicBezTo>
                    <a:pt x="1007" y="81"/>
                    <a:pt x="992" y="88"/>
                    <a:pt x="980" y="96"/>
                  </a:cubicBezTo>
                  <a:cubicBezTo>
                    <a:pt x="969" y="93"/>
                    <a:pt x="959" y="92"/>
                    <a:pt x="949" y="89"/>
                  </a:cubicBezTo>
                  <a:cubicBezTo>
                    <a:pt x="934" y="88"/>
                    <a:pt x="917" y="87"/>
                    <a:pt x="901" y="87"/>
                  </a:cubicBezTo>
                  <a:cubicBezTo>
                    <a:pt x="895" y="87"/>
                    <a:pt x="889" y="87"/>
                    <a:pt x="883" y="87"/>
                  </a:cubicBezTo>
                  <a:cubicBezTo>
                    <a:pt x="867" y="78"/>
                    <a:pt x="852" y="70"/>
                    <a:pt x="835" y="63"/>
                  </a:cubicBezTo>
                  <a:cubicBezTo>
                    <a:pt x="807" y="53"/>
                    <a:pt x="781" y="40"/>
                    <a:pt x="753" y="34"/>
                  </a:cubicBezTo>
                  <a:cubicBezTo>
                    <a:pt x="714" y="25"/>
                    <a:pt x="694" y="22"/>
                    <a:pt x="657" y="22"/>
                  </a:cubicBezTo>
                  <a:cubicBezTo>
                    <a:pt x="642" y="22"/>
                    <a:pt x="630" y="22"/>
                    <a:pt x="615" y="23"/>
                  </a:cubicBezTo>
                  <a:cubicBezTo>
                    <a:pt x="583" y="16"/>
                    <a:pt x="551" y="11"/>
                    <a:pt x="518" y="9"/>
                  </a:cubicBezTo>
                  <a:cubicBezTo>
                    <a:pt x="483" y="5"/>
                    <a:pt x="446"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a:extLst>
                <a:ext uri="{FF2B5EF4-FFF2-40B4-BE49-F238E27FC236}">
                  <a16:creationId xmlns:a16="http://schemas.microsoft.com/office/drawing/2014/main" id="{97B3B0DC-044A-C928-5C08-91BF910A9878}"/>
                </a:ext>
              </a:extLst>
            </p:cNvPr>
            <p:cNvSpPr/>
            <p:nvPr/>
          </p:nvSpPr>
          <p:spPr>
            <a:xfrm>
              <a:off x="4257825" y="992750"/>
              <a:ext cx="18925" cy="40775"/>
            </a:xfrm>
            <a:custGeom>
              <a:avLst/>
              <a:gdLst/>
              <a:ahLst/>
              <a:cxnLst/>
              <a:rect l="l" t="t" r="r" b="b"/>
              <a:pathLst>
                <a:path w="757" h="1631" extrusionOk="0">
                  <a:moveTo>
                    <a:pt x="379" y="0"/>
                  </a:moveTo>
                  <a:cubicBezTo>
                    <a:pt x="318" y="0"/>
                    <a:pt x="258" y="29"/>
                    <a:pt x="223" y="79"/>
                  </a:cubicBezTo>
                  <a:cubicBezTo>
                    <a:pt x="194" y="120"/>
                    <a:pt x="176" y="162"/>
                    <a:pt x="158" y="208"/>
                  </a:cubicBezTo>
                  <a:cubicBezTo>
                    <a:pt x="135" y="273"/>
                    <a:pt x="114" y="338"/>
                    <a:pt x="100" y="408"/>
                  </a:cubicBezTo>
                  <a:cubicBezTo>
                    <a:pt x="74" y="542"/>
                    <a:pt x="53" y="678"/>
                    <a:pt x="48" y="814"/>
                  </a:cubicBezTo>
                  <a:cubicBezTo>
                    <a:pt x="31" y="882"/>
                    <a:pt x="18" y="951"/>
                    <a:pt x="11" y="1023"/>
                  </a:cubicBezTo>
                  <a:cubicBezTo>
                    <a:pt x="1" y="1093"/>
                    <a:pt x="0" y="1159"/>
                    <a:pt x="7" y="1230"/>
                  </a:cubicBezTo>
                  <a:cubicBezTo>
                    <a:pt x="11" y="1282"/>
                    <a:pt x="27" y="1329"/>
                    <a:pt x="48" y="1378"/>
                  </a:cubicBezTo>
                  <a:cubicBezTo>
                    <a:pt x="81" y="1456"/>
                    <a:pt x="160" y="1520"/>
                    <a:pt x="245" y="1540"/>
                  </a:cubicBezTo>
                  <a:cubicBezTo>
                    <a:pt x="256" y="1555"/>
                    <a:pt x="269" y="1570"/>
                    <a:pt x="281" y="1583"/>
                  </a:cubicBezTo>
                  <a:cubicBezTo>
                    <a:pt x="310" y="1609"/>
                    <a:pt x="339" y="1620"/>
                    <a:pt x="375" y="1627"/>
                  </a:cubicBezTo>
                  <a:cubicBezTo>
                    <a:pt x="385" y="1628"/>
                    <a:pt x="395" y="1630"/>
                    <a:pt x="405" y="1630"/>
                  </a:cubicBezTo>
                  <a:lnTo>
                    <a:pt x="418" y="1630"/>
                  </a:lnTo>
                  <a:cubicBezTo>
                    <a:pt x="431" y="1630"/>
                    <a:pt x="442" y="1627"/>
                    <a:pt x="455" y="1622"/>
                  </a:cubicBezTo>
                  <a:cubicBezTo>
                    <a:pt x="466" y="1620"/>
                    <a:pt x="476" y="1617"/>
                    <a:pt x="484" y="1614"/>
                  </a:cubicBezTo>
                  <a:cubicBezTo>
                    <a:pt x="505" y="1606"/>
                    <a:pt x="524" y="1594"/>
                    <a:pt x="539" y="1580"/>
                  </a:cubicBezTo>
                  <a:cubicBezTo>
                    <a:pt x="562" y="1562"/>
                    <a:pt x="584" y="1538"/>
                    <a:pt x="600" y="1513"/>
                  </a:cubicBezTo>
                  <a:cubicBezTo>
                    <a:pt x="621" y="1481"/>
                    <a:pt x="637" y="1447"/>
                    <a:pt x="653" y="1413"/>
                  </a:cubicBezTo>
                  <a:cubicBezTo>
                    <a:pt x="658" y="1399"/>
                    <a:pt x="664" y="1387"/>
                    <a:pt x="668" y="1373"/>
                  </a:cubicBezTo>
                  <a:cubicBezTo>
                    <a:pt x="672" y="1363"/>
                    <a:pt x="674" y="1352"/>
                    <a:pt x="678" y="1341"/>
                  </a:cubicBezTo>
                  <a:cubicBezTo>
                    <a:pt x="679" y="1337"/>
                    <a:pt x="681" y="1332"/>
                    <a:pt x="683" y="1328"/>
                  </a:cubicBezTo>
                  <a:cubicBezTo>
                    <a:pt x="698" y="1275"/>
                    <a:pt x="711" y="1223"/>
                    <a:pt x="723" y="1168"/>
                  </a:cubicBezTo>
                  <a:cubicBezTo>
                    <a:pt x="744" y="1032"/>
                    <a:pt x="757" y="892"/>
                    <a:pt x="750" y="751"/>
                  </a:cubicBezTo>
                  <a:cubicBezTo>
                    <a:pt x="749" y="725"/>
                    <a:pt x="745" y="700"/>
                    <a:pt x="743" y="674"/>
                  </a:cubicBezTo>
                  <a:cubicBezTo>
                    <a:pt x="737" y="609"/>
                    <a:pt x="730" y="543"/>
                    <a:pt x="718" y="480"/>
                  </a:cubicBezTo>
                  <a:cubicBezTo>
                    <a:pt x="719" y="418"/>
                    <a:pt x="720" y="355"/>
                    <a:pt x="715" y="293"/>
                  </a:cubicBezTo>
                  <a:cubicBezTo>
                    <a:pt x="710" y="244"/>
                    <a:pt x="707" y="198"/>
                    <a:pt x="685" y="153"/>
                  </a:cubicBezTo>
                  <a:cubicBezTo>
                    <a:pt x="658" y="97"/>
                    <a:pt x="591" y="46"/>
                    <a:pt x="526" y="46"/>
                  </a:cubicBezTo>
                  <a:cubicBezTo>
                    <a:pt x="523" y="46"/>
                    <a:pt x="521" y="46"/>
                    <a:pt x="518" y="46"/>
                  </a:cubicBezTo>
                  <a:cubicBezTo>
                    <a:pt x="509" y="46"/>
                    <a:pt x="501" y="47"/>
                    <a:pt x="492" y="49"/>
                  </a:cubicBezTo>
                  <a:cubicBezTo>
                    <a:pt x="473" y="28"/>
                    <a:pt x="450" y="11"/>
                    <a:pt x="421" y="5"/>
                  </a:cubicBezTo>
                  <a:cubicBezTo>
                    <a:pt x="407" y="2"/>
                    <a:pt x="393"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a:extLst>
                <a:ext uri="{FF2B5EF4-FFF2-40B4-BE49-F238E27FC236}">
                  <a16:creationId xmlns:a16="http://schemas.microsoft.com/office/drawing/2014/main" id="{1AD4E2DC-50FD-533D-CD73-34736771B99A}"/>
                </a:ext>
              </a:extLst>
            </p:cNvPr>
            <p:cNvSpPr/>
            <p:nvPr/>
          </p:nvSpPr>
          <p:spPr>
            <a:xfrm>
              <a:off x="4301800" y="965925"/>
              <a:ext cx="40350" cy="20400"/>
            </a:xfrm>
            <a:custGeom>
              <a:avLst/>
              <a:gdLst/>
              <a:ahLst/>
              <a:cxnLst/>
              <a:rect l="l" t="t" r="r" b="b"/>
              <a:pathLst>
                <a:path w="1614" h="816" extrusionOk="0">
                  <a:moveTo>
                    <a:pt x="714" y="1"/>
                  </a:moveTo>
                  <a:cubicBezTo>
                    <a:pt x="574" y="1"/>
                    <a:pt x="426" y="27"/>
                    <a:pt x="298" y="89"/>
                  </a:cubicBezTo>
                  <a:cubicBezTo>
                    <a:pt x="248" y="113"/>
                    <a:pt x="195" y="139"/>
                    <a:pt x="152" y="173"/>
                  </a:cubicBezTo>
                  <a:cubicBezTo>
                    <a:pt x="112" y="206"/>
                    <a:pt x="77" y="240"/>
                    <a:pt x="48" y="280"/>
                  </a:cubicBezTo>
                  <a:cubicBezTo>
                    <a:pt x="20" y="321"/>
                    <a:pt x="10" y="368"/>
                    <a:pt x="6" y="417"/>
                  </a:cubicBezTo>
                  <a:cubicBezTo>
                    <a:pt x="3" y="435"/>
                    <a:pt x="4" y="459"/>
                    <a:pt x="8" y="481"/>
                  </a:cubicBezTo>
                  <a:cubicBezTo>
                    <a:pt x="1" y="560"/>
                    <a:pt x="13" y="645"/>
                    <a:pt x="74" y="702"/>
                  </a:cubicBezTo>
                  <a:cubicBezTo>
                    <a:pt x="97" y="724"/>
                    <a:pt x="122" y="748"/>
                    <a:pt x="152" y="764"/>
                  </a:cubicBezTo>
                  <a:cubicBezTo>
                    <a:pt x="177" y="778"/>
                    <a:pt x="198" y="786"/>
                    <a:pt x="225" y="795"/>
                  </a:cubicBezTo>
                  <a:cubicBezTo>
                    <a:pt x="266" y="810"/>
                    <a:pt x="312" y="815"/>
                    <a:pt x="356" y="815"/>
                  </a:cubicBezTo>
                  <a:cubicBezTo>
                    <a:pt x="360" y="815"/>
                    <a:pt x="365" y="815"/>
                    <a:pt x="369" y="815"/>
                  </a:cubicBezTo>
                  <a:lnTo>
                    <a:pt x="395" y="815"/>
                  </a:lnTo>
                  <a:cubicBezTo>
                    <a:pt x="482" y="812"/>
                    <a:pt x="566" y="798"/>
                    <a:pt x="651" y="773"/>
                  </a:cubicBezTo>
                  <a:cubicBezTo>
                    <a:pt x="695" y="766"/>
                    <a:pt x="741" y="760"/>
                    <a:pt x="786" y="749"/>
                  </a:cubicBezTo>
                  <a:lnTo>
                    <a:pt x="803" y="749"/>
                  </a:lnTo>
                  <a:cubicBezTo>
                    <a:pt x="859" y="748"/>
                    <a:pt x="915" y="741"/>
                    <a:pt x="967" y="724"/>
                  </a:cubicBezTo>
                  <a:cubicBezTo>
                    <a:pt x="968" y="724"/>
                    <a:pt x="968" y="724"/>
                    <a:pt x="969" y="723"/>
                  </a:cubicBezTo>
                  <a:cubicBezTo>
                    <a:pt x="1030" y="723"/>
                    <a:pt x="1090" y="718"/>
                    <a:pt x="1147" y="702"/>
                  </a:cubicBezTo>
                  <a:cubicBezTo>
                    <a:pt x="1188" y="692"/>
                    <a:pt x="1227" y="683"/>
                    <a:pt x="1266" y="667"/>
                  </a:cubicBezTo>
                  <a:cubicBezTo>
                    <a:pt x="1304" y="654"/>
                    <a:pt x="1343" y="637"/>
                    <a:pt x="1381" y="623"/>
                  </a:cubicBezTo>
                  <a:cubicBezTo>
                    <a:pt x="1473" y="586"/>
                    <a:pt x="1556" y="520"/>
                    <a:pt x="1592" y="424"/>
                  </a:cubicBezTo>
                  <a:cubicBezTo>
                    <a:pt x="1614" y="356"/>
                    <a:pt x="1602" y="270"/>
                    <a:pt x="1551" y="212"/>
                  </a:cubicBezTo>
                  <a:cubicBezTo>
                    <a:pt x="1491" y="140"/>
                    <a:pt x="1386" y="108"/>
                    <a:pt x="1295" y="108"/>
                  </a:cubicBezTo>
                  <a:cubicBezTo>
                    <a:pt x="1289" y="108"/>
                    <a:pt x="1284" y="108"/>
                    <a:pt x="1279" y="108"/>
                  </a:cubicBezTo>
                  <a:cubicBezTo>
                    <a:pt x="1256" y="109"/>
                    <a:pt x="1234" y="110"/>
                    <a:pt x="1211" y="112"/>
                  </a:cubicBezTo>
                  <a:cubicBezTo>
                    <a:pt x="1185" y="109"/>
                    <a:pt x="1157" y="107"/>
                    <a:pt x="1128" y="107"/>
                  </a:cubicBezTo>
                  <a:cubicBezTo>
                    <a:pt x="1117" y="98"/>
                    <a:pt x="1105" y="88"/>
                    <a:pt x="1093" y="81"/>
                  </a:cubicBezTo>
                  <a:cubicBezTo>
                    <a:pt x="1058" y="56"/>
                    <a:pt x="1012" y="36"/>
                    <a:pt x="970" y="31"/>
                  </a:cubicBezTo>
                  <a:cubicBezTo>
                    <a:pt x="948" y="27"/>
                    <a:pt x="927" y="26"/>
                    <a:pt x="905" y="26"/>
                  </a:cubicBezTo>
                  <a:cubicBezTo>
                    <a:pt x="843" y="10"/>
                    <a:pt x="778" y="1"/>
                    <a:pt x="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a:extLst>
                <a:ext uri="{FF2B5EF4-FFF2-40B4-BE49-F238E27FC236}">
                  <a16:creationId xmlns:a16="http://schemas.microsoft.com/office/drawing/2014/main" id="{1E5223B5-8456-4A1E-CC1D-A6A84B251147}"/>
                </a:ext>
              </a:extLst>
            </p:cNvPr>
            <p:cNvSpPr/>
            <p:nvPr/>
          </p:nvSpPr>
          <p:spPr>
            <a:xfrm>
              <a:off x="4258800" y="918300"/>
              <a:ext cx="18575" cy="21800"/>
            </a:xfrm>
            <a:custGeom>
              <a:avLst/>
              <a:gdLst/>
              <a:ahLst/>
              <a:cxnLst/>
              <a:rect l="l" t="t" r="r" b="b"/>
              <a:pathLst>
                <a:path w="743" h="872" extrusionOk="0">
                  <a:moveTo>
                    <a:pt x="418" y="1"/>
                  </a:moveTo>
                  <a:cubicBezTo>
                    <a:pt x="387" y="1"/>
                    <a:pt x="355" y="6"/>
                    <a:pt x="325" y="18"/>
                  </a:cubicBezTo>
                  <a:cubicBezTo>
                    <a:pt x="305" y="26"/>
                    <a:pt x="285" y="34"/>
                    <a:pt x="268" y="44"/>
                  </a:cubicBezTo>
                  <a:cubicBezTo>
                    <a:pt x="241" y="54"/>
                    <a:pt x="216" y="69"/>
                    <a:pt x="195" y="87"/>
                  </a:cubicBezTo>
                  <a:cubicBezTo>
                    <a:pt x="155" y="121"/>
                    <a:pt x="122" y="161"/>
                    <a:pt x="95" y="203"/>
                  </a:cubicBezTo>
                  <a:cubicBezTo>
                    <a:pt x="83" y="216"/>
                    <a:pt x="73" y="229"/>
                    <a:pt x="66" y="243"/>
                  </a:cubicBezTo>
                  <a:cubicBezTo>
                    <a:pt x="49" y="270"/>
                    <a:pt x="38" y="292"/>
                    <a:pt x="25" y="320"/>
                  </a:cubicBezTo>
                  <a:cubicBezTo>
                    <a:pt x="4" y="367"/>
                    <a:pt x="2" y="421"/>
                    <a:pt x="1" y="471"/>
                  </a:cubicBezTo>
                  <a:cubicBezTo>
                    <a:pt x="1" y="488"/>
                    <a:pt x="4" y="504"/>
                    <a:pt x="7" y="521"/>
                  </a:cubicBezTo>
                  <a:lnTo>
                    <a:pt x="7" y="531"/>
                  </a:lnTo>
                  <a:cubicBezTo>
                    <a:pt x="9" y="585"/>
                    <a:pt x="26" y="634"/>
                    <a:pt x="49" y="682"/>
                  </a:cubicBezTo>
                  <a:cubicBezTo>
                    <a:pt x="71" y="729"/>
                    <a:pt x="110" y="774"/>
                    <a:pt x="153" y="804"/>
                  </a:cubicBezTo>
                  <a:cubicBezTo>
                    <a:pt x="194" y="833"/>
                    <a:pt x="237" y="851"/>
                    <a:pt x="284" y="863"/>
                  </a:cubicBezTo>
                  <a:cubicBezTo>
                    <a:pt x="309" y="870"/>
                    <a:pt x="334" y="872"/>
                    <a:pt x="360" y="872"/>
                  </a:cubicBezTo>
                  <a:cubicBezTo>
                    <a:pt x="384" y="870"/>
                    <a:pt x="410" y="867"/>
                    <a:pt x="434" y="863"/>
                  </a:cubicBezTo>
                  <a:cubicBezTo>
                    <a:pt x="484" y="854"/>
                    <a:pt x="528" y="830"/>
                    <a:pt x="569" y="802"/>
                  </a:cubicBezTo>
                  <a:cubicBezTo>
                    <a:pt x="680" y="730"/>
                    <a:pt x="738" y="595"/>
                    <a:pt x="736" y="462"/>
                  </a:cubicBezTo>
                  <a:cubicBezTo>
                    <a:pt x="743" y="404"/>
                    <a:pt x="740" y="347"/>
                    <a:pt x="731" y="290"/>
                  </a:cubicBezTo>
                  <a:cubicBezTo>
                    <a:pt x="722" y="230"/>
                    <a:pt x="695" y="176"/>
                    <a:pt x="661" y="126"/>
                  </a:cubicBezTo>
                  <a:cubicBezTo>
                    <a:pt x="640" y="94"/>
                    <a:pt x="607" y="64"/>
                    <a:pt x="574" y="44"/>
                  </a:cubicBezTo>
                  <a:cubicBezTo>
                    <a:pt x="527" y="17"/>
                    <a:pt x="473"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a:extLst>
                <a:ext uri="{FF2B5EF4-FFF2-40B4-BE49-F238E27FC236}">
                  <a16:creationId xmlns:a16="http://schemas.microsoft.com/office/drawing/2014/main" id="{98DDED88-D84B-A2CC-7D5F-8E5926E450B5}"/>
                </a:ext>
              </a:extLst>
            </p:cNvPr>
            <p:cNvSpPr/>
            <p:nvPr/>
          </p:nvSpPr>
          <p:spPr>
            <a:xfrm>
              <a:off x="4201775" y="962075"/>
              <a:ext cx="22675" cy="18875"/>
            </a:xfrm>
            <a:custGeom>
              <a:avLst/>
              <a:gdLst/>
              <a:ahLst/>
              <a:cxnLst/>
              <a:rect l="l" t="t" r="r" b="b"/>
              <a:pathLst>
                <a:path w="907" h="755" extrusionOk="0">
                  <a:moveTo>
                    <a:pt x="476" y="1"/>
                  </a:moveTo>
                  <a:cubicBezTo>
                    <a:pt x="470" y="1"/>
                    <a:pt x="464" y="1"/>
                    <a:pt x="458" y="1"/>
                  </a:cubicBezTo>
                  <a:cubicBezTo>
                    <a:pt x="457" y="1"/>
                    <a:pt x="455" y="1"/>
                    <a:pt x="454" y="1"/>
                  </a:cubicBezTo>
                  <a:cubicBezTo>
                    <a:pt x="416" y="1"/>
                    <a:pt x="370" y="15"/>
                    <a:pt x="336" y="33"/>
                  </a:cubicBezTo>
                  <a:cubicBezTo>
                    <a:pt x="309" y="48"/>
                    <a:pt x="285" y="67"/>
                    <a:pt x="262" y="89"/>
                  </a:cubicBezTo>
                  <a:cubicBezTo>
                    <a:pt x="204" y="113"/>
                    <a:pt x="149" y="148"/>
                    <a:pt x="108" y="200"/>
                  </a:cubicBezTo>
                  <a:cubicBezTo>
                    <a:pt x="47" y="273"/>
                    <a:pt x="1" y="363"/>
                    <a:pt x="5" y="463"/>
                  </a:cubicBezTo>
                  <a:cubicBezTo>
                    <a:pt x="6" y="497"/>
                    <a:pt x="11" y="541"/>
                    <a:pt x="29" y="574"/>
                  </a:cubicBezTo>
                  <a:cubicBezTo>
                    <a:pt x="44" y="605"/>
                    <a:pt x="61" y="640"/>
                    <a:pt x="87" y="662"/>
                  </a:cubicBezTo>
                  <a:cubicBezTo>
                    <a:pt x="102" y="677"/>
                    <a:pt x="114" y="691"/>
                    <a:pt x="133" y="702"/>
                  </a:cubicBezTo>
                  <a:cubicBezTo>
                    <a:pt x="158" y="716"/>
                    <a:pt x="175" y="725"/>
                    <a:pt x="201" y="735"/>
                  </a:cubicBezTo>
                  <a:cubicBezTo>
                    <a:pt x="233" y="748"/>
                    <a:pt x="272" y="753"/>
                    <a:pt x="307" y="754"/>
                  </a:cubicBezTo>
                  <a:lnTo>
                    <a:pt x="334" y="754"/>
                  </a:lnTo>
                  <a:cubicBezTo>
                    <a:pt x="382" y="753"/>
                    <a:pt x="431" y="746"/>
                    <a:pt x="478" y="729"/>
                  </a:cubicBezTo>
                  <a:cubicBezTo>
                    <a:pt x="486" y="730"/>
                    <a:pt x="495" y="731"/>
                    <a:pt x="503" y="731"/>
                  </a:cubicBezTo>
                  <a:cubicBezTo>
                    <a:pt x="514" y="731"/>
                    <a:pt x="525" y="730"/>
                    <a:pt x="535" y="728"/>
                  </a:cubicBezTo>
                  <a:cubicBezTo>
                    <a:pt x="588" y="720"/>
                    <a:pt x="641" y="701"/>
                    <a:pt x="682" y="666"/>
                  </a:cubicBezTo>
                  <a:cubicBezTo>
                    <a:pt x="685" y="665"/>
                    <a:pt x="689" y="664"/>
                    <a:pt x="691" y="664"/>
                  </a:cubicBezTo>
                  <a:cubicBezTo>
                    <a:pt x="737" y="649"/>
                    <a:pt x="784" y="618"/>
                    <a:pt x="816" y="583"/>
                  </a:cubicBezTo>
                  <a:cubicBezTo>
                    <a:pt x="834" y="563"/>
                    <a:pt x="847" y="547"/>
                    <a:pt x="862" y="525"/>
                  </a:cubicBezTo>
                  <a:cubicBezTo>
                    <a:pt x="872" y="508"/>
                    <a:pt x="880" y="491"/>
                    <a:pt x="887" y="474"/>
                  </a:cubicBezTo>
                  <a:cubicBezTo>
                    <a:pt x="904" y="434"/>
                    <a:pt x="907" y="389"/>
                    <a:pt x="906" y="348"/>
                  </a:cubicBezTo>
                  <a:cubicBezTo>
                    <a:pt x="903" y="314"/>
                    <a:pt x="891" y="270"/>
                    <a:pt x="872" y="241"/>
                  </a:cubicBezTo>
                  <a:cubicBezTo>
                    <a:pt x="842" y="200"/>
                    <a:pt x="814" y="165"/>
                    <a:pt x="774" y="144"/>
                  </a:cubicBezTo>
                  <a:cubicBezTo>
                    <a:pt x="754" y="134"/>
                    <a:pt x="733" y="125"/>
                    <a:pt x="711" y="120"/>
                  </a:cubicBezTo>
                  <a:cubicBezTo>
                    <a:pt x="708" y="115"/>
                    <a:pt x="706" y="112"/>
                    <a:pt x="703" y="109"/>
                  </a:cubicBezTo>
                  <a:cubicBezTo>
                    <a:pt x="676" y="77"/>
                    <a:pt x="640" y="49"/>
                    <a:pt x="603" y="32"/>
                  </a:cubicBezTo>
                  <a:cubicBezTo>
                    <a:pt x="573" y="19"/>
                    <a:pt x="553" y="12"/>
                    <a:pt x="521" y="5"/>
                  </a:cubicBezTo>
                  <a:cubicBezTo>
                    <a:pt x="506" y="1"/>
                    <a:pt x="490"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a:extLst>
                <a:ext uri="{FF2B5EF4-FFF2-40B4-BE49-F238E27FC236}">
                  <a16:creationId xmlns:a16="http://schemas.microsoft.com/office/drawing/2014/main" id="{C676C39F-7941-FB44-9E6D-0A592D379EEE}"/>
                </a:ext>
              </a:extLst>
            </p:cNvPr>
            <p:cNvSpPr/>
            <p:nvPr/>
          </p:nvSpPr>
          <p:spPr>
            <a:xfrm>
              <a:off x="4257750" y="1011500"/>
              <a:ext cx="19225" cy="21200"/>
            </a:xfrm>
            <a:custGeom>
              <a:avLst/>
              <a:gdLst/>
              <a:ahLst/>
              <a:cxnLst/>
              <a:rect l="l" t="t" r="r" b="b"/>
              <a:pathLst>
                <a:path w="769" h="848" extrusionOk="0">
                  <a:moveTo>
                    <a:pt x="401" y="0"/>
                  </a:moveTo>
                  <a:cubicBezTo>
                    <a:pt x="390" y="0"/>
                    <a:pt x="378" y="1"/>
                    <a:pt x="367" y="1"/>
                  </a:cubicBezTo>
                  <a:cubicBezTo>
                    <a:pt x="269" y="7"/>
                    <a:pt x="189" y="66"/>
                    <a:pt x="125" y="138"/>
                  </a:cubicBezTo>
                  <a:cubicBezTo>
                    <a:pt x="83" y="188"/>
                    <a:pt x="57" y="248"/>
                    <a:pt x="36" y="308"/>
                  </a:cubicBezTo>
                  <a:cubicBezTo>
                    <a:pt x="17" y="360"/>
                    <a:pt x="9" y="414"/>
                    <a:pt x="5" y="470"/>
                  </a:cubicBezTo>
                  <a:cubicBezTo>
                    <a:pt x="0" y="564"/>
                    <a:pt x="30" y="667"/>
                    <a:pt x="97" y="737"/>
                  </a:cubicBezTo>
                  <a:cubicBezTo>
                    <a:pt x="141" y="782"/>
                    <a:pt x="187" y="810"/>
                    <a:pt x="247" y="832"/>
                  </a:cubicBezTo>
                  <a:cubicBezTo>
                    <a:pt x="264" y="839"/>
                    <a:pt x="287" y="842"/>
                    <a:pt x="308" y="845"/>
                  </a:cubicBezTo>
                  <a:cubicBezTo>
                    <a:pt x="323" y="846"/>
                    <a:pt x="340" y="847"/>
                    <a:pt x="356" y="847"/>
                  </a:cubicBezTo>
                  <a:lnTo>
                    <a:pt x="360" y="847"/>
                  </a:lnTo>
                  <a:cubicBezTo>
                    <a:pt x="373" y="847"/>
                    <a:pt x="387" y="844"/>
                    <a:pt x="402" y="840"/>
                  </a:cubicBezTo>
                  <a:cubicBezTo>
                    <a:pt x="409" y="842"/>
                    <a:pt x="417" y="842"/>
                    <a:pt x="425" y="842"/>
                  </a:cubicBezTo>
                  <a:cubicBezTo>
                    <a:pt x="465" y="842"/>
                    <a:pt x="504" y="822"/>
                    <a:pt x="525" y="784"/>
                  </a:cubicBezTo>
                  <a:cubicBezTo>
                    <a:pt x="525" y="783"/>
                    <a:pt x="526" y="783"/>
                    <a:pt x="526" y="782"/>
                  </a:cubicBezTo>
                  <a:cubicBezTo>
                    <a:pt x="572" y="753"/>
                    <a:pt x="612" y="720"/>
                    <a:pt x="648" y="681"/>
                  </a:cubicBezTo>
                  <a:cubicBezTo>
                    <a:pt x="686" y="641"/>
                    <a:pt x="721" y="586"/>
                    <a:pt x="737" y="533"/>
                  </a:cubicBezTo>
                  <a:cubicBezTo>
                    <a:pt x="754" y="484"/>
                    <a:pt x="768" y="432"/>
                    <a:pt x="764" y="378"/>
                  </a:cubicBezTo>
                  <a:cubicBezTo>
                    <a:pt x="760" y="326"/>
                    <a:pt x="757" y="272"/>
                    <a:pt x="731" y="223"/>
                  </a:cubicBezTo>
                  <a:cubicBezTo>
                    <a:pt x="721" y="204"/>
                    <a:pt x="711" y="185"/>
                    <a:pt x="698" y="167"/>
                  </a:cubicBezTo>
                  <a:cubicBezTo>
                    <a:pt x="680" y="139"/>
                    <a:pt x="665" y="123"/>
                    <a:pt x="641" y="100"/>
                  </a:cubicBezTo>
                  <a:cubicBezTo>
                    <a:pt x="605" y="62"/>
                    <a:pt x="555" y="39"/>
                    <a:pt x="509" y="19"/>
                  </a:cubicBezTo>
                  <a:cubicBezTo>
                    <a:pt x="475" y="4"/>
                    <a:pt x="438"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a:extLst>
                <a:ext uri="{FF2B5EF4-FFF2-40B4-BE49-F238E27FC236}">
                  <a16:creationId xmlns:a16="http://schemas.microsoft.com/office/drawing/2014/main" id="{3C286C65-8E0D-C92E-D3F3-E8BAE0DCFEEF}"/>
                </a:ext>
              </a:extLst>
            </p:cNvPr>
            <p:cNvSpPr/>
            <p:nvPr/>
          </p:nvSpPr>
          <p:spPr>
            <a:xfrm>
              <a:off x="4316325" y="965375"/>
              <a:ext cx="23650" cy="18650"/>
            </a:xfrm>
            <a:custGeom>
              <a:avLst/>
              <a:gdLst/>
              <a:ahLst/>
              <a:cxnLst/>
              <a:rect l="l" t="t" r="r" b="b"/>
              <a:pathLst>
                <a:path w="946" h="746" extrusionOk="0">
                  <a:moveTo>
                    <a:pt x="432" y="0"/>
                  </a:moveTo>
                  <a:cubicBezTo>
                    <a:pt x="392" y="0"/>
                    <a:pt x="349" y="6"/>
                    <a:pt x="313" y="17"/>
                  </a:cubicBezTo>
                  <a:cubicBezTo>
                    <a:pt x="259" y="34"/>
                    <a:pt x="215" y="57"/>
                    <a:pt x="168" y="89"/>
                  </a:cubicBezTo>
                  <a:cubicBezTo>
                    <a:pt x="130" y="114"/>
                    <a:pt x="99" y="150"/>
                    <a:pt x="71" y="186"/>
                  </a:cubicBezTo>
                  <a:cubicBezTo>
                    <a:pt x="48" y="214"/>
                    <a:pt x="36" y="248"/>
                    <a:pt x="21" y="280"/>
                  </a:cubicBezTo>
                  <a:cubicBezTo>
                    <a:pt x="11" y="299"/>
                    <a:pt x="5" y="325"/>
                    <a:pt x="4" y="346"/>
                  </a:cubicBezTo>
                  <a:cubicBezTo>
                    <a:pt x="3" y="368"/>
                    <a:pt x="1" y="390"/>
                    <a:pt x="3" y="414"/>
                  </a:cubicBezTo>
                  <a:cubicBezTo>
                    <a:pt x="6" y="449"/>
                    <a:pt x="11" y="467"/>
                    <a:pt x="21" y="501"/>
                  </a:cubicBezTo>
                  <a:cubicBezTo>
                    <a:pt x="34" y="544"/>
                    <a:pt x="63" y="580"/>
                    <a:pt x="92" y="612"/>
                  </a:cubicBezTo>
                  <a:cubicBezTo>
                    <a:pt x="123" y="647"/>
                    <a:pt x="161" y="672"/>
                    <a:pt x="202" y="693"/>
                  </a:cubicBezTo>
                  <a:cubicBezTo>
                    <a:pt x="252" y="719"/>
                    <a:pt x="308" y="730"/>
                    <a:pt x="364" y="735"/>
                  </a:cubicBezTo>
                  <a:cubicBezTo>
                    <a:pt x="393" y="743"/>
                    <a:pt x="423" y="745"/>
                    <a:pt x="453" y="745"/>
                  </a:cubicBezTo>
                  <a:cubicBezTo>
                    <a:pt x="459" y="745"/>
                    <a:pt x="464" y="745"/>
                    <a:pt x="469" y="745"/>
                  </a:cubicBezTo>
                  <a:cubicBezTo>
                    <a:pt x="517" y="744"/>
                    <a:pt x="563" y="735"/>
                    <a:pt x="609" y="720"/>
                  </a:cubicBezTo>
                  <a:cubicBezTo>
                    <a:pt x="628" y="714"/>
                    <a:pt x="645" y="707"/>
                    <a:pt x="663" y="697"/>
                  </a:cubicBezTo>
                  <a:cubicBezTo>
                    <a:pt x="685" y="684"/>
                    <a:pt x="707" y="674"/>
                    <a:pt x="726" y="657"/>
                  </a:cubicBezTo>
                  <a:cubicBezTo>
                    <a:pt x="746" y="640"/>
                    <a:pt x="765" y="621"/>
                    <a:pt x="783" y="601"/>
                  </a:cubicBezTo>
                  <a:cubicBezTo>
                    <a:pt x="800" y="589"/>
                    <a:pt x="815" y="578"/>
                    <a:pt x="830" y="564"/>
                  </a:cubicBezTo>
                  <a:cubicBezTo>
                    <a:pt x="867" y="534"/>
                    <a:pt x="907" y="487"/>
                    <a:pt x="923" y="441"/>
                  </a:cubicBezTo>
                  <a:cubicBezTo>
                    <a:pt x="929" y="421"/>
                    <a:pt x="935" y="402"/>
                    <a:pt x="938" y="383"/>
                  </a:cubicBezTo>
                  <a:cubicBezTo>
                    <a:pt x="944" y="350"/>
                    <a:pt x="945" y="332"/>
                    <a:pt x="943" y="302"/>
                  </a:cubicBezTo>
                  <a:cubicBezTo>
                    <a:pt x="940" y="259"/>
                    <a:pt x="917" y="220"/>
                    <a:pt x="896" y="183"/>
                  </a:cubicBezTo>
                  <a:cubicBezTo>
                    <a:pt x="874" y="151"/>
                    <a:pt x="839" y="117"/>
                    <a:pt x="805" y="98"/>
                  </a:cubicBezTo>
                  <a:cubicBezTo>
                    <a:pt x="753" y="69"/>
                    <a:pt x="697" y="49"/>
                    <a:pt x="639" y="42"/>
                  </a:cubicBezTo>
                  <a:cubicBezTo>
                    <a:pt x="581" y="17"/>
                    <a:pt x="522" y="4"/>
                    <a:pt x="459" y="1"/>
                  </a:cubicBezTo>
                  <a:cubicBezTo>
                    <a:pt x="450" y="0"/>
                    <a:pt x="441"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a:extLst>
                <a:ext uri="{FF2B5EF4-FFF2-40B4-BE49-F238E27FC236}">
                  <a16:creationId xmlns:a16="http://schemas.microsoft.com/office/drawing/2014/main" id="{7DBC3090-303F-6123-433A-C3922779C128}"/>
                </a:ext>
              </a:extLst>
            </p:cNvPr>
            <p:cNvSpPr/>
            <p:nvPr/>
          </p:nvSpPr>
          <p:spPr>
            <a:xfrm>
              <a:off x="4252575" y="914275"/>
              <a:ext cx="29700" cy="50525"/>
            </a:xfrm>
            <a:custGeom>
              <a:avLst/>
              <a:gdLst/>
              <a:ahLst/>
              <a:cxnLst/>
              <a:rect l="l" t="t" r="r" b="b"/>
              <a:pathLst>
                <a:path w="1188" h="2021" extrusionOk="0">
                  <a:moveTo>
                    <a:pt x="929" y="527"/>
                  </a:moveTo>
                  <a:cubicBezTo>
                    <a:pt x="929" y="529"/>
                    <a:pt x="929" y="532"/>
                    <a:pt x="930" y="534"/>
                  </a:cubicBezTo>
                  <a:lnTo>
                    <a:pt x="930" y="534"/>
                  </a:lnTo>
                  <a:cubicBezTo>
                    <a:pt x="930" y="532"/>
                    <a:pt x="929" y="529"/>
                    <a:pt x="929" y="527"/>
                  </a:cubicBezTo>
                  <a:close/>
                  <a:moveTo>
                    <a:pt x="944" y="606"/>
                  </a:moveTo>
                  <a:cubicBezTo>
                    <a:pt x="944" y="607"/>
                    <a:pt x="944" y="608"/>
                    <a:pt x="944" y="609"/>
                  </a:cubicBezTo>
                  <a:lnTo>
                    <a:pt x="944" y="609"/>
                  </a:lnTo>
                  <a:cubicBezTo>
                    <a:pt x="944" y="608"/>
                    <a:pt x="944" y="607"/>
                    <a:pt x="944" y="606"/>
                  </a:cubicBezTo>
                  <a:close/>
                  <a:moveTo>
                    <a:pt x="864" y="1434"/>
                  </a:moveTo>
                  <a:lnTo>
                    <a:pt x="864" y="1434"/>
                  </a:lnTo>
                  <a:cubicBezTo>
                    <a:pt x="864" y="1434"/>
                    <a:pt x="864" y="1434"/>
                    <a:pt x="864" y="1434"/>
                  </a:cubicBezTo>
                  <a:lnTo>
                    <a:pt x="864" y="1434"/>
                  </a:lnTo>
                  <a:cubicBezTo>
                    <a:pt x="864" y="1434"/>
                    <a:pt x="864" y="1434"/>
                    <a:pt x="864" y="1434"/>
                  </a:cubicBezTo>
                  <a:close/>
                  <a:moveTo>
                    <a:pt x="433" y="1773"/>
                  </a:moveTo>
                  <a:cubicBezTo>
                    <a:pt x="434" y="1773"/>
                    <a:pt x="434" y="1773"/>
                    <a:pt x="434" y="1774"/>
                  </a:cubicBezTo>
                  <a:cubicBezTo>
                    <a:pt x="434" y="1773"/>
                    <a:pt x="433" y="1773"/>
                    <a:pt x="433" y="1773"/>
                  </a:cubicBezTo>
                  <a:close/>
                  <a:moveTo>
                    <a:pt x="683" y="232"/>
                  </a:moveTo>
                  <a:cubicBezTo>
                    <a:pt x="697" y="239"/>
                    <a:pt x="713" y="245"/>
                    <a:pt x="727" y="252"/>
                  </a:cubicBezTo>
                  <a:cubicBezTo>
                    <a:pt x="755" y="270"/>
                    <a:pt x="782" y="288"/>
                    <a:pt x="808" y="308"/>
                  </a:cubicBezTo>
                  <a:lnTo>
                    <a:pt x="806" y="306"/>
                  </a:lnTo>
                  <a:lnTo>
                    <a:pt x="806" y="306"/>
                  </a:lnTo>
                  <a:cubicBezTo>
                    <a:pt x="808" y="307"/>
                    <a:pt x="811" y="310"/>
                    <a:pt x="813" y="312"/>
                  </a:cubicBezTo>
                  <a:cubicBezTo>
                    <a:pt x="815" y="313"/>
                    <a:pt x="816" y="314"/>
                    <a:pt x="818" y="316"/>
                  </a:cubicBezTo>
                  <a:cubicBezTo>
                    <a:pt x="817" y="316"/>
                    <a:pt x="817" y="315"/>
                    <a:pt x="816" y="315"/>
                  </a:cubicBezTo>
                  <a:lnTo>
                    <a:pt x="816" y="315"/>
                  </a:lnTo>
                  <a:cubicBezTo>
                    <a:pt x="821" y="318"/>
                    <a:pt x="826" y="324"/>
                    <a:pt x="832" y="329"/>
                  </a:cubicBezTo>
                  <a:lnTo>
                    <a:pt x="851" y="352"/>
                  </a:lnTo>
                  <a:cubicBezTo>
                    <a:pt x="857" y="360"/>
                    <a:pt x="863" y="368"/>
                    <a:pt x="868" y="377"/>
                  </a:cubicBezTo>
                  <a:cubicBezTo>
                    <a:pt x="882" y="404"/>
                    <a:pt x="895" y="432"/>
                    <a:pt x="906" y="460"/>
                  </a:cubicBezTo>
                  <a:cubicBezTo>
                    <a:pt x="915" y="481"/>
                    <a:pt x="921" y="502"/>
                    <a:pt x="928" y="523"/>
                  </a:cubicBezTo>
                  <a:lnTo>
                    <a:pt x="928" y="523"/>
                  </a:lnTo>
                  <a:cubicBezTo>
                    <a:pt x="928" y="522"/>
                    <a:pt x="927" y="522"/>
                    <a:pt x="927" y="522"/>
                  </a:cubicBezTo>
                  <a:lnTo>
                    <a:pt x="927" y="522"/>
                  </a:lnTo>
                  <a:cubicBezTo>
                    <a:pt x="927" y="523"/>
                    <a:pt x="927" y="524"/>
                    <a:pt x="929" y="525"/>
                  </a:cubicBezTo>
                  <a:cubicBezTo>
                    <a:pt x="930" y="529"/>
                    <a:pt x="931" y="532"/>
                    <a:pt x="931" y="535"/>
                  </a:cubicBezTo>
                  <a:cubicBezTo>
                    <a:pt x="931" y="535"/>
                    <a:pt x="930" y="534"/>
                    <a:pt x="930" y="534"/>
                  </a:cubicBezTo>
                  <a:lnTo>
                    <a:pt x="930" y="534"/>
                  </a:lnTo>
                  <a:cubicBezTo>
                    <a:pt x="935" y="556"/>
                    <a:pt x="939" y="578"/>
                    <a:pt x="942" y="601"/>
                  </a:cubicBezTo>
                  <a:lnTo>
                    <a:pt x="942" y="599"/>
                  </a:lnTo>
                  <a:cubicBezTo>
                    <a:pt x="942" y="600"/>
                    <a:pt x="942" y="602"/>
                    <a:pt x="944" y="604"/>
                  </a:cubicBezTo>
                  <a:cubicBezTo>
                    <a:pt x="944" y="606"/>
                    <a:pt x="945" y="609"/>
                    <a:pt x="945" y="613"/>
                  </a:cubicBezTo>
                  <a:cubicBezTo>
                    <a:pt x="945" y="611"/>
                    <a:pt x="945" y="610"/>
                    <a:pt x="944" y="609"/>
                  </a:cubicBezTo>
                  <a:lnTo>
                    <a:pt x="944" y="609"/>
                  </a:lnTo>
                  <a:cubicBezTo>
                    <a:pt x="953" y="683"/>
                    <a:pt x="961" y="758"/>
                    <a:pt x="962" y="833"/>
                  </a:cubicBezTo>
                  <a:cubicBezTo>
                    <a:pt x="961" y="904"/>
                    <a:pt x="960" y="976"/>
                    <a:pt x="955" y="1051"/>
                  </a:cubicBezTo>
                  <a:lnTo>
                    <a:pt x="955" y="1051"/>
                  </a:lnTo>
                  <a:cubicBezTo>
                    <a:pt x="954" y="1052"/>
                    <a:pt x="954" y="1053"/>
                    <a:pt x="954" y="1055"/>
                  </a:cubicBezTo>
                  <a:cubicBezTo>
                    <a:pt x="954" y="1054"/>
                    <a:pt x="954" y="1053"/>
                    <a:pt x="955" y="1051"/>
                  </a:cubicBezTo>
                  <a:lnTo>
                    <a:pt x="955" y="1051"/>
                  </a:lnTo>
                  <a:cubicBezTo>
                    <a:pt x="955" y="1053"/>
                    <a:pt x="955" y="1054"/>
                    <a:pt x="954" y="1055"/>
                  </a:cubicBezTo>
                  <a:lnTo>
                    <a:pt x="954" y="1056"/>
                  </a:lnTo>
                  <a:cubicBezTo>
                    <a:pt x="944" y="1136"/>
                    <a:pt x="926" y="1214"/>
                    <a:pt x="909" y="1293"/>
                  </a:cubicBezTo>
                  <a:cubicBezTo>
                    <a:pt x="896" y="1339"/>
                    <a:pt x="881" y="1387"/>
                    <a:pt x="864" y="1433"/>
                  </a:cubicBezTo>
                  <a:lnTo>
                    <a:pt x="864" y="1433"/>
                  </a:lnTo>
                  <a:cubicBezTo>
                    <a:pt x="865" y="1432"/>
                    <a:pt x="866" y="1432"/>
                    <a:pt x="866" y="1431"/>
                  </a:cubicBezTo>
                  <a:lnTo>
                    <a:pt x="866" y="1431"/>
                  </a:lnTo>
                  <a:cubicBezTo>
                    <a:pt x="866" y="1432"/>
                    <a:pt x="865" y="1432"/>
                    <a:pt x="864" y="1434"/>
                  </a:cubicBezTo>
                  <a:lnTo>
                    <a:pt x="864" y="1434"/>
                  </a:lnTo>
                  <a:cubicBezTo>
                    <a:pt x="864" y="1434"/>
                    <a:pt x="864" y="1433"/>
                    <a:pt x="864" y="1433"/>
                  </a:cubicBezTo>
                  <a:lnTo>
                    <a:pt x="864" y="1433"/>
                  </a:lnTo>
                  <a:cubicBezTo>
                    <a:pt x="864" y="1434"/>
                    <a:pt x="864" y="1434"/>
                    <a:pt x="864" y="1435"/>
                  </a:cubicBezTo>
                  <a:cubicBezTo>
                    <a:pt x="864" y="1435"/>
                    <a:pt x="864" y="1435"/>
                    <a:pt x="864" y="1434"/>
                  </a:cubicBezTo>
                  <a:lnTo>
                    <a:pt x="864" y="1434"/>
                  </a:lnTo>
                  <a:cubicBezTo>
                    <a:pt x="864" y="1435"/>
                    <a:pt x="864" y="1435"/>
                    <a:pt x="864" y="1436"/>
                  </a:cubicBezTo>
                  <a:cubicBezTo>
                    <a:pt x="842" y="1487"/>
                    <a:pt x="818" y="1535"/>
                    <a:pt x="792" y="1583"/>
                  </a:cubicBezTo>
                  <a:cubicBezTo>
                    <a:pt x="783" y="1601"/>
                    <a:pt x="771" y="1618"/>
                    <a:pt x="758" y="1636"/>
                  </a:cubicBezTo>
                  <a:cubicBezTo>
                    <a:pt x="745" y="1652"/>
                    <a:pt x="733" y="1667"/>
                    <a:pt x="718" y="1683"/>
                  </a:cubicBezTo>
                  <a:cubicBezTo>
                    <a:pt x="697" y="1703"/>
                    <a:pt x="677" y="1722"/>
                    <a:pt x="653" y="1741"/>
                  </a:cubicBezTo>
                  <a:cubicBezTo>
                    <a:pt x="641" y="1749"/>
                    <a:pt x="629" y="1757"/>
                    <a:pt x="616" y="1765"/>
                  </a:cubicBezTo>
                  <a:cubicBezTo>
                    <a:pt x="607" y="1770"/>
                    <a:pt x="596" y="1774"/>
                    <a:pt x="588" y="1778"/>
                  </a:cubicBezTo>
                  <a:cubicBezTo>
                    <a:pt x="581" y="1781"/>
                    <a:pt x="575" y="1783"/>
                    <a:pt x="567" y="1786"/>
                  </a:cubicBezTo>
                  <a:cubicBezTo>
                    <a:pt x="559" y="1788"/>
                    <a:pt x="550" y="1789"/>
                    <a:pt x="543" y="1791"/>
                  </a:cubicBezTo>
                  <a:cubicBezTo>
                    <a:pt x="531" y="1792"/>
                    <a:pt x="519" y="1793"/>
                    <a:pt x="508" y="1793"/>
                  </a:cubicBezTo>
                  <a:lnTo>
                    <a:pt x="497" y="1793"/>
                  </a:lnTo>
                  <a:cubicBezTo>
                    <a:pt x="487" y="1792"/>
                    <a:pt x="476" y="1789"/>
                    <a:pt x="465" y="1788"/>
                  </a:cubicBezTo>
                  <a:cubicBezTo>
                    <a:pt x="461" y="1787"/>
                    <a:pt x="459" y="1786"/>
                    <a:pt x="455" y="1786"/>
                  </a:cubicBezTo>
                  <a:cubicBezTo>
                    <a:pt x="452" y="1784"/>
                    <a:pt x="449" y="1783"/>
                    <a:pt x="446" y="1782"/>
                  </a:cubicBezTo>
                  <a:cubicBezTo>
                    <a:pt x="441" y="1778"/>
                    <a:pt x="434" y="1774"/>
                    <a:pt x="429" y="1769"/>
                  </a:cubicBezTo>
                  <a:lnTo>
                    <a:pt x="429" y="1769"/>
                  </a:lnTo>
                  <a:cubicBezTo>
                    <a:pt x="429" y="1769"/>
                    <a:pt x="429" y="1770"/>
                    <a:pt x="429" y="1770"/>
                  </a:cubicBezTo>
                  <a:lnTo>
                    <a:pt x="429" y="1770"/>
                  </a:lnTo>
                  <a:cubicBezTo>
                    <a:pt x="428" y="1768"/>
                    <a:pt x="426" y="1767"/>
                    <a:pt x="425" y="1766"/>
                  </a:cubicBezTo>
                  <a:cubicBezTo>
                    <a:pt x="424" y="1766"/>
                    <a:pt x="424" y="1765"/>
                    <a:pt x="423" y="1765"/>
                  </a:cubicBezTo>
                  <a:lnTo>
                    <a:pt x="423" y="1765"/>
                  </a:lnTo>
                  <a:lnTo>
                    <a:pt x="424" y="1766"/>
                  </a:lnTo>
                  <a:cubicBezTo>
                    <a:pt x="411" y="1756"/>
                    <a:pt x="399" y="1746"/>
                    <a:pt x="387" y="1734"/>
                  </a:cubicBezTo>
                  <a:cubicBezTo>
                    <a:pt x="377" y="1723"/>
                    <a:pt x="367" y="1714"/>
                    <a:pt x="358" y="1703"/>
                  </a:cubicBezTo>
                  <a:cubicBezTo>
                    <a:pt x="349" y="1690"/>
                    <a:pt x="341" y="1675"/>
                    <a:pt x="332" y="1663"/>
                  </a:cubicBezTo>
                  <a:cubicBezTo>
                    <a:pt x="320" y="1639"/>
                    <a:pt x="309" y="1617"/>
                    <a:pt x="297" y="1593"/>
                  </a:cubicBezTo>
                  <a:cubicBezTo>
                    <a:pt x="286" y="1562"/>
                    <a:pt x="275" y="1531"/>
                    <a:pt x="266" y="1499"/>
                  </a:cubicBezTo>
                  <a:cubicBezTo>
                    <a:pt x="256" y="1453"/>
                    <a:pt x="248" y="1405"/>
                    <a:pt x="239" y="1357"/>
                  </a:cubicBezTo>
                  <a:cubicBezTo>
                    <a:pt x="235" y="1318"/>
                    <a:pt x="233" y="1281"/>
                    <a:pt x="232" y="1242"/>
                  </a:cubicBezTo>
                  <a:cubicBezTo>
                    <a:pt x="233" y="1196"/>
                    <a:pt x="235" y="1149"/>
                    <a:pt x="242" y="1102"/>
                  </a:cubicBezTo>
                  <a:cubicBezTo>
                    <a:pt x="253" y="1023"/>
                    <a:pt x="265" y="944"/>
                    <a:pt x="276" y="865"/>
                  </a:cubicBezTo>
                  <a:cubicBezTo>
                    <a:pt x="290" y="779"/>
                    <a:pt x="302" y="693"/>
                    <a:pt x="322" y="607"/>
                  </a:cubicBezTo>
                  <a:cubicBezTo>
                    <a:pt x="327" y="590"/>
                    <a:pt x="333" y="571"/>
                    <a:pt x="341" y="552"/>
                  </a:cubicBezTo>
                  <a:cubicBezTo>
                    <a:pt x="348" y="536"/>
                    <a:pt x="356" y="521"/>
                    <a:pt x="362" y="505"/>
                  </a:cubicBezTo>
                  <a:cubicBezTo>
                    <a:pt x="393" y="454"/>
                    <a:pt x="426" y="404"/>
                    <a:pt x="461" y="355"/>
                  </a:cubicBezTo>
                  <a:cubicBezTo>
                    <a:pt x="471" y="342"/>
                    <a:pt x="482" y="330"/>
                    <a:pt x="492" y="318"/>
                  </a:cubicBezTo>
                  <a:cubicBezTo>
                    <a:pt x="503" y="308"/>
                    <a:pt x="517" y="298"/>
                    <a:pt x="529" y="287"/>
                  </a:cubicBezTo>
                  <a:cubicBezTo>
                    <a:pt x="548" y="276"/>
                    <a:pt x="565" y="265"/>
                    <a:pt x="585" y="254"/>
                  </a:cubicBezTo>
                  <a:cubicBezTo>
                    <a:pt x="591" y="251"/>
                    <a:pt x="599" y="247"/>
                    <a:pt x="606" y="245"/>
                  </a:cubicBezTo>
                  <a:cubicBezTo>
                    <a:pt x="614" y="242"/>
                    <a:pt x="622" y="240"/>
                    <a:pt x="630" y="237"/>
                  </a:cubicBezTo>
                  <a:cubicBezTo>
                    <a:pt x="632" y="237"/>
                    <a:pt x="636" y="236"/>
                    <a:pt x="638" y="236"/>
                  </a:cubicBezTo>
                  <a:lnTo>
                    <a:pt x="681" y="232"/>
                  </a:lnTo>
                  <a:close/>
                  <a:moveTo>
                    <a:pt x="663" y="1"/>
                  </a:moveTo>
                  <a:cubicBezTo>
                    <a:pt x="647" y="1"/>
                    <a:pt x="631" y="2"/>
                    <a:pt x="616" y="6"/>
                  </a:cubicBezTo>
                  <a:cubicBezTo>
                    <a:pt x="604" y="8"/>
                    <a:pt x="590" y="12"/>
                    <a:pt x="580" y="19"/>
                  </a:cubicBezTo>
                  <a:cubicBezTo>
                    <a:pt x="545" y="28"/>
                    <a:pt x="514" y="39"/>
                    <a:pt x="481" y="54"/>
                  </a:cubicBezTo>
                  <a:cubicBezTo>
                    <a:pt x="441" y="74"/>
                    <a:pt x="399" y="100"/>
                    <a:pt x="366" y="128"/>
                  </a:cubicBezTo>
                  <a:cubicBezTo>
                    <a:pt x="321" y="167"/>
                    <a:pt x="285" y="211"/>
                    <a:pt x="251" y="258"/>
                  </a:cubicBezTo>
                  <a:cubicBezTo>
                    <a:pt x="203" y="327"/>
                    <a:pt x="157" y="396"/>
                    <a:pt x="127" y="474"/>
                  </a:cubicBezTo>
                  <a:cubicBezTo>
                    <a:pt x="101" y="540"/>
                    <a:pt x="86" y="610"/>
                    <a:pt x="74" y="681"/>
                  </a:cubicBezTo>
                  <a:cubicBezTo>
                    <a:pt x="59" y="773"/>
                    <a:pt x="46" y="865"/>
                    <a:pt x="32" y="958"/>
                  </a:cubicBezTo>
                  <a:cubicBezTo>
                    <a:pt x="16" y="1056"/>
                    <a:pt x="1" y="1155"/>
                    <a:pt x="3" y="1255"/>
                  </a:cubicBezTo>
                  <a:cubicBezTo>
                    <a:pt x="5" y="1360"/>
                    <a:pt x="22" y="1467"/>
                    <a:pt x="48" y="1567"/>
                  </a:cubicBezTo>
                  <a:cubicBezTo>
                    <a:pt x="63" y="1619"/>
                    <a:pt x="80" y="1669"/>
                    <a:pt x="103" y="1717"/>
                  </a:cubicBezTo>
                  <a:cubicBezTo>
                    <a:pt x="127" y="1768"/>
                    <a:pt x="156" y="1824"/>
                    <a:pt x="196" y="1865"/>
                  </a:cubicBezTo>
                  <a:cubicBezTo>
                    <a:pt x="234" y="1906"/>
                    <a:pt x="275" y="1942"/>
                    <a:pt x="322" y="1974"/>
                  </a:cubicBezTo>
                  <a:cubicBezTo>
                    <a:pt x="362" y="2000"/>
                    <a:pt x="410" y="2009"/>
                    <a:pt x="455" y="2016"/>
                  </a:cubicBezTo>
                  <a:cubicBezTo>
                    <a:pt x="470" y="2019"/>
                    <a:pt x="486" y="2021"/>
                    <a:pt x="502" y="2021"/>
                  </a:cubicBezTo>
                  <a:cubicBezTo>
                    <a:pt x="507" y="2021"/>
                    <a:pt x="512" y="2020"/>
                    <a:pt x="517" y="2020"/>
                  </a:cubicBezTo>
                  <a:cubicBezTo>
                    <a:pt x="534" y="2020"/>
                    <a:pt x="553" y="2018"/>
                    <a:pt x="570" y="2014"/>
                  </a:cubicBezTo>
                  <a:cubicBezTo>
                    <a:pt x="753" y="1981"/>
                    <a:pt x="903" y="1844"/>
                    <a:pt x="991" y="1684"/>
                  </a:cubicBezTo>
                  <a:cubicBezTo>
                    <a:pt x="1044" y="1587"/>
                    <a:pt x="1089" y="1484"/>
                    <a:pt x="1115" y="1378"/>
                  </a:cubicBezTo>
                  <a:cubicBezTo>
                    <a:pt x="1130" y="1325"/>
                    <a:pt x="1140" y="1270"/>
                    <a:pt x="1153" y="1215"/>
                  </a:cubicBezTo>
                  <a:cubicBezTo>
                    <a:pt x="1163" y="1167"/>
                    <a:pt x="1173" y="1117"/>
                    <a:pt x="1177" y="1069"/>
                  </a:cubicBezTo>
                  <a:cubicBezTo>
                    <a:pt x="1181" y="1014"/>
                    <a:pt x="1183" y="957"/>
                    <a:pt x="1184" y="904"/>
                  </a:cubicBezTo>
                  <a:cubicBezTo>
                    <a:pt x="1185" y="846"/>
                    <a:pt x="1188" y="791"/>
                    <a:pt x="1183" y="734"/>
                  </a:cubicBezTo>
                  <a:cubicBezTo>
                    <a:pt x="1175" y="641"/>
                    <a:pt x="1167" y="545"/>
                    <a:pt x="1141" y="455"/>
                  </a:cubicBezTo>
                  <a:cubicBezTo>
                    <a:pt x="1127" y="404"/>
                    <a:pt x="1107" y="357"/>
                    <a:pt x="1084" y="308"/>
                  </a:cubicBezTo>
                  <a:cubicBezTo>
                    <a:pt x="1064" y="264"/>
                    <a:pt x="1038" y="217"/>
                    <a:pt x="1004" y="182"/>
                  </a:cubicBezTo>
                  <a:cubicBezTo>
                    <a:pt x="973" y="149"/>
                    <a:pt x="940" y="123"/>
                    <a:pt x="904" y="100"/>
                  </a:cubicBezTo>
                  <a:cubicBezTo>
                    <a:pt x="874" y="79"/>
                    <a:pt x="844" y="56"/>
                    <a:pt x="811" y="43"/>
                  </a:cubicBezTo>
                  <a:cubicBezTo>
                    <a:pt x="789" y="33"/>
                    <a:pt x="766" y="22"/>
                    <a:pt x="744" y="14"/>
                  </a:cubicBezTo>
                  <a:cubicBezTo>
                    <a:pt x="718" y="5"/>
                    <a:pt x="690"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a:extLst>
                <a:ext uri="{FF2B5EF4-FFF2-40B4-BE49-F238E27FC236}">
                  <a16:creationId xmlns:a16="http://schemas.microsoft.com/office/drawing/2014/main" id="{BD37F663-8A83-2B7F-AA93-DE223DDF36BF}"/>
                </a:ext>
              </a:extLst>
            </p:cNvPr>
            <p:cNvSpPr/>
            <p:nvPr/>
          </p:nvSpPr>
          <p:spPr>
            <a:xfrm>
              <a:off x="4197900" y="960275"/>
              <a:ext cx="45575" cy="25575"/>
            </a:xfrm>
            <a:custGeom>
              <a:avLst/>
              <a:gdLst/>
              <a:ahLst/>
              <a:cxnLst/>
              <a:rect l="l" t="t" r="r" b="b"/>
              <a:pathLst>
                <a:path w="1823" h="1023" extrusionOk="0">
                  <a:moveTo>
                    <a:pt x="1205" y="11"/>
                  </a:moveTo>
                  <a:cubicBezTo>
                    <a:pt x="1206" y="12"/>
                    <a:pt x="1207" y="12"/>
                    <a:pt x="1207" y="12"/>
                  </a:cubicBezTo>
                  <a:cubicBezTo>
                    <a:pt x="1207" y="12"/>
                    <a:pt x="1206" y="12"/>
                    <a:pt x="1205" y="11"/>
                  </a:cubicBezTo>
                  <a:close/>
                  <a:moveTo>
                    <a:pt x="1039" y="220"/>
                  </a:moveTo>
                  <a:cubicBezTo>
                    <a:pt x="1063" y="220"/>
                    <a:pt x="1087" y="221"/>
                    <a:pt x="1110" y="221"/>
                  </a:cubicBezTo>
                  <a:lnTo>
                    <a:pt x="1109" y="221"/>
                  </a:lnTo>
                  <a:cubicBezTo>
                    <a:pt x="1151" y="226"/>
                    <a:pt x="1192" y="229"/>
                    <a:pt x="1232" y="234"/>
                  </a:cubicBezTo>
                  <a:cubicBezTo>
                    <a:pt x="1233" y="234"/>
                    <a:pt x="1233" y="234"/>
                    <a:pt x="1233" y="236"/>
                  </a:cubicBezTo>
                  <a:cubicBezTo>
                    <a:pt x="1279" y="249"/>
                    <a:pt x="1325" y="265"/>
                    <a:pt x="1367" y="283"/>
                  </a:cubicBezTo>
                  <a:cubicBezTo>
                    <a:pt x="1382" y="291"/>
                    <a:pt x="1395" y="298"/>
                    <a:pt x="1410" y="304"/>
                  </a:cubicBezTo>
                  <a:cubicBezTo>
                    <a:pt x="1415" y="306"/>
                    <a:pt x="1419" y="309"/>
                    <a:pt x="1423" y="311"/>
                  </a:cubicBezTo>
                  <a:cubicBezTo>
                    <a:pt x="1455" y="335"/>
                    <a:pt x="1486" y="360"/>
                    <a:pt x="1517" y="386"/>
                  </a:cubicBezTo>
                  <a:cubicBezTo>
                    <a:pt x="1517" y="386"/>
                    <a:pt x="1517" y="385"/>
                    <a:pt x="1517" y="384"/>
                  </a:cubicBezTo>
                  <a:lnTo>
                    <a:pt x="1517" y="384"/>
                  </a:lnTo>
                  <a:lnTo>
                    <a:pt x="1521" y="389"/>
                  </a:lnTo>
                  <a:cubicBezTo>
                    <a:pt x="1523" y="390"/>
                    <a:pt x="1525" y="392"/>
                    <a:pt x="1526" y="393"/>
                  </a:cubicBezTo>
                  <a:lnTo>
                    <a:pt x="1526" y="393"/>
                  </a:lnTo>
                  <a:cubicBezTo>
                    <a:pt x="1526" y="393"/>
                    <a:pt x="1526" y="393"/>
                    <a:pt x="1524" y="393"/>
                  </a:cubicBezTo>
                  <a:cubicBezTo>
                    <a:pt x="1535" y="402"/>
                    <a:pt x="1544" y="412"/>
                    <a:pt x="1554" y="422"/>
                  </a:cubicBezTo>
                  <a:cubicBezTo>
                    <a:pt x="1558" y="425"/>
                    <a:pt x="1562" y="430"/>
                    <a:pt x="1565" y="435"/>
                  </a:cubicBezTo>
                  <a:cubicBezTo>
                    <a:pt x="1571" y="445"/>
                    <a:pt x="1579" y="458"/>
                    <a:pt x="1585" y="469"/>
                  </a:cubicBezTo>
                  <a:cubicBezTo>
                    <a:pt x="1586" y="470"/>
                    <a:pt x="1586" y="473"/>
                    <a:pt x="1588" y="475"/>
                  </a:cubicBezTo>
                  <a:lnTo>
                    <a:pt x="1588" y="476"/>
                  </a:lnTo>
                  <a:lnTo>
                    <a:pt x="1588" y="480"/>
                  </a:lnTo>
                  <a:cubicBezTo>
                    <a:pt x="1589" y="496"/>
                    <a:pt x="1589" y="511"/>
                    <a:pt x="1589" y="527"/>
                  </a:cubicBezTo>
                  <a:cubicBezTo>
                    <a:pt x="1590" y="534"/>
                    <a:pt x="1590" y="537"/>
                    <a:pt x="1590" y="540"/>
                  </a:cubicBezTo>
                  <a:lnTo>
                    <a:pt x="1583" y="571"/>
                  </a:lnTo>
                  <a:lnTo>
                    <a:pt x="1568" y="609"/>
                  </a:lnTo>
                  <a:cubicBezTo>
                    <a:pt x="1565" y="615"/>
                    <a:pt x="1562" y="620"/>
                    <a:pt x="1558" y="624"/>
                  </a:cubicBezTo>
                  <a:cubicBezTo>
                    <a:pt x="1553" y="631"/>
                    <a:pt x="1547" y="638"/>
                    <a:pt x="1542" y="646"/>
                  </a:cubicBezTo>
                  <a:cubicBezTo>
                    <a:pt x="1535" y="654"/>
                    <a:pt x="1528" y="660"/>
                    <a:pt x="1522" y="666"/>
                  </a:cubicBezTo>
                  <a:cubicBezTo>
                    <a:pt x="1506" y="681"/>
                    <a:pt x="1487" y="693"/>
                    <a:pt x="1468" y="707"/>
                  </a:cubicBezTo>
                  <a:cubicBezTo>
                    <a:pt x="1456" y="714"/>
                    <a:pt x="1444" y="721"/>
                    <a:pt x="1431" y="728"/>
                  </a:cubicBezTo>
                  <a:cubicBezTo>
                    <a:pt x="1422" y="733"/>
                    <a:pt x="1411" y="737"/>
                    <a:pt x="1402" y="742"/>
                  </a:cubicBezTo>
                  <a:cubicBezTo>
                    <a:pt x="1385" y="747"/>
                    <a:pt x="1372" y="752"/>
                    <a:pt x="1357" y="755"/>
                  </a:cubicBezTo>
                  <a:cubicBezTo>
                    <a:pt x="1285" y="769"/>
                    <a:pt x="1211" y="781"/>
                    <a:pt x="1136" y="789"/>
                  </a:cubicBezTo>
                  <a:cubicBezTo>
                    <a:pt x="1066" y="793"/>
                    <a:pt x="995" y="793"/>
                    <a:pt x="924" y="793"/>
                  </a:cubicBezTo>
                  <a:cubicBezTo>
                    <a:pt x="870" y="793"/>
                    <a:pt x="815" y="795"/>
                    <a:pt x="761" y="795"/>
                  </a:cubicBezTo>
                  <a:cubicBezTo>
                    <a:pt x="743" y="795"/>
                    <a:pt x="725" y="795"/>
                    <a:pt x="707" y="794"/>
                  </a:cubicBezTo>
                  <a:cubicBezTo>
                    <a:pt x="628" y="790"/>
                    <a:pt x="548" y="788"/>
                    <a:pt x="470" y="776"/>
                  </a:cubicBezTo>
                  <a:cubicBezTo>
                    <a:pt x="439" y="769"/>
                    <a:pt x="409" y="762"/>
                    <a:pt x="378" y="754"/>
                  </a:cubicBezTo>
                  <a:cubicBezTo>
                    <a:pt x="371" y="750"/>
                    <a:pt x="361" y="748"/>
                    <a:pt x="354" y="744"/>
                  </a:cubicBezTo>
                  <a:cubicBezTo>
                    <a:pt x="349" y="742"/>
                    <a:pt x="344" y="738"/>
                    <a:pt x="340" y="734"/>
                  </a:cubicBezTo>
                  <a:cubicBezTo>
                    <a:pt x="335" y="731"/>
                    <a:pt x="331" y="728"/>
                    <a:pt x="326" y="724"/>
                  </a:cubicBezTo>
                  <a:cubicBezTo>
                    <a:pt x="318" y="716"/>
                    <a:pt x="311" y="708"/>
                    <a:pt x="301" y="699"/>
                  </a:cubicBezTo>
                  <a:lnTo>
                    <a:pt x="301" y="699"/>
                  </a:lnTo>
                  <a:cubicBezTo>
                    <a:pt x="300" y="698"/>
                    <a:pt x="300" y="697"/>
                    <a:pt x="299" y="696"/>
                  </a:cubicBezTo>
                  <a:lnTo>
                    <a:pt x="298" y="695"/>
                  </a:lnTo>
                  <a:cubicBezTo>
                    <a:pt x="298" y="693"/>
                    <a:pt x="296" y="693"/>
                    <a:pt x="296" y="692"/>
                  </a:cubicBezTo>
                  <a:cubicBezTo>
                    <a:pt x="289" y="682"/>
                    <a:pt x="281" y="672"/>
                    <a:pt x="275" y="662"/>
                  </a:cubicBezTo>
                  <a:cubicBezTo>
                    <a:pt x="268" y="651"/>
                    <a:pt x="260" y="639"/>
                    <a:pt x="255" y="626"/>
                  </a:cubicBezTo>
                  <a:cubicBezTo>
                    <a:pt x="252" y="619"/>
                    <a:pt x="249" y="609"/>
                    <a:pt x="245" y="600"/>
                  </a:cubicBezTo>
                  <a:cubicBezTo>
                    <a:pt x="242" y="590"/>
                    <a:pt x="238" y="582"/>
                    <a:pt x="236" y="569"/>
                  </a:cubicBezTo>
                  <a:cubicBezTo>
                    <a:pt x="233" y="554"/>
                    <a:pt x="232" y="540"/>
                    <a:pt x="229" y="525"/>
                  </a:cubicBezTo>
                  <a:lnTo>
                    <a:pt x="229" y="506"/>
                  </a:lnTo>
                  <a:cubicBezTo>
                    <a:pt x="231" y="502"/>
                    <a:pt x="229" y="497"/>
                    <a:pt x="231" y="492"/>
                  </a:cubicBezTo>
                  <a:cubicBezTo>
                    <a:pt x="232" y="489"/>
                    <a:pt x="233" y="484"/>
                    <a:pt x="233" y="479"/>
                  </a:cubicBezTo>
                  <a:cubicBezTo>
                    <a:pt x="236" y="471"/>
                    <a:pt x="238" y="465"/>
                    <a:pt x="243" y="458"/>
                  </a:cubicBezTo>
                  <a:cubicBezTo>
                    <a:pt x="249" y="444"/>
                    <a:pt x="257" y="432"/>
                    <a:pt x="266" y="418"/>
                  </a:cubicBezTo>
                  <a:cubicBezTo>
                    <a:pt x="273" y="411"/>
                    <a:pt x="278" y="403"/>
                    <a:pt x="283" y="396"/>
                  </a:cubicBezTo>
                  <a:cubicBezTo>
                    <a:pt x="296" y="381"/>
                    <a:pt x="310" y="366"/>
                    <a:pt x="325" y="350"/>
                  </a:cubicBezTo>
                  <a:lnTo>
                    <a:pt x="325" y="350"/>
                  </a:lnTo>
                  <a:cubicBezTo>
                    <a:pt x="338" y="339"/>
                    <a:pt x="353" y="329"/>
                    <a:pt x="367" y="318"/>
                  </a:cubicBezTo>
                  <a:cubicBezTo>
                    <a:pt x="374" y="315"/>
                    <a:pt x="379" y="313"/>
                    <a:pt x="384" y="309"/>
                  </a:cubicBezTo>
                  <a:cubicBezTo>
                    <a:pt x="404" y="300"/>
                    <a:pt x="422" y="294"/>
                    <a:pt x="440" y="285"/>
                  </a:cubicBezTo>
                  <a:cubicBezTo>
                    <a:pt x="454" y="282"/>
                    <a:pt x="469" y="278"/>
                    <a:pt x="484" y="274"/>
                  </a:cubicBezTo>
                  <a:cubicBezTo>
                    <a:pt x="587" y="254"/>
                    <a:pt x="691" y="239"/>
                    <a:pt x="796" y="229"/>
                  </a:cubicBezTo>
                  <a:cubicBezTo>
                    <a:pt x="878" y="225"/>
                    <a:pt x="958" y="220"/>
                    <a:pt x="1039" y="220"/>
                  </a:cubicBezTo>
                  <a:close/>
                  <a:moveTo>
                    <a:pt x="1016" y="1"/>
                  </a:moveTo>
                  <a:cubicBezTo>
                    <a:pt x="953" y="1"/>
                    <a:pt x="888" y="6"/>
                    <a:pt x="826" y="9"/>
                  </a:cubicBezTo>
                  <a:cubicBezTo>
                    <a:pt x="748" y="12"/>
                    <a:pt x="672" y="21"/>
                    <a:pt x="597" y="33"/>
                  </a:cubicBezTo>
                  <a:cubicBezTo>
                    <a:pt x="529" y="44"/>
                    <a:pt x="457" y="51"/>
                    <a:pt x="392" y="73"/>
                  </a:cubicBezTo>
                  <a:cubicBezTo>
                    <a:pt x="344" y="88"/>
                    <a:pt x="297" y="108"/>
                    <a:pt x="252" y="131"/>
                  </a:cubicBezTo>
                  <a:cubicBezTo>
                    <a:pt x="185" y="169"/>
                    <a:pt x="128" y="231"/>
                    <a:pt x="83" y="293"/>
                  </a:cubicBezTo>
                  <a:cubicBezTo>
                    <a:pt x="46" y="340"/>
                    <a:pt x="24" y="397"/>
                    <a:pt x="11" y="455"/>
                  </a:cubicBezTo>
                  <a:cubicBezTo>
                    <a:pt x="0" y="506"/>
                    <a:pt x="5" y="559"/>
                    <a:pt x="16" y="611"/>
                  </a:cubicBezTo>
                  <a:cubicBezTo>
                    <a:pt x="31" y="698"/>
                    <a:pt x="77" y="788"/>
                    <a:pt x="138" y="852"/>
                  </a:cubicBezTo>
                  <a:cubicBezTo>
                    <a:pt x="174" y="892"/>
                    <a:pt x="217" y="930"/>
                    <a:pt x="267" y="953"/>
                  </a:cubicBezTo>
                  <a:cubicBezTo>
                    <a:pt x="318" y="975"/>
                    <a:pt x="370" y="989"/>
                    <a:pt x="423" y="1000"/>
                  </a:cubicBezTo>
                  <a:cubicBezTo>
                    <a:pt x="479" y="1010"/>
                    <a:pt x="535" y="1013"/>
                    <a:pt x="591" y="1016"/>
                  </a:cubicBezTo>
                  <a:cubicBezTo>
                    <a:pt x="643" y="1018"/>
                    <a:pt x="696" y="1022"/>
                    <a:pt x="747" y="1022"/>
                  </a:cubicBezTo>
                  <a:cubicBezTo>
                    <a:pt x="799" y="1022"/>
                    <a:pt x="851" y="1020"/>
                    <a:pt x="904" y="1020"/>
                  </a:cubicBezTo>
                  <a:cubicBezTo>
                    <a:pt x="924" y="1020"/>
                    <a:pt x="944" y="1020"/>
                    <a:pt x="964" y="1020"/>
                  </a:cubicBezTo>
                  <a:cubicBezTo>
                    <a:pt x="994" y="1020"/>
                    <a:pt x="1024" y="1020"/>
                    <a:pt x="1053" y="1018"/>
                  </a:cubicBezTo>
                  <a:cubicBezTo>
                    <a:pt x="1104" y="1017"/>
                    <a:pt x="1157" y="1016"/>
                    <a:pt x="1207" y="1008"/>
                  </a:cubicBezTo>
                  <a:cubicBezTo>
                    <a:pt x="1258" y="1002"/>
                    <a:pt x="1307" y="994"/>
                    <a:pt x="1357" y="985"/>
                  </a:cubicBezTo>
                  <a:cubicBezTo>
                    <a:pt x="1414" y="976"/>
                    <a:pt x="1471" y="961"/>
                    <a:pt x="1523" y="936"/>
                  </a:cubicBezTo>
                  <a:cubicBezTo>
                    <a:pt x="1568" y="914"/>
                    <a:pt x="1609" y="888"/>
                    <a:pt x="1647" y="858"/>
                  </a:cubicBezTo>
                  <a:cubicBezTo>
                    <a:pt x="1728" y="796"/>
                    <a:pt x="1780" y="712"/>
                    <a:pt x="1807" y="616"/>
                  </a:cubicBezTo>
                  <a:cubicBezTo>
                    <a:pt x="1817" y="578"/>
                    <a:pt x="1823" y="538"/>
                    <a:pt x="1820" y="500"/>
                  </a:cubicBezTo>
                  <a:cubicBezTo>
                    <a:pt x="1819" y="464"/>
                    <a:pt x="1817" y="427"/>
                    <a:pt x="1801" y="393"/>
                  </a:cubicBezTo>
                  <a:cubicBezTo>
                    <a:pt x="1778" y="351"/>
                    <a:pt x="1755" y="314"/>
                    <a:pt x="1728" y="279"/>
                  </a:cubicBezTo>
                  <a:cubicBezTo>
                    <a:pt x="1699" y="246"/>
                    <a:pt x="1663" y="217"/>
                    <a:pt x="1630" y="191"/>
                  </a:cubicBezTo>
                  <a:cubicBezTo>
                    <a:pt x="1583" y="154"/>
                    <a:pt x="1539" y="119"/>
                    <a:pt x="1486" y="97"/>
                  </a:cubicBezTo>
                  <a:cubicBezTo>
                    <a:pt x="1450" y="78"/>
                    <a:pt x="1415" y="63"/>
                    <a:pt x="1378" y="50"/>
                  </a:cubicBezTo>
                  <a:cubicBezTo>
                    <a:pt x="1366" y="47"/>
                    <a:pt x="1356" y="44"/>
                    <a:pt x="1345" y="40"/>
                  </a:cubicBezTo>
                  <a:cubicBezTo>
                    <a:pt x="1326" y="40"/>
                    <a:pt x="1311" y="37"/>
                    <a:pt x="1294" y="33"/>
                  </a:cubicBezTo>
                  <a:cubicBezTo>
                    <a:pt x="1263" y="24"/>
                    <a:pt x="1228" y="16"/>
                    <a:pt x="1194" y="10"/>
                  </a:cubicBezTo>
                  <a:lnTo>
                    <a:pt x="1194" y="10"/>
                  </a:lnTo>
                  <a:cubicBezTo>
                    <a:pt x="1198" y="11"/>
                    <a:pt x="1201" y="11"/>
                    <a:pt x="1205" y="11"/>
                  </a:cubicBezTo>
                  <a:lnTo>
                    <a:pt x="1205" y="11"/>
                  </a:lnTo>
                  <a:cubicBezTo>
                    <a:pt x="1201" y="11"/>
                    <a:pt x="1197" y="10"/>
                    <a:pt x="1193" y="10"/>
                  </a:cubicBezTo>
                  <a:lnTo>
                    <a:pt x="1193" y="10"/>
                  </a:lnTo>
                  <a:cubicBezTo>
                    <a:pt x="1193" y="10"/>
                    <a:pt x="1193" y="10"/>
                    <a:pt x="1193" y="10"/>
                  </a:cubicBezTo>
                  <a:lnTo>
                    <a:pt x="1193" y="10"/>
                  </a:lnTo>
                  <a:cubicBezTo>
                    <a:pt x="1193" y="10"/>
                    <a:pt x="1193" y="10"/>
                    <a:pt x="1193" y="10"/>
                  </a:cubicBezTo>
                  <a:lnTo>
                    <a:pt x="1193" y="10"/>
                  </a:lnTo>
                  <a:cubicBezTo>
                    <a:pt x="1193" y="10"/>
                    <a:pt x="1192" y="10"/>
                    <a:pt x="1191" y="10"/>
                  </a:cubicBezTo>
                  <a:cubicBezTo>
                    <a:pt x="1133" y="5"/>
                    <a:pt x="1074"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a:extLst>
                <a:ext uri="{FF2B5EF4-FFF2-40B4-BE49-F238E27FC236}">
                  <a16:creationId xmlns:a16="http://schemas.microsoft.com/office/drawing/2014/main" id="{D5ED3594-263D-072B-C0EB-96685A4B1FBC}"/>
                </a:ext>
              </a:extLst>
            </p:cNvPr>
            <p:cNvSpPr/>
            <p:nvPr/>
          </p:nvSpPr>
          <p:spPr>
            <a:xfrm>
              <a:off x="4205375" y="977700"/>
              <a:ext cx="50" cy="75"/>
            </a:xfrm>
            <a:custGeom>
              <a:avLst/>
              <a:gdLst/>
              <a:ahLst/>
              <a:cxnLst/>
              <a:rect l="l" t="t" r="r" b="b"/>
              <a:pathLst>
                <a:path w="2" h="3" extrusionOk="0">
                  <a:moveTo>
                    <a:pt x="0" y="2"/>
                  </a:moveTo>
                  <a:cubicBezTo>
                    <a:pt x="0" y="2"/>
                    <a:pt x="1" y="2"/>
                    <a:pt x="0" y="2"/>
                  </a:cubicBezTo>
                  <a:cubicBezTo>
                    <a:pt x="0" y="2"/>
                    <a:pt x="0" y="0"/>
                    <a:pt x="0" y="2"/>
                  </a:cubicBezTo>
                  <a:cubicBezTo>
                    <a:pt x="0" y="0"/>
                    <a:pt x="0" y="0"/>
                    <a:pt x="0" y="2"/>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a:extLst>
                <a:ext uri="{FF2B5EF4-FFF2-40B4-BE49-F238E27FC236}">
                  <a16:creationId xmlns:a16="http://schemas.microsoft.com/office/drawing/2014/main" id="{7888BA38-C226-1F72-697E-C531AE3BC7D5}"/>
                </a:ext>
              </a:extLst>
            </p:cNvPr>
            <p:cNvSpPr/>
            <p:nvPr/>
          </p:nvSpPr>
          <p:spPr>
            <a:xfrm>
              <a:off x="4296850" y="963050"/>
              <a:ext cx="48275" cy="25450"/>
            </a:xfrm>
            <a:custGeom>
              <a:avLst/>
              <a:gdLst/>
              <a:ahLst/>
              <a:cxnLst/>
              <a:rect l="l" t="t" r="r" b="b"/>
              <a:pathLst>
                <a:path w="1931" h="1018" extrusionOk="0">
                  <a:moveTo>
                    <a:pt x="1129" y="229"/>
                  </a:moveTo>
                  <a:cubicBezTo>
                    <a:pt x="1136" y="229"/>
                    <a:pt x="1144" y="229"/>
                    <a:pt x="1151" y="229"/>
                  </a:cubicBezTo>
                  <a:cubicBezTo>
                    <a:pt x="1257" y="230"/>
                    <a:pt x="1360" y="237"/>
                    <a:pt x="1465" y="238"/>
                  </a:cubicBezTo>
                  <a:cubicBezTo>
                    <a:pt x="1477" y="238"/>
                    <a:pt x="1489" y="235"/>
                    <a:pt x="1499" y="233"/>
                  </a:cubicBezTo>
                  <a:cubicBezTo>
                    <a:pt x="1504" y="234"/>
                    <a:pt x="1511" y="235"/>
                    <a:pt x="1516" y="238"/>
                  </a:cubicBezTo>
                  <a:cubicBezTo>
                    <a:pt x="1533" y="244"/>
                    <a:pt x="1549" y="250"/>
                    <a:pt x="1566" y="258"/>
                  </a:cubicBezTo>
                  <a:cubicBezTo>
                    <a:pt x="1579" y="263"/>
                    <a:pt x="1590" y="270"/>
                    <a:pt x="1601" y="277"/>
                  </a:cubicBezTo>
                  <a:cubicBezTo>
                    <a:pt x="1609" y="281"/>
                    <a:pt x="1614" y="286"/>
                    <a:pt x="1619" y="290"/>
                  </a:cubicBezTo>
                  <a:cubicBezTo>
                    <a:pt x="1629" y="299"/>
                    <a:pt x="1641" y="311"/>
                    <a:pt x="1651" y="321"/>
                  </a:cubicBezTo>
                  <a:cubicBezTo>
                    <a:pt x="1656" y="326"/>
                    <a:pt x="1660" y="331"/>
                    <a:pt x="1663" y="336"/>
                  </a:cubicBezTo>
                  <a:cubicBezTo>
                    <a:pt x="1668" y="343"/>
                    <a:pt x="1672" y="351"/>
                    <a:pt x="1676" y="357"/>
                  </a:cubicBezTo>
                  <a:cubicBezTo>
                    <a:pt x="1689" y="385"/>
                    <a:pt x="1698" y="414"/>
                    <a:pt x="1710" y="442"/>
                  </a:cubicBezTo>
                  <a:cubicBezTo>
                    <a:pt x="1703" y="457"/>
                    <a:pt x="1702" y="473"/>
                    <a:pt x="1698" y="488"/>
                  </a:cubicBezTo>
                  <a:cubicBezTo>
                    <a:pt x="1697" y="493"/>
                    <a:pt x="1696" y="498"/>
                    <a:pt x="1693" y="506"/>
                  </a:cubicBezTo>
                  <a:cubicBezTo>
                    <a:pt x="1688" y="520"/>
                    <a:pt x="1683" y="537"/>
                    <a:pt x="1677" y="550"/>
                  </a:cubicBezTo>
                  <a:cubicBezTo>
                    <a:pt x="1666" y="562"/>
                    <a:pt x="1657" y="575"/>
                    <a:pt x="1647" y="586"/>
                  </a:cubicBezTo>
                  <a:cubicBezTo>
                    <a:pt x="1646" y="588"/>
                    <a:pt x="1645" y="589"/>
                    <a:pt x="1644" y="591"/>
                  </a:cubicBezTo>
                  <a:lnTo>
                    <a:pt x="1642" y="593"/>
                  </a:lnTo>
                  <a:cubicBezTo>
                    <a:pt x="1609" y="621"/>
                    <a:pt x="1573" y="647"/>
                    <a:pt x="1536" y="672"/>
                  </a:cubicBezTo>
                  <a:cubicBezTo>
                    <a:pt x="1528" y="677"/>
                    <a:pt x="1520" y="682"/>
                    <a:pt x="1512" y="687"/>
                  </a:cubicBezTo>
                  <a:cubicBezTo>
                    <a:pt x="1495" y="695"/>
                    <a:pt x="1480" y="700"/>
                    <a:pt x="1463" y="707"/>
                  </a:cubicBezTo>
                  <a:cubicBezTo>
                    <a:pt x="1448" y="710"/>
                    <a:pt x="1433" y="714"/>
                    <a:pt x="1418" y="718"/>
                  </a:cubicBezTo>
                  <a:cubicBezTo>
                    <a:pt x="1381" y="726"/>
                    <a:pt x="1341" y="735"/>
                    <a:pt x="1305" y="743"/>
                  </a:cubicBezTo>
                  <a:cubicBezTo>
                    <a:pt x="1272" y="748"/>
                    <a:pt x="1241" y="751"/>
                    <a:pt x="1207" y="755"/>
                  </a:cubicBezTo>
                  <a:lnTo>
                    <a:pt x="1202" y="755"/>
                  </a:lnTo>
                  <a:cubicBezTo>
                    <a:pt x="1200" y="755"/>
                    <a:pt x="1198" y="755"/>
                    <a:pt x="1196" y="756"/>
                  </a:cubicBezTo>
                  <a:cubicBezTo>
                    <a:pt x="1196" y="755"/>
                    <a:pt x="1197" y="755"/>
                    <a:pt x="1197" y="755"/>
                  </a:cubicBezTo>
                  <a:cubicBezTo>
                    <a:pt x="1191" y="755"/>
                    <a:pt x="1187" y="756"/>
                    <a:pt x="1180" y="756"/>
                  </a:cubicBezTo>
                  <a:lnTo>
                    <a:pt x="1181" y="756"/>
                  </a:lnTo>
                  <a:cubicBezTo>
                    <a:pt x="1170" y="756"/>
                    <a:pt x="1159" y="759"/>
                    <a:pt x="1145" y="760"/>
                  </a:cubicBezTo>
                  <a:lnTo>
                    <a:pt x="1146" y="760"/>
                  </a:lnTo>
                  <a:cubicBezTo>
                    <a:pt x="1057" y="767"/>
                    <a:pt x="969" y="777"/>
                    <a:pt x="878" y="785"/>
                  </a:cubicBezTo>
                  <a:lnTo>
                    <a:pt x="893" y="785"/>
                  </a:lnTo>
                  <a:cubicBezTo>
                    <a:pt x="832" y="789"/>
                    <a:pt x="771" y="792"/>
                    <a:pt x="709" y="792"/>
                  </a:cubicBezTo>
                  <a:cubicBezTo>
                    <a:pt x="693" y="792"/>
                    <a:pt x="676" y="792"/>
                    <a:pt x="659" y="792"/>
                  </a:cubicBezTo>
                  <a:cubicBezTo>
                    <a:pt x="594" y="790"/>
                    <a:pt x="531" y="782"/>
                    <a:pt x="467" y="775"/>
                  </a:cubicBezTo>
                  <a:lnTo>
                    <a:pt x="465" y="775"/>
                  </a:lnTo>
                  <a:cubicBezTo>
                    <a:pt x="463" y="775"/>
                    <a:pt x="460" y="773"/>
                    <a:pt x="457" y="773"/>
                  </a:cubicBezTo>
                  <a:lnTo>
                    <a:pt x="462" y="773"/>
                  </a:lnTo>
                  <a:cubicBezTo>
                    <a:pt x="441" y="770"/>
                    <a:pt x="422" y="766"/>
                    <a:pt x="401" y="761"/>
                  </a:cubicBezTo>
                  <a:cubicBezTo>
                    <a:pt x="387" y="755"/>
                    <a:pt x="374" y="750"/>
                    <a:pt x="360" y="744"/>
                  </a:cubicBezTo>
                  <a:cubicBezTo>
                    <a:pt x="355" y="741"/>
                    <a:pt x="350" y="737"/>
                    <a:pt x="345" y="735"/>
                  </a:cubicBezTo>
                  <a:lnTo>
                    <a:pt x="330" y="723"/>
                  </a:lnTo>
                  <a:cubicBezTo>
                    <a:pt x="313" y="706"/>
                    <a:pt x="297" y="690"/>
                    <a:pt x="281" y="675"/>
                  </a:cubicBezTo>
                  <a:lnTo>
                    <a:pt x="281" y="675"/>
                  </a:lnTo>
                  <a:cubicBezTo>
                    <a:pt x="282" y="676"/>
                    <a:pt x="282" y="677"/>
                    <a:pt x="283" y="678"/>
                  </a:cubicBezTo>
                  <a:lnTo>
                    <a:pt x="283" y="678"/>
                  </a:lnTo>
                  <a:cubicBezTo>
                    <a:pt x="281" y="676"/>
                    <a:pt x="279" y="674"/>
                    <a:pt x="278" y="673"/>
                  </a:cubicBezTo>
                  <a:lnTo>
                    <a:pt x="276" y="671"/>
                  </a:lnTo>
                  <a:lnTo>
                    <a:pt x="276" y="671"/>
                  </a:lnTo>
                  <a:cubicBezTo>
                    <a:pt x="277" y="671"/>
                    <a:pt x="277" y="672"/>
                    <a:pt x="278" y="672"/>
                  </a:cubicBezTo>
                  <a:cubicBezTo>
                    <a:pt x="271" y="663"/>
                    <a:pt x="263" y="652"/>
                    <a:pt x="257" y="643"/>
                  </a:cubicBezTo>
                  <a:cubicBezTo>
                    <a:pt x="254" y="637"/>
                    <a:pt x="251" y="632"/>
                    <a:pt x="247" y="626"/>
                  </a:cubicBezTo>
                  <a:cubicBezTo>
                    <a:pt x="245" y="621"/>
                    <a:pt x="242" y="616"/>
                    <a:pt x="241" y="611"/>
                  </a:cubicBezTo>
                  <a:lnTo>
                    <a:pt x="241" y="610"/>
                  </a:lnTo>
                  <a:lnTo>
                    <a:pt x="233" y="583"/>
                  </a:lnTo>
                  <a:cubicBezTo>
                    <a:pt x="233" y="576"/>
                    <a:pt x="233" y="570"/>
                    <a:pt x="232" y="564"/>
                  </a:cubicBezTo>
                  <a:cubicBezTo>
                    <a:pt x="231" y="552"/>
                    <a:pt x="231" y="540"/>
                    <a:pt x="232" y="528"/>
                  </a:cubicBezTo>
                  <a:cubicBezTo>
                    <a:pt x="233" y="522"/>
                    <a:pt x="233" y="516"/>
                    <a:pt x="235" y="511"/>
                  </a:cubicBezTo>
                  <a:lnTo>
                    <a:pt x="238" y="495"/>
                  </a:lnTo>
                  <a:cubicBezTo>
                    <a:pt x="240" y="488"/>
                    <a:pt x="241" y="483"/>
                    <a:pt x="243" y="478"/>
                  </a:cubicBezTo>
                  <a:cubicBezTo>
                    <a:pt x="247" y="470"/>
                    <a:pt x="253" y="461"/>
                    <a:pt x="258" y="454"/>
                  </a:cubicBezTo>
                  <a:lnTo>
                    <a:pt x="266" y="442"/>
                  </a:lnTo>
                  <a:lnTo>
                    <a:pt x="262" y="450"/>
                  </a:lnTo>
                  <a:cubicBezTo>
                    <a:pt x="263" y="449"/>
                    <a:pt x="264" y="447"/>
                    <a:pt x="266" y="445"/>
                  </a:cubicBezTo>
                  <a:cubicBezTo>
                    <a:pt x="277" y="433"/>
                    <a:pt x="288" y="421"/>
                    <a:pt x="299" y="410"/>
                  </a:cubicBezTo>
                  <a:cubicBezTo>
                    <a:pt x="309" y="400"/>
                    <a:pt x="320" y="393"/>
                    <a:pt x="330" y="384"/>
                  </a:cubicBezTo>
                  <a:cubicBezTo>
                    <a:pt x="356" y="368"/>
                    <a:pt x="382" y="353"/>
                    <a:pt x="408" y="339"/>
                  </a:cubicBezTo>
                  <a:cubicBezTo>
                    <a:pt x="433" y="327"/>
                    <a:pt x="458" y="317"/>
                    <a:pt x="483" y="308"/>
                  </a:cubicBezTo>
                  <a:cubicBezTo>
                    <a:pt x="524" y="295"/>
                    <a:pt x="566" y="285"/>
                    <a:pt x="609" y="275"/>
                  </a:cubicBezTo>
                  <a:cubicBezTo>
                    <a:pt x="649" y="266"/>
                    <a:pt x="690" y="259"/>
                    <a:pt x="730" y="254"/>
                  </a:cubicBezTo>
                  <a:cubicBezTo>
                    <a:pt x="768" y="249"/>
                    <a:pt x="806" y="246"/>
                    <a:pt x="842" y="243"/>
                  </a:cubicBezTo>
                  <a:lnTo>
                    <a:pt x="840" y="243"/>
                  </a:lnTo>
                  <a:cubicBezTo>
                    <a:pt x="935" y="235"/>
                    <a:pt x="1032" y="229"/>
                    <a:pt x="1129" y="229"/>
                  </a:cubicBezTo>
                  <a:close/>
                  <a:moveTo>
                    <a:pt x="1327" y="0"/>
                  </a:moveTo>
                  <a:cubicBezTo>
                    <a:pt x="1328" y="0"/>
                    <a:pt x="1330" y="0"/>
                    <a:pt x="1331" y="1"/>
                  </a:cubicBezTo>
                  <a:lnTo>
                    <a:pt x="1325" y="1"/>
                  </a:lnTo>
                  <a:cubicBezTo>
                    <a:pt x="1321" y="3"/>
                    <a:pt x="1316" y="6"/>
                    <a:pt x="1311" y="8"/>
                  </a:cubicBezTo>
                  <a:cubicBezTo>
                    <a:pt x="1297" y="8"/>
                    <a:pt x="1281" y="7"/>
                    <a:pt x="1268" y="7"/>
                  </a:cubicBezTo>
                  <a:cubicBezTo>
                    <a:pt x="1215" y="5"/>
                    <a:pt x="1163" y="4"/>
                    <a:pt x="1111" y="4"/>
                  </a:cubicBezTo>
                  <a:cubicBezTo>
                    <a:pt x="1053" y="4"/>
                    <a:pt x="997" y="5"/>
                    <a:pt x="940" y="8"/>
                  </a:cubicBezTo>
                  <a:cubicBezTo>
                    <a:pt x="837" y="16"/>
                    <a:pt x="731" y="21"/>
                    <a:pt x="629" y="39"/>
                  </a:cubicBezTo>
                  <a:cubicBezTo>
                    <a:pt x="533" y="58"/>
                    <a:pt x="439" y="80"/>
                    <a:pt x="348" y="116"/>
                  </a:cubicBezTo>
                  <a:cubicBezTo>
                    <a:pt x="239" y="161"/>
                    <a:pt x="129" y="232"/>
                    <a:pt x="64" y="332"/>
                  </a:cubicBezTo>
                  <a:cubicBezTo>
                    <a:pt x="36" y="377"/>
                    <a:pt x="14" y="425"/>
                    <a:pt x="7" y="478"/>
                  </a:cubicBezTo>
                  <a:cubicBezTo>
                    <a:pt x="2" y="524"/>
                    <a:pt x="1" y="571"/>
                    <a:pt x="7" y="619"/>
                  </a:cubicBezTo>
                  <a:cubicBezTo>
                    <a:pt x="17" y="704"/>
                    <a:pt x="68" y="779"/>
                    <a:pt x="125" y="841"/>
                  </a:cubicBezTo>
                  <a:cubicBezTo>
                    <a:pt x="186" y="905"/>
                    <a:pt x="256" y="956"/>
                    <a:pt x="341" y="978"/>
                  </a:cubicBezTo>
                  <a:cubicBezTo>
                    <a:pt x="394" y="993"/>
                    <a:pt x="449" y="1001"/>
                    <a:pt x="504" y="1007"/>
                  </a:cubicBezTo>
                  <a:cubicBezTo>
                    <a:pt x="571" y="1014"/>
                    <a:pt x="638" y="1017"/>
                    <a:pt x="705" y="1017"/>
                  </a:cubicBezTo>
                  <a:cubicBezTo>
                    <a:pt x="725" y="1017"/>
                    <a:pt x="745" y="1017"/>
                    <a:pt x="765" y="1017"/>
                  </a:cubicBezTo>
                  <a:cubicBezTo>
                    <a:pt x="791" y="1014"/>
                    <a:pt x="817" y="1014"/>
                    <a:pt x="842" y="1013"/>
                  </a:cubicBezTo>
                  <a:cubicBezTo>
                    <a:pt x="943" y="1006"/>
                    <a:pt x="1042" y="994"/>
                    <a:pt x="1141" y="986"/>
                  </a:cubicBezTo>
                  <a:lnTo>
                    <a:pt x="1152" y="986"/>
                  </a:lnTo>
                  <a:cubicBezTo>
                    <a:pt x="1162" y="984"/>
                    <a:pt x="1171" y="984"/>
                    <a:pt x="1178" y="984"/>
                  </a:cubicBezTo>
                  <a:lnTo>
                    <a:pt x="1163" y="984"/>
                  </a:lnTo>
                  <a:cubicBezTo>
                    <a:pt x="1180" y="983"/>
                    <a:pt x="1198" y="981"/>
                    <a:pt x="1214" y="980"/>
                  </a:cubicBezTo>
                  <a:lnTo>
                    <a:pt x="1212" y="980"/>
                  </a:lnTo>
                  <a:cubicBezTo>
                    <a:pt x="1245" y="978"/>
                    <a:pt x="1280" y="976"/>
                    <a:pt x="1315" y="970"/>
                  </a:cubicBezTo>
                  <a:cubicBezTo>
                    <a:pt x="1348" y="963"/>
                    <a:pt x="1382" y="955"/>
                    <a:pt x="1415" y="947"/>
                  </a:cubicBezTo>
                  <a:cubicBezTo>
                    <a:pt x="1444" y="941"/>
                    <a:pt x="1474" y="936"/>
                    <a:pt x="1502" y="930"/>
                  </a:cubicBezTo>
                  <a:cubicBezTo>
                    <a:pt x="1548" y="919"/>
                    <a:pt x="1594" y="901"/>
                    <a:pt x="1632" y="877"/>
                  </a:cubicBezTo>
                  <a:cubicBezTo>
                    <a:pt x="1672" y="852"/>
                    <a:pt x="1708" y="827"/>
                    <a:pt x="1744" y="798"/>
                  </a:cubicBezTo>
                  <a:cubicBezTo>
                    <a:pt x="1786" y="766"/>
                    <a:pt x="1825" y="729"/>
                    <a:pt x="1857" y="683"/>
                  </a:cubicBezTo>
                  <a:cubicBezTo>
                    <a:pt x="1878" y="655"/>
                    <a:pt x="1890" y="620"/>
                    <a:pt x="1903" y="588"/>
                  </a:cubicBezTo>
                  <a:cubicBezTo>
                    <a:pt x="1911" y="562"/>
                    <a:pt x="1919" y="538"/>
                    <a:pt x="1921" y="511"/>
                  </a:cubicBezTo>
                  <a:cubicBezTo>
                    <a:pt x="1925" y="483"/>
                    <a:pt x="1926" y="457"/>
                    <a:pt x="1926" y="430"/>
                  </a:cubicBezTo>
                  <a:cubicBezTo>
                    <a:pt x="1931" y="390"/>
                    <a:pt x="1910" y="354"/>
                    <a:pt x="1899" y="318"/>
                  </a:cubicBezTo>
                  <a:cubicBezTo>
                    <a:pt x="1858" y="210"/>
                    <a:pt x="1782" y="119"/>
                    <a:pt x="1679" y="64"/>
                  </a:cubicBezTo>
                  <a:cubicBezTo>
                    <a:pt x="1658" y="54"/>
                    <a:pt x="1636" y="43"/>
                    <a:pt x="1615" y="34"/>
                  </a:cubicBezTo>
                  <a:cubicBezTo>
                    <a:pt x="1594" y="34"/>
                    <a:pt x="1574" y="30"/>
                    <a:pt x="1553" y="26"/>
                  </a:cubicBezTo>
                  <a:cubicBezTo>
                    <a:pt x="1516" y="18"/>
                    <a:pt x="1479" y="11"/>
                    <a:pt x="1440" y="5"/>
                  </a:cubicBezTo>
                  <a:lnTo>
                    <a:pt x="1445" y="5"/>
                  </a:lnTo>
                  <a:cubicBezTo>
                    <a:pt x="1405" y="1"/>
                    <a:pt x="1366"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a:extLst>
                <a:ext uri="{FF2B5EF4-FFF2-40B4-BE49-F238E27FC236}">
                  <a16:creationId xmlns:a16="http://schemas.microsoft.com/office/drawing/2014/main" id="{165620F8-473A-A390-70E4-C8D5564DF832}"/>
                </a:ext>
              </a:extLst>
            </p:cNvPr>
            <p:cNvSpPr/>
            <p:nvPr/>
          </p:nvSpPr>
          <p:spPr>
            <a:xfrm>
              <a:off x="4308350" y="982400"/>
              <a:ext cx="125" cy="50"/>
            </a:xfrm>
            <a:custGeom>
              <a:avLst/>
              <a:gdLst/>
              <a:ahLst/>
              <a:cxnLst/>
              <a:rect l="l" t="t" r="r" b="b"/>
              <a:pathLst>
                <a:path w="5" h="2" extrusionOk="0">
                  <a:moveTo>
                    <a:pt x="0" y="0"/>
                  </a:moveTo>
                  <a:cubicBezTo>
                    <a:pt x="2" y="0"/>
                    <a:pt x="3" y="0"/>
                    <a:pt x="4" y="1"/>
                  </a:cubicBezTo>
                  <a:lnTo>
                    <a:pt x="4" y="1"/>
                  </a:lnTo>
                  <a:cubicBezTo>
                    <a:pt x="3" y="0"/>
                    <a:pt x="2"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a:extLst>
                <a:ext uri="{FF2B5EF4-FFF2-40B4-BE49-F238E27FC236}">
                  <a16:creationId xmlns:a16="http://schemas.microsoft.com/office/drawing/2014/main" id="{23065F11-D608-E254-0C1B-065982B1224A}"/>
                </a:ext>
              </a:extLst>
            </p:cNvPr>
            <p:cNvSpPr/>
            <p:nvPr/>
          </p:nvSpPr>
          <p:spPr>
            <a:xfrm>
              <a:off x="4303175" y="974200"/>
              <a:ext cx="125" cy="175"/>
            </a:xfrm>
            <a:custGeom>
              <a:avLst/>
              <a:gdLst/>
              <a:ahLst/>
              <a:cxnLst/>
              <a:rect l="l" t="t" r="r" b="b"/>
              <a:pathLst>
                <a:path w="5" h="7" extrusionOk="0">
                  <a:moveTo>
                    <a:pt x="5" y="1"/>
                  </a:moveTo>
                  <a:lnTo>
                    <a:pt x="5" y="1"/>
                  </a:lnTo>
                  <a:cubicBezTo>
                    <a:pt x="4" y="3"/>
                    <a:pt x="3" y="5"/>
                    <a:pt x="1" y="6"/>
                  </a:cubicBezTo>
                  <a:cubicBezTo>
                    <a:pt x="3" y="5"/>
                    <a:pt x="4" y="4"/>
                    <a:pt x="5" y="1"/>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a:extLst>
                <a:ext uri="{FF2B5EF4-FFF2-40B4-BE49-F238E27FC236}">
                  <a16:creationId xmlns:a16="http://schemas.microsoft.com/office/drawing/2014/main" id="{D67F1BC6-49AF-ED2D-8AEE-9C5159E39E57}"/>
                </a:ext>
              </a:extLst>
            </p:cNvPr>
            <p:cNvSpPr/>
            <p:nvPr/>
          </p:nvSpPr>
          <p:spPr>
            <a:xfrm>
              <a:off x="4273750" y="990675"/>
              <a:ext cx="100" cy="50"/>
            </a:xfrm>
            <a:custGeom>
              <a:avLst/>
              <a:gdLst/>
              <a:ahLst/>
              <a:cxnLst/>
              <a:rect l="l" t="t" r="r" b="b"/>
              <a:pathLst>
                <a:path w="4" h="2" extrusionOk="0">
                  <a:moveTo>
                    <a:pt x="0" y="0"/>
                  </a:moveTo>
                  <a:cubicBezTo>
                    <a:pt x="1" y="1"/>
                    <a:pt x="3" y="1"/>
                    <a:pt x="3" y="1"/>
                  </a:cubicBezTo>
                  <a:cubicBezTo>
                    <a:pt x="3" y="1"/>
                    <a:pt x="1" y="0"/>
                    <a:pt x="0" y="0"/>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a:extLst>
                <a:ext uri="{FF2B5EF4-FFF2-40B4-BE49-F238E27FC236}">
                  <a16:creationId xmlns:a16="http://schemas.microsoft.com/office/drawing/2014/main" id="{8218F8EA-9B37-DE5F-9AFF-67BCEDECE93F}"/>
                </a:ext>
              </a:extLst>
            </p:cNvPr>
            <p:cNvSpPr/>
            <p:nvPr/>
          </p:nvSpPr>
          <p:spPr>
            <a:xfrm>
              <a:off x="4275750" y="991825"/>
              <a:ext cx="325" cy="200"/>
            </a:xfrm>
            <a:custGeom>
              <a:avLst/>
              <a:gdLst/>
              <a:ahLst/>
              <a:cxnLst/>
              <a:rect l="l" t="t" r="r" b="b"/>
              <a:pathLst>
                <a:path w="13" h="8" extrusionOk="0">
                  <a:moveTo>
                    <a:pt x="1" y="1"/>
                  </a:moveTo>
                  <a:lnTo>
                    <a:pt x="1" y="1"/>
                  </a:lnTo>
                  <a:cubicBezTo>
                    <a:pt x="5" y="4"/>
                    <a:pt x="7" y="5"/>
                    <a:pt x="10" y="7"/>
                  </a:cubicBezTo>
                  <a:lnTo>
                    <a:pt x="10" y="7"/>
                  </a:lnTo>
                  <a:cubicBezTo>
                    <a:pt x="7" y="5"/>
                    <a:pt x="5" y="2"/>
                    <a:pt x="1" y="1"/>
                  </a:cubicBezTo>
                  <a:close/>
                  <a:moveTo>
                    <a:pt x="10" y="7"/>
                  </a:moveTo>
                  <a:cubicBezTo>
                    <a:pt x="11" y="7"/>
                    <a:pt x="12" y="8"/>
                    <a:pt x="13" y="8"/>
                  </a:cubicBezTo>
                  <a:cubicBezTo>
                    <a:pt x="12" y="8"/>
                    <a:pt x="11" y="7"/>
                    <a:pt x="10" y="7"/>
                  </a:cubicBezTo>
                  <a:close/>
                </a:path>
              </a:pathLst>
            </a:custGeom>
            <a:solidFill>
              <a:srgbClr val="4E2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a:extLst>
                <a:ext uri="{FF2B5EF4-FFF2-40B4-BE49-F238E27FC236}">
                  <a16:creationId xmlns:a16="http://schemas.microsoft.com/office/drawing/2014/main" id="{5DEC3387-ED0F-4F07-60A1-1BEC6413AD20}"/>
                </a:ext>
              </a:extLst>
            </p:cNvPr>
            <p:cNvSpPr/>
            <p:nvPr/>
          </p:nvSpPr>
          <p:spPr>
            <a:xfrm>
              <a:off x="4253625" y="988875"/>
              <a:ext cx="27400" cy="49275"/>
            </a:xfrm>
            <a:custGeom>
              <a:avLst/>
              <a:gdLst/>
              <a:ahLst/>
              <a:cxnLst/>
              <a:rect l="l" t="t" r="r" b="b"/>
              <a:pathLst>
                <a:path w="1096" h="1971" extrusionOk="0">
                  <a:moveTo>
                    <a:pt x="735" y="37"/>
                  </a:moveTo>
                  <a:cubicBezTo>
                    <a:pt x="738" y="38"/>
                    <a:pt x="742" y="39"/>
                    <a:pt x="744" y="41"/>
                  </a:cubicBezTo>
                  <a:cubicBezTo>
                    <a:pt x="741" y="40"/>
                    <a:pt x="738" y="38"/>
                    <a:pt x="735" y="37"/>
                  </a:cubicBezTo>
                  <a:close/>
                  <a:moveTo>
                    <a:pt x="510" y="248"/>
                  </a:moveTo>
                  <a:cubicBezTo>
                    <a:pt x="510" y="248"/>
                    <a:pt x="510" y="248"/>
                    <a:pt x="509" y="248"/>
                  </a:cubicBezTo>
                  <a:lnTo>
                    <a:pt x="509" y="248"/>
                  </a:lnTo>
                  <a:cubicBezTo>
                    <a:pt x="510" y="248"/>
                    <a:pt x="510" y="248"/>
                    <a:pt x="510" y="248"/>
                  </a:cubicBezTo>
                  <a:close/>
                  <a:moveTo>
                    <a:pt x="572" y="227"/>
                  </a:moveTo>
                  <a:cubicBezTo>
                    <a:pt x="581" y="231"/>
                    <a:pt x="589" y="232"/>
                    <a:pt x="600" y="232"/>
                  </a:cubicBezTo>
                  <a:cubicBezTo>
                    <a:pt x="608" y="232"/>
                    <a:pt x="617" y="233"/>
                    <a:pt x="625" y="234"/>
                  </a:cubicBezTo>
                  <a:cubicBezTo>
                    <a:pt x="626" y="234"/>
                    <a:pt x="628" y="234"/>
                    <a:pt x="629" y="236"/>
                  </a:cubicBezTo>
                  <a:cubicBezTo>
                    <a:pt x="631" y="237"/>
                    <a:pt x="634" y="238"/>
                    <a:pt x="638" y="239"/>
                  </a:cubicBezTo>
                  <a:cubicBezTo>
                    <a:pt x="636" y="238"/>
                    <a:pt x="634" y="237"/>
                    <a:pt x="633" y="237"/>
                  </a:cubicBezTo>
                  <a:lnTo>
                    <a:pt x="634" y="237"/>
                  </a:lnTo>
                  <a:lnTo>
                    <a:pt x="669" y="253"/>
                  </a:lnTo>
                  <a:cubicBezTo>
                    <a:pt x="690" y="264"/>
                    <a:pt x="710" y="276"/>
                    <a:pt x="732" y="285"/>
                  </a:cubicBezTo>
                  <a:cubicBezTo>
                    <a:pt x="739" y="289"/>
                    <a:pt x="747" y="293"/>
                    <a:pt x="754" y="298"/>
                  </a:cubicBezTo>
                  <a:lnTo>
                    <a:pt x="746" y="294"/>
                  </a:lnTo>
                  <a:lnTo>
                    <a:pt x="746" y="294"/>
                  </a:lnTo>
                  <a:cubicBezTo>
                    <a:pt x="757" y="300"/>
                    <a:pt x="765" y="307"/>
                    <a:pt x="775" y="314"/>
                  </a:cubicBezTo>
                  <a:cubicBezTo>
                    <a:pt x="777" y="315"/>
                    <a:pt x="779" y="316"/>
                    <a:pt x="780" y="317"/>
                  </a:cubicBezTo>
                  <a:cubicBezTo>
                    <a:pt x="783" y="320"/>
                    <a:pt x="786" y="322"/>
                    <a:pt x="789" y="326"/>
                  </a:cubicBezTo>
                  <a:cubicBezTo>
                    <a:pt x="790" y="327"/>
                    <a:pt x="791" y="330"/>
                    <a:pt x="793" y="332"/>
                  </a:cubicBezTo>
                  <a:cubicBezTo>
                    <a:pt x="805" y="358"/>
                    <a:pt x="815" y="387"/>
                    <a:pt x="826" y="414"/>
                  </a:cubicBezTo>
                  <a:cubicBezTo>
                    <a:pt x="836" y="443"/>
                    <a:pt x="842" y="471"/>
                    <a:pt x="849" y="497"/>
                  </a:cubicBezTo>
                  <a:cubicBezTo>
                    <a:pt x="859" y="544"/>
                    <a:pt x="865" y="592"/>
                    <a:pt x="868" y="639"/>
                  </a:cubicBezTo>
                  <a:cubicBezTo>
                    <a:pt x="875" y="734"/>
                    <a:pt x="872" y="828"/>
                    <a:pt x="872" y="924"/>
                  </a:cubicBezTo>
                  <a:cubicBezTo>
                    <a:pt x="868" y="1008"/>
                    <a:pt x="866" y="1095"/>
                    <a:pt x="863" y="1183"/>
                  </a:cubicBezTo>
                  <a:cubicBezTo>
                    <a:pt x="861" y="1258"/>
                    <a:pt x="856" y="1333"/>
                    <a:pt x="844" y="1410"/>
                  </a:cubicBezTo>
                  <a:cubicBezTo>
                    <a:pt x="840" y="1434"/>
                    <a:pt x="834" y="1455"/>
                    <a:pt x="828" y="1477"/>
                  </a:cubicBezTo>
                  <a:cubicBezTo>
                    <a:pt x="824" y="1493"/>
                    <a:pt x="816" y="1512"/>
                    <a:pt x="810" y="1528"/>
                  </a:cubicBezTo>
                  <a:cubicBezTo>
                    <a:pt x="793" y="1566"/>
                    <a:pt x="772" y="1602"/>
                    <a:pt x="749" y="1637"/>
                  </a:cubicBezTo>
                  <a:cubicBezTo>
                    <a:pt x="744" y="1644"/>
                    <a:pt x="738" y="1652"/>
                    <a:pt x="733" y="1658"/>
                  </a:cubicBezTo>
                  <a:cubicBezTo>
                    <a:pt x="723" y="1670"/>
                    <a:pt x="711" y="1682"/>
                    <a:pt x="699" y="1694"/>
                  </a:cubicBezTo>
                  <a:cubicBezTo>
                    <a:pt x="696" y="1698"/>
                    <a:pt x="691" y="1701"/>
                    <a:pt x="686" y="1704"/>
                  </a:cubicBezTo>
                  <a:cubicBezTo>
                    <a:pt x="676" y="1711"/>
                    <a:pt x="665" y="1718"/>
                    <a:pt x="652" y="1726"/>
                  </a:cubicBezTo>
                  <a:cubicBezTo>
                    <a:pt x="636" y="1731"/>
                    <a:pt x="620" y="1736"/>
                    <a:pt x="604" y="1741"/>
                  </a:cubicBezTo>
                  <a:cubicBezTo>
                    <a:pt x="603" y="1741"/>
                    <a:pt x="600" y="1741"/>
                    <a:pt x="599" y="1742"/>
                  </a:cubicBezTo>
                  <a:cubicBezTo>
                    <a:pt x="578" y="1744"/>
                    <a:pt x="557" y="1745"/>
                    <a:pt x="537" y="1745"/>
                  </a:cubicBezTo>
                  <a:cubicBezTo>
                    <a:pt x="528" y="1744"/>
                    <a:pt x="519" y="1744"/>
                    <a:pt x="511" y="1742"/>
                  </a:cubicBezTo>
                  <a:cubicBezTo>
                    <a:pt x="501" y="1740"/>
                    <a:pt x="491" y="1737"/>
                    <a:pt x="481" y="1735"/>
                  </a:cubicBezTo>
                  <a:cubicBezTo>
                    <a:pt x="476" y="1734"/>
                    <a:pt x="473" y="1731"/>
                    <a:pt x="468" y="1730"/>
                  </a:cubicBezTo>
                  <a:cubicBezTo>
                    <a:pt x="449" y="1720"/>
                    <a:pt x="433" y="1711"/>
                    <a:pt x="416" y="1703"/>
                  </a:cubicBezTo>
                  <a:cubicBezTo>
                    <a:pt x="408" y="1698"/>
                    <a:pt x="402" y="1693"/>
                    <a:pt x="395" y="1685"/>
                  </a:cubicBezTo>
                  <a:cubicBezTo>
                    <a:pt x="387" y="1678"/>
                    <a:pt x="380" y="1670"/>
                    <a:pt x="372" y="1664"/>
                  </a:cubicBezTo>
                  <a:cubicBezTo>
                    <a:pt x="370" y="1660"/>
                    <a:pt x="367" y="1657"/>
                    <a:pt x="364" y="1653"/>
                  </a:cubicBezTo>
                  <a:cubicBezTo>
                    <a:pt x="355" y="1638"/>
                    <a:pt x="346" y="1622"/>
                    <a:pt x="336" y="1606"/>
                  </a:cubicBezTo>
                  <a:lnTo>
                    <a:pt x="336" y="1606"/>
                  </a:lnTo>
                  <a:cubicBezTo>
                    <a:pt x="336" y="1606"/>
                    <a:pt x="336" y="1606"/>
                    <a:pt x="336" y="1606"/>
                  </a:cubicBezTo>
                  <a:lnTo>
                    <a:pt x="336" y="1606"/>
                  </a:lnTo>
                  <a:cubicBezTo>
                    <a:pt x="321" y="1578"/>
                    <a:pt x="309" y="1545"/>
                    <a:pt x="297" y="1515"/>
                  </a:cubicBezTo>
                  <a:cubicBezTo>
                    <a:pt x="288" y="1489"/>
                    <a:pt x="282" y="1462"/>
                    <a:pt x="275" y="1436"/>
                  </a:cubicBezTo>
                  <a:cubicBezTo>
                    <a:pt x="258" y="1355"/>
                    <a:pt x="248" y="1276"/>
                    <a:pt x="240" y="1194"/>
                  </a:cubicBezTo>
                  <a:cubicBezTo>
                    <a:pt x="234" y="1138"/>
                    <a:pt x="232" y="1085"/>
                    <a:pt x="232" y="1030"/>
                  </a:cubicBezTo>
                  <a:lnTo>
                    <a:pt x="232" y="1029"/>
                  </a:lnTo>
                  <a:lnTo>
                    <a:pt x="232" y="1028"/>
                  </a:lnTo>
                  <a:cubicBezTo>
                    <a:pt x="239" y="930"/>
                    <a:pt x="250" y="833"/>
                    <a:pt x="265" y="737"/>
                  </a:cubicBezTo>
                  <a:cubicBezTo>
                    <a:pt x="282" y="660"/>
                    <a:pt x="294" y="579"/>
                    <a:pt x="317" y="503"/>
                  </a:cubicBezTo>
                  <a:cubicBezTo>
                    <a:pt x="322" y="490"/>
                    <a:pt x="327" y="479"/>
                    <a:pt x="333" y="467"/>
                  </a:cubicBezTo>
                  <a:cubicBezTo>
                    <a:pt x="349" y="434"/>
                    <a:pt x="365" y="399"/>
                    <a:pt x="385" y="367"/>
                  </a:cubicBezTo>
                  <a:cubicBezTo>
                    <a:pt x="394" y="352"/>
                    <a:pt x="407" y="337"/>
                    <a:pt x="419" y="321"/>
                  </a:cubicBezTo>
                  <a:cubicBezTo>
                    <a:pt x="426" y="314"/>
                    <a:pt x="433" y="307"/>
                    <a:pt x="439" y="299"/>
                  </a:cubicBezTo>
                  <a:cubicBezTo>
                    <a:pt x="452" y="288"/>
                    <a:pt x="464" y="276"/>
                    <a:pt x="478" y="267"/>
                  </a:cubicBezTo>
                  <a:cubicBezTo>
                    <a:pt x="489" y="260"/>
                    <a:pt x="500" y="254"/>
                    <a:pt x="509" y="248"/>
                  </a:cubicBezTo>
                  <a:lnTo>
                    <a:pt x="509" y="248"/>
                  </a:lnTo>
                  <a:cubicBezTo>
                    <a:pt x="509" y="248"/>
                    <a:pt x="509" y="248"/>
                    <a:pt x="509" y="248"/>
                  </a:cubicBezTo>
                  <a:cubicBezTo>
                    <a:pt x="509" y="248"/>
                    <a:pt x="510" y="247"/>
                    <a:pt x="510" y="247"/>
                  </a:cubicBezTo>
                  <a:lnTo>
                    <a:pt x="510" y="247"/>
                  </a:lnTo>
                  <a:cubicBezTo>
                    <a:pt x="510" y="247"/>
                    <a:pt x="510" y="247"/>
                    <a:pt x="510" y="248"/>
                  </a:cubicBezTo>
                  <a:lnTo>
                    <a:pt x="510" y="248"/>
                  </a:lnTo>
                  <a:cubicBezTo>
                    <a:pt x="510" y="247"/>
                    <a:pt x="511" y="247"/>
                    <a:pt x="511" y="247"/>
                  </a:cubicBezTo>
                  <a:lnTo>
                    <a:pt x="511" y="247"/>
                  </a:lnTo>
                  <a:cubicBezTo>
                    <a:pt x="511" y="247"/>
                    <a:pt x="511" y="247"/>
                    <a:pt x="511" y="247"/>
                  </a:cubicBezTo>
                  <a:lnTo>
                    <a:pt x="511" y="247"/>
                  </a:lnTo>
                  <a:cubicBezTo>
                    <a:pt x="519" y="243"/>
                    <a:pt x="526" y="238"/>
                    <a:pt x="535" y="234"/>
                  </a:cubicBezTo>
                  <a:cubicBezTo>
                    <a:pt x="538" y="233"/>
                    <a:pt x="542" y="232"/>
                    <a:pt x="546" y="229"/>
                  </a:cubicBezTo>
                  <a:cubicBezTo>
                    <a:pt x="548" y="229"/>
                    <a:pt x="549" y="229"/>
                    <a:pt x="552" y="228"/>
                  </a:cubicBezTo>
                  <a:cubicBezTo>
                    <a:pt x="558" y="228"/>
                    <a:pt x="566" y="228"/>
                    <a:pt x="572" y="227"/>
                  </a:cubicBezTo>
                  <a:close/>
                  <a:moveTo>
                    <a:pt x="583" y="0"/>
                  </a:moveTo>
                  <a:cubicBezTo>
                    <a:pt x="562" y="0"/>
                    <a:pt x="541" y="1"/>
                    <a:pt x="520" y="4"/>
                  </a:cubicBezTo>
                  <a:cubicBezTo>
                    <a:pt x="474" y="10"/>
                    <a:pt x="429" y="28"/>
                    <a:pt x="389" y="53"/>
                  </a:cubicBezTo>
                  <a:cubicBezTo>
                    <a:pt x="341" y="83"/>
                    <a:pt x="293" y="115"/>
                    <a:pt x="257" y="159"/>
                  </a:cubicBezTo>
                  <a:cubicBezTo>
                    <a:pt x="231" y="190"/>
                    <a:pt x="206" y="222"/>
                    <a:pt x="185" y="258"/>
                  </a:cubicBezTo>
                  <a:cubicBezTo>
                    <a:pt x="155" y="307"/>
                    <a:pt x="128" y="360"/>
                    <a:pt x="107" y="414"/>
                  </a:cubicBezTo>
                  <a:cubicBezTo>
                    <a:pt x="93" y="455"/>
                    <a:pt x="83" y="497"/>
                    <a:pt x="73" y="541"/>
                  </a:cubicBezTo>
                  <a:cubicBezTo>
                    <a:pt x="52" y="647"/>
                    <a:pt x="30" y="753"/>
                    <a:pt x="19" y="862"/>
                  </a:cubicBezTo>
                  <a:cubicBezTo>
                    <a:pt x="9" y="954"/>
                    <a:pt x="0" y="1043"/>
                    <a:pt x="8" y="1136"/>
                  </a:cubicBezTo>
                  <a:cubicBezTo>
                    <a:pt x="21" y="1323"/>
                    <a:pt x="39" y="1523"/>
                    <a:pt x="125" y="1694"/>
                  </a:cubicBezTo>
                  <a:cubicBezTo>
                    <a:pt x="141" y="1722"/>
                    <a:pt x="156" y="1750"/>
                    <a:pt x="174" y="1777"/>
                  </a:cubicBezTo>
                  <a:cubicBezTo>
                    <a:pt x="190" y="1806"/>
                    <a:pt x="216" y="1829"/>
                    <a:pt x="239" y="1851"/>
                  </a:cubicBezTo>
                  <a:cubicBezTo>
                    <a:pt x="288" y="1899"/>
                    <a:pt x="355" y="1934"/>
                    <a:pt x="419" y="1953"/>
                  </a:cubicBezTo>
                  <a:cubicBezTo>
                    <a:pt x="462" y="1964"/>
                    <a:pt x="503" y="1971"/>
                    <a:pt x="545" y="1971"/>
                  </a:cubicBezTo>
                  <a:cubicBezTo>
                    <a:pt x="551" y="1971"/>
                    <a:pt x="558" y="1970"/>
                    <a:pt x="564" y="1970"/>
                  </a:cubicBezTo>
                  <a:cubicBezTo>
                    <a:pt x="571" y="1970"/>
                    <a:pt x="576" y="1970"/>
                    <a:pt x="582" y="1968"/>
                  </a:cubicBezTo>
                  <a:cubicBezTo>
                    <a:pt x="609" y="1967"/>
                    <a:pt x="636" y="1965"/>
                    <a:pt x="664" y="1958"/>
                  </a:cubicBezTo>
                  <a:cubicBezTo>
                    <a:pt x="687" y="1952"/>
                    <a:pt x="711" y="1944"/>
                    <a:pt x="736" y="1935"/>
                  </a:cubicBezTo>
                  <a:cubicBezTo>
                    <a:pt x="780" y="1916"/>
                    <a:pt x="826" y="1883"/>
                    <a:pt x="861" y="1849"/>
                  </a:cubicBezTo>
                  <a:cubicBezTo>
                    <a:pt x="893" y="1818"/>
                    <a:pt x="922" y="1785"/>
                    <a:pt x="944" y="1749"/>
                  </a:cubicBezTo>
                  <a:cubicBezTo>
                    <a:pt x="974" y="1703"/>
                    <a:pt x="1002" y="1656"/>
                    <a:pt x="1022" y="1606"/>
                  </a:cubicBezTo>
                  <a:cubicBezTo>
                    <a:pt x="1041" y="1558"/>
                    <a:pt x="1054" y="1512"/>
                    <a:pt x="1063" y="1461"/>
                  </a:cubicBezTo>
                  <a:cubicBezTo>
                    <a:pt x="1084" y="1359"/>
                    <a:pt x="1088" y="1253"/>
                    <a:pt x="1089" y="1150"/>
                  </a:cubicBezTo>
                  <a:cubicBezTo>
                    <a:pt x="1090" y="1058"/>
                    <a:pt x="1093" y="966"/>
                    <a:pt x="1094" y="874"/>
                  </a:cubicBezTo>
                  <a:cubicBezTo>
                    <a:pt x="1095" y="709"/>
                    <a:pt x="1093" y="544"/>
                    <a:pt x="1049" y="384"/>
                  </a:cubicBezTo>
                  <a:cubicBezTo>
                    <a:pt x="1038" y="345"/>
                    <a:pt x="1023" y="307"/>
                    <a:pt x="1006" y="269"/>
                  </a:cubicBezTo>
                  <a:cubicBezTo>
                    <a:pt x="997" y="248"/>
                    <a:pt x="989" y="224"/>
                    <a:pt x="975" y="203"/>
                  </a:cubicBezTo>
                  <a:cubicBezTo>
                    <a:pt x="951" y="169"/>
                    <a:pt x="923" y="141"/>
                    <a:pt x="886" y="119"/>
                  </a:cubicBezTo>
                  <a:cubicBezTo>
                    <a:pt x="858" y="102"/>
                    <a:pt x="834" y="87"/>
                    <a:pt x="805" y="72"/>
                  </a:cubicBezTo>
                  <a:cubicBezTo>
                    <a:pt x="804" y="72"/>
                    <a:pt x="804" y="71"/>
                    <a:pt x="802" y="71"/>
                  </a:cubicBezTo>
                  <a:lnTo>
                    <a:pt x="804" y="71"/>
                  </a:lnTo>
                  <a:cubicBezTo>
                    <a:pt x="804" y="71"/>
                    <a:pt x="802" y="71"/>
                    <a:pt x="802" y="69"/>
                  </a:cubicBezTo>
                  <a:cubicBezTo>
                    <a:pt x="791" y="64"/>
                    <a:pt x="780" y="58"/>
                    <a:pt x="770" y="52"/>
                  </a:cubicBezTo>
                  <a:cubicBezTo>
                    <a:pt x="758" y="43"/>
                    <a:pt x="744" y="40"/>
                    <a:pt x="732" y="35"/>
                  </a:cubicBezTo>
                  <a:lnTo>
                    <a:pt x="732" y="35"/>
                  </a:lnTo>
                  <a:cubicBezTo>
                    <a:pt x="732" y="35"/>
                    <a:pt x="732" y="35"/>
                    <a:pt x="733" y="36"/>
                  </a:cubicBezTo>
                  <a:lnTo>
                    <a:pt x="733" y="36"/>
                  </a:lnTo>
                  <a:cubicBezTo>
                    <a:pt x="718" y="29"/>
                    <a:pt x="703" y="24"/>
                    <a:pt x="690" y="20"/>
                  </a:cubicBezTo>
                  <a:cubicBezTo>
                    <a:pt x="671" y="7"/>
                    <a:pt x="649" y="1"/>
                    <a:pt x="626" y="1"/>
                  </a:cubicBezTo>
                  <a:cubicBezTo>
                    <a:pt x="612" y="1"/>
                    <a:pt x="597"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6">
            <a:extLst>
              <a:ext uri="{FF2B5EF4-FFF2-40B4-BE49-F238E27FC236}">
                <a16:creationId xmlns:a16="http://schemas.microsoft.com/office/drawing/2014/main" id="{725DC038-140E-C85D-9765-0333BD74F0E7}"/>
              </a:ext>
            </a:extLst>
          </p:cNvPr>
          <p:cNvGrpSpPr/>
          <p:nvPr/>
        </p:nvGrpSpPr>
        <p:grpSpPr>
          <a:xfrm rot="1782198">
            <a:off x="581000" y="186337"/>
            <a:ext cx="181954" cy="173577"/>
            <a:chOff x="4048600" y="570950"/>
            <a:chExt cx="54875" cy="52350"/>
          </a:xfrm>
        </p:grpSpPr>
        <p:sp>
          <p:nvSpPr>
            <p:cNvPr id="275" name="Google Shape;275;p16">
              <a:extLst>
                <a:ext uri="{FF2B5EF4-FFF2-40B4-BE49-F238E27FC236}">
                  <a16:creationId xmlns:a16="http://schemas.microsoft.com/office/drawing/2014/main" id="{100755E4-D3DD-52B7-82A9-31DE7466052B}"/>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a:extLst>
                <a:ext uri="{FF2B5EF4-FFF2-40B4-BE49-F238E27FC236}">
                  <a16:creationId xmlns:a16="http://schemas.microsoft.com/office/drawing/2014/main" id="{B7A96567-4F34-EA48-8944-EDE1AE50420D}"/>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a:extLst>
                <a:ext uri="{FF2B5EF4-FFF2-40B4-BE49-F238E27FC236}">
                  <a16:creationId xmlns:a16="http://schemas.microsoft.com/office/drawing/2014/main" id="{CFDDE211-7AC9-87D0-C12D-081F9F51282D}"/>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a:extLst>
                <a:ext uri="{FF2B5EF4-FFF2-40B4-BE49-F238E27FC236}">
                  <a16:creationId xmlns:a16="http://schemas.microsoft.com/office/drawing/2014/main" id="{BB484889-4950-2CDE-DE94-88830DD138FF}"/>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a:extLst>
                <a:ext uri="{FF2B5EF4-FFF2-40B4-BE49-F238E27FC236}">
                  <a16:creationId xmlns:a16="http://schemas.microsoft.com/office/drawing/2014/main" id="{620FF3CD-771B-320D-CB74-60ABDC12E9C9}"/>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6">
            <a:extLst>
              <a:ext uri="{FF2B5EF4-FFF2-40B4-BE49-F238E27FC236}">
                <a16:creationId xmlns:a16="http://schemas.microsoft.com/office/drawing/2014/main" id="{70E6A34D-CA97-3682-23AB-540C2690E828}"/>
              </a:ext>
            </a:extLst>
          </p:cNvPr>
          <p:cNvGrpSpPr/>
          <p:nvPr/>
        </p:nvGrpSpPr>
        <p:grpSpPr>
          <a:xfrm rot="1782173">
            <a:off x="210193" y="590338"/>
            <a:ext cx="181978" cy="173577"/>
            <a:chOff x="4048600" y="570950"/>
            <a:chExt cx="54875" cy="52350"/>
          </a:xfrm>
        </p:grpSpPr>
        <p:sp>
          <p:nvSpPr>
            <p:cNvPr id="281" name="Google Shape;281;p16">
              <a:extLst>
                <a:ext uri="{FF2B5EF4-FFF2-40B4-BE49-F238E27FC236}">
                  <a16:creationId xmlns:a16="http://schemas.microsoft.com/office/drawing/2014/main" id="{A29C0534-A44F-FC3F-6518-10EAA27D3441}"/>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a:extLst>
                <a:ext uri="{FF2B5EF4-FFF2-40B4-BE49-F238E27FC236}">
                  <a16:creationId xmlns:a16="http://schemas.microsoft.com/office/drawing/2014/main" id="{09FD5EE8-819F-49FB-97DC-C019872EBE5C}"/>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a:extLst>
                <a:ext uri="{FF2B5EF4-FFF2-40B4-BE49-F238E27FC236}">
                  <a16:creationId xmlns:a16="http://schemas.microsoft.com/office/drawing/2014/main" id="{A69B9FEA-450F-0E29-E1F9-BA4499AF77BA}"/>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a:extLst>
                <a:ext uri="{FF2B5EF4-FFF2-40B4-BE49-F238E27FC236}">
                  <a16:creationId xmlns:a16="http://schemas.microsoft.com/office/drawing/2014/main" id="{DB420103-C63E-088F-B061-BF53AED25C4D}"/>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a:extLst>
                <a:ext uri="{FF2B5EF4-FFF2-40B4-BE49-F238E27FC236}">
                  <a16:creationId xmlns:a16="http://schemas.microsoft.com/office/drawing/2014/main" id="{04C3F603-3E9F-C8EB-A943-318F72A73EEA}"/>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07;p15">
            <a:extLst>
              <a:ext uri="{FF2B5EF4-FFF2-40B4-BE49-F238E27FC236}">
                <a16:creationId xmlns:a16="http://schemas.microsoft.com/office/drawing/2014/main" id="{49C1CC55-0406-E139-A708-120C87E71463}"/>
              </a:ext>
            </a:extLst>
          </p:cNvPr>
          <p:cNvGrpSpPr/>
          <p:nvPr/>
        </p:nvGrpSpPr>
        <p:grpSpPr>
          <a:xfrm>
            <a:off x="404730" y="447737"/>
            <a:ext cx="457204" cy="502929"/>
            <a:chOff x="5668750" y="3383150"/>
            <a:chExt cx="168325" cy="185350"/>
          </a:xfrm>
        </p:grpSpPr>
        <p:sp>
          <p:nvSpPr>
            <p:cNvPr id="1870" name="Google Shape;108;p15">
              <a:extLst>
                <a:ext uri="{FF2B5EF4-FFF2-40B4-BE49-F238E27FC236}">
                  <a16:creationId xmlns:a16="http://schemas.microsoft.com/office/drawing/2014/main" id="{12F1169C-45A4-BA5A-A5D2-BFA555AAA1F0}"/>
                </a:ext>
              </a:extLst>
            </p:cNvPr>
            <p:cNvSpPr/>
            <p:nvPr/>
          </p:nvSpPr>
          <p:spPr>
            <a:xfrm>
              <a:off x="5683650" y="3405900"/>
              <a:ext cx="139925" cy="143950"/>
            </a:xfrm>
            <a:custGeom>
              <a:avLst/>
              <a:gdLst/>
              <a:ahLst/>
              <a:cxnLst/>
              <a:rect l="l" t="t" r="r" b="b"/>
              <a:pathLst>
                <a:path w="5597" h="5758" extrusionOk="0">
                  <a:moveTo>
                    <a:pt x="2582" y="1"/>
                  </a:moveTo>
                  <a:cubicBezTo>
                    <a:pt x="2569" y="39"/>
                    <a:pt x="2558" y="78"/>
                    <a:pt x="2545" y="117"/>
                  </a:cubicBezTo>
                  <a:cubicBezTo>
                    <a:pt x="2499" y="262"/>
                    <a:pt x="2465" y="410"/>
                    <a:pt x="2413" y="554"/>
                  </a:cubicBezTo>
                  <a:cubicBezTo>
                    <a:pt x="2366" y="685"/>
                    <a:pt x="2308" y="812"/>
                    <a:pt x="2242" y="935"/>
                  </a:cubicBezTo>
                  <a:cubicBezTo>
                    <a:pt x="2196" y="1020"/>
                    <a:pt x="2148" y="1106"/>
                    <a:pt x="2103" y="1193"/>
                  </a:cubicBezTo>
                  <a:cubicBezTo>
                    <a:pt x="2104" y="1191"/>
                    <a:pt x="2104" y="1190"/>
                    <a:pt x="2104" y="1188"/>
                  </a:cubicBezTo>
                  <a:lnTo>
                    <a:pt x="2104" y="1188"/>
                  </a:lnTo>
                  <a:cubicBezTo>
                    <a:pt x="2066" y="1265"/>
                    <a:pt x="2028" y="1340"/>
                    <a:pt x="1990" y="1417"/>
                  </a:cubicBezTo>
                  <a:cubicBezTo>
                    <a:pt x="1952" y="1494"/>
                    <a:pt x="1913" y="1572"/>
                    <a:pt x="1869" y="1648"/>
                  </a:cubicBezTo>
                  <a:cubicBezTo>
                    <a:pt x="1858" y="1668"/>
                    <a:pt x="1845" y="1690"/>
                    <a:pt x="1832" y="1712"/>
                  </a:cubicBezTo>
                  <a:cubicBezTo>
                    <a:pt x="1820" y="1731"/>
                    <a:pt x="1807" y="1748"/>
                    <a:pt x="1793" y="1766"/>
                  </a:cubicBezTo>
                  <a:cubicBezTo>
                    <a:pt x="1766" y="1803"/>
                    <a:pt x="1736" y="1838"/>
                    <a:pt x="1708" y="1871"/>
                  </a:cubicBezTo>
                  <a:cubicBezTo>
                    <a:pt x="1652" y="1937"/>
                    <a:pt x="1591" y="2000"/>
                    <a:pt x="1528" y="2059"/>
                  </a:cubicBezTo>
                  <a:cubicBezTo>
                    <a:pt x="1462" y="2119"/>
                    <a:pt x="1392" y="2175"/>
                    <a:pt x="1324" y="2232"/>
                  </a:cubicBezTo>
                  <a:cubicBezTo>
                    <a:pt x="1260" y="2287"/>
                    <a:pt x="1192" y="2338"/>
                    <a:pt x="1121" y="2385"/>
                  </a:cubicBezTo>
                  <a:cubicBezTo>
                    <a:pt x="1087" y="2407"/>
                    <a:pt x="1054" y="2429"/>
                    <a:pt x="1018" y="2449"/>
                  </a:cubicBezTo>
                  <a:cubicBezTo>
                    <a:pt x="979" y="2470"/>
                    <a:pt x="938" y="2491"/>
                    <a:pt x="896" y="2509"/>
                  </a:cubicBezTo>
                  <a:cubicBezTo>
                    <a:pt x="819" y="2545"/>
                    <a:pt x="740" y="2578"/>
                    <a:pt x="661" y="2610"/>
                  </a:cubicBezTo>
                  <a:cubicBezTo>
                    <a:pt x="601" y="2634"/>
                    <a:pt x="539" y="2660"/>
                    <a:pt x="477" y="2680"/>
                  </a:cubicBezTo>
                  <a:cubicBezTo>
                    <a:pt x="409" y="2700"/>
                    <a:pt x="341" y="2713"/>
                    <a:pt x="271" y="2720"/>
                  </a:cubicBezTo>
                  <a:cubicBezTo>
                    <a:pt x="203" y="2725"/>
                    <a:pt x="133" y="2728"/>
                    <a:pt x="66" y="2737"/>
                  </a:cubicBezTo>
                  <a:cubicBezTo>
                    <a:pt x="44" y="2742"/>
                    <a:pt x="22" y="2743"/>
                    <a:pt x="1" y="2747"/>
                  </a:cubicBezTo>
                  <a:cubicBezTo>
                    <a:pt x="7" y="2749"/>
                    <a:pt x="12" y="2752"/>
                    <a:pt x="18" y="2754"/>
                  </a:cubicBezTo>
                  <a:cubicBezTo>
                    <a:pt x="116" y="2794"/>
                    <a:pt x="218" y="2825"/>
                    <a:pt x="310" y="2878"/>
                  </a:cubicBezTo>
                  <a:cubicBezTo>
                    <a:pt x="395" y="2928"/>
                    <a:pt x="462" y="3000"/>
                    <a:pt x="540" y="3058"/>
                  </a:cubicBezTo>
                  <a:cubicBezTo>
                    <a:pt x="589" y="3093"/>
                    <a:pt x="637" y="3122"/>
                    <a:pt x="687" y="3151"/>
                  </a:cubicBezTo>
                  <a:cubicBezTo>
                    <a:pt x="734" y="3181"/>
                    <a:pt x="781" y="3215"/>
                    <a:pt x="824" y="3249"/>
                  </a:cubicBezTo>
                  <a:cubicBezTo>
                    <a:pt x="869" y="3288"/>
                    <a:pt x="914" y="3327"/>
                    <a:pt x="958" y="3365"/>
                  </a:cubicBezTo>
                  <a:cubicBezTo>
                    <a:pt x="1007" y="3404"/>
                    <a:pt x="1054" y="3443"/>
                    <a:pt x="1106" y="3480"/>
                  </a:cubicBezTo>
                  <a:lnTo>
                    <a:pt x="1105" y="3480"/>
                  </a:lnTo>
                  <a:cubicBezTo>
                    <a:pt x="1175" y="3530"/>
                    <a:pt x="1246" y="3579"/>
                    <a:pt x="1314" y="3630"/>
                  </a:cubicBezTo>
                  <a:cubicBezTo>
                    <a:pt x="1377" y="3680"/>
                    <a:pt x="1437" y="3733"/>
                    <a:pt x="1495" y="3789"/>
                  </a:cubicBezTo>
                  <a:cubicBezTo>
                    <a:pt x="1611" y="3902"/>
                    <a:pt x="1732" y="4010"/>
                    <a:pt x="1834" y="4136"/>
                  </a:cubicBezTo>
                  <a:cubicBezTo>
                    <a:pt x="1886" y="4201"/>
                    <a:pt x="1933" y="4268"/>
                    <a:pt x="1981" y="4335"/>
                  </a:cubicBezTo>
                  <a:cubicBezTo>
                    <a:pt x="2027" y="4399"/>
                    <a:pt x="2072" y="4465"/>
                    <a:pt x="2113" y="4532"/>
                  </a:cubicBezTo>
                  <a:cubicBezTo>
                    <a:pt x="2203" y="4677"/>
                    <a:pt x="2274" y="4831"/>
                    <a:pt x="2337" y="4987"/>
                  </a:cubicBezTo>
                  <a:cubicBezTo>
                    <a:pt x="2389" y="5116"/>
                    <a:pt x="2431" y="5246"/>
                    <a:pt x="2473" y="5378"/>
                  </a:cubicBezTo>
                  <a:cubicBezTo>
                    <a:pt x="2497" y="5460"/>
                    <a:pt x="2526" y="5538"/>
                    <a:pt x="2551" y="5618"/>
                  </a:cubicBezTo>
                  <a:cubicBezTo>
                    <a:pt x="2563" y="5664"/>
                    <a:pt x="2577" y="5711"/>
                    <a:pt x="2589" y="5757"/>
                  </a:cubicBezTo>
                  <a:cubicBezTo>
                    <a:pt x="2593" y="5732"/>
                    <a:pt x="2595" y="5709"/>
                    <a:pt x="2599" y="5684"/>
                  </a:cubicBezTo>
                  <a:cubicBezTo>
                    <a:pt x="2605" y="5638"/>
                    <a:pt x="2613" y="5593"/>
                    <a:pt x="2620" y="5549"/>
                  </a:cubicBezTo>
                  <a:cubicBezTo>
                    <a:pt x="2628" y="5503"/>
                    <a:pt x="2634" y="5456"/>
                    <a:pt x="2646" y="5410"/>
                  </a:cubicBezTo>
                  <a:cubicBezTo>
                    <a:pt x="2687" y="5236"/>
                    <a:pt x="2747" y="5066"/>
                    <a:pt x="2803" y="4895"/>
                  </a:cubicBezTo>
                  <a:cubicBezTo>
                    <a:pt x="2860" y="4726"/>
                    <a:pt x="2920" y="4556"/>
                    <a:pt x="3007" y="4400"/>
                  </a:cubicBezTo>
                  <a:cubicBezTo>
                    <a:pt x="3050" y="4323"/>
                    <a:pt x="3100" y="4250"/>
                    <a:pt x="3151" y="4178"/>
                  </a:cubicBezTo>
                  <a:cubicBezTo>
                    <a:pt x="3201" y="4110"/>
                    <a:pt x="3253" y="4044"/>
                    <a:pt x="3309" y="3981"/>
                  </a:cubicBezTo>
                  <a:cubicBezTo>
                    <a:pt x="3424" y="3851"/>
                    <a:pt x="3542" y="3724"/>
                    <a:pt x="3671" y="3609"/>
                  </a:cubicBezTo>
                  <a:cubicBezTo>
                    <a:pt x="3803" y="3490"/>
                    <a:pt x="3936" y="3371"/>
                    <a:pt x="4079" y="3266"/>
                  </a:cubicBezTo>
                  <a:cubicBezTo>
                    <a:pt x="4221" y="3163"/>
                    <a:pt x="4373" y="3072"/>
                    <a:pt x="4531" y="2994"/>
                  </a:cubicBezTo>
                  <a:cubicBezTo>
                    <a:pt x="4682" y="2919"/>
                    <a:pt x="4841" y="2860"/>
                    <a:pt x="5002" y="2810"/>
                  </a:cubicBezTo>
                  <a:cubicBezTo>
                    <a:pt x="5078" y="2785"/>
                    <a:pt x="5156" y="2766"/>
                    <a:pt x="5235" y="2748"/>
                  </a:cubicBezTo>
                  <a:cubicBezTo>
                    <a:pt x="5318" y="2726"/>
                    <a:pt x="5404" y="2704"/>
                    <a:pt x="5489" y="2682"/>
                  </a:cubicBezTo>
                  <a:cubicBezTo>
                    <a:pt x="5525" y="2672"/>
                    <a:pt x="5560" y="2664"/>
                    <a:pt x="5596" y="2655"/>
                  </a:cubicBezTo>
                  <a:cubicBezTo>
                    <a:pt x="5559" y="2640"/>
                    <a:pt x="5524" y="2624"/>
                    <a:pt x="5487" y="2610"/>
                  </a:cubicBezTo>
                  <a:cubicBezTo>
                    <a:pt x="5431" y="2589"/>
                    <a:pt x="5375" y="2569"/>
                    <a:pt x="5322" y="2547"/>
                  </a:cubicBezTo>
                  <a:cubicBezTo>
                    <a:pt x="5258" y="2525"/>
                    <a:pt x="5194" y="2505"/>
                    <a:pt x="5132" y="2479"/>
                  </a:cubicBezTo>
                  <a:cubicBezTo>
                    <a:pt x="5056" y="2449"/>
                    <a:pt x="4989" y="2405"/>
                    <a:pt x="4922" y="2364"/>
                  </a:cubicBezTo>
                  <a:cubicBezTo>
                    <a:pt x="4859" y="2325"/>
                    <a:pt x="4793" y="2290"/>
                    <a:pt x="4726" y="2253"/>
                  </a:cubicBezTo>
                  <a:cubicBezTo>
                    <a:pt x="4594" y="2183"/>
                    <a:pt x="4463" y="2107"/>
                    <a:pt x="4341" y="2020"/>
                  </a:cubicBezTo>
                  <a:cubicBezTo>
                    <a:pt x="4212" y="1928"/>
                    <a:pt x="4090" y="1825"/>
                    <a:pt x="3966" y="1727"/>
                  </a:cubicBezTo>
                  <a:cubicBezTo>
                    <a:pt x="3877" y="1654"/>
                    <a:pt x="3785" y="1585"/>
                    <a:pt x="3692" y="1515"/>
                  </a:cubicBezTo>
                  <a:cubicBezTo>
                    <a:pt x="3596" y="1442"/>
                    <a:pt x="3505" y="1366"/>
                    <a:pt x="3415" y="1289"/>
                  </a:cubicBezTo>
                  <a:cubicBezTo>
                    <a:pt x="3335" y="1218"/>
                    <a:pt x="3249" y="1147"/>
                    <a:pt x="3176" y="1067"/>
                  </a:cubicBezTo>
                  <a:cubicBezTo>
                    <a:pt x="3100" y="986"/>
                    <a:pt x="3039" y="895"/>
                    <a:pt x="2980" y="803"/>
                  </a:cubicBezTo>
                  <a:cubicBezTo>
                    <a:pt x="2932" y="729"/>
                    <a:pt x="2881" y="658"/>
                    <a:pt x="2832" y="583"/>
                  </a:cubicBezTo>
                  <a:cubicBezTo>
                    <a:pt x="2793" y="522"/>
                    <a:pt x="2758" y="456"/>
                    <a:pt x="2726" y="390"/>
                  </a:cubicBezTo>
                  <a:cubicBezTo>
                    <a:pt x="2685" y="307"/>
                    <a:pt x="2647" y="221"/>
                    <a:pt x="2619" y="135"/>
                  </a:cubicBezTo>
                  <a:cubicBezTo>
                    <a:pt x="2603" y="89"/>
                    <a:pt x="2592" y="45"/>
                    <a:pt x="2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09;p15">
              <a:extLst>
                <a:ext uri="{FF2B5EF4-FFF2-40B4-BE49-F238E27FC236}">
                  <a16:creationId xmlns:a16="http://schemas.microsoft.com/office/drawing/2014/main" id="{D85D2921-D487-F65D-3342-90CA88546BFD}"/>
                </a:ext>
              </a:extLst>
            </p:cNvPr>
            <p:cNvSpPr/>
            <p:nvPr/>
          </p:nvSpPr>
          <p:spPr>
            <a:xfrm>
              <a:off x="5681100" y="3469600"/>
              <a:ext cx="143000" cy="49925"/>
            </a:xfrm>
            <a:custGeom>
              <a:avLst/>
              <a:gdLst/>
              <a:ahLst/>
              <a:cxnLst/>
              <a:rect l="l" t="t" r="r" b="b"/>
              <a:pathLst>
                <a:path w="5720" h="1997" extrusionOk="0">
                  <a:moveTo>
                    <a:pt x="5623" y="1"/>
                  </a:moveTo>
                  <a:cubicBezTo>
                    <a:pt x="5619" y="1"/>
                    <a:pt x="5615" y="1"/>
                    <a:pt x="5610" y="2"/>
                  </a:cubicBezTo>
                  <a:cubicBezTo>
                    <a:pt x="5547" y="8"/>
                    <a:pt x="5484" y="25"/>
                    <a:pt x="5422" y="38"/>
                  </a:cubicBezTo>
                  <a:cubicBezTo>
                    <a:pt x="5363" y="50"/>
                    <a:pt x="5303" y="58"/>
                    <a:pt x="5243" y="67"/>
                  </a:cubicBezTo>
                  <a:cubicBezTo>
                    <a:pt x="5110" y="85"/>
                    <a:pt x="4981" y="121"/>
                    <a:pt x="4848" y="141"/>
                  </a:cubicBezTo>
                  <a:cubicBezTo>
                    <a:pt x="4716" y="159"/>
                    <a:pt x="4582" y="178"/>
                    <a:pt x="4449" y="199"/>
                  </a:cubicBezTo>
                  <a:cubicBezTo>
                    <a:pt x="4381" y="209"/>
                    <a:pt x="4313" y="220"/>
                    <a:pt x="4244" y="230"/>
                  </a:cubicBezTo>
                  <a:cubicBezTo>
                    <a:pt x="4169" y="241"/>
                    <a:pt x="4092" y="250"/>
                    <a:pt x="4016" y="261"/>
                  </a:cubicBezTo>
                  <a:cubicBezTo>
                    <a:pt x="3948" y="271"/>
                    <a:pt x="3878" y="281"/>
                    <a:pt x="3809" y="292"/>
                  </a:cubicBezTo>
                  <a:cubicBezTo>
                    <a:pt x="3733" y="302"/>
                    <a:pt x="3656" y="310"/>
                    <a:pt x="3578" y="321"/>
                  </a:cubicBezTo>
                  <a:cubicBezTo>
                    <a:pt x="3492" y="331"/>
                    <a:pt x="3405" y="340"/>
                    <a:pt x="3318" y="349"/>
                  </a:cubicBezTo>
                  <a:cubicBezTo>
                    <a:pt x="3232" y="360"/>
                    <a:pt x="3143" y="371"/>
                    <a:pt x="3056" y="380"/>
                  </a:cubicBezTo>
                  <a:cubicBezTo>
                    <a:pt x="2853" y="398"/>
                    <a:pt x="2646" y="401"/>
                    <a:pt x="2440" y="405"/>
                  </a:cubicBezTo>
                  <a:cubicBezTo>
                    <a:pt x="2393" y="406"/>
                    <a:pt x="2345" y="406"/>
                    <a:pt x="2298" y="406"/>
                  </a:cubicBezTo>
                  <a:cubicBezTo>
                    <a:pt x="2251" y="406"/>
                    <a:pt x="2204" y="406"/>
                    <a:pt x="2156" y="406"/>
                  </a:cubicBezTo>
                  <a:cubicBezTo>
                    <a:pt x="2099" y="406"/>
                    <a:pt x="2042" y="407"/>
                    <a:pt x="1985" y="407"/>
                  </a:cubicBezTo>
                  <a:cubicBezTo>
                    <a:pt x="1943" y="407"/>
                    <a:pt x="1900" y="407"/>
                    <a:pt x="1858" y="405"/>
                  </a:cubicBezTo>
                  <a:cubicBezTo>
                    <a:pt x="1783" y="402"/>
                    <a:pt x="1709" y="397"/>
                    <a:pt x="1635" y="397"/>
                  </a:cubicBezTo>
                  <a:cubicBezTo>
                    <a:pt x="1585" y="397"/>
                    <a:pt x="1534" y="399"/>
                    <a:pt x="1484" y="399"/>
                  </a:cubicBezTo>
                  <a:cubicBezTo>
                    <a:pt x="1467" y="399"/>
                    <a:pt x="1451" y="398"/>
                    <a:pt x="1434" y="398"/>
                  </a:cubicBezTo>
                  <a:cubicBezTo>
                    <a:pt x="1338" y="393"/>
                    <a:pt x="1244" y="375"/>
                    <a:pt x="1150" y="361"/>
                  </a:cubicBezTo>
                  <a:cubicBezTo>
                    <a:pt x="1054" y="345"/>
                    <a:pt x="957" y="334"/>
                    <a:pt x="862" y="317"/>
                  </a:cubicBezTo>
                  <a:cubicBezTo>
                    <a:pt x="733" y="294"/>
                    <a:pt x="605" y="267"/>
                    <a:pt x="476" y="236"/>
                  </a:cubicBezTo>
                  <a:cubicBezTo>
                    <a:pt x="409" y="219"/>
                    <a:pt x="341" y="202"/>
                    <a:pt x="274" y="188"/>
                  </a:cubicBezTo>
                  <a:cubicBezTo>
                    <a:pt x="222" y="176"/>
                    <a:pt x="170" y="169"/>
                    <a:pt x="119" y="155"/>
                  </a:cubicBezTo>
                  <a:cubicBezTo>
                    <a:pt x="112" y="154"/>
                    <a:pt x="106" y="153"/>
                    <a:pt x="99" y="153"/>
                  </a:cubicBezTo>
                  <a:cubicBezTo>
                    <a:pt x="59" y="153"/>
                    <a:pt x="21" y="181"/>
                    <a:pt x="12" y="220"/>
                  </a:cubicBezTo>
                  <a:cubicBezTo>
                    <a:pt x="0" y="268"/>
                    <a:pt x="30" y="315"/>
                    <a:pt x="77" y="328"/>
                  </a:cubicBezTo>
                  <a:cubicBezTo>
                    <a:pt x="100" y="334"/>
                    <a:pt x="126" y="339"/>
                    <a:pt x="152" y="345"/>
                  </a:cubicBezTo>
                  <a:cubicBezTo>
                    <a:pt x="159" y="352"/>
                    <a:pt x="165" y="357"/>
                    <a:pt x="173" y="361"/>
                  </a:cubicBezTo>
                  <a:cubicBezTo>
                    <a:pt x="197" y="376"/>
                    <a:pt x="223" y="391"/>
                    <a:pt x="249" y="405"/>
                  </a:cubicBezTo>
                  <a:cubicBezTo>
                    <a:pt x="271" y="418"/>
                    <a:pt x="296" y="427"/>
                    <a:pt x="319" y="437"/>
                  </a:cubicBezTo>
                  <a:cubicBezTo>
                    <a:pt x="363" y="458"/>
                    <a:pt x="404" y="483"/>
                    <a:pt x="448" y="504"/>
                  </a:cubicBezTo>
                  <a:cubicBezTo>
                    <a:pt x="493" y="526"/>
                    <a:pt x="537" y="550"/>
                    <a:pt x="579" y="575"/>
                  </a:cubicBezTo>
                  <a:cubicBezTo>
                    <a:pt x="627" y="604"/>
                    <a:pt x="675" y="634"/>
                    <a:pt x="724" y="662"/>
                  </a:cubicBezTo>
                  <a:cubicBezTo>
                    <a:pt x="773" y="690"/>
                    <a:pt x="822" y="717"/>
                    <a:pt x="869" y="747"/>
                  </a:cubicBezTo>
                  <a:cubicBezTo>
                    <a:pt x="869" y="747"/>
                    <a:pt x="871" y="747"/>
                    <a:pt x="871" y="748"/>
                  </a:cubicBezTo>
                  <a:cubicBezTo>
                    <a:pt x="914" y="776"/>
                    <a:pt x="952" y="804"/>
                    <a:pt x="991" y="834"/>
                  </a:cubicBezTo>
                  <a:cubicBezTo>
                    <a:pt x="1036" y="875"/>
                    <a:pt x="1081" y="915"/>
                    <a:pt x="1127" y="953"/>
                  </a:cubicBezTo>
                  <a:cubicBezTo>
                    <a:pt x="1197" y="1011"/>
                    <a:pt x="1265" y="1073"/>
                    <a:pt x="1334" y="1133"/>
                  </a:cubicBezTo>
                  <a:cubicBezTo>
                    <a:pt x="1369" y="1163"/>
                    <a:pt x="1404" y="1194"/>
                    <a:pt x="1437" y="1227"/>
                  </a:cubicBezTo>
                  <a:cubicBezTo>
                    <a:pt x="1468" y="1258"/>
                    <a:pt x="1498" y="1290"/>
                    <a:pt x="1529" y="1321"/>
                  </a:cubicBezTo>
                  <a:cubicBezTo>
                    <a:pt x="1587" y="1379"/>
                    <a:pt x="1647" y="1433"/>
                    <a:pt x="1707" y="1489"/>
                  </a:cubicBezTo>
                  <a:cubicBezTo>
                    <a:pt x="1740" y="1521"/>
                    <a:pt x="1775" y="1552"/>
                    <a:pt x="1810" y="1582"/>
                  </a:cubicBezTo>
                  <a:cubicBezTo>
                    <a:pt x="1841" y="1608"/>
                    <a:pt x="1872" y="1634"/>
                    <a:pt x="1901" y="1663"/>
                  </a:cubicBezTo>
                  <a:cubicBezTo>
                    <a:pt x="1957" y="1717"/>
                    <a:pt x="2010" y="1774"/>
                    <a:pt x="2064" y="1829"/>
                  </a:cubicBezTo>
                  <a:cubicBezTo>
                    <a:pt x="2066" y="1831"/>
                    <a:pt x="2068" y="1835"/>
                    <a:pt x="2071" y="1836"/>
                  </a:cubicBezTo>
                  <a:cubicBezTo>
                    <a:pt x="2051" y="1852"/>
                    <a:pt x="2040" y="1877"/>
                    <a:pt x="2041" y="1904"/>
                  </a:cubicBezTo>
                  <a:cubicBezTo>
                    <a:pt x="2043" y="1933"/>
                    <a:pt x="2054" y="1959"/>
                    <a:pt x="2077" y="1976"/>
                  </a:cubicBezTo>
                  <a:cubicBezTo>
                    <a:pt x="2101" y="1993"/>
                    <a:pt x="2131" y="1996"/>
                    <a:pt x="2162" y="1996"/>
                  </a:cubicBezTo>
                  <a:cubicBezTo>
                    <a:pt x="2175" y="1996"/>
                    <a:pt x="2187" y="1996"/>
                    <a:pt x="2200" y="1995"/>
                  </a:cubicBezTo>
                  <a:cubicBezTo>
                    <a:pt x="2239" y="1994"/>
                    <a:pt x="2279" y="1994"/>
                    <a:pt x="2318" y="1994"/>
                  </a:cubicBezTo>
                  <a:cubicBezTo>
                    <a:pt x="2372" y="1994"/>
                    <a:pt x="2426" y="1995"/>
                    <a:pt x="2480" y="1995"/>
                  </a:cubicBezTo>
                  <a:cubicBezTo>
                    <a:pt x="2497" y="1995"/>
                    <a:pt x="2514" y="1995"/>
                    <a:pt x="2531" y="1994"/>
                  </a:cubicBezTo>
                  <a:lnTo>
                    <a:pt x="2581" y="1994"/>
                  </a:lnTo>
                  <a:cubicBezTo>
                    <a:pt x="2619" y="1992"/>
                    <a:pt x="2657" y="1991"/>
                    <a:pt x="2695" y="1987"/>
                  </a:cubicBezTo>
                  <a:cubicBezTo>
                    <a:pt x="2732" y="1985"/>
                    <a:pt x="2770" y="1981"/>
                    <a:pt x="2807" y="1978"/>
                  </a:cubicBezTo>
                  <a:cubicBezTo>
                    <a:pt x="2845" y="1974"/>
                    <a:pt x="2884" y="1969"/>
                    <a:pt x="2921" y="1960"/>
                  </a:cubicBezTo>
                  <a:cubicBezTo>
                    <a:pt x="2926" y="1959"/>
                    <a:pt x="2931" y="1959"/>
                    <a:pt x="2936" y="1958"/>
                  </a:cubicBezTo>
                  <a:cubicBezTo>
                    <a:pt x="2992" y="1948"/>
                    <a:pt x="3047" y="1936"/>
                    <a:pt x="3104" y="1926"/>
                  </a:cubicBezTo>
                  <a:cubicBezTo>
                    <a:pt x="3123" y="1922"/>
                    <a:pt x="3143" y="1919"/>
                    <a:pt x="3162" y="1916"/>
                  </a:cubicBezTo>
                  <a:cubicBezTo>
                    <a:pt x="3210" y="1906"/>
                    <a:pt x="3243" y="1864"/>
                    <a:pt x="3236" y="1814"/>
                  </a:cubicBezTo>
                  <a:cubicBezTo>
                    <a:pt x="3235" y="1809"/>
                    <a:pt x="3233" y="1803"/>
                    <a:pt x="3231" y="1797"/>
                  </a:cubicBezTo>
                  <a:cubicBezTo>
                    <a:pt x="3236" y="1792"/>
                    <a:pt x="3240" y="1787"/>
                    <a:pt x="3243" y="1780"/>
                  </a:cubicBezTo>
                  <a:cubicBezTo>
                    <a:pt x="3247" y="1774"/>
                    <a:pt x="3250" y="1766"/>
                    <a:pt x="3251" y="1759"/>
                  </a:cubicBezTo>
                  <a:lnTo>
                    <a:pt x="3251" y="1761"/>
                  </a:lnTo>
                  <a:cubicBezTo>
                    <a:pt x="3251" y="1759"/>
                    <a:pt x="3252" y="1759"/>
                    <a:pt x="3251" y="1758"/>
                  </a:cubicBezTo>
                  <a:cubicBezTo>
                    <a:pt x="3255" y="1753"/>
                    <a:pt x="3258" y="1747"/>
                    <a:pt x="3261" y="1741"/>
                  </a:cubicBezTo>
                  <a:cubicBezTo>
                    <a:pt x="3287" y="1704"/>
                    <a:pt x="3312" y="1669"/>
                    <a:pt x="3335" y="1630"/>
                  </a:cubicBezTo>
                  <a:cubicBezTo>
                    <a:pt x="3361" y="1589"/>
                    <a:pt x="3385" y="1547"/>
                    <a:pt x="3411" y="1504"/>
                  </a:cubicBezTo>
                  <a:cubicBezTo>
                    <a:pt x="3411" y="1503"/>
                    <a:pt x="3412" y="1503"/>
                    <a:pt x="3412" y="1503"/>
                  </a:cubicBezTo>
                  <a:cubicBezTo>
                    <a:pt x="3428" y="1479"/>
                    <a:pt x="3444" y="1459"/>
                    <a:pt x="3462" y="1437"/>
                  </a:cubicBezTo>
                  <a:cubicBezTo>
                    <a:pt x="3489" y="1406"/>
                    <a:pt x="3516" y="1377"/>
                    <a:pt x="3547" y="1349"/>
                  </a:cubicBezTo>
                  <a:cubicBezTo>
                    <a:pt x="3638" y="1268"/>
                    <a:pt x="3723" y="1181"/>
                    <a:pt x="3808" y="1097"/>
                  </a:cubicBezTo>
                  <a:cubicBezTo>
                    <a:pt x="3892" y="1013"/>
                    <a:pt x="3969" y="921"/>
                    <a:pt x="4056" y="840"/>
                  </a:cubicBezTo>
                  <a:cubicBezTo>
                    <a:pt x="4094" y="805"/>
                    <a:pt x="4134" y="774"/>
                    <a:pt x="4175" y="743"/>
                  </a:cubicBezTo>
                  <a:cubicBezTo>
                    <a:pt x="4211" y="719"/>
                    <a:pt x="4249" y="695"/>
                    <a:pt x="4289" y="674"/>
                  </a:cubicBezTo>
                  <a:cubicBezTo>
                    <a:pt x="4330" y="654"/>
                    <a:pt x="4368" y="633"/>
                    <a:pt x="4408" y="614"/>
                  </a:cubicBezTo>
                  <a:cubicBezTo>
                    <a:pt x="4448" y="593"/>
                    <a:pt x="4486" y="570"/>
                    <a:pt x="4526" y="549"/>
                  </a:cubicBezTo>
                  <a:cubicBezTo>
                    <a:pt x="4554" y="534"/>
                    <a:pt x="4584" y="520"/>
                    <a:pt x="4615" y="508"/>
                  </a:cubicBezTo>
                  <a:cubicBezTo>
                    <a:pt x="4697" y="478"/>
                    <a:pt x="4781" y="454"/>
                    <a:pt x="4865" y="430"/>
                  </a:cubicBezTo>
                  <a:cubicBezTo>
                    <a:pt x="4901" y="420"/>
                    <a:pt x="4934" y="407"/>
                    <a:pt x="4969" y="395"/>
                  </a:cubicBezTo>
                  <a:cubicBezTo>
                    <a:pt x="4987" y="389"/>
                    <a:pt x="5006" y="381"/>
                    <a:pt x="5021" y="373"/>
                  </a:cubicBezTo>
                  <a:cubicBezTo>
                    <a:pt x="5053" y="355"/>
                    <a:pt x="5067" y="316"/>
                    <a:pt x="5061" y="279"/>
                  </a:cubicBezTo>
                  <a:cubicBezTo>
                    <a:pt x="5136" y="264"/>
                    <a:pt x="5209" y="249"/>
                    <a:pt x="5284" y="238"/>
                  </a:cubicBezTo>
                  <a:cubicBezTo>
                    <a:pt x="5342" y="231"/>
                    <a:pt x="5402" y="221"/>
                    <a:pt x="5460" y="210"/>
                  </a:cubicBezTo>
                  <a:cubicBezTo>
                    <a:pt x="5518" y="197"/>
                    <a:pt x="5579" y="180"/>
                    <a:pt x="5640" y="175"/>
                  </a:cubicBezTo>
                  <a:cubicBezTo>
                    <a:pt x="5688" y="170"/>
                    <a:pt x="5720" y="118"/>
                    <a:pt x="5712" y="73"/>
                  </a:cubicBezTo>
                  <a:cubicBezTo>
                    <a:pt x="5704" y="29"/>
                    <a:pt x="5666" y="1"/>
                    <a:pt x="5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10;p15">
              <a:extLst>
                <a:ext uri="{FF2B5EF4-FFF2-40B4-BE49-F238E27FC236}">
                  <a16:creationId xmlns:a16="http://schemas.microsoft.com/office/drawing/2014/main" id="{C1B3A842-ED7F-4FDE-D06F-DF0F722F5437}"/>
                </a:ext>
              </a:extLst>
            </p:cNvPr>
            <p:cNvSpPr/>
            <p:nvPr/>
          </p:nvSpPr>
          <p:spPr>
            <a:xfrm>
              <a:off x="5747800" y="3465050"/>
              <a:ext cx="4475" cy="4450"/>
            </a:xfrm>
            <a:custGeom>
              <a:avLst/>
              <a:gdLst/>
              <a:ahLst/>
              <a:cxnLst/>
              <a:rect l="l" t="t" r="r" b="b"/>
              <a:pathLst>
                <a:path w="179" h="178" extrusionOk="0">
                  <a:moveTo>
                    <a:pt x="90" y="1"/>
                  </a:moveTo>
                  <a:cubicBezTo>
                    <a:pt x="89" y="1"/>
                    <a:pt x="88" y="1"/>
                    <a:pt x="88" y="1"/>
                  </a:cubicBezTo>
                  <a:cubicBezTo>
                    <a:pt x="38" y="2"/>
                    <a:pt x="0" y="43"/>
                    <a:pt x="1" y="92"/>
                  </a:cubicBezTo>
                  <a:cubicBezTo>
                    <a:pt x="1" y="138"/>
                    <a:pt x="40" y="178"/>
                    <a:pt x="88" y="178"/>
                  </a:cubicBezTo>
                  <a:cubicBezTo>
                    <a:pt x="89" y="178"/>
                    <a:pt x="91" y="178"/>
                    <a:pt x="92" y="177"/>
                  </a:cubicBezTo>
                  <a:cubicBezTo>
                    <a:pt x="140" y="176"/>
                    <a:pt x="179" y="135"/>
                    <a:pt x="178" y="88"/>
                  </a:cubicBezTo>
                  <a:cubicBezTo>
                    <a:pt x="177" y="40"/>
                    <a:pt x="136"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11;p15">
              <a:extLst>
                <a:ext uri="{FF2B5EF4-FFF2-40B4-BE49-F238E27FC236}">
                  <a16:creationId xmlns:a16="http://schemas.microsoft.com/office/drawing/2014/main" id="{D628360E-EFE8-459F-1E1C-BBCF200B99E1}"/>
                </a:ext>
              </a:extLst>
            </p:cNvPr>
            <p:cNvSpPr/>
            <p:nvPr/>
          </p:nvSpPr>
          <p:spPr>
            <a:xfrm>
              <a:off x="5755375" y="3464400"/>
              <a:ext cx="4500" cy="4425"/>
            </a:xfrm>
            <a:custGeom>
              <a:avLst/>
              <a:gdLst/>
              <a:ahLst/>
              <a:cxnLst/>
              <a:rect l="l" t="t" r="r" b="b"/>
              <a:pathLst>
                <a:path w="180" h="177" extrusionOk="0">
                  <a:moveTo>
                    <a:pt x="90" y="0"/>
                  </a:moveTo>
                  <a:cubicBezTo>
                    <a:pt x="89" y="0"/>
                    <a:pt x="89" y="0"/>
                    <a:pt x="88" y="0"/>
                  </a:cubicBezTo>
                  <a:cubicBezTo>
                    <a:pt x="39" y="1"/>
                    <a:pt x="0" y="42"/>
                    <a:pt x="2" y="91"/>
                  </a:cubicBezTo>
                  <a:cubicBezTo>
                    <a:pt x="3" y="139"/>
                    <a:pt x="43" y="177"/>
                    <a:pt x="89" y="177"/>
                  </a:cubicBezTo>
                  <a:cubicBezTo>
                    <a:pt x="90" y="177"/>
                    <a:pt x="91"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12;p15">
              <a:extLst>
                <a:ext uri="{FF2B5EF4-FFF2-40B4-BE49-F238E27FC236}">
                  <a16:creationId xmlns:a16="http://schemas.microsoft.com/office/drawing/2014/main" id="{FC004370-4D0D-1E1F-37E6-AC5680493DA6}"/>
                </a:ext>
              </a:extLst>
            </p:cNvPr>
            <p:cNvSpPr/>
            <p:nvPr/>
          </p:nvSpPr>
          <p:spPr>
            <a:xfrm>
              <a:off x="5750475" y="3458725"/>
              <a:ext cx="4475" cy="4425"/>
            </a:xfrm>
            <a:custGeom>
              <a:avLst/>
              <a:gdLst/>
              <a:ahLst/>
              <a:cxnLst/>
              <a:rect l="l" t="t" r="r" b="b"/>
              <a:pathLst>
                <a:path w="179" h="177" extrusionOk="0">
                  <a:moveTo>
                    <a:pt x="90" y="0"/>
                  </a:moveTo>
                  <a:cubicBezTo>
                    <a:pt x="89" y="0"/>
                    <a:pt x="89" y="0"/>
                    <a:pt x="88" y="0"/>
                  </a:cubicBezTo>
                  <a:cubicBezTo>
                    <a:pt x="39" y="1"/>
                    <a:pt x="0" y="42"/>
                    <a:pt x="1" y="91"/>
                  </a:cubicBezTo>
                  <a:cubicBezTo>
                    <a:pt x="2" y="138"/>
                    <a:pt x="42" y="177"/>
                    <a:pt x="88" y="177"/>
                  </a:cubicBezTo>
                  <a:cubicBezTo>
                    <a:pt x="89" y="177"/>
                    <a:pt x="90"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13;p15">
              <a:extLst>
                <a:ext uri="{FF2B5EF4-FFF2-40B4-BE49-F238E27FC236}">
                  <a16:creationId xmlns:a16="http://schemas.microsoft.com/office/drawing/2014/main" id="{E1507C9E-81AC-5387-988F-143D4B215F73}"/>
                </a:ext>
              </a:extLst>
            </p:cNvPr>
            <p:cNvSpPr/>
            <p:nvPr/>
          </p:nvSpPr>
          <p:spPr>
            <a:xfrm>
              <a:off x="5715150" y="3470650"/>
              <a:ext cx="4525" cy="4450"/>
            </a:xfrm>
            <a:custGeom>
              <a:avLst/>
              <a:gdLst/>
              <a:ahLst/>
              <a:cxnLst/>
              <a:rect l="l" t="t" r="r" b="b"/>
              <a:pathLst>
                <a:path w="181" h="178" extrusionOk="0">
                  <a:moveTo>
                    <a:pt x="92" y="1"/>
                  </a:moveTo>
                  <a:cubicBezTo>
                    <a:pt x="91" y="1"/>
                    <a:pt x="90" y="1"/>
                    <a:pt x="88" y="1"/>
                  </a:cubicBezTo>
                  <a:cubicBezTo>
                    <a:pt x="39" y="2"/>
                    <a:pt x="1" y="43"/>
                    <a:pt x="2" y="91"/>
                  </a:cubicBezTo>
                  <a:cubicBezTo>
                    <a:pt x="2" y="138"/>
                    <a:pt x="42" y="177"/>
                    <a:pt x="91" y="177"/>
                  </a:cubicBezTo>
                  <a:cubicBezTo>
                    <a:pt x="91" y="177"/>
                    <a:pt x="92" y="177"/>
                    <a:pt x="92" y="177"/>
                  </a:cubicBezTo>
                  <a:cubicBezTo>
                    <a:pt x="141" y="176"/>
                    <a:pt x="180" y="135"/>
                    <a:pt x="178" y="87"/>
                  </a:cubicBezTo>
                  <a:cubicBezTo>
                    <a:pt x="177" y="39"/>
                    <a:pt x="138"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14;p15">
              <a:extLst>
                <a:ext uri="{FF2B5EF4-FFF2-40B4-BE49-F238E27FC236}">
                  <a16:creationId xmlns:a16="http://schemas.microsoft.com/office/drawing/2014/main" id="{06E80003-37C5-F129-706E-3D3CE273A3CE}"/>
                </a:ext>
              </a:extLst>
            </p:cNvPr>
            <p:cNvSpPr/>
            <p:nvPr/>
          </p:nvSpPr>
          <p:spPr>
            <a:xfrm>
              <a:off x="5788875" y="3463475"/>
              <a:ext cx="4500" cy="4425"/>
            </a:xfrm>
            <a:custGeom>
              <a:avLst/>
              <a:gdLst/>
              <a:ahLst/>
              <a:cxnLst/>
              <a:rect l="l" t="t" r="r" b="b"/>
              <a:pathLst>
                <a:path w="180" h="177" extrusionOk="0">
                  <a:moveTo>
                    <a:pt x="90" y="0"/>
                  </a:moveTo>
                  <a:cubicBezTo>
                    <a:pt x="89" y="0"/>
                    <a:pt x="88" y="0"/>
                    <a:pt x="88" y="0"/>
                  </a:cubicBezTo>
                  <a:cubicBezTo>
                    <a:pt x="39" y="1"/>
                    <a:pt x="0" y="42"/>
                    <a:pt x="2" y="90"/>
                  </a:cubicBezTo>
                  <a:cubicBezTo>
                    <a:pt x="2" y="139"/>
                    <a:pt x="42" y="177"/>
                    <a:pt x="90" y="177"/>
                  </a:cubicBezTo>
                  <a:cubicBezTo>
                    <a:pt x="91" y="177"/>
                    <a:pt x="91" y="177"/>
                    <a:pt x="92" y="176"/>
                  </a:cubicBezTo>
                  <a:cubicBezTo>
                    <a:pt x="141" y="175"/>
                    <a:pt x="180" y="134"/>
                    <a:pt x="179" y="86"/>
                  </a:cubicBezTo>
                  <a:cubicBezTo>
                    <a:pt x="178"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15;p15">
              <a:extLst>
                <a:ext uri="{FF2B5EF4-FFF2-40B4-BE49-F238E27FC236}">
                  <a16:creationId xmlns:a16="http://schemas.microsoft.com/office/drawing/2014/main" id="{6C9E2AF4-67F8-CEA7-0D4F-676EAC6A5A85}"/>
                </a:ext>
              </a:extLst>
            </p:cNvPr>
            <p:cNvSpPr/>
            <p:nvPr/>
          </p:nvSpPr>
          <p:spPr>
            <a:xfrm>
              <a:off x="5729075" y="3403625"/>
              <a:ext cx="47000" cy="43825"/>
            </a:xfrm>
            <a:custGeom>
              <a:avLst/>
              <a:gdLst/>
              <a:ahLst/>
              <a:cxnLst/>
              <a:rect l="l" t="t" r="r" b="b"/>
              <a:pathLst>
                <a:path w="1880" h="1753" extrusionOk="0">
                  <a:moveTo>
                    <a:pt x="1105" y="735"/>
                  </a:moveTo>
                  <a:cubicBezTo>
                    <a:pt x="1105" y="735"/>
                    <a:pt x="1105" y="735"/>
                    <a:pt x="1105" y="735"/>
                  </a:cubicBezTo>
                  <a:lnTo>
                    <a:pt x="1105" y="735"/>
                  </a:lnTo>
                  <a:cubicBezTo>
                    <a:pt x="1105" y="735"/>
                    <a:pt x="1105" y="735"/>
                    <a:pt x="1105" y="735"/>
                  </a:cubicBezTo>
                  <a:close/>
                  <a:moveTo>
                    <a:pt x="708" y="0"/>
                  </a:moveTo>
                  <a:cubicBezTo>
                    <a:pt x="698" y="0"/>
                    <a:pt x="688" y="2"/>
                    <a:pt x="678" y="6"/>
                  </a:cubicBezTo>
                  <a:cubicBezTo>
                    <a:pt x="648" y="17"/>
                    <a:pt x="627" y="43"/>
                    <a:pt x="621" y="74"/>
                  </a:cubicBezTo>
                  <a:cubicBezTo>
                    <a:pt x="617" y="92"/>
                    <a:pt x="616" y="107"/>
                    <a:pt x="615" y="124"/>
                  </a:cubicBezTo>
                  <a:lnTo>
                    <a:pt x="615" y="123"/>
                  </a:lnTo>
                  <a:cubicBezTo>
                    <a:pt x="602" y="227"/>
                    <a:pt x="584" y="329"/>
                    <a:pt x="562" y="430"/>
                  </a:cubicBezTo>
                  <a:cubicBezTo>
                    <a:pt x="543" y="508"/>
                    <a:pt x="522" y="585"/>
                    <a:pt x="498" y="662"/>
                  </a:cubicBezTo>
                  <a:cubicBezTo>
                    <a:pt x="496" y="672"/>
                    <a:pt x="493" y="681"/>
                    <a:pt x="489" y="690"/>
                  </a:cubicBezTo>
                  <a:cubicBezTo>
                    <a:pt x="468" y="697"/>
                    <a:pt x="452" y="713"/>
                    <a:pt x="443" y="734"/>
                  </a:cubicBezTo>
                  <a:cubicBezTo>
                    <a:pt x="430" y="760"/>
                    <a:pt x="433" y="791"/>
                    <a:pt x="446" y="816"/>
                  </a:cubicBezTo>
                  <a:cubicBezTo>
                    <a:pt x="437" y="836"/>
                    <a:pt x="430" y="858"/>
                    <a:pt x="423" y="879"/>
                  </a:cubicBezTo>
                  <a:lnTo>
                    <a:pt x="423" y="879"/>
                  </a:lnTo>
                  <a:cubicBezTo>
                    <a:pt x="413" y="904"/>
                    <a:pt x="401" y="927"/>
                    <a:pt x="389" y="950"/>
                  </a:cubicBezTo>
                  <a:cubicBezTo>
                    <a:pt x="367" y="987"/>
                    <a:pt x="342" y="1024"/>
                    <a:pt x="317" y="1060"/>
                  </a:cubicBezTo>
                  <a:cubicBezTo>
                    <a:pt x="297" y="1085"/>
                    <a:pt x="281" y="1114"/>
                    <a:pt x="266" y="1143"/>
                  </a:cubicBezTo>
                  <a:cubicBezTo>
                    <a:pt x="243" y="1193"/>
                    <a:pt x="225" y="1244"/>
                    <a:pt x="199" y="1293"/>
                  </a:cubicBezTo>
                  <a:cubicBezTo>
                    <a:pt x="192" y="1305"/>
                    <a:pt x="185" y="1317"/>
                    <a:pt x="177" y="1327"/>
                  </a:cubicBezTo>
                  <a:cubicBezTo>
                    <a:pt x="163" y="1343"/>
                    <a:pt x="151" y="1361"/>
                    <a:pt x="136" y="1378"/>
                  </a:cubicBezTo>
                  <a:cubicBezTo>
                    <a:pt x="125" y="1393"/>
                    <a:pt x="112" y="1405"/>
                    <a:pt x="105" y="1422"/>
                  </a:cubicBezTo>
                  <a:cubicBezTo>
                    <a:pt x="104" y="1425"/>
                    <a:pt x="102" y="1429"/>
                    <a:pt x="101" y="1431"/>
                  </a:cubicBezTo>
                  <a:cubicBezTo>
                    <a:pt x="75" y="1436"/>
                    <a:pt x="50" y="1455"/>
                    <a:pt x="39" y="1480"/>
                  </a:cubicBezTo>
                  <a:cubicBezTo>
                    <a:pt x="18" y="1523"/>
                    <a:pt x="42" y="1585"/>
                    <a:pt x="91" y="1596"/>
                  </a:cubicBezTo>
                  <a:cubicBezTo>
                    <a:pt x="95" y="1598"/>
                    <a:pt x="99" y="1599"/>
                    <a:pt x="102" y="1599"/>
                  </a:cubicBezTo>
                  <a:cubicBezTo>
                    <a:pt x="126" y="1606"/>
                    <a:pt x="147" y="1612"/>
                    <a:pt x="171" y="1619"/>
                  </a:cubicBezTo>
                  <a:cubicBezTo>
                    <a:pt x="157" y="1619"/>
                    <a:pt x="143" y="1620"/>
                    <a:pt x="130" y="1621"/>
                  </a:cubicBezTo>
                  <a:cubicBezTo>
                    <a:pt x="123" y="1610"/>
                    <a:pt x="112" y="1601"/>
                    <a:pt x="99" y="1599"/>
                  </a:cubicBezTo>
                  <a:cubicBezTo>
                    <a:pt x="93" y="1598"/>
                    <a:pt x="87" y="1598"/>
                    <a:pt x="82" y="1598"/>
                  </a:cubicBezTo>
                  <a:cubicBezTo>
                    <a:pt x="65" y="1598"/>
                    <a:pt x="50" y="1602"/>
                    <a:pt x="35" y="1612"/>
                  </a:cubicBezTo>
                  <a:cubicBezTo>
                    <a:pt x="24" y="1620"/>
                    <a:pt x="13" y="1630"/>
                    <a:pt x="8" y="1643"/>
                  </a:cubicBezTo>
                  <a:cubicBezTo>
                    <a:pt x="1" y="1662"/>
                    <a:pt x="4" y="1683"/>
                    <a:pt x="19" y="1697"/>
                  </a:cubicBezTo>
                  <a:cubicBezTo>
                    <a:pt x="34" y="1709"/>
                    <a:pt x="55" y="1712"/>
                    <a:pt x="71" y="1717"/>
                  </a:cubicBezTo>
                  <a:cubicBezTo>
                    <a:pt x="86" y="1720"/>
                    <a:pt x="100" y="1723"/>
                    <a:pt x="114" y="1725"/>
                  </a:cubicBezTo>
                  <a:cubicBezTo>
                    <a:pt x="188" y="1736"/>
                    <a:pt x="262" y="1744"/>
                    <a:pt x="337" y="1746"/>
                  </a:cubicBezTo>
                  <a:cubicBezTo>
                    <a:pt x="412" y="1750"/>
                    <a:pt x="487" y="1752"/>
                    <a:pt x="563" y="1752"/>
                  </a:cubicBezTo>
                  <a:cubicBezTo>
                    <a:pt x="591" y="1752"/>
                    <a:pt x="620" y="1752"/>
                    <a:pt x="648" y="1751"/>
                  </a:cubicBezTo>
                  <a:cubicBezTo>
                    <a:pt x="705" y="1750"/>
                    <a:pt x="762" y="1748"/>
                    <a:pt x="819" y="1743"/>
                  </a:cubicBezTo>
                  <a:cubicBezTo>
                    <a:pt x="901" y="1736"/>
                    <a:pt x="981" y="1727"/>
                    <a:pt x="1061" y="1718"/>
                  </a:cubicBezTo>
                  <a:cubicBezTo>
                    <a:pt x="1137" y="1709"/>
                    <a:pt x="1210" y="1692"/>
                    <a:pt x="1287" y="1679"/>
                  </a:cubicBezTo>
                  <a:cubicBezTo>
                    <a:pt x="1337" y="1672"/>
                    <a:pt x="1389" y="1665"/>
                    <a:pt x="1438" y="1653"/>
                  </a:cubicBezTo>
                  <a:cubicBezTo>
                    <a:pt x="1492" y="1642"/>
                    <a:pt x="1544" y="1630"/>
                    <a:pt x="1596" y="1621"/>
                  </a:cubicBezTo>
                  <a:lnTo>
                    <a:pt x="1596" y="1621"/>
                  </a:lnTo>
                  <a:cubicBezTo>
                    <a:pt x="1592" y="1622"/>
                    <a:pt x="1588" y="1622"/>
                    <a:pt x="1585" y="1624"/>
                  </a:cubicBezTo>
                  <a:cubicBezTo>
                    <a:pt x="1635" y="1616"/>
                    <a:pt x="1688" y="1609"/>
                    <a:pt x="1736" y="1594"/>
                  </a:cubicBezTo>
                  <a:cubicBezTo>
                    <a:pt x="1746" y="1591"/>
                    <a:pt x="1753" y="1588"/>
                    <a:pt x="1763" y="1583"/>
                  </a:cubicBezTo>
                  <a:cubicBezTo>
                    <a:pt x="1774" y="1583"/>
                    <a:pt x="1786" y="1583"/>
                    <a:pt x="1798" y="1580"/>
                  </a:cubicBezTo>
                  <a:cubicBezTo>
                    <a:pt x="1820" y="1576"/>
                    <a:pt x="1841" y="1567"/>
                    <a:pt x="1856" y="1549"/>
                  </a:cubicBezTo>
                  <a:cubicBezTo>
                    <a:pt x="1872" y="1531"/>
                    <a:pt x="1879" y="1507"/>
                    <a:pt x="1877" y="1483"/>
                  </a:cubicBezTo>
                  <a:cubicBezTo>
                    <a:pt x="1870" y="1444"/>
                    <a:pt x="1832" y="1406"/>
                    <a:pt x="1790" y="1406"/>
                  </a:cubicBezTo>
                  <a:cubicBezTo>
                    <a:pt x="1786" y="1406"/>
                    <a:pt x="1782" y="1407"/>
                    <a:pt x="1778" y="1407"/>
                  </a:cubicBezTo>
                  <a:cubicBezTo>
                    <a:pt x="1766" y="1408"/>
                    <a:pt x="1752" y="1410"/>
                    <a:pt x="1740" y="1410"/>
                  </a:cubicBezTo>
                  <a:cubicBezTo>
                    <a:pt x="1724" y="1389"/>
                    <a:pt x="1703" y="1374"/>
                    <a:pt x="1680" y="1361"/>
                  </a:cubicBezTo>
                  <a:cubicBezTo>
                    <a:pt x="1651" y="1341"/>
                    <a:pt x="1622" y="1322"/>
                    <a:pt x="1594" y="1302"/>
                  </a:cubicBezTo>
                  <a:lnTo>
                    <a:pt x="1594" y="1302"/>
                  </a:lnTo>
                  <a:cubicBezTo>
                    <a:pt x="1596" y="1305"/>
                    <a:pt x="1600" y="1307"/>
                    <a:pt x="1603" y="1310"/>
                  </a:cubicBezTo>
                  <a:cubicBezTo>
                    <a:pt x="1570" y="1285"/>
                    <a:pt x="1538" y="1260"/>
                    <a:pt x="1505" y="1232"/>
                  </a:cubicBezTo>
                  <a:cubicBezTo>
                    <a:pt x="1481" y="1211"/>
                    <a:pt x="1457" y="1189"/>
                    <a:pt x="1432" y="1166"/>
                  </a:cubicBezTo>
                  <a:lnTo>
                    <a:pt x="1432" y="1166"/>
                  </a:lnTo>
                  <a:cubicBezTo>
                    <a:pt x="1405" y="1138"/>
                    <a:pt x="1377" y="1109"/>
                    <a:pt x="1351" y="1080"/>
                  </a:cubicBezTo>
                  <a:cubicBezTo>
                    <a:pt x="1328" y="1054"/>
                    <a:pt x="1304" y="1027"/>
                    <a:pt x="1283" y="1001"/>
                  </a:cubicBezTo>
                  <a:lnTo>
                    <a:pt x="1283" y="1001"/>
                  </a:lnTo>
                  <a:lnTo>
                    <a:pt x="1285" y="1002"/>
                  </a:lnTo>
                  <a:cubicBezTo>
                    <a:pt x="1283" y="1001"/>
                    <a:pt x="1283" y="1000"/>
                    <a:pt x="1282" y="1000"/>
                  </a:cubicBezTo>
                  <a:cubicBezTo>
                    <a:pt x="1281" y="998"/>
                    <a:pt x="1277" y="996"/>
                    <a:pt x="1276" y="993"/>
                  </a:cubicBezTo>
                  <a:lnTo>
                    <a:pt x="1276" y="993"/>
                  </a:lnTo>
                  <a:lnTo>
                    <a:pt x="1280" y="996"/>
                  </a:lnTo>
                  <a:cubicBezTo>
                    <a:pt x="1249" y="953"/>
                    <a:pt x="1216" y="910"/>
                    <a:pt x="1188" y="866"/>
                  </a:cubicBezTo>
                  <a:cubicBezTo>
                    <a:pt x="1161" y="824"/>
                    <a:pt x="1137" y="784"/>
                    <a:pt x="1111" y="744"/>
                  </a:cubicBezTo>
                  <a:lnTo>
                    <a:pt x="1111" y="744"/>
                  </a:lnTo>
                  <a:cubicBezTo>
                    <a:pt x="1111" y="744"/>
                    <a:pt x="1111" y="744"/>
                    <a:pt x="1111" y="744"/>
                  </a:cubicBezTo>
                  <a:cubicBezTo>
                    <a:pt x="1057" y="651"/>
                    <a:pt x="1004" y="558"/>
                    <a:pt x="960" y="461"/>
                  </a:cubicBezTo>
                  <a:cubicBezTo>
                    <a:pt x="929" y="388"/>
                    <a:pt x="899" y="314"/>
                    <a:pt x="869" y="239"/>
                  </a:cubicBezTo>
                  <a:cubicBezTo>
                    <a:pt x="853" y="201"/>
                    <a:pt x="837" y="164"/>
                    <a:pt x="821" y="126"/>
                  </a:cubicBezTo>
                  <a:cubicBezTo>
                    <a:pt x="807" y="94"/>
                    <a:pt x="797" y="57"/>
                    <a:pt x="773" y="30"/>
                  </a:cubicBezTo>
                  <a:cubicBezTo>
                    <a:pt x="757" y="10"/>
                    <a:pt x="733" y="0"/>
                    <a:pt x="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16;p15">
              <a:extLst>
                <a:ext uri="{FF2B5EF4-FFF2-40B4-BE49-F238E27FC236}">
                  <a16:creationId xmlns:a16="http://schemas.microsoft.com/office/drawing/2014/main" id="{144F7035-ACD8-29F4-B30C-9754CFE918D0}"/>
                </a:ext>
              </a:extLst>
            </p:cNvPr>
            <p:cNvSpPr/>
            <p:nvPr/>
          </p:nvSpPr>
          <p:spPr>
            <a:xfrm>
              <a:off x="5668750" y="3383150"/>
              <a:ext cx="168325" cy="185350"/>
            </a:xfrm>
            <a:custGeom>
              <a:avLst/>
              <a:gdLst/>
              <a:ahLst/>
              <a:cxnLst/>
              <a:rect l="l" t="t" r="r" b="b"/>
              <a:pathLst>
                <a:path w="6733" h="7414" extrusionOk="0">
                  <a:moveTo>
                    <a:pt x="2701" y="2102"/>
                  </a:moveTo>
                  <a:cubicBezTo>
                    <a:pt x="2700" y="2103"/>
                    <a:pt x="2700" y="2103"/>
                    <a:pt x="2700" y="2104"/>
                  </a:cubicBezTo>
                  <a:cubicBezTo>
                    <a:pt x="2700" y="2103"/>
                    <a:pt x="2700" y="2103"/>
                    <a:pt x="2701" y="2102"/>
                  </a:cubicBezTo>
                  <a:close/>
                  <a:moveTo>
                    <a:pt x="4939" y="4211"/>
                  </a:moveTo>
                  <a:lnTo>
                    <a:pt x="4939" y="4211"/>
                  </a:lnTo>
                  <a:cubicBezTo>
                    <a:pt x="4939" y="4211"/>
                    <a:pt x="4938" y="4211"/>
                    <a:pt x="4938" y="4212"/>
                  </a:cubicBezTo>
                  <a:lnTo>
                    <a:pt x="4938" y="4212"/>
                  </a:lnTo>
                  <a:cubicBezTo>
                    <a:pt x="4938" y="4212"/>
                    <a:pt x="4939" y="4211"/>
                    <a:pt x="4939" y="4211"/>
                  </a:cubicBezTo>
                  <a:close/>
                  <a:moveTo>
                    <a:pt x="1691" y="4600"/>
                  </a:moveTo>
                  <a:cubicBezTo>
                    <a:pt x="1693" y="4602"/>
                    <a:pt x="1695" y="4603"/>
                    <a:pt x="1697" y="4604"/>
                  </a:cubicBezTo>
                  <a:cubicBezTo>
                    <a:pt x="1694" y="4603"/>
                    <a:pt x="1693" y="4602"/>
                    <a:pt x="1691" y="4600"/>
                  </a:cubicBezTo>
                  <a:close/>
                  <a:moveTo>
                    <a:pt x="2674" y="5752"/>
                  </a:moveTo>
                  <a:cubicBezTo>
                    <a:pt x="2674" y="5752"/>
                    <a:pt x="2674" y="5753"/>
                    <a:pt x="2675" y="5754"/>
                  </a:cubicBezTo>
                  <a:lnTo>
                    <a:pt x="2675" y="5754"/>
                  </a:lnTo>
                  <a:cubicBezTo>
                    <a:pt x="2674" y="5753"/>
                    <a:pt x="2674" y="5752"/>
                    <a:pt x="2674" y="5752"/>
                  </a:cubicBezTo>
                  <a:close/>
                  <a:moveTo>
                    <a:pt x="2946" y="6488"/>
                  </a:moveTo>
                  <a:lnTo>
                    <a:pt x="2946" y="6488"/>
                  </a:lnTo>
                  <a:cubicBezTo>
                    <a:pt x="2947" y="6488"/>
                    <a:pt x="2947" y="6488"/>
                    <a:pt x="2947" y="6489"/>
                  </a:cubicBezTo>
                  <a:lnTo>
                    <a:pt x="2947" y="6489"/>
                  </a:lnTo>
                  <a:cubicBezTo>
                    <a:pt x="2947" y="6488"/>
                    <a:pt x="2947" y="6488"/>
                    <a:pt x="2946" y="6488"/>
                  </a:cubicBezTo>
                  <a:close/>
                  <a:moveTo>
                    <a:pt x="2947" y="6489"/>
                  </a:moveTo>
                  <a:lnTo>
                    <a:pt x="2947" y="6489"/>
                  </a:lnTo>
                  <a:cubicBezTo>
                    <a:pt x="2947" y="6489"/>
                    <a:pt x="2947" y="6490"/>
                    <a:pt x="2947" y="6490"/>
                  </a:cubicBezTo>
                  <a:lnTo>
                    <a:pt x="2947" y="6490"/>
                  </a:lnTo>
                  <a:cubicBezTo>
                    <a:pt x="2947" y="6490"/>
                    <a:pt x="2947" y="6489"/>
                    <a:pt x="2947" y="6489"/>
                  </a:cubicBezTo>
                  <a:close/>
                  <a:moveTo>
                    <a:pt x="3179" y="912"/>
                  </a:moveTo>
                  <a:cubicBezTo>
                    <a:pt x="3189" y="957"/>
                    <a:pt x="3200" y="1000"/>
                    <a:pt x="3216" y="1046"/>
                  </a:cubicBezTo>
                  <a:cubicBezTo>
                    <a:pt x="3245" y="1134"/>
                    <a:pt x="3282" y="1218"/>
                    <a:pt x="3323" y="1301"/>
                  </a:cubicBezTo>
                  <a:cubicBezTo>
                    <a:pt x="3355" y="1367"/>
                    <a:pt x="3390" y="1433"/>
                    <a:pt x="3430" y="1495"/>
                  </a:cubicBezTo>
                  <a:cubicBezTo>
                    <a:pt x="3478" y="1569"/>
                    <a:pt x="3529" y="1640"/>
                    <a:pt x="3577" y="1714"/>
                  </a:cubicBezTo>
                  <a:cubicBezTo>
                    <a:pt x="3637" y="1806"/>
                    <a:pt x="3697" y="1897"/>
                    <a:pt x="3773" y="1979"/>
                  </a:cubicBezTo>
                  <a:cubicBezTo>
                    <a:pt x="3846" y="2058"/>
                    <a:pt x="3932" y="2129"/>
                    <a:pt x="4013" y="2201"/>
                  </a:cubicBezTo>
                  <a:cubicBezTo>
                    <a:pt x="4102" y="2278"/>
                    <a:pt x="4194" y="2353"/>
                    <a:pt x="4289" y="2426"/>
                  </a:cubicBezTo>
                  <a:cubicBezTo>
                    <a:pt x="4382" y="2497"/>
                    <a:pt x="4474" y="2567"/>
                    <a:pt x="4564" y="2639"/>
                  </a:cubicBezTo>
                  <a:cubicBezTo>
                    <a:pt x="4687" y="2737"/>
                    <a:pt x="4809" y="2840"/>
                    <a:pt x="4938" y="2931"/>
                  </a:cubicBezTo>
                  <a:cubicBezTo>
                    <a:pt x="5061" y="3018"/>
                    <a:pt x="5191" y="3094"/>
                    <a:pt x="5324" y="3166"/>
                  </a:cubicBezTo>
                  <a:cubicBezTo>
                    <a:pt x="5391" y="3202"/>
                    <a:pt x="5456" y="3236"/>
                    <a:pt x="5520" y="3275"/>
                  </a:cubicBezTo>
                  <a:cubicBezTo>
                    <a:pt x="5587" y="3316"/>
                    <a:pt x="5654" y="3360"/>
                    <a:pt x="5729" y="3391"/>
                  </a:cubicBezTo>
                  <a:cubicBezTo>
                    <a:pt x="5791" y="3416"/>
                    <a:pt x="5856" y="3436"/>
                    <a:pt x="5919" y="3458"/>
                  </a:cubicBezTo>
                  <a:cubicBezTo>
                    <a:pt x="5974" y="3477"/>
                    <a:pt x="6031" y="3497"/>
                    <a:pt x="6085" y="3517"/>
                  </a:cubicBezTo>
                  <a:cubicBezTo>
                    <a:pt x="6122" y="3532"/>
                    <a:pt x="6157" y="3548"/>
                    <a:pt x="6194" y="3563"/>
                  </a:cubicBezTo>
                  <a:cubicBezTo>
                    <a:pt x="6196" y="3563"/>
                    <a:pt x="6197" y="3564"/>
                    <a:pt x="6198" y="3564"/>
                  </a:cubicBezTo>
                  <a:cubicBezTo>
                    <a:pt x="6159" y="3576"/>
                    <a:pt x="6121" y="3582"/>
                    <a:pt x="6085" y="3594"/>
                  </a:cubicBezTo>
                  <a:cubicBezTo>
                    <a:pt x="6000" y="3616"/>
                    <a:pt x="5914" y="3637"/>
                    <a:pt x="5831" y="3659"/>
                  </a:cubicBezTo>
                  <a:cubicBezTo>
                    <a:pt x="5752" y="3677"/>
                    <a:pt x="5673" y="3697"/>
                    <a:pt x="5598" y="3721"/>
                  </a:cubicBezTo>
                  <a:cubicBezTo>
                    <a:pt x="5436" y="3771"/>
                    <a:pt x="5278" y="3831"/>
                    <a:pt x="5126" y="3905"/>
                  </a:cubicBezTo>
                  <a:cubicBezTo>
                    <a:pt x="4969" y="3983"/>
                    <a:pt x="4816" y="4075"/>
                    <a:pt x="4675" y="4178"/>
                  </a:cubicBezTo>
                  <a:cubicBezTo>
                    <a:pt x="4532" y="4282"/>
                    <a:pt x="4398" y="4401"/>
                    <a:pt x="4267" y="4520"/>
                  </a:cubicBezTo>
                  <a:cubicBezTo>
                    <a:pt x="4138" y="4636"/>
                    <a:pt x="4020" y="4762"/>
                    <a:pt x="3905" y="4892"/>
                  </a:cubicBezTo>
                  <a:cubicBezTo>
                    <a:pt x="3849" y="4955"/>
                    <a:pt x="3797" y="5021"/>
                    <a:pt x="3747" y="5089"/>
                  </a:cubicBezTo>
                  <a:cubicBezTo>
                    <a:pt x="3696" y="5161"/>
                    <a:pt x="3645" y="5234"/>
                    <a:pt x="3603" y="5311"/>
                  </a:cubicBezTo>
                  <a:cubicBezTo>
                    <a:pt x="3516" y="5468"/>
                    <a:pt x="3456" y="5638"/>
                    <a:pt x="3399" y="5806"/>
                  </a:cubicBezTo>
                  <a:cubicBezTo>
                    <a:pt x="3343" y="5978"/>
                    <a:pt x="3283" y="6147"/>
                    <a:pt x="3242" y="6321"/>
                  </a:cubicBezTo>
                  <a:cubicBezTo>
                    <a:pt x="3230" y="6367"/>
                    <a:pt x="3224" y="6414"/>
                    <a:pt x="3216" y="6460"/>
                  </a:cubicBezTo>
                  <a:cubicBezTo>
                    <a:pt x="3209" y="6505"/>
                    <a:pt x="3201" y="6549"/>
                    <a:pt x="3195" y="6595"/>
                  </a:cubicBezTo>
                  <a:cubicBezTo>
                    <a:pt x="3191" y="6620"/>
                    <a:pt x="3189" y="6644"/>
                    <a:pt x="3185" y="6669"/>
                  </a:cubicBezTo>
                  <a:lnTo>
                    <a:pt x="3147" y="6530"/>
                  </a:lnTo>
                  <a:cubicBezTo>
                    <a:pt x="3122" y="6448"/>
                    <a:pt x="3094" y="6368"/>
                    <a:pt x="3068" y="6287"/>
                  </a:cubicBezTo>
                  <a:lnTo>
                    <a:pt x="3068" y="6287"/>
                  </a:lnTo>
                  <a:cubicBezTo>
                    <a:pt x="3068" y="6288"/>
                    <a:pt x="3069" y="6289"/>
                    <a:pt x="3069" y="6289"/>
                  </a:cubicBezTo>
                  <a:cubicBezTo>
                    <a:pt x="3026" y="6158"/>
                    <a:pt x="2985" y="6027"/>
                    <a:pt x="2933" y="5898"/>
                  </a:cubicBezTo>
                  <a:cubicBezTo>
                    <a:pt x="2870" y="5742"/>
                    <a:pt x="2799" y="5588"/>
                    <a:pt x="2709" y="5443"/>
                  </a:cubicBezTo>
                  <a:cubicBezTo>
                    <a:pt x="2668" y="5376"/>
                    <a:pt x="2623" y="5310"/>
                    <a:pt x="2577" y="5246"/>
                  </a:cubicBezTo>
                  <a:cubicBezTo>
                    <a:pt x="2529" y="5179"/>
                    <a:pt x="2482" y="5112"/>
                    <a:pt x="2430" y="5047"/>
                  </a:cubicBezTo>
                  <a:cubicBezTo>
                    <a:pt x="2328" y="4921"/>
                    <a:pt x="2207" y="4813"/>
                    <a:pt x="2091" y="4700"/>
                  </a:cubicBezTo>
                  <a:cubicBezTo>
                    <a:pt x="2033" y="4644"/>
                    <a:pt x="1973" y="4591"/>
                    <a:pt x="1910" y="4541"/>
                  </a:cubicBezTo>
                  <a:cubicBezTo>
                    <a:pt x="1842" y="4490"/>
                    <a:pt x="1771" y="4441"/>
                    <a:pt x="1700" y="4391"/>
                  </a:cubicBezTo>
                  <a:lnTo>
                    <a:pt x="1702" y="4391"/>
                  </a:lnTo>
                  <a:cubicBezTo>
                    <a:pt x="1650" y="4354"/>
                    <a:pt x="1602" y="4316"/>
                    <a:pt x="1554" y="4276"/>
                  </a:cubicBezTo>
                  <a:cubicBezTo>
                    <a:pt x="1509" y="4239"/>
                    <a:pt x="1465" y="4199"/>
                    <a:pt x="1420" y="4161"/>
                  </a:cubicBezTo>
                  <a:cubicBezTo>
                    <a:pt x="1377" y="4126"/>
                    <a:pt x="1330" y="4092"/>
                    <a:pt x="1282" y="4063"/>
                  </a:cubicBezTo>
                  <a:cubicBezTo>
                    <a:pt x="1233" y="4033"/>
                    <a:pt x="1184" y="4004"/>
                    <a:pt x="1136" y="3971"/>
                  </a:cubicBezTo>
                  <a:cubicBezTo>
                    <a:pt x="1058" y="3911"/>
                    <a:pt x="991" y="3839"/>
                    <a:pt x="906" y="3790"/>
                  </a:cubicBezTo>
                  <a:cubicBezTo>
                    <a:pt x="814" y="3736"/>
                    <a:pt x="712" y="3705"/>
                    <a:pt x="614" y="3666"/>
                  </a:cubicBezTo>
                  <a:cubicBezTo>
                    <a:pt x="608" y="3663"/>
                    <a:pt x="602" y="3661"/>
                    <a:pt x="597" y="3658"/>
                  </a:cubicBezTo>
                  <a:cubicBezTo>
                    <a:pt x="618" y="3654"/>
                    <a:pt x="640" y="3653"/>
                    <a:pt x="664" y="3649"/>
                  </a:cubicBezTo>
                  <a:cubicBezTo>
                    <a:pt x="731" y="3640"/>
                    <a:pt x="800" y="3636"/>
                    <a:pt x="868" y="3631"/>
                  </a:cubicBezTo>
                  <a:cubicBezTo>
                    <a:pt x="938" y="3625"/>
                    <a:pt x="1006" y="3611"/>
                    <a:pt x="1074" y="3591"/>
                  </a:cubicBezTo>
                  <a:cubicBezTo>
                    <a:pt x="1136" y="3571"/>
                    <a:pt x="1198" y="3545"/>
                    <a:pt x="1258" y="3522"/>
                  </a:cubicBezTo>
                  <a:cubicBezTo>
                    <a:pt x="1338" y="3489"/>
                    <a:pt x="1417" y="3456"/>
                    <a:pt x="1494" y="3420"/>
                  </a:cubicBezTo>
                  <a:cubicBezTo>
                    <a:pt x="1536" y="3403"/>
                    <a:pt x="1577" y="3382"/>
                    <a:pt x="1615" y="3360"/>
                  </a:cubicBezTo>
                  <a:cubicBezTo>
                    <a:pt x="1651" y="3341"/>
                    <a:pt x="1685" y="3318"/>
                    <a:pt x="1718" y="3296"/>
                  </a:cubicBezTo>
                  <a:cubicBezTo>
                    <a:pt x="1790" y="3249"/>
                    <a:pt x="1857" y="3198"/>
                    <a:pt x="1921" y="3143"/>
                  </a:cubicBezTo>
                  <a:cubicBezTo>
                    <a:pt x="1990" y="3086"/>
                    <a:pt x="2059" y="3031"/>
                    <a:pt x="2125" y="2971"/>
                  </a:cubicBezTo>
                  <a:cubicBezTo>
                    <a:pt x="2188" y="2911"/>
                    <a:pt x="2249" y="2848"/>
                    <a:pt x="2306" y="2782"/>
                  </a:cubicBezTo>
                  <a:cubicBezTo>
                    <a:pt x="2333" y="2749"/>
                    <a:pt x="2363" y="2714"/>
                    <a:pt x="2390" y="2677"/>
                  </a:cubicBezTo>
                  <a:cubicBezTo>
                    <a:pt x="2404" y="2660"/>
                    <a:pt x="2418" y="2642"/>
                    <a:pt x="2429" y="2624"/>
                  </a:cubicBezTo>
                  <a:cubicBezTo>
                    <a:pt x="2442" y="2601"/>
                    <a:pt x="2455" y="2579"/>
                    <a:pt x="2467" y="2559"/>
                  </a:cubicBezTo>
                  <a:cubicBezTo>
                    <a:pt x="2511" y="2484"/>
                    <a:pt x="2549" y="2405"/>
                    <a:pt x="2588" y="2328"/>
                  </a:cubicBezTo>
                  <a:cubicBezTo>
                    <a:pt x="2625" y="2252"/>
                    <a:pt x="2663" y="2176"/>
                    <a:pt x="2701" y="2100"/>
                  </a:cubicBezTo>
                  <a:lnTo>
                    <a:pt x="2701" y="2100"/>
                  </a:lnTo>
                  <a:cubicBezTo>
                    <a:pt x="2701" y="2100"/>
                    <a:pt x="2701" y="2101"/>
                    <a:pt x="2701" y="2102"/>
                  </a:cubicBezTo>
                  <a:lnTo>
                    <a:pt x="2701" y="2102"/>
                  </a:lnTo>
                  <a:cubicBezTo>
                    <a:pt x="2746" y="2016"/>
                    <a:pt x="2793" y="1932"/>
                    <a:pt x="2839" y="1846"/>
                  </a:cubicBezTo>
                  <a:cubicBezTo>
                    <a:pt x="2905" y="1723"/>
                    <a:pt x="2963" y="1597"/>
                    <a:pt x="3010" y="1465"/>
                  </a:cubicBezTo>
                  <a:cubicBezTo>
                    <a:pt x="3062" y="1321"/>
                    <a:pt x="3096" y="1174"/>
                    <a:pt x="3142" y="1029"/>
                  </a:cubicBezTo>
                  <a:cubicBezTo>
                    <a:pt x="3155" y="989"/>
                    <a:pt x="3167" y="950"/>
                    <a:pt x="3179" y="912"/>
                  </a:cubicBezTo>
                  <a:close/>
                  <a:moveTo>
                    <a:pt x="3196" y="0"/>
                  </a:moveTo>
                  <a:cubicBezTo>
                    <a:pt x="3186" y="44"/>
                    <a:pt x="3175" y="87"/>
                    <a:pt x="3167" y="129"/>
                  </a:cubicBezTo>
                  <a:cubicBezTo>
                    <a:pt x="3167" y="131"/>
                    <a:pt x="3165" y="131"/>
                    <a:pt x="3167" y="133"/>
                  </a:cubicBezTo>
                  <a:cubicBezTo>
                    <a:pt x="3165" y="134"/>
                    <a:pt x="3167" y="135"/>
                    <a:pt x="3165" y="137"/>
                  </a:cubicBezTo>
                  <a:cubicBezTo>
                    <a:pt x="3157" y="184"/>
                    <a:pt x="3142" y="232"/>
                    <a:pt x="3132" y="281"/>
                  </a:cubicBezTo>
                  <a:lnTo>
                    <a:pt x="3132" y="283"/>
                  </a:lnTo>
                  <a:lnTo>
                    <a:pt x="3132" y="284"/>
                  </a:lnTo>
                  <a:cubicBezTo>
                    <a:pt x="3126" y="315"/>
                    <a:pt x="3121" y="349"/>
                    <a:pt x="3116" y="380"/>
                  </a:cubicBezTo>
                  <a:cubicBezTo>
                    <a:pt x="3107" y="420"/>
                    <a:pt x="3096" y="458"/>
                    <a:pt x="3085" y="496"/>
                  </a:cubicBezTo>
                  <a:lnTo>
                    <a:pt x="3076" y="524"/>
                  </a:lnTo>
                  <a:cubicBezTo>
                    <a:pt x="3060" y="611"/>
                    <a:pt x="3045" y="699"/>
                    <a:pt x="3027" y="787"/>
                  </a:cubicBezTo>
                  <a:cubicBezTo>
                    <a:pt x="3027" y="787"/>
                    <a:pt x="3027" y="787"/>
                    <a:pt x="3028" y="786"/>
                  </a:cubicBezTo>
                  <a:lnTo>
                    <a:pt x="3028" y="786"/>
                  </a:lnTo>
                  <a:cubicBezTo>
                    <a:pt x="3003" y="894"/>
                    <a:pt x="2965" y="999"/>
                    <a:pt x="2932" y="1105"/>
                  </a:cubicBezTo>
                  <a:cubicBezTo>
                    <a:pt x="2901" y="1212"/>
                    <a:pt x="2873" y="1320"/>
                    <a:pt x="2836" y="1427"/>
                  </a:cubicBezTo>
                  <a:cubicBezTo>
                    <a:pt x="2795" y="1535"/>
                    <a:pt x="2745" y="1641"/>
                    <a:pt x="2691" y="1743"/>
                  </a:cubicBezTo>
                  <a:lnTo>
                    <a:pt x="2693" y="1742"/>
                  </a:lnTo>
                  <a:lnTo>
                    <a:pt x="2693" y="1742"/>
                  </a:lnTo>
                  <a:cubicBezTo>
                    <a:pt x="2688" y="1749"/>
                    <a:pt x="2686" y="1755"/>
                    <a:pt x="2682" y="1762"/>
                  </a:cubicBezTo>
                  <a:lnTo>
                    <a:pt x="2683" y="1760"/>
                  </a:lnTo>
                  <a:lnTo>
                    <a:pt x="2683" y="1760"/>
                  </a:lnTo>
                  <a:cubicBezTo>
                    <a:pt x="2625" y="1867"/>
                    <a:pt x="2566" y="1974"/>
                    <a:pt x="2512" y="2082"/>
                  </a:cubicBezTo>
                  <a:cubicBezTo>
                    <a:pt x="2461" y="2181"/>
                    <a:pt x="2413" y="2279"/>
                    <a:pt x="2362" y="2377"/>
                  </a:cubicBezTo>
                  <a:cubicBezTo>
                    <a:pt x="2328" y="2438"/>
                    <a:pt x="2297" y="2499"/>
                    <a:pt x="2258" y="2556"/>
                  </a:cubicBezTo>
                  <a:cubicBezTo>
                    <a:pt x="2218" y="2610"/>
                    <a:pt x="2175" y="2662"/>
                    <a:pt x="2131" y="2713"/>
                  </a:cubicBezTo>
                  <a:cubicBezTo>
                    <a:pt x="2088" y="2760"/>
                    <a:pt x="2043" y="2806"/>
                    <a:pt x="1995" y="2849"/>
                  </a:cubicBezTo>
                  <a:cubicBezTo>
                    <a:pt x="1946" y="2891"/>
                    <a:pt x="1897" y="2933"/>
                    <a:pt x="1848" y="2976"/>
                  </a:cubicBezTo>
                  <a:lnTo>
                    <a:pt x="1847" y="2976"/>
                  </a:lnTo>
                  <a:cubicBezTo>
                    <a:pt x="1763" y="3045"/>
                    <a:pt x="1676" y="3112"/>
                    <a:pt x="1583" y="3174"/>
                  </a:cubicBezTo>
                  <a:lnTo>
                    <a:pt x="1582" y="3174"/>
                  </a:lnTo>
                  <a:cubicBezTo>
                    <a:pt x="1539" y="3200"/>
                    <a:pt x="1496" y="3224"/>
                    <a:pt x="1451" y="3246"/>
                  </a:cubicBezTo>
                  <a:cubicBezTo>
                    <a:pt x="1386" y="3277"/>
                    <a:pt x="1317" y="3307"/>
                    <a:pt x="1249" y="3334"/>
                  </a:cubicBezTo>
                  <a:cubicBezTo>
                    <a:pt x="1177" y="3364"/>
                    <a:pt x="1105" y="3394"/>
                    <a:pt x="1033" y="3419"/>
                  </a:cubicBezTo>
                  <a:cubicBezTo>
                    <a:pt x="997" y="3431"/>
                    <a:pt x="960" y="3440"/>
                    <a:pt x="921" y="3447"/>
                  </a:cubicBezTo>
                  <a:lnTo>
                    <a:pt x="920" y="3447"/>
                  </a:lnTo>
                  <a:cubicBezTo>
                    <a:pt x="897" y="3451"/>
                    <a:pt x="874" y="3453"/>
                    <a:pt x="851" y="3456"/>
                  </a:cubicBezTo>
                  <a:lnTo>
                    <a:pt x="805" y="3467"/>
                  </a:lnTo>
                  <a:cubicBezTo>
                    <a:pt x="761" y="3477"/>
                    <a:pt x="717" y="3484"/>
                    <a:pt x="672" y="3492"/>
                  </a:cubicBezTo>
                  <a:cubicBezTo>
                    <a:pt x="625" y="3499"/>
                    <a:pt x="578" y="3508"/>
                    <a:pt x="532" y="3517"/>
                  </a:cubicBezTo>
                  <a:cubicBezTo>
                    <a:pt x="460" y="3530"/>
                    <a:pt x="388" y="3543"/>
                    <a:pt x="318" y="3556"/>
                  </a:cubicBezTo>
                  <a:cubicBezTo>
                    <a:pt x="318" y="3556"/>
                    <a:pt x="316" y="3556"/>
                    <a:pt x="316" y="3555"/>
                  </a:cubicBezTo>
                  <a:cubicBezTo>
                    <a:pt x="296" y="3559"/>
                    <a:pt x="278" y="3562"/>
                    <a:pt x="258" y="3565"/>
                  </a:cubicBezTo>
                  <a:cubicBezTo>
                    <a:pt x="262" y="3564"/>
                    <a:pt x="266" y="3564"/>
                    <a:pt x="269" y="3562"/>
                  </a:cubicBezTo>
                  <a:lnTo>
                    <a:pt x="269" y="3562"/>
                  </a:lnTo>
                  <a:cubicBezTo>
                    <a:pt x="181" y="3577"/>
                    <a:pt x="89" y="3596"/>
                    <a:pt x="0" y="3612"/>
                  </a:cubicBezTo>
                  <a:cubicBezTo>
                    <a:pt x="1" y="3612"/>
                    <a:pt x="1" y="3612"/>
                    <a:pt x="3" y="3613"/>
                  </a:cubicBezTo>
                  <a:lnTo>
                    <a:pt x="0" y="3613"/>
                  </a:lnTo>
                  <a:cubicBezTo>
                    <a:pt x="77" y="3638"/>
                    <a:pt x="154" y="3665"/>
                    <a:pt x="228" y="3696"/>
                  </a:cubicBezTo>
                  <a:cubicBezTo>
                    <a:pt x="242" y="3701"/>
                    <a:pt x="256" y="3708"/>
                    <a:pt x="267" y="3714"/>
                  </a:cubicBezTo>
                  <a:cubicBezTo>
                    <a:pt x="306" y="3730"/>
                    <a:pt x="345" y="3747"/>
                    <a:pt x="382" y="3766"/>
                  </a:cubicBezTo>
                  <a:cubicBezTo>
                    <a:pt x="455" y="3796"/>
                    <a:pt x="528" y="3824"/>
                    <a:pt x="604" y="3854"/>
                  </a:cubicBezTo>
                  <a:cubicBezTo>
                    <a:pt x="672" y="3881"/>
                    <a:pt x="741" y="3905"/>
                    <a:pt x="805" y="3937"/>
                  </a:cubicBezTo>
                  <a:cubicBezTo>
                    <a:pt x="822" y="3948"/>
                    <a:pt x="839" y="3958"/>
                    <a:pt x="856" y="3969"/>
                  </a:cubicBezTo>
                  <a:cubicBezTo>
                    <a:pt x="917" y="4019"/>
                    <a:pt x="974" y="4075"/>
                    <a:pt x="1038" y="4121"/>
                  </a:cubicBezTo>
                  <a:cubicBezTo>
                    <a:pt x="1108" y="4170"/>
                    <a:pt x="1183" y="4211"/>
                    <a:pt x="1253" y="4258"/>
                  </a:cubicBezTo>
                  <a:cubicBezTo>
                    <a:pt x="1326" y="4313"/>
                    <a:pt x="1392" y="4375"/>
                    <a:pt x="1463" y="4433"/>
                  </a:cubicBezTo>
                  <a:cubicBezTo>
                    <a:pt x="1536" y="4493"/>
                    <a:pt x="1612" y="4546"/>
                    <a:pt x="1690" y="4599"/>
                  </a:cubicBezTo>
                  <a:lnTo>
                    <a:pt x="1690" y="4599"/>
                  </a:lnTo>
                  <a:cubicBezTo>
                    <a:pt x="1689" y="4599"/>
                    <a:pt x="1688" y="4598"/>
                    <a:pt x="1686" y="4598"/>
                  </a:cubicBezTo>
                  <a:lnTo>
                    <a:pt x="1686" y="4598"/>
                  </a:lnTo>
                  <a:cubicBezTo>
                    <a:pt x="1765" y="4654"/>
                    <a:pt x="1841" y="4710"/>
                    <a:pt x="1912" y="4777"/>
                  </a:cubicBezTo>
                  <a:cubicBezTo>
                    <a:pt x="1974" y="4834"/>
                    <a:pt x="2036" y="4895"/>
                    <a:pt x="2098" y="4954"/>
                  </a:cubicBezTo>
                  <a:cubicBezTo>
                    <a:pt x="2156" y="5010"/>
                    <a:pt x="2213" y="5066"/>
                    <a:pt x="2264" y="5125"/>
                  </a:cubicBezTo>
                  <a:cubicBezTo>
                    <a:pt x="2315" y="5186"/>
                    <a:pt x="2362" y="5251"/>
                    <a:pt x="2409" y="5315"/>
                  </a:cubicBezTo>
                  <a:cubicBezTo>
                    <a:pt x="2451" y="5376"/>
                    <a:pt x="2494" y="5436"/>
                    <a:pt x="2535" y="5500"/>
                  </a:cubicBezTo>
                  <a:lnTo>
                    <a:pt x="2535" y="5500"/>
                  </a:lnTo>
                  <a:cubicBezTo>
                    <a:pt x="2535" y="5500"/>
                    <a:pt x="2535" y="5500"/>
                    <a:pt x="2535" y="5500"/>
                  </a:cubicBezTo>
                  <a:lnTo>
                    <a:pt x="2535" y="5500"/>
                  </a:lnTo>
                  <a:cubicBezTo>
                    <a:pt x="2586" y="5581"/>
                    <a:pt x="2634" y="5667"/>
                    <a:pt x="2675" y="5755"/>
                  </a:cubicBezTo>
                  <a:lnTo>
                    <a:pt x="2675" y="5755"/>
                  </a:lnTo>
                  <a:cubicBezTo>
                    <a:pt x="2675" y="5754"/>
                    <a:pt x="2675" y="5754"/>
                    <a:pt x="2675" y="5754"/>
                  </a:cubicBezTo>
                  <a:lnTo>
                    <a:pt x="2675" y="5754"/>
                  </a:lnTo>
                  <a:cubicBezTo>
                    <a:pt x="2711" y="5831"/>
                    <a:pt x="2746" y="5909"/>
                    <a:pt x="2779" y="5990"/>
                  </a:cubicBezTo>
                  <a:cubicBezTo>
                    <a:pt x="2808" y="6064"/>
                    <a:pt x="2836" y="6142"/>
                    <a:pt x="2860" y="6219"/>
                  </a:cubicBezTo>
                  <a:lnTo>
                    <a:pt x="2859" y="6219"/>
                  </a:lnTo>
                  <a:cubicBezTo>
                    <a:pt x="2889" y="6311"/>
                    <a:pt x="2919" y="6402"/>
                    <a:pt x="2949" y="6493"/>
                  </a:cubicBezTo>
                  <a:cubicBezTo>
                    <a:pt x="2948" y="6492"/>
                    <a:pt x="2948" y="6491"/>
                    <a:pt x="2947" y="6490"/>
                  </a:cubicBezTo>
                  <a:lnTo>
                    <a:pt x="2947" y="6490"/>
                  </a:lnTo>
                  <a:cubicBezTo>
                    <a:pt x="2986" y="6611"/>
                    <a:pt x="3020" y="6734"/>
                    <a:pt x="3049" y="6857"/>
                  </a:cubicBezTo>
                  <a:cubicBezTo>
                    <a:pt x="3058" y="6885"/>
                    <a:pt x="3066" y="6913"/>
                    <a:pt x="3075" y="6941"/>
                  </a:cubicBezTo>
                  <a:cubicBezTo>
                    <a:pt x="3105" y="7028"/>
                    <a:pt x="3128" y="7117"/>
                    <a:pt x="3156" y="7207"/>
                  </a:cubicBezTo>
                  <a:cubicBezTo>
                    <a:pt x="3169" y="7253"/>
                    <a:pt x="3185" y="7300"/>
                    <a:pt x="3199" y="7347"/>
                  </a:cubicBezTo>
                  <a:cubicBezTo>
                    <a:pt x="3205" y="7370"/>
                    <a:pt x="3214" y="7391"/>
                    <a:pt x="3221" y="7413"/>
                  </a:cubicBezTo>
                  <a:cubicBezTo>
                    <a:pt x="3230" y="7348"/>
                    <a:pt x="3242" y="7284"/>
                    <a:pt x="3252" y="7219"/>
                  </a:cubicBezTo>
                  <a:cubicBezTo>
                    <a:pt x="3264" y="7135"/>
                    <a:pt x="3276" y="7049"/>
                    <a:pt x="3288" y="6965"/>
                  </a:cubicBezTo>
                  <a:cubicBezTo>
                    <a:pt x="3303" y="6867"/>
                    <a:pt x="3322" y="6770"/>
                    <a:pt x="3340" y="6672"/>
                  </a:cubicBezTo>
                  <a:cubicBezTo>
                    <a:pt x="3358" y="6577"/>
                    <a:pt x="3384" y="6482"/>
                    <a:pt x="3409" y="6388"/>
                  </a:cubicBezTo>
                  <a:cubicBezTo>
                    <a:pt x="3410" y="6379"/>
                    <a:pt x="3412" y="6369"/>
                    <a:pt x="3414" y="6359"/>
                  </a:cubicBezTo>
                  <a:cubicBezTo>
                    <a:pt x="3427" y="6302"/>
                    <a:pt x="3443" y="6245"/>
                    <a:pt x="3460" y="6190"/>
                  </a:cubicBezTo>
                  <a:cubicBezTo>
                    <a:pt x="3469" y="6157"/>
                    <a:pt x="3479" y="6126"/>
                    <a:pt x="3487" y="6093"/>
                  </a:cubicBezTo>
                  <a:cubicBezTo>
                    <a:pt x="3488" y="6085"/>
                    <a:pt x="3492" y="6078"/>
                    <a:pt x="3497" y="6072"/>
                  </a:cubicBezTo>
                  <a:cubicBezTo>
                    <a:pt x="3503" y="6053"/>
                    <a:pt x="3509" y="6037"/>
                    <a:pt x="3514" y="6018"/>
                  </a:cubicBezTo>
                  <a:cubicBezTo>
                    <a:pt x="3550" y="5907"/>
                    <a:pt x="3587" y="5795"/>
                    <a:pt x="3628" y="5685"/>
                  </a:cubicBezTo>
                  <a:lnTo>
                    <a:pt x="3628" y="5685"/>
                  </a:lnTo>
                  <a:cubicBezTo>
                    <a:pt x="3627" y="5685"/>
                    <a:pt x="3627" y="5685"/>
                    <a:pt x="3627" y="5685"/>
                  </a:cubicBezTo>
                  <a:lnTo>
                    <a:pt x="3627" y="5685"/>
                  </a:lnTo>
                  <a:cubicBezTo>
                    <a:pt x="3661" y="5596"/>
                    <a:pt x="3699" y="5509"/>
                    <a:pt x="3741" y="5423"/>
                  </a:cubicBezTo>
                  <a:cubicBezTo>
                    <a:pt x="3776" y="5360"/>
                    <a:pt x="3814" y="5299"/>
                    <a:pt x="3855" y="5239"/>
                  </a:cubicBezTo>
                  <a:cubicBezTo>
                    <a:pt x="3936" y="5127"/>
                    <a:pt x="4022" y="5020"/>
                    <a:pt x="4117" y="4917"/>
                  </a:cubicBezTo>
                  <a:lnTo>
                    <a:pt x="4117" y="4917"/>
                  </a:lnTo>
                  <a:cubicBezTo>
                    <a:pt x="4115" y="4919"/>
                    <a:pt x="4113" y="4921"/>
                    <a:pt x="4112" y="4922"/>
                  </a:cubicBezTo>
                  <a:cubicBezTo>
                    <a:pt x="4191" y="4838"/>
                    <a:pt x="4271" y="4753"/>
                    <a:pt x="4356" y="4673"/>
                  </a:cubicBezTo>
                  <a:cubicBezTo>
                    <a:pt x="4444" y="4593"/>
                    <a:pt x="4533" y="4515"/>
                    <a:pt x="4623" y="4439"/>
                  </a:cubicBezTo>
                  <a:cubicBezTo>
                    <a:pt x="4675" y="4396"/>
                    <a:pt x="4728" y="4353"/>
                    <a:pt x="4783" y="4314"/>
                  </a:cubicBezTo>
                  <a:cubicBezTo>
                    <a:pt x="4835" y="4278"/>
                    <a:pt x="4886" y="4246"/>
                    <a:pt x="4938" y="4212"/>
                  </a:cubicBezTo>
                  <a:lnTo>
                    <a:pt x="4938" y="4212"/>
                  </a:lnTo>
                  <a:cubicBezTo>
                    <a:pt x="4937" y="4212"/>
                    <a:pt x="4936" y="4212"/>
                    <a:pt x="4935" y="4212"/>
                  </a:cubicBezTo>
                  <a:cubicBezTo>
                    <a:pt x="5037" y="4148"/>
                    <a:pt x="5141" y="4091"/>
                    <a:pt x="5252" y="4040"/>
                  </a:cubicBezTo>
                  <a:cubicBezTo>
                    <a:pt x="5371" y="3985"/>
                    <a:pt x="5491" y="3937"/>
                    <a:pt x="5615" y="3897"/>
                  </a:cubicBezTo>
                  <a:cubicBezTo>
                    <a:pt x="5701" y="3871"/>
                    <a:pt x="5785" y="3849"/>
                    <a:pt x="5871" y="3828"/>
                  </a:cubicBezTo>
                  <a:cubicBezTo>
                    <a:pt x="5940" y="3812"/>
                    <a:pt x="6011" y="3793"/>
                    <a:pt x="6081" y="3775"/>
                  </a:cubicBezTo>
                  <a:cubicBezTo>
                    <a:pt x="6165" y="3745"/>
                    <a:pt x="6250" y="3716"/>
                    <a:pt x="6335" y="3689"/>
                  </a:cubicBezTo>
                  <a:lnTo>
                    <a:pt x="6335" y="3689"/>
                  </a:lnTo>
                  <a:lnTo>
                    <a:pt x="6323" y="3693"/>
                  </a:lnTo>
                  <a:cubicBezTo>
                    <a:pt x="6374" y="3677"/>
                    <a:pt x="6424" y="3664"/>
                    <a:pt x="6476" y="3650"/>
                  </a:cubicBezTo>
                  <a:lnTo>
                    <a:pt x="6473" y="3650"/>
                  </a:lnTo>
                  <a:cubicBezTo>
                    <a:pt x="6476" y="3650"/>
                    <a:pt x="6478" y="3649"/>
                    <a:pt x="6480" y="3649"/>
                  </a:cubicBezTo>
                  <a:lnTo>
                    <a:pt x="6482" y="3649"/>
                  </a:lnTo>
                  <a:lnTo>
                    <a:pt x="6483" y="3647"/>
                  </a:lnTo>
                  <a:lnTo>
                    <a:pt x="6486" y="3647"/>
                  </a:lnTo>
                  <a:cubicBezTo>
                    <a:pt x="6514" y="3639"/>
                    <a:pt x="6544" y="3631"/>
                    <a:pt x="6573" y="3623"/>
                  </a:cubicBezTo>
                  <a:cubicBezTo>
                    <a:pt x="6575" y="3622"/>
                    <a:pt x="6576" y="3622"/>
                    <a:pt x="6579" y="3622"/>
                  </a:cubicBezTo>
                  <a:cubicBezTo>
                    <a:pt x="6609" y="3612"/>
                    <a:pt x="6640" y="3602"/>
                    <a:pt x="6671" y="3593"/>
                  </a:cubicBezTo>
                  <a:lnTo>
                    <a:pt x="6672" y="3592"/>
                  </a:lnTo>
                  <a:cubicBezTo>
                    <a:pt x="6690" y="3587"/>
                    <a:pt x="6707" y="3581"/>
                    <a:pt x="6725" y="3576"/>
                  </a:cubicBezTo>
                  <a:cubicBezTo>
                    <a:pt x="6726" y="3577"/>
                    <a:pt x="6727" y="3577"/>
                    <a:pt x="6728" y="3577"/>
                  </a:cubicBezTo>
                  <a:cubicBezTo>
                    <a:pt x="6730" y="3577"/>
                    <a:pt x="6732" y="3576"/>
                    <a:pt x="6733" y="3576"/>
                  </a:cubicBezTo>
                  <a:cubicBezTo>
                    <a:pt x="6706" y="3566"/>
                    <a:pt x="6678" y="3555"/>
                    <a:pt x="6651" y="3543"/>
                  </a:cubicBezTo>
                  <a:cubicBezTo>
                    <a:pt x="6609" y="3525"/>
                    <a:pt x="6568" y="3508"/>
                    <a:pt x="6525" y="3490"/>
                  </a:cubicBezTo>
                  <a:lnTo>
                    <a:pt x="6523" y="3490"/>
                  </a:lnTo>
                  <a:cubicBezTo>
                    <a:pt x="6486" y="3476"/>
                    <a:pt x="6449" y="3463"/>
                    <a:pt x="6412" y="3447"/>
                  </a:cubicBezTo>
                  <a:lnTo>
                    <a:pt x="6410" y="3447"/>
                  </a:lnTo>
                  <a:cubicBezTo>
                    <a:pt x="6367" y="3437"/>
                    <a:pt x="6326" y="3426"/>
                    <a:pt x="6285" y="3411"/>
                  </a:cubicBezTo>
                  <a:cubicBezTo>
                    <a:pt x="6253" y="3399"/>
                    <a:pt x="6221" y="3384"/>
                    <a:pt x="6188" y="3372"/>
                  </a:cubicBezTo>
                  <a:cubicBezTo>
                    <a:pt x="6151" y="3355"/>
                    <a:pt x="6110" y="3342"/>
                    <a:pt x="6072" y="3329"/>
                  </a:cubicBezTo>
                  <a:cubicBezTo>
                    <a:pt x="6032" y="3315"/>
                    <a:pt x="5992" y="3301"/>
                    <a:pt x="5951" y="3286"/>
                  </a:cubicBezTo>
                  <a:cubicBezTo>
                    <a:pt x="5911" y="3271"/>
                    <a:pt x="5871" y="3259"/>
                    <a:pt x="5830" y="3245"/>
                  </a:cubicBezTo>
                  <a:cubicBezTo>
                    <a:pt x="5795" y="3233"/>
                    <a:pt x="5762" y="3218"/>
                    <a:pt x="5728" y="3202"/>
                  </a:cubicBezTo>
                  <a:cubicBezTo>
                    <a:pt x="5727" y="3200"/>
                    <a:pt x="5727" y="3200"/>
                    <a:pt x="5726" y="3200"/>
                  </a:cubicBezTo>
                  <a:cubicBezTo>
                    <a:pt x="5723" y="3199"/>
                    <a:pt x="5722" y="3199"/>
                    <a:pt x="5721" y="3198"/>
                  </a:cubicBezTo>
                  <a:cubicBezTo>
                    <a:pt x="5658" y="3161"/>
                    <a:pt x="5598" y="3121"/>
                    <a:pt x="5535" y="3084"/>
                  </a:cubicBezTo>
                  <a:cubicBezTo>
                    <a:pt x="5481" y="3053"/>
                    <a:pt x="5426" y="3026"/>
                    <a:pt x="5372" y="2996"/>
                  </a:cubicBezTo>
                  <a:cubicBezTo>
                    <a:pt x="5256" y="2933"/>
                    <a:pt x="5139" y="2864"/>
                    <a:pt x="5031" y="2789"/>
                  </a:cubicBezTo>
                  <a:cubicBezTo>
                    <a:pt x="4844" y="2652"/>
                    <a:pt x="4668" y="2502"/>
                    <a:pt x="4484" y="2361"/>
                  </a:cubicBezTo>
                  <a:cubicBezTo>
                    <a:pt x="4390" y="2288"/>
                    <a:pt x="4294" y="2215"/>
                    <a:pt x="4204" y="2140"/>
                  </a:cubicBezTo>
                  <a:cubicBezTo>
                    <a:pt x="4124" y="2073"/>
                    <a:pt x="4047" y="2005"/>
                    <a:pt x="3969" y="1933"/>
                  </a:cubicBezTo>
                  <a:cubicBezTo>
                    <a:pt x="3933" y="1898"/>
                    <a:pt x="3897" y="1863"/>
                    <a:pt x="3865" y="1825"/>
                  </a:cubicBezTo>
                  <a:cubicBezTo>
                    <a:pt x="3818" y="1769"/>
                    <a:pt x="3778" y="1711"/>
                    <a:pt x="3740" y="1651"/>
                  </a:cubicBezTo>
                  <a:cubicBezTo>
                    <a:pt x="3711" y="1607"/>
                    <a:pt x="3683" y="1563"/>
                    <a:pt x="3654" y="1521"/>
                  </a:cubicBezTo>
                  <a:cubicBezTo>
                    <a:pt x="3628" y="1481"/>
                    <a:pt x="3599" y="1441"/>
                    <a:pt x="3573" y="1402"/>
                  </a:cubicBezTo>
                  <a:cubicBezTo>
                    <a:pt x="3528" y="1328"/>
                    <a:pt x="3488" y="1253"/>
                    <a:pt x="3452" y="1176"/>
                  </a:cubicBezTo>
                  <a:cubicBezTo>
                    <a:pt x="3423" y="1115"/>
                    <a:pt x="3397" y="1056"/>
                    <a:pt x="3378" y="992"/>
                  </a:cubicBezTo>
                  <a:cubicBezTo>
                    <a:pt x="3344" y="886"/>
                    <a:pt x="3322" y="775"/>
                    <a:pt x="3300" y="666"/>
                  </a:cubicBezTo>
                  <a:cubicBezTo>
                    <a:pt x="3295" y="641"/>
                    <a:pt x="3291" y="619"/>
                    <a:pt x="3288" y="594"/>
                  </a:cubicBezTo>
                  <a:cubicBezTo>
                    <a:pt x="3286" y="587"/>
                    <a:pt x="3282" y="578"/>
                    <a:pt x="3281" y="571"/>
                  </a:cubicBezTo>
                  <a:cubicBezTo>
                    <a:pt x="3271" y="545"/>
                    <a:pt x="3265" y="516"/>
                    <a:pt x="3259" y="491"/>
                  </a:cubicBezTo>
                  <a:cubicBezTo>
                    <a:pt x="3242" y="414"/>
                    <a:pt x="3237" y="336"/>
                    <a:pt x="3228" y="259"/>
                  </a:cubicBezTo>
                  <a:cubicBezTo>
                    <a:pt x="3225" y="237"/>
                    <a:pt x="3221" y="212"/>
                    <a:pt x="3219" y="189"/>
                  </a:cubicBezTo>
                  <a:cubicBezTo>
                    <a:pt x="3217" y="185"/>
                    <a:pt x="3217" y="182"/>
                    <a:pt x="3217" y="179"/>
                  </a:cubicBezTo>
                  <a:cubicBezTo>
                    <a:pt x="3215" y="155"/>
                    <a:pt x="3212" y="130"/>
                    <a:pt x="3210" y="108"/>
                  </a:cubicBezTo>
                  <a:cubicBezTo>
                    <a:pt x="3205" y="72"/>
                    <a:pt x="3200" y="36"/>
                    <a:pt x="31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17;p15">
            <a:extLst>
              <a:ext uri="{FF2B5EF4-FFF2-40B4-BE49-F238E27FC236}">
                <a16:creationId xmlns:a16="http://schemas.microsoft.com/office/drawing/2014/main" id="{DD4A54CF-C9E7-E348-3505-54F355B92A72}"/>
              </a:ext>
            </a:extLst>
          </p:cNvPr>
          <p:cNvGrpSpPr/>
          <p:nvPr/>
        </p:nvGrpSpPr>
        <p:grpSpPr>
          <a:xfrm flipH="1">
            <a:off x="435831" y="4220113"/>
            <a:ext cx="274320" cy="265750"/>
            <a:chOff x="4048600" y="570950"/>
            <a:chExt cx="54875" cy="52350"/>
          </a:xfrm>
        </p:grpSpPr>
        <p:sp>
          <p:nvSpPr>
            <p:cNvPr id="1880" name="Google Shape;118;p15">
              <a:extLst>
                <a:ext uri="{FF2B5EF4-FFF2-40B4-BE49-F238E27FC236}">
                  <a16:creationId xmlns:a16="http://schemas.microsoft.com/office/drawing/2014/main" id="{C69CD487-AFD7-A25B-AFF4-E6C68CB85960}"/>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19;p15">
              <a:extLst>
                <a:ext uri="{FF2B5EF4-FFF2-40B4-BE49-F238E27FC236}">
                  <a16:creationId xmlns:a16="http://schemas.microsoft.com/office/drawing/2014/main" id="{D50C7FCB-B651-3F7C-B4C3-3D32B9203CD5}"/>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20;p15">
              <a:extLst>
                <a:ext uri="{FF2B5EF4-FFF2-40B4-BE49-F238E27FC236}">
                  <a16:creationId xmlns:a16="http://schemas.microsoft.com/office/drawing/2014/main" id="{89F4B803-FC54-4DFB-B88B-895525D4B9AE}"/>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21;p15">
              <a:extLst>
                <a:ext uri="{FF2B5EF4-FFF2-40B4-BE49-F238E27FC236}">
                  <a16:creationId xmlns:a16="http://schemas.microsoft.com/office/drawing/2014/main" id="{647E2A70-B1E8-E317-A167-5CBE3AE8930B}"/>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22;p15">
              <a:extLst>
                <a:ext uri="{FF2B5EF4-FFF2-40B4-BE49-F238E27FC236}">
                  <a16:creationId xmlns:a16="http://schemas.microsoft.com/office/drawing/2014/main" id="{C973240A-35FA-12DD-A9C8-477C386B48FE}"/>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35;p15">
            <a:extLst>
              <a:ext uri="{FF2B5EF4-FFF2-40B4-BE49-F238E27FC236}">
                <a16:creationId xmlns:a16="http://schemas.microsoft.com/office/drawing/2014/main" id="{1556AA0D-4902-07DA-E091-47F75BEB4DC3}"/>
              </a:ext>
            </a:extLst>
          </p:cNvPr>
          <p:cNvGrpSpPr/>
          <p:nvPr/>
        </p:nvGrpSpPr>
        <p:grpSpPr>
          <a:xfrm flipH="1">
            <a:off x="889481" y="4627054"/>
            <a:ext cx="181976" cy="173577"/>
            <a:chOff x="4048600" y="570950"/>
            <a:chExt cx="54875" cy="52350"/>
          </a:xfrm>
        </p:grpSpPr>
        <p:sp>
          <p:nvSpPr>
            <p:cNvPr id="1886" name="Google Shape;136;p15">
              <a:extLst>
                <a:ext uri="{FF2B5EF4-FFF2-40B4-BE49-F238E27FC236}">
                  <a16:creationId xmlns:a16="http://schemas.microsoft.com/office/drawing/2014/main" id="{21B7F6F9-1448-AAA0-116A-E74A606765BC}"/>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37;p15">
              <a:extLst>
                <a:ext uri="{FF2B5EF4-FFF2-40B4-BE49-F238E27FC236}">
                  <a16:creationId xmlns:a16="http://schemas.microsoft.com/office/drawing/2014/main" id="{E0078109-CE0E-E62C-4CDA-581BF56C2959}"/>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38;p15">
              <a:extLst>
                <a:ext uri="{FF2B5EF4-FFF2-40B4-BE49-F238E27FC236}">
                  <a16:creationId xmlns:a16="http://schemas.microsoft.com/office/drawing/2014/main" id="{D704ED7A-9142-A0DD-F561-977E2614EC58}"/>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39;p15">
              <a:extLst>
                <a:ext uri="{FF2B5EF4-FFF2-40B4-BE49-F238E27FC236}">
                  <a16:creationId xmlns:a16="http://schemas.microsoft.com/office/drawing/2014/main" id="{FCAE0179-9A7D-14C5-87D8-EC600681EE7B}"/>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40;p15">
              <a:extLst>
                <a:ext uri="{FF2B5EF4-FFF2-40B4-BE49-F238E27FC236}">
                  <a16:creationId xmlns:a16="http://schemas.microsoft.com/office/drawing/2014/main" id="{D3D15A50-4B5C-4AF7-3284-836A01EBDDCC}"/>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49;p15">
            <a:extLst>
              <a:ext uri="{FF2B5EF4-FFF2-40B4-BE49-F238E27FC236}">
                <a16:creationId xmlns:a16="http://schemas.microsoft.com/office/drawing/2014/main" id="{FD99C9DF-25A9-83C1-30E6-BBFA27A877C1}"/>
              </a:ext>
            </a:extLst>
          </p:cNvPr>
          <p:cNvSpPr/>
          <p:nvPr/>
        </p:nvSpPr>
        <p:spPr>
          <a:xfrm>
            <a:off x="17001" y="4783911"/>
            <a:ext cx="182100" cy="182100"/>
          </a:xfrm>
          <a:prstGeom prst="donut">
            <a:avLst>
              <a:gd name="adj" fmla="val 25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Text Placeholder 203">
            <a:extLst>
              <a:ext uri="{FF2B5EF4-FFF2-40B4-BE49-F238E27FC236}">
                <a16:creationId xmlns:a16="http://schemas.microsoft.com/office/drawing/2014/main" id="{C9EBDB4D-9700-FABF-D37B-2664692C2AD0}"/>
              </a:ext>
            </a:extLst>
          </p:cNvPr>
          <p:cNvSpPr>
            <a:spLocks noGrp="1"/>
          </p:cNvSpPr>
          <p:nvPr>
            <p:ph type="body" idx="1"/>
          </p:nvPr>
        </p:nvSpPr>
        <p:spPr>
          <a:xfrm>
            <a:off x="512106" y="2923379"/>
            <a:ext cx="2019247" cy="315934"/>
          </a:xfrm>
        </p:spPr>
        <p:txBody>
          <a:bodyPr/>
          <a:lstStyle/>
          <a:p>
            <a:pPr marL="139700" indent="0" algn="ctr">
              <a:buNone/>
            </a:pPr>
            <a:r>
              <a:rPr lang="en-IN" b="1" dirty="0">
                <a:solidFill>
                  <a:schemeClr val="bg2">
                    <a:lumMod val="75000"/>
                  </a:schemeClr>
                </a:solidFill>
              </a:rPr>
              <a:t> Private Hospitals and Clinics</a:t>
            </a:r>
          </a:p>
        </p:txBody>
      </p:sp>
      <p:sp>
        <p:nvSpPr>
          <p:cNvPr id="205" name="Text Placeholder 203">
            <a:extLst>
              <a:ext uri="{FF2B5EF4-FFF2-40B4-BE49-F238E27FC236}">
                <a16:creationId xmlns:a16="http://schemas.microsoft.com/office/drawing/2014/main" id="{3837F45B-D991-B439-53CB-4A77644B36BE}"/>
              </a:ext>
            </a:extLst>
          </p:cNvPr>
          <p:cNvSpPr txBox="1">
            <a:spLocks/>
          </p:cNvSpPr>
          <p:nvPr/>
        </p:nvSpPr>
        <p:spPr>
          <a:xfrm>
            <a:off x="4220698" y="2940949"/>
            <a:ext cx="2455863" cy="5008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2pPr>
            <a:lvl3pPr marL="1371600" marR="0" lvl="2"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3pPr>
            <a:lvl4pPr marL="1828800" marR="0" lvl="3"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4pPr>
            <a:lvl5pPr marL="2286000" marR="0" lvl="4"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5pPr>
            <a:lvl6pPr marL="2743200" marR="0" lvl="5"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6pPr>
            <a:lvl7pPr marL="3200400" marR="0" lvl="6"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7pPr>
            <a:lvl8pPr marL="3657600" marR="0" lvl="7"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8pPr>
            <a:lvl9pPr marL="4114800" marR="0" lvl="8"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9pPr>
          </a:lstStyle>
          <a:p>
            <a:pPr marL="139700" indent="0" algn="ctr">
              <a:buFont typeface="Arial"/>
              <a:buNone/>
            </a:pPr>
            <a:r>
              <a:rPr lang="en-IN" b="1" dirty="0"/>
              <a:t>Multi-Specialty Healthcare </a:t>
            </a:r>
            <a:r>
              <a:rPr lang="en-IN" b="1" dirty="0" err="1"/>
              <a:t>Centers</a:t>
            </a:r>
            <a:endParaRPr lang="en-IN" b="1" dirty="0"/>
          </a:p>
        </p:txBody>
      </p:sp>
      <p:sp>
        <p:nvSpPr>
          <p:cNvPr id="206" name="Text Placeholder 203">
            <a:extLst>
              <a:ext uri="{FF2B5EF4-FFF2-40B4-BE49-F238E27FC236}">
                <a16:creationId xmlns:a16="http://schemas.microsoft.com/office/drawing/2014/main" id="{0F4F64F8-3DC2-947C-E461-6DEACD81588C}"/>
              </a:ext>
            </a:extLst>
          </p:cNvPr>
          <p:cNvSpPr txBox="1">
            <a:spLocks/>
          </p:cNvSpPr>
          <p:nvPr/>
        </p:nvSpPr>
        <p:spPr>
          <a:xfrm>
            <a:off x="5897010" y="4365552"/>
            <a:ext cx="2571827" cy="886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2pPr>
            <a:lvl3pPr marL="1371600" marR="0" lvl="2"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3pPr>
            <a:lvl4pPr marL="1828800" marR="0" lvl="3"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4pPr>
            <a:lvl5pPr marL="2286000" marR="0" lvl="4"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5pPr>
            <a:lvl6pPr marL="2743200" marR="0" lvl="5"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6pPr>
            <a:lvl7pPr marL="3200400" marR="0" lvl="6"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7pPr>
            <a:lvl8pPr marL="3657600" marR="0" lvl="7"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8pPr>
            <a:lvl9pPr marL="4114800" marR="0" lvl="8"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9pPr>
          </a:lstStyle>
          <a:p>
            <a:pPr marL="139700" indent="0" algn="ctr">
              <a:buFont typeface="Arial"/>
              <a:buNone/>
            </a:pPr>
            <a:r>
              <a:rPr lang="en-IN" b="1" dirty="0"/>
              <a:t>Diagnostic </a:t>
            </a:r>
            <a:r>
              <a:rPr lang="en-IN" b="1" dirty="0" err="1"/>
              <a:t>Centers</a:t>
            </a:r>
            <a:endParaRPr lang="en-IN" b="1" dirty="0"/>
          </a:p>
          <a:p>
            <a:pPr marL="139700" indent="0" algn="ctr">
              <a:buFont typeface="Arial"/>
              <a:buNone/>
            </a:pPr>
            <a:r>
              <a:rPr lang="en-IN" b="1" dirty="0"/>
              <a:t> and Labs</a:t>
            </a:r>
          </a:p>
        </p:txBody>
      </p:sp>
      <p:sp>
        <p:nvSpPr>
          <p:cNvPr id="207" name="Text Placeholder 203">
            <a:extLst>
              <a:ext uri="{FF2B5EF4-FFF2-40B4-BE49-F238E27FC236}">
                <a16:creationId xmlns:a16="http://schemas.microsoft.com/office/drawing/2014/main" id="{46394270-5F11-0826-1D3D-DF5EE624490B}"/>
              </a:ext>
            </a:extLst>
          </p:cNvPr>
          <p:cNvSpPr txBox="1">
            <a:spLocks/>
          </p:cNvSpPr>
          <p:nvPr/>
        </p:nvSpPr>
        <p:spPr>
          <a:xfrm>
            <a:off x="2447413" y="4259405"/>
            <a:ext cx="2019247" cy="895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2pPr>
            <a:lvl3pPr marL="1371600" marR="0" lvl="2"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3pPr>
            <a:lvl4pPr marL="1828800" marR="0" lvl="3"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4pPr>
            <a:lvl5pPr marL="2286000" marR="0" lvl="4"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5pPr>
            <a:lvl6pPr marL="2743200" marR="0" lvl="5"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6pPr>
            <a:lvl7pPr marL="3200400" marR="0" lvl="6"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7pPr>
            <a:lvl8pPr marL="3657600" marR="0" lvl="7"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8pPr>
            <a:lvl9pPr marL="4114800" marR="0" lvl="8" indent="-317500" algn="l" rtl="0">
              <a:lnSpc>
                <a:spcPct val="115000"/>
              </a:lnSpc>
              <a:spcBef>
                <a:spcPts val="0"/>
              </a:spcBef>
              <a:spcAft>
                <a:spcPts val="0"/>
              </a:spcAft>
              <a:buClr>
                <a:srgbClr val="000000"/>
              </a:buClr>
              <a:buSzPts val="1400"/>
              <a:buFont typeface="Arial"/>
              <a:buChar char="■"/>
              <a:defRPr sz="1400" b="0" i="0" u="none" strike="noStrike" cap="none">
                <a:solidFill>
                  <a:schemeClr val="dk2"/>
                </a:solidFill>
                <a:latin typeface="Josefin Sans"/>
                <a:ea typeface="Josefin Sans"/>
                <a:cs typeface="Josefin Sans"/>
                <a:sym typeface="Josefin Sans"/>
              </a:defRPr>
            </a:lvl9pPr>
          </a:lstStyle>
          <a:p>
            <a:pPr marL="139700" indent="0" algn="ctr">
              <a:buNone/>
            </a:pPr>
            <a:r>
              <a:rPr lang="en-IN" b="1" dirty="0"/>
              <a:t>Government Hospitals</a:t>
            </a:r>
            <a:endParaRPr lang="en-IN" dirty="0"/>
          </a:p>
        </p:txBody>
      </p:sp>
      <p:pic>
        <p:nvPicPr>
          <p:cNvPr id="210" name="Picture 209">
            <a:extLst>
              <a:ext uri="{FF2B5EF4-FFF2-40B4-BE49-F238E27FC236}">
                <a16:creationId xmlns:a16="http://schemas.microsoft.com/office/drawing/2014/main" id="{F6D5B10A-C489-3816-9F2F-29BBB52A4526}"/>
              </a:ext>
            </a:extLst>
          </p:cNvPr>
          <p:cNvPicPr>
            <a:picLocks noChangeAspect="1"/>
          </p:cNvPicPr>
          <p:nvPr/>
        </p:nvPicPr>
        <p:blipFill>
          <a:blip r:embed="rId3"/>
          <a:stretch>
            <a:fillRect/>
          </a:stretch>
        </p:blipFill>
        <p:spPr>
          <a:xfrm>
            <a:off x="715948" y="1011599"/>
            <a:ext cx="1971403" cy="1954696"/>
          </a:xfrm>
          <a:prstGeom prst="rect">
            <a:avLst/>
          </a:prstGeom>
        </p:spPr>
      </p:pic>
      <p:pic>
        <p:nvPicPr>
          <p:cNvPr id="212" name="Picture 211">
            <a:extLst>
              <a:ext uri="{FF2B5EF4-FFF2-40B4-BE49-F238E27FC236}">
                <a16:creationId xmlns:a16="http://schemas.microsoft.com/office/drawing/2014/main" id="{2C7B460B-1A22-18A6-C1BC-BAE9AC3E8C44}"/>
              </a:ext>
            </a:extLst>
          </p:cNvPr>
          <p:cNvPicPr>
            <a:picLocks noChangeAspect="1"/>
          </p:cNvPicPr>
          <p:nvPr/>
        </p:nvPicPr>
        <p:blipFill>
          <a:blip r:embed="rId4"/>
          <a:stretch>
            <a:fillRect/>
          </a:stretch>
        </p:blipFill>
        <p:spPr>
          <a:xfrm>
            <a:off x="4560670" y="1017942"/>
            <a:ext cx="2015466" cy="1977969"/>
          </a:xfrm>
          <a:prstGeom prst="rect">
            <a:avLst/>
          </a:prstGeom>
        </p:spPr>
      </p:pic>
      <p:pic>
        <p:nvPicPr>
          <p:cNvPr id="214" name="Picture 213">
            <a:extLst>
              <a:ext uri="{FF2B5EF4-FFF2-40B4-BE49-F238E27FC236}">
                <a16:creationId xmlns:a16="http://schemas.microsoft.com/office/drawing/2014/main" id="{A64A34BE-F69A-36CD-9C1C-106910E2445E}"/>
              </a:ext>
            </a:extLst>
          </p:cNvPr>
          <p:cNvPicPr>
            <a:picLocks noChangeAspect="1"/>
          </p:cNvPicPr>
          <p:nvPr/>
        </p:nvPicPr>
        <p:blipFill>
          <a:blip r:embed="rId5"/>
          <a:stretch>
            <a:fillRect/>
          </a:stretch>
        </p:blipFill>
        <p:spPr>
          <a:xfrm>
            <a:off x="6320510" y="2528229"/>
            <a:ext cx="2083167" cy="1903678"/>
          </a:xfrm>
          <a:prstGeom prst="rect">
            <a:avLst/>
          </a:prstGeom>
        </p:spPr>
      </p:pic>
      <p:pic>
        <p:nvPicPr>
          <p:cNvPr id="216" name="Picture 215">
            <a:extLst>
              <a:ext uri="{FF2B5EF4-FFF2-40B4-BE49-F238E27FC236}">
                <a16:creationId xmlns:a16="http://schemas.microsoft.com/office/drawing/2014/main" id="{76C74331-3A3B-310B-9492-2CD1ADAA8ACB}"/>
              </a:ext>
            </a:extLst>
          </p:cNvPr>
          <p:cNvPicPr>
            <a:picLocks noChangeAspect="1"/>
          </p:cNvPicPr>
          <p:nvPr/>
        </p:nvPicPr>
        <p:blipFill>
          <a:blip r:embed="rId6"/>
          <a:stretch>
            <a:fillRect/>
          </a:stretch>
        </p:blipFill>
        <p:spPr>
          <a:xfrm>
            <a:off x="2589267" y="2430591"/>
            <a:ext cx="1987481" cy="1947844"/>
          </a:xfrm>
          <a:prstGeom prst="rect">
            <a:avLst/>
          </a:prstGeom>
        </p:spPr>
      </p:pic>
    </p:spTree>
    <p:extLst>
      <p:ext uri="{BB962C8B-B14F-4D97-AF65-F5344CB8AC3E}">
        <p14:creationId xmlns:p14="http://schemas.microsoft.com/office/powerpoint/2010/main" val="134232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280"/>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869"/>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2000" fill="hold"/>
                                        <p:tgtEl>
                                          <p:spTgt spid="274"/>
                                        </p:tgtEl>
                                        <p:attrNameLst>
                                          <p:attrName>r</p:attrName>
                                        </p:attrNameLst>
                                      </p:cBhvr>
                                    </p:animRot>
                                  </p:childTnLst>
                                </p:cTn>
                              </p:par>
                              <p:par>
                                <p:cTn id="11" presetID="8" presetClass="emph" presetSubtype="0" repeatCount="indefinite" fill="hold" nodeType="withEffect">
                                  <p:stCondLst>
                                    <p:cond delay="0"/>
                                  </p:stCondLst>
                                  <p:childTnLst>
                                    <p:animRot by="21600000">
                                      <p:cBhvr>
                                        <p:cTn id="12" dur="2000" fill="hold"/>
                                        <p:tgtEl>
                                          <p:spTgt spid="1879"/>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2000" fill="hold"/>
                                        <p:tgtEl>
                                          <p:spTgt spid="1885"/>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2000" fill="hold"/>
                                        <p:tgtEl>
                                          <p:spTgt spid="202"/>
                                        </p:tgtEl>
                                        <p:attrNameLst>
                                          <p:attrName>r</p:attrName>
                                        </p:attrNameLst>
                                      </p:cBhvr>
                                    </p:animRot>
                                  </p:childTnLst>
                                </p:cTn>
                              </p:par>
                              <p:par>
                                <p:cTn id="17" presetID="8" presetClass="emph" presetSubtype="0" repeatCount="indefinite" fill="hold" nodeType="withEffect">
                                  <p:stCondLst>
                                    <p:cond delay="0"/>
                                  </p:stCondLst>
                                  <p:childTnLst>
                                    <p:animRot by="21600000">
                                      <p:cBhvr>
                                        <p:cTn id="18" dur="2000" fill="hold"/>
                                        <p:tgtEl>
                                          <p:spTgt spid="256"/>
                                        </p:tgtEl>
                                        <p:attrNameLst>
                                          <p:attrName>r</p:attrName>
                                        </p:attrNameLst>
                                      </p:cBhvr>
                                    </p:animRot>
                                  </p:childTnLst>
                                </p:cTn>
                              </p:par>
                              <p:par>
                                <p:cTn id="19" presetID="14" presetClass="entr" presetSubtype="10" fill="hold" grpId="0" nodeType="withEffect">
                                  <p:stCondLst>
                                    <p:cond delay="0"/>
                                  </p:stCondLst>
                                  <p:childTnLst>
                                    <p:set>
                                      <p:cBhvr>
                                        <p:cTn id="20" dur="1" fill="hold">
                                          <p:stCondLst>
                                            <p:cond delay="0"/>
                                          </p:stCondLst>
                                        </p:cTn>
                                        <p:tgtEl>
                                          <p:spTgt spid="254"/>
                                        </p:tgtEl>
                                        <p:attrNameLst>
                                          <p:attrName>style.visibility</p:attrName>
                                        </p:attrNameLst>
                                      </p:cBhvr>
                                      <p:to>
                                        <p:strVal val="visible"/>
                                      </p:to>
                                    </p:set>
                                    <p:animEffect transition="in" filter="randombar(horizontal)">
                                      <p:cBhvr>
                                        <p:cTn id="21" dur="2000"/>
                                        <p:tgtEl>
                                          <p:spTgt spid="25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55"/>
                                        </p:tgtEl>
                                        <p:attrNameLst>
                                          <p:attrName>style.visibility</p:attrName>
                                        </p:attrNameLst>
                                      </p:cBhvr>
                                      <p:to>
                                        <p:strVal val="visible"/>
                                      </p:to>
                                    </p:set>
                                    <p:animEffect transition="in" filter="randombar(horizontal)">
                                      <p:cBhvr>
                                        <p:cTn id="24" dur="2000"/>
                                        <p:tgtEl>
                                          <p:spTgt spid="255"/>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10"/>
                                        </p:tgtEl>
                                        <p:attrNameLst>
                                          <p:attrName>style.visibility</p:attrName>
                                        </p:attrNameLst>
                                      </p:cBhvr>
                                      <p:to>
                                        <p:strVal val="visible"/>
                                      </p:to>
                                    </p:set>
                                    <p:animEffect transition="in" filter="circle(in)">
                                      <p:cBhvr>
                                        <p:cTn id="29" dur="1000"/>
                                        <p:tgtEl>
                                          <p:spTgt spid="21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204">
                                            <p:txEl>
                                              <p:pRg st="0" end="0"/>
                                            </p:txEl>
                                          </p:spTgt>
                                        </p:tgtEl>
                                        <p:attrNameLst>
                                          <p:attrName>style.visibility</p:attrName>
                                        </p:attrNameLst>
                                      </p:cBhvr>
                                      <p:to>
                                        <p:strVal val="visible"/>
                                      </p:to>
                                    </p:set>
                                    <p:animEffect transition="in" filter="circle(in)">
                                      <p:cBhvr>
                                        <p:cTn id="32" dur="2000"/>
                                        <p:tgtEl>
                                          <p:spTgt spid="204">
                                            <p:txEl>
                                              <p:pRg st="0" end="0"/>
                                            </p:txEl>
                                          </p:spTgt>
                                        </p:tgtEl>
                                      </p:cBhvr>
                                    </p:animEffect>
                                  </p:childTnLst>
                                </p:cTn>
                              </p:par>
                            </p:childTnLst>
                          </p:cTn>
                        </p:par>
                        <p:par>
                          <p:cTn id="33" fill="hold">
                            <p:stCondLst>
                              <p:cond delay="2000"/>
                            </p:stCondLst>
                            <p:childTnLst>
                              <p:par>
                                <p:cTn id="34" presetID="6" presetClass="entr" presetSubtype="16" fill="hold" nodeType="afterEffect">
                                  <p:stCondLst>
                                    <p:cond delay="0"/>
                                  </p:stCondLst>
                                  <p:childTnLst>
                                    <p:set>
                                      <p:cBhvr>
                                        <p:cTn id="35" dur="1" fill="hold">
                                          <p:stCondLst>
                                            <p:cond delay="0"/>
                                          </p:stCondLst>
                                        </p:cTn>
                                        <p:tgtEl>
                                          <p:spTgt spid="216"/>
                                        </p:tgtEl>
                                        <p:attrNameLst>
                                          <p:attrName>style.visibility</p:attrName>
                                        </p:attrNameLst>
                                      </p:cBhvr>
                                      <p:to>
                                        <p:strVal val="visible"/>
                                      </p:to>
                                    </p:set>
                                    <p:animEffect transition="in" filter="circle(in)">
                                      <p:cBhvr>
                                        <p:cTn id="36" dur="2000"/>
                                        <p:tgtEl>
                                          <p:spTgt spid="216"/>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207"/>
                                        </p:tgtEl>
                                        <p:attrNameLst>
                                          <p:attrName>style.visibility</p:attrName>
                                        </p:attrNameLst>
                                      </p:cBhvr>
                                      <p:to>
                                        <p:strVal val="visible"/>
                                      </p:to>
                                    </p:set>
                                    <p:animEffect transition="in" filter="circle(in)">
                                      <p:cBhvr>
                                        <p:cTn id="39" dur="2000"/>
                                        <p:tgtEl>
                                          <p:spTgt spid="207"/>
                                        </p:tgtEl>
                                      </p:cBhvr>
                                    </p:animEffect>
                                  </p:childTnLst>
                                </p:cTn>
                              </p:par>
                            </p:childTnLst>
                          </p:cTn>
                        </p:par>
                        <p:par>
                          <p:cTn id="40" fill="hold">
                            <p:stCondLst>
                              <p:cond delay="4000"/>
                            </p:stCondLst>
                            <p:childTnLst>
                              <p:par>
                                <p:cTn id="41" presetID="6" presetClass="entr" presetSubtype="16" fill="hold" nodeType="afterEffect">
                                  <p:stCondLst>
                                    <p:cond delay="0"/>
                                  </p:stCondLst>
                                  <p:childTnLst>
                                    <p:set>
                                      <p:cBhvr>
                                        <p:cTn id="42" dur="1" fill="hold">
                                          <p:stCondLst>
                                            <p:cond delay="0"/>
                                          </p:stCondLst>
                                        </p:cTn>
                                        <p:tgtEl>
                                          <p:spTgt spid="212"/>
                                        </p:tgtEl>
                                        <p:attrNameLst>
                                          <p:attrName>style.visibility</p:attrName>
                                        </p:attrNameLst>
                                      </p:cBhvr>
                                      <p:to>
                                        <p:strVal val="visible"/>
                                      </p:to>
                                    </p:set>
                                    <p:animEffect transition="in" filter="circle(in)">
                                      <p:cBhvr>
                                        <p:cTn id="43" dur="2000"/>
                                        <p:tgtEl>
                                          <p:spTgt spid="212"/>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205"/>
                                        </p:tgtEl>
                                        <p:attrNameLst>
                                          <p:attrName>style.visibility</p:attrName>
                                        </p:attrNameLst>
                                      </p:cBhvr>
                                      <p:to>
                                        <p:strVal val="visible"/>
                                      </p:to>
                                    </p:set>
                                    <p:animEffect transition="in" filter="circle(in)">
                                      <p:cBhvr>
                                        <p:cTn id="46" dur="2000"/>
                                        <p:tgtEl>
                                          <p:spTgt spid="205"/>
                                        </p:tgtEl>
                                      </p:cBhvr>
                                    </p:animEffect>
                                  </p:childTnLst>
                                </p:cTn>
                              </p:par>
                            </p:childTnLst>
                          </p:cTn>
                        </p:par>
                        <p:par>
                          <p:cTn id="47" fill="hold">
                            <p:stCondLst>
                              <p:cond delay="6000"/>
                            </p:stCondLst>
                            <p:childTnLst>
                              <p:par>
                                <p:cTn id="48" presetID="6" presetClass="entr" presetSubtype="16" fill="hold" nodeType="afterEffect">
                                  <p:stCondLst>
                                    <p:cond delay="0"/>
                                  </p:stCondLst>
                                  <p:childTnLst>
                                    <p:set>
                                      <p:cBhvr>
                                        <p:cTn id="49" dur="1" fill="hold">
                                          <p:stCondLst>
                                            <p:cond delay="0"/>
                                          </p:stCondLst>
                                        </p:cTn>
                                        <p:tgtEl>
                                          <p:spTgt spid="214"/>
                                        </p:tgtEl>
                                        <p:attrNameLst>
                                          <p:attrName>style.visibility</p:attrName>
                                        </p:attrNameLst>
                                      </p:cBhvr>
                                      <p:to>
                                        <p:strVal val="visible"/>
                                      </p:to>
                                    </p:set>
                                    <p:animEffect transition="in" filter="circle(in)">
                                      <p:cBhvr>
                                        <p:cTn id="50" dur="2000"/>
                                        <p:tgtEl>
                                          <p:spTgt spid="214"/>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206"/>
                                        </p:tgtEl>
                                        <p:attrNameLst>
                                          <p:attrName>style.visibility</p:attrName>
                                        </p:attrNameLst>
                                      </p:cBhvr>
                                      <p:to>
                                        <p:strVal val="visible"/>
                                      </p:to>
                                    </p:set>
                                    <p:animEffect transition="in" filter="circle(in)">
                                      <p:cBhvr>
                                        <p:cTn id="53" dur="2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p:bldP spid="202" grpId="0" animBg="1"/>
      <p:bldP spid="204" grpId="0" build="p"/>
      <p:bldP spid="205" grpId="0"/>
      <p:bldP spid="206" grpId="0"/>
      <p:bldP spid="2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46"/>
          <p:cNvSpPr/>
          <p:nvPr/>
        </p:nvSpPr>
        <p:spPr>
          <a:xfrm>
            <a:off x="554880" y="498919"/>
            <a:ext cx="8083303" cy="721375"/>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6"/>
          <p:cNvSpPr/>
          <p:nvPr/>
        </p:nvSpPr>
        <p:spPr>
          <a:xfrm flipH="1">
            <a:off x="335279" y="444736"/>
            <a:ext cx="195072" cy="189324"/>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6"/>
          <p:cNvSpPr txBox="1">
            <a:spLocks noGrp="1"/>
          </p:cNvSpPr>
          <p:nvPr>
            <p:ph type="title"/>
          </p:nvPr>
        </p:nvSpPr>
        <p:spPr>
          <a:xfrm>
            <a:off x="911286" y="561291"/>
            <a:ext cx="7717800" cy="640200"/>
          </a:xfrm>
          <a:prstGeom prst="rect">
            <a:avLst/>
          </a:prstGeom>
        </p:spPr>
        <p:txBody>
          <a:bodyPr spcFirstLastPara="1" wrap="square" lIns="91425" tIns="91425" rIns="91425" bIns="91425" anchor="t" anchorCtr="0">
            <a:noAutofit/>
          </a:bodyPr>
          <a:lstStyle/>
          <a:p>
            <a:pPr lvl="0"/>
            <a:r>
              <a:rPr lang="en-IN" sz="3200" dirty="0"/>
              <a:t>Project Objective and Flow of Data</a:t>
            </a:r>
            <a:endParaRPr sz="3200" dirty="0"/>
          </a:p>
        </p:txBody>
      </p:sp>
      <p:sp>
        <p:nvSpPr>
          <p:cNvPr id="2153" name="Google Shape;2153;p46"/>
          <p:cNvSpPr txBox="1"/>
          <p:nvPr/>
        </p:nvSpPr>
        <p:spPr>
          <a:xfrm>
            <a:off x="513382" y="3582541"/>
            <a:ext cx="1655100" cy="721375"/>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lvl="0" algn="ctr"/>
            <a:r>
              <a:rPr lang="en-IN" sz="1100" b="1" dirty="0">
                <a:solidFill>
                  <a:schemeClr val="bg2">
                    <a:lumMod val="75000"/>
                  </a:schemeClr>
                </a:solidFill>
                <a:latin typeface="Josefin Sans" pitchFamily="2" charset="0"/>
              </a:rPr>
              <a:t>Feedback and Reviews</a:t>
            </a:r>
            <a:endParaRPr sz="1100" b="1" dirty="0">
              <a:solidFill>
                <a:schemeClr val="bg2">
                  <a:lumMod val="75000"/>
                </a:schemeClr>
              </a:solidFill>
              <a:latin typeface="Josefin Sans" pitchFamily="2" charset="0"/>
              <a:ea typeface="Anton"/>
              <a:cs typeface="Anton"/>
              <a:sym typeface="Anton"/>
            </a:endParaRPr>
          </a:p>
        </p:txBody>
      </p:sp>
      <p:sp>
        <p:nvSpPr>
          <p:cNvPr id="2154" name="Google Shape;2154;p46"/>
          <p:cNvSpPr txBox="1"/>
          <p:nvPr/>
        </p:nvSpPr>
        <p:spPr>
          <a:xfrm>
            <a:off x="2518905" y="3615447"/>
            <a:ext cx="1655100" cy="721375"/>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lvl="0" algn="ctr"/>
            <a:r>
              <a:rPr lang="en-IN" sz="1100" b="1" dirty="0">
                <a:solidFill>
                  <a:schemeClr val="bg2">
                    <a:lumMod val="75000"/>
                  </a:schemeClr>
                </a:solidFill>
                <a:latin typeface="Josefin Sans" pitchFamily="2" charset="0"/>
              </a:rPr>
              <a:t>Real-Time Analytics and Reporting</a:t>
            </a:r>
            <a:endParaRPr lang="en-IN" sz="1100" b="1" dirty="0">
              <a:solidFill>
                <a:schemeClr val="bg2">
                  <a:lumMod val="75000"/>
                </a:schemeClr>
              </a:solidFill>
              <a:latin typeface="Josefin Sans" pitchFamily="2" charset="0"/>
              <a:ea typeface="Anton"/>
              <a:cs typeface="Anton"/>
              <a:sym typeface="Anton"/>
            </a:endParaRPr>
          </a:p>
        </p:txBody>
      </p:sp>
      <p:sp>
        <p:nvSpPr>
          <p:cNvPr id="2157" name="Google Shape;2157;p46"/>
          <p:cNvSpPr txBox="1"/>
          <p:nvPr/>
        </p:nvSpPr>
        <p:spPr>
          <a:xfrm>
            <a:off x="4547736" y="3620641"/>
            <a:ext cx="1655100" cy="721375"/>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lvl="0" algn="ctr"/>
            <a:r>
              <a:rPr lang="en-IN" sz="1100" b="1" dirty="0">
                <a:solidFill>
                  <a:schemeClr val="bg2">
                    <a:lumMod val="75000"/>
                  </a:schemeClr>
                </a:solidFill>
                <a:latin typeface="Josefin Sans" pitchFamily="2" charset="0"/>
              </a:rPr>
              <a:t>Appointment History and Tracking</a:t>
            </a:r>
            <a:endParaRPr lang="en-IN" sz="1100" b="1" dirty="0">
              <a:solidFill>
                <a:schemeClr val="bg2">
                  <a:lumMod val="75000"/>
                </a:schemeClr>
              </a:solidFill>
              <a:latin typeface="Josefin Sans" pitchFamily="2" charset="0"/>
              <a:ea typeface="Anton"/>
              <a:cs typeface="Anton"/>
              <a:sym typeface="Anton"/>
            </a:endParaRPr>
          </a:p>
        </p:txBody>
      </p:sp>
      <p:sp>
        <p:nvSpPr>
          <p:cNvPr id="2158" name="Google Shape;2158;p46"/>
          <p:cNvSpPr txBox="1"/>
          <p:nvPr/>
        </p:nvSpPr>
        <p:spPr>
          <a:xfrm>
            <a:off x="6568536" y="3635881"/>
            <a:ext cx="1655100" cy="721375"/>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lvl="0" algn="ctr"/>
            <a:r>
              <a:rPr lang="en-IN" sz="1200" b="1" dirty="0">
                <a:solidFill>
                  <a:schemeClr val="bg2">
                    <a:lumMod val="75000"/>
                  </a:schemeClr>
                </a:solidFill>
                <a:latin typeface="Josefin Sans" pitchFamily="2" charset="0"/>
              </a:rPr>
              <a:t>Secure Data Management</a:t>
            </a:r>
            <a:endParaRPr sz="1200" b="1" dirty="0">
              <a:solidFill>
                <a:schemeClr val="bg2">
                  <a:lumMod val="75000"/>
                </a:schemeClr>
              </a:solidFill>
              <a:latin typeface="Josefin Sans" pitchFamily="2" charset="0"/>
              <a:ea typeface="Anton"/>
              <a:cs typeface="Anton"/>
              <a:sym typeface="Anton"/>
            </a:endParaRPr>
          </a:p>
        </p:txBody>
      </p:sp>
      <p:sp>
        <p:nvSpPr>
          <p:cNvPr id="2161" name="Google Shape;2161;p46"/>
          <p:cNvSpPr txBox="1"/>
          <p:nvPr/>
        </p:nvSpPr>
        <p:spPr>
          <a:xfrm>
            <a:off x="498105" y="2129982"/>
            <a:ext cx="1655100" cy="827376"/>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marL="0" lvl="0" indent="0" algn="ctr" rtl="0">
              <a:lnSpc>
                <a:spcPct val="100000"/>
              </a:lnSpc>
              <a:spcBef>
                <a:spcPts val="0"/>
              </a:spcBef>
              <a:spcAft>
                <a:spcPts val="0"/>
              </a:spcAft>
              <a:buNone/>
            </a:pPr>
            <a:r>
              <a:rPr lang="en-IN" sz="1050" b="1" dirty="0">
                <a:solidFill>
                  <a:schemeClr val="bg2">
                    <a:lumMod val="75000"/>
                  </a:schemeClr>
                </a:solidFill>
                <a:latin typeface="Josefin Sans" pitchFamily="2" charset="0"/>
              </a:rPr>
              <a:t>Patient Registration and </a:t>
            </a:r>
          </a:p>
          <a:p>
            <a:pPr marL="0" lvl="0" indent="0" algn="ctr" rtl="0">
              <a:lnSpc>
                <a:spcPct val="100000"/>
              </a:lnSpc>
              <a:spcBef>
                <a:spcPts val="0"/>
              </a:spcBef>
              <a:spcAft>
                <a:spcPts val="0"/>
              </a:spcAft>
              <a:buNone/>
            </a:pPr>
            <a:r>
              <a:rPr lang="en-IN" sz="1050" b="1" dirty="0">
                <a:solidFill>
                  <a:schemeClr val="bg2">
                    <a:lumMod val="75000"/>
                  </a:schemeClr>
                </a:solidFill>
                <a:latin typeface="Josefin Sans" pitchFamily="2" charset="0"/>
              </a:rPr>
              <a:t>Profile Management</a:t>
            </a:r>
            <a:endParaRPr sz="1050" b="1" dirty="0">
              <a:solidFill>
                <a:schemeClr val="bg2">
                  <a:lumMod val="75000"/>
                </a:schemeClr>
              </a:solidFill>
              <a:latin typeface="Josefin Sans" pitchFamily="2" charset="0"/>
              <a:ea typeface="Anton"/>
              <a:cs typeface="Anton"/>
              <a:sym typeface="Anton"/>
            </a:endParaRPr>
          </a:p>
        </p:txBody>
      </p:sp>
      <p:sp>
        <p:nvSpPr>
          <p:cNvPr id="2162" name="Google Shape;2162;p46"/>
          <p:cNvSpPr txBox="1"/>
          <p:nvPr/>
        </p:nvSpPr>
        <p:spPr>
          <a:xfrm>
            <a:off x="2518905" y="2152892"/>
            <a:ext cx="1655100" cy="751045"/>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lvl="0" algn="ctr"/>
            <a:r>
              <a:rPr lang="en-IN" sz="1000" b="1" dirty="0">
                <a:solidFill>
                  <a:schemeClr val="bg2">
                    <a:lumMod val="75000"/>
                  </a:schemeClr>
                </a:solidFill>
                <a:latin typeface="Josefin Sans" pitchFamily="2" charset="0"/>
              </a:rPr>
              <a:t>Appointment Booking Managing, Scheduling, Cancellations</a:t>
            </a:r>
            <a:endParaRPr sz="1000" b="1" dirty="0">
              <a:solidFill>
                <a:schemeClr val="bg2">
                  <a:lumMod val="75000"/>
                </a:schemeClr>
              </a:solidFill>
              <a:latin typeface="Josefin Sans" pitchFamily="2" charset="0"/>
              <a:ea typeface="Anton"/>
              <a:cs typeface="Anton"/>
              <a:sym typeface="Anton"/>
            </a:endParaRPr>
          </a:p>
        </p:txBody>
      </p:sp>
      <p:sp>
        <p:nvSpPr>
          <p:cNvPr id="2165" name="Google Shape;2165;p46"/>
          <p:cNvSpPr txBox="1"/>
          <p:nvPr/>
        </p:nvSpPr>
        <p:spPr>
          <a:xfrm>
            <a:off x="4540078" y="2152892"/>
            <a:ext cx="1655100" cy="751045"/>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marL="0" lvl="0" indent="0" algn="ctr" rtl="0">
              <a:lnSpc>
                <a:spcPct val="100000"/>
              </a:lnSpc>
              <a:spcBef>
                <a:spcPts val="0"/>
              </a:spcBef>
              <a:spcAft>
                <a:spcPts val="0"/>
              </a:spcAft>
              <a:buNone/>
            </a:pPr>
            <a:r>
              <a:rPr lang="en-IN" sz="1050" b="1" dirty="0">
                <a:solidFill>
                  <a:schemeClr val="bg2">
                    <a:lumMod val="75000"/>
                  </a:schemeClr>
                </a:solidFill>
                <a:latin typeface="Josefin Sans" pitchFamily="2" charset="0"/>
              </a:rPr>
              <a:t>Automated Reminders and Notifications using SMS Service</a:t>
            </a:r>
            <a:endParaRPr sz="1050" b="1" dirty="0">
              <a:solidFill>
                <a:schemeClr val="bg2">
                  <a:lumMod val="75000"/>
                </a:schemeClr>
              </a:solidFill>
              <a:latin typeface="Josefin Sans" pitchFamily="2" charset="0"/>
              <a:ea typeface="Anton"/>
              <a:cs typeface="Anton"/>
              <a:sym typeface="Anton"/>
            </a:endParaRPr>
          </a:p>
        </p:txBody>
      </p:sp>
      <p:sp>
        <p:nvSpPr>
          <p:cNvPr id="2166" name="Google Shape;2166;p46"/>
          <p:cNvSpPr txBox="1"/>
          <p:nvPr/>
        </p:nvSpPr>
        <p:spPr>
          <a:xfrm>
            <a:off x="6560878" y="2152893"/>
            <a:ext cx="1655100" cy="794502"/>
          </a:xfrm>
          <a:prstGeom prst="rect">
            <a:avLst/>
          </a:prstGeom>
          <a:noFill/>
          <a:ln w="19050" cap="flat" cmpd="sng">
            <a:solidFill>
              <a:schemeClr val="dk2"/>
            </a:solidFill>
            <a:prstDash val="dash"/>
            <a:round/>
            <a:headEnd type="none" w="sm" len="sm"/>
            <a:tailEnd type="none" w="sm" len="sm"/>
          </a:ln>
        </p:spPr>
        <p:txBody>
          <a:bodyPr spcFirstLastPara="1" wrap="square" lIns="91425" tIns="137150" rIns="91425" bIns="91425" anchor="ctr" anchorCtr="0">
            <a:noAutofit/>
          </a:bodyPr>
          <a:lstStyle/>
          <a:p>
            <a:pPr marL="0" lvl="0" indent="0" algn="ctr" rtl="0">
              <a:lnSpc>
                <a:spcPct val="100000"/>
              </a:lnSpc>
              <a:spcBef>
                <a:spcPts val="0"/>
              </a:spcBef>
              <a:spcAft>
                <a:spcPts val="0"/>
              </a:spcAft>
              <a:buNone/>
            </a:pPr>
            <a:r>
              <a:rPr lang="en-IN" sz="1100" b="1" dirty="0">
                <a:solidFill>
                  <a:schemeClr val="bg2">
                    <a:lumMod val="75000"/>
                  </a:schemeClr>
                </a:solidFill>
                <a:latin typeface="Josefin Sans" pitchFamily="2" charset="0"/>
              </a:rPr>
              <a:t>Doctor and Staff Dashboard</a:t>
            </a:r>
            <a:endParaRPr sz="1100" b="1" dirty="0">
              <a:solidFill>
                <a:schemeClr val="bg2">
                  <a:lumMod val="75000"/>
                </a:schemeClr>
              </a:solidFill>
              <a:latin typeface="Josefin Sans" pitchFamily="2" charset="0"/>
              <a:ea typeface="Anton"/>
              <a:cs typeface="Anton"/>
              <a:sym typeface="Anton"/>
            </a:endParaRPr>
          </a:p>
        </p:txBody>
      </p:sp>
      <p:cxnSp>
        <p:nvCxnSpPr>
          <p:cNvPr id="2169" name="Google Shape;2169;p46"/>
          <p:cNvCxnSpPr>
            <a:cxnSpLocks/>
            <a:stCxn id="2161" idx="3"/>
            <a:endCxn id="2162" idx="1"/>
          </p:cNvCxnSpPr>
          <p:nvPr/>
        </p:nvCxnSpPr>
        <p:spPr>
          <a:xfrm flipV="1">
            <a:off x="2153205" y="2528415"/>
            <a:ext cx="365700" cy="15255"/>
          </a:xfrm>
          <a:prstGeom prst="straightConnector1">
            <a:avLst/>
          </a:prstGeom>
          <a:noFill/>
          <a:ln w="19050" cap="flat" cmpd="sng">
            <a:solidFill>
              <a:schemeClr val="dk2"/>
            </a:solidFill>
            <a:prstDash val="dash"/>
            <a:round/>
            <a:headEnd type="none" w="med" len="med"/>
            <a:tailEnd type="triangle" w="med" len="med"/>
          </a:ln>
        </p:spPr>
      </p:cxnSp>
      <p:cxnSp>
        <p:nvCxnSpPr>
          <p:cNvPr id="2170" name="Google Shape;2170;p46"/>
          <p:cNvCxnSpPr>
            <a:cxnSpLocks/>
            <a:stCxn id="2162" idx="3"/>
            <a:endCxn id="2165" idx="1"/>
          </p:cNvCxnSpPr>
          <p:nvPr/>
        </p:nvCxnSpPr>
        <p:spPr>
          <a:xfrm>
            <a:off x="4174005" y="2528415"/>
            <a:ext cx="366073" cy="0"/>
          </a:xfrm>
          <a:prstGeom prst="straightConnector1">
            <a:avLst/>
          </a:prstGeom>
          <a:noFill/>
          <a:ln w="19050" cap="flat" cmpd="sng">
            <a:solidFill>
              <a:schemeClr val="dk2"/>
            </a:solidFill>
            <a:prstDash val="dash"/>
            <a:round/>
            <a:headEnd type="none" w="med" len="med"/>
            <a:tailEnd type="triangle" w="med" len="med"/>
          </a:ln>
        </p:spPr>
      </p:cxnSp>
      <p:cxnSp>
        <p:nvCxnSpPr>
          <p:cNvPr id="2171" name="Google Shape;2171;p46"/>
          <p:cNvCxnSpPr>
            <a:cxnSpLocks/>
            <a:stCxn id="2165" idx="3"/>
            <a:endCxn id="2166" idx="1"/>
          </p:cNvCxnSpPr>
          <p:nvPr/>
        </p:nvCxnSpPr>
        <p:spPr>
          <a:xfrm>
            <a:off x="6195178" y="2528415"/>
            <a:ext cx="365700" cy="21729"/>
          </a:xfrm>
          <a:prstGeom prst="straightConnector1">
            <a:avLst/>
          </a:prstGeom>
          <a:noFill/>
          <a:ln w="19050" cap="flat" cmpd="sng">
            <a:solidFill>
              <a:schemeClr val="dk2"/>
            </a:solidFill>
            <a:prstDash val="dash"/>
            <a:round/>
            <a:headEnd type="none" w="med" len="med"/>
            <a:tailEnd type="triangle" w="med" len="med"/>
          </a:ln>
        </p:spPr>
      </p:cxnSp>
      <p:cxnSp>
        <p:nvCxnSpPr>
          <p:cNvPr id="2172" name="Google Shape;2172;p46"/>
          <p:cNvCxnSpPr>
            <a:cxnSpLocks/>
          </p:cNvCxnSpPr>
          <p:nvPr/>
        </p:nvCxnSpPr>
        <p:spPr>
          <a:xfrm>
            <a:off x="8223636" y="2797026"/>
            <a:ext cx="38" cy="989225"/>
          </a:xfrm>
          <a:prstGeom prst="bentConnector3">
            <a:avLst>
              <a:gd name="adj1" fmla="val 1256731579"/>
            </a:avLst>
          </a:prstGeom>
          <a:noFill/>
          <a:ln w="19050" cap="flat" cmpd="sng">
            <a:solidFill>
              <a:schemeClr val="dk2"/>
            </a:solidFill>
            <a:prstDash val="dash"/>
            <a:round/>
            <a:headEnd type="none" w="med" len="med"/>
            <a:tailEnd type="triangle" w="med" len="med"/>
          </a:ln>
        </p:spPr>
      </p:cxnSp>
      <p:cxnSp>
        <p:nvCxnSpPr>
          <p:cNvPr id="2173" name="Google Shape;2173;p46"/>
          <p:cNvCxnSpPr>
            <a:cxnSpLocks/>
          </p:cNvCxnSpPr>
          <p:nvPr/>
        </p:nvCxnSpPr>
        <p:spPr>
          <a:xfrm flipH="1">
            <a:off x="6195216" y="3962279"/>
            <a:ext cx="365700" cy="0"/>
          </a:xfrm>
          <a:prstGeom prst="straightConnector1">
            <a:avLst/>
          </a:prstGeom>
          <a:noFill/>
          <a:ln w="19050" cap="flat" cmpd="sng">
            <a:solidFill>
              <a:schemeClr val="dk2"/>
            </a:solidFill>
            <a:prstDash val="dash"/>
            <a:round/>
            <a:headEnd type="none" w="med" len="med"/>
            <a:tailEnd type="triangle" w="med" len="med"/>
          </a:ln>
        </p:spPr>
      </p:cxnSp>
      <p:cxnSp>
        <p:nvCxnSpPr>
          <p:cNvPr id="2174" name="Google Shape;2174;p46"/>
          <p:cNvCxnSpPr>
            <a:cxnSpLocks/>
          </p:cNvCxnSpPr>
          <p:nvPr/>
        </p:nvCxnSpPr>
        <p:spPr>
          <a:xfrm flipH="1">
            <a:off x="4174042" y="3962279"/>
            <a:ext cx="366074" cy="0"/>
          </a:xfrm>
          <a:prstGeom prst="straightConnector1">
            <a:avLst/>
          </a:prstGeom>
          <a:noFill/>
          <a:ln w="19050" cap="flat" cmpd="sng">
            <a:solidFill>
              <a:schemeClr val="dk2"/>
            </a:solidFill>
            <a:prstDash val="dash"/>
            <a:round/>
            <a:headEnd type="none" w="med" len="med"/>
            <a:tailEnd type="triangle" w="med" len="med"/>
          </a:ln>
        </p:spPr>
      </p:cxnSp>
      <p:cxnSp>
        <p:nvCxnSpPr>
          <p:cNvPr id="2175" name="Google Shape;2175;p46"/>
          <p:cNvCxnSpPr>
            <a:cxnSpLocks/>
          </p:cNvCxnSpPr>
          <p:nvPr/>
        </p:nvCxnSpPr>
        <p:spPr>
          <a:xfrm flipH="1">
            <a:off x="2153242" y="3962279"/>
            <a:ext cx="365700" cy="0"/>
          </a:xfrm>
          <a:prstGeom prst="straightConnector1">
            <a:avLst/>
          </a:prstGeom>
          <a:noFill/>
          <a:ln w="19050" cap="flat" cmpd="sng">
            <a:solidFill>
              <a:schemeClr val="dk2"/>
            </a:solidFill>
            <a:prstDash val="dash"/>
            <a:round/>
            <a:headEnd type="none" w="med" len="med"/>
            <a:tailEnd type="triangle" w="med" len="med"/>
          </a:ln>
        </p:spPr>
      </p:cxnSp>
      <p:cxnSp>
        <p:nvCxnSpPr>
          <p:cNvPr id="2176" name="Google Shape;2176;p46"/>
          <p:cNvCxnSpPr>
            <a:cxnSpLocks/>
          </p:cNvCxnSpPr>
          <p:nvPr/>
        </p:nvCxnSpPr>
        <p:spPr>
          <a:xfrm rot="10800000">
            <a:off x="494034" y="2790552"/>
            <a:ext cx="37" cy="995699"/>
          </a:xfrm>
          <a:prstGeom prst="bentConnector3">
            <a:avLst>
              <a:gd name="adj1" fmla="val 617937838"/>
            </a:avLst>
          </a:prstGeom>
          <a:noFill/>
          <a:ln w="19050" cap="flat" cmpd="sng">
            <a:solidFill>
              <a:schemeClr val="dk2"/>
            </a:solidFill>
            <a:prstDash val="dash"/>
            <a:round/>
            <a:headEnd type="none" w="med" len="med"/>
            <a:tailEnd type="triangle" w="med" len="med"/>
          </a:ln>
        </p:spPr>
      </p:cxnSp>
      <p:sp>
        <p:nvSpPr>
          <p:cNvPr id="2177" name="Google Shape;2177;p46"/>
          <p:cNvSpPr/>
          <p:nvPr/>
        </p:nvSpPr>
        <p:spPr>
          <a:xfrm>
            <a:off x="978234" y="4919760"/>
            <a:ext cx="293706" cy="285048"/>
          </a:xfrm>
          <a:custGeom>
            <a:avLst/>
            <a:gdLst/>
            <a:ahLst/>
            <a:cxnLst/>
            <a:rect l="l" t="t" r="r" b="b"/>
            <a:pathLst>
              <a:path w="2373" h="2303" extrusionOk="0">
                <a:moveTo>
                  <a:pt x="1024" y="0"/>
                </a:moveTo>
                <a:cubicBezTo>
                  <a:pt x="995" y="0"/>
                  <a:pt x="966" y="2"/>
                  <a:pt x="937" y="5"/>
                </a:cubicBezTo>
                <a:cubicBezTo>
                  <a:pt x="861" y="12"/>
                  <a:pt x="788" y="29"/>
                  <a:pt x="715" y="51"/>
                </a:cubicBezTo>
                <a:cubicBezTo>
                  <a:pt x="641" y="73"/>
                  <a:pt x="571" y="101"/>
                  <a:pt x="506" y="141"/>
                </a:cubicBezTo>
                <a:cubicBezTo>
                  <a:pt x="452" y="176"/>
                  <a:pt x="404" y="218"/>
                  <a:pt x="356" y="259"/>
                </a:cubicBezTo>
                <a:cubicBezTo>
                  <a:pt x="315" y="296"/>
                  <a:pt x="274" y="338"/>
                  <a:pt x="241" y="384"/>
                </a:cubicBezTo>
                <a:cubicBezTo>
                  <a:pt x="215" y="419"/>
                  <a:pt x="191" y="454"/>
                  <a:pt x="171" y="491"/>
                </a:cubicBezTo>
                <a:cubicBezTo>
                  <a:pt x="159" y="512"/>
                  <a:pt x="149" y="533"/>
                  <a:pt x="139" y="554"/>
                </a:cubicBezTo>
                <a:cubicBezTo>
                  <a:pt x="99" y="629"/>
                  <a:pt x="74" y="709"/>
                  <a:pt x="51" y="789"/>
                </a:cubicBezTo>
                <a:cubicBezTo>
                  <a:pt x="39" y="831"/>
                  <a:pt x="30" y="872"/>
                  <a:pt x="24" y="913"/>
                </a:cubicBezTo>
                <a:cubicBezTo>
                  <a:pt x="16" y="952"/>
                  <a:pt x="10" y="993"/>
                  <a:pt x="6" y="1033"/>
                </a:cubicBezTo>
                <a:cubicBezTo>
                  <a:pt x="3" y="1075"/>
                  <a:pt x="0" y="1118"/>
                  <a:pt x="0" y="1161"/>
                </a:cubicBezTo>
                <a:cubicBezTo>
                  <a:pt x="0" y="1234"/>
                  <a:pt x="0" y="1308"/>
                  <a:pt x="20" y="1380"/>
                </a:cubicBezTo>
                <a:cubicBezTo>
                  <a:pt x="37" y="1442"/>
                  <a:pt x="60" y="1502"/>
                  <a:pt x="88" y="1560"/>
                </a:cubicBezTo>
                <a:cubicBezTo>
                  <a:pt x="109" y="1602"/>
                  <a:pt x="130" y="1641"/>
                  <a:pt x="155" y="1679"/>
                </a:cubicBezTo>
                <a:cubicBezTo>
                  <a:pt x="177" y="1715"/>
                  <a:pt x="201" y="1751"/>
                  <a:pt x="228" y="1783"/>
                </a:cubicBezTo>
                <a:cubicBezTo>
                  <a:pt x="254" y="1816"/>
                  <a:pt x="279" y="1847"/>
                  <a:pt x="308" y="1875"/>
                </a:cubicBezTo>
                <a:cubicBezTo>
                  <a:pt x="365" y="1932"/>
                  <a:pt x="422" y="1986"/>
                  <a:pt x="490" y="2030"/>
                </a:cubicBezTo>
                <a:cubicBezTo>
                  <a:pt x="496" y="2034"/>
                  <a:pt x="501" y="2036"/>
                  <a:pt x="506" y="2040"/>
                </a:cubicBezTo>
                <a:cubicBezTo>
                  <a:pt x="509" y="2043"/>
                  <a:pt x="512" y="2046"/>
                  <a:pt x="516" y="2049"/>
                </a:cubicBezTo>
                <a:cubicBezTo>
                  <a:pt x="546" y="2076"/>
                  <a:pt x="576" y="2102"/>
                  <a:pt x="607" y="2127"/>
                </a:cubicBezTo>
                <a:cubicBezTo>
                  <a:pt x="635" y="2148"/>
                  <a:pt x="665" y="2169"/>
                  <a:pt x="696" y="2188"/>
                </a:cubicBezTo>
                <a:cubicBezTo>
                  <a:pt x="720" y="2201"/>
                  <a:pt x="745" y="2211"/>
                  <a:pt x="771" y="2222"/>
                </a:cubicBezTo>
                <a:cubicBezTo>
                  <a:pt x="859" y="2257"/>
                  <a:pt x="955" y="2276"/>
                  <a:pt x="1048" y="2288"/>
                </a:cubicBezTo>
                <a:cubicBezTo>
                  <a:pt x="1116" y="2297"/>
                  <a:pt x="1184" y="2302"/>
                  <a:pt x="1253" y="2302"/>
                </a:cubicBezTo>
                <a:cubicBezTo>
                  <a:pt x="1271" y="2302"/>
                  <a:pt x="1290" y="2303"/>
                  <a:pt x="1308" y="2303"/>
                </a:cubicBezTo>
                <a:cubicBezTo>
                  <a:pt x="1385" y="2303"/>
                  <a:pt x="1463" y="2300"/>
                  <a:pt x="1538" y="2286"/>
                </a:cubicBezTo>
                <a:cubicBezTo>
                  <a:pt x="1689" y="2255"/>
                  <a:pt x="1836" y="2188"/>
                  <a:pt x="1951" y="2081"/>
                </a:cubicBezTo>
                <a:cubicBezTo>
                  <a:pt x="2059" y="1983"/>
                  <a:pt x="2149" y="1866"/>
                  <a:pt x="2215" y="1736"/>
                </a:cubicBezTo>
                <a:cubicBezTo>
                  <a:pt x="2271" y="1626"/>
                  <a:pt x="2326" y="1514"/>
                  <a:pt x="2349" y="1393"/>
                </a:cubicBezTo>
                <a:cubicBezTo>
                  <a:pt x="2364" y="1322"/>
                  <a:pt x="2369" y="1250"/>
                  <a:pt x="2371" y="1177"/>
                </a:cubicBezTo>
                <a:cubicBezTo>
                  <a:pt x="2373" y="1128"/>
                  <a:pt x="2371" y="1078"/>
                  <a:pt x="2369" y="1029"/>
                </a:cubicBezTo>
                <a:cubicBezTo>
                  <a:pt x="2353" y="820"/>
                  <a:pt x="2282" y="610"/>
                  <a:pt x="2151" y="445"/>
                </a:cubicBezTo>
                <a:cubicBezTo>
                  <a:pt x="2129" y="422"/>
                  <a:pt x="2107" y="399"/>
                  <a:pt x="2085" y="377"/>
                </a:cubicBezTo>
                <a:cubicBezTo>
                  <a:pt x="2031" y="322"/>
                  <a:pt x="1970" y="274"/>
                  <a:pt x="1905" y="237"/>
                </a:cubicBezTo>
                <a:cubicBezTo>
                  <a:pt x="1836" y="196"/>
                  <a:pt x="1763" y="161"/>
                  <a:pt x="1688" y="132"/>
                </a:cubicBezTo>
                <a:cubicBezTo>
                  <a:pt x="1608" y="102"/>
                  <a:pt x="1528" y="73"/>
                  <a:pt x="1445" y="55"/>
                </a:cubicBezTo>
                <a:cubicBezTo>
                  <a:pt x="1357" y="34"/>
                  <a:pt x="1270" y="17"/>
                  <a:pt x="1180" y="9"/>
                </a:cubicBezTo>
                <a:cubicBezTo>
                  <a:pt x="1128" y="5"/>
                  <a:pt x="1076"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6"/>
          <p:cNvSpPr/>
          <p:nvPr/>
        </p:nvSpPr>
        <p:spPr>
          <a:xfrm rot="5400000">
            <a:off x="7759750" y="3738700"/>
            <a:ext cx="1828816" cy="2203011"/>
          </a:xfrm>
          <a:custGeom>
            <a:avLst/>
            <a:gdLst/>
            <a:ahLst/>
            <a:cxnLst/>
            <a:rect l="l" t="t" r="r" b="b"/>
            <a:pathLst>
              <a:path w="30699" h="37069" extrusionOk="0">
                <a:moveTo>
                  <a:pt x="7621" y="0"/>
                </a:moveTo>
                <a:cubicBezTo>
                  <a:pt x="7580" y="0"/>
                  <a:pt x="7538" y="5"/>
                  <a:pt x="7497" y="6"/>
                </a:cubicBezTo>
                <a:cubicBezTo>
                  <a:pt x="7446" y="8"/>
                  <a:pt x="7397" y="8"/>
                  <a:pt x="7347" y="13"/>
                </a:cubicBezTo>
                <a:cubicBezTo>
                  <a:pt x="7272" y="21"/>
                  <a:pt x="7199" y="28"/>
                  <a:pt x="7123" y="38"/>
                </a:cubicBezTo>
                <a:cubicBezTo>
                  <a:pt x="7097" y="41"/>
                  <a:pt x="7071" y="43"/>
                  <a:pt x="7045" y="48"/>
                </a:cubicBezTo>
                <a:cubicBezTo>
                  <a:pt x="6910" y="72"/>
                  <a:pt x="6773" y="94"/>
                  <a:pt x="6637" y="118"/>
                </a:cubicBezTo>
                <a:cubicBezTo>
                  <a:pt x="6401" y="156"/>
                  <a:pt x="6167" y="203"/>
                  <a:pt x="5932" y="247"/>
                </a:cubicBezTo>
                <a:cubicBezTo>
                  <a:pt x="5827" y="268"/>
                  <a:pt x="5723" y="288"/>
                  <a:pt x="5620" y="309"/>
                </a:cubicBezTo>
                <a:cubicBezTo>
                  <a:pt x="5514" y="330"/>
                  <a:pt x="5408" y="353"/>
                  <a:pt x="5302" y="378"/>
                </a:cubicBezTo>
                <a:cubicBezTo>
                  <a:pt x="5247" y="392"/>
                  <a:pt x="5192" y="408"/>
                  <a:pt x="5136" y="424"/>
                </a:cubicBezTo>
                <a:cubicBezTo>
                  <a:pt x="5100" y="433"/>
                  <a:pt x="5065" y="443"/>
                  <a:pt x="5029" y="455"/>
                </a:cubicBezTo>
                <a:cubicBezTo>
                  <a:pt x="4975" y="472"/>
                  <a:pt x="4919" y="488"/>
                  <a:pt x="4865" y="507"/>
                </a:cubicBezTo>
                <a:cubicBezTo>
                  <a:pt x="4806" y="529"/>
                  <a:pt x="4747" y="553"/>
                  <a:pt x="4687" y="574"/>
                </a:cubicBezTo>
                <a:cubicBezTo>
                  <a:pt x="4640" y="593"/>
                  <a:pt x="4595" y="615"/>
                  <a:pt x="4551" y="635"/>
                </a:cubicBezTo>
                <a:cubicBezTo>
                  <a:pt x="4505" y="656"/>
                  <a:pt x="4459" y="673"/>
                  <a:pt x="4414" y="698"/>
                </a:cubicBezTo>
                <a:cubicBezTo>
                  <a:pt x="4352" y="732"/>
                  <a:pt x="4289" y="766"/>
                  <a:pt x="4226" y="800"/>
                </a:cubicBezTo>
                <a:cubicBezTo>
                  <a:pt x="4187" y="821"/>
                  <a:pt x="4153" y="843"/>
                  <a:pt x="4117" y="864"/>
                </a:cubicBezTo>
                <a:cubicBezTo>
                  <a:pt x="4064" y="897"/>
                  <a:pt x="4010" y="926"/>
                  <a:pt x="3957" y="961"/>
                </a:cubicBezTo>
                <a:cubicBezTo>
                  <a:pt x="3908" y="993"/>
                  <a:pt x="3857" y="1026"/>
                  <a:pt x="3809" y="1058"/>
                </a:cubicBezTo>
                <a:cubicBezTo>
                  <a:pt x="3716" y="1119"/>
                  <a:pt x="3625" y="1184"/>
                  <a:pt x="3534" y="1248"/>
                </a:cubicBezTo>
                <a:cubicBezTo>
                  <a:pt x="3352" y="1375"/>
                  <a:pt x="3174" y="1508"/>
                  <a:pt x="2995" y="1638"/>
                </a:cubicBezTo>
                <a:cubicBezTo>
                  <a:pt x="2911" y="1700"/>
                  <a:pt x="2823" y="1762"/>
                  <a:pt x="2737" y="1828"/>
                </a:cubicBezTo>
                <a:cubicBezTo>
                  <a:pt x="2689" y="1867"/>
                  <a:pt x="2639" y="1905"/>
                  <a:pt x="2590" y="1943"/>
                </a:cubicBezTo>
                <a:cubicBezTo>
                  <a:pt x="2544" y="1978"/>
                  <a:pt x="2500" y="2017"/>
                  <a:pt x="2457" y="2053"/>
                </a:cubicBezTo>
                <a:cubicBezTo>
                  <a:pt x="2369" y="2126"/>
                  <a:pt x="2286" y="2205"/>
                  <a:pt x="2205" y="2287"/>
                </a:cubicBezTo>
                <a:cubicBezTo>
                  <a:pt x="2174" y="2318"/>
                  <a:pt x="2141" y="2350"/>
                  <a:pt x="2111" y="2383"/>
                </a:cubicBezTo>
                <a:lnTo>
                  <a:pt x="1968" y="2541"/>
                </a:lnTo>
                <a:cubicBezTo>
                  <a:pt x="1926" y="2587"/>
                  <a:pt x="1889" y="2634"/>
                  <a:pt x="1850" y="2681"/>
                </a:cubicBezTo>
                <a:cubicBezTo>
                  <a:pt x="1822" y="2715"/>
                  <a:pt x="1793" y="2750"/>
                  <a:pt x="1765" y="2784"/>
                </a:cubicBezTo>
                <a:cubicBezTo>
                  <a:pt x="1703" y="2864"/>
                  <a:pt x="1640" y="2943"/>
                  <a:pt x="1581" y="3024"/>
                </a:cubicBezTo>
                <a:cubicBezTo>
                  <a:pt x="1501" y="3129"/>
                  <a:pt x="1424" y="3237"/>
                  <a:pt x="1346" y="3345"/>
                </a:cubicBezTo>
                <a:cubicBezTo>
                  <a:pt x="1321" y="3382"/>
                  <a:pt x="1296" y="3417"/>
                  <a:pt x="1270" y="3455"/>
                </a:cubicBezTo>
                <a:cubicBezTo>
                  <a:pt x="1235" y="3506"/>
                  <a:pt x="1198" y="3558"/>
                  <a:pt x="1164" y="3611"/>
                </a:cubicBezTo>
                <a:cubicBezTo>
                  <a:pt x="1107" y="3702"/>
                  <a:pt x="1047" y="3793"/>
                  <a:pt x="992" y="3887"/>
                </a:cubicBezTo>
                <a:cubicBezTo>
                  <a:pt x="962" y="3940"/>
                  <a:pt x="929" y="3993"/>
                  <a:pt x="901" y="4046"/>
                </a:cubicBezTo>
                <a:cubicBezTo>
                  <a:pt x="873" y="4102"/>
                  <a:pt x="843" y="4156"/>
                  <a:pt x="813" y="4212"/>
                </a:cubicBezTo>
                <a:cubicBezTo>
                  <a:pt x="786" y="4264"/>
                  <a:pt x="761" y="4314"/>
                  <a:pt x="735" y="4366"/>
                </a:cubicBezTo>
                <a:cubicBezTo>
                  <a:pt x="714" y="4412"/>
                  <a:pt x="689" y="4459"/>
                  <a:pt x="667" y="4506"/>
                </a:cubicBezTo>
                <a:cubicBezTo>
                  <a:pt x="625" y="4600"/>
                  <a:pt x="580" y="4695"/>
                  <a:pt x="541" y="4790"/>
                </a:cubicBezTo>
                <a:cubicBezTo>
                  <a:pt x="518" y="4847"/>
                  <a:pt x="493" y="4902"/>
                  <a:pt x="472" y="4959"/>
                </a:cubicBezTo>
                <a:cubicBezTo>
                  <a:pt x="451" y="5023"/>
                  <a:pt x="428" y="5087"/>
                  <a:pt x="405" y="5150"/>
                </a:cubicBezTo>
                <a:cubicBezTo>
                  <a:pt x="392" y="5190"/>
                  <a:pt x="379" y="5233"/>
                  <a:pt x="368" y="5274"/>
                </a:cubicBezTo>
                <a:cubicBezTo>
                  <a:pt x="356" y="5317"/>
                  <a:pt x="342" y="5362"/>
                  <a:pt x="331" y="5405"/>
                </a:cubicBezTo>
                <a:cubicBezTo>
                  <a:pt x="274" y="5634"/>
                  <a:pt x="223" y="5862"/>
                  <a:pt x="172" y="6091"/>
                </a:cubicBezTo>
                <a:cubicBezTo>
                  <a:pt x="127" y="6298"/>
                  <a:pt x="88" y="6506"/>
                  <a:pt x="58" y="6714"/>
                </a:cubicBezTo>
                <a:cubicBezTo>
                  <a:pt x="49" y="6772"/>
                  <a:pt x="41" y="6829"/>
                  <a:pt x="36" y="6889"/>
                </a:cubicBezTo>
                <a:cubicBezTo>
                  <a:pt x="31" y="6940"/>
                  <a:pt x="22" y="6989"/>
                  <a:pt x="20" y="7040"/>
                </a:cubicBezTo>
                <a:cubicBezTo>
                  <a:pt x="13" y="7143"/>
                  <a:pt x="8" y="7246"/>
                  <a:pt x="6" y="7348"/>
                </a:cubicBezTo>
                <a:cubicBezTo>
                  <a:pt x="1" y="7562"/>
                  <a:pt x="3" y="7777"/>
                  <a:pt x="10" y="7990"/>
                </a:cubicBezTo>
                <a:cubicBezTo>
                  <a:pt x="18" y="8221"/>
                  <a:pt x="27" y="8451"/>
                  <a:pt x="41" y="8681"/>
                </a:cubicBezTo>
                <a:cubicBezTo>
                  <a:pt x="47" y="8792"/>
                  <a:pt x="54" y="8902"/>
                  <a:pt x="63" y="9014"/>
                </a:cubicBezTo>
                <a:cubicBezTo>
                  <a:pt x="65" y="9066"/>
                  <a:pt x="73" y="9115"/>
                  <a:pt x="78" y="9167"/>
                </a:cubicBezTo>
                <a:cubicBezTo>
                  <a:pt x="83" y="9210"/>
                  <a:pt x="85" y="9253"/>
                  <a:pt x="92" y="9296"/>
                </a:cubicBezTo>
                <a:cubicBezTo>
                  <a:pt x="99" y="9344"/>
                  <a:pt x="106" y="9392"/>
                  <a:pt x="114" y="9438"/>
                </a:cubicBezTo>
                <a:cubicBezTo>
                  <a:pt x="116" y="9458"/>
                  <a:pt x="119" y="9478"/>
                  <a:pt x="122" y="9497"/>
                </a:cubicBezTo>
                <a:cubicBezTo>
                  <a:pt x="135" y="9558"/>
                  <a:pt x="147" y="9618"/>
                  <a:pt x="159" y="9676"/>
                </a:cubicBezTo>
                <a:cubicBezTo>
                  <a:pt x="193" y="9840"/>
                  <a:pt x="246" y="9999"/>
                  <a:pt x="315" y="10149"/>
                </a:cubicBezTo>
                <a:cubicBezTo>
                  <a:pt x="339" y="10206"/>
                  <a:pt x="363" y="10263"/>
                  <a:pt x="391" y="10317"/>
                </a:cubicBezTo>
                <a:cubicBezTo>
                  <a:pt x="420" y="10372"/>
                  <a:pt x="449" y="10428"/>
                  <a:pt x="476" y="10481"/>
                </a:cubicBezTo>
                <a:cubicBezTo>
                  <a:pt x="517" y="10560"/>
                  <a:pt x="561" y="10636"/>
                  <a:pt x="612" y="10708"/>
                </a:cubicBezTo>
                <a:cubicBezTo>
                  <a:pt x="683" y="10812"/>
                  <a:pt x="759" y="10911"/>
                  <a:pt x="847" y="11002"/>
                </a:cubicBezTo>
                <a:cubicBezTo>
                  <a:pt x="1012" y="11171"/>
                  <a:pt x="1193" y="11321"/>
                  <a:pt x="1376" y="11471"/>
                </a:cubicBezTo>
                <a:cubicBezTo>
                  <a:pt x="1456" y="11534"/>
                  <a:pt x="1539" y="11589"/>
                  <a:pt x="1623" y="11646"/>
                </a:cubicBezTo>
                <a:cubicBezTo>
                  <a:pt x="1696" y="11695"/>
                  <a:pt x="1768" y="11750"/>
                  <a:pt x="1846" y="11796"/>
                </a:cubicBezTo>
                <a:cubicBezTo>
                  <a:pt x="2055" y="11924"/>
                  <a:pt x="2267" y="12051"/>
                  <a:pt x="2478" y="12175"/>
                </a:cubicBezTo>
                <a:cubicBezTo>
                  <a:pt x="2521" y="12203"/>
                  <a:pt x="2566" y="12227"/>
                  <a:pt x="2610" y="12251"/>
                </a:cubicBezTo>
                <a:cubicBezTo>
                  <a:pt x="2650" y="12275"/>
                  <a:pt x="2690" y="12301"/>
                  <a:pt x="2731" y="12321"/>
                </a:cubicBezTo>
                <a:cubicBezTo>
                  <a:pt x="2816" y="12366"/>
                  <a:pt x="2901" y="12414"/>
                  <a:pt x="2989" y="12453"/>
                </a:cubicBezTo>
                <a:cubicBezTo>
                  <a:pt x="3043" y="12477"/>
                  <a:pt x="3097" y="12504"/>
                  <a:pt x="3153" y="12525"/>
                </a:cubicBezTo>
                <a:cubicBezTo>
                  <a:pt x="3205" y="12544"/>
                  <a:pt x="3257" y="12562"/>
                  <a:pt x="3306" y="12582"/>
                </a:cubicBezTo>
                <a:cubicBezTo>
                  <a:pt x="3391" y="12611"/>
                  <a:pt x="3478" y="12639"/>
                  <a:pt x="3564" y="12664"/>
                </a:cubicBezTo>
                <a:cubicBezTo>
                  <a:pt x="3773" y="12721"/>
                  <a:pt x="3979" y="12778"/>
                  <a:pt x="4194" y="12802"/>
                </a:cubicBezTo>
                <a:cubicBezTo>
                  <a:pt x="4247" y="12809"/>
                  <a:pt x="4301" y="12818"/>
                  <a:pt x="4356" y="12820"/>
                </a:cubicBezTo>
                <a:cubicBezTo>
                  <a:pt x="4418" y="12824"/>
                  <a:pt x="4481" y="12828"/>
                  <a:pt x="4542" y="12832"/>
                </a:cubicBezTo>
                <a:cubicBezTo>
                  <a:pt x="4636" y="12839"/>
                  <a:pt x="4729" y="12841"/>
                  <a:pt x="4822" y="12846"/>
                </a:cubicBezTo>
                <a:cubicBezTo>
                  <a:pt x="5043" y="12859"/>
                  <a:pt x="5261" y="12880"/>
                  <a:pt x="5481" y="12903"/>
                </a:cubicBezTo>
                <a:lnTo>
                  <a:pt x="5475" y="12903"/>
                </a:lnTo>
                <a:cubicBezTo>
                  <a:pt x="5584" y="12916"/>
                  <a:pt x="5690" y="12930"/>
                  <a:pt x="5797" y="12946"/>
                </a:cubicBezTo>
                <a:cubicBezTo>
                  <a:pt x="5891" y="12958"/>
                  <a:pt x="5984" y="12978"/>
                  <a:pt x="6076" y="12998"/>
                </a:cubicBezTo>
                <a:cubicBezTo>
                  <a:pt x="6275" y="13042"/>
                  <a:pt x="6472" y="13086"/>
                  <a:pt x="6670" y="13132"/>
                </a:cubicBezTo>
                <a:cubicBezTo>
                  <a:pt x="6742" y="13150"/>
                  <a:pt x="6813" y="13169"/>
                  <a:pt x="6884" y="13189"/>
                </a:cubicBezTo>
                <a:cubicBezTo>
                  <a:pt x="6949" y="13210"/>
                  <a:pt x="7015" y="13232"/>
                  <a:pt x="7080" y="13253"/>
                </a:cubicBezTo>
                <a:cubicBezTo>
                  <a:pt x="7197" y="13295"/>
                  <a:pt x="7313" y="13339"/>
                  <a:pt x="7429" y="13382"/>
                </a:cubicBezTo>
                <a:cubicBezTo>
                  <a:pt x="7464" y="13398"/>
                  <a:pt x="7501" y="13412"/>
                  <a:pt x="7535" y="13429"/>
                </a:cubicBezTo>
                <a:cubicBezTo>
                  <a:pt x="7568" y="13448"/>
                  <a:pt x="7603" y="13465"/>
                  <a:pt x="7637" y="13484"/>
                </a:cubicBezTo>
                <a:cubicBezTo>
                  <a:pt x="7717" y="13529"/>
                  <a:pt x="7793" y="13576"/>
                  <a:pt x="7870" y="13628"/>
                </a:cubicBezTo>
                <a:cubicBezTo>
                  <a:pt x="7890" y="13646"/>
                  <a:pt x="7913" y="13661"/>
                  <a:pt x="7934" y="13680"/>
                </a:cubicBezTo>
                <a:cubicBezTo>
                  <a:pt x="7957" y="13700"/>
                  <a:pt x="7980" y="13722"/>
                  <a:pt x="8005" y="13744"/>
                </a:cubicBezTo>
                <a:cubicBezTo>
                  <a:pt x="8043" y="13783"/>
                  <a:pt x="8083" y="13821"/>
                  <a:pt x="8118" y="13862"/>
                </a:cubicBezTo>
                <a:cubicBezTo>
                  <a:pt x="8153" y="13904"/>
                  <a:pt x="8186" y="13945"/>
                  <a:pt x="8218" y="13989"/>
                </a:cubicBezTo>
                <a:lnTo>
                  <a:pt x="8218" y="13988"/>
                </a:lnTo>
                <a:cubicBezTo>
                  <a:pt x="8315" y="14127"/>
                  <a:pt x="8403" y="14270"/>
                  <a:pt x="8487" y="14417"/>
                </a:cubicBezTo>
                <a:cubicBezTo>
                  <a:pt x="8501" y="14442"/>
                  <a:pt x="8515" y="14467"/>
                  <a:pt x="8529" y="14491"/>
                </a:cubicBezTo>
                <a:lnTo>
                  <a:pt x="8529" y="14491"/>
                </a:lnTo>
                <a:cubicBezTo>
                  <a:pt x="8528" y="14490"/>
                  <a:pt x="8528" y="14489"/>
                  <a:pt x="8527" y="14489"/>
                </a:cubicBezTo>
                <a:lnTo>
                  <a:pt x="8527" y="14489"/>
                </a:lnTo>
                <a:cubicBezTo>
                  <a:pt x="8585" y="14595"/>
                  <a:pt x="8642" y="14702"/>
                  <a:pt x="8693" y="14815"/>
                </a:cubicBezTo>
                <a:cubicBezTo>
                  <a:pt x="8721" y="14876"/>
                  <a:pt x="8748" y="14936"/>
                  <a:pt x="8774" y="15000"/>
                </a:cubicBezTo>
                <a:cubicBezTo>
                  <a:pt x="8783" y="15074"/>
                  <a:pt x="8790" y="15149"/>
                  <a:pt x="8794" y="15224"/>
                </a:cubicBezTo>
                <a:cubicBezTo>
                  <a:pt x="8800" y="15368"/>
                  <a:pt x="8800" y="15511"/>
                  <a:pt x="8793" y="15656"/>
                </a:cubicBezTo>
                <a:cubicBezTo>
                  <a:pt x="8788" y="15733"/>
                  <a:pt x="8784" y="15811"/>
                  <a:pt x="8780" y="15889"/>
                </a:cubicBezTo>
                <a:cubicBezTo>
                  <a:pt x="8779" y="15890"/>
                  <a:pt x="8779" y="15892"/>
                  <a:pt x="8779" y="15893"/>
                </a:cubicBezTo>
                <a:lnTo>
                  <a:pt x="8779" y="15894"/>
                </a:lnTo>
                <a:cubicBezTo>
                  <a:pt x="8771" y="15956"/>
                  <a:pt x="8764" y="16018"/>
                  <a:pt x="8758" y="16081"/>
                </a:cubicBezTo>
                <a:cubicBezTo>
                  <a:pt x="8753" y="16126"/>
                  <a:pt x="8750" y="16172"/>
                  <a:pt x="8743" y="16217"/>
                </a:cubicBezTo>
                <a:lnTo>
                  <a:pt x="8685" y="16573"/>
                </a:lnTo>
                <a:cubicBezTo>
                  <a:pt x="8661" y="16689"/>
                  <a:pt x="8636" y="16803"/>
                  <a:pt x="8614" y="16919"/>
                </a:cubicBezTo>
                <a:cubicBezTo>
                  <a:pt x="8602" y="16972"/>
                  <a:pt x="8587" y="17024"/>
                  <a:pt x="8573" y="17077"/>
                </a:cubicBezTo>
                <a:cubicBezTo>
                  <a:pt x="8558" y="17138"/>
                  <a:pt x="8543" y="17199"/>
                  <a:pt x="8528" y="17260"/>
                </a:cubicBezTo>
                <a:cubicBezTo>
                  <a:pt x="8506" y="17347"/>
                  <a:pt x="8479" y="17435"/>
                  <a:pt x="8456" y="17523"/>
                </a:cubicBezTo>
                <a:cubicBezTo>
                  <a:pt x="8434" y="17598"/>
                  <a:pt x="8411" y="17674"/>
                  <a:pt x="8388" y="17750"/>
                </a:cubicBezTo>
                <a:cubicBezTo>
                  <a:pt x="8337" y="17912"/>
                  <a:pt x="8284" y="18076"/>
                  <a:pt x="8233" y="18238"/>
                </a:cubicBezTo>
                <a:cubicBezTo>
                  <a:pt x="8186" y="18385"/>
                  <a:pt x="8141" y="18532"/>
                  <a:pt x="8103" y="18682"/>
                </a:cubicBezTo>
                <a:cubicBezTo>
                  <a:pt x="8063" y="18834"/>
                  <a:pt x="8031" y="18988"/>
                  <a:pt x="8002" y="19143"/>
                </a:cubicBezTo>
                <a:cubicBezTo>
                  <a:pt x="7945" y="19454"/>
                  <a:pt x="7898" y="19767"/>
                  <a:pt x="7880" y="20080"/>
                </a:cubicBezTo>
                <a:cubicBezTo>
                  <a:pt x="7870" y="20248"/>
                  <a:pt x="7866" y="20414"/>
                  <a:pt x="7875" y="20581"/>
                </a:cubicBezTo>
                <a:cubicBezTo>
                  <a:pt x="7882" y="20738"/>
                  <a:pt x="7897" y="20895"/>
                  <a:pt x="7917" y="21052"/>
                </a:cubicBezTo>
                <a:cubicBezTo>
                  <a:pt x="7954" y="21343"/>
                  <a:pt x="8005" y="21633"/>
                  <a:pt x="8083" y="21915"/>
                </a:cubicBezTo>
                <a:cubicBezTo>
                  <a:pt x="8123" y="22056"/>
                  <a:pt x="8169" y="22198"/>
                  <a:pt x="8224" y="22334"/>
                </a:cubicBezTo>
                <a:cubicBezTo>
                  <a:pt x="8285" y="22487"/>
                  <a:pt x="8355" y="22636"/>
                  <a:pt x="8425" y="22783"/>
                </a:cubicBezTo>
                <a:cubicBezTo>
                  <a:pt x="8491" y="22920"/>
                  <a:pt x="8563" y="23051"/>
                  <a:pt x="8644" y="23179"/>
                </a:cubicBezTo>
                <a:cubicBezTo>
                  <a:pt x="8695" y="23263"/>
                  <a:pt x="8752" y="23344"/>
                  <a:pt x="8816" y="23418"/>
                </a:cubicBezTo>
                <a:cubicBezTo>
                  <a:pt x="8871" y="23479"/>
                  <a:pt x="8930" y="23539"/>
                  <a:pt x="8991" y="23596"/>
                </a:cubicBezTo>
                <a:cubicBezTo>
                  <a:pt x="9103" y="23699"/>
                  <a:pt x="9214" y="23800"/>
                  <a:pt x="9333" y="23893"/>
                </a:cubicBezTo>
                <a:cubicBezTo>
                  <a:pt x="9395" y="23943"/>
                  <a:pt x="9457" y="23990"/>
                  <a:pt x="9522" y="24035"/>
                </a:cubicBezTo>
                <a:cubicBezTo>
                  <a:pt x="9590" y="24081"/>
                  <a:pt x="9658" y="24125"/>
                  <a:pt x="9728" y="24170"/>
                </a:cubicBezTo>
                <a:cubicBezTo>
                  <a:pt x="9967" y="24325"/>
                  <a:pt x="10229" y="24454"/>
                  <a:pt x="10507" y="24528"/>
                </a:cubicBezTo>
                <a:cubicBezTo>
                  <a:pt x="10649" y="24567"/>
                  <a:pt x="10794" y="24598"/>
                  <a:pt x="10938" y="24625"/>
                </a:cubicBezTo>
                <a:cubicBezTo>
                  <a:pt x="11097" y="24656"/>
                  <a:pt x="11256" y="24686"/>
                  <a:pt x="11417" y="24702"/>
                </a:cubicBezTo>
                <a:cubicBezTo>
                  <a:pt x="11499" y="24713"/>
                  <a:pt x="11583" y="24719"/>
                  <a:pt x="11665" y="24723"/>
                </a:cubicBezTo>
                <a:cubicBezTo>
                  <a:pt x="11741" y="24727"/>
                  <a:pt x="11818" y="24728"/>
                  <a:pt x="11892" y="24728"/>
                </a:cubicBezTo>
                <a:cubicBezTo>
                  <a:pt x="12045" y="24728"/>
                  <a:pt x="12197" y="24718"/>
                  <a:pt x="12349" y="24705"/>
                </a:cubicBezTo>
                <a:cubicBezTo>
                  <a:pt x="12513" y="24692"/>
                  <a:pt x="12675" y="24672"/>
                  <a:pt x="12838" y="24657"/>
                </a:cubicBezTo>
                <a:cubicBezTo>
                  <a:pt x="12990" y="24644"/>
                  <a:pt x="13145" y="24633"/>
                  <a:pt x="13300" y="24625"/>
                </a:cubicBezTo>
                <a:cubicBezTo>
                  <a:pt x="13352" y="24625"/>
                  <a:pt x="13403" y="24625"/>
                  <a:pt x="13457" y="24628"/>
                </a:cubicBezTo>
                <a:cubicBezTo>
                  <a:pt x="13490" y="24629"/>
                  <a:pt x="13522" y="24630"/>
                  <a:pt x="13555" y="24631"/>
                </a:cubicBezTo>
                <a:cubicBezTo>
                  <a:pt x="13578" y="24633"/>
                  <a:pt x="13603" y="24633"/>
                  <a:pt x="13628" y="24635"/>
                </a:cubicBezTo>
                <a:cubicBezTo>
                  <a:pt x="13727" y="24647"/>
                  <a:pt x="13828" y="24660"/>
                  <a:pt x="13927" y="24671"/>
                </a:cubicBezTo>
                <a:cubicBezTo>
                  <a:pt x="13999" y="24685"/>
                  <a:pt x="14068" y="24697"/>
                  <a:pt x="14139" y="24711"/>
                </a:cubicBezTo>
                <a:cubicBezTo>
                  <a:pt x="14182" y="24718"/>
                  <a:pt x="14226" y="24726"/>
                  <a:pt x="14269" y="24733"/>
                </a:cubicBezTo>
                <a:cubicBezTo>
                  <a:pt x="14289" y="24737"/>
                  <a:pt x="14309" y="24741"/>
                  <a:pt x="14327" y="24746"/>
                </a:cubicBezTo>
                <a:cubicBezTo>
                  <a:pt x="14451" y="24775"/>
                  <a:pt x="14575" y="24805"/>
                  <a:pt x="14699" y="24834"/>
                </a:cubicBezTo>
                <a:cubicBezTo>
                  <a:pt x="14797" y="24862"/>
                  <a:pt x="14897" y="24891"/>
                  <a:pt x="14996" y="24921"/>
                </a:cubicBezTo>
                <a:cubicBezTo>
                  <a:pt x="15073" y="24944"/>
                  <a:pt x="15147" y="24971"/>
                  <a:pt x="15224" y="24996"/>
                </a:cubicBezTo>
                <a:cubicBezTo>
                  <a:pt x="15300" y="25024"/>
                  <a:pt x="15375" y="25050"/>
                  <a:pt x="15451" y="25081"/>
                </a:cubicBezTo>
                <a:cubicBezTo>
                  <a:pt x="15537" y="25117"/>
                  <a:pt x="15622" y="25154"/>
                  <a:pt x="15709" y="25190"/>
                </a:cubicBezTo>
                <a:cubicBezTo>
                  <a:pt x="15757" y="25214"/>
                  <a:pt x="15806" y="25239"/>
                  <a:pt x="15854" y="25264"/>
                </a:cubicBezTo>
                <a:lnTo>
                  <a:pt x="15971" y="25322"/>
                </a:lnTo>
                <a:cubicBezTo>
                  <a:pt x="15983" y="25329"/>
                  <a:pt x="15998" y="25334"/>
                  <a:pt x="16009" y="25341"/>
                </a:cubicBezTo>
                <a:cubicBezTo>
                  <a:pt x="16106" y="25397"/>
                  <a:pt x="16203" y="25454"/>
                  <a:pt x="16301" y="25510"/>
                </a:cubicBezTo>
                <a:cubicBezTo>
                  <a:pt x="16372" y="25559"/>
                  <a:pt x="16445" y="25607"/>
                  <a:pt x="16516" y="25656"/>
                </a:cubicBezTo>
                <a:cubicBezTo>
                  <a:pt x="16541" y="25672"/>
                  <a:pt x="16569" y="25690"/>
                  <a:pt x="16593" y="25708"/>
                </a:cubicBezTo>
                <a:cubicBezTo>
                  <a:pt x="16669" y="25764"/>
                  <a:pt x="16746" y="25824"/>
                  <a:pt x="16818" y="25884"/>
                </a:cubicBezTo>
                <a:cubicBezTo>
                  <a:pt x="16922" y="25975"/>
                  <a:pt x="17020" y="26069"/>
                  <a:pt x="17116" y="26167"/>
                </a:cubicBezTo>
                <a:cubicBezTo>
                  <a:pt x="17196" y="26256"/>
                  <a:pt x="17276" y="26345"/>
                  <a:pt x="17353" y="26438"/>
                </a:cubicBezTo>
                <a:lnTo>
                  <a:pt x="17437" y="26542"/>
                </a:lnTo>
                <a:cubicBezTo>
                  <a:pt x="17449" y="26558"/>
                  <a:pt x="17463" y="26573"/>
                  <a:pt x="17474" y="26590"/>
                </a:cubicBezTo>
                <a:cubicBezTo>
                  <a:pt x="17512" y="26646"/>
                  <a:pt x="17551" y="26699"/>
                  <a:pt x="17589" y="26755"/>
                </a:cubicBezTo>
                <a:cubicBezTo>
                  <a:pt x="17613" y="26792"/>
                  <a:pt x="17636" y="26830"/>
                  <a:pt x="17658" y="26869"/>
                </a:cubicBezTo>
                <a:cubicBezTo>
                  <a:pt x="17676" y="26899"/>
                  <a:pt x="17697" y="26931"/>
                  <a:pt x="17715" y="26964"/>
                </a:cubicBezTo>
                <a:cubicBezTo>
                  <a:pt x="17754" y="27042"/>
                  <a:pt x="17793" y="27120"/>
                  <a:pt x="17833" y="27198"/>
                </a:cubicBezTo>
                <a:lnTo>
                  <a:pt x="17918" y="27391"/>
                </a:lnTo>
                <a:cubicBezTo>
                  <a:pt x="17960" y="27488"/>
                  <a:pt x="17996" y="27585"/>
                  <a:pt x="18031" y="27685"/>
                </a:cubicBezTo>
                <a:cubicBezTo>
                  <a:pt x="18067" y="27801"/>
                  <a:pt x="18098" y="27920"/>
                  <a:pt x="18125" y="28040"/>
                </a:cubicBezTo>
                <a:cubicBezTo>
                  <a:pt x="18135" y="28095"/>
                  <a:pt x="18144" y="28148"/>
                  <a:pt x="18154" y="28204"/>
                </a:cubicBezTo>
                <a:cubicBezTo>
                  <a:pt x="18160" y="28239"/>
                  <a:pt x="18166" y="28272"/>
                  <a:pt x="18172" y="28306"/>
                </a:cubicBezTo>
                <a:cubicBezTo>
                  <a:pt x="18175" y="28319"/>
                  <a:pt x="18179" y="28335"/>
                  <a:pt x="18180" y="28350"/>
                </a:cubicBezTo>
                <a:cubicBezTo>
                  <a:pt x="18192" y="28463"/>
                  <a:pt x="18205" y="28574"/>
                  <a:pt x="18216" y="28686"/>
                </a:cubicBezTo>
                <a:cubicBezTo>
                  <a:pt x="18218" y="28746"/>
                  <a:pt x="18223" y="28807"/>
                  <a:pt x="18226" y="28866"/>
                </a:cubicBezTo>
                <a:cubicBezTo>
                  <a:pt x="18228" y="28912"/>
                  <a:pt x="18233" y="28957"/>
                  <a:pt x="18232" y="29001"/>
                </a:cubicBezTo>
                <a:cubicBezTo>
                  <a:pt x="18230" y="29111"/>
                  <a:pt x="18228" y="29220"/>
                  <a:pt x="18227" y="29329"/>
                </a:cubicBezTo>
                <a:cubicBezTo>
                  <a:pt x="18219" y="29422"/>
                  <a:pt x="18211" y="29516"/>
                  <a:pt x="18205" y="29608"/>
                </a:cubicBezTo>
                <a:cubicBezTo>
                  <a:pt x="18200" y="29678"/>
                  <a:pt x="18190" y="29748"/>
                  <a:pt x="18180" y="29818"/>
                </a:cubicBezTo>
                <a:cubicBezTo>
                  <a:pt x="18171" y="29887"/>
                  <a:pt x="18164" y="29958"/>
                  <a:pt x="18152" y="30027"/>
                </a:cubicBezTo>
                <a:cubicBezTo>
                  <a:pt x="18137" y="30114"/>
                  <a:pt x="18122" y="30200"/>
                  <a:pt x="18108" y="30285"/>
                </a:cubicBezTo>
                <a:cubicBezTo>
                  <a:pt x="18108" y="30289"/>
                  <a:pt x="18107" y="30290"/>
                  <a:pt x="18107" y="30293"/>
                </a:cubicBezTo>
                <a:cubicBezTo>
                  <a:pt x="18085" y="30391"/>
                  <a:pt x="18068" y="30487"/>
                  <a:pt x="18045" y="30585"/>
                </a:cubicBezTo>
                <a:cubicBezTo>
                  <a:pt x="18021" y="30688"/>
                  <a:pt x="17998" y="30790"/>
                  <a:pt x="17974" y="30893"/>
                </a:cubicBezTo>
                <a:cubicBezTo>
                  <a:pt x="17939" y="31048"/>
                  <a:pt x="17907" y="31202"/>
                  <a:pt x="17879" y="31358"/>
                </a:cubicBezTo>
                <a:cubicBezTo>
                  <a:pt x="17864" y="31436"/>
                  <a:pt x="17848" y="31518"/>
                  <a:pt x="17838" y="31598"/>
                </a:cubicBezTo>
                <a:cubicBezTo>
                  <a:pt x="17824" y="31694"/>
                  <a:pt x="17812" y="31790"/>
                  <a:pt x="17798" y="31887"/>
                </a:cubicBezTo>
                <a:cubicBezTo>
                  <a:pt x="17794" y="31923"/>
                  <a:pt x="17793" y="31959"/>
                  <a:pt x="17791" y="31995"/>
                </a:cubicBezTo>
                <a:cubicBezTo>
                  <a:pt x="17786" y="32053"/>
                  <a:pt x="17782" y="32111"/>
                  <a:pt x="17777" y="32169"/>
                </a:cubicBezTo>
                <a:cubicBezTo>
                  <a:pt x="17772" y="32235"/>
                  <a:pt x="17771" y="32298"/>
                  <a:pt x="17768" y="32363"/>
                </a:cubicBezTo>
                <a:cubicBezTo>
                  <a:pt x="17766" y="32442"/>
                  <a:pt x="17762" y="32520"/>
                  <a:pt x="17765" y="32599"/>
                </a:cubicBezTo>
                <a:cubicBezTo>
                  <a:pt x="17767" y="32685"/>
                  <a:pt x="17771" y="32773"/>
                  <a:pt x="17773" y="32859"/>
                </a:cubicBezTo>
                <a:cubicBezTo>
                  <a:pt x="17774" y="32899"/>
                  <a:pt x="17778" y="32940"/>
                  <a:pt x="17782" y="32978"/>
                </a:cubicBezTo>
                <a:cubicBezTo>
                  <a:pt x="17786" y="33032"/>
                  <a:pt x="17791" y="33087"/>
                  <a:pt x="17794" y="33142"/>
                </a:cubicBezTo>
                <a:cubicBezTo>
                  <a:pt x="17801" y="33219"/>
                  <a:pt x="17813" y="33297"/>
                  <a:pt x="17823" y="33373"/>
                </a:cubicBezTo>
                <a:cubicBezTo>
                  <a:pt x="17828" y="33406"/>
                  <a:pt x="17832" y="33439"/>
                  <a:pt x="17838" y="33472"/>
                </a:cubicBezTo>
                <a:cubicBezTo>
                  <a:pt x="17845" y="33516"/>
                  <a:pt x="17854" y="33558"/>
                  <a:pt x="17861" y="33602"/>
                </a:cubicBezTo>
                <a:cubicBezTo>
                  <a:pt x="17887" y="33735"/>
                  <a:pt x="17914" y="33866"/>
                  <a:pt x="17954" y="33995"/>
                </a:cubicBezTo>
                <a:cubicBezTo>
                  <a:pt x="17988" y="34104"/>
                  <a:pt x="18024" y="34211"/>
                  <a:pt x="18067" y="34314"/>
                </a:cubicBezTo>
                <a:cubicBezTo>
                  <a:pt x="18101" y="34394"/>
                  <a:pt x="18134" y="34475"/>
                  <a:pt x="18174" y="34552"/>
                </a:cubicBezTo>
                <a:cubicBezTo>
                  <a:pt x="18215" y="34628"/>
                  <a:pt x="18255" y="34703"/>
                  <a:pt x="18295" y="34780"/>
                </a:cubicBezTo>
                <a:cubicBezTo>
                  <a:pt x="18331" y="34850"/>
                  <a:pt x="18373" y="34918"/>
                  <a:pt x="18415" y="34986"/>
                </a:cubicBezTo>
                <a:lnTo>
                  <a:pt x="18469" y="35075"/>
                </a:lnTo>
                <a:cubicBezTo>
                  <a:pt x="18485" y="35101"/>
                  <a:pt x="18504" y="35127"/>
                  <a:pt x="18521" y="35151"/>
                </a:cubicBezTo>
                <a:cubicBezTo>
                  <a:pt x="18554" y="35202"/>
                  <a:pt x="18589" y="35250"/>
                  <a:pt x="18623" y="35301"/>
                </a:cubicBezTo>
                <a:cubicBezTo>
                  <a:pt x="18664" y="35362"/>
                  <a:pt x="18712" y="35420"/>
                  <a:pt x="18760" y="35476"/>
                </a:cubicBezTo>
                <a:cubicBezTo>
                  <a:pt x="18850" y="35580"/>
                  <a:pt x="18944" y="35678"/>
                  <a:pt x="19044" y="35771"/>
                </a:cubicBezTo>
                <a:cubicBezTo>
                  <a:pt x="19103" y="35823"/>
                  <a:pt x="19161" y="35879"/>
                  <a:pt x="19222" y="35930"/>
                </a:cubicBezTo>
                <a:cubicBezTo>
                  <a:pt x="19263" y="35966"/>
                  <a:pt x="19305" y="36001"/>
                  <a:pt x="19346" y="36035"/>
                </a:cubicBezTo>
                <a:cubicBezTo>
                  <a:pt x="19368" y="36053"/>
                  <a:pt x="19390" y="36073"/>
                  <a:pt x="19412" y="36089"/>
                </a:cubicBezTo>
                <a:cubicBezTo>
                  <a:pt x="19455" y="36122"/>
                  <a:pt x="19497" y="36155"/>
                  <a:pt x="19539" y="36187"/>
                </a:cubicBezTo>
                <a:cubicBezTo>
                  <a:pt x="19568" y="36209"/>
                  <a:pt x="19596" y="36233"/>
                  <a:pt x="19625" y="36251"/>
                </a:cubicBezTo>
                <a:cubicBezTo>
                  <a:pt x="19693" y="36298"/>
                  <a:pt x="19761" y="36344"/>
                  <a:pt x="19828" y="36391"/>
                </a:cubicBezTo>
                <a:cubicBezTo>
                  <a:pt x="19853" y="36406"/>
                  <a:pt x="19878" y="36421"/>
                  <a:pt x="19903" y="36435"/>
                </a:cubicBezTo>
                <a:cubicBezTo>
                  <a:pt x="19951" y="36462"/>
                  <a:pt x="19999" y="36491"/>
                  <a:pt x="20047" y="36518"/>
                </a:cubicBezTo>
                <a:cubicBezTo>
                  <a:pt x="20111" y="36555"/>
                  <a:pt x="20178" y="36585"/>
                  <a:pt x="20245" y="36616"/>
                </a:cubicBezTo>
                <a:cubicBezTo>
                  <a:pt x="20316" y="36651"/>
                  <a:pt x="20389" y="36680"/>
                  <a:pt x="20461" y="36710"/>
                </a:cubicBezTo>
                <a:cubicBezTo>
                  <a:pt x="20497" y="36724"/>
                  <a:pt x="20532" y="36741"/>
                  <a:pt x="20568" y="36754"/>
                </a:cubicBezTo>
                <a:cubicBezTo>
                  <a:pt x="20604" y="36766"/>
                  <a:pt x="20641" y="36780"/>
                  <a:pt x="20677" y="36791"/>
                </a:cubicBezTo>
                <a:cubicBezTo>
                  <a:pt x="20723" y="36807"/>
                  <a:pt x="20767" y="36824"/>
                  <a:pt x="20814" y="36838"/>
                </a:cubicBezTo>
                <a:cubicBezTo>
                  <a:pt x="20852" y="36848"/>
                  <a:pt x="20889" y="36858"/>
                  <a:pt x="20925" y="36869"/>
                </a:cubicBezTo>
                <a:cubicBezTo>
                  <a:pt x="20994" y="36888"/>
                  <a:pt x="21065" y="36909"/>
                  <a:pt x="21134" y="36925"/>
                </a:cubicBezTo>
                <a:cubicBezTo>
                  <a:pt x="21215" y="36943"/>
                  <a:pt x="21298" y="36966"/>
                  <a:pt x="21381" y="36979"/>
                </a:cubicBezTo>
                <a:cubicBezTo>
                  <a:pt x="21456" y="36992"/>
                  <a:pt x="21530" y="37009"/>
                  <a:pt x="21605" y="37018"/>
                </a:cubicBezTo>
                <a:cubicBezTo>
                  <a:pt x="21691" y="37030"/>
                  <a:pt x="21778" y="37044"/>
                  <a:pt x="21864" y="37050"/>
                </a:cubicBezTo>
                <a:lnTo>
                  <a:pt x="22026" y="37063"/>
                </a:lnTo>
                <a:cubicBezTo>
                  <a:pt x="22054" y="37064"/>
                  <a:pt x="22081" y="37066"/>
                  <a:pt x="22108" y="37066"/>
                </a:cubicBezTo>
                <a:cubicBezTo>
                  <a:pt x="22178" y="37068"/>
                  <a:pt x="22248" y="37068"/>
                  <a:pt x="22320" y="37069"/>
                </a:cubicBezTo>
                <a:cubicBezTo>
                  <a:pt x="22374" y="37069"/>
                  <a:pt x="22431" y="37064"/>
                  <a:pt x="22485" y="37059"/>
                </a:cubicBezTo>
                <a:cubicBezTo>
                  <a:pt x="22539" y="37055"/>
                  <a:pt x="22591" y="37052"/>
                  <a:pt x="22645" y="37044"/>
                </a:cubicBezTo>
                <a:cubicBezTo>
                  <a:pt x="22691" y="37038"/>
                  <a:pt x="22738" y="37032"/>
                  <a:pt x="22785" y="37024"/>
                </a:cubicBezTo>
                <a:cubicBezTo>
                  <a:pt x="22805" y="37022"/>
                  <a:pt x="22824" y="37021"/>
                  <a:pt x="22844" y="37017"/>
                </a:cubicBezTo>
                <a:cubicBezTo>
                  <a:pt x="22958" y="36995"/>
                  <a:pt x="23073" y="36976"/>
                  <a:pt x="23186" y="36947"/>
                </a:cubicBezTo>
                <a:cubicBezTo>
                  <a:pt x="23234" y="36936"/>
                  <a:pt x="23283" y="36924"/>
                  <a:pt x="23331" y="36913"/>
                </a:cubicBezTo>
                <a:cubicBezTo>
                  <a:pt x="23360" y="36905"/>
                  <a:pt x="23387" y="36901"/>
                  <a:pt x="23413" y="36892"/>
                </a:cubicBezTo>
                <a:cubicBezTo>
                  <a:pt x="23476" y="36872"/>
                  <a:pt x="23540" y="36852"/>
                  <a:pt x="23602" y="36832"/>
                </a:cubicBezTo>
                <a:cubicBezTo>
                  <a:pt x="23654" y="36817"/>
                  <a:pt x="23703" y="36800"/>
                  <a:pt x="23754" y="36782"/>
                </a:cubicBezTo>
                <a:cubicBezTo>
                  <a:pt x="23827" y="36755"/>
                  <a:pt x="23900" y="36727"/>
                  <a:pt x="23974" y="36699"/>
                </a:cubicBezTo>
                <a:cubicBezTo>
                  <a:pt x="24028" y="36679"/>
                  <a:pt x="24080" y="36655"/>
                  <a:pt x="24135" y="36631"/>
                </a:cubicBezTo>
                <a:cubicBezTo>
                  <a:pt x="24173" y="36615"/>
                  <a:pt x="24212" y="36598"/>
                  <a:pt x="24252" y="36580"/>
                </a:cubicBezTo>
                <a:cubicBezTo>
                  <a:pt x="24264" y="36575"/>
                  <a:pt x="24278" y="36570"/>
                  <a:pt x="24291" y="36567"/>
                </a:cubicBezTo>
                <a:cubicBezTo>
                  <a:pt x="24505" y="36497"/>
                  <a:pt x="24715" y="36414"/>
                  <a:pt x="24925" y="36333"/>
                </a:cubicBezTo>
                <a:cubicBezTo>
                  <a:pt x="25137" y="36250"/>
                  <a:pt x="25348" y="36170"/>
                  <a:pt x="25558" y="36084"/>
                </a:cubicBezTo>
                <a:cubicBezTo>
                  <a:pt x="25671" y="36039"/>
                  <a:pt x="25782" y="35990"/>
                  <a:pt x="25893" y="35941"/>
                </a:cubicBezTo>
                <a:cubicBezTo>
                  <a:pt x="25989" y="35898"/>
                  <a:pt x="26082" y="35848"/>
                  <a:pt x="26177" y="35800"/>
                </a:cubicBezTo>
                <a:cubicBezTo>
                  <a:pt x="26231" y="35773"/>
                  <a:pt x="26281" y="35740"/>
                  <a:pt x="26333" y="35711"/>
                </a:cubicBezTo>
                <a:cubicBezTo>
                  <a:pt x="26366" y="35691"/>
                  <a:pt x="26400" y="35672"/>
                  <a:pt x="26432" y="35652"/>
                </a:cubicBezTo>
                <a:cubicBezTo>
                  <a:pt x="26521" y="35594"/>
                  <a:pt x="26612" y="35538"/>
                  <a:pt x="26698" y="35476"/>
                </a:cubicBezTo>
                <a:cubicBezTo>
                  <a:pt x="26802" y="35402"/>
                  <a:pt x="26905" y="35329"/>
                  <a:pt x="27005" y="35251"/>
                </a:cubicBezTo>
                <a:cubicBezTo>
                  <a:pt x="27088" y="35187"/>
                  <a:pt x="27170" y="35124"/>
                  <a:pt x="27251" y="35060"/>
                </a:cubicBezTo>
                <a:cubicBezTo>
                  <a:pt x="27346" y="34983"/>
                  <a:pt x="27442" y="34907"/>
                  <a:pt x="27535" y="34826"/>
                </a:cubicBezTo>
                <a:cubicBezTo>
                  <a:pt x="27621" y="34754"/>
                  <a:pt x="27705" y="34682"/>
                  <a:pt x="27787" y="34607"/>
                </a:cubicBezTo>
                <a:cubicBezTo>
                  <a:pt x="27832" y="34567"/>
                  <a:pt x="27879" y="34527"/>
                  <a:pt x="27922" y="34485"/>
                </a:cubicBezTo>
                <a:cubicBezTo>
                  <a:pt x="27972" y="34437"/>
                  <a:pt x="28021" y="34390"/>
                  <a:pt x="28071" y="34341"/>
                </a:cubicBezTo>
                <a:cubicBezTo>
                  <a:pt x="28088" y="34325"/>
                  <a:pt x="28106" y="34308"/>
                  <a:pt x="28124" y="34290"/>
                </a:cubicBezTo>
                <a:cubicBezTo>
                  <a:pt x="28181" y="34233"/>
                  <a:pt x="28238" y="34174"/>
                  <a:pt x="28295" y="34114"/>
                </a:cubicBezTo>
                <a:cubicBezTo>
                  <a:pt x="28598" y="33798"/>
                  <a:pt x="28876" y="33458"/>
                  <a:pt x="29130" y="33102"/>
                </a:cubicBezTo>
                <a:cubicBezTo>
                  <a:pt x="29206" y="32994"/>
                  <a:pt x="29280" y="32888"/>
                  <a:pt x="29355" y="32780"/>
                </a:cubicBezTo>
                <a:cubicBezTo>
                  <a:pt x="29378" y="32744"/>
                  <a:pt x="29402" y="32709"/>
                  <a:pt x="29425" y="32672"/>
                </a:cubicBezTo>
                <a:cubicBezTo>
                  <a:pt x="29453" y="32632"/>
                  <a:pt x="29480" y="32593"/>
                  <a:pt x="29504" y="32553"/>
                </a:cubicBezTo>
                <a:cubicBezTo>
                  <a:pt x="29563" y="32453"/>
                  <a:pt x="29623" y="32355"/>
                  <a:pt x="29678" y="32255"/>
                </a:cubicBezTo>
                <a:cubicBezTo>
                  <a:pt x="29701" y="32210"/>
                  <a:pt x="29727" y="32168"/>
                  <a:pt x="29749" y="32124"/>
                </a:cubicBezTo>
                <a:cubicBezTo>
                  <a:pt x="29780" y="32059"/>
                  <a:pt x="29812" y="31995"/>
                  <a:pt x="29843" y="31931"/>
                </a:cubicBezTo>
                <a:cubicBezTo>
                  <a:pt x="29868" y="31884"/>
                  <a:pt x="29888" y="31833"/>
                  <a:pt x="29912" y="31785"/>
                </a:cubicBezTo>
                <a:cubicBezTo>
                  <a:pt x="29931" y="31743"/>
                  <a:pt x="29951" y="31698"/>
                  <a:pt x="29970" y="31655"/>
                </a:cubicBezTo>
                <a:cubicBezTo>
                  <a:pt x="30008" y="31561"/>
                  <a:pt x="30048" y="31467"/>
                  <a:pt x="30083" y="31372"/>
                </a:cubicBezTo>
                <a:cubicBezTo>
                  <a:pt x="30106" y="31307"/>
                  <a:pt x="30134" y="31244"/>
                  <a:pt x="30154" y="31178"/>
                </a:cubicBezTo>
                <a:cubicBezTo>
                  <a:pt x="30173" y="31123"/>
                  <a:pt x="30192" y="31067"/>
                  <a:pt x="30209" y="31010"/>
                </a:cubicBezTo>
                <a:cubicBezTo>
                  <a:pt x="30243" y="30909"/>
                  <a:pt x="30273" y="30807"/>
                  <a:pt x="30302" y="30705"/>
                </a:cubicBezTo>
                <a:cubicBezTo>
                  <a:pt x="30363" y="30501"/>
                  <a:pt x="30415" y="30298"/>
                  <a:pt x="30457" y="30089"/>
                </a:cubicBezTo>
                <a:cubicBezTo>
                  <a:pt x="30502" y="29865"/>
                  <a:pt x="30542" y="29639"/>
                  <a:pt x="30579" y="29413"/>
                </a:cubicBezTo>
                <a:cubicBezTo>
                  <a:pt x="30588" y="29357"/>
                  <a:pt x="30594" y="29299"/>
                  <a:pt x="30601" y="29242"/>
                </a:cubicBezTo>
                <a:cubicBezTo>
                  <a:pt x="30609" y="29199"/>
                  <a:pt x="30615" y="29154"/>
                  <a:pt x="30620" y="29111"/>
                </a:cubicBezTo>
                <a:cubicBezTo>
                  <a:pt x="30631" y="29005"/>
                  <a:pt x="30645" y="28899"/>
                  <a:pt x="30653" y="28792"/>
                </a:cubicBezTo>
                <a:cubicBezTo>
                  <a:pt x="30663" y="28668"/>
                  <a:pt x="30674" y="28546"/>
                  <a:pt x="30681" y="28423"/>
                </a:cubicBezTo>
                <a:cubicBezTo>
                  <a:pt x="30686" y="28313"/>
                  <a:pt x="30691" y="28201"/>
                  <a:pt x="30693" y="28091"/>
                </a:cubicBezTo>
                <a:cubicBezTo>
                  <a:pt x="30694" y="28039"/>
                  <a:pt x="30698" y="27987"/>
                  <a:pt x="30697" y="27936"/>
                </a:cubicBezTo>
                <a:cubicBezTo>
                  <a:pt x="30696" y="27873"/>
                  <a:pt x="30694" y="27811"/>
                  <a:pt x="30693" y="27747"/>
                </a:cubicBezTo>
                <a:cubicBezTo>
                  <a:pt x="30692" y="27646"/>
                  <a:pt x="30691" y="27543"/>
                  <a:pt x="30687" y="27442"/>
                </a:cubicBezTo>
                <a:cubicBezTo>
                  <a:pt x="30679" y="27198"/>
                  <a:pt x="30670" y="26952"/>
                  <a:pt x="30658" y="26708"/>
                </a:cubicBezTo>
                <a:cubicBezTo>
                  <a:pt x="30653" y="26590"/>
                  <a:pt x="30643" y="26472"/>
                  <a:pt x="30632" y="26356"/>
                </a:cubicBezTo>
                <a:cubicBezTo>
                  <a:pt x="30624" y="26260"/>
                  <a:pt x="30612" y="26165"/>
                  <a:pt x="30595" y="26070"/>
                </a:cubicBezTo>
                <a:cubicBezTo>
                  <a:pt x="30585" y="26012"/>
                  <a:pt x="30576" y="25955"/>
                  <a:pt x="30563" y="25898"/>
                </a:cubicBezTo>
                <a:cubicBezTo>
                  <a:pt x="30550" y="25843"/>
                  <a:pt x="30537" y="25788"/>
                  <a:pt x="30526" y="25732"/>
                </a:cubicBezTo>
                <a:cubicBezTo>
                  <a:pt x="30505" y="25638"/>
                  <a:pt x="30480" y="25543"/>
                  <a:pt x="30456" y="25451"/>
                </a:cubicBezTo>
                <a:cubicBezTo>
                  <a:pt x="30399" y="25233"/>
                  <a:pt x="30343" y="25014"/>
                  <a:pt x="30283" y="24795"/>
                </a:cubicBezTo>
                <a:cubicBezTo>
                  <a:pt x="30222" y="24579"/>
                  <a:pt x="30158" y="24362"/>
                  <a:pt x="30093" y="24145"/>
                </a:cubicBezTo>
                <a:cubicBezTo>
                  <a:pt x="30058" y="24035"/>
                  <a:pt x="30023" y="23925"/>
                  <a:pt x="29987" y="23815"/>
                </a:cubicBezTo>
                <a:cubicBezTo>
                  <a:pt x="29954" y="23715"/>
                  <a:pt x="29919" y="23616"/>
                  <a:pt x="29883" y="23516"/>
                </a:cubicBezTo>
                <a:cubicBezTo>
                  <a:pt x="29851" y="23425"/>
                  <a:pt x="29816" y="23334"/>
                  <a:pt x="29781" y="23244"/>
                </a:cubicBezTo>
                <a:cubicBezTo>
                  <a:pt x="29745" y="23151"/>
                  <a:pt x="29712" y="23058"/>
                  <a:pt x="29675" y="22967"/>
                </a:cubicBezTo>
                <a:cubicBezTo>
                  <a:pt x="29515" y="22568"/>
                  <a:pt x="29356" y="22169"/>
                  <a:pt x="29181" y="21779"/>
                </a:cubicBezTo>
                <a:cubicBezTo>
                  <a:pt x="29015" y="21403"/>
                  <a:pt x="28861" y="21023"/>
                  <a:pt x="28695" y="20650"/>
                </a:cubicBezTo>
                <a:cubicBezTo>
                  <a:pt x="28619" y="20479"/>
                  <a:pt x="28536" y="20310"/>
                  <a:pt x="28453" y="20143"/>
                </a:cubicBezTo>
                <a:cubicBezTo>
                  <a:pt x="28372" y="19980"/>
                  <a:pt x="28289" y="19819"/>
                  <a:pt x="28204" y="19660"/>
                </a:cubicBezTo>
                <a:cubicBezTo>
                  <a:pt x="28042" y="19360"/>
                  <a:pt x="27867" y="19067"/>
                  <a:pt x="27698" y="18770"/>
                </a:cubicBezTo>
                <a:cubicBezTo>
                  <a:pt x="27567" y="18538"/>
                  <a:pt x="27447" y="18303"/>
                  <a:pt x="27320" y="18069"/>
                </a:cubicBezTo>
                <a:cubicBezTo>
                  <a:pt x="27196" y="17834"/>
                  <a:pt x="27067" y="17606"/>
                  <a:pt x="26935" y="17379"/>
                </a:cubicBezTo>
                <a:cubicBezTo>
                  <a:pt x="26656" y="16903"/>
                  <a:pt x="26363" y="16434"/>
                  <a:pt x="26088" y="15954"/>
                </a:cubicBezTo>
                <a:cubicBezTo>
                  <a:pt x="25785" y="15412"/>
                  <a:pt x="25519" y="14851"/>
                  <a:pt x="25229" y="14302"/>
                </a:cubicBezTo>
                <a:cubicBezTo>
                  <a:pt x="25132" y="14117"/>
                  <a:pt x="25034" y="13932"/>
                  <a:pt x="24928" y="13753"/>
                </a:cubicBezTo>
                <a:cubicBezTo>
                  <a:pt x="24819" y="13567"/>
                  <a:pt x="24708" y="13381"/>
                  <a:pt x="24598" y="13196"/>
                </a:cubicBezTo>
                <a:cubicBezTo>
                  <a:pt x="24375" y="12819"/>
                  <a:pt x="24153" y="12441"/>
                  <a:pt x="23911" y="12079"/>
                </a:cubicBezTo>
                <a:cubicBezTo>
                  <a:pt x="23798" y="11910"/>
                  <a:pt x="23679" y="11745"/>
                  <a:pt x="23563" y="11577"/>
                </a:cubicBezTo>
                <a:cubicBezTo>
                  <a:pt x="23458" y="11423"/>
                  <a:pt x="23354" y="11265"/>
                  <a:pt x="23248" y="11108"/>
                </a:cubicBezTo>
                <a:cubicBezTo>
                  <a:pt x="23015" y="10751"/>
                  <a:pt x="22782" y="10397"/>
                  <a:pt x="22541" y="10047"/>
                </a:cubicBezTo>
                <a:cubicBezTo>
                  <a:pt x="22420" y="9869"/>
                  <a:pt x="22297" y="9692"/>
                  <a:pt x="22170" y="9517"/>
                </a:cubicBezTo>
                <a:cubicBezTo>
                  <a:pt x="22040" y="9336"/>
                  <a:pt x="21906" y="9157"/>
                  <a:pt x="21772" y="8979"/>
                </a:cubicBezTo>
                <a:cubicBezTo>
                  <a:pt x="21503" y="8624"/>
                  <a:pt x="21230" y="8272"/>
                  <a:pt x="20965" y="7915"/>
                </a:cubicBezTo>
                <a:cubicBezTo>
                  <a:pt x="20714" y="7580"/>
                  <a:pt x="20467" y="7243"/>
                  <a:pt x="20216" y="6909"/>
                </a:cubicBezTo>
                <a:cubicBezTo>
                  <a:pt x="20105" y="6761"/>
                  <a:pt x="19990" y="6619"/>
                  <a:pt x="19871" y="6480"/>
                </a:cubicBezTo>
                <a:cubicBezTo>
                  <a:pt x="19754" y="6347"/>
                  <a:pt x="19630" y="6221"/>
                  <a:pt x="19501" y="6100"/>
                </a:cubicBezTo>
                <a:cubicBezTo>
                  <a:pt x="19360" y="5965"/>
                  <a:pt x="19216" y="5835"/>
                  <a:pt x="19069" y="5701"/>
                </a:cubicBezTo>
                <a:cubicBezTo>
                  <a:pt x="18922" y="5563"/>
                  <a:pt x="18776" y="5423"/>
                  <a:pt x="18629" y="5284"/>
                </a:cubicBezTo>
                <a:cubicBezTo>
                  <a:pt x="18336" y="5007"/>
                  <a:pt x="18035" y="4739"/>
                  <a:pt x="17727" y="4478"/>
                </a:cubicBezTo>
                <a:cubicBezTo>
                  <a:pt x="17148" y="3985"/>
                  <a:pt x="16528" y="3545"/>
                  <a:pt x="15933" y="3072"/>
                </a:cubicBezTo>
                <a:cubicBezTo>
                  <a:pt x="15795" y="2961"/>
                  <a:pt x="15659" y="2849"/>
                  <a:pt x="15518" y="2742"/>
                </a:cubicBezTo>
                <a:cubicBezTo>
                  <a:pt x="15434" y="2681"/>
                  <a:pt x="15348" y="2621"/>
                  <a:pt x="15261" y="2564"/>
                </a:cubicBezTo>
                <a:cubicBezTo>
                  <a:pt x="15177" y="2509"/>
                  <a:pt x="15090" y="2458"/>
                  <a:pt x="15005" y="2406"/>
                </a:cubicBezTo>
                <a:cubicBezTo>
                  <a:pt x="14822" y="2299"/>
                  <a:pt x="14644" y="2187"/>
                  <a:pt x="14456" y="2087"/>
                </a:cubicBezTo>
                <a:cubicBezTo>
                  <a:pt x="14309" y="2009"/>
                  <a:pt x="14159" y="1937"/>
                  <a:pt x="14006" y="1868"/>
                </a:cubicBezTo>
                <a:cubicBezTo>
                  <a:pt x="13854" y="1800"/>
                  <a:pt x="13701" y="1733"/>
                  <a:pt x="13547" y="1671"/>
                </a:cubicBezTo>
                <a:cubicBezTo>
                  <a:pt x="13369" y="1597"/>
                  <a:pt x="13191" y="1524"/>
                  <a:pt x="13013" y="1452"/>
                </a:cubicBezTo>
                <a:cubicBezTo>
                  <a:pt x="12830" y="1380"/>
                  <a:pt x="12646" y="1313"/>
                  <a:pt x="12461" y="1251"/>
                </a:cubicBezTo>
                <a:cubicBezTo>
                  <a:pt x="12281" y="1192"/>
                  <a:pt x="12101" y="1135"/>
                  <a:pt x="11924" y="1068"/>
                </a:cubicBezTo>
                <a:cubicBezTo>
                  <a:pt x="11736" y="992"/>
                  <a:pt x="11554" y="909"/>
                  <a:pt x="11369" y="828"/>
                </a:cubicBezTo>
                <a:cubicBezTo>
                  <a:pt x="11205" y="756"/>
                  <a:pt x="11038" y="692"/>
                  <a:pt x="10870" y="627"/>
                </a:cubicBezTo>
                <a:cubicBezTo>
                  <a:pt x="10704" y="563"/>
                  <a:pt x="10539" y="498"/>
                  <a:pt x="10368" y="449"/>
                </a:cubicBezTo>
                <a:cubicBezTo>
                  <a:pt x="10192" y="398"/>
                  <a:pt x="10012" y="357"/>
                  <a:pt x="9832" y="314"/>
                </a:cubicBezTo>
                <a:lnTo>
                  <a:pt x="9832" y="314"/>
                </a:lnTo>
                <a:cubicBezTo>
                  <a:pt x="9838" y="315"/>
                  <a:pt x="9842" y="316"/>
                  <a:pt x="9846" y="316"/>
                </a:cubicBezTo>
                <a:cubicBezTo>
                  <a:pt x="9644" y="268"/>
                  <a:pt x="9442" y="212"/>
                  <a:pt x="9238" y="172"/>
                </a:cubicBezTo>
                <a:cubicBezTo>
                  <a:pt x="9115" y="147"/>
                  <a:pt x="8991" y="128"/>
                  <a:pt x="8868" y="115"/>
                </a:cubicBezTo>
                <a:cubicBezTo>
                  <a:pt x="8762" y="103"/>
                  <a:pt x="8656" y="92"/>
                  <a:pt x="8550" y="79"/>
                </a:cubicBezTo>
                <a:cubicBezTo>
                  <a:pt x="8454" y="67"/>
                  <a:pt x="8359" y="54"/>
                  <a:pt x="8263" y="43"/>
                </a:cubicBezTo>
                <a:cubicBezTo>
                  <a:pt x="8171" y="31"/>
                  <a:pt x="8080" y="17"/>
                  <a:pt x="7987" y="12"/>
                </a:cubicBezTo>
                <a:cubicBezTo>
                  <a:pt x="7930" y="8"/>
                  <a:pt x="7875" y="3"/>
                  <a:pt x="7818" y="2"/>
                </a:cubicBezTo>
                <a:cubicBezTo>
                  <a:pt x="7752" y="2"/>
                  <a:pt x="7686" y="0"/>
                  <a:pt x="7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6"/>
          <p:cNvSpPr/>
          <p:nvPr/>
        </p:nvSpPr>
        <p:spPr>
          <a:xfrm>
            <a:off x="-163386" y="4384606"/>
            <a:ext cx="1034098" cy="911213"/>
          </a:xfrm>
          <a:custGeom>
            <a:avLst/>
            <a:gdLst/>
            <a:ahLst/>
            <a:cxnLst/>
            <a:rect l="l" t="t" r="r" b="b"/>
            <a:pathLst>
              <a:path w="8355" h="7362" extrusionOk="0">
                <a:moveTo>
                  <a:pt x="6674" y="6512"/>
                </a:moveTo>
                <a:lnTo>
                  <a:pt x="6674" y="6512"/>
                </a:lnTo>
                <a:cubicBezTo>
                  <a:pt x="6671" y="6513"/>
                  <a:pt x="6669" y="6515"/>
                  <a:pt x="6667" y="6516"/>
                </a:cubicBezTo>
                <a:cubicBezTo>
                  <a:pt x="6669" y="6515"/>
                  <a:pt x="6671" y="6514"/>
                  <a:pt x="6674" y="6512"/>
                </a:cubicBezTo>
                <a:close/>
                <a:moveTo>
                  <a:pt x="2877" y="0"/>
                </a:moveTo>
                <a:cubicBezTo>
                  <a:pt x="2814" y="0"/>
                  <a:pt x="2751" y="1"/>
                  <a:pt x="2689" y="3"/>
                </a:cubicBezTo>
                <a:cubicBezTo>
                  <a:pt x="2513" y="12"/>
                  <a:pt x="2338" y="17"/>
                  <a:pt x="2163" y="40"/>
                </a:cubicBezTo>
                <a:cubicBezTo>
                  <a:pt x="1990" y="66"/>
                  <a:pt x="1818" y="113"/>
                  <a:pt x="1657" y="183"/>
                </a:cubicBezTo>
                <a:cubicBezTo>
                  <a:pt x="1494" y="255"/>
                  <a:pt x="1331" y="334"/>
                  <a:pt x="1188" y="441"/>
                </a:cubicBezTo>
                <a:cubicBezTo>
                  <a:pt x="1045" y="549"/>
                  <a:pt x="902" y="663"/>
                  <a:pt x="777" y="792"/>
                </a:cubicBezTo>
                <a:cubicBezTo>
                  <a:pt x="706" y="864"/>
                  <a:pt x="641" y="937"/>
                  <a:pt x="579" y="1016"/>
                </a:cubicBezTo>
                <a:cubicBezTo>
                  <a:pt x="527" y="1080"/>
                  <a:pt x="479" y="1152"/>
                  <a:pt x="433" y="1224"/>
                </a:cubicBezTo>
                <a:cubicBezTo>
                  <a:pt x="386" y="1297"/>
                  <a:pt x="344" y="1372"/>
                  <a:pt x="301" y="1447"/>
                </a:cubicBezTo>
                <a:cubicBezTo>
                  <a:pt x="230" y="1574"/>
                  <a:pt x="180" y="1706"/>
                  <a:pt x="141" y="1845"/>
                </a:cubicBezTo>
                <a:cubicBezTo>
                  <a:pt x="91" y="2025"/>
                  <a:pt x="36" y="2202"/>
                  <a:pt x="17" y="2389"/>
                </a:cubicBezTo>
                <a:cubicBezTo>
                  <a:pt x="0" y="2550"/>
                  <a:pt x="3" y="2720"/>
                  <a:pt x="27" y="2879"/>
                </a:cubicBezTo>
                <a:cubicBezTo>
                  <a:pt x="56" y="3063"/>
                  <a:pt x="98" y="3244"/>
                  <a:pt x="141" y="3425"/>
                </a:cubicBezTo>
                <a:cubicBezTo>
                  <a:pt x="181" y="3595"/>
                  <a:pt x="221" y="3765"/>
                  <a:pt x="261" y="3935"/>
                </a:cubicBezTo>
                <a:cubicBezTo>
                  <a:pt x="285" y="4042"/>
                  <a:pt x="313" y="4148"/>
                  <a:pt x="345" y="4251"/>
                </a:cubicBezTo>
                <a:cubicBezTo>
                  <a:pt x="365" y="4341"/>
                  <a:pt x="388" y="4429"/>
                  <a:pt x="418" y="4512"/>
                </a:cubicBezTo>
                <a:cubicBezTo>
                  <a:pt x="485" y="4699"/>
                  <a:pt x="559" y="4881"/>
                  <a:pt x="636" y="5063"/>
                </a:cubicBezTo>
                <a:cubicBezTo>
                  <a:pt x="705" y="5224"/>
                  <a:pt x="770" y="5386"/>
                  <a:pt x="852" y="5540"/>
                </a:cubicBezTo>
                <a:cubicBezTo>
                  <a:pt x="934" y="5700"/>
                  <a:pt x="1020" y="5858"/>
                  <a:pt x="1116" y="6010"/>
                </a:cubicBezTo>
                <a:cubicBezTo>
                  <a:pt x="1160" y="6078"/>
                  <a:pt x="1207" y="6144"/>
                  <a:pt x="1258" y="6207"/>
                </a:cubicBezTo>
                <a:cubicBezTo>
                  <a:pt x="1308" y="6267"/>
                  <a:pt x="1357" y="6329"/>
                  <a:pt x="1411" y="6386"/>
                </a:cubicBezTo>
                <a:cubicBezTo>
                  <a:pt x="1532" y="6508"/>
                  <a:pt x="1656" y="6632"/>
                  <a:pt x="1797" y="6730"/>
                </a:cubicBezTo>
                <a:cubicBezTo>
                  <a:pt x="1870" y="6779"/>
                  <a:pt x="1943" y="6826"/>
                  <a:pt x="2020" y="6870"/>
                </a:cubicBezTo>
                <a:cubicBezTo>
                  <a:pt x="2095" y="6913"/>
                  <a:pt x="2175" y="6947"/>
                  <a:pt x="2254" y="6983"/>
                </a:cubicBezTo>
                <a:cubicBezTo>
                  <a:pt x="2413" y="7052"/>
                  <a:pt x="2576" y="7120"/>
                  <a:pt x="2742" y="7174"/>
                </a:cubicBezTo>
                <a:cubicBezTo>
                  <a:pt x="2910" y="7226"/>
                  <a:pt x="3078" y="7267"/>
                  <a:pt x="3251" y="7295"/>
                </a:cubicBezTo>
                <a:cubicBezTo>
                  <a:pt x="3408" y="7324"/>
                  <a:pt x="3570" y="7349"/>
                  <a:pt x="3730" y="7357"/>
                </a:cubicBezTo>
                <a:cubicBezTo>
                  <a:pt x="3776" y="7360"/>
                  <a:pt x="3822" y="7361"/>
                  <a:pt x="3869" y="7361"/>
                </a:cubicBezTo>
                <a:cubicBezTo>
                  <a:pt x="4001" y="7361"/>
                  <a:pt x="4135" y="7352"/>
                  <a:pt x="4268" y="7342"/>
                </a:cubicBezTo>
                <a:cubicBezTo>
                  <a:pt x="4429" y="7332"/>
                  <a:pt x="4589" y="7314"/>
                  <a:pt x="4749" y="7287"/>
                </a:cubicBezTo>
                <a:cubicBezTo>
                  <a:pt x="4840" y="7270"/>
                  <a:pt x="4929" y="7244"/>
                  <a:pt x="5020" y="7221"/>
                </a:cubicBezTo>
                <a:cubicBezTo>
                  <a:pt x="5097" y="7200"/>
                  <a:pt x="5173" y="7179"/>
                  <a:pt x="5249" y="7155"/>
                </a:cubicBezTo>
                <a:cubicBezTo>
                  <a:pt x="5414" y="7102"/>
                  <a:pt x="5577" y="7046"/>
                  <a:pt x="5735" y="6981"/>
                </a:cubicBezTo>
                <a:cubicBezTo>
                  <a:pt x="6063" y="6851"/>
                  <a:pt x="6387" y="6692"/>
                  <a:pt x="6686" y="6504"/>
                </a:cubicBezTo>
                <a:lnTo>
                  <a:pt x="6686" y="6504"/>
                </a:lnTo>
                <a:cubicBezTo>
                  <a:pt x="6681" y="6507"/>
                  <a:pt x="6677" y="6510"/>
                  <a:pt x="6674" y="6512"/>
                </a:cubicBezTo>
                <a:lnTo>
                  <a:pt x="6674" y="6512"/>
                </a:lnTo>
                <a:cubicBezTo>
                  <a:pt x="6698" y="6497"/>
                  <a:pt x="6725" y="6483"/>
                  <a:pt x="6749" y="6467"/>
                </a:cubicBezTo>
                <a:cubicBezTo>
                  <a:pt x="6769" y="6453"/>
                  <a:pt x="6789" y="6439"/>
                  <a:pt x="6807" y="6427"/>
                </a:cubicBezTo>
                <a:cubicBezTo>
                  <a:pt x="6957" y="6333"/>
                  <a:pt x="7106" y="6236"/>
                  <a:pt x="7250" y="6132"/>
                </a:cubicBezTo>
                <a:cubicBezTo>
                  <a:pt x="7390" y="6031"/>
                  <a:pt x="7525" y="5926"/>
                  <a:pt x="7653" y="5811"/>
                </a:cubicBezTo>
                <a:cubicBezTo>
                  <a:pt x="7716" y="5753"/>
                  <a:pt x="7777" y="5696"/>
                  <a:pt x="7833" y="5629"/>
                </a:cubicBezTo>
                <a:cubicBezTo>
                  <a:pt x="7884" y="5571"/>
                  <a:pt x="7926" y="5507"/>
                  <a:pt x="7968" y="5442"/>
                </a:cubicBezTo>
                <a:cubicBezTo>
                  <a:pt x="8034" y="5338"/>
                  <a:pt x="8106" y="5235"/>
                  <a:pt x="8158" y="5123"/>
                </a:cubicBezTo>
                <a:cubicBezTo>
                  <a:pt x="8232" y="4966"/>
                  <a:pt x="8290" y="4802"/>
                  <a:pt x="8316" y="4631"/>
                </a:cubicBezTo>
                <a:cubicBezTo>
                  <a:pt x="8347" y="4432"/>
                  <a:pt x="8354" y="4236"/>
                  <a:pt x="8353" y="4037"/>
                </a:cubicBezTo>
                <a:cubicBezTo>
                  <a:pt x="8353" y="3838"/>
                  <a:pt x="8324" y="3644"/>
                  <a:pt x="8276" y="3451"/>
                </a:cubicBezTo>
                <a:cubicBezTo>
                  <a:pt x="8220" y="3247"/>
                  <a:pt x="8153" y="3043"/>
                  <a:pt x="8061" y="2851"/>
                </a:cubicBezTo>
                <a:cubicBezTo>
                  <a:pt x="7928" y="2576"/>
                  <a:pt x="7748" y="2328"/>
                  <a:pt x="7531" y="2112"/>
                </a:cubicBezTo>
                <a:lnTo>
                  <a:pt x="7514" y="2094"/>
                </a:lnTo>
                <a:cubicBezTo>
                  <a:pt x="7378" y="1958"/>
                  <a:pt x="7236" y="1828"/>
                  <a:pt x="7091" y="1699"/>
                </a:cubicBezTo>
                <a:cubicBezTo>
                  <a:pt x="6831" y="1468"/>
                  <a:pt x="6569" y="1234"/>
                  <a:pt x="6287" y="1031"/>
                </a:cubicBezTo>
                <a:cubicBezTo>
                  <a:pt x="6140" y="926"/>
                  <a:pt x="5991" y="817"/>
                  <a:pt x="5831" y="727"/>
                </a:cubicBezTo>
                <a:cubicBezTo>
                  <a:pt x="5738" y="675"/>
                  <a:pt x="5647" y="627"/>
                  <a:pt x="5555" y="581"/>
                </a:cubicBezTo>
                <a:cubicBezTo>
                  <a:pt x="5481" y="545"/>
                  <a:pt x="5404" y="515"/>
                  <a:pt x="5328" y="483"/>
                </a:cubicBezTo>
                <a:cubicBezTo>
                  <a:pt x="5160" y="412"/>
                  <a:pt x="4986" y="355"/>
                  <a:pt x="4814" y="298"/>
                </a:cubicBezTo>
                <a:cubicBezTo>
                  <a:pt x="4644" y="244"/>
                  <a:pt x="4469" y="198"/>
                  <a:pt x="4294" y="157"/>
                </a:cubicBezTo>
                <a:cubicBezTo>
                  <a:pt x="4112" y="113"/>
                  <a:pt x="3931" y="70"/>
                  <a:pt x="3746" y="44"/>
                </a:cubicBezTo>
                <a:cubicBezTo>
                  <a:pt x="3655" y="29"/>
                  <a:pt x="3562" y="24"/>
                  <a:pt x="3469" y="19"/>
                </a:cubicBezTo>
                <a:cubicBezTo>
                  <a:pt x="3384" y="14"/>
                  <a:pt x="3300" y="7"/>
                  <a:pt x="3215" y="6"/>
                </a:cubicBezTo>
                <a:cubicBezTo>
                  <a:pt x="3102" y="3"/>
                  <a:pt x="2989" y="0"/>
                  <a:pt x="2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74;p16">
            <a:extLst>
              <a:ext uri="{FF2B5EF4-FFF2-40B4-BE49-F238E27FC236}">
                <a16:creationId xmlns:a16="http://schemas.microsoft.com/office/drawing/2014/main" id="{73779538-B62F-19A5-B5E4-64F233EDE050}"/>
              </a:ext>
            </a:extLst>
          </p:cNvPr>
          <p:cNvGrpSpPr/>
          <p:nvPr/>
        </p:nvGrpSpPr>
        <p:grpSpPr>
          <a:xfrm rot="1782198">
            <a:off x="789608" y="447255"/>
            <a:ext cx="181954" cy="173577"/>
            <a:chOff x="4048600" y="570950"/>
            <a:chExt cx="54875" cy="52350"/>
          </a:xfrm>
        </p:grpSpPr>
        <p:sp>
          <p:nvSpPr>
            <p:cNvPr id="29" name="Google Shape;275;p16">
              <a:extLst>
                <a:ext uri="{FF2B5EF4-FFF2-40B4-BE49-F238E27FC236}">
                  <a16:creationId xmlns:a16="http://schemas.microsoft.com/office/drawing/2014/main" id="{2445214F-A45D-225C-A2F2-5CC38D28160C}"/>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6;p16">
              <a:extLst>
                <a:ext uri="{FF2B5EF4-FFF2-40B4-BE49-F238E27FC236}">
                  <a16:creationId xmlns:a16="http://schemas.microsoft.com/office/drawing/2014/main" id="{FBBA310B-2BEE-245E-B947-FAEE8FCA98E1}"/>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7;p16">
              <a:extLst>
                <a:ext uri="{FF2B5EF4-FFF2-40B4-BE49-F238E27FC236}">
                  <a16:creationId xmlns:a16="http://schemas.microsoft.com/office/drawing/2014/main" id="{BA2827D0-DB60-2A10-2DC6-5F4F2426E788}"/>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8;p16">
              <a:extLst>
                <a:ext uri="{FF2B5EF4-FFF2-40B4-BE49-F238E27FC236}">
                  <a16:creationId xmlns:a16="http://schemas.microsoft.com/office/drawing/2014/main" id="{B4F55006-5B26-3427-E360-7C7916DE4B2B}"/>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16">
              <a:extLst>
                <a:ext uri="{FF2B5EF4-FFF2-40B4-BE49-F238E27FC236}">
                  <a16:creationId xmlns:a16="http://schemas.microsoft.com/office/drawing/2014/main" id="{FA07272A-906B-C7D8-11CA-F0D9231D93F2}"/>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80;p16">
            <a:extLst>
              <a:ext uri="{FF2B5EF4-FFF2-40B4-BE49-F238E27FC236}">
                <a16:creationId xmlns:a16="http://schemas.microsoft.com/office/drawing/2014/main" id="{19BCCD05-56FE-6B47-E46E-F54B04F68CDA}"/>
              </a:ext>
            </a:extLst>
          </p:cNvPr>
          <p:cNvGrpSpPr/>
          <p:nvPr/>
        </p:nvGrpSpPr>
        <p:grpSpPr>
          <a:xfrm rot="1782173">
            <a:off x="418801" y="851256"/>
            <a:ext cx="181978" cy="173577"/>
            <a:chOff x="4048600" y="570950"/>
            <a:chExt cx="54875" cy="52350"/>
          </a:xfrm>
        </p:grpSpPr>
        <p:sp>
          <p:nvSpPr>
            <p:cNvPr id="35" name="Google Shape;281;p16">
              <a:extLst>
                <a:ext uri="{FF2B5EF4-FFF2-40B4-BE49-F238E27FC236}">
                  <a16:creationId xmlns:a16="http://schemas.microsoft.com/office/drawing/2014/main" id="{F233532B-68B6-4739-EE73-FF71565DC82F}"/>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2;p16">
              <a:extLst>
                <a:ext uri="{FF2B5EF4-FFF2-40B4-BE49-F238E27FC236}">
                  <a16:creationId xmlns:a16="http://schemas.microsoft.com/office/drawing/2014/main" id="{6E35FEBC-D383-5A11-67FD-3C32303C3F83}"/>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3;p16">
              <a:extLst>
                <a:ext uri="{FF2B5EF4-FFF2-40B4-BE49-F238E27FC236}">
                  <a16:creationId xmlns:a16="http://schemas.microsoft.com/office/drawing/2014/main" id="{B7E7E159-E59C-72B0-BEE3-61DE7BF5A496}"/>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4;p16">
              <a:extLst>
                <a:ext uri="{FF2B5EF4-FFF2-40B4-BE49-F238E27FC236}">
                  <a16:creationId xmlns:a16="http://schemas.microsoft.com/office/drawing/2014/main" id="{A9906B2C-ACD7-BE04-9051-D2694F4A145C}"/>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5;p16">
              <a:extLst>
                <a:ext uri="{FF2B5EF4-FFF2-40B4-BE49-F238E27FC236}">
                  <a16:creationId xmlns:a16="http://schemas.microsoft.com/office/drawing/2014/main" id="{15A0C92D-90FB-65EC-DA50-FFF0E6C7110A}"/>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07;p15">
            <a:extLst>
              <a:ext uri="{FF2B5EF4-FFF2-40B4-BE49-F238E27FC236}">
                <a16:creationId xmlns:a16="http://schemas.microsoft.com/office/drawing/2014/main" id="{1992D249-D65A-3423-ADE0-133CB745DAF8}"/>
              </a:ext>
            </a:extLst>
          </p:cNvPr>
          <p:cNvGrpSpPr/>
          <p:nvPr/>
        </p:nvGrpSpPr>
        <p:grpSpPr>
          <a:xfrm>
            <a:off x="485423" y="704682"/>
            <a:ext cx="457204" cy="502929"/>
            <a:chOff x="5668750" y="3383150"/>
            <a:chExt cx="168325" cy="185350"/>
          </a:xfrm>
        </p:grpSpPr>
        <p:sp>
          <p:nvSpPr>
            <p:cNvPr id="41" name="Google Shape;108;p15">
              <a:extLst>
                <a:ext uri="{FF2B5EF4-FFF2-40B4-BE49-F238E27FC236}">
                  <a16:creationId xmlns:a16="http://schemas.microsoft.com/office/drawing/2014/main" id="{5A0A3DE8-F5A3-6CDA-41B1-A0D5FE3E1345}"/>
                </a:ext>
              </a:extLst>
            </p:cNvPr>
            <p:cNvSpPr/>
            <p:nvPr/>
          </p:nvSpPr>
          <p:spPr>
            <a:xfrm>
              <a:off x="5683650" y="3405900"/>
              <a:ext cx="139925" cy="143950"/>
            </a:xfrm>
            <a:custGeom>
              <a:avLst/>
              <a:gdLst/>
              <a:ahLst/>
              <a:cxnLst/>
              <a:rect l="l" t="t" r="r" b="b"/>
              <a:pathLst>
                <a:path w="5597" h="5758" extrusionOk="0">
                  <a:moveTo>
                    <a:pt x="2582" y="1"/>
                  </a:moveTo>
                  <a:cubicBezTo>
                    <a:pt x="2569" y="39"/>
                    <a:pt x="2558" y="78"/>
                    <a:pt x="2545" y="117"/>
                  </a:cubicBezTo>
                  <a:cubicBezTo>
                    <a:pt x="2499" y="262"/>
                    <a:pt x="2465" y="410"/>
                    <a:pt x="2413" y="554"/>
                  </a:cubicBezTo>
                  <a:cubicBezTo>
                    <a:pt x="2366" y="685"/>
                    <a:pt x="2308" y="812"/>
                    <a:pt x="2242" y="935"/>
                  </a:cubicBezTo>
                  <a:cubicBezTo>
                    <a:pt x="2196" y="1020"/>
                    <a:pt x="2148" y="1106"/>
                    <a:pt x="2103" y="1193"/>
                  </a:cubicBezTo>
                  <a:cubicBezTo>
                    <a:pt x="2104" y="1191"/>
                    <a:pt x="2104" y="1190"/>
                    <a:pt x="2104" y="1188"/>
                  </a:cubicBezTo>
                  <a:lnTo>
                    <a:pt x="2104" y="1188"/>
                  </a:lnTo>
                  <a:cubicBezTo>
                    <a:pt x="2066" y="1265"/>
                    <a:pt x="2028" y="1340"/>
                    <a:pt x="1990" y="1417"/>
                  </a:cubicBezTo>
                  <a:cubicBezTo>
                    <a:pt x="1952" y="1494"/>
                    <a:pt x="1913" y="1572"/>
                    <a:pt x="1869" y="1648"/>
                  </a:cubicBezTo>
                  <a:cubicBezTo>
                    <a:pt x="1858" y="1668"/>
                    <a:pt x="1845" y="1690"/>
                    <a:pt x="1832" y="1712"/>
                  </a:cubicBezTo>
                  <a:cubicBezTo>
                    <a:pt x="1820" y="1731"/>
                    <a:pt x="1807" y="1748"/>
                    <a:pt x="1793" y="1766"/>
                  </a:cubicBezTo>
                  <a:cubicBezTo>
                    <a:pt x="1766" y="1803"/>
                    <a:pt x="1736" y="1838"/>
                    <a:pt x="1708" y="1871"/>
                  </a:cubicBezTo>
                  <a:cubicBezTo>
                    <a:pt x="1652" y="1937"/>
                    <a:pt x="1591" y="2000"/>
                    <a:pt x="1528" y="2059"/>
                  </a:cubicBezTo>
                  <a:cubicBezTo>
                    <a:pt x="1462" y="2119"/>
                    <a:pt x="1392" y="2175"/>
                    <a:pt x="1324" y="2232"/>
                  </a:cubicBezTo>
                  <a:cubicBezTo>
                    <a:pt x="1260" y="2287"/>
                    <a:pt x="1192" y="2338"/>
                    <a:pt x="1121" y="2385"/>
                  </a:cubicBezTo>
                  <a:cubicBezTo>
                    <a:pt x="1087" y="2407"/>
                    <a:pt x="1054" y="2429"/>
                    <a:pt x="1018" y="2449"/>
                  </a:cubicBezTo>
                  <a:cubicBezTo>
                    <a:pt x="979" y="2470"/>
                    <a:pt x="938" y="2491"/>
                    <a:pt x="896" y="2509"/>
                  </a:cubicBezTo>
                  <a:cubicBezTo>
                    <a:pt x="819" y="2545"/>
                    <a:pt x="740" y="2578"/>
                    <a:pt x="661" y="2610"/>
                  </a:cubicBezTo>
                  <a:cubicBezTo>
                    <a:pt x="601" y="2634"/>
                    <a:pt x="539" y="2660"/>
                    <a:pt x="477" y="2680"/>
                  </a:cubicBezTo>
                  <a:cubicBezTo>
                    <a:pt x="409" y="2700"/>
                    <a:pt x="341" y="2713"/>
                    <a:pt x="271" y="2720"/>
                  </a:cubicBezTo>
                  <a:cubicBezTo>
                    <a:pt x="203" y="2725"/>
                    <a:pt x="133" y="2728"/>
                    <a:pt x="66" y="2737"/>
                  </a:cubicBezTo>
                  <a:cubicBezTo>
                    <a:pt x="44" y="2742"/>
                    <a:pt x="22" y="2743"/>
                    <a:pt x="1" y="2747"/>
                  </a:cubicBezTo>
                  <a:cubicBezTo>
                    <a:pt x="7" y="2749"/>
                    <a:pt x="12" y="2752"/>
                    <a:pt x="18" y="2754"/>
                  </a:cubicBezTo>
                  <a:cubicBezTo>
                    <a:pt x="116" y="2794"/>
                    <a:pt x="218" y="2825"/>
                    <a:pt x="310" y="2878"/>
                  </a:cubicBezTo>
                  <a:cubicBezTo>
                    <a:pt x="395" y="2928"/>
                    <a:pt x="462" y="3000"/>
                    <a:pt x="540" y="3058"/>
                  </a:cubicBezTo>
                  <a:cubicBezTo>
                    <a:pt x="589" y="3093"/>
                    <a:pt x="637" y="3122"/>
                    <a:pt x="687" y="3151"/>
                  </a:cubicBezTo>
                  <a:cubicBezTo>
                    <a:pt x="734" y="3181"/>
                    <a:pt x="781" y="3215"/>
                    <a:pt x="824" y="3249"/>
                  </a:cubicBezTo>
                  <a:cubicBezTo>
                    <a:pt x="869" y="3288"/>
                    <a:pt x="914" y="3327"/>
                    <a:pt x="958" y="3365"/>
                  </a:cubicBezTo>
                  <a:cubicBezTo>
                    <a:pt x="1007" y="3404"/>
                    <a:pt x="1054" y="3443"/>
                    <a:pt x="1106" y="3480"/>
                  </a:cubicBezTo>
                  <a:lnTo>
                    <a:pt x="1105" y="3480"/>
                  </a:lnTo>
                  <a:cubicBezTo>
                    <a:pt x="1175" y="3530"/>
                    <a:pt x="1246" y="3579"/>
                    <a:pt x="1314" y="3630"/>
                  </a:cubicBezTo>
                  <a:cubicBezTo>
                    <a:pt x="1377" y="3680"/>
                    <a:pt x="1437" y="3733"/>
                    <a:pt x="1495" y="3789"/>
                  </a:cubicBezTo>
                  <a:cubicBezTo>
                    <a:pt x="1611" y="3902"/>
                    <a:pt x="1732" y="4010"/>
                    <a:pt x="1834" y="4136"/>
                  </a:cubicBezTo>
                  <a:cubicBezTo>
                    <a:pt x="1886" y="4201"/>
                    <a:pt x="1933" y="4268"/>
                    <a:pt x="1981" y="4335"/>
                  </a:cubicBezTo>
                  <a:cubicBezTo>
                    <a:pt x="2027" y="4399"/>
                    <a:pt x="2072" y="4465"/>
                    <a:pt x="2113" y="4532"/>
                  </a:cubicBezTo>
                  <a:cubicBezTo>
                    <a:pt x="2203" y="4677"/>
                    <a:pt x="2274" y="4831"/>
                    <a:pt x="2337" y="4987"/>
                  </a:cubicBezTo>
                  <a:cubicBezTo>
                    <a:pt x="2389" y="5116"/>
                    <a:pt x="2431" y="5246"/>
                    <a:pt x="2473" y="5378"/>
                  </a:cubicBezTo>
                  <a:cubicBezTo>
                    <a:pt x="2497" y="5460"/>
                    <a:pt x="2526" y="5538"/>
                    <a:pt x="2551" y="5618"/>
                  </a:cubicBezTo>
                  <a:cubicBezTo>
                    <a:pt x="2563" y="5664"/>
                    <a:pt x="2577" y="5711"/>
                    <a:pt x="2589" y="5757"/>
                  </a:cubicBezTo>
                  <a:cubicBezTo>
                    <a:pt x="2593" y="5732"/>
                    <a:pt x="2595" y="5709"/>
                    <a:pt x="2599" y="5684"/>
                  </a:cubicBezTo>
                  <a:cubicBezTo>
                    <a:pt x="2605" y="5638"/>
                    <a:pt x="2613" y="5593"/>
                    <a:pt x="2620" y="5549"/>
                  </a:cubicBezTo>
                  <a:cubicBezTo>
                    <a:pt x="2628" y="5503"/>
                    <a:pt x="2634" y="5456"/>
                    <a:pt x="2646" y="5410"/>
                  </a:cubicBezTo>
                  <a:cubicBezTo>
                    <a:pt x="2687" y="5236"/>
                    <a:pt x="2747" y="5066"/>
                    <a:pt x="2803" y="4895"/>
                  </a:cubicBezTo>
                  <a:cubicBezTo>
                    <a:pt x="2860" y="4726"/>
                    <a:pt x="2920" y="4556"/>
                    <a:pt x="3007" y="4400"/>
                  </a:cubicBezTo>
                  <a:cubicBezTo>
                    <a:pt x="3050" y="4323"/>
                    <a:pt x="3100" y="4250"/>
                    <a:pt x="3151" y="4178"/>
                  </a:cubicBezTo>
                  <a:cubicBezTo>
                    <a:pt x="3201" y="4110"/>
                    <a:pt x="3253" y="4044"/>
                    <a:pt x="3309" y="3981"/>
                  </a:cubicBezTo>
                  <a:cubicBezTo>
                    <a:pt x="3424" y="3851"/>
                    <a:pt x="3542" y="3724"/>
                    <a:pt x="3671" y="3609"/>
                  </a:cubicBezTo>
                  <a:cubicBezTo>
                    <a:pt x="3803" y="3490"/>
                    <a:pt x="3936" y="3371"/>
                    <a:pt x="4079" y="3266"/>
                  </a:cubicBezTo>
                  <a:cubicBezTo>
                    <a:pt x="4221" y="3163"/>
                    <a:pt x="4373" y="3072"/>
                    <a:pt x="4531" y="2994"/>
                  </a:cubicBezTo>
                  <a:cubicBezTo>
                    <a:pt x="4682" y="2919"/>
                    <a:pt x="4841" y="2860"/>
                    <a:pt x="5002" y="2810"/>
                  </a:cubicBezTo>
                  <a:cubicBezTo>
                    <a:pt x="5078" y="2785"/>
                    <a:pt x="5156" y="2766"/>
                    <a:pt x="5235" y="2748"/>
                  </a:cubicBezTo>
                  <a:cubicBezTo>
                    <a:pt x="5318" y="2726"/>
                    <a:pt x="5404" y="2704"/>
                    <a:pt x="5489" y="2682"/>
                  </a:cubicBezTo>
                  <a:cubicBezTo>
                    <a:pt x="5525" y="2672"/>
                    <a:pt x="5560" y="2664"/>
                    <a:pt x="5596" y="2655"/>
                  </a:cubicBezTo>
                  <a:cubicBezTo>
                    <a:pt x="5559" y="2640"/>
                    <a:pt x="5524" y="2624"/>
                    <a:pt x="5487" y="2610"/>
                  </a:cubicBezTo>
                  <a:cubicBezTo>
                    <a:pt x="5431" y="2589"/>
                    <a:pt x="5375" y="2569"/>
                    <a:pt x="5322" y="2547"/>
                  </a:cubicBezTo>
                  <a:cubicBezTo>
                    <a:pt x="5258" y="2525"/>
                    <a:pt x="5194" y="2505"/>
                    <a:pt x="5132" y="2479"/>
                  </a:cubicBezTo>
                  <a:cubicBezTo>
                    <a:pt x="5056" y="2449"/>
                    <a:pt x="4989" y="2405"/>
                    <a:pt x="4922" y="2364"/>
                  </a:cubicBezTo>
                  <a:cubicBezTo>
                    <a:pt x="4859" y="2325"/>
                    <a:pt x="4793" y="2290"/>
                    <a:pt x="4726" y="2253"/>
                  </a:cubicBezTo>
                  <a:cubicBezTo>
                    <a:pt x="4594" y="2183"/>
                    <a:pt x="4463" y="2107"/>
                    <a:pt x="4341" y="2020"/>
                  </a:cubicBezTo>
                  <a:cubicBezTo>
                    <a:pt x="4212" y="1928"/>
                    <a:pt x="4090" y="1825"/>
                    <a:pt x="3966" y="1727"/>
                  </a:cubicBezTo>
                  <a:cubicBezTo>
                    <a:pt x="3877" y="1654"/>
                    <a:pt x="3785" y="1585"/>
                    <a:pt x="3692" y="1515"/>
                  </a:cubicBezTo>
                  <a:cubicBezTo>
                    <a:pt x="3596" y="1442"/>
                    <a:pt x="3505" y="1366"/>
                    <a:pt x="3415" y="1289"/>
                  </a:cubicBezTo>
                  <a:cubicBezTo>
                    <a:pt x="3335" y="1218"/>
                    <a:pt x="3249" y="1147"/>
                    <a:pt x="3176" y="1067"/>
                  </a:cubicBezTo>
                  <a:cubicBezTo>
                    <a:pt x="3100" y="986"/>
                    <a:pt x="3039" y="895"/>
                    <a:pt x="2980" y="803"/>
                  </a:cubicBezTo>
                  <a:cubicBezTo>
                    <a:pt x="2932" y="729"/>
                    <a:pt x="2881" y="658"/>
                    <a:pt x="2832" y="583"/>
                  </a:cubicBezTo>
                  <a:cubicBezTo>
                    <a:pt x="2793" y="522"/>
                    <a:pt x="2758" y="456"/>
                    <a:pt x="2726" y="390"/>
                  </a:cubicBezTo>
                  <a:cubicBezTo>
                    <a:pt x="2685" y="307"/>
                    <a:pt x="2647" y="221"/>
                    <a:pt x="2619" y="135"/>
                  </a:cubicBezTo>
                  <a:cubicBezTo>
                    <a:pt x="2603" y="89"/>
                    <a:pt x="2592" y="45"/>
                    <a:pt x="2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9;p15">
              <a:extLst>
                <a:ext uri="{FF2B5EF4-FFF2-40B4-BE49-F238E27FC236}">
                  <a16:creationId xmlns:a16="http://schemas.microsoft.com/office/drawing/2014/main" id="{3AE9DBF9-DB73-F3D3-3B46-59066947489D}"/>
                </a:ext>
              </a:extLst>
            </p:cNvPr>
            <p:cNvSpPr/>
            <p:nvPr/>
          </p:nvSpPr>
          <p:spPr>
            <a:xfrm>
              <a:off x="5681100" y="3469600"/>
              <a:ext cx="143000" cy="49925"/>
            </a:xfrm>
            <a:custGeom>
              <a:avLst/>
              <a:gdLst/>
              <a:ahLst/>
              <a:cxnLst/>
              <a:rect l="l" t="t" r="r" b="b"/>
              <a:pathLst>
                <a:path w="5720" h="1997" extrusionOk="0">
                  <a:moveTo>
                    <a:pt x="5623" y="1"/>
                  </a:moveTo>
                  <a:cubicBezTo>
                    <a:pt x="5619" y="1"/>
                    <a:pt x="5615" y="1"/>
                    <a:pt x="5610" y="2"/>
                  </a:cubicBezTo>
                  <a:cubicBezTo>
                    <a:pt x="5547" y="8"/>
                    <a:pt x="5484" y="25"/>
                    <a:pt x="5422" y="38"/>
                  </a:cubicBezTo>
                  <a:cubicBezTo>
                    <a:pt x="5363" y="50"/>
                    <a:pt x="5303" y="58"/>
                    <a:pt x="5243" y="67"/>
                  </a:cubicBezTo>
                  <a:cubicBezTo>
                    <a:pt x="5110" y="85"/>
                    <a:pt x="4981" y="121"/>
                    <a:pt x="4848" y="141"/>
                  </a:cubicBezTo>
                  <a:cubicBezTo>
                    <a:pt x="4716" y="159"/>
                    <a:pt x="4582" y="178"/>
                    <a:pt x="4449" y="199"/>
                  </a:cubicBezTo>
                  <a:cubicBezTo>
                    <a:pt x="4381" y="209"/>
                    <a:pt x="4313" y="220"/>
                    <a:pt x="4244" y="230"/>
                  </a:cubicBezTo>
                  <a:cubicBezTo>
                    <a:pt x="4169" y="241"/>
                    <a:pt x="4092" y="250"/>
                    <a:pt x="4016" y="261"/>
                  </a:cubicBezTo>
                  <a:cubicBezTo>
                    <a:pt x="3948" y="271"/>
                    <a:pt x="3878" y="281"/>
                    <a:pt x="3809" y="292"/>
                  </a:cubicBezTo>
                  <a:cubicBezTo>
                    <a:pt x="3733" y="302"/>
                    <a:pt x="3656" y="310"/>
                    <a:pt x="3578" y="321"/>
                  </a:cubicBezTo>
                  <a:cubicBezTo>
                    <a:pt x="3492" y="331"/>
                    <a:pt x="3405" y="340"/>
                    <a:pt x="3318" y="349"/>
                  </a:cubicBezTo>
                  <a:cubicBezTo>
                    <a:pt x="3232" y="360"/>
                    <a:pt x="3143" y="371"/>
                    <a:pt x="3056" y="380"/>
                  </a:cubicBezTo>
                  <a:cubicBezTo>
                    <a:pt x="2853" y="398"/>
                    <a:pt x="2646" y="401"/>
                    <a:pt x="2440" y="405"/>
                  </a:cubicBezTo>
                  <a:cubicBezTo>
                    <a:pt x="2393" y="406"/>
                    <a:pt x="2345" y="406"/>
                    <a:pt x="2298" y="406"/>
                  </a:cubicBezTo>
                  <a:cubicBezTo>
                    <a:pt x="2251" y="406"/>
                    <a:pt x="2204" y="406"/>
                    <a:pt x="2156" y="406"/>
                  </a:cubicBezTo>
                  <a:cubicBezTo>
                    <a:pt x="2099" y="406"/>
                    <a:pt x="2042" y="407"/>
                    <a:pt x="1985" y="407"/>
                  </a:cubicBezTo>
                  <a:cubicBezTo>
                    <a:pt x="1943" y="407"/>
                    <a:pt x="1900" y="407"/>
                    <a:pt x="1858" y="405"/>
                  </a:cubicBezTo>
                  <a:cubicBezTo>
                    <a:pt x="1783" y="402"/>
                    <a:pt x="1709" y="397"/>
                    <a:pt x="1635" y="397"/>
                  </a:cubicBezTo>
                  <a:cubicBezTo>
                    <a:pt x="1585" y="397"/>
                    <a:pt x="1534" y="399"/>
                    <a:pt x="1484" y="399"/>
                  </a:cubicBezTo>
                  <a:cubicBezTo>
                    <a:pt x="1467" y="399"/>
                    <a:pt x="1451" y="398"/>
                    <a:pt x="1434" y="398"/>
                  </a:cubicBezTo>
                  <a:cubicBezTo>
                    <a:pt x="1338" y="393"/>
                    <a:pt x="1244" y="375"/>
                    <a:pt x="1150" y="361"/>
                  </a:cubicBezTo>
                  <a:cubicBezTo>
                    <a:pt x="1054" y="345"/>
                    <a:pt x="957" y="334"/>
                    <a:pt x="862" y="317"/>
                  </a:cubicBezTo>
                  <a:cubicBezTo>
                    <a:pt x="733" y="294"/>
                    <a:pt x="605" y="267"/>
                    <a:pt x="476" y="236"/>
                  </a:cubicBezTo>
                  <a:cubicBezTo>
                    <a:pt x="409" y="219"/>
                    <a:pt x="341" y="202"/>
                    <a:pt x="274" y="188"/>
                  </a:cubicBezTo>
                  <a:cubicBezTo>
                    <a:pt x="222" y="176"/>
                    <a:pt x="170" y="169"/>
                    <a:pt x="119" y="155"/>
                  </a:cubicBezTo>
                  <a:cubicBezTo>
                    <a:pt x="112" y="154"/>
                    <a:pt x="106" y="153"/>
                    <a:pt x="99" y="153"/>
                  </a:cubicBezTo>
                  <a:cubicBezTo>
                    <a:pt x="59" y="153"/>
                    <a:pt x="21" y="181"/>
                    <a:pt x="12" y="220"/>
                  </a:cubicBezTo>
                  <a:cubicBezTo>
                    <a:pt x="0" y="268"/>
                    <a:pt x="30" y="315"/>
                    <a:pt x="77" y="328"/>
                  </a:cubicBezTo>
                  <a:cubicBezTo>
                    <a:pt x="100" y="334"/>
                    <a:pt x="126" y="339"/>
                    <a:pt x="152" y="345"/>
                  </a:cubicBezTo>
                  <a:cubicBezTo>
                    <a:pt x="159" y="352"/>
                    <a:pt x="165" y="357"/>
                    <a:pt x="173" y="361"/>
                  </a:cubicBezTo>
                  <a:cubicBezTo>
                    <a:pt x="197" y="376"/>
                    <a:pt x="223" y="391"/>
                    <a:pt x="249" y="405"/>
                  </a:cubicBezTo>
                  <a:cubicBezTo>
                    <a:pt x="271" y="418"/>
                    <a:pt x="296" y="427"/>
                    <a:pt x="319" y="437"/>
                  </a:cubicBezTo>
                  <a:cubicBezTo>
                    <a:pt x="363" y="458"/>
                    <a:pt x="404" y="483"/>
                    <a:pt x="448" y="504"/>
                  </a:cubicBezTo>
                  <a:cubicBezTo>
                    <a:pt x="493" y="526"/>
                    <a:pt x="537" y="550"/>
                    <a:pt x="579" y="575"/>
                  </a:cubicBezTo>
                  <a:cubicBezTo>
                    <a:pt x="627" y="604"/>
                    <a:pt x="675" y="634"/>
                    <a:pt x="724" y="662"/>
                  </a:cubicBezTo>
                  <a:cubicBezTo>
                    <a:pt x="773" y="690"/>
                    <a:pt x="822" y="717"/>
                    <a:pt x="869" y="747"/>
                  </a:cubicBezTo>
                  <a:cubicBezTo>
                    <a:pt x="869" y="747"/>
                    <a:pt x="871" y="747"/>
                    <a:pt x="871" y="748"/>
                  </a:cubicBezTo>
                  <a:cubicBezTo>
                    <a:pt x="914" y="776"/>
                    <a:pt x="952" y="804"/>
                    <a:pt x="991" y="834"/>
                  </a:cubicBezTo>
                  <a:cubicBezTo>
                    <a:pt x="1036" y="875"/>
                    <a:pt x="1081" y="915"/>
                    <a:pt x="1127" y="953"/>
                  </a:cubicBezTo>
                  <a:cubicBezTo>
                    <a:pt x="1197" y="1011"/>
                    <a:pt x="1265" y="1073"/>
                    <a:pt x="1334" y="1133"/>
                  </a:cubicBezTo>
                  <a:cubicBezTo>
                    <a:pt x="1369" y="1163"/>
                    <a:pt x="1404" y="1194"/>
                    <a:pt x="1437" y="1227"/>
                  </a:cubicBezTo>
                  <a:cubicBezTo>
                    <a:pt x="1468" y="1258"/>
                    <a:pt x="1498" y="1290"/>
                    <a:pt x="1529" y="1321"/>
                  </a:cubicBezTo>
                  <a:cubicBezTo>
                    <a:pt x="1587" y="1379"/>
                    <a:pt x="1647" y="1433"/>
                    <a:pt x="1707" y="1489"/>
                  </a:cubicBezTo>
                  <a:cubicBezTo>
                    <a:pt x="1740" y="1521"/>
                    <a:pt x="1775" y="1552"/>
                    <a:pt x="1810" y="1582"/>
                  </a:cubicBezTo>
                  <a:cubicBezTo>
                    <a:pt x="1841" y="1608"/>
                    <a:pt x="1872" y="1634"/>
                    <a:pt x="1901" y="1663"/>
                  </a:cubicBezTo>
                  <a:cubicBezTo>
                    <a:pt x="1957" y="1717"/>
                    <a:pt x="2010" y="1774"/>
                    <a:pt x="2064" y="1829"/>
                  </a:cubicBezTo>
                  <a:cubicBezTo>
                    <a:pt x="2066" y="1831"/>
                    <a:pt x="2068" y="1835"/>
                    <a:pt x="2071" y="1836"/>
                  </a:cubicBezTo>
                  <a:cubicBezTo>
                    <a:pt x="2051" y="1852"/>
                    <a:pt x="2040" y="1877"/>
                    <a:pt x="2041" y="1904"/>
                  </a:cubicBezTo>
                  <a:cubicBezTo>
                    <a:pt x="2043" y="1933"/>
                    <a:pt x="2054" y="1959"/>
                    <a:pt x="2077" y="1976"/>
                  </a:cubicBezTo>
                  <a:cubicBezTo>
                    <a:pt x="2101" y="1993"/>
                    <a:pt x="2131" y="1996"/>
                    <a:pt x="2162" y="1996"/>
                  </a:cubicBezTo>
                  <a:cubicBezTo>
                    <a:pt x="2175" y="1996"/>
                    <a:pt x="2187" y="1996"/>
                    <a:pt x="2200" y="1995"/>
                  </a:cubicBezTo>
                  <a:cubicBezTo>
                    <a:pt x="2239" y="1994"/>
                    <a:pt x="2279" y="1994"/>
                    <a:pt x="2318" y="1994"/>
                  </a:cubicBezTo>
                  <a:cubicBezTo>
                    <a:pt x="2372" y="1994"/>
                    <a:pt x="2426" y="1995"/>
                    <a:pt x="2480" y="1995"/>
                  </a:cubicBezTo>
                  <a:cubicBezTo>
                    <a:pt x="2497" y="1995"/>
                    <a:pt x="2514" y="1995"/>
                    <a:pt x="2531" y="1994"/>
                  </a:cubicBezTo>
                  <a:lnTo>
                    <a:pt x="2581" y="1994"/>
                  </a:lnTo>
                  <a:cubicBezTo>
                    <a:pt x="2619" y="1992"/>
                    <a:pt x="2657" y="1991"/>
                    <a:pt x="2695" y="1987"/>
                  </a:cubicBezTo>
                  <a:cubicBezTo>
                    <a:pt x="2732" y="1985"/>
                    <a:pt x="2770" y="1981"/>
                    <a:pt x="2807" y="1978"/>
                  </a:cubicBezTo>
                  <a:cubicBezTo>
                    <a:pt x="2845" y="1974"/>
                    <a:pt x="2884" y="1969"/>
                    <a:pt x="2921" y="1960"/>
                  </a:cubicBezTo>
                  <a:cubicBezTo>
                    <a:pt x="2926" y="1959"/>
                    <a:pt x="2931" y="1959"/>
                    <a:pt x="2936" y="1958"/>
                  </a:cubicBezTo>
                  <a:cubicBezTo>
                    <a:pt x="2992" y="1948"/>
                    <a:pt x="3047" y="1936"/>
                    <a:pt x="3104" y="1926"/>
                  </a:cubicBezTo>
                  <a:cubicBezTo>
                    <a:pt x="3123" y="1922"/>
                    <a:pt x="3143" y="1919"/>
                    <a:pt x="3162" y="1916"/>
                  </a:cubicBezTo>
                  <a:cubicBezTo>
                    <a:pt x="3210" y="1906"/>
                    <a:pt x="3243" y="1864"/>
                    <a:pt x="3236" y="1814"/>
                  </a:cubicBezTo>
                  <a:cubicBezTo>
                    <a:pt x="3235" y="1809"/>
                    <a:pt x="3233" y="1803"/>
                    <a:pt x="3231" y="1797"/>
                  </a:cubicBezTo>
                  <a:cubicBezTo>
                    <a:pt x="3236" y="1792"/>
                    <a:pt x="3240" y="1787"/>
                    <a:pt x="3243" y="1780"/>
                  </a:cubicBezTo>
                  <a:cubicBezTo>
                    <a:pt x="3247" y="1774"/>
                    <a:pt x="3250" y="1766"/>
                    <a:pt x="3251" y="1759"/>
                  </a:cubicBezTo>
                  <a:lnTo>
                    <a:pt x="3251" y="1761"/>
                  </a:lnTo>
                  <a:cubicBezTo>
                    <a:pt x="3251" y="1759"/>
                    <a:pt x="3252" y="1759"/>
                    <a:pt x="3251" y="1758"/>
                  </a:cubicBezTo>
                  <a:cubicBezTo>
                    <a:pt x="3255" y="1753"/>
                    <a:pt x="3258" y="1747"/>
                    <a:pt x="3261" y="1741"/>
                  </a:cubicBezTo>
                  <a:cubicBezTo>
                    <a:pt x="3287" y="1704"/>
                    <a:pt x="3312" y="1669"/>
                    <a:pt x="3335" y="1630"/>
                  </a:cubicBezTo>
                  <a:cubicBezTo>
                    <a:pt x="3361" y="1589"/>
                    <a:pt x="3385" y="1547"/>
                    <a:pt x="3411" y="1504"/>
                  </a:cubicBezTo>
                  <a:cubicBezTo>
                    <a:pt x="3411" y="1503"/>
                    <a:pt x="3412" y="1503"/>
                    <a:pt x="3412" y="1503"/>
                  </a:cubicBezTo>
                  <a:cubicBezTo>
                    <a:pt x="3428" y="1479"/>
                    <a:pt x="3444" y="1459"/>
                    <a:pt x="3462" y="1437"/>
                  </a:cubicBezTo>
                  <a:cubicBezTo>
                    <a:pt x="3489" y="1406"/>
                    <a:pt x="3516" y="1377"/>
                    <a:pt x="3547" y="1349"/>
                  </a:cubicBezTo>
                  <a:cubicBezTo>
                    <a:pt x="3638" y="1268"/>
                    <a:pt x="3723" y="1181"/>
                    <a:pt x="3808" y="1097"/>
                  </a:cubicBezTo>
                  <a:cubicBezTo>
                    <a:pt x="3892" y="1013"/>
                    <a:pt x="3969" y="921"/>
                    <a:pt x="4056" y="840"/>
                  </a:cubicBezTo>
                  <a:cubicBezTo>
                    <a:pt x="4094" y="805"/>
                    <a:pt x="4134" y="774"/>
                    <a:pt x="4175" y="743"/>
                  </a:cubicBezTo>
                  <a:cubicBezTo>
                    <a:pt x="4211" y="719"/>
                    <a:pt x="4249" y="695"/>
                    <a:pt x="4289" y="674"/>
                  </a:cubicBezTo>
                  <a:cubicBezTo>
                    <a:pt x="4330" y="654"/>
                    <a:pt x="4368" y="633"/>
                    <a:pt x="4408" y="614"/>
                  </a:cubicBezTo>
                  <a:cubicBezTo>
                    <a:pt x="4448" y="593"/>
                    <a:pt x="4486" y="570"/>
                    <a:pt x="4526" y="549"/>
                  </a:cubicBezTo>
                  <a:cubicBezTo>
                    <a:pt x="4554" y="534"/>
                    <a:pt x="4584" y="520"/>
                    <a:pt x="4615" y="508"/>
                  </a:cubicBezTo>
                  <a:cubicBezTo>
                    <a:pt x="4697" y="478"/>
                    <a:pt x="4781" y="454"/>
                    <a:pt x="4865" y="430"/>
                  </a:cubicBezTo>
                  <a:cubicBezTo>
                    <a:pt x="4901" y="420"/>
                    <a:pt x="4934" y="407"/>
                    <a:pt x="4969" y="395"/>
                  </a:cubicBezTo>
                  <a:cubicBezTo>
                    <a:pt x="4987" y="389"/>
                    <a:pt x="5006" y="381"/>
                    <a:pt x="5021" y="373"/>
                  </a:cubicBezTo>
                  <a:cubicBezTo>
                    <a:pt x="5053" y="355"/>
                    <a:pt x="5067" y="316"/>
                    <a:pt x="5061" y="279"/>
                  </a:cubicBezTo>
                  <a:cubicBezTo>
                    <a:pt x="5136" y="264"/>
                    <a:pt x="5209" y="249"/>
                    <a:pt x="5284" y="238"/>
                  </a:cubicBezTo>
                  <a:cubicBezTo>
                    <a:pt x="5342" y="231"/>
                    <a:pt x="5402" y="221"/>
                    <a:pt x="5460" y="210"/>
                  </a:cubicBezTo>
                  <a:cubicBezTo>
                    <a:pt x="5518" y="197"/>
                    <a:pt x="5579" y="180"/>
                    <a:pt x="5640" y="175"/>
                  </a:cubicBezTo>
                  <a:cubicBezTo>
                    <a:pt x="5688" y="170"/>
                    <a:pt x="5720" y="118"/>
                    <a:pt x="5712" y="73"/>
                  </a:cubicBezTo>
                  <a:cubicBezTo>
                    <a:pt x="5704" y="29"/>
                    <a:pt x="5666" y="1"/>
                    <a:pt x="5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0;p15">
              <a:extLst>
                <a:ext uri="{FF2B5EF4-FFF2-40B4-BE49-F238E27FC236}">
                  <a16:creationId xmlns:a16="http://schemas.microsoft.com/office/drawing/2014/main" id="{1E13FFA2-7720-E3C0-7304-A536C152B26D}"/>
                </a:ext>
              </a:extLst>
            </p:cNvPr>
            <p:cNvSpPr/>
            <p:nvPr/>
          </p:nvSpPr>
          <p:spPr>
            <a:xfrm>
              <a:off x="5747800" y="3465050"/>
              <a:ext cx="4475" cy="4450"/>
            </a:xfrm>
            <a:custGeom>
              <a:avLst/>
              <a:gdLst/>
              <a:ahLst/>
              <a:cxnLst/>
              <a:rect l="l" t="t" r="r" b="b"/>
              <a:pathLst>
                <a:path w="179" h="178" extrusionOk="0">
                  <a:moveTo>
                    <a:pt x="90" y="1"/>
                  </a:moveTo>
                  <a:cubicBezTo>
                    <a:pt x="89" y="1"/>
                    <a:pt x="88" y="1"/>
                    <a:pt x="88" y="1"/>
                  </a:cubicBezTo>
                  <a:cubicBezTo>
                    <a:pt x="38" y="2"/>
                    <a:pt x="0" y="43"/>
                    <a:pt x="1" y="92"/>
                  </a:cubicBezTo>
                  <a:cubicBezTo>
                    <a:pt x="1" y="138"/>
                    <a:pt x="40" y="178"/>
                    <a:pt x="88" y="178"/>
                  </a:cubicBezTo>
                  <a:cubicBezTo>
                    <a:pt x="89" y="178"/>
                    <a:pt x="91" y="178"/>
                    <a:pt x="92" y="177"/>
                  </a:cubicBezTo>
                  <a:cubicBezTo>
                    <a:pt x="140" y="176"/>
                    <a:pt x="179" y="135"/>
                    <a:pt x="178" y="88"/>
                  </a:cubicBezTo>
                  <a:cubicBezTo>
                    <a:pt x="177" y="40"/>
                    <a:pt x="136"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p15">
              <a:extLst>
                <a:ext uri="{FF2B5EF4-FFF2-40B4-BE49-F238E27FC236}">
                  <a16:creationId xmlns:a16="http://schemas.microsoft.com/office/drawing/2014/main" id="{65BEFA7D-1AA2-AB1D-BF51-BB6E17C8BED1}"/>
                </a:ext>
              </a:extLst>
            </p:cNvPr>
            <p:cNvSpPr/>
            <p:nvPr/>
          </p:nvSpPr>
          <p:spPr>
            <a:xfrm>
              <a:off x="5755375" y="3464400"/>
              <a:ext cx="4500" cy="4425"/>
            </a:xfrm>
            <a:custGeom>
              <a:avLst/>
              <a:gdLst/>
              <a:ahLst/>
              <a:cxnLst/>
              <a:rect l="l" t="t" r="r" b="b"/>
              <a:pathLst>
                <a:path w="180" h="177" extrusionOk="0">
                  <a:moveTo>
                    <a:pt x="90" y="0"/>
                  </a:moveTo>
                  <a:cubicBezTo>
                    <a:pt x="89" y="0"/>
                    <a:pt x="89" y="0"/>
                    <a:pt x="88" y="0"/>
                  </a:cubicBezTo>
                  <a:cubicBezTo>
                    <a:pt x="39" y="1"/>
                    <a:pt x="0" y="42"/>
                    <a:pt x="2" y="91"/>
                  </a:cubicBezTo>
                  <a:cubicBezTo>
                    <a:pt x="3" y="139"/>
                    <a:pt x="43" y="177"/>
                    <a:pt x="89" y="177"/>
                  </a:cubicBezTo>
                  <a:cubicBezTo>
                    <a:pt x="90" y="177"/>
                    <a:pt x="91"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2;p15">
              <a:extLst>
                <a:ext uri="{FF2B5EF4-FFF2-40B4-BE49-F238E27FC236}">
                  <a16:creationId xmlns:a16="http://schemas.microsoft.com/office/drawing/2014/main" id="{3B20560C-2896-A496-F804-6992B120C14A}"/>
                </a:ext>
              </a:extLst>
            </p:cNvPr>
            <p:cNvSpPr/>
            <p:nvPr/>
          </p:nvSpPr>
          <p:spPr>
            <a:xfrm>
              <a:off x="5750475" y="3458725"/>
              <a:ext cx="4475" cy="4425"/>
            </a:xfrm>
            <a:custGeom>
              <a:avLst/>
              <a:gdLst/>
              <a:ahLst/>
              <a:cxnLst/>
              <a:rect l="l" t="t" r="r" b="b"/>
              <a:pathLst>
                <a:path w="179" h="177" extrusionOk="0">
                  <a:moveTo>
                    <a:pt x="90" y="0"/>
                  </a:moveTo>
                  <a:cubicBezTo>
                    <a:pt x="89" y="0"/>
                    <a:pt x="89" y="0"/>
                    <a:pt x="88" y="0"/>
                  </a:cubicBezTo>
                  <a:cubicBezTo>
                    <a:pt x="39" y="1"/>
                    <a:pt x="0" y="42"/>
                    <a:pt x="1" y="91"/>
                  </a:cubicBezTo>
                  <a:cubicBezTo>
                    <a:pt x="2" y="138"/>
                    <a:pt x="42" y="177"/>
                    <a:pt x="88" y="177"/>
                  </a:cubicBezTo>
                  <a:cubicBezTo>
                    <a:pt x="89" y="177"/>
                    <a:pt x="90"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p15">
              <a:extLst>
                <a:ext uri="{FF2B5EF4-FFF2-40B4-BE49-F238E27FC236}">
                  <a16:creationId xmlns:a16="http://schemas.microsoft.com/office/drawing/2014/main" id="{593730AF-FB04-3778-2090-54F9EE066EAC}"/>
                </a:ext>
              </a:extLst>
            </p:cNvPr>
            <p:cNvSpPr/>
            <p:nvPr/>
          </p:nvSpPr>
          <p:spPr>
            <a:xfrm>
              <a:off x="5715150" y="3470650"/>
              <a:ext cx="4525" cy="4450"/>
            </a:xfrm>
            <a:custGeom>
              <a:avLst/>
              <a:gdLst/>
              <a:ahLst/>
              <a:cxnLst/>
              <a:rect l="l" t="t" r="r" b="b"/>
              <a:pathLst>
                <a:path w="181" h="178" extrusionOk="0">
                  <a:moveTo>
                    <a:pt x="92" y="1"/>
                  </a:moveTo>
                  <a:cubicBezTo>
                    <a:pt x="91" y="1"/>
                    <a:pt x="90" y="1"/>
                    <a:pt x="88" y="1"/>
                  </a:cubicBezTo>
                  <a:cubicBezTo>
                    <a:pt x="39" y="2"/>
                    <a:pt x="1" y="43"/>
                    <a:pt x="2" y="91"/>
                  </a:cubicBezTo>
                  <a:cubicBezTo>
                    <a:pt x="2" y="138"/>
                    <a:pt x="42" y="177"/>
                    <a:pt x="91" y="177"/>
                  </a:cubicBezTo>
                  <a:cubicBezTo>
                    <a:pt x="91" y="177"/>
                    <a:pt x="92" y="177"/>
                    <a:pt x="92" y="177"/>
                  </a:cubicBezTo>
                  <a:cubicBezTo>
                    <a:pt x="141" y="176"/>
                    <a:pt x="180" y="135"/>
                    <a:pt x="178" y="87"/>
                  </a:cubicBezTo>
                  <a:cubicBezTo>
                    <a:pt x="177" y="39"/>
                    <a:pt x="138"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4;p15">
              <a:extLst>
                <a:ext uri="{FF2B5EF4-FFF2-40B4-BE49-F238E27FC236}">
                  <a16:creationId xmlns:a16="http://schemas.microsoft.com/office/drawing/2014/main" id="{427AE7FC-EF03-4F70-7549-937094B3FB3D}"/>
                </a:ext>
              </a:extLst>
            </p:cNvPr>
            <p:cNvSpPr/>
            <p:nvPr/>
          </p:nvSpPr>
          <p:spPr>
            <a:xfrm>
              <a:off x="5788875" y="3463475"/>
              <a:ext cx="4500" cy="4425"/>
            </a:xfrm>
            <a:custGeom>
              <a:avLst/>
              <a:gdLst/>
              <a:ahLst/>
              <a:cxnLst/>
              <a:rect l="l" t="t" r="r" b="b"/>
              <a:pathLst>
                <a:path w="180" h="177" extrusionOk="0">
                  <a:moveTo>
                    <a:pt x="90" y="0"/>
                  </a:moveTo>
                  <a:cubicBezTo>
                    <a:pt x="89" y="0"/>
                    <a:pt x="88" y="0"/>
                    <a:pt x="88" y="0"/>
                  </a:cubicBezTo>
                  <a:cubicBezTo>
                    <a:pt x="39" y="1"/>
                    <a:pt x="0" y="42"/>
                    <a:pt x="2" y="90"/>
                  </a:cubicBezTo>
                  <a:cubicBezTo>
                    <a:pt x="2" y="139"/>
                    <a:pt x="42" y="177"/>
                    <a:pt x="90" y="177"/>
                  </a:cubicBezTo>
                  <a:cubicBezTo>
                    <a:pt x="91" y="177"/>
                    <a:pt x="91" y="177"/>
                    <a:pt x="92" y="176"/>
                  </a:cubicBezTo>
                  <a:cubicBezTo>
                    <a:pt x="141" y="175"/>
                    <a:pt x="180" y="134"/>
                    <a:pt x="179" y="86"/>
                  </a:cubicBezTo>
                  <a:cubicBezTo>
                    <a:pt x="178"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5;p15">
              <a:extLst>
                <a:ext uri="{FF2B5EF4-FFF2-40B4-BE49-F238E27FC236}">
                  <a16:creationId xmlns:a16="http://schemas.microsoft.com/office/drawing/2014/main" id="{D81A69A5-4765-F3E2-193D-2632FB534896}"/>
                </a:ext>
              </a:extLst>
            </p:cNvPr>
            <p:cNvSpPr/>
            <p:nvPr/>
          </p:nvSpPr>
          <p:spPr>
            <a:xfrm>
              <a:off x="5729075" y="3403625"/>
              <a:ext cx="47000" cy="43825"/>
            </a:xfrm>
            <a:custGeom>
              <a:avLst/>
              <a:gdLst/>
              <a:ahLst/>
              <a:cxnLst/>
              <a:rect l="l" t="t" r="r" b="b"/>
              <a:pathLst>
                <a:path w="1880" h="1753" extrusionOk="0">
                  <a:moveTo>
                    <a:pt x="1105" y="735"/>
                  </a:moveTo>
                  <a:cubicBezTo>
                    <a:pt x="1105" y="735"/>
                    <a:pt x="1105" y="735"/>
                    <a:pt x="1105" y="735"/>
                  </a:cubicBezTo>
                  <a:lnTo>
                    <a:pt x="1105" y="735"/>
                  </a:lnTo>
                  <a:cubicBezTo>
                    <a:pt x="1105" y="735"/>
                    <a:pt x="1105" y="735"/>
                    <a:pt x="1105" y="735"/>
                  </a:cubicBezTo>
                  <a:close/>
                  <a:moveTo>
                    <a:pt x="708" y="0"/>
                  </a:moveTo>
                  <a:cubicBezTo>
                    <a:pt x="698" y="0"/>
                    <a:pt x="688" y="2"/>
                    <a:pt x="678" y="6"/>
                  </a:cubicBezTo>
                  <a:cubicBezTo>
                    <a:pt x="648" y="17"/>
                    <a:pt x="627" y="43"/>
                    <a:pt x="621" y="74"/>
                  </a:cubicBezTo>
                  <a:cubicBezTo>
                    <a:pt x="617" y="92"/>
                    <a:pt x="616" y="107"/>
                    <a:pt x="615" y="124"/>
                  </a:cubicBezTo>
                  <a:lnTo>
                    <a:pt x="615" y="123"/>
                  </a:lnTo>
                  <a:cubicBezTo>
                    <a:pt x="602" y="227"/>
                    <a:pt x="584" y="329"/>
                    <a:pt x="562" y="430"/>
                  </a:cubicBezTo>
                  <a:cubicBezTo>
                    <a:pt x="543" y="508"/>
                    <a:pt x="522" y="585"/>
                    <a:pt x="498" y="662"/>
                  </a:cubicBezTo>
                  <a:cubicBezTo>
                    <a:pt x="496" y="672"/>
                    <a:pt x="493" y="681"/>
                    <a:pt x="489" y="690"/>
                  </a:cubicBezTo>
                  <a:cubicBezTo>
                    <a:pt x="468" y="697"/>
                    <a:pt x="452" y="713"/>
                    <a:pt x="443" y="734"/>
                  </a:cubicBezTo>
                  <a:cubicBezTo>
                    <a:pt x="430" y="760"/>
                    <a:pt x="433" y="791"/>
                    <a:pt x="446" y="816"/>
                  </a:cubicBezTo>
                  <a:cubicBezTo>
                    <a:pt x="437" y="836"/>
                    <a:pt x="430" y="858"/>
                    <a:pt x="423" y="879"/>
                  </a:cubicBezTo>
                  <a:lnTo>
                    <a:pt x="423" y="879"/>
                  </a:lnTo>
                  <a:cubicBezTo>
                    <a:pt x="413" y="904"/>
                    <a:pt x="401" y="927"/>
                    <a:pt x="389" y="950"/>
                  </a:cubicBezTo>
                  <a:cubicBezTo>
                    <a:pt x="367" y="987"/>
                    <a:pt x="342" y="1024"/>
                    <a:pt x="317" y="1060"/>
                  </a:cubicBezTo>
                  <a:cubicBezTo>
                    <a:pt x="297" y="1085"/>
                    <a:pt x="281" y="1114"/>
                    <a:pt x="266" y="1143"/>
                  </a:cubicBezTo>
                  <a:cubicBezTo>
                    <a:pt x="243" y="1193"/>
                    <a:pt x="225" y="1244"/>
                    <a:pt x="199" y="1293"/>
                  </a:cubicBezTo>
                  <a:cubicBezTo>
                    <a:pt x="192" y="1305"/>
                    <a:pt x="185" y="1317"/>
                    <a:pt x="177" y="1327"/>
                  </a:cubicBezTo>
                  <a:cubicBezTo>
                    <a:pt x="163" y="1343"/>
                    <a:pt x="151" y="1361"/>
                    <a:pt x="136" y="1378"/>
                  </a:cubicBezTo>
                  <a:cubicBezTo>
                    <a:pt x="125" y="1393"/>
                    <a:pt x="112" y="1405"/>
                    <a:pt x="105" y="1422"/>
                  </a:cubicBezTo>
                  <a:cubicBezTo>
                    <a:pt x="104" y="1425"/>
                    <a:pt x="102" y="1429"/>
                    <a:pt x="101" y="1431"/>
                  </a:cubicBezTo>
                  <a:cubicBezTo>
                    <a:pt x="75" y="1436"/>
                    <a:pt x="50" y="1455"/>
                    <a:pt x="39" y="1480"/>
                  </a:cubicBezTo>
                  <a:cubicBezTo>
                    <a:pt x="18" y="1523"/>
                    <a:pt x="42" y="1585"/>
                    <a:pt x="91" y="1596"/>
                  </a:cubicBezTo>
                  <a:cubicBezTo>
                    <a:pt x="95" y="1598"/>
                    <a:pt x="99" y="1599"/>
                    <a:pt x="102" y="1599"/>
                  </a:cubicBezTo>
                  <a:cubicBezTo>
                    <a:pt x="126" y="1606"/>
                    <a:pt x="147" y="1612"/>
                    <a:pt x="171" y="1619"/>
                  </a:cubicBezTo>
                  <a:cubicBezTo>
                    <a:pt x="157" y="1619"/>
                    <a:pt x="143" y="1620"/>
                    <a:pt x="130" y="1621"/>
                  </a:cubicBezTo>
                  <a:cubicBezTo>
                    <a:pt x="123" y="1610"/>
                    <a:pt x="112" y="1601"/>
                    <a:pt x="99" y="1599"/>
                  </a:cubicBezTo>
                  <a:cubicBezTo>
                    <a:pt x="93" y="1598"/>
                    <a:pt x="87" y="1598"/>
                    <a:pt x="82" y="1598"/>
                  </a:cubicBezTo>
                  <a:cubicBezTo>
                    <a:pt x="65" y="1598"/>
                    <a:pt x="50" y="1602"/>
                    <a:pt x="35" y="1612"/>
                  </a:cubicBezTo>
                  <a:cubicBezTo>
                    <a:pt x="24" y="1620"/>
                    <a:pt x="13" y="1630"/>
                    <a:pt x="8" y="1643"/>
                  </a:cubicBezTo>
                  <a:cubicBezTo>
                    <a:pt x="1" y="1662"/>
                    <a:pt x="4" y="1683"/>
                    <a:pt x="19" y="1697"/>
                  </a:cubicBezTo>
                  <a:cubicBezTo>
                    <a:pt x="34" y="1709"/>
                    <a:pt x="55" y="1712"/>
                    <a:pt x="71" y="1717"/>
                  </a:cubicBezTo>
                  <a:cubicBezTo>
                    <a:pt x="86" y="1720"/>
                    <a:pt x="100" y="1723"/>
                    <a:pt x="114" y="1725"/>
                  </a:cubicBezTo>
                  <a:cubicBezTo>
                    <a:pt x="188" y="1736"/>
                    <a:pt x="262" y="1744"/>
                    <a:pt x="337" y="1746"/>
                  </a:cubicBezTo>
                  <a:cubicBezTo>
                    <a:pt x="412" y="1750"/>
                    <a:pt x="487" y="1752"/>
                    <a:pt x="563" y="1752"/>
                  </a:cubicBezTo>
                  <a:cubicBezTo>
                    <a:pt x="591" y="1752"/>
                    <a:pt x="620" y="1752"/>
                    <a:pt x="648" y="1751"/>
                  </a:cubicBezTo>
                  <a:cubicBezTo>
                    <a:pt x="705" y="1750"/>
                    <a:pt x="762" y="1748"/>
                    <a:pt x="819" y="1743"/>
                  </a:cubicBezTo>
                  <a:cubicBezTo>
                    <a:pt x="901" y="1736"/>
                    <a:pt x="981" y="1727"/>
                    <a:pt x="1061" y="1718"/>
                  </a:cubicBezTo>
                  <a:cubicBezTo>
                    <a:pt x="1137" y="1709"/>
                    <a:pt x="1210" y="1692"/>
                    <a:pt x="1287" y="1679"/>
                  </a:cubicBezTo>
                  <a:cubicBezTo>
                    <a:pt x="1337" y="1672"/>
                    <a:pt x="1389" y="1665"/>
                    <a:pt x="1438" y="1653"/>
                  </a:cubicBezTo>
                  <a:cubicBezTo>
                    <a:pt x="1492" y="1642"/>
                    <a:pt x="1544" y="1630"/>
                    <a:pt x="1596" y="1621"/>
                  </a:cubicBezTo>
                  <a:lnTo>
                    <a:pt x="1596" y="1621"/>
                  </a:lnTo>
                  <a:cubicBezTo>
                    <a:pt x="1592" y="1622"/>
                    <a:pt x="1588" y="1622"/>
                    <a:pt x="1585" y="1624"/>
                  </a:cubicBezTo>
                  <a:cubicBezTo>
                    <a:pt x="1635" y="1616"/>
                    <a:pt x="1688" y="1609"/>
                    <a:pt x="1736" y="1594"/>
                  </a:cubicBezTo>
                  <a:cubicBezTo>
                    <a:pt x="1746" y="1591"/>
                    <a:pt x="1753" y="1588"/>
                    <a:pt x="1763" y="1583"/>
                  </a:cubicBezTo>
                  <a:cubicBezTo>
                    <a:pt x="1774" y="1583"/>
                    <a:pt x="1786" y="1583"/>
                    <a:pt x="1798" y="1580"/>
                  </a:cubicBezTo>
                  <a:cubicBezTo>
                    <a:pt x="1820" y="1576"/>
                    <a:pt x="1841" y="1567"/>
                    <a:pt x="1856" y="1549"/>
                  </a:cubicBezTo>
                  <a:cubicBezTo>
                    <a:pt x="1872" y="1531"/>
                    <a:pt x="1879" y="1507"/>
                    <a:pt x="1877" y="1483"/>
                  </a:cubicBezTo>
                  <a:cubicBezTo>
                    <a:pt x="1870" y="1444"/>
                    <a:pt x="1832" y="1406"/>
                    <a:pt x="1790" y="1406"/>
                  </a:cubicBezTo>
                  <a:cubicBezTo>
                    <a:pt x="1786" y="1406"/>
                    <a:pt x="1782" y="1407"/>
                    <a:pt x="1778" y="1407"/>
                  </a:cubicBezTo>
                  <a:cubicBezTo>
                    <a:pt x="1766" y="1408"/>
                    <a:pt x="1752" y="1410"/>
                    <a:pt x="1740" y="1410"/>
                  </a:cubicBezTo>
                  <a:cubicBezTo>
                    <a:pt x="1724" y="1389"/>
                    <a:pt x="1703" y="1374"/>
                    <a:pt x="1680" y="1361"/>
                  </a:cubicBezTo>
                  <a:cubicBezTo>
                    <a:pt x="1651" y="1341"/>
                    <a:pt x="1622" y="1322"/>
                    <a:pt x="1594" y="1302"/>
                  </a:cubicBezTo>
                  <a:lnTo>
                    <a:pt x="1594" y="1302"/>
                  </a:lnTo>
                  <a:cubicBezTo>
                    <a:pt x="1596" y="1305"/>
                    <a:pt x="1600" y="1307"/>
                    <a:pt x="1603" y="1310"/>
                  </a:cubicBezTo>
                  <a:cubicBezTo>
                    <a:pt x="1570" y="1285"/>
                    <a:pt x="1538" y="1260"/>
                    <a:pt x="1505" y="1232"/>
                  </a:cubicBezTo>
                  <a:cubicBezTo>
                    <a:pt x="1481" y="1211"/>
                    <a:pt x="1457" y="1189"/>
                    <a:pt x="1432" y="1166"/>
                  </a:cubicBezTo>
                  <a:lnTo>
                    <a:pt x="1432" y="1166"/>
                  </a:lnTo>
                  <a:cubicBezTo>
                    <a:pt x="1405" y="1138"/>
                    <a:pt x="1377" y="1109"/>
                    <a:pt x="1351" y="1080"/>
                  </a:cubicBezTo>
                  <a:cubicBezTo>
                    <a:pt x="1328" y="1054"/>
                    <a:pt x="1304" y="1027"/>
                    <a:pt x="1283" y="1001"/>
                  </a:cubicBezTo>
                  <a:lnTo>
                    <a:pt x="1283" y="1001"/>
                  </a:lnTo>
                  <a:lnTo>
                    <a:pt x="1285" y="1002"/>
                  </a:lnTo>
                  <a:cubicBezTo>
                    <a:pt x="1283" y="1001"/>
                    <a:pt x="1283" y="1000"/>
                    <a:pt x="1282" y="1000"/>
                  </a:cubicBezTo>
                  <a:cubicBezTo>
                    <a:pt x="1281" y="998"/>
                    <a:pt x="1277" y="996"/>
                    <a:pt x="1276" y="993"/>
                  </a:cubicBezTo>
                  <a:lnTo>
                    <a:pt x="1276" y="993"/>
                  </a:lnTo>
                  <a:lnTo>
                    <a:pt x="1280" y="996"/>
                  </a:lnTo>
                  <a:cubicBezTo>
                    <a:pt x="1249" y="953"/>
                    <a:pt x="1216" y="910"/>
                    <a:pt x="1188" y="866"/>
                  </a:cubicBezTo>
                  <a:cubicBezTo>
                    <a:pt x="1161" y="824"/>
                    <a:pt x="1137" y="784"/>
                    <a:pt x="1111" y="744"/>
                  </a:cubicBezTo>
                  <a:lnTo>
                    <a:pt x="1111" y="744"/>
                  </a:lnTo>
                  <a:cubicBezTo>
                    <a:pt x="1111" y="744"/>
                    <a:pt x="1111" y="744"/>
                    <a:pt x="1111" y="744"/>
                  </a:cubicBezTo>
                  <a:cubicBezTo>
                    <a:pt x="1057" y="651"/>
                    <a:pt x="1004" y="558"/>
                    <a:pt x="960" y="461"/>
                  </a:cubicBezTo>
                  <a:cubicBezTo>
                    <a:pt x="929" y="388"/>
                    <a:pt x="899" y="314"/>
                    <a:pt x="869" y="239"/>
                  </a:cubicBezTo>
                  <a:cubicBezTo>
                    <a:pt x="853" y="201"/>
                    <a:pt x="837" y="164"/>
                    <a:pt x="821" y="126"/>
                  </a:cubicBezTo>
                  <a:cubicBezTo>
                    <a:pt x="807" y="94"/>
                    <a:pt x="797" y="57"/>
                    <a:pt x="773" y="30"/>
                  </a:cubicBezTo>
                  <a:cubicBezTo>
                    <a:pt x="757" y="10"/>
                    <a:pt x="733" y="0"/>
                    <a:pt x="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p15">
              <a:extLst>
                <a:ext uri="{FF2B5EF4-FFF2-40B4-BE49-F238E27FC236}">
                  <a16:creationId xmlns:a16="http://schemas.microsoft.com/office/drawing/2014/main" id="{CB314056-95D0-4A53-E8E0-1676AC127374}"/>
                </a:ext>
              </a:extLst>
            </p:cNvPr>
            <p:cNvSpPr/>
            <p:nvPr/>
          </p:nvSpPr>
          <p:spPr>
            <a:xfrm>
              <a:off x="5668750" y="3383150"/>
              <a:ext cx="168325" cy="185350"/>
            </a:xfrm>
            <a:custGeom>
              <a:avLst/>
              <a:gdLst/>
              <a:ahLst/>
              <a:cxnLst/>
              <a:rect l="l" t="t" r="r" b="b"/>
              <a:pathLst>
                <a:path w="6733" h="7414" extrusionOk="0">
                  <a:moveTo>
                    <a:pt x="2701" y="2102"/>
                  </a:moveTo>
                  <a:cubicBezTo>
                    <a:pt x="2700" y="2103"/>
                    <a:pt x="2700" y="2103"/>
                    <a:pt x="2700" y="2104"/>
                  </a:cubicBezTo>
                  <a:cubicBezTo>
                    <a:pt x="2700" y="2103"/>
                    <a:pt x="2700" y="2103"/>
                    <a:pt x="2701" y="2102"/>
                  </a:cubicBezTo>
                  <a:close/>
                  <a:moveTo>
                    <a:pt x="4939" y="4211"/>
                  </a:moveTo>
                  <a:lnTo>
                    <a:pt x="4939" y="4211"/>
                  </a:lnTo>
                  <a:cubicBezTo>
                    <a:pt x="4939" y="4211"/>
                    <a:pt x="4938" y="4211"/>
                    <a:pt x="4938" y="4212"/>
                  </a:cubicBezTo>
                  <a:lnTo>
                    <a:pt x="4938" y="4212"/>
                  </a:lnTo>
                  <a:cubicBezTo>
                    <a:pt x="4938" y="4212"/>
                    <a:pt x="4939" y="4211"/>
                    <a:pt x="4939" y="4211"/>
                  </a:cubicBezTo>
                  <a:close/>
                  <a:moveTo>
                    <a:pt x="1691" y="4600"/>
                  </a:moveTo>
                  <a:cubicBezTo>
                    <a:pt x="1693" y="4602"/>
                    <a:pt x="1695" y="4603"/>
                    <a:pt x="1697" y="4604"/>
                  </a:cubicBezTo>
                  <a:cubicBezTo>
                    <a:pt x="1694" y="4603"/>
                    <a:pt x="1693" y="4602"/>
                    <a:pt x="1691" y="4600"/>
                  </a:cubicBezTo>
                  <a:close/>
                  <a:moveTo>
                    <a:pt x="2674" y="5752"/>
                  </a:moveTo>
                  <a:cubicBezTo>
                    <a:pt x="2674" y="5752"/>
                    <a:pt x="2674" y="5753"/>
                    <a:pt x="2675" y="5754"/>
                  </a:cubicBezTo>
                  <a:lnTo>
                    <a:pt x="2675" y="5754"/>
                  </a:lnTo>
                  <a:cubicBezTo>
                    <a:pt x="2674" y="5753"/>
                    <a:pt x="2674" y="5752"/>
                    <a:pt x="2674" y="5752"/>
                  </a:cubicBezTo>
                  <a:close/>
                  <a:moveTo>
                    <a:pt x="2946" y="6488"/>
                  </a:moveTo>
                  <a:lnTo>
                    <a:pt x="2946" y="6488"/>
                  </a:lnTo>
                  <a:cubicBezTo>
                    <a:pt x="2947" y="6488"/>
                    <a:pt x="2947" y="6488"/>
                    <a:pt x="2947" y="6489"/>
                  </a:cubicBezTo>
                  <a:lnTo>
                    <a:pt x="2947" y="6489"/>
                  </a:lnTo>
                  <a:cubicBezTo>
                    <a:pt x="2947" y="6488"/>
                    <a:pt x="2947" y="6488"/>
                    <a:pt x="2946" y="6488"/>
                  </a:cubicBezTo>
                  <a:close/>
                  <a:moveTo>
                    <a:pt x="2947" y="6489"/>
                  </a:moveTo>
                  <a:lnTo>
                    <a:pt x="2947" y="6489"/>
                  </a:lnTo>
                  <a:cubicBezTo>
                    <a:pt x="2947" y="6489"/>
                    <a:pt x="2947" y="6490"/>
                    <a:pt x="2947" y="6490"/>
                  </a:cubicBezTo>
                  <a:lnTo>
                    <a:pt x="2947" y="6490"/>
                  </a:lnTo>
                  <a:cubicBezTo>
                    <a:pt x="2947" y="6490"/>
                    <a:pt x="2947" y="6489"/>
                    <a:pt x="2947" y="6489"/>
                  </a:cubicBezTo>
                  <a:close/>
                  <a:moveTo>
                    <a:pt x="3179" y="912"/>
                  </a:moveTo>
                  <a:cubicBezTo>
                    <a:pt x="3189" y="957"/>
                    <a:pt x="3200" y="1000"/>
                    <a:pt x="3216" y="1046"/>
                  </a:cubicBezTo>
                  <a:cubicBezTo>
                    <a:pt x="3245" y="1134"/>
                    <a:pt x="3282" y="1218"/>
                    <a:pt x="3323" y="1301"/>
                  </a:cubicBezTo>
                  <a:cubicBezTo>
                    <a:pt x="3355" y="1367"/>
                    <a:pt x="3390" y="1433"/>
                    <a:pt x="3430" y="1495"/>
                  </a:cubicBezTo>
                  <a:cubicBezTo>
                    <a:pt x="3478" y="1569"/>
                    <a:pt x="3529" y="1640"/>
                    <a:pt x="3577" y="1714"/>
                  </a:cubicBezTo>
                  <a:cubicBezTo>
                    <a:pt x="3637" y="1806"/>
                    <a:pt x="3697" y="1897"/>
                    <a:pt x="3773" y="1979"/>
                  </a:cubicBezTo>
                  <a:cubicBezTo>
                    <a:pt x="3846" y="2058"/>
                    <a:pt x="3932" y="2129"/>
                    <a:pt x="4013" y="2201"/>
                  </a:cubicBezTo>
                  <a:cubicBezTo>
                    <a:pt x="4102" y="2278"/>
                    <a:pt x="4194" y="2353"/>
                    <a:pt x="4289" y="2426"/>
                  </a:cubicBezTo>
                  <a:cubicBezTo>
                    <a:pt x="4382" y="2497"/>
                    <a:pt x="4474" y="2567"/>
                    <a:pt x="4564" y="2639"/>
                  </a:cubicBezTo>
                  <a:cubicBezTo>
                    <a:pt x="4687" y="2737"/>
                    <a:pt x="4809" y="2840"/>
                    <a:pt x="4938" y="2931"/>
                  </a:cubicBezTo>
                  <a:cubicBezTo>
                    <a:pt x="5061" y="3018"/>
                    <a:pt x="5191" y="3094"/>
                    <a:pt x="5324" y="3166"/>
                  </a:cubicBezTo>
                  <a:cubicBezTo>
                    <a:pt x="5391" y="3202"/>
                    <a:pt x="5456" y="3236"/>
                    <a:pt x="5520" y="3275"/>
                  </a:cubicBezTo>
                  <a:cubicBezTo>
                    <a:pt x="5587" y="3316"/>
                    <a:pt x="5654" y="3360"/>
                    <a:pt x="5729" y="3391"/>
                  </a:cubicBezTo>
                  <a:cubicBezTo>
                    <a:pt x="5791" y="3416"/>
                    <a:pt x="5856" y="3436"/>
                    <a:pt x="5919" y="3458"/>
                  </a:cubicBezTo>
                  <a:cubicBezTo>
                    <a:pt x="5974" y="3477"/>
                    <a:pt x="6031" y="3497"/>
                    <a:pt x="6085" y="3517"/>
                  </a:cubicBezTo>
                  <a:cubicBezTo>
                    <a:pt x="6122" y="3532"/>
                    <a:pt x="6157" y="3548"/>
                    <a:pt x="6194" y="3563"/>
                  </a:cubicBezTo>
                  <a:cubicBezTo>
                    <a:pt x="6196" y="3563"/>
                    <a:pt x="6197" y="3564"/>
                    <a:pt x="6198" y="3564"/>
                  </a:cubicBezTo>
                  <a:cubicBezTo>
                    <a:pt x="6159" y="3576"/>
                    <a:pt x="6121" y="3582"/>
                    <a:pt x="6085" y="3594"/>
                  </a:cubicBezTo>
                  <a:cubicBezTo>
                    <a:pt x="6000" y="3616"/>
                    <a:pt x="5914" y="3637"/>
                    <a:pt x="5831" y="3659"/>
                  </a:cubicBezTo>
                  <a:cubicBezTo>
                    <a:pt x="5752" y="3677"/>
                    <a:pt x="5673" y="3697"/>
                    <a:pt x="5598" y="3721"/>
                  </a:cubicBezTo>
                  <a:cubicBezTo>
                    <a:pt x="5436" y="3771"/>
                    <a:pt x="5278" y="3831"/>
                    <a:pt x="5126" y="3905"/>
                  </a:cubicBezTo>
                  <a:cubicBezTo>
                    <a:pt x="4969" y="3983"/>
                    <a:pt x="4816" y="4075"/>
                    <a:pt x="4675" y="4178"/>
                  </a:cubicBezTo>
                  <a:cubicBezTo>
                    <a:pt x="4532" y="4282"/>
                    <a:pt x="4398" y="4401"/>
                    <a:pt x="4267" y="4520"/>
                  </a:cubicBezTo>
                  <a:cubicBezTo>
                    <a:pt x="4138" y="4636"/>
                    <a:pt x="4020" y="4762"/>
                    <a:pt x="3905" y="4892"/>
                  </a:cubicBezTo>
                  <a:cubicBezTo>
                    <a:pt x="3849" y="4955"/>
                    <a:pt x="3797" y="5021"/>
                    <a:pt x="3747" y="5089"/>
                  </a:cubicBezTo>
                  <a:cubicBezTo>
                    <a:pt x="3696" y="5161"/>
                    <a:pt x="3645" y="5234"/>
                    <a:pt x="3603" y="5311"/>
                  </a:cubicBezTo>
                  <a:cubicBezTo>
                    <a:pt x="3516" y="5468"/>
                    <a:pt x="3456" y="5638"/>
                    <a:pt x="3399" y="5806"/>
                  </a:cubicBezTo>
                  <a:cubicBezTo>
                    <a:pt x="3343" y="5978"/>
                    <a:pt x="3283" y="6147"/>
                    <a:pt x="3242" y="6321"/>
                  </a:cubicBezTo>
                  <a:cubicBezTo>
                    <a:pt x="3230" y="6367"/>
                    <a:pt x="3224" y="6414"/>
                    <a:pt x="3216" y="6460"/>
                  </a:cubicBezTo>
                  <a:cubicBezTo>
                    <a:pt x="3209" y="6505"/>
                    <a:pt x="3201" y="6549"/>
                    <a:pt x="3195" y="6595"/>
                  </a:cubicBezTo>
                  <a:cubicBezTo>
                    <a:pt x="3191" y="6620"/>
                    <a:pt x="3189" y="6644"/>
                    <a:pt x="3185" y="6669"/>
                  </a:cubicBezTo>
                  <a:lnTo>
                    <a:pt x="3147" y="6530"/>
                  </a:lnTo>
                  <a:cubicBezTo>
                    <a:pt x="3122" y="6448"/>
                    <a:pt x="3094" y="6368"/>
                    <a:pt x="3068" y="6287"/>
                  </a:cubicBezTo>
                  <a:lnTo>
                    <a:pt x="3068" y="6287"/>
                  </a:lnTo>
                  <a:cubicBezTo>
                    <a:pt x="3068" y="6288"/>
                    <a:pt x="3069" y="6289"/>
                    <a:pt x="3069" y="6289"/>
                  </a:cubicBezTo>
                  <a:cubicBezTo>
                    <a:pt x="3026" y="6158"/>
                    <a:pt x="2985" y="6027"/>
                    <a:pt x="2933" y="5898"/>
                  </a:cubicBezTo>
                  <a:cubicBezTo>
                    <a:pt x="2870" y="5742"/>
                    <a:pt x="2799" y="5588"/>
                    <a:pt x="2709" y="5443"/>
                  </a:cubicBezTo>
                  <a:cubicBezTo>
                    <a:pt x="2668" y="5376"/>
                    <a:pt x="2623" y="5310"/>
                    <a:pt x="2577" y="5246"/>
                  </a:cubicBezTo>
                  <a:cubicBezTo>
                    <a:pt x="2529" y="5179"/>
                    <a:pt x="2482" y="5112"/>
                    <a:pt x="2430" y="5047"/>
                  </a:cubicBezTo>
                  <a:cubicBezTo>
                    <a:pt x="2328" y="4921"/>
                    <a:pt x="2207" y="4813"/>
                    <a:pt x="2091" y="4700"/>
                  </a:cubicBezTo>
                  <a:cubicBezTo>
                    <a:pt x="2033" y="4644"/>
                    <a:pt x="1973" y="4591"/>
                    <a:pt x="1910" y="4541"/>
                  </a:cubicBezTo>
                  <a:cubicBezTo>
                    <a:pt x="1842" y="4490"/>
                    <a:pt x="1771" y="4441"/>
                    <a:pt x="1700" y="4391"/>
                  </a:cubicBezTo>
                  <a:lnTo>
                    <a:pt x="1702" y="4391"/>
                  </a:lnTo>
                  <a:cubicBezTo>
                    <a:pt x="1650" y="4354"/>
                    <a:pt x="1602" y="4316"/>
                    <a:pt x="1554" y="4276"/>
                  </a:cubicBezTo>
                  <a:cubicBezTo>
                    <a:pt x="1509" y="4239"/>
                    <a:pt x="1465" y="4199"/>
                    <a:pt x="1420" y="4161"/>
                  </a:cubicBezTo>
                  <a:cubicBezTo>
                    <a:pt x="1377" y="4126"/>
                    <a:pt x="1330" y="4092"/>
                    <a:pt x="1282" y="4063"/>
                  </a:cubicBezTo>
                  <a:cubicBezTo>
                    <a:pt x="1233" y="4033"/>
                    <a:pt x="1184" y="4004"/>
                    <a:pt x="1136" y="3971"/>
                  </a:cubicBezTo>
                  <a:cubicBezTo>
                    <a:pt x="1058" y="3911"/>
                    <a:pt x="991" y="3839"/>
                    <a:pt x="906" y="3790"/>
                  </a:cubicBezTo>
                  <a:cubicBezTo>
                    <a:pt x="814" y="3736"/>
                    <a:pt x="712" y="3705"/>
                    <a:pt x="614" y="3666"/>
                  </a:cubicBezTo>
                  <a:cubicBezTo>
                    <a:pt x="608" y="3663"/>
                    <a:pt x="602" y="3661"/>
                    <a:pt x="597" y="3658"/>
                  </a:cubicBezTo>
                  <a:cubicBezTo>
                    <a:pt x="618" y="3654"/>
                    <a:pt x="640" y="3653"/>
                    <a:pt x="664" y="3649"/>
                  </a:cubicBezTo>
                  <a:cubicBezTo>
                    <a:pt x="731" y="3640"/>
                    <a:pt x="800" y="3636"/>
                    <a:pt x="868" y="3631"/>
                  </a:cubicBezTo>
                  <a:cubicBezTo>
                    <a:pt x="938" y="3625"/>
                    <a:pt x="1006" y="3611"/>
                    <a:pt x="1074" y="3591"/>
                  </a:cubicBezTo>
                  <a:cubicBezTo>
                    <a:pt x="1136" y="3571"/>
                    <a:pt x="1198" y="3545"/>
                    <a:pt x="1258" y="3522"/>
                  </a:cubicBezTo>
                  <a:cubicBezTo>
                    <a:pt x="1338" y="3489"/>
                    <a:pt x="1417" y="3456"/>
                    <a:pt x="1494" y="3420"/>
                  </a:cubicBezTo>
                  <a:cubicBezTo>
                    <a:pt x="1536" y="3403"/>
                    <a:pt x="1577" y="3382"/>
                    <a:pt x="1615" y="3360"/>
                  </a:cubicBezTo>
                  <a:cubicBezTo>
                    <a:pt x="1651" y="3341"/>
                    <a:pt x="1685" y="3318"/>
                    <a:pt x="1718" y="3296"/>
                  </a:cubicBezTo>
                  <a:cubicBezTo>
                    <a:pt x="1790" y="3249"/>
                    <a:pt x="1857" y="3198"/>
                    <a:pt x="1921" y="3143"/>
                  </a:cubicBezTo>
                  <a:cubicBezTo>
                    <a:pt x="1990" y="3086"/>
                    <a:pt x="2059" y="3031"/>
                    <a:pt x="2125" y="2971"/>
                  </a:cubicBezTo>
                  <a:cubicBezTo>
                    <a:pt x="2188" y="2911"/>
                    <a:pt x="2249" y="2848"/>
                    <a:pt x="2306" y="2782"/>
                  </a:cubicBezTo>
                  <a:cubicBezTo>
                    <a:pt x="2333" y="2749"/>
                    <a:pt x="2363" y="2714"/>
                    <a:pt x="2390" y="2677"/>
                  </a:cubicBezTo>
                  <a:cubicBezTo>
                    <a:pt x="2404" y="2660"/>
                    <a:pt x="2418" y="2642"/>
                    <a:pt x="2429" y="2624"/>
                  </a:cubicBezTo>
                  <a:cubicBezTo>
                    <a:pt x="2442" y="2601"/>
                    <a:pt x="2455" y="2579"/>
                    <a:pt x="2467" y="2559"/>
                  </a:cubicBezTo>
                  <a:cubicBezTo>
                    <a:pt x="2511" y="2484"/>
                    <a:pt x="2549" y="2405"/>
                    <a:pt x="2588" y="2328"/>
                  </a:cubicBezTo>
                  <a:cubicBezTo>
                    <a:pt x="2625" y="2252"/>
                    <a:pt x="2663" y="2176"/>
                    <a:pt x="2701" y="2100"/>
                  </a:cubicBezTo>
                  <a:lnTo>
                    <a:pt x="2701" y="2100"/>
                  </a:lnTo>
                  <a:cubicBezTo>
                    <a:pt x="2701" y="2100"/>
                    <a:pt x="2701" y="2101"/>
                    <a:pt x="2701" y="2102"/>
                  </a:cubicBezTo>
                  <a:lnTo>
                    <a:pt x="2701" y="2102"/>
                  </a:lnTo>
                  <a:cubicBezTo>
                    <a:pt x="2746" y="2016"/>
                    <a:pt x="2793" y="1932"/>
                    <a:pt x="2839" y="1846"/>
                  </a:cubicBezTo>
                  <a:cubicBezTo>
                    <a:pt x="2905" y="1723"/>
                    <a:pt x="2963" y="1597"/>
                    <a:pt x="3010" y="1465"/>
                  </a:cubicBezTo>
                  <a:cubicBezTo>
                    <a:pt x="3062" y="1321"/>
                    <a:pt x="3096" y="1174"/>
                    <a:pt x="3142" y="1029"/>
                  </a:cubicBezTo>
                  <a:cubicBezTo>
                    <a:pt x="3155" y="989"/>
                    <a:pt x="3167" y="950"/>
                    <a:pt x="3179" y="912"/>
                  </a:cubicBezTo>
                  <a:close/>
                  <a:moveTo>
                    <a:pt x="3196" y="0"/>
                  </a:moveTo>
                  <a:cubicBezTo>
                    <a:pt x="3186" y="44"/>
                    <a:pt x="3175" y="87"/>
                    <a:pt x="3167" y="129"/>
                  </a:cubicBezTo>
                  <a:cubicBezTo>
                    <a:pt x="3167" y="131"/>
                    <a:pt x="3165" y="131"/>
                    <a:pt x="3167" y="133"/>
                  </a:cubicBezTo>
                  <a:cubicBezTo>
                    <a:pt x="3165" y="134"/>
                    <a:pt x="3167" y="135"/>
                    <a:pt x="3165" y="137"/>
                  </a:cubicBezTo>
                  <a:cubicBezTo>
                    <a:pt x="3157" y="184"/>
                    <a:pt x="3142" y="232"/>
                    <a:pt x="3132" y="281"/>
                  </a:cubicBezTo>
                  <a:lnTo>
                    <a:pt x="3132" y="283"/>
                  </a:lnTo>
                  <a:lnTo>
                    <a:pt x="3132" y="284"/>
                  </a:lnTo>
                  <a:cubicBezTo>
                    <a:pt x="3126" y="315"/>
                    <a:pt x="3121" y="349"/>
                    <a:pt x="3116" y="380"/>
                  </a:cubicBezTo>
                  <a:cubicBezTo>
                    <a:pt x="3107" y="420"/>
                    <a:pt x="3096" y="458"/>
                    <a:pt x="3085" y="496"/>
                  </a:cubicBezTo>
                  <a:lnTo>
                    <a:pt x="3076" y="524"/>
                  </a:lnTo>
                  <a:cubicBezTo>
                    <a:pt x="3060" y="611"/>
                    <a:pt x="3045" y="699"/>
                    <a:pt x="3027" y="787"/>
                  </a:cubicBezTo>
                  <a:cubicBezTo>
                    <a:pt x="3027" y="787"/>
                    <a:pt x="3027" y="787"/>
                    <a:pt x="3028" y="786"/>
                  </a:cubicBezTo>
                  <a:lnTo>
                    <a:pt x="3028" y="786"/>
                  </a:lnTo>
                  <a:cubicBezTo>
                    <a:pt x="3003" y="894"/>
                    <a:pt x="2965" y="999"/>
                    <a:pt x="2932" y="1105"/>
                  </a:cubicBezTo>
                  <a:cubicBezTo>
                    <a:pt x="2901" y="1212"/>
                    <a:pt x="2873" y="1320"/>
                    <a:pt x="2836" y="1427"/>
                  </a:cubicBezTo>
                  <a:cubicBezTo>
                    <a:pt x="2795" y="1535"/>
                    <a:pt x="2745" y="1641"/>
                    <a:pt x="2691" y="1743"/>
                  </a:cubicBezTo>
                  <a:lnTo>
                    <a:pt x="2693" y="1742"/>
                  </a:lnTo>
                  <a:lnTo>
                    <a:pt x="2693" y="1742"/>
                  </a:lnTo>
                  <a:cubicBezTo>
                    <a:pt x="2688" y="1749"/>
                    <a:pt x="2686" y="1755"/>
                    <a:pt x="2682" y="1762"/>
                  </a:cubicBezTo>
                  <a:lnTo>
                    <a:pt x="2683" y="1760"/>
                  </a:lnTo>
                  <a:lnTo>
                    <a:pt x="2683" y="1760"/>
                  </a:lnTo>
                  <a:cubicBezTo>
                    <a:pt x="2625" y="1867"/>
                    <a:pt x="2566" y="1974"/>
                    <a:pt x="2512" y="2082"/>
                  </a:cubicBezTo>
                  <a:cubicBezTo>
                    <a:pt x="2461" y="2181"/>
                    <a:pt x="2413" y="2279"/>
                    <a:pt x="2362" y="2377"/>
                  </a:cubicBezTo>
                  <a:cubicBezTo>
                    <a:pt x="2328" y="2438"/>
                    <a:pt x="2297" y="2499"/>
                    <a:pt x="2258" y="2556"/>
                  </a:cubicBezTo>
                  <a:cubicBezTo>
                    <a:pt x="2218" y="2610"/>
                    <a:pt x="2175" y="2662"/>
                    <a:pt x="2131" y="2713"/>
                  </a:cubicBezTo>
                  <a:cubicBezTo>
                    <a:pt x="2088" y="2760"/>
                    <a:pt x="2043" y="2806"/>
                    <a:pt x="1995" y="2849"/>
                  </a:cubicBezTo>
                  <a:cubicBezTo>
                    <a:pt x="1946" y="2891"/>
                    <a:pt x="1897" y="2933"/>
                    <a:pt x="1848" y="2976"/>
                  </a:cubicBezTo>
                  <a:lnTo>
                    <a:pt x="1847" y="2976"/>
                  </a:lnTo>
                  <a:cubicBezTo>
                    <a:pt x="1763" y="3045"/>
                    <a:pt x="1676" y="3112"/>
                    <a:pt x="1583" y="3174"/>
                  </a:cubicBezTo>
                  <a:lnTo>
                    <a:pt x="1582" y="3174"/>
                  </a:lnTo>
                  <a:cubicBezTo>
                    <a:pt x="1539" y="3200"/>
                    <a:pt x="1496" y="3224"/>
                    <a:pt x="1451" y="3246"/>
                  </a:cubicBezTo>
                  <a:cubicBezTo>
                    <a:pt x="1386" y="3277"/>
                    <a:pt x="1317" y="3307"/>
                    <a:pt x="1249" y="3334"/>
                  </a:cubicBezTo>
                  <a:cubicBezTo>
                    <a:pt x="1177" y="3364"/>
                    <a:pt x="1105" y="3394"/>
                    <a:pt x="1033" y="3419"/>
                  </a:cubicBezTo>
                  <a:cubicBezTo>
                    <a:pt x="997" y="3431"/>
                    <a:pt x="960" y="3440"/>
                    <a:pt x="921" y="3447"/>
                  </a:cubicBezTo>
                  <a:lnTo>
                    <a:pt x="920" y="3447"/>
                  </a:lnTo>
                  <a:cubicBezTo>
                    <a:pt x="897" y="3451"/>
                    <a:pt x="874" y="3453"/>
                    <a:pt x="851" y="3456"/>
                  </a:cubicBezTo>
                  <a:lnTo>
                    <a:pt x="805" y="3467"/>
                  </a:lnTo>
                  <a:cubicBezTo>
                    <a:pt x="761" y="3477"/>
                    <a:pt x="717" y="3484"/>
                    <a:pt x="672" y="3492"/>
                  </a:cubicBezTo>
                  <a:cubicBezTo>
                    <a:pt x="625" y="3499"/>
                    <a:pt x="578" y="3508"/>
                    <a:pt x="532" y="3517"/>
                  </a:cubicBezTo>
                  <a:cubicBezTo>
                    <a:pt x="460" y="3530"/>
                    <a:pt x="388" y="3543"/>
                    <a:pt x="318" y="3556"/>
                  </a:cubicBezTo>
                  <a:cubicBezTo>
                    <a:pt x="318" y="3556"/>
                    <a:pt x="316" y="3556"/>
                    <a:pt x="316" y="3555"/>
                  </a:cubicBezTo>
                  <a:cubicBezTo>
                    <a:pt x="296" y="3559"/>
                    <a:pt x="278" y="3562"/>
                    <a:pt x="258" y="3565"/>
                  </a:cubicBezTo>
                  <a:cubicBezTo>
                    <a:pt x="262" y="3564"/>
                    <a:pt x="266" y="3564"/>
                    <a:pt x="269" y="3562"/>
                  </a:cubicBezTo>
                  <a:lnTo>
                    <a:pt x="269" y="3562"/>
                  </a:lnTo>
                  <a:cubicBezTo>
                    <a:pt x="181" y="3577"/>
                    <a:pt x="89" y="3596"/>
                    <a:pt x="0" y="3612"/>
                  </a:cubicBezTo>
                  <a:cubicBezTo>
                    <a:pt x="1" y="3612"/>
                    <a:pt x="1" y="3612"/>
                    <a:pt x="3" y="3613"/>
                  </a:cubicBezTo>
                  <a:lnTo>
                    <a:pt x="0" y="3613"/>
                  </a:lnTo>
                  <a:cubicBezTo>
                    <a:pt x="77" y="3638"/>
                    <a:pt x="154" y="3665"/>
                    <a:pt x="228" y="3696"/>
                  </a:cubicBezTo>
                  <a:cubicBezTo>
                    <a:pt x="242" y="3701"/>
                    <a:pt x="256" y="3708"/>
                    <a:pt x="267" y="3714"/>
                  </a:cubicBezTo>
                  <a:cubicBezTo>
                    <a:pt x="306" y="3730"/>
                    <a:pt x="345" y="3747"/>
                    <a:pt x="382" y="3766"/>
                  </a:cubicBezTo>
                  <a:cubicBezTo>
                    <a:pt x="455" y="3796"/>
                    <a:pt x="528" y="3824"/>
                    <a:pt x="604" y="3854"/>
                  </a:cubicBezTo>
                  <a:cubicBezTo>
                    <a:pt x="672" y="3881"/>
                    <a:pt x="741" y="3905"/>
                    <a:pt x="805" y="3937"/>
                  </a:cubicBezTo>
                  <a:cubicBezTo>
                    <a:pt x="822" y="3948"/>
                    <a:pt x="839" y="3958"/>
                    <a:pt x="856" y="3969"/>
                  </a:cubicBezTo>
                  <a:cubicBezTo>
                    <a:pt x="917" y="4019"/>
                    <a:pt x="974" y="4075"/>
                    <a:pt x="1038" y="4121"/>
                  </a:cubicBezTo>
                  <a:cubicBezTo>
                    <a:pt x="1108" y="4170"/>
                    <a:pt x="1183" y="4211"/>
                    <a:pt x="1253" y="4258"/>
                  </a:cubicBezTo>
                  <a:cubicBezTo>
                    <a:pt x="1326" y="4313"/>
                    <a:pt x="1392" y="4375"/>
                    <a:pt x="1463" y="4433"/>
                  </a:cubicBezTo>
                  <a:cubicBezTo>
                    <a:pt x="1536" y="4493"/>
                    <a:pt x="1612" y="4546"/>
                    <a:pt x="1690" y="4599"/>
                  </a:cubicBezTo>
                  <a:lnTo>
                    <a:pt x="1690" y="4599"/>
                  </a:lnTo>
                  <a:cubicBezTo>
                    <a:pt x="1689" y="4599"/>
                    <a:pt x="1688" y="4598"/>
                    <a:pt x="1686" y="4598"/>
                  </a:cubicBezTo>
                  <a:lnTo>
                    <a:pt x="1686" y="4598"/>
                  </a:lnTo>
                  <a:cubicBezTo>
                    <a:pt x="1765" y="4654"/>
                    <a:pt x="1841" y="4710"/>
                    <a:pt x="1912" y="4777"/>
                  </a:cubicBezTo>
                  <a:cubicBezTo>
                    <a:pt x="1974" y="4834"/>
                    <a:pt x="2036" y="4895"/>
                    <a:pt x="2098" y="4954"/>
                  </a:cubicBezTo>
                  <a:cubicBezTo>
                    <a:pt x="2156" y="5010"/>
                    <a:pt x="2213" y="5066"/>
                    <a:pt x="2264" y="5125"/>
                  </a:cubicBezTo>
                  <a:cubicBezTo>
                    <a:pt x="2315" y="5186"/>
                    <a:pt x="2362" y="5251"/>
                    <a:pt x="2409" y="5315"/>
                  </a:cubicBezTo>
                  <a:cubicBezTo>
                    <a:pt x="2451" y="5376"/>
                    <a:pt x="2494" y="5436"/>
                    <a:pt x="2535" y="5500"/>
                  </a:cubicBezTo>
                  <a:lnTo>
                    <a:pt x="2535" y="5500"/>
                  </a:lnTo>
                  <a:cubicBezTo>
                    <a:pt x="2535" y="5500"/>
                    <a:pt x="2535" y="5500"/>
                    <a:pt x="2535" y="5500"/>
                  </a:cubicBezTo>
                  <a:lnTo>
                    <a:pt x="2535" y="5500"/>
                  </a:lnTo>
                  <a:cubicBezTo>
                    <a:pt x="2586" y="5581"/>
                    <a:pt x="2634" y="5667"/>
                    <a:pt x="2675" y="5755"/>
                  </a:cubicBezTo>
                  <a:lnTo>
                    <a:pt x="2675" y="5755"/>
                  </a:lnTo>
                  <a:cubicBezTo>
                    <a:pt x="2675" y="5754"/>
                    <a:pt x="2675" y="5754"/>
                    <a:pt x="2675" y="5754"/>
                  </a:cubicBezTo>
                  <a:lnTo>
                    <a:pt x="2675" y="5754"/>
                  </a:lnTo>
                  <a:cubicBezTo>
                    <a:pt x="2711" y="5831"/>
                    <a:pt x="2746" y="5909"/>
                    <a:pt x="2779" y="5990"/>
                  </a:cubicBezTo>
                  <a:cubicBezTo>
                    <a:pt x="2808" y="6064"/>
                    <a:pt x="2836" y="6142"/>
                    <a:pt x="2860" y="6219"/>
                  </a:cubicBezTo>
                  <a:lnTo>
                    <a:pt x="2859" y="6219"/>
                  </a:lnTo>
                  <a:cubicBezTo>
                    <a:pt x="2889" y="6311"/>
                    <a:pt x="2919" y="6402"/>
                    <a:pt x="2949" y="6493"/>
                  </a:cubicBezTo>
                  <a:cubicBezTo>
                    <a:pt x="2948" y="6492"/>
                    <a:pt x="2948" y="6491"/>
                    <a:pt x="2947" y="6490"/>
                  </a:cubicBezTo>
                  <a:lnTo>
                    <a:pt x="2947" y="6490"/>
                  </a:lnTo>
                  <a:cubicBezTo>
                    <a:pt x="2986" y="6611"/>
                    <a:pt x="3020" y="6734"/>
                    <a:pt x="3049" y="6857"/>
                  </a:cubicBezTo>
                  <a:cubicBezTo>
                    <a:pt x="3058" y="6885"/>
                    <a:pt x="3066" y="6913"/>
                    <a:pt x="3075" y="6941"/>
                  </a:cubicBezTo>
                  <a:cubicBezTo>
                    <a:pt x="3105" y="7028"/>
                    <a:pt x="3128" y="7117"/>
                    <a:pt x="3156" y="7207"/>
                  </a:cubicBezTo>
                  <a:cubicBezTo>
                    <a:pt x="3169" y="7253"/>
                    <a:pt x="3185" y="7300"/>
                    <a:pt x="3199" y="7347"/>
                  </a:cubicBezTo>
                  <a:cubicBezTo>
                    <a:pt x="3205" y="7370"/>
                    <a:pt x="3214" y="7391"/>
                    <a:pt x="3221" y="7413"/>
                  </a:cubicBezTo>
                  <a:cubicBezTo>
                    <a:pt x="3230" y="7348"/>
                    <a:pt x="3242" y="7284"/>
                    <a:pt x="3252" y="7219"/>
                  </a:cubicBezTo>
                  <a:cubicBezTo>
                    <a:pt x="3264" y="7135"/>
                    <a:pt x="3276" y="7049"/>
                    <a:pt x="3288" y="6965"/>
                  </a:cubicBezTo>
                  <a:cubicBezTo>
                    <a:pt x="3303" y="6867"/>
                    <a:pt x="3322" y="6770"/>
                    <a:pt x="3340" y="6672"/>
                  </a:cubicBezTo>
                  <a:cubicBezTo>
                    <a:pt x="3358" y="6577"/>
                    <a:pt x="3384" y="6482"/>
                    <a:pt x="3409" y="6388"/>
                  </a:cubicBezTo>
                  <a:cubicBezTo>
                    <a:pt x="3410" y="6379"/>
                    <a:pt x="3412" y="6369"/>
                    <a:pt x="3414" y="6359"/>
                  </a:cubicBezTo>
                  <a:cubicBezTo>
                    <a:pt x="3427" y="6302"/>
                    <a:pt x="3443" y="6245"/>
                    <a:pt x="3460" y="6190"/>
                  </a:cubicBezTo>
                  <a:cubicBezTo>
                    <a:pt x="3469" y="6157"/>
                    <a:pt x="3479" y="6126"/>
                    <a:pt x="3487" y="6093"/>
                  </a:cubicBezTo>
                  <a:cubicBezTo>
                    <a:pt x="3488" y="6085"/>
                    <a:pt x="3492" y="6078"/>
                    <a:pt x="3497" y="6072"/>
                  </a:cubicBezTo>
                  <a:cubicBezTo>
                    <a:pt x="3503" y="6053"/>
                    <a:pt x="3509" y="6037"/>
                    <a:pt x="3514" y="6018"/>
                  </a:cubicBezTo>
                  <a:cubicBezTo>
                    <a:pt x="3550" y="5907"/>
                    <a:pt x="3587" y="5795"/>
                    <a:pt x="3628" y="5685"/>
                  </a:cubicBezTo>
                  <a:lnTo>
                    <a:pt x="3628" y="5685"/>
                  </a:lnTo>
                  <a:cubicBezTo>
                    <a:pt x="3627" y="5685"/>
                    <a:pt x="3627" y="5685"/>
                    <a:pt x="3627" y="5685"/>
                  </a:cubicBezTo>
                  <a:lnTo>
                    <a:pt x="3627" y="5685"/>
                  </a:lnTo>
                  <a:cubicBezTo>
                    <a:pt x="3661" y="5596"/>
                    <a:pt x="3699" y="5509"/>
                    <a:pt x="3741" y="5423"/>
                  </a:cubicBezTo>
                  <a:cubicBezTo>
                    <a:pt x="3776" y="5360"/>
                    <a:pt x="3814" y="5299"/>
                    <a:pt x="3855" y="5239"/>
                  </a:cubicBezTo>
                  <a:cubicBezTo>
                    <a:pt x="3936" y="5127"/>
                    <a:pt x="4022" y="5020"/>
                    <a:pt x="4117" y="4917"/>
                  </a:cubicBezTo>
                  <a:lnTo>
                    <a:pt x="4117" y="4917"/>
                  </a:lnTo>
                  <a:cubicBezTo>
                    <a:pt x="4115" y="4919"/>
                    <a:pt x="4113" y="4921"/>
                    <a:pt x="4112" y="4922"/>
                  </a:cubicBezTo>
                  <a:cubicBezTo>
                    <a:pt x="4191" y="4838"/>
                    <a:pt x="4271" y="4753"/>
                    <a:pt x="4356" y="4673"/>
                  </a:cubicBezTo>
                  <a:cubicBezTo>
                    <a:pt x="4444" y="4593"/>
                    <a:pt x="4533" y="4515"/>
                    <a:pt x="4623" y="4439"/>
                  </a:cubicBezTo>
                  <a:cubicBezTo>
                    <a:pt x="4675" y="4396"/>
                    <a:pt x="4728" y="4353"/>
                    <a:pt x="4783" y="4314"/>
                  </a:cubicBezTo>
                  <a:cubicBezTo>
                    <a:pt x="4835" y="4278"/>
                    <a:pt x="4886" y="4246"/>
                    <a:pt x="4938" y="4212"/>
                  </a:cubicBezTo>
                  <a:lnTo>
                    <a:pt x="4938" y="4212"/>
                  </a:lnTo>
                  <a:cubicBezTo>
                    <a:pt x="4937" y="4212"/>
                    <a:pt x="4936" y="4212"/>
                    <a:pt x="4935" y="4212"/>
                  </a:cubicBezTo>
                  <a:cubicBezTo>
                    <a:pt x="5037" y="4148"/>
                    <a:pt x="5141" y="4091"/>
                    <a:pt x="5252" y="4040"/>
                  </a:cubicBezTo>
                  <a:cubicBezTo>
                    <a:pt x="5371" y="3985"/>
                    <a:pt x="5491" y="3937"/>
                    <a:pt x="5615" y="3897"/>
                  </a:cubicBezTo>
                  <a:cubicBezTo>
                    <a:pt x="5701" y="3871"/>
                    <a:pt x="5785" y="3849"/>
                    <a:pt x="5871" y="3828"/>
                  </a:cubicBezTo>
                  <a:cubicBezTo>
                    <a:pt x="5940" y="3812"/>
                    <a:pt x="6011" y="3793"/>
                    <a:pt x="6081" y="3775"/>
                  </a:cubicBezTo>
                  <a:cubicBezTo>
                    <a:pt x="6165" y="3745"/>
                    <a:pt x="6250" y="3716"/>
                    <a:pt x="6335" y="3689"/>
                  </a:cubicBezTo>
                  <a:lnTo>
                    <a:pt x="6335" y="3689"/>
                  </a:lnTo>
                  <a:lnTo>
                    <a:pt x="6323" y="3693"/>
                  </a:lnTo>
                  <a:cubicBezTo>
                    <a:pt x="6374" y="3677"/>
                    <a:pt x="6424" y="3664"/>
                    <a:pt x="6476" y="3650"/>
                  </a:cubicBezTo>
                  <a:lnTo>
                    <a:pt x="6473" y="3650"/>
                  </a:lnTo>
                  <a:cubicBezTo>
                    <a:pt x="6476" y="3650"/>
                    <a:pt x="6478" y="3649"/>
                    <a:pt x="6480" y="3649"/>
                  </a:cubicBezTo>
                  <a:lnTo>
                    <a:pt x="6482" y="3649"/>
                  </a:lnTo>
                  <a:lnTo>
                    <a:pt x="6483" y="3647"/>
                  </a:lnTo>
                  <a:lnTo>
                    <a:pt x="6486" y="3647"/>
                  </a:lnTo>
                  <a:cubicBezTo>
                    <a:pt x="6514" y="3639"/>
                    <a:pt x="6544" y="3631"/>
                    <a:pt x="6573" y="3623"/>
                  </a:cubicBezTo>
                  <a:cubicBezTo>
                    <a:pt x="6575" y="3622"/>
                    <a:pt x="6576" y="3622"/>
                    <a:pt x="6579" y="3622"/>
                  </a:cubicBezTo>
                  <a:cubicBezTo>
                    <a:pt x="6609" y="3612"/>
                    <a:pt x="6640" y="3602"/>
                    <a:pt x="6671" y="3593"/>
                  </a:cubicBezTo>
                  <a:lnTo>
                    <a:pt x="6672" y="3592"/>
                  </a:lnTo>
                  <a:cubicBezTo>
                    <a:pt x="6690" y="3587"/>
                    <a:pt x="6707" y="3581"/>
                    <a:pt x="6725" y="3576"/>
                  </a:cubicBezTo>
                  <a:cubicBezTo>
                    <a:pt x="6726" y="3577"/>
                    <a:pt x="6727" y="3577"/>
                    <a:pt x="6728" y="3577"/>
                  </a:cubicBezTo>
                  <a:cubicBezTo>
                    <a:pt x="6730" y="3577"/>
                    <a:pt x="6732" y="3576"/>
                    <a:pt x="6733" y="3576"/>
                  </a:cubicBezTo>
                  <a:cubicBezTo>
                    <a:pt x="6706" y="3566"/>
                    <a:pt x="6678" y="3555"/>
                    <a:pt x="6651" y="3543"/>
                  </a:cubicBezTo>
                  <a:cubicBezTo>
                    <a:pt x="6609" y="3525"/>
                    <a:pt x="6568" y="3508"/>
                    <a:pt x="6525" y="3490"/>
                  </a:cubicBezTo>
                  <a:lnTo>
                    <a:pt x="6523" y="3490"/>
                  </a:lnTo>
                  <a:cubicBezTo>
                    <a:pt x="6486" y="3476"/>
                    <a:pt x="6449" y="3463"/>
                    <a:pt x="6412" y="3447"/>
                  </a:cubicBezTo>
                  <a:lnTo>
                    <a:pt x="6410" y="3447"/>
                  </a:lnTo>
                  <a:cubicBezTo>
                    <a:pt x="6367" y="3437"/>
                    <a:pt x="6326" y="3426"/>
                    <a:pt x="6285" y="3411"/>
                  </a:cubicBezTo>
                  <a:cubicBezTo>
                    <a:pt x="6253" y="3399"/>
                    <a:pt x="6221" y="3384"/>
                    <a:pt x="6188" y="3372"/>
                  </a:cubicBezTo>
                  <a:cubicBezTo>
                    <a:pt x="6151" y="3355"/>
                    <a:pt x="6110" y="3342"/>
                    <a:pt x="6072" y="3329"/>
                  </a:cubicBezTo>
                  <a:cubicBezTo>
                    <a:pt x="6032" y="3315"/>
                    <a:pt x="5992" y="3301"/>
                    <a:pt x="5951" y="3286"/>
                  </a:cubicBezTo>
                  <a:cubicBezTo>
                    <a:pt x="5911" y="3271"/>
                    <a:pt x="5871" y="3259"/>
                    <a:pt x="5830" y="3245"/>
                  </a:cubicBezTo>
                  <a:cubicBezTo>
                    <a:pt x="5795" y="3233"/>
                    <a:pt x="5762" y="3218"/>
                    <a:pt x="5728" y="3202"/>
                  </a:cubicBezTo>
                  <a:cubicBezTo>
                    <a:pt x="5727" y="3200"/>
                    <a:pt x="5727" y="3200"/>
                    <a:pt x="5726" y="3200"/>
                  </a:cubicBezTo>
                  <a:cubicBezTo>
                    <a:pt x="5723" y="3199"/>
                    <a:pt x="5722" y="3199"/>
                    <a:pt x="5721" y="3198"/>
                  </a:cubicBezTo>
                  <a:cubicBezTo>
                    <a:pt x="5658" y="3161"/>
                    <a:pt x="5598" y="3121"/>
                    <a:pt x="5535" y="3084"/>
                  </a:cubicBezTo>
                  <a:cubicBezTo>
                    <a:pt x="5481" y="3053"/>
                    <a:pt x="5426" y="3026"/>
                    <a:pt x="5372" y="2996"/>
                  </a:cubicBezTo>
                  <a:cubicBezTo>
                    <a:pt x="5256" y="2933"/>
                    <a:pt x="5139" y="2864"/>
                    <a:pt x="5031" y="2789"/>
                  </a:cubicBezTo>
                  <a:cubicBezTo>
                    <a:pt x="4844" y="2652"/>
                    <a:pt x="4668" y="2502"/>
                    <a:pt x="4484" y="2361"/>
                  </a:cubicBezTo>
                  <a:cubicBezTo>
                    <a:pt x="4390" y="2288"/>
                    <a:pt x="4294" y="2215"/>
                    <a:pt x="4204" y="2140"/>
                  </a:cubicBezTo>
                  <a:cubicBezTo>
                    <a:pt x="4124" y="2073"/>
                    <a:pt x="4047" y="2005"/>
                    <a:pt x="3969" y="1933"/>
                  </a:cubicBezTo>
                  <a:cubicBezTo>
                    <a:pt x="3933" y="1898"/>
                    <a:pt x="3897" y="1863"/>
                    <a:pt x="3865" y="1825"/>
                  </a:cubicBezTo>
                  <a:cubicBezTo>
                    <a:pt x="3818" y="1769"/>
                    <a:pt x="3778" y="1711"/>
                    <a:pt x="3740" y="1651"/>
                  </a:cubicBezTo>
                  <a:cubicBezTo>
                    <a:pt x="3711" y="1607"/>
                    <a:pt x="3683" y="1563"/>
                    <a:pt x="3654" y="1521"/>
                  </a:cubicBezTo>
                  <a:cubicBezTo>
                    <a:pt x="3628" y="1481"/>
                    <a:pt x="3599" y="1441"/>
                    <a:pt x="3573" y="1402"/>
                  </a:cubicBezTo>
                  <a:cubicBezTo>
                    <a:pt x="3528" y="1328"/>
                    <a:pt x="3488" y="1253"/>
                    <a:pt x="3452" y="1176"/>
                  </a:cubicBezTo>
                  <a:cubicBezTo>
                    <a:pt x="3423" y="1115"/>
                    <a:pt x="3397" y="1056"/>
                    <a:pt x="3378" y="992"/>
                  </a:cubicBezTo>
                  <a:cubicBezTo>
                    <a:pt x="3344" y="886"/>
                    <a:pt x="3322" y="775"/>
                    <a:pt x="3300" y="666"/>
                  </a:cubicBezTo>
                  <a:cubicBezTo>
                    <a:pt x="3295" y="641"/>
                    <a:pt x="3291" y="619"/>
                    <a:pt x="3288" y="594"/>
                  </a:cubicBezTo>
                  <a:cubicBezTo>
                    <a:pt x="3286" y="587"/>
                    <a:pt x="3282" y="578"/>
                    <a:pt x="3281" y="571"/>
                  </a:cubicBezTo>
                  <a:cubicBezTo>
                    <a:pt x="3271" y="545"/>
                    <a:pt x="3265" y="516"/>
                    <a:pt x="3259" y="491"/>
                  </a:cubicBezTo>
                  <a:cubicBezTo>
                    <a:pt x="3242" y="414"/>
                    <a:pt x="3237" y="336"/>
                    <a:pt x="3228" y="259"/>
                  </a:cubicBezTo>
                  <a:cubicBezTo>
                    <a:pt x="3225" y="237"/>
                    <a:pt x="3221" y="212"/>
                    <a:pt x="3219" y="189"/>
                  </a:cubicBezTo>
                  <a:cubicBezTo>
                    <a:pt x="3217" y="185"/>
                    <a:pt x="3217" y="182"/>
                    <a:pt x="3217" y="179"/>
                  </a:cubicBezTo>
                  <a:cubicBezTo>
                    <a:pt x="3215" y="155"/>
                    <a:pt x="3212" y="130"/>
                    <a:pt x="3210" y="108"/>
                  </a:cubicBezTo>
                  <a:cubicBezTo>
                    <a:pt x="3205" y="72"/>
                    <a:pt x="3200" y="36"/>
                    <a:pt x="31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74;p16">
            <a:extLst>
              <a:ext uri="{FF2B5EF4-FFF2-40B4-BE49-F238E27FC236}">
                <a16:creationId xmlns:a16="http://schemas.microsoft.com/office/drawing/2014/main" id="{5E567DEF-A3E9-30ED-194B-91F18DC0D09C}"/>
              </a:ext>
            </a:extLst>
          </p:cNvPr>
          <p:cNvGrpSpPr/>
          <p:nvPr/>
        </p:nvGrpSpPr>
        <p:grpSpPr>
          <a:xfrm rot="1782198">
            <a:off x="8376115" y="533323"/>
            <a:ext cx="181954" cy="173577"/>
            <a:chOff x="4048600" y="570950"/>
            <a:chExt cx="54875" cy="52350"/>
          </a:xfrm>
        </p:grpSpPr>
        <p:sp>
          <p:nvSpPr>
            <p:cNvPr id="51" name="Google Shape;275;p16">
              <a:extLst>
                <a:ext uri="{FF2B5EF4-FFF2-40B4-BE49-F238E27FC236}">
                  <a16:creationId xmlns:a16="http://schemas.microsoft.com/office/drawing/2014/main" id="{248172D1-1986-AB7E-E355-13457F089B77}"/>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6;p16">
              <a:extLst>
                <a:ext uri="{FF2B5EF4-FFF2-40B4-BE49-F238E27FC236}">
                  <a16:creationId xmlns:a16="http://schemas.microsoft.com/office/drawing/2014/main" id="{09E718AD-4B52-E685-1C6C-04AE11936C10}"/>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7;p16">
              <a:extLst>
                <a:ext uri="{FF2B5EF4-FFF2-40B4-BE49-F238E27FC236}">
                  <a16:creationId xmlns:a16="http://schemas.microsoft.com/office/drawing/2014/main" id="{00F0AC0C-2FAF-BCDC-B789-440730D54063}"/>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8;p16">
              <a:extLst>
                <a:ext uri="{FF2B5EF4-FFF2-40B4-BE49-F238E27FC236}">
                  <a16:creationId xmlns:a16="http://schemas.microsoft.com/office/drawing/2014/main" id="{E6A793BA-0A04-ACA0-386B-A0E6C973B1D9}"/>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9;p16">
              <a:extLst>
                <a:ext uri="{FF2B5EF4-FFF2-40B4-BE49-F238E27FC236}">
                  <a16:creationId xmlns:a16="http://schemas.microsoft.com/office/drawing/2014/main" id="{9D0ACEF5-6107-0E8D-2CCE-BFEC247E4427}"/>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280;p16">
            <a:extLst>
              <a:ext uri="{FF2B5EF4-FFF2-40B4-BE49-F238E27FC236}">
                <a16:creationId xmlns:a16="http://schemas.microsoft.com/office/drawing/2014/main" id="{756E448D-C948-15C7-E84F-BD12F5E06847}"/>
              </a:ext>
            </a:extLst>
          </p:cNvPr>
          <p:cNvGrpSpPr/>
          <p:nvPr/>
        </p:nvGrpSpPr>
        <p:grpSpPr>
          <a:xfrm rot="1782173">
            <a:off x="8474692" y="930428"/>
            <a:ext cx="181978" cy="173577"/>
            <a:chOff x="4048600" y="570950"/>
            <a:chExt cx="54875" cy="52350"/>
          </a:xfrm>
        </p:grpSpPr>
        <p:sp>
          <p:nvSpPr>
            <p:cNvPr id="57" name="Google Shape;281;p16">
              <a:extLst>
                <a:ext uri="{FF2B5EF4-FFF2-40B4-BE49-F238E27FC236}">
                  <a16:creationId xmlns:a16="http://schemas.microsoft.com/office/drawing/2014/main" id="{5E3458E4-6C92-D2E6-7988-20458147EE7D}"/>
                </a:ext>
              </a:extLst>
            </p:cNvPr>
            <p:cNvSpPr/>
            <p:nvPr/>
          </p:nvSpPr>
          <p:spPr>
            <a:xfrm>
              <a:off x="4052750" y="572025"/>
              <a:ext cx="46250" cy="50100"/>
            </a:xfrm>
            <a:custGeom>
              <a:avLst/>
              <a:gdLst/>
              <a:ahLst/>
              <a:cxnLst/>
              <a:rect l="l" t="t" r="r" b="b"/>
              <a:pathLst>
                <a:path w="1850" h="2004" extrusionOk="0">
                  <a:moveTo>
                    <a:pt x="1010" y="0"/>
                  </a:moveTo>
                  <a:cubicBezTo>
                    <a:pt x="998" y="0"/>
                    <a:pt x="987" y="0"/>
                    <a:pt x="975" y="1"/>
                  </a:cubicBezTo>
                  <a:cubicBezTo>
                    <a:pt x="912" y="3"/>
                    <a:pt x="848" y="11"/>
                    <a:pt x="786" y="29"/>
                  </a:cubicBezTo>
                  <a:cubicBezTo>
                    <a:pt x="740" y="42"/>
                    <a:pt x="694" y="58"/>
                    <a:pt x="649" y="75"/>
                  </a:cubicBezTo>
                  <a:cubicBezTo>
                    <a:pt x="598" y="95"/>
                    <a:pt x="547" y="117"/>
                    <a:pt x="497" y="144"/>
                  </a:cubicBezTo>
                  <a:cubicBezTo>
                    <a:pt x="457" y="166"/>
                    <a:pt x="419" y="189"/>
                    <a:pt x="382" y="215"/>
                  </a:cubicBezTo>
                  <a:cubicBezTo>
                    <a:pt x="336" y="248"/>
                    <a:pt x="297" y="284"/>
                    <a:pt x="260" y="325"/>
                  </a:cubicBezTo>
                  <a:cubicBezTo>
                    <a:pt x="224" y="365"/>
                    <a:pt x="190" y="410"/>
                    <a:pt x="164" y="456"/>
                  </a:cubicBezTo>
                  <a:cubicBezTo>
                    <a:pt x="129" y="515"/>
                    <a:pt x="103" y="576"/>
                    <a:pt x="80" y="642"/>
                  </a:cubicBezTo>
                  <a:cubicBezTo>
                    <a:pt x="33" y="772"/>
                    <a:pt x="7" y="909"/>
                    <a:pt x="1" y="1047"/>
                  </a:cubicBezTo>
                  <a:cubicBezTo>
                    <a:pt x="0" y="1082"/>
                    <a:pt x="0" y="1117"/>
                    <a:pt x="2" y="1151"/>
                  </a:cubicBezTo>
                  <a:cubicBezTo>
                    <a:pt x="1" y="1197"/>
                    <a:pt x="2" y="1245"/>
                    <a:pt x="10" y="1290"/>
                  </a:cubicBezTo>
                  <a:cubicBezTo>
                    <a:pt x="19" y="1350"/>
                    <a:pt x="32" y="1407"/>
                    <a:pt x="53" y="1462"/>
                  </a:cubicBezTo>
                  <a:cubicBezTo>
                    <a:pt x="77" y="1525"/>
                    <a:pt x="107" y="1582"/>
                    <a:pt x="142" y="1639"/>
                  </a:cubicBezTo>
                  <a:cubicBezTo>
                    <a:pt x="182" y="1698"/>
                    <a:pt x="232" y="1751"/>
                    <a:pt x="285" y="1800"/>
                  </a:cubicBezTo>
                  <a:cubicBezTo>
                    <a:pt x="327" y="1839"/>
                    <a:pt x="377" y="1873"/>
                    <a:pt x="426" y="1899"/>
                  </a:cubicBezTo>
                  <a:cubicBezTo>
                    <a:pt x="542" y="1959"/>
                    <a:pt x="661" y="1994"/>
                    <a:pt x="787" y="2001"/>
                  </a:cubicBezTo>
                  <a:cubicBezTo>
                    <a:pt x="800" y="2002"/>
                    <a:pt x="812" y="2002"/>
                    <a:pt x="827" y="2003"/>
                  </a:cubicBezTo>
                  <a:cubicBezTo>
                    <a:pt x="935" y="2003"/>
                    <a:pt x="1043" y="1975"/>
                    <a:pt x="1142" y="1938"/>
                  </a:cubicBezTo>
                  <a:cubicBezTo>
                    <a:pt x="1210" y="1912"/>
                    <a:pt x="1276" y="1882"/>
                    <a:pt x="1339" y="1846"/>
                  </a:cubicBezTo>
                  <a:cubicBezTo>
                    <a:pt x="1383" y="1820"/>
                    <a:pt x="1429" y="1793"/>
                    <a:pt x="1471" y="1761"/>
                  </a:cubicBezTo>
                  <a:cubicBezTo>
                    <a:pt x="1526" y="1716"/>
                    <a:pt x="1576" y="1670"/>
                    <a:pt x="1624" y="1617"/>
                  </a:cubicBezTo>
                  <a:cubicBezTo>
                    <a:pt x="1700" y="1531"/>
                    <a:pt x="1759" y="1425"/>
                    <a:pt x="1793" y="1315"/>
                  </a:cubicBezTo>
                  <a:cubicBezTo>
                    <a:pt x="1827" y="1212"/>
                    <a:pt x="1848" y="1105"/>
                    <a:pt x="1849" y="997"/>
                  </a:cubicBezTo>
                  <a:cubicBezTo>
                    <a:pt x="1849" y="878"/>
                    <a:pt x="1833" y="758"/>
                    <a:pt x="1791" y="646"/>
                  </a:cubicBezTo>
                  <a:cubicBezTo>
                    <a:pt x="1776" y="607"/>
                    <a:pt x="1760" y="571"/>
                    <a:pt x="1740" y="535"/>
                  </a:cubicBezTo>
                  <a:cubicBezTo>
                    <a:pt x="1739" y="533"/>
                    <a:pt x="1739" y="531"/>
                    <a:pt x="1738" y="528"/>
                  </a:cubicBezTo>
                  <a:cubicBezTo>
                    <a:pt x="1700" y="417"/>
                    <a:pt x="1633" y="318"/>
                    <a:pt x="1549" y="235"/>
                  </a:cubicBezTo>
                  <a:cubicBezTo>
                    <a:pt x="1533" y="219"/>
                    <a:pt x="1513" y="205"/>
                    <a:pt x="1493" y="193"/>
                  </a:cubicBezTo>
                  <a:cubicBezTo>
                    <a:pt x="1478" y="184"/>
                    <a:pt x="1464" y="175"/>
                    <a:pt x="1449" y="166"/>
                  </a:cubicBezTo>
                  <a:cubicBezTo>
                    <a:pt x="1408" y="127"/>
                    <a:pt x="1362" y="94"/>
                    <a:pt x="1310" y="70"/>
                  </a:cubicBezTo>
                  <a:cubicBezTo>
                    <a:pt x="1215" y="28"/>
                    <a:pt x="1113"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2;p16">
              <a:extLst>
                <a:ext uri="{FF2B5EF4-FFF2-40B4-BE49-F238E27FC236}">
                  <a16:creationId xmlns:a16="http://schemas.microsoft.com/office/drawing/2014/main" id="{194B9F5E-2D7B-52C5-DE72-DFA40B56FB4A}"/>
                </a:ext>
              </a:extLst>
            </p:cNvPr>
            <p:cNvSpPr/>
            <p:nvPr/>
          </p:nvSpPr>
          <p:spPr>
            <a:xfrm>
              <a:off x="4056750" y="601175"/>
              <a:ext cx="39150" cy="18075"/>
            </a:xfrm>
            <a:custGeom>
              <a:avLst/>
              <a:gdLst/>
              <a:ahLst/>
              <a:cxnLst/>
              <a:rect l="l" t="t" r="r" b="b"/>
              <a:pathLst>
                <a:path w="1566" h="723" extrusionOk="0">
                  <a:moveTo>
                    <a:pt x="726" y="1"/>
                  </a:moveTo>
                  <a:cubicBezTo>
                    <a:pt x="683" y="1"/>
                    <a:pt x="639" y="3"/>
                    <a:pt x="597" y="9"/>
                  </a:cubicBezTo>
                  <a:cubicBezTo>
                    <a:pt x="504" y="21"/>
                    <a:pt x="415" y="51"/>
                    <a:pt x="331" y="92"/>
                  </a:cubicBezTo>
                  <a:cubicBezTo>
                    <a:pt x="271" y="121"/>
                    <a:pt x="210" y="158"/>
                    <a:pt x="161" y="204"/>
                  </a:cubicBezTo>
                  <a:cubicBezTo>
                    <a:pt x="108" y="251"/>
                    <a:pt x="57" y="307"/>
                    <a:pt x="29" y="374"/>
                  </a:cubicBezTo>
                  <a:cubicBezTo>
                    <a:pt x="11" y="416"/>
                    <a:pt x="0" y="464"/>
                    <a:pt x="19" y="509"/>
                  </a:cubicBezTo>
                  <a:cubicBezTo>
                    <a:pt x="31" y="534"/>
                    <a:pt x="49" y="551"/>
                    <a:pt x="70" y="567"/>
                  </a:cubicBezTo>
                  <a:cubicBezTo>
                    <a:pt x="78" y="572"/>
                    <a:pt x="88" y="572"/>
                    <a:pt x="95" y="575"/>
                  </a:cubicBezTo>
                  <a:cubicBezTo>
                    <a:pt x="108" y="597"/>
                    <a:pt x="125" y="616"/>
                    <a:pt x="147" y="628"/>
                  </a:cubicBezTo>
                  <a:cubicBezTo>
                    <a:pt x="155" y="632"/>
                    <a:pt x="163" y="635"/>
                    <a:pt x="171" y="638"/>
                  </a:cubicBezTo>
                  <a:cubicBezTo>
                    <a:pt x="176" y="645"/>
                    <a:pt x="182" y="652"/>
                    <a:pt x="188" y="660"/>
                  </a:cubicBezTo>
                  <a:cubicBezTo>
                    <a:pt x="198" y="671"/>
                    <a:pt x="208" y="681"/>
                    <a:pt x="223" y="690"/>
                  </a:cubicBezTo>
                  <a:cubicBezTo>
                    <a:pt x="239" y="697"/>
                    <a:pt x="258" y="709"/>
                    <a:pt x="277" y="712"/>
                  </a:cubicBezTo>
                  <a:cubicBezTo>
                    <a:pt x="301" y="716"/>
                    <a:pt x="327" y="723"/>
                    <a:pt x="354" y="723"/>
                  </a:cubicBezTo>
                  <a:lnTo>
                    <a:pt x="368" y="723"/>
                  </a:lnTo>
                  <a:cubicBezTo>
                    <a:pt x="394" y="722"/>
                    <a:pt x="420" y="721"/>
                    <a:pt x="445" y="715"/>
                  </a:cubicBezTo>
                  <a:cubicBezTo>
                    <a:pt x="477" y="710"/>
                    <a:pt x="508" y="702"/>
                    <a:pt x="539" y="695"/>
                  </a:cubicBezTo>
                  <a:cubicBezTo>
                    <a:pt x="547" y="695"/>
                    <a:pt x="555" y="695"/>
                    <a:pt x="563" y="695"/>
                  </a:cubicBezTo>
                  <a:cubicBezTo>
                    <a:pt x="587" y="695"/>
                    <a:pt x="611" y="694"/>
                    <a:pt x="635" y="692"/>
                  </a:cubicBezTo>
                  <a:cubicBezTo>
                    <a:pt x="653" y="707"/>
                    <a:pt x="674" y="716"/>
                    <a:pt x="699" y="716"/>
                  </a:cubicBezTo>
                  <a:cubicBezTo>
                    <a:pt x="701" y="716"/>
                    <a:pt x="704" y="716"/>
                    <a:pt x="707" y="715"/>
                  </a:cubicBezTo>
                  <a:cubicBezTo>
                    <a:pt x="754" y="711"/>
                    <a:pt x="800" y="697"/>
                    <a:pt x="844" y="686"/>
                  </a:cubicBezTo>
                  <a:cubicBezTo>
                    <a:pt x="877" y="676"/>
                    <a:pt x="910" y="668"/>
                    <a:pt x="942" y="659"/>
                  </a:cubicBezTo>
                  <a:cubicBezTo>
                    <a:pt x="982" y="647"/>
                    <a:pt x="1024" y="635"/>
                    <a:pt x="1065" y="623"/>
                  </a:cubicBezTo>
                  <a:lnTo>
                    <a:pt x="1111" y="611"/>
                  </a:lnTo>
                  <a:cubicBezTo>
                    <a:pt x="1172" y="598"/>
                    <a:pt x="1231" y="585"/>
                    <a:pt x="1292" y="572"/>
                  </a:cubicBezTo>
                  <a:cubicBezTo>
                    <a:pt x="1336" y="563"/>
                    <a:pt x="1371" y="532"/>
                    <a:pt x="1383" y="490"/>
                  </a:cubicBezTo>
                  <a:cubicBezTo>
                    <a:pt x="1396" y="482"/>
                    <a:pt x="1409" y="470"/>
                    <a:pt x="1419" y="456"/>
                  </a:cubicBezTo>
                  <a:cubicBezTo>
                    <a:pt x="1426" y="458"/>
                    <a:pt x="1433" y="458"/>
                    <a:pt x="1440" y="458"/>
                  </a:cubicBezTo>
                  <a:cubicBezTo>
                    <a:pt x="1463" y="458"/>
                    <a:pt x="1487" y="451"/>
                    <a:pt x="1507" y="434"/>
                  </a:cubicBezTo>
                  <a:cubicBezTo>
                    <a:pt x="1553" y="396"/>
                    <a:pt x="1566" y="319"/>
                    <a:pt x="1524" y="275"/>
                  </a:cubicBezTo>
                  <a:cubicBezTo>
                    <a:pt x="1507" y="252"/>
                    <a:pt x="1486" y="231"/>
                    <a:pt x="1465" y="214"/>
                  </a:cubicBezTo>
                  <a:cubicBezTo>
                    <a:pt x="1425" y="179"/>
                    <a:pt x="1385" y="146"/>
                    <a:pt x="1333" y="126"/>
                  </a:cubicBezTo>
                  <a:cubicBezTo>
                    <a:pt x="1259" y="99"/>
                    <a:pt x="1182" y="76"/>
                    <a:pt x="1104" y="51"/>
                  </a:cubicBezTo>
                  <a:cubicBezTo>
                    <a:pt x="1025" y="27"/>
                    <a:pt x="945" y="14"/>
                    <a:pt x="863" y="7"/>
                  </a:cubicBezTo>
                  <a:cubicBezTo>
                    <a:pt x="818" y="3"/>
                    <a:pt x="772"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3;p16">
              <a:extLst>
                <a:ext uri="{FF2B5EF4-FFF2-40B4-BE49-F238E27FC236}">
                  <a16:creationId xmlns:a16="http://schemas.microsoft.com/office/drawing/2014/main" id="{EB6970D9-DA01-471F-BCD4-CE4CC551D5B4}"/>
                </a:ext>
              </a:extLst>
            </p:cNvPr>
            <p:cNvSpPr/>
            <p:nvPr/>
          </p:nvSpPr>
          <p:spPr>
            <a:xfrm>
              <a:off x="4085425" y="592300"/>
              <a:ext cx="5750" cy="5650"/>
            </a:xfrm>
            <a:custGeom>
              <a:avLst/>
              <a:gdLst/>
              <a:ahLst/>
              <a:cxnLst/>
              <a:rect l="l" t="t" r="r" b="b"/>
              <a:pathLst>
                <a:path w="230" h="226" extrusionOk="0">
                  <a:moveTo>
                    <a:pt x="112" y="0"/>
                  </a:moveTo>
                  <a:cubicBezTo>
                    <a:pt x="50" y="0"/>
                    <a:pt x="1" y="57"/>
                    <a:pt x="3" y="116"/>
                  </a:cubicBezTo>
                  <a:cubicBezTo>
                    <a:pt x="4" y="179"/>
                    <a:pt x="56" y="225"/>
                    <a:pt x="118" y="225"/>
                  </a:cubicBezTo>
                  <a:cubicBezTo>
                    <a:pt x="180" y="225"/>
                    <a:pt x="230" y="168"/>
                    <a:pt x="228" y="110"/>
                  </a:cubicBezTo>
                  <a:cubicBezTo>
                    <a:pt x="227" y="47"/>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4;p16">
              <a:extLst>
                <a:ext uri="{FF2B5EF4-FFF2-40B4-BE49-F238E27FC236}">
                  <a16:creationId xmlns:a16="http://schemas.microsoft.com/office/drawing/2014/main" id="{C94E2649-31A4-A759-64AA-A8903ED74858}"/>
                </a:ext>
              </a:extLst>
            </p:cNvPr>
            <p:cNvSpPr/>
            <p:nvPr/>
          </p:nvSpPr>
          <p:spPr>
            <a:xfrm>
              <a:off x="4049100" y="573475"/>
              <a:ext cx="48750" cy="26125"/>
            </a:xfrm>
            <a:custGeom>
              <a:avLst/>
              <a:gdLst/>
              <a:ahLst/>
              <a:cxnLst/>
              <a:rect l="l" t="t" r="r" b="b"/>
              <a:pathLst>
                <a:path w="1950" h="1045" extrusionOk="0">
                  <a:moveTo>
                    <a:pt x="1118" y="1"/>
                  </a:moveTo>
                  <a:cubicBezTo>
                    <a:pt x="1087" y="1"/>
                    <a:pt x="1055" y="3"/>
                    <a:pt x="1024" y="7"/>
                  </a:cubicBezTo>
                  <a:cubicBezTo>
                    <a:pt x="963" y="13"/>
                    <a:pt x="906" y="27"/>
                    <a:pt x="849" y="44"/>
                  </a:cubicBezTo>
                  <a:cubicBezTo>
                    <a:pt x="817" y="54"/>
                    <a:pt x="785" y="68"/>
                    <a:pt x="754" y="80"/>
                  </a:cubicBezTo>
                  <a:cubicBezTo>
                    <a:pt x="708" y="97"/>
                    <a:pt x="664" y="121"/>
                    <a:pt x="622" y="143"/>
                  </a:cubicBezTo>
                  <a:cubicBezTo>
                    <a:pt x="571" y="172"/>
                    <a:pt x="523" y="200"/>
                    <a:pt x="473" y="234"/>
                  </a:cubicBezTo>
                  <a:cubicBezTo>
                    <a:pt x="422" y="267"/>
                    <a:pt x="415" y="344"/>
                    <a:pt x="452" y="391"/>
                  </a:cubicBezTo>
                  <a:cubicBezTo>
                    <a:pt x="458" y="401"/>
                    <a:pt x="402" y="418"/>
                    <a:pt x="441" y="418"/>
                  </a:cubicBezTo>
                  <a:cubicBezTo>
                    <a:pt x="449" y="418"/>
                    <a:pt x="460" y="417"/>
                    <a:pt x="476" y="416"/>
                  </a:cubicBezTo>
                  <a:lnTo>
                    <a:pt x="476" y="416"/>
                  </a:lnTo>
                  <a:cubicBezTo>
                    <a:pt x="413" y="422"/>
                    <a:pt x="372" y="488"/>
                    <a:pt x="323" y="529"/>
                  </a:cubicBezTo>
                  <a:cubicBezTo>
                    <a:pt x="241" y="599"/>
                    <a:pt x="168" y="677"/>
                    <a:pt x="105" y="762"/>
                  </a:cubicBezTo>
                  <a:cubicBezTo>
                    <a:pt x="88" y="785"/>
                    <a:pt x="70" y="808"/>
                    <a:pt x="53" y="832"/>
                  </a:cubicBezTo>
                  <a:cubicBezTo>
                    <a:pt x="40" y="848"/>
                    <a:pt x="28" y="867"/>
                    <a:pt x="19" y="885"/>
                  </a:cubicBezTo>
                  <a:cubicBezTo>
                    <a:pt x="1" y="927"/>
                    <a:pt x="11" y="977"/>
                    <a:pt x="43" y="1009"/>
                  </a:cubicBezTo>
                  <a:cubicBezTo>
                    <a:pt x="65" y="1032"/>
                    <a:pt x="93" y="1043"/>
                    <a:pt x="120" y="1044"/>
                  </a:cubicBezTo>
                  <a:cubicBezTo>
                    <a:pt x="150" y="1044"/>
                    <a:pt x="178" y="1034"/>
                    <a:pt x="200" y="1012"/>
                  </a:cubicBezTo>
                  <a:cubicBezTo>
                    <a:pt x="209" y="1002"/>
                    <a:pt x="217" y="992"/>
                    <a:pt x="222" y="979"/>
                  </a:cubicBezTo>
                  <a:cubicBezTo>
                    <a:pt x="255" y="931"/>
                    <a:pt x="293" y="883"/>
                    <a:pt x="331" y="837"/>
                  </a:cubicBezTo>
                  <a:cubicBezTo>
                    <a:pt x="370" y="791"/>
                    <a:pt x="413" y="749"/>
                    <a:pt x="460" y="708"/>
                  </a:cubicBezTo>
                  <a:cubicBezTo>
                    <a:pt x="503" y="672"/>
                    <a:pt x="548" y="637"/>
                    <a:pt x="595" y="606"/>
                  </a:cubicBezTo>
                  <a:cubicBezTo>
                    <a:pt x="651" y="572"/>
                    <a:pt x="705" y="540"/>
                    <a:pt x="765" y="510"/>
                  </a:cubicBezTo>
                  <a:cubicBezTo>
                    <a:pt x="809" y="491"/>
                    <a:pt x="854" y="472"/>
                    <a:pt x="900" y="456"/>
                  </a:cubicBezTo>
                  <a:cubicBezTo>
                    <a:pt x="919" y="451"/>
                    <a:pt x="938" y="446"/>
                    <a:pt x="956" y="441"/>
                  </a:cubicBezTo>
                  <a:cubicBezTo>
                    <a:pt x="1030" y="427"/>
                    <a:pt x="1102" y="418"/>
                    <a:pt x="1176" y="412"/>
                  </a:cubicBezTo>
                  <a:lnTo>
                    <a:pt x="1176" y="412"/>
                  </a:lnTo>
                  <a:cubicBezTo>
                    <a:pt x="1204" y="411"/>
                    <a:pt x="1232" y="410"/>
                    <a:pt x="1259" y="410"/>
                  </a:cubicBezTo>
                  <a:cubicBezTo>
                    <a:pt x="1271" y="410"/>
                    <a:pt x="1282" y="410"/>
                    <a:pt x="1294" y="411"/>
                  </a:cubicBezTo>
                  <a:cubicBezTo>
                    <a:pt x="1399" y="419"/>
                    <a:pt x="1502" y="437"/>
                    <a:pt x="1605" y="455"/>
                  </a:cubicBezTo>
                  <a:cubicBezTo>
                    <a:pt x="1660" y="466"/>
                    <a:pt x="1716" y="481"/>
                    <a:pt x="1771" y="498"/>
                  </a:cubicBezTo>
                  <a:lnTo>
                    <a:pt x="1772" y="498"/>
                  </a:lnTo>
                  <a:cubicBezTo>
                    <a:pt x="1782" y="501"/>
                    <a:pt x="1789" y="505"/>
                    <a:pt x="1797" y="508"/>
                  </a:cubicBezTo>
                  <a:cubicBezTo>
                    <a:pt x="1806" y="510"/>
                    <a:pt x="1816" y="511"/>
                    <a:pt x="1825" y="511"/>
                  </a:cubicBezTo>
                  <a:cubicBezTo>
                    <a:pt x="1890" y="511"/>
                    <a:pt x="1949" y="452"/>
                    <a:pt x="1938" y="384"/>
                  </a:cubicBezTo>
                  <a:cubicBezTo>
                    <a:pt x="1930" y="332"/>
                    <a:pt x="1889" y="297"/>
                    <a:pt x="1853" y="262"/>
                  </a:cubicBezTo>
                  <a:cubicBezTo>
                    <a:pt x="1793" y="203"/>
                    <a:pt x="1716" y="167"/>
                    <a:pt x="1639" y="132"/>
                  </a:cubicBezTo>
                  <a:cubicBezTo>
                    <a:pt x="1587" y="107"/>
                    <a:pt x="1534" y="87"/>
                    <a:pt x="1479" y="68"/>
                  </a:cubicBezTo>
                  <a:cubicBezTo>
                    <a:pt x="1428" y="48"/>
                    <a:pt x="1374" y="37"/>
                    <a:pt x="1319" y="25"/>
                  </a:cubicBezTo>
                  <a:cubicBezTo>
                    <a:pt x="1254" y="10"/>
                    <a:pt x="1186"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5;p16">
              <a:extLst>
                <a:ext uri="{FF2B5EF4-FFF2-40B4-BE49-F238E27FC236}">
                  <a16:creationId xmlns:a16="http://schemas.microsoft.com/office/drawing/2014/main" id="{C69C8C23-33D7-4411-9851-736F13FE7071}"/>
                </a:ext>
              </a:extLst>
            </p:cNvPr>
            <p:cNvSpPr/>
            <p:nvPr/>
          </p:nvSpPr>
          <p:spPr>
            <a:xfrm>
              <a:off x="4048600" y="570950"/>
              <a:ext cx="54875" cy="52350"/>
            </a:xfrm>
            <a:custGeom>
              <a:avLst/>
              <a:gdLst/>
              <a:ahLst/>
              <a:cxnLst/>
              <a:rect l="l" t="t" r="r" b="b"/>
              <a:pathLst>
                <a:path w="2195" h="2094" extrusionOk="0">
                  <a:moveTo>
                    <a:pt x="915" y="246"/>
                  </a:moveTo>
                  <a:lnTo>
                    <a:pt x="915" y="246"/>
                  </a:lnTo>
                  <a:cubicBezTo>
                    <a:pt x="914" y="246"/>
                    <a:pt x="913" y="246"/>
                    <a:pt x="911" y="246"/>
                  </a:cubicBezTo>
                  <a:cubicBezTo>
                    <a:pt x="913" y="246"/>
                    <a:pt x="914" y="246"/>
                    <a:pt x="915" y="246"/>
                  </a:cubicBezTo>
                  <a:close/>
                  <a:moveTo>
                    <a:pt x="1391" y="253"/>
                  </a:moveTo>
                  <a:cubicBezTo>
                    <a:pt x="1392" y="253"/>
                    <a:pt x="1393" y="253"/>
                    <a:pt x="1393" y="254"/>
                  </a:cubicBezTo>
                  <a:lnTo>
                    <a:pt x="1393" y="254"/>
                  </a:lnTo>
                  <a:cubicBezTo>
                    <a:pt x="1392" y="253"/>
                    <a:pt x="1391" y="253"/>
                    <a:pt x="1391" y="253"/>
                  </a:cubicBezTo>
                  <a:close/>
                  <a:moveTo>
                    <a:pt x="761" y="304"/>
                  </a:moveTo>
                  <a:cubicBezTo>
                    <a:pt x="760" y="304"/>
                    <a:pt x="760" y="304"/>
                    <a:pt x="759" y="304"/>
                  </a:cubicBezTo>
                  <a:cubicBezTo>
                    <a:pt x="760" y="304"/>
                    <a:pt x="760" y="304"/>
                    <a:pt x="761" y="304"/>
                  </a:cubicBezTo>
                  <a:close/>
                  <a:moveTo>
                    <a:pt x="240" y="1014"/>
                  </a:moveTo>
                  <a:cubicBezTo>
                    <a:pt x="240" y="1015"/>
                    <a:pt x="240" y="1016"/>
                    <a:pt x="239" y="1016"/>
                  </a:cubicBezTo>
                  <a:cubicBezTo>
                    <a:pt x="239" y="1015"/>
                    <a:pt x="240" y="1015"/>
                    <a:pt x="240" y="1014"/>
                  </a:cubicBezTo>
                  <a:close/>
                  <a:moveTo>
                    <a:pt x="243" y="1176"/>
                  </a:moveTo>
                  <a:cubicBezTo>
                    <a:pt x="243" y="1176"/>
                    <a:pt x="244" y="1176"/>
                    <a:pt x="244" y="1177"/>
                  </a:cubicBezTo>
                  <a:lnTo>
                    <a:pt x="244" y="1177"/>
                  </a:lnTo>
                  <a:cubicBezTo>
                    <a:pt x="244" y="1176"/>
                    <a:pt x="243" y="1176"/>
                    <a:pt x="243" y="1176"/>
                  </a:cubicBezTo>
                  <a:close/>
                  <a:moveTo>
                    <a:pt x="705" y="1811"/>
                  </a:moveTo>
                  <a:cubicBezTo>
                    <a:pt x="705" y="1811"/>
                    <a:pt x="706" y="1811"/>
                    <a:pt x="706" y="1811"/>
                  </a:cubicBezTo>
                  <a:lnTo>
                    <a:pt x="706" y="1811"/>
                  </a:lnTo>
                  <a:cubicBezTo>
                    <a:pt x="706" y="1811"/>
                    <a:pt x="705" y="1811"/>
                    <a:pt x="705" y="1811"/>
                  </a:cubicBezTo>
                  <a:close/>
                  <a:moveTo>
                    <a:pt x="1164" y="226"/>
                  </a:moveTo>
                  <a:cubicBezTo>
                    <a:pt x="1224" y="230"/>
                    <a:pt x="1284" y="232"/>
                    <a:pt x="1344" y="236"/>
                  </a:cubicBezTo>
                  <a:lnTo>
                    <a:pt x="1346" y="236"/>
                  </a:lnTo>
                  <a:cubicBezTo>
                    <a:pt x="1363" y="241"/>
                    <a:pt x="1380" y="247"/>
                    <a:pt x="1396" y="256"/>
                  </a:cubicBezTo>
                  <a:cubicBezTo>
                    <a:pt x="1396" y="256"/>
                    <a:pt x="1396" y="255"/>
                    <a:pt x="1396" y="255"/>
                  </a:cubicBezTo>
                  <a:lnTo>
                    <a:pt x="1396" y="255"/>
                  </a:lnTo>
                  <a:cubicBezTo>
                    <a:pt x="1398" y="256"/>
                    <a:pt x="1399" y="257"/>
                    <a:pt x="1401" y="258"/>
                  </a:cubicBezTo>
                  <a:cubicBezTo>
                    <a:pt x="1402" y="258"/>
                    <a:pt x="1402" y="259"/>
                    <a:pt x="1404" y="259"/>
                  </a:cubicBezTo>
                  <a:lnTo>
                    <a:pt x="1402" y="259"/>
                  </a:lnTo>
                  <a:cubicBezTo>
                    <a:pt x="1441" y="277"/>
                    <a:pt x="1477" y="298"/>
                    <a:pt x="1511" y="319"/>
                  </a:cubicBezTo>
                  <a:cubicBezTo>
                    <a:pt x="1562" y="352"/>
                    <a:pt x="1612" y="391"/>
                    <a:pt x="1660" y="429"/>
                  </a:cubicBezTo>
                  <a:lnTo>
                    <a:pt x="1658" y="427"/>
                  </a:lnTo>
                  <a:lnTo>
                    <a:pt x="1658" y="427"/>
                  </a:lnTo>
                  <a:cubicBezTo>
                    <a:pt x="1686" y="450"/>
                    <a:pt x="1714" y="474"/>
                    <a:pt x="1740" y="501"/>
                  </a:cubicBezTo>
                  <a:cubicBezTo>
                    <a:pt x="1763" y="527"/>
                    <a:pt x="1783" y="555"/>
                    <a:pt x="1804" y="582"/>
                  </a:cubicBezTo>
                  <a:cubicBezTo>
                    <a:pt x="1800" y="578"/>
                    <a:pt x="1798" y="574"/>
                    <a:pt x="1795" y="570"/>
                  </a:cubicBezTo>
                  <a:lnTo>
                    <a:pt x="1795" y="570"/>
                  </a:lnTo>
                  <a:cubicBezTo>
                    <a:pt x="1829" y="624"/>
                    <a:pt x="1860" y="680"/>
                    <a:pt x="1891" y="736"/>
                  </a:cubicBezTo>
                  <a:cubicBezTo>
                    <a:pt x="1905" y="766"/>
                    <a:pt x="1919" y="798"/>
                    <a:pt x="1932" y="829"/>
                  </a:cubicBezTo>
                  <a:lnTo>
                    <a:pt x="1932" y="829"/>
                  </a:lnTo>
                  <a:cubicBezTo>
                    <a:pt x="1931" y="828"/>
                    <a:pt x="1931" y="827"/>
                    <a:pt x="1931" y="826"/>
                  </a:cubicBezTo>
                  <a:lnTo>
                    <a:pt x="1931" y="826"/>
                  </a:lnTo>
                  <a:cubicBezTo>
                    <a:pt x="1931" y="827"/>
                    <a:pt x="1931" y="828"/>
                    <a:pt x="1932" y="829"/>
                  </a:cubicBezTo>
                  <a:lnTo>
                    <a:pt x="1932" y="829"/>
                  </a:lnTo>
                  <a:cubicBezTo>
                    <a:pt x="1932" y="829"/>
                    <a:pt x="1932" y="829"/>
                    <a:pt x="1932" y="829"/>
                  </a:cubicBezTo>
                  <a:lnTo>
                    <a:pt x="1932" y="829"/>
                  </a:lnTo>
                  <a:cubicBezTo>
                    <a:pt x="1932" y="829"/>
                    <a:pt x="1932" y="829"/>
                    <a:pt x="1932" y="830"/>
                  </a:cubicBezTo>
                  <a:lnTo>
                    <a:pt x="1932" y="830"/>
                  </a:lnTo>
                  <a:cubicBezTo>
                    <a:pt x="1932" y="830"/>
                    <a:pt x="1932" y="829"/>
                    <a:pt x="1932" y="829"/>
                  </a:cubicBezTo>
                  <a:lnTo>
                    <a:pt x="1932" y="829"/>
                  </a:lnTo>
                  <a:cubicBezTo>
                    <a:pt x="1933" y="833"/>
                    <a:pt x="1935" y="836"/>
                    <a:pt x="1936" y="840"/>
                  </a:cubicBezTo>
                  <a:cubicBezTo>
                    <a:pt x="1934" y="837"/>
                    <a:pt x="1933" y="833"/>
                    <a:pt x="1932" y="830"/>
                  </a:cubicBezTo>
                  <a:lnTo>
                    <a:pt x="1932" y="830"/>
                  </a:lnTo>
                  <a:cubicBezTo>
                    <a:pt x="1939" y="853"/>
                    <a:pt x="1945" y="875"/>
                    <a:pt x="1952" y="899"/>
                  </a:cubicBezTo>
                  <a:cubicBezTo>
                    <a:pt x="1952" y="897"/>
                    <a:pt x="1951" y="895"/>
                    <a:pt x="1951" y="892"/>
                  </a:cubicBezTo>
                  <a:lnTo>
                    <a:pt x="1951" y="892"/>
                  </a:lnTo>
                  <a:cubicBezTo>
                    <a:pt x="1951" y="893"/>
                    <a:pt x="1952" y="897"/>
                    <a:pt x="1952" y="899"/>
                  </a:cubicBezTo>
                  <a:cubicBezTo>
                    <a:pt x="1953" y="900"/>
                    <a:pt x="1953" y="903"/>
                    <a:pt x="1955" y="905"/>
                  </a:cubicBezTo>
                  <a:cubicBezTo>
                    <a:pt x="1955" y="903"/>
                    <a:pt x="1953" y="902"/>
                    <a:pt x="1953" y="899"/>
                  </a:cubicBezTo>
                  <a:lnTo>
                    <a:pt x="1953" y="899"/>
                  </a:lnTo>
                  <a:cubicBezTo>
                    <a:pt x="1958" y="917"/>
                    <a:pt x="1962" y="935"/>
                    <a:pt x="1964" y="953"/>
                  </a:cubicBezTo>
                  <a:cubicBezTo>
                    <a:pt x="1969" y="1005"/>
                    <a:pt x="1972" y="1058"/>
                    <a:pt x="1970" y="1110"/>
                  </a:cubicBezTo>
                  <a:lnTo>
                    <a:pt x="1970" y="1097"/>
                  </a:lnTo>
                  <a:cubicBezTo>
                    <a:pt x="1969" y="1121"/>
                    <a:pt x="1968" y="1145"/>
                    <a:pt x="1965" y="1168"/>
                  </a:cubicBezTo>
                  <a:cubicBezTo>
                    <a:pt x="1965" y="1168"/>
                    <a:pt x="1965" y="1168"/>
                    <a:pt x="1965" y="1168"/>
                  </a:cubicBezTo>
                  <a:lnTo>
                    <a:pt x="1965" y="1168"/>
                  </a:lnTo>
                  <a:cubicBezTo>
                    <a:pt x="1962" y="1180"/>
                    <a:pt x="1960" y="1192"/>
                    <a:pt x="1957" y="1205"/>
                  </a:cubicBezTo>
                  <a:cubicBezTo>
                    <a:pt x="1947" y="1228"/>
                    <a:pt x="1939" y="1252"/>
                    <a:pt x="1929" y="1274"/>
                  </a:cubicBezTo>
                  <a:cubicBezTo>
                    <a:pt x="1912" y="1313"/>
                    <a:pt x="1891" y="1349"/>
                    <a:pt x="1871" y="1386"/>
                  </a:cubicBezTo>
                  <a:lnTo>
                    <a:pt x="1871" y="1386"/>
                  </a:lnTo>
                  <a:cubicBezTo>
                    <a:pt x="1871" y="1385"/>
                    <a:pt x="1872" y="1384"/>
                    <a:pt x="1872" y="1384"/>
                  </a:cubicBezTo>
                  <a:lnTo>
                    <a:pt x="1872" y="1384"/>
                  </a:lnTo>
                  <a:cubicBezTo>
                    <a:pt x="1840" y="1435"/>
                    <a:pt x="1805" y="1484"/>
                    <a:pt x="1769" y="1531"/>
                  </a:cubicBezTo>
                  <a:cubicBezTo>
                    <a:pt x="1751" y="1552"/>
                    <a:pt x="1735" y="1571"/>
                    <a:pt x="1715" y="1590"/>
                  </a:cubicBezTo>
                  <a:cubicBezTo>
                    <a:pt x="1685" y="1616"/>
                    <a:pt x="1654" y="1641"/>
                    <a:pt x="1622" y="1665"/>
                  </a:cubicBezTo>
                  <a:cubicBezTo>
                    <a:pt x="1597" y="1681"/>
                    <a:pt x="1573" y="1696"/>
                    <a:pt x="1547" y="1711"/>
                  </a:cubicBezTo>
                  <a:cubicBezTo>
                    <a:pt x="1479" y="1745"/>
                    <a:pt x="1408" y="1774"/>
                    <a:pt x="1337" y="1804"/>
                  </a:cubicBezTo>
                  <a:cubicBezTo>
                    <a:pt x="1307" y="1814"/>
                    <a:pt x="1279" y="1824"/>
                    <a:pt x="1248" y="1833"/>
                  </a:cubicBezTo>
                  <a:cubicBezTo>
                    <a:pt x="1195" y="1843"/>
                    <a:pt x="1142" y="1853"/>
                    <a:pt x="1090" y="1861"/>
                  </a:cubicBezTo>
                  <a:lnTo>
                    <a:pt x="1096" y="1861"/>
                  </a:lnTo>
                  <a:cubicBezTo>
                    <a:pt x="1093" y="1863"/>
                    <a:pt x="1090" y="1863"/>
                    <a:pt x="1087" y="1863"/>
                  </a:cubicBezTo>
                  <a:cubicBezTo>
                    <a:pt x="1086" y="1863"/>
                    <a:pt x="1084" y="1863"/>
                    <a:pt x="1083" y="1863"/>
                  </a:cubicBezTo>
                  <a:lnTo>
                    <a:pt x="1083" y="1863"/>
                  </a:lnTo>
                  <a:cubicBezTo>
                    <a:pt x="1084" y="1863"/>
                    <a:pt x="1085" y="1863"/>
                    <a:pt x="1087" y="1863"/>
                  </a:cubicBezTo>
                  <a:lnTo>
                    <a:pt x="1087" y="1863"/>
                  </a:lnTo>
                  <a:cubicBezTo>
                    <a:pt x="1086" y="1864"/>
                    <a:pt x="1082" y="1864"/>
                    <a:pt x="1081" y="1864"/>
                  </a:cubicBezTo>
                  <a:cubicBezTo>
                    <a:pt x="1082" y="1863"/>
                    <a:pt x="1082" y="1863"/>
                    <a:pt x="1083" y="1863"/>
                  </a:cubicBezTo>
                  <a:lnTo>
                    <a:pt x="1083" y="1863"/>
                  </a:lnTo>
                  <a:cubicBezTo>
                    <a:pt x="1038" y="1867"/>
                    <a:pt x="992" y="1871"/>
                    <a:pt x="947" y="1871"/>
                  </a:cubicBezTo>
                  <a:cubicBezTo>
                    <a:pt x="916" y="1869"/>
                    <a:pt x="888" y="1867"/>
                    <a:pt x="863" y="1858"/>
                  </a:cubicBezTo>
                  <a:cubicBezTo>
                    <a:pt x="837" y="1853"/>
                    <a:pt x="811" y="1847"/>
                    <a:pt x="785" y="1841"/>
                  </a:cubicBezTo>
                  <a:cubicBezTo>
                    <a:pt x="758" y="1832"/>
                    <a:pt x="732" y="1822"/>
                    <a:pt x="706" y="1811"/>
                  </a:cubicBezTo>
                  <a:lnTo>
                    <a:pt x="706" y="1811"/>
                  </a:lnTo>
                  <a:cubicBezTo>
                    <a:pt x="707" y="1812"/>
                    <a:pt x="707" y="1812"/>
                    <a:pt x="708" y="1812"/>
                  </a:cubicBezTo>
                  <a:lnTo>
                    <a:pt x="708" y="1812"/>
                  </a:lnTo>
                  <a:cubicBezTo>
                    <a:pt x="679" y="1800"/>
                    <a:pt x="651" y="1785"/>
                    <a:pt x="623" y="1770"/>
                  </a:cubicBezTo>
                  <a:cubicBezTo>
                    <a:pt x="596" y="1752"/>
                    <a:pt x="570" y="1734"/>
                    <a:pt x="544" y="1713"/>
                  </a:cubicBezTo>
                  <a:cubicBezTo>
                    <a:pt x="513" y="1686"/>
                    <a:pt x="485" y="1657"/>
                    <a:pt x="456" y="1628"/>
                  </a:cubicBezTo>
                  <a:cubicBezTo>
                    <a:pt x="440" y="1606"/>
                    <a:pt x="421" y="1585"/>
                    <a:pt x="405" y="1563"/>
                  </a:cubicBezTo>
                  <a:lnTo>
                    <a:pt x="405" y="1563"/>
                  </a:lnTo>
                  <a:cubicBezTo>
                    <a:pt x="408" y="1567"/>
                    <a:pt x="409" y="1570"/>
                    <a:pt x="411" y="1573"/>
                  </a:cubicBezTo>
                  <a:lnTo>
                    <a:pt x="411" y="1573"/>
                  </a:lnTo>
                  <a:cubicBezTo>
                    <a:pt x="397" y="1551"/>
                    <a:pt x="383" y="1531"/>
                    <a:pt x="371" y="1510"/>
                  </a:cubicBezTo>
                  <a:cubicBezTo>
                    <a:pt x="351" y="1470"/>
                    <a:pt x="331" y="1432"/>
                    <a:pt x="315" y="1391"/>
                  </a:cubicBezTo>
                  <a:lnTo>
                    <a:pt x="315" y="1391"/>
                  </a:lnTo>
                  <a:cubicBezTo>
                    <a:pt x="315" y="1391"/>
                    <a:pt x="316" y="1392"/>
                    <a:pt x="316" y="1392"/>
                  </a:cubicBezTo>
                  <a:cubicBezTo>
                    <a:pt x="290" y="1321"/>
                    <a:pt x="261" y="1250"/>
                    <a:pt x="244" y="1177"/>
                  </a:cubicBezTo>
                  <a:lnTo>
                    <a:pt x="244" y="1177"/>
                  </a:lnTo>
                  <a:cubicBezTo>
                    <a:pt x="244" y="1180"/>
                    <a:pt x="244" y="1185"/>
                    <a:pt x="245" y="1189"/>
                  </a:cubicBezTo>
                  <a:lnTo>
                    <a:pt x="245" y="1189"/>
                  </a:lnTo>
                  <a:cubicBezTo>
                    <a:pt x="240" y="1165"/>
                    <a:pt x="236" y="1141"/>
                    <a:pt x="233" y="1117"/>
                  </a:cubicBezTo>
                  <a:cubicBezTo>
                    <a:pt x="233" y="1108"/>
                    <a:pt x="231" y="1098"/>
                    <a:pt x="231" y="1087"/>
                  </a:cubicBezTo>
                  <a:cubicBezTo>
                    <a:pt x="233" y="1062"/>
                    <a:pt x="237" y="1037"/>
                    <a:pt x="240" y="1011"/>
                  </a:cubicBezTo>
                  <a:lnTo>
                    <a:pt x="240" y="1011"/>
                  </a:lnTo>
                  <a:cubicBezTo>
                    <a:pt x="249" y="968"/>
                    <a:pt x="255" y="925"/>
                    <a:pt x="267" y="883"/>
                  </a:cubicBezTo>
                  <a:lnTo>
                    <a:pt x="267" y="883"/>
                  </a:lnTo>
                  <a:cubicBezTo>
                    <a:pt x="279" y="849"/>
                    <a:pt x="293" y="814"/>
                    <a:pt x="306" y="782"/>
                  </a:cubicBezTo>
                  <a:cubicBezTo>
                    <a:pt x="329" y="732"/>
                    <a:pt x="357" y="686"/>
                    <a:pt x="384" y="640"/>
                  </a:cubicBezTo>
                  <a:cubicBezTo>
                    <a:pt x="403" y="613"/>
                    <a:pt x="421" y="587"/>
                    <a:pt x="442" y="561"/>
                  </a:cubicBezTo>
                  <a:cubicBezTo>
                    <a:pt x="457" y="543"/>
                    <a:pt x="473" y="525"/>
                    <a:pt x="489" y="509"/>
                  </a:cubicBezTo>
                  <a:lnTo>
                    <a:pt x="489" y="509"/>
                  </a:lnTo>
                  <a:cubicBezTo>
                    <a:pt x="488" y="510"/>
                    <a:pt x="486" y="511"/>
                    <a:pt x="484" y="512"/>
                  </a:cubicBezTo>
                  <a:lnTo>
                    <a:pt x="484" y="512"/>
                  </a:lnTo>
                  <a:cubicBezTo>
                    <a:pt x="552" y="451"/>
                    <a:pt x="626" y="393"/>
                    <a:pt x="699" y="340"/>
                  </a:cubicBezTo>
                  <a:lnTo>
                    <a:pt x="699" y="340"/>
                  </a:lnTo>
                  <a:cubicBezTo>
                    <a:pt x="696" y="343"/>
                    <a:pt x="693" y="346"/>
                    <a:pt x="689" y="349"/>
                  </a:cubicBezTo>
                  <a:cubicBezTo>
                    <a:pt x="713" y="333"/>
                    <a:pt x="738" y="318"/>
                    <a:pt x="762" y="303"/>
                  </a:cubicBezTo>
                  <a:lnTo>
                    <a:pt x="762" y="303"/>
                  </a:lnTo>
                  <a:cubicBezTo>
                    <a:pt x="761" y="303"/>
                    <a:pt x="761" y="303"/>
                    <a:pt x="761" y="303"/>
                  </a:cubicBezTo>
                  <a:lnTo>
                    <a:pt x="761" y="303"/>
                  </a:lnTo>
                  <a:cubicBezTo>
                    <a:pt x="784" y="291"/>
                    <a:pt x="808" y="279"/>
                    <a:pt x="833" y="269"/>
                  </a:cubicBezTo>
                  <a:cubicBezTo>
                    <a:pt x="859" y="262"/>
                    <a:pt x="883" y="254"/>
                    <a:pt x="909" y="246"/>
                  </a:cubicBezTo>
                  <a:cubicBezTo>
                    <a:pt x="912" y="246"/>
                    <a:pt x="915" y="245"/>
                    <a:pt x="919" y="243"/>
                  </a:cubicBezTo>
                  <a:lnTo>
                    <a:pt x="919" y="243"/>
                  </a:lnTo>
                  <a:cubicBezTo>
                    <a:pt x="918" y="244"/>
                    <a:pt x="917" y="245"/>
                    <a:pt x="915" y="246"/>
                  </a:cubicBezTo>
                  <a:lnTo>
                    <a:pt x="915" y="246"/>
                  </a:lnTo>
                  <a:cubicBezTo>
                    <a:pt x="945" y="240"/>
                    <a:pt x="975" y="235"/>
                    <a:pt x="1004" y="231"/>
                  </a:cubicBezTo>
                  <a:cubicBezTo>
                    <a:pt x="1003" y="231"/>
                    <a:pt x="1003" y="231"/>
                    <a:pt x="1002" y="231"/>
                  </a:cubicBezTo>
                  <a:lnTo>
                    <a:pt x="1002" y="231"/>
                  </a:lnTo>
                  <a:cubicBezTo>
                    <a:pt x="1057" y="227"/>
                    <a:pt x="1110" y="226"/>
                    <a:pt x="1164" y="226"/>
                  </a:cubicBezTo>
                  <a:close/>
                  <a:moveTo>
                    <a:pt x="1122" y="0"/>
                  </a:moveTo>
                  <a:cubicBezTo>
                    <a:pt x="1045" y="0"/>
                    <a:pt x="967" y="5"/>
                    <a:pt x="891" y="20"/>
                  </a:cubicBezTo>
                  <a:cubicBezTo>
                    <a:pt x="777" y="44"/>
                    <a:pt x="667" y="87"/>
                    <a:pt x="573" y="154"/>
                  </a:cubicBezTo>
                  <a:cubicBezTo>
                    <a:pt x="524" y="187"/>
                    <a:pt x="478" y="223"/>
                    <a:pt x="431" y="261"/>
                  </a:cubicBezTo>
                  <a:cubicBezTo>
                    <a:pt x="388" y="297"/>
                    <a:pt x="338" y="331"/>
                    <a:pt x="301" y="374"/>
                  </a:cubicBezTo>
                  <a:cubicBezTo>
                    <a:pt x="274" y="406"/>
                    <a:pt x="246" y="437"/>
                    <a:pt x="223" y="472"/>
                  </a:cubicBezTo>
                  <a:cubicBezTo>
                    <a:pt x="194" y="514"/>
                    <a:pt x="168" y="555"/>
                    <a:pt x="144" y="598"/>
                  </a:cubicBezTo>
                  <a:cubicBezTo>
                    <a:pt x="105" y="666"/>
                    <a:pt x="74" y="739"/>
                    <a:pt x="48" y="813"/>
                  </a:cubicBezTo>
                  <a:cubicBezTo>
                    <a:pt x="29" y="868"/>
                    <a:pt x="22" y="928"/>
                    <a:pt x="13" y="984"/>
                  </a:cubicBezTo>
                  <a:cubicBezTo>
                    <a:pt x="7" y="1022"/>
                    <a:pt x="1" y="1063"/>
                    <a:pt x="2" y="1101"/>
                  </a:cubicBezTo>
                  <a:cubicBezTo>
                    <a:pt x="5" y="1165"/>
                    <a:pt x="17" y="1228"/>
                    <a:pt x="36" y="1289"/>
                  </a:cubicBezTo>
                  <a:cubicBezTo>
                    <a:pt x="59" y="1365"/>
                    <a:pt x="89" y="1439"/>
                    <a:pt x="119" y="1513"/>
                  </a:cubicBezTo>
                  <a:cubicBezTo>
                    <a:pt x="167" y="1635"/>
                    <a:pt x="248" y="1750"/>
                    <a:pt x="344" y="1841"/>
                  </a:cubicBezTo>
                  <a:cubicBezTo>
                    <a:pt x="441" y="1930"/>
                    <a:pt x="555" y="2008"/>
                    <a:pt x="682" y="2048"/>
                  </a:cubicBezTo>
                  <a:cubicBezTo>
                    <a:pt x="766" y="2077"/>
                    <a:pt x="854" y="2094"/>
                    <a:pt x="943" y="2094"/>
                  </a:cubicBezTo>
                  <a:cubicBezTo>
                    <a:pt x="948" y="2094"/>
                    <a:pt x="953" y="2094"/>
                    <a:pt x="958" y="2094"/>
                  </a:cubicBezTo>
                  <a:lnTo>
                    <a:pt x="982" y="2094"/>
                  </a:lnTo>
                  <a:cubicBezTo>
                    <a:pt x="1095" y="2089"/>
                    <a:pt x="1208" y="2077"/>
                    <a:pt x="1315" y="2046"/>
                  </a:cubicBezTo>
                  <a:cubicBezTo>
                    <a:pt x="1373" y="2029"/>
                    <a:pt x="1428" y="2007"/>
                    <a:pt x="1483" y="1984"/>
                  </a:cubicBezTo>
                  <a:cubicBezTo>
                    <a:pt x="1534" y="1962"/>
                    <a:pt x="1586" y="1940"/>
                    <a:pt x="1637" y="1915"/>
                  </a:cubicBezTo>
                  <a:cubicBezTo>
                    <a:pt x="1736" y="1867"/>
                    <a:pt x="1824" y="1800"/>
                    <a:pt x="1901" y="1719"/>
                  </a:cubicBezTo>
                  <a:cubicBezTo>
                    <a:pt x="1974" y="1644"/>
                    <a:pt x="2034" y="1554"/>
                    <a:pt x="2086" y="1461"/>
                  </a:cubicBezTo>
                  <a:cubicBezTo>
                    <a:pt x="2120" y="1401"/>
                    <a:pt x="2154" y="1332"/>
                    <a:pt x="2171" y="1264"/>
                  </a:cubicBezTo>
                  <a:cubicBezTo>
                    <a:pt x="2191" y="1190"/>
                    <a:pt x="2195" y="1113"/>
                    <a:pt x="2194" y="1036"/>
                  </a:cubicBezTo>
                  <a:cubicBezTo>
                    <a:pt x="2192" y="938"/>
                    <a:pt x="2175" y="837"/>
                    <a:pt x="2139" y="744"/>
                  </a:cubicBezTo>
                  <a:cubicBezTo>
                    <a:pt x="2102" y="650"/>
                    <a:pt x="2055" y="557"/>
                    <a:pt x="1999" y="472"/>
                  </a:cubicBezTo>
                  <a:cubicBezTo>
                    <a:pt x="1943" y="388"/>
                    <a:pt x="1878" y="318"/>
                    <a:pt x="1801" y="254"/>
                  </a:cubicBezTo>
                  <a:cubicBezTo>
                    <a:pt x="1740" y="205"/>
                    <a:pt x="1677" y="156"/>
                    <a:pt x="1610" y="117"/>
                  </a:cubicBezTo>
                  <a:cubicBezTo>
                    <a:pt x="1525" y="68"/>
                    <a:pt x="1442" y="26"/>
                    <a:pt x="1347" y="4"/>
                  </a:cubicBezTo>
                  <a:cubicBezTo>
                    <a:pt x="1338" y="2"/>
                    <a:pt x="1330" y="1"/>
                    <a:pt x="1321" y="1"/>
                  </a:cubicBezTo>
                  <a:cubicBezTo>
                    <a:pt x="1310" y="1"/>
                    <a:pt x="1298" y="2"/>
                    <a:pt x="1288" y="6"/>
                  </a:cubicBezTo>
                  <a:cubicBezTo>
                    <a:pt x="1233" y="3"/>
                    <a:pt x="1178"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07;p15">
            <a:extLst>
              <a:ext uri="{FF2B5EF4-FFF2-40B4-BE49-F238E27FC236}">
                <a16:creationId xmlns:a16="http://schemas.microsoft.com/office/drawing/2014/main" id="{61E5E051-36AE-F0BF-9EEB-0CA25886DC91}"/>
              </a:ext>
            </a:extLst>
          </p:cNvPr>
          <p:cNvGrpSpPr/>
          <p:nvPr/>
        </p:nvGrpSpPr>
        <p:grpSpPr>
          <a:xfrm>
            <a:off x="8071930" y="790750"/>
            <a:ext cx="457204" cy="502929"/>
            <a:chOff x="5668750" y="3383150"/>
            <a:chExt cx="168325" cy="185350"/>
          </a:xfrm>
        </p:grpSpPr>
        <p:sp>
          <p:nvSpPr>
            <p:cNvPr id="63" name="Google Shape;108;p15">
              <a:extLst>
                <a:ext uri="{FF2B5EF4-FFF2-40B4-BE49-F238E27FC236}">
                  <a16:creationId xmlns:a16="http://schemas.microsoft.com/office/drawing/2014/main" id="{9005B3F5-0EE9-1662-C042-AF8FDDEDB7C5}"/>
                </a:ext>
              </a:extLst>
            </p:cNvPr>
            <p:cNvSpPr/>
            <p:nvPr/>
          </p:nvSpPr>
          <p:spPr>
            <a:xfrm>
              <a:off x="5683650" y="3405900"/>
              <a:ext cx="139925" cy="143950"/>
            </a:xfrm>
            <a:custGeom>
              <a:avLst/>
              <a:gdLst/>
              <a:ahLst/>
              <a:cxnLst/>
              <a:rect l="l" t="t" r="r" b="b"/>
              <a:pathLst>
                <a:path w="5597" h="5758" extrusionOk="0">
                  <a:moveTo>
                    <a:pt x="2582" y="1"/>
                  </a:moveTo>
                  <a:cubicBezTo>
                    <a:pt x="2569" y="39"/>
                    <a:pt x="2558" y="78"/>
                    <a:pt x="2545" y="117"/>
                  </a:cubicBezTo>
                  <a:cubicBezTo>
                    <a:pt x="2499" y="262"/>
                    <a:pt x="2465" y="410"/>
                    <a:pt x="2413" y="554"/>
                  </a:cubicBezTo>
                  <a:cubicBezTo>
                    <a:pt x="2366" y="685"/>
                    <a:pt x="2308" y="812"/>
                    <a:pt x="2242" y="935"/>
                  </a:cubicBezTo>
                  <a:cubicBezTo>
                    <a:pt x="2196" y="1020"/>
                    <a:pt x="2148" y="1106"/>
                    <a:pt x="2103" y="1193"/>
                  </a:cubicBezTo>
                  <a:cubicBezTo>
                    <a:pt x="2104" y="1191"/>
                    <a:pt x="2104" y="1190"/>
                    <a:pt x="2104" y="1188"/>
                  </a:cubicBezTo>
                  <a:lnTo>
                    <a:pt x="2104" y="1188"/>
                  </a:lnTo>
                  <a:cubicBezTo>
                    <a:pt x="2066" y="1265"/>
                    <a:pt x="2028" y="1340"/>
                    <a:pt x="1990" y="1417"/>
                  </a:cubicBezTo>
                  <a:cubicBezTo>
                    <a:pt x="1952" y="1494"/>
                    <a:pt x="1913" y="1572"/>
                    <a:pt x="1869" y="1648"/>
                  </a:cubicBezTo>
                  <a:cubicBezTo>
                    <a:pt x="1858" y="1668"/>
                    <a:pt x="1845" y="1690"/>
                    <a:pt x="1832" y="1712"/>
                  </a:cubicBezTo>
                  <a:cubicBezTo>
                    <a:pt x="1820" y="1731"/>
                    <a:pt x="1807" y="1748"/>
                    <a:pt x="1793" y="1766"/>
                  </a:cubicBezTo>
                  <a:cubicBezTo>
                    <a:pt x="1766" y="1803"/>
                    <a:pt x="1736" y="1838"/>
                    <a:pt x="1708" y="1871"/>
                  </a:cubicBezTo>
                  <a:cubicBezTo>
                    <a:pt x="1652" y="1937"/>
                    <a:pt x="1591" y="2000"/>
                    <a:pt x="1528" y="2059"/>
                  </a:cubicBezTo>
                  <a:cubicBezTo>
                    <a:pt x="1462" y="2119"/>
                    <a:pt x="1392" y="2175"/>
                    <a:pt x="1324" y="2232"/>
                  </a:cubicBezTo>
                  <a:cubicBezTo>
                    <a:pt x="1260" y="2287"/>
                    <a:pt x="1192" y="2338"/>
                    <a:pt x="1121" y="2385"/>
                  </a:cubicBezTo>
                  <a:cubicBezTo>
                    <a:pt x="1087" y="2407"/>
                    <a:pt x="1054" y="2429"/>
                    <a:pt x="1018" y="2449"/>
                  </a:cubicBezTo>
                  <a:cubicBezTo>
                    <a:pt x="979" y="2470"/>
                    <a:pt x="938" y="2491"/>
                    <a:pt x="896" y="2509"/>
                  </a:cubicBezTo>
                  <a:cubicBezTo>
                    <a:pt x="819" y="2545"/>
                    <a:pt x="740" y="2578"/>
                    <a:pt x="661" y="2610"/>
                  </a:cubicBezTo>
                  <a:cubicBezTo>
                    <a:pt x="601" y="2634"/>
                    <a:pt x="539" y="2660"/>
                    <a:pt x="477" y="2680"/>
                  </a:cubicBezTo>
                  <a:cubicBezTo>
                    <a:pt x="409" y="2700"/>
                    <a:pt x="341" y="2713"/>
                    <a:pt x="271" y="2720"/>
                  </a:cubicBezTo>
                  <a:cubicBezTo>
                    <a:pt x="203" y="2725"/>
                    <a:pt x="133" y="2728"/>
                    <a:pt x="66" y="2737"/>
                  </a:cubicBezTo>
                  <a:cubicBezTo>
                    <a:pt x="44" y="2742"/>
                    <a:pt x="22" y="2743"/>
                    <a:pt x="1" y="2747"/>
                  </a:cubicBezTo>
                  <a:cubicBezTo>
                    <a:pt x="7" y="2749"/>
                    <a:pt x="12" y="2752"/>
                    <a:pt x="18" y="2754"/>
                  </a:cubicBezTo>
                  <a:cubicBezTo>
                    <a:pt x="116" y="2794"/>
                    <a:pt x="218" y="2825"/>
                    <a:pt x="310" y="2878"/>
                  </a:cubicBezTo>
                  <a:cubicBezTo>
                    <a:pt x="395" y="2928"/>
                    <a:pt x="462" y="3000"/>
                    <a:pt x="540" y="3058"/>
                  </a:cubicBezTo>
                  <a:cubicBezTo>
                    <a:pt x="589" y="3093"/>
                    <a:pt x="637" y="3122"/>
                    <a:pt x="687" y="3151"/>
                  </a:cubicBezTo>
                  <a:cubicBezTo>
                    <a:pt x="734" y="3181"/>
                    <a:pt x="781" y="3215"/>
                    <a:pt x="824" y="3249"/>
                  </a:cubicBezTo>
                  <a:cubicBezTo>
                    <a:pt x="869" y="3288"/>
                    <a:pt x="914" y="3327"/>
                    <a:pt x="958" y="3365"/>
                  </a:cubicBezTo>
                  <a:cubicBezTo>
                    <a:pt x="1007" y="3404"/>
                    <a:pt x="1054" y="3443"/>
                    <a:pt x="1106" y="3480"/>
                  </a:cubicBezTo>
                  <a:lnTo>
                    <a:pt x="1105" y="3480"/>
                  </a:lnTo>
                  <a:cubicBezTo>
                    <a:pt x="1175" y="3530"/>
                    <a:pt x="1246" y="3579"/>
                    <a:pt x="1314" y="3630"/>
                  </a:cubicBezTo>
                  <a:cubicBezTo>
                    <a:pt x="1377" y="3680"/>
                    <a:pt x="1437" y="3733"/>
                    <a:pt x="1495" y="3789"/>
                  </a:cubicBezTo>
                  <a:cubicBezTo>
                    <a:pt x="1611" y="3902"/>
                    <a:pt x="1732" y="4010"/>
                    <a:pt x="1834" y="4136"/>
                  </a:cubicBezTo>
                  <a:cubicBezTo>
                    <a:pt x="1886" y="4201"/>
                    <a:pt x="1933" y="4268"/>
                    <a:pt x="1981" y="4335"/>
                  </a:cubicBezTo>
                  <a:cubicBezTo>
                    <a:pt x="2027" y="4399"/>
                    <a:pt x="2072" y="4465"/>
                    <a:pt x="2113" y="4532"/>
                  </a:cubicBezTo>
                  <a:cubicBezTo>
                    <a:pt x="2203" y="4677"/>
                    <a:pt x="2274" y="4831"/>
                    <a:pt x="2337" y="4987"/>
                  </a:cubicBezTo>
                  <a:cubicBezTo>
                    <a:pt x="2389" y="5116"/>
                    <a:pt x="2431" y="5246"/>
                    <a:pt x="2473" y="5378"/>
                  </a:cubicBezTo>
                  <a:cubicBezTo>
                    <a:pt x="2497" y="5460"/>
                    <a:pt x="2526" y="5538"/>
                    <a:pt x="2551" y="5618"/>
                  </a:cubicBezTo>
                  <a:cubicBezTo>
                    <a:pt x="2563" y="5664"/>
                    <a:pt x="2577" y="5711"/>
                    <a:pt x="2589" y="5757"/>
                  </a:cubicBezTo>
                  <a:cubicBezTo>
                    <a:pt x="2593" y="5732"/>
                    <a:pt x="2595" y="5709"/>
                    <a:pt x="2599" y="5684"/>
                  </a:cubicBezTo>
                  <a:cubicBezTo>
                    <a:pt x="2605" y="5638"/>
                    <a:pt x="2613" y="5593"/>
                    <a:pt x="2620" y="5549"/>
                  </a:cubicBezTo>
                  <a:cubicBezTo>
                    <a:pt x="2628" y="5503"/>
                    <a:pt x="2634" y="5456"/>
                    <a:pt x="2646" y="5410"/>
                  </a:cubicBezTo>
                  <a:cubicBezTo>
                    <a:pt x="2687" y="5236"/>
                    <a:pt x="2747" y="5066"/>
                    <a:pt x="2803" y="4895"/>
                  </a:cubicBezTo>
                  <a:cubicBezTo>
                    <a:pt x="2860" y="4726"/>
                    <a:pt x="2920" y="4556"/>
                    <a:pt x="3007" y="4400"/>
                  </a:cubicBezTo>
                  <a:cubicBezTo>
                    <a:pt x="3050" y="4323"/>
                    <a:pt x="3100" y="4250"/>
                    <a:pt x="3151" y="4178"/>
                  </a:cubicBezTo>
                  <a:cubicBezTo>
                    <a:pt x="3201" y="4110"/>
                    <a:pt x="3253" y="4044"/>
                    <a:pt x="3309" y="3981"/>
                  </a:cubicBezTo>
                  <a:cubicBezTo>
                    <a:pt x="3424" y="3851"/>
                    <a:pt x="3542" y="3724"/>
                    <a:pt x="3671" y="3609"/>
                  </a:cubicBezTo>
                  <a:cubicBezTo>
                    <a:pt x="3803" y="3490"/>
                    <a:pt x="3936" y="3371"/>
                    <a:pt x="4079" y="3266"/>
                  </a:cubicBezTo>
                  <a:cubicBezTo>
                    <a:pt x="4221" y="3163"/>
                    <a:pt x="4373" y="3072"/>
                    <a:pt x="4531" y="2994"/>
                  </a:cubicBezTo>
                  <a:cubicBezTo>
                    <a:pt x="4682" y="2919"/>
                    <a:pt x="4841" y="2860"/>
                    <a:pt x="5002" y="2810"/>
                  </a:cubicBezTo>
                  <a:cubicBezTo>
                    <a:pt x="5078" y="2785"/>
                    <a:pt x="5156" y="2766"/>
                    <a:pt x="5235" y="2748"/>
                  </a:cubicBezTo>
                  <a:cubicBezTo>
                    <a:pt x="5318" y="2726"/>
                    <a:pt x="5404" y="2704"/>
                    <a:pt x="5489" y="2682"/>
                  </a:cubicBezTo>
                  <a:cubicBezTo>
                    <a:pt x="5525" y="2672"/>
                    <a:pt x="5560" y="2664"/>
                    <a:pt x="5596" y="2655"/>
                  </a:cubicBezTo>
                  <a:cubicBezTo>
                    <a:pt x="5559" y="2640"/>
                    <a:pt x="5524" y="2624"/>
                    <a:pt x="5487" y="2610"/>
                  </a:cubicBezTo>
                  <a:cubicBezTo>
                    <a:pt x="5431" y="2589"/>
                    <a:pt x="5375" y="2569"/>
                    <a:pt x="5322" y="2547"/>
                  </a:cubicBezTo>
                  <a:cubicBezTo>
                    <a:pt x="5258" y="2525"/>
                    <a:pt x="5194" y="2505"/>
                    <a:pt x="5132" y="2479"/>
                  </a:cubicBezTo>
                  <a:cubicBezTo>
                    <a:pt x="5056" y="2449"/>
                    <a:pt x="4989" y="2405"/>
                    <a:pt x="4922" y="2364"/>
                  </a:cubicBezTo>
                  <a:cubicBezTo>
                    <a:pt x="4859" y="2325"/>
                    <a:pt x="4793" y="2290"/>
                    <a:pt x="4726" y="2253"/>
                  </a:cubicBezTo>
                  <a:cubicBezTo>
                    <a:pt x="4594" y="2183"/>
                    <a:pt x="4463" y="2107"/>
                    <a:pt x="4341" y="2020"/>
                  </a:cubicBezTo>
                  <a:cubicBezTo>
                    <a:pt x="4212" y="1928"/>
                    <a:pt x="4090" y="1825"/>
                    <a:pt x="3966" y="1727"/>
                  </a:cubicBezTo>
                  <a:cubicBezTo>
                    <a:pt x="3877" y="1654"/>
                    <a:pt x="3785" y="1585"/>
                    <a:pt x="3692" y="1515"/>
                  </a:cubicBezTo>
                  <a:cubicBezTo>
                    <a:pt x="3596" y="1442"/>
                    <a:pt x="3505" y="1366"/>
                    <a:pt x="3415" y="1289"/>
                  </a:cubicBezTo>
                  <a:cubicBezTo>
                    <a:pt x="3335" y="1218"/>
                    <a:pt x="3249" y="1147"/>
                    <a:pt x="3176" y="1067"/>
                  </a:cubicBezTo>
                  <a:cubicBezTo>
                    <a:pt x="3100" y="986"/>
                    <a:pt x="3039" y="895"/>
                    <a:pt x="2980" y="803"/>
                  </a:cubicBezTo>
                  <a:cubicBezTo>
                    <a:pt x="2932" y="729"/>
                    <a:pt x="2881" y="658"/>
                    <a:pt x="2832" y="583"/>
                  </a:cubicBezTo>
                  <a:cubicBezTo>
                    <a:pt x="2793" y="522"/>
                    <a:pt x="2758" y="456"/>
                    <a:pt x="2726" y="390"/>
                  </a:cubicBezTo>
                  <a:cubicBezTo>
                    <a:pt x="2685" y="307"/>
                    <a:pt x="2647" y="221"/>
                    <a:pt x="2619" y="135"/>
                  </a:cubicBezTo>
                  <a:cubicBezTo>
                    <a:pt x="2603" y="89"/>
                    <a:pt x="2592" y="45"/>
                    <a:pt x="2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109;p15">
              <a:extLst>
                <a:ext uri="{FF2B5EF4-FFF2-40B4-BE49-F238E27FC236}">
                  <a16:creationId xmlns:a16="http://schemas.microsoft.com/office/drawing/2014/main" id="{7001E9C7-CE4F-C490-B595-1B8F877F3F60}"/>
                </a:ext>
              </a:extLst>
            </p:cNvPr>
            <p:cNvSpPr/>
            <p:nvPr/>
          </p:nvSpPr>
          <p:spPr>
            <a:xfrm>
              <a:off x="5681100" y="3469600"/>
              <a:ext cx="143000" cy="49925"/>
            </a:xfrm>
            <a:custGeom>
              <a:avLst/>
              <a:gdLst/>
              <a:ahLst/>
              <a:cxnLst/>
              <a:rect l="l" t="t" r="r" b="b"/>
              <a:pathLst>
                <a:path w="5720" h="1997" extrusionOk="0">
                  <a:moveTo>
                    <a:pt x="5623" y="1"/>
                  </a:moveTo>
                  <a:cubicBezTo>
                    <a:pt x="5619" y="1"/>
                    <a:pt x="5615" y="1"/>
                    <a:pt x="5610" y="2"/>
                  </a:cubicBezTo>
                  <a:cubicBezTo>
                    <a:pt x="5547" y="8"/>
                    <a:pt x="5484" y="25"/>
                    <a:pt x="5422" y="38"/>
                  </a:cubicBezTo>
                  <a:cubicBezTo>
                    <a:pt x="5363" y="50"/>
                    <a:pt x="5303" y="58"/>
                    <a:pt x="5243" y="67"/>
                  </a:cubicBezTo>
                  <a:cubicBezTo>
                    <a:pt x="5110" y="85"/>
                    <a:pt x="4981" y="121"/>
                    <a:pt x="4848" y="141"/>
                  </a:cubicBezTo>
                  <a:cubicBezTo>
                    <a:pt x="4716" y="159"/>
                    <a:pt x="4582" y="178"/>
                    <a:pt x="4449" y="199"/>
                  </a:cubicBezTo>
                  <a:cubicBezTo>
                    <a:pt x="4381" y="209"/>
                    <a:pt x="4313" y="220"/>
                    <a:pt x="4244" y="230"/>
                  </a:cubicBezTo>
                  <a:cubicBezTo>
                    <a:pt x="4169" y="241"/>
                    <a:pt x="4092" y="250"/>
                    <a:pt x="4016" y="261"/>
                  </a:cubicBezTo>
                  <a:cubicBezTo>
                    <a:pt x="3948" y="271"/>
                    <a:pt x="3878" y="281"/>
                    <a:pt x="3809" y="292"/>
                  </a:cubicBezTo>
                  <a:cubicBezTo>
                    <a:pt x="3733" y="302"/>
                    <a:pt x="3656" y="310"/>
                    <a:pt x="3578" y="321"/>
                  </a:cubicBezTo>
                  <a:cubicBezTo>
                    <a:pt x="3492" y="331"/>
                    <a:pt x="3405" y="340"/>
                    <a:pt x="3318" y="349"/>
                  </a:cubicBezTo>
                  <a:cubicBezTo>
                    <a:pt x="3232" y="360"/>
                    <a:pt x="3143" y="371"/>
                    <a:pt x="3056" y="380"/>
                  </a:cubicBezTo>
                  <a:cubicBezTo>
                    <a:pt x="2853" y="398"/>
                    <a:pt x="2646" y="401"/>
                    <a:pt x="2440" y="405"/>
                  </a:cubicBezTo>
                  <a:cubicBezTo>
                    <a:pt x="2393" y="406"/>
                    <a:pt x="2345" y="406"/>
                    <a:pt x="2298" y="406"/>
                  </a:cubicBezTo>
                  <a:cubicBezTo>
                    <a:pt x="2251" y="406"/>
                    <a:pt x="2204" y="406"/>
                    <a:pt x="2156" y="406"/>
                  </a:cubicBezTo>
                  <a:cubicBezTo>
                    <a:pt x="2099" y="406"/>
                    <a:pt x="2042" y="407"/>
                    <a:pt x="1985" y="407"/>
                  </a:cubicBezTo>
                  <a:cubicBezTo>
                    <a:pt x="1943" y="407"/>
                    <a:pt x="1900" y="407"/>
                    <a:pt x="1858" y="405"/>
                  </a:cubicBezTo>
                  <a:cubicBezTo>
                    <a:pt x="1783" y="402"/>
                    <a:pt x="1709" y="397"/>
                    <a:pt x="1635" y="397"/>
                  </a:cubicBezTo>
                  <a:cubicBezTo>
                    <a:pt x="1585" y="397"/>
                    <a:pt x="1534" y="399"/>
                    <a:pt x="1484" y="399"/>
                  </a:cubicBezTo>
                  <a:cubicBezTo>
                    <a:pt x="1467" y="399"/>
                    <a:pt x="1451" y="398"/>
                    <a:pt x="1434" y="398"/>
                  </a:cubicBezTo>
                  <a:cubicBezTo>
                    <a:pt x="1338" y="393"/>
                    <a:pt x="1244" y="375"/>
                    <a:pt x="1150" y="361"/>
                  </a:cubicBezTo>
                  <a:cubicBezTo>
                    <a:pt x="1054" y="345"/>
                    <a:pt x="957" y="334"/>
                    <a:pt x="862" y="317"/>
                  </a:cubicBezTo>
                  <a:cubicBezTo>
                    <a:pt x="733" y="294"/>
                    <a:pt x="605" y="267"/>
                    <a:pt x="476" y="236"/>
                  </a:cubicBezTo>
                  <a:cubicBezTo>
                    <a:pt x="409" y="219"/>
                    <a:pt x="341" y="202"/>
                    <a:pt x="274" y="188"/>
                  </a:cubicBezTo>
                  <a:cubicBezTo>
                    <a:pt x="222" y="176"/>
                    <a:pt x="170" y="169"/>
                    <a:pt x="119" y="155"/>
                  </a:cubicBezTo>
                  <a:cubicBezTo>
                    <a:pt x="112" y="154"/>
                    <a:pt x="106" y="153"/>
                    <a:pt x="99" y="153"/>
                  </a:cubicBezTo>
                  <a:cubicBezTo>
                    <a:pt x="59" y="153"/>
                    <a:pt x="21" y="181"/>
                    <a:pt x="12" y="220"/>
                  </a:cubicBezTo>
                  <a:cubicBezTo>
                    <a:pt x="0" y="268"/>
                    <a:pt x="30" y="315"/>
                    <a:pt x="77" y="328"/>
                  </a:cubicBezTo>
                  <a:cubicBezTo>
                    <a:pt x="100" y="334"/>
                    <a:pt x="126" y="339"/>
                    <a:pt x="152" y="345"/>
                  </a:cubicBezTo>
                  <a:cubicBezTo>
                    <a:pt x="159" y="352"/>
                    <a:pt x="165" y="357"/>
                    <a:pt x="173" y="361"/>
                  </a:cubicBezTo>
                  <a:cubicBezTo>
                    <a:pt x="197" y="376"/>
                    <a:pt x="223" y="391"/>
                    <a:pt x="249" y="405"/>
                  </a:cubicBezTo>
                  <a:cubicBezTo>
                    <a:pt x="271" y="418"/>
                    <a:pt x="296" y="427"/>
                    <a:pt x="319" y="437"/>
                  </a:cubicBezTo>
                  <a:cubicBezTo>
                    <a:pt x="363" y="458"/>
                    <a:pt x="404" y="483"/>
                    <a:pt x="448" y="504"/>
                  </a:cubicBezTo>
                  <a:cubicBezTo>
                    <a:pt x="493" y="526"/>
                    <a:pt x="537" y="550"/>
                    <a:pt x="579" y="575"/>
                  </a:cubicBezTo>
                  <a:cubicBezTo>
                    <a:pt x="627" y="604"/>
                    <a:pt x="675" y="634"/>
                    <a:pt x="724" y="662"/>
                  </a:cubicBezTo>
                  <a:cubicBezTo>
                    <a:pt x="773" y="690"/>
                    <a:pt x="822" y="717"/>
                    <a:pt x="869" y="747"/>
                  </a:cubicBezTo>
                  <a:cubicBezTo>
                    <a:pt x="869" y="747"/>
                    <a:pt x="871" y="747"/>
                    <a:pt x="871" y="748"/>
                  </a:cubicBezTo>
                  <a:cubicBezTo>
                    <a:pt x="914" y="776"/>
                    <a:pt x="952" y="804"/>
                    <a:pt x="991" y="834"/>
                  </a:cubicBezTo>
                  <a:cubicBezTo>
                    <a:pt x="1036" y="875"/>
                    <a:pt x="1081" y="915"/>
                    <a:pt x="1127" y="953"/>
                  </a:cubicBezTo>
                  <a:cubicBezTo>
                    <a:pt x="1197" y="1011"/>
                    <a:pt x="1265" y="1073"/>
                    <a:pt x="1334" y="1133"/>
                  </a:cubicBezTo>
                  <a:cubicBezTo>
                    <a:pt x="1369" y="1163"/>
                    <a:pt x="1404" y="1194"/>
                    <a:pt x="1437" y="1227"/>
                  </a:cubicBezTo>
                  <a:cubicBezTo>
                    <a:pt x="1468" y="1258"/>
                    <a:pt x="1498" y="1290"/>
                    <a:pt x="1529" y="1321"/>
                  </a:cubicBezTo>
                  <a:cubicBezTo>
                    <a:pt x="1587" y="1379"/>
                    <a:pt x="1647" y="1433"/>
                    <a:pt x="1707" y="1489"/>
                  </a:cubicBezTo>
                  <a:cubicBezTo>
                    <a:pt x="1740" y="1521"/>
                    <a:pt x="1775" y="1552"/>
                    <a:pt x="1810" y="1582"/>
                  </a:cubicBezTo>
                  <a:cubicBezTo>
                    <a:pt x="1841" y="1608"/>
                    <a:pt x="1872" y="1634"/>
                    <a:pt x="1901" y="1663"/>
                  </a:cubicBezTo>
                  <a:cubicBezTo>
                    <a:pt x="1957" y="1717"/>
                    <a:pt x="2010" y="1774"/>
                    <a:pt x="2064" y="1829"/>
                  </a:cubicBezTo>
                  <a:cubicBezTo>
                    <a:pt x="2066" y="1831"/>
                    <a:pt x="2068" y="1835"/>
                    <a:pt x="2071" y="1836"/>
                  </a:cubicBezTo>
                  <a:cubicBezTo>
                    <a:pt x="2051" y="1852"/>
                    <a:pt x="2040" y="1877"/>
                    <a:pt x="2041" y="1904"/>
                  </a:cubicBezTo>
                  <a:cubicBezTo>
                    <a:pt x="2043" y="1933"/>
                    <a:pt x="2054" y="1959"/>
                    <a:pt x="2077" y="1976"/>
                  </a:cubicBezTo>
                  <a:cubicBezTo>
                    <a:pt x="2101" y="1993"/>
                    <a:pt x="2131" y="1996"/>
                    <a:pt x="2162" y="1996"/>
                  </a:cubicBezTo>
                  <a:cubicBezTo>
                    <a:pt x="2175" y="1996"/>
                    <a:pt x="2187" y="1996"/>
                    <a:pt x="2200" y="1995"/>
                  </a:cubicBezTo>
                  <a:cubicBezTo>
                    <a:pt x="2239" y="1994"/>
                    <a:pt x="2279" y="1994"/>
                    <a:pt x="2318" y="1994"/>
                  </a:cubicBezTo>
                  <a:cubicBezTo>
                    <a:pt x="2372" y="1994"/>
                    <a:pt x="2426" y="1995"/>
                    <a:pt x="2480" y="1995"/>
                  </a:cubicBezTo>
                  <a:cubicBezTo>
                    <a:pt x="2497" y="1995"/>
                    <a:pt x="2514" y="1995"/>
                    <a:pt x="2531" y="1994"/>
                  </a:cubicBezTo>
                  <a:lnTo>
                    <a:pt x="2581" y="1994"/>
                  </a:lnTo>
                  <a:cubicBezTo>
                    <a:pt x="2619" y="1992"/>
                    <a:pt x="2657" y="1991"/>
                    <a:pt x="2695" y="1987"/>
                  </a:cubicBezTo>
                  <a:cubicBezTo>
                    <a:pt x="2732" y="1985"/>
                    <a:pt x="2770" y="1981"/>
                    <a:pt x="2807" y="1978"/>
                  </a:cubicBezTo>
                  <a:cubicBezTo>
                    <a:pt x="2845" y="1974"/>
                    <a:pt x="2884" y="1969"/>
                    <a:pt x="2921" y="1960"/>
                  </a:cubicBezTo>
                  <a:cubicBezTo>
                    <a:pt x="2926" y="1959"/>
                    <a:pt x="2931" y="1959"/>
                    <a:pt x="2936" y="1958"/>
                  </a:cubicBezTo>
                  <a:cubicBezTo>
                    <a:pt x="2992" y="1948"/>
                    <a:pt x="3047" y="1936"/>
                    <a:pt x="3104" y="1926"/>
                  </a:cubicBezTo>
                  <a:cubicBezTo>
                    <a:pt x="3123" y="1922"/>
                    <a:pt x="3143" y="1919"/>
                    <a:pt x="3162" y="1916"/>
                  </a:cubicBezTo>
                  <a:cubicBezTo>
                    <a:pt x="3210" y="1906"/>
                    <a:pt x="3243" y="1864"/>
                    <a:pt x="3236" y="1814"/>
                  </a:cubicBezTo>
                  <a:cubicBezTo>
                    <a:pt x="3235" y="1809"/>
                    <a:pt x="3233" y="1803"/>
                    <a:pt x="3231" y="1797"/>
                  </a:cubicBezTo>
                  <a:cubicBezTo>
                    <a:pt x="3236" y="1792"/>
                    <a:pt x="3240" y="1787"/>
                    <a:pt x="3243" y="1780"/>
                  </a:cubicBezTo>
                  <a:cubicBezTo>
                    <a:pt x="3247" y="1774"/>
                    <a:pt x="3250" y="1766"/>
                    <a:pt x="3251" y="1759"/>
                  </a:cubicBezTo>
                  <a:lnTo>
                    <a:pt x="3251" y="1761"/>
                  </a:lnTo>
                  <a:cubicBezTo>
                    <a:pt x="3251" y="1759"/>
                    <a:pt x="3252" y="1759"/>
                    <a:pt x="3251" y="1758"/>
                  </a:cubicBezTo>
                  <a:cubicBezTo>
                    <a:pt x="3255" y="1753"/>
                    <a:pt x="3258" y="1747"/>
                    <a:pt x="3261" y="1741"/>
                  </a:cubicBezTo>
                  <a:cubicBezTo>
                    <a:pt x="3287" y="1704"/>
                    <a:pt x="3312" y="1669"/>
                    <a:pt x="3335" y="1630"/>
                  </a:cubicBezTo>
                  <a:cubicBezTo>
                    <a:pt x="3361" y="1589"/>
                    <a:pt x="3385" y="1547"/>
                    <a:pt x="3411" y="1504"/>
                  </a:cubicBezTo>
                  <a:cubicBezTo>
                    <a:pt x="3411" y="1503"/>
                    <a:pt x="3412" y="1503"/>
                    <a:pt x="3412" y="1503"/>
                  </a:cubicBezTo>
                  <a:cubicBezTo>
                    <a:pt x="3428" y="1479"/>
                    <a:pt x="3444" y="1459"/>
                    <a:pt x="3462" y="1437"/>
                  </a:cubicBezTo>
                  <a:cubicBezTo>
                    <a:pt x="3489" y="1406"/>
                    <a:pt x="3516" y="1377"/>
                    <a:pt x="3547" y="1349"/>
                  </a:cubicBezTo>
                  <a:cubicBezTo>
                    <a:pt x="3638" y="1268"/>
                    <a:pt x="3723" y="1181"/>
                    <a:pt x="3808" y="1097"/>
                  </a:cubicBezTo>
                  <a:cubicBezTo>
                    <a:pt x="3892" y="1013"/>
                    <a:pt x="3969" y="921"/>
                    <a:pt x="4056" y="840"/>
                  </a:cubicBezTo>
                  <a:cubicBezTo>
                    <a:pt x="4094" y="805"/>
                    <a:pt x="4134" y="774"/>
                    <a:pt x="4175" y="743"/>
                  </a:cubicBezTo>
                  <a:cubicBezTo>
                    <a:pt x="4211" y="719"/>
                    <a:pt x="4249" y="695"/>
                    <a:pt x="4289" y="674"/>
                  </a:cubicBezTo>
                  <a:cubicBezTo>
                    <a:pt x="4330" y="654"/>
                    <a:pt x="4368" y="633"/>
                    <a:pt x="4408" y="614"/>
                  </a:cubicBezTo>
                  <a:cubicBezTo>
                    <a:pt x="4448" y="593"/>
                    <a:pt x="4486" y="570"/>
                    <a:pt x="4526" y="549"/>
                  </a:cubicBezTo>
                  <a:cubicBezTo>
                    <a:pt x="4554" y="534"/>
                    <a:pt x="4584" y="520"/>
                    <a:pt x="4615" y="508"/>
                  </a:cubicBezTo>
                  <a:cubicBezTo>
                    <a:pt x="4697" y="478"/>
                    <a:pt x="4781" y="454"/>
                    <a:pt x="4865" y="430"/>
                  </a:cubicBezTo>
                  <a:cubicBezTo>
                    <a:pt x="4901" y="420"/>
                    <a:pt x="4934" y="407"/>
                    <a:pt x="4969" y="395"/>
                  </a:cubicBezTo>
                  <a:cubicBezTo>
                    <a:pt x="4987" y="389"/>
                    <a:pt x="5006" y="381"/>
                    <a:pt x="5021" y="373"/>
                  </a:cubicBezTo>
                  <a:cubicBezTo>
                    <a:pt x="5053" y="355"/>
                    <a:pt x="5067" y="316"/>
                    <a:pt x="5061" y="279"/>
                  </a:cubicBezTo>
                  <a:cubicBezTo>
                    <a:pt x="5136" y="264"/>
                    <a:pt x="5209" y="249"/>
                    <a:pt x="5284" y="238"/>
                  </a:cubicBezTo>
                  <a:cubicBezTo>
                    <a:pt x="5342" y="231"/>
                    <a:pt x="5402" y="221"/>
                    <a:pt x="5460" y="210"/>
                  </a:cubicBezTo>
                  <a:cubicBezTo>
                    <a:pt x="5518" y="197"/>
                    <a:pt x="5579" y="180"/>
                    <a:pt x="5640" y="175"/>
                  </a:cubicBezTo>
                  <a:cubicBezTo>
                    <a:pt x="5688" y="170"/>
                    <a:pt x="5720" y="118"/>
                    <a:pt x="5712" y="73"/>
                  </a:cubicBezTo>
                  <a:cubicBezTo>
                    <a:pt x="5704" y="29"/>
                    <a:pt x="5666" y="1"/>
                    <a:pt x="5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110;p15">
              <a:extLst>
                <a:ext uri="{FF2B5EF4-FFF2-40B4-BE49-F238E27FC236}">
                  <a16:creationId xmlns:a16="http://schemas.microsoft.com/office/drawing/2014/main" id="{F3FD2EEB-BB70-FED3-1CE8-88112E3AF031}"/>
                </a:ext>
              </a:extLst>
            </p:cNvPr>
            <p:cNvSpPr/>
            <p:nvPr/>
          </p:nvSpPr>
          <p:spPr>
            <a:xfrm>
              <a:off x="5747800" y="3465050"/>
              <a:ext cx="4475" cy="4450"/>
            </a:xfrm>
            <a:custGeom>
              <a:avLst/>
              <a:gdLst/>
              <a:ahLst/>
              <a:cxnLst/>
              <a:rect l="l" t="t" r="r" b="b"/>
              <a:pathLst>
                <a:path w="179" h="178" extrusionOk="0">
                  <a:moveTo>
                    <a:pt x="90" y="1"/>
                  </a:moveTo>
                  <a:cubicBezTo>
                    <a:pt x="89" y="1"/>
                    <a:pt x="88" y="1"/>
                    <a:pt x="88" y="1"/>
                  </a:cubicBezTo>
                  <a:cubicBezTo>
                    <a:pt x="38" y="2"/>
                    <a:pt x="0" y="43"/>
                    <a:pt x="1" y="92"/>
                  </a:cubicBezTo>
                  <a:cubicBezTo>
                    <a:pt x="1" y="138"/>
                    <a:pt x="40" y="178"/>
                    <a:pt x="88" y="178"/>
                  </a:cubicBezTo>
                  <a:cubicBezTo>
                    <a:pt x="89" y="178"/>
                    <a:pt x="91" y="178"/>
                    <a:pt x="92" y="177"/>
                  </a:cubicBezTo>
                  <a:cubicBezTo>
                    <a:pt x="140" y="176"/>
                    <a:pt x="179" y="135"/>
                    <a:pt x="178" y="88"/>
                  </a:cubicBezTo>
                  <a:cubicBezTo>
                    <a:pt x="177" y="40"/>
                    <a:pt x="136"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111;p15">
              <a:extLst>
                <a:ext uri="{FF2B5EF4-FFF2-40B4-BE49-F238E27FC236}">
                  <a16:creationId xmlns:a16="http://schemas.microsoft.com/office/drawing/2014/main" id="{E7204454-C2FF-906C-61DE-04795062C96E}"/>
                </a:ext>
              </a:extLst>
            </p:cNvPr>
            <p:cNvSpPr/>
            <p:nvPr/>
          </p:nvSpPr>
          <p:spPr>
            <a:xfrm>
              <a:off x="5755375" y="3464400"/>
              <a:ext cx="4500" cy="4425"/>
            </a:xfrm>
            <a:custGeom>
              <a:avLst/>
              <a:gdLst/>
              <a:ahLst/>
              <a:cxnLst/>
              <a:rect l="l" t="t" r="r" b="b"/>
              <a:pathLst>
                <a:path w="180" h="177" extrusionOk="0">
                  <a:moveTo>
                    <a:pt x="90" y="0"/>
                  </a:moveTo>
                  <a:cubicBezTo>
                    <a:pt x="89" y="0"/>
                    <a:pt x="89" y="0"/>
                    <a:pt x="88" y="0"/>
                  </a:cubicBezTo>
                  <a:cubicBezTo>
                    <a:pt x="39" y="1"/>
                    <a:pt x="0" y="42"/>
                    <a:pt x="2" y="91"/>
                  </a:cubicBezTo>
                  <a:cubicBezTo>
                    <a:pt x="3" y="139"/>
                    <a:pt x="43" y="177"/>
                    <a:pt x="89" y="177"/>
                  </a:cubicBezTo>
                  <a:cubicBezTo>
                    <a:pt x="90" y="177"/>
                    <a:pt x="91"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112;p15">
              <a:extLst>
                <a:ext uri="{FF2B5EF4-FFF2-40B4-BE49-F238E27FC236}">
                  <a16:creationId xmlns:a16="http://schemas.microsoft.com/office/drawing/2014/main" id="{C5EF3D4D-02BC-4285-B937-947A1C42CA06}"/>
                </a:ext>
              </a:extLst>
            </p:cNvPr>
            <p:cNvSpPr/>
            <p:nvPr/>
          </p:nvSpPr>
          <p:spPr>
            <a:xfrm>
              <a:off x="5750475" y="3458725"/>
              <a:ext cx="4475" cy="4425"/>
            </a:xfrm>
            <a:custGeom>
              <a:avLst/>
              <a:gdLst/>
              <a:ahLst/>
              <a:cxnLst/>
              <a:rect l="l" t="t" r="r" b="b"/>
              <a:pathLst>
                <a:path w="179" h="177" extrusionOk="0">
                  <a:moveTo>
                    <a:pt x="90" y="0"/>
                  </a:moveTo>
                  <a:cubicBezTo>
                    <a:pt x="89" y="0"/>
                    <a:pt x="89" y="0"/>
                    <a:pt x="88" y="0"/>
                  </a:cubicBezTo>
                  <a:cubicBezTo>
                    <a:pt x="39" y="1"/>
                    <a:pt x="0" y="42"/>
                    <a:pt x="1" y="91"/>
                  </a:cubicBezTo>
                  <a:cubicBezTo>
                    <a:pt x="2" y="138"/>
                    <a:pt x="42" y="177"/>
                    <a:pt x="88" y="177"/>
                  </a:cubicBezTo>
                  <a:cubicBezTo>
                    <a:pt x="89" y="177"/>
                    <a:pt x="90" y="177"/>
                    <a:pt x="91" y="177"/>
                  </a:cubicBezTo>
                  <a:cubicBezTo>
                    <a:pt x="141" y="176"/>
                    <a:pt x="179" y="134"/>
                    <a:pt x="178" y="87"/>
                  </a:cubicBezTo>
                  <a:cubicBezTo>
                    <a:pt x="177"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113;p15">
              <a:extLst>
                <a:ext uri="{FF2B5EF4-FFF2-40B4-BE49-F238E27FC236}">
                  <a16:creationId xmlns:a16="http://schemas.microsoft.com/office/drawing/2014/main" id="{6EE6FF64-B3C0-D3F1-7018-D8CE76DAC5E9}"/>
                </a:ext>
              </a:extLst>
            </p:cNvPr>
            <p:cNvSpPr/>
            <p:nvPr/>
          </p:nvSpPr>
          <p:spPr>
            <a:xfrm>
              <a:off x="5715150" y="3470650"/>
              <a:ext cx="4525" cy="4450"/>
            </a:xfrm>
            <a:custGeom>
              <a:avLst/>
              <a:gdLst/>
              <a:ahLst/>
              <a:cxnLst/>
              <a:rect l="l" t="t" r="r" b="b"/>
              <a:pathLst>
                <a:path w="181" h="178" extrusionOk="0">
                  <a:moveTo>
                    <a:pt x="92" y="1"/>
                  </a:moveTo>
                  <a:cubicBezTo>
                    <a:pt x="91" y="1"/>
                    <a:pt x="90" y="1"/>
                    <a:pt x="88" y="1"/>
                  </a:cubicBezTo>
                  <a:cubicBezTo>
                    <a:pt x="39" y="2"/>
                    <a:pt x="1" y="43"/>
                    <a:pt x="2" y="91"/>
                  </a:cubicBezTo>
                  <a:cubicBezTo>
                    <a:pt x="2" y="138"/>
                    <a:pt x="42" y="177"/>
                    <a:pt x="91" y="177"/>
                  </a:cubicBezTo>
                  <a:cubicBezTo>
                    <a:pt x="91" y="177"/>
                    <a:pt x="92" y="177"/>
                    <a:pt x="92" y="177"/>
                  </a:cubicBezTo>
                  <a:cubicBezTo>
                    <a:pt x="141" y="176"/>
                    <a:pt x="180" y="135"/>
                    <a:pt x="178" y="87"/>
                  </a:cubicBezTo>
                  <a:cubicBezTo>
                    <a:pt x="177" y="39"/>
                    <a:pt x="138"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114;p15">
              <a:extLst>
                <a:ext uri="{FF2B5EF4-FFF2-40B4-BE49-F238E27FC236}">
                  <a16:creationId xmlns:a16="http://schemas.microsoft.com/office/drawing/2014/main" id="{697AA61D-C789-7EFD-7D2F-55BA8F761603}"/>
                </a:ext>
              </a:extLst>
            </p:cNvPr>
            <p:cNvSpPr/>
            <p:nvPr/>
          </p:nvSpPr>
          <p:spPr>
            <a:xfrm>
              <a:off x="5788875" y="3463475"/>
              <a:ext cx="4500" cy="4425"/>
            </a:xfrm>
            <a:custGeom>
              <a:avLst/>
              <a:gdLst/>
              <a:ahLst/>
              <a:cxnLst/>
              <a:rect l="l" t="t" r="r" b="b"/>
              <a:pathLst>
                <a:path w="180" h="177" extrusionOk="0">
                  <a:moveTo>
                    <a:pt x="90" y="0"/>
                  </a:moveTo>
                  <a:cubicBezTo>
                    <a:pt x="89" y="0"/>
                    <a:pt x="88" y="0"/>
                    <a:pt x="88" y="0"/>
                  </a:cubicBezTo>
                  <a:cubicBezTo>
                    <a:pt x="39" y="1"/>
                    <a:pt x="0" y="42"/>
                    <a:pt x="2" y="90"/>
                  </a:cubicBezTo>
                  <a:cubicBezTo>
                    <a:pt x="2" y="139"/>
                    <a:pt x="42" y="177"/>
                    <a:pt x="90" y="177"/>
                  </a:cubicBezTo>
                  <a:cubicBezTo>
                    <a:pt x="91" y="177"/>
                    <a:pt x="91" y="177"/>
                    <a:pt x="92" y="176"/>
                  </a:cubicBezTo>
                  <a:cubicBezTo>
                    <a:pt x="141" y="175"/>
                    <a:pt x="180" y="134"/>
                    <a:pt x="179" y="86"/>
                  </a:cubicBezTo>
                  <a:cubicBezTo>
                    <a:pt x="178" y="38"/>
                    <a:pt x="13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115;p15">
              <a:extLst>
                <a:ext uri="{FF2B5EF4-FFF2-40B4-BE49-F238E27FC236}">
                  <a16:creationId xmlns:a16="http://schemas.microsoft.com/office/drawing/2014/main" id="{13F136D0-EEBB-B4FC-A818-8FE64A4477BD}"/>
                </a:ext>
              </a:extLst>
            </p:cNvPr>
            <p:cNvSpPr/>
            <p:nvPr/>
          </p:nvSpPr>
          <p:spPr>
            <a:xfrm>
              <a:off x="5729075" y="3403625"/>
              <a:ext cx="47000" cy="43825"/>
            </a:xfrm>
            <a:custGeom>
              <a:avLst/>
              <a:gdLst/>
              <a:ahLst/>
              <a:cxnLst/>
              <a:rect l="l" t="t" r="r" b="b"/>
              <a:pathLst>
                <a:path w="1880" h="1753" extrusionOk="0">
                  <a:moveTo>
                    <a:pt x="1105" y="735"/>
                  </a:moveTo>
                  <a:cubicBezTo>
                    <a:pt x="1105" y="735"/>
                    <a:pt x="1105" y="735"/>
                    <a:pt x="1105" y="735"/>
                  </a:cubicBezTo>
                  <a:lnTo>
                    <a:pt x="1105" y="735"/>
                  </a:lnTo>
                  <a:cubicBezTo>
                    <a:pt x="1105" y="735"/>
                    <a:pt x="1105" y="735"/>
                    <a:pt x="1105" y="735"/>
                  </a:cubicBezTo>
                  <a:close/>
                  <a:moveTo>
                    <a:pt x="708" y="0"/>
                  </a:moveTo>
                  <a:cubicBezTo>
                    <a:pt x="698" y="0"/>
                    <a:pt x="688" y="2"/>
                    <a:pt x="678" y="6"/>
                  </a:cubicBezTo>
                  <a:cubicBezTo>
                    <a:pt x="648" y="17"/>
                    <a:pt x="627" y="43"/>
                    <a:pt x="621" y="74"/>
                  </a:cubicBezTo>
                  <a:cubicBezTo>
                    <a:pt x="617" y="92"/>
                    <a:pt x="616" y="107"/>
                    <a:pt x="615" y="124"/>
                  </a:cubicBezTo>
                  <a:lnTo>
                    <a:pt x="615" y="123"/>
                  </a:lnTo>
                  <a:cubicBezTo>
                    <a:pt x="602" y="227"/>
                    <a:pt x="584" y="329"/>
                    <a:pt x="562" y="430"/>
                  </a:cubicBezTo>
                  <a:cubicBezTo>
                    <a:pt x="543" y="508"/>
                    <a:pt x="522" y="585"/>
                    <a:pt x="498" y="662"/>
                  </a:cubicBezTo>
                  <a:cubicBezTo>
                    <a:pt x="496" y="672"/>
                    <a:pt x="493" y="681"/>
                    <a:pt x="489" y="690"/>
                  </a:cubicBezTo>
                  <a:cubicBezTo>
                    <a:pt x="468" y="697"/>
                    <a:pt x="452" y="713"/>
                    <a:pt x="443" y="734"/>
                  </a:cubicBezTo>
                  <a:cubicBezTo>
                    <a:pt x="430" y="760"/>
                    <a:pt x="433" y="791"/>
                    <a:pt x="446" y="816"/>
                  </a:cubicBezTo>
                  <a:cubicBezTo>
                    <a:pt x="437" y="836"/>
                    <a:pt x="430" y="858"/>
                    <a:pt x="423" y="879"/>
                  </a:cubicBezTo>
                  <a:lnTo>
                    <a:pt x="423" y="879"/>
                  </a:lnTo>
                  <a:cubicBezTo>
                    <a:pt x="413" y="904"/>
                    <a:pt x="401" y="927"/>
                    <a:pt x="389" y="950"/>
                  </a:cubicBezTo>
                  <a:cubicBezTo>
                    <a:pt x="367" y="987"/>
                    <a:pt x="342" y="1024"/>
                    <a:pt x="317" y="1060"/>
                  </a:cubicBezTo>
                  <a:cubicBezTo>
                    <a:pt x="297" y="1085"/>
                    <a:pt x="281" y="1114"/>
                    <a:pt x="266" y="1143"/>
                  </a:cubicBezTo>
                  <a:cubicBezTo>
                    <a:pt x="243" y="1193"/>
                    <a:pt x="225" y="1244"/>
                    <a:pt x="199" y="1293"/>
                  </a:cubicBezTo>
                  <a:cubicBezTo>
                    <a:pt x="192" y="1305"/>
                    <a:pt x="185" y="1317"/>
                    <a:pt x="177" y="1327"/>
                  </a:cubicBezTo>
                  <a:cubicBezTo>
                    <a:pt x="163" y="1343"/>
                    <a:pt x="151" y="1361"/>
                    <a:pt x="136" y="1378"/>
                  </a:cubicBezTo>
                  <a:cubicBezTo>
                    <a:pt x="125" y="1393"/>
                    <a:pt x="112" y="1405"/>
                    <a:pt x="105" y="1422"/>
                  </a:cubicBezTo>
                  <a:cubicBezTo>
                    <a:pt x="104" y="1425"/>
                    <a:pt x="102" y="1429"/>
                    <a:pt x="101" y="1431"/>
                  </a:cubicBezTo>
                  <a:cubicBezTo>
                    <a:pt x="75" y="1436"/>
                    <a:pt x="50" y="1455"/>
                    <a:pt x="39" y="1480"/>
                  </a:cubicBezTo>
                  <a:cubicBezTo>
                    <a:pt x="18" y="1523"/>
                    <a:pt x="42" y="1585"/>
                    <a:pt x="91" y="1596"/>
                  </a:cubicBezTo>
                  <a:cubicBezTo>
                    <a:pt x="95" y="1598"/>
                    <a:pt x="99" y="1599"/>
                    <a:pt x="102" y="1599"/>
                  </a:cubicBezTo>
                  <a:cubicBezTo>
                    <a:pt x="126" y="1606"/>
                    <a:pt x="147" y="1612"/>
                    <a:pt x="171" y="1619"/>
                  </a:cubicBezTo>
                  <a:cubicBezTo>
                    <a:pt x="157" y="1619"/>
                    <a:pt x="143" y="1620"/>
                    <a:pt x="130" y="1621"/>
                  </a:cubicBezTo>
                  <a:cubicBezTo>
                    <a:pt x="123" y="1610"/>
                    <a:pt x="112" y="1601"/>
                    <a:pt x="99" y="1599"/>
                  </a:cubicBezTo>
                  <a:cubicBezTo>
                    <a:pt x="93" y="1598"/>
                    <a:pt x="87" y="1598"/>
                    <a:pt x="82" y="1598"/>
                  </a:cubicBezTo>
                  <a:cubicBezTo>
                    <a:pt x="65" y="1598"/>
                    <a:pt x="50" y="1602"/>
                    <a:pt x="35" y="1612"/>
                  </a:cubicBezTo>
                  <a:cubicBezTo>
                    <a:pt x="24" y="1620"/>
                    <a:pt x="13" y="1630"/>
                    <a:pt x="8" y="1643"/>
                  </a:cubicBezTo>
                  <a:cubicBezTo>
                    <a:pt x="1" y="1662"/>
                    <a:pt x="4" y="1683"/>
                    <a:pt x="19" y="1697"/>
                  </a:cubicBezTo>
                  <a:cubicBezTo>
                    <a:pt x="34" y="1709"/>
                    <a:pt x="55" y="1712"/>
                    <a:pt x="71" y="1717"/>
                  </a:cubicBezTo>
                  <a:cubicBezTo>
                    <a:pt x="86" y="1720"/>
                    <a:pt x="100" y="1723"/>
                    <a:pt x="114" y="1725"/>
                  </a:cubicBezTo>
                  <a:cubicBezTo>
                    <a:pt x="188" y="1736"/>
                    <a:pt x="262" y="1744"/>
                    <a:pt x="337" y="1746"/>
                  </a:cubicBezTo>
                  <a:cubicBezTo>
                    <a:pt x="412" y="1750"/>
                    <a:pt x="487" y="1752"/>
                    <a:pt x="563" y="1752"/>
                  </a:cubicBezTo>
                  <a:cubicBezTo>
                    <a:pt x="591" y="1752"/>
                    <a:pt x="620" y="1752"/>
                    <a:pt x="648" y="1751"/>
                  </a:cubicBezTo>
                  <a:cubicBezTo>
                    <a:pt x="705" y="1750"/>
                    <a:pt x="762" y="1748"/>
                    <a:pt x="819" y="1743"/>
                  </a:cubicBezTo>
                  <a:cubicBezTo>
                    <a:pt x="901" y="1736"/>
                    <a:pt x="981" y="1727"/>
                    <a:pt x="1061" y="1718"/>
                  </a:cubicBezTo>
                  <a:cubicBezTo>
                    <a:pt x="1137" y="1709"/>
                    <a:pt x="1210" y="1692"/>
                    <a:pt x="1287" y="1679"/>
                  </a:cubicBezTo>
                  <a:cubicBezTo>
                    <a:pt x="1337" y="1672"/>
                    <a:pt x="1389" y="1665"/>
                    <a:pt x="1438" y="1653"/>
                  </a:cubicBezTo>
                  <a:cubicBezTo>
                    <a:pt x="1492" y="1642"/>
                    <a:pt x="1544" y="1630"/>
                    <a:pt x="1596" y="1621"/>
                  </a:cubicBezTo>
                  <a:lnTo>
                    <a:pt x="1596" y="1621"/>
                  </a:lnTo>
                  <a:cubicBezTo>
                    <a:pt x="1592" y="1622"/>
                    <a:pt x="1588" y="1622"/>
                    <a:pt x="1585" y="1624"/>
                  </a:cubicBezTo>
                  <a:cubicBezTo>
                    <a:pt x="1635" y="1616"/>
                    <a:pt x="1688" y="1609"/>
                    <a:pt x="1736" y="1594"/>
                  </a:cubicBezTo>
                  <a:cubicBezTo>
                    <a:pt x="1746" y="1591"/>
                    <a:pt x="1753" y="1588"/>
                    <a:pt x="1763" y="1583"/>
                  </a:cubicBezTo>
                  <a:cubicBezTo>
                    <a:pt x="1774" y="1583"/>
                    <a:pt x="1786" y="1583"/>
                    <a:pt x="1798" y="1580"/>
                  </a:cubicBezTo>
                  <a:cubicBezTo>
                    <a:pt x="1820" y="1576"/>
                    <a:pt x="1841" y="1567"/>
                    <a:pt x="1856" y="1549"/>
                  </a:cubicBezTo>
                  <a:cubicBezTo>
                    <a:pt x="1872" y="1531"/>
                    <a:pt x="1879" y="1507"/>
                    <a:pt x="1877" y="1483"/>
                  </a:cubicBezTo>
                  <a:cubicBezTo>
                    <a:pt x="1870" y="1444"/>
                    <a:pt x="1832" y="1406"/>
                    <a:pt x="1790" y="1406"/>
                  </a:cubicBezTo>
                  <a:cubicBezTo>
                    <a:pt x="1786" y="1406"/>
                    <a:pt x="1782" y="1407"/>
                    <a:pt x="1778" y="1407"/>
                  </a:cubicBezTo>
                  <a:cubicBezTo>
                    <a:pt x="1766" y="1408"/>
                    <a:pt x="1752" y="1410"/>
                    <a:pt x="1740" y="1410"/>
                  </a:cubicBezTo>
                  <a:cubicBezTo>
                    <a:pt x="1724" y="1389"/>
                    <a:pt x="1703" y="1374"/>
                    <a:pt x="1680" y="1361"/>
                  </a:cubicBezTo>
                  <a:cubicBezTo>
                    <a:pt x="1651" y="1341"/>
                    <a:pt x="1622" y="1322"/>
                    <a:pt x="1594" y="1302"/>
                  </a:cubicBezTo>
                  <a:lnTo>
                    <a:pt x="1594" y="1302"/>
                  </a:lnTo>
                  <a:cubicBezTo>
                    <a:pt x="1596" y="1305"/>
                    <a:pt x="1600" y="1307"/>
                    <a:pt x="1603" y="1310"/>
                  </a:cubicBezTo>
                  <a:cubicBezTo>
                    <a:pt x="1570" y="1285"/>
                    <a:pt x="1538" y="1260"/>
                    <a:pt x="1505" y="1232"/>
                  </a:cubicBezTo>
                  <a:cubicBezTo>
                    <a:pt x="1481" y="1211"/>
                    <a:pt x="1457" y="1189"/>
                    <a:pt x="1432" y="1166"/>
                  </a:cubicBezTo>
                  <a:lnTo>
                    <a:pt x="1432" y="1166"/>
                  </a:lnTo>
                  <a:cubicBezTo>
                    <a:pt x="1405" y="1138"/>
                    <a:pt x="1377" y="1109"/>
                    <a:pt x="1351" y="1080"/>
                  </a:cubicBezTo>
                  <a:cubicBezTo>
                    <a:pt x="1328" y="1054"/>
                    <a:pt x="1304" y="1027"/>
                    <a:pt x="1283" y="1001"/>
                  </a:cubicBezTo>
                  <a:lnTo>
                    <a:pt x="1283" y="1001"/>
                  </a:lnTo>
                  <a:lnTo>
                    <a:pt x="1285" y="1002"/>
                  </a:lnTo>
                  <a:cubicBezTo>
                    <a:pt x="1283" y="1001"/>
                    <a:pt x="1283" y="1000"/>
                    <a:pt x="1282" y="1000"/>
                  </a:cubicBezTo>
                  <a:cubicBezTo>
                    <a:pt x="1281" y="998"/>
                    <a:pt x="1277" y="996"/>
                    <a:pt x="1276" y="993"/>
                  </a:cubicBezTo>
                  <a:lnTo>
                    <a:pt x="1276" y="993"/>
                  </a:lnTo>
                  <a:lnTo>
                    <a:pt x="1280" y="996"/>
                  </a:lnTo>
                  <a:cubicBezTo>
                    <a:pt x="1249" y="953"/>
                    <a:pt x="1216" y="910"/>
                    <a:pt x="1188" y="866"/>
                  </a:cubicBezTo>
                  <a:cubicBezTo>
                    <a:pt x="1161" y="824"/>
                    <a:pt x="1137" y="784"/>
                    <a:pt x="1111" y="744"/>
                  </a:cubicBezTo>
                  <a:lnTo>
                    <a:pt x="1111" y="744"/>
                  </a:lnTo>
                  <a:cubicBezTo>
                    <a:pt x="1111" y="744"/>
                    <a:pt x="1111" y="744"/>
                    <a:pt x="1111" y="744"/>
                  </a:cubicBezTo>
                  <a:cubicBezTo>
                    <a:pt x="1057" y="651"/>
                    <a:pt x="1004" y="558"/>
                    <a:pt x="960" y="461"/>
                  </a:cubicBezTo>
                  <a:cubicBezTo>
                    <a:pt x="929" y="388"/>
                    <a:pt x="899" y="314"/>
                    <a:pt x="869" y="239"/>
                  </a:cubicBezTo>
                  <a:cubicBezTo>
                    <a:pt x="853" y="201"/>
                    <a:pt x="837" y="164"/>
                    <a:pt x="821" y="126"/>
                  </a:cubicBezTo>
                  <a:cubicBezTo>
                    <a:pt x="807" y="94"/>
                    <a:pt x="797" y="57"/>
                    <a:pt x="773" y="30"/>
                  </a:cubicBezTo>
                  <a:cubicBezTo>
                    <a:pt x="757" y="10"/>
                    <a:pt x="733" y="0"/>
                    <a:pt x="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116;p15">
              <a:extLst>
                <a:ext uri="{FF2B5EF4-FFF2-40B4-BE49-F238E27FC236}">
                  <a16:creationId xmlns:a16="http://schemas.microsoft.com/office/drawing/2014/main" id="{08A38872-643F-24AB-26C7-AA633F67DF12}"/>
                </a:ext>
              </a:extLst>
            </p:cNvPr>
            <p:cNvSpPr/>
            <p:nvPr/>
          </p:nvSpPr>
          <p:spPr>
            <a:xfrm>
              <a:off x="5668750" y="3383150"/>
              <a:ext cx="168325" cy="185350"/>
            </a:xfrm>
            <a:custGeom>
              <a:avLst/>
              <a:gdLst/>
              <a:ahLst/>
              <a:cxnLst/>
              <a:rect l="l" t="t" r="r" b="b"/>
              <a:pathLst>
                <a:path w="6733" h="7414" extrusionOk="0">
                  <a:moveTo>
                    <a:pt x="2701" y="2102"/>
                  </a:moveTo>
                  <a:cubicBezTo>
                    <a:pt x="2700" y="2103"/>
                    <a:pt x="2700" y="2103"/>
                    <a:pt x="2700" y="2104"/>
                  </a:cubicBezTo>
                  <a:cubicBezTo>
                    <a:pt x="2700" y="2103"/>
                    <a:pt x="2700" y="2103"/>
                    <a:pt x="2701" y="2102"/>
                  </a:cubicBezTo>
                  <a:close/>
                  <a:moveTo>
                    <a:pt x="4939" y="4211"/>
                  </a:moveTo>
                  <a:lnTo>
                    <a:pt x="4939" y="4211"/>
                  </a:lnTo>
                  <a:cubicBezTo>
                    <a:pt x="4939" y="4211"/>
                    <a:pt x="4938" y="4211"/>
                    <a:pt x="4938" y="4212"/>
                  </a:cubicBezTo>
                  <a:lnTo>
                    <a:pt x="4938" y="4212"/>
                  </a:lnTo>
                  <a:cubicBezTo>
                    <a:pt x="4938" y="4212"/>
                    <a:pt x="4939" y="4211"/>
                    <a:pt x="4939" y="4211"/>
                  </a:cubicBezTo>
                  <a:close/>
                  <a:moveTo>
                    <a:pt x="1691" y="4600"/>
                  </a:moveTo>
                  <a:cubicBezTo>
                    <a:pt x="1693" y="4602"/>
                    <a:pt x="1695" y="4603"/>
                    <a:pt x="1697" y="4604"/>
                  </a:cubicBezTo>
                  <a:cubicBezTo>
                    <a:pt x="1694" y="4603"/>
                    <a:pt x="1693" y="4602"/>
                    <a:pt x="1691" y="4600"/>
                  </a:cubicBezTo>
                  <a:close/>
                  <a:moveTo>
                    <a:pt x="2674" y="5752"/>
                  </a:moveTo>
                  <a:cubicBezTo>
                    <a:pt x="2674" y="5752"/>
                    <a:pt x="2674" y="5753"/>
                    <a:pt x="2675" y="5754"/>
                  </a:cubicBezTo>
                  <a:lnTo>
                    <a:pt x="2675" y="5754"/>
                  </a:lnTo>
                  <a:cubicBezTo>
                    <a:pt x="2674" y="5753"/>
                    <a:pt x="2674" y="5752"/>
                    <a:pt x="2674" y="5752"/>
                  </a:cubicBezTo>
                  <a:close/>
                  <a:moveTo>
                    <a:pt x="2946" y="6488"/>
                  </a:moveTo>
                  <a:lnTo>
                    <a:pt x="2946" y="6488"/>
                  </a:lnTo>
                  <a:cubicBezTo>
                    <a:pt x="2947" y="6488"/>
                    <a:pt x="2947" y="6488"/>
                    <a:pt x="2947" y="6489"/>
                  </a:cubicBezTo>
                  <a:lnTo>
                    <a:pt x="2947" y="6489"/>
                  </a:lnTo>
                  <a:cubicBezTo>
                    <a:pt x="2947" y="6488"/>
                    <a:pt x="2947" y="6488"/>
                    <a:pt x="2946" y="6488"/>
                  </a:cubicBezTo>
                  <a:close/>
                  <a:moveTo>
                    <a:pt x="2947" y="6489"/>
                  </a:moveTo>
                  <a:lnTo>
                    <a:pt x="2947" y="6489"/>
                  </a:lnTo>
                  <a:cubicBezTo>
                    <a:pt x="2947" y="6489"/>
                    <a:pt x="2947" y="6490"/>
                    <a:pt x="2947" y="6490"/>
                  </a:cubicBezTo>
                  <a:lnTo>
                    <a:pt x="2947" y="6490"/>
                  </a:lnTo>
                  <a:cubicBezTo>
                    <a:pt x="2947" y="6490"/>
                    <a:pt x="2947" y="6489"/>
                    <a:pt x="2947" y="6489"/>
                  </a:cubicBezTo>
                  <a:close/>
                  <a:moveTo>
                    <a:pt x="3179" y="912"/>
                  </a:moveTo>
                  <a:cubicBezTo>
                    <a:pt x="3189" y="957"/>
                    <a:pt x="3200" y="1000"/>
                    <a:pt x="3216" y="1046"/>
                  </a:cubicBezTo>
                  <a:cubicBezTo>
                    <a:pt x="3245" y="1134"/>
                    <a:pt x="3282" y="1218"/>
                    <a:pt x="3323" y="1301"/>
                  </a:cubicBezTo>
                  <a:cubicBezTo>
                    <a:pt x="3355" y="1367"/>
                    <a:pt x="3390" y="1433"/>
                    <a:pt x="3430" y="1495"/>
                  </a:cubicBezTo>
                  <a:cubicBezTo>
                    <a:pt x="3478" y="1569"/>
                    <a:pt x="3529" y="1640"/>
                    <a:pt x="3577" y="1714"/>
                  </a:cubicBezTo>
                  <a:cubicBezTo>
                    <a:pt x="3637" y="1806"/>
                    <a:pt x="3697" y="1897"/>
                    <a:pt x="3773" y="1979"/>
                  </a:cubicBezTo>
                  <a:cubicBezTo>
                    <a:pt x="3846" y="2058"/>
                    <a:pt x="3932" y="2129"/>
                    <a:pt x="4013" y="2201"/>
                  </a:cubicBezTo>
                  <a:cubicBezTo>
                    <a:pt x="4102" y="2278"/>
                    <a:pt x="4194" y="2353"/>
                    <a:pt x="4289" y="2426"/>
                  </a:cubicBezTo>
                  <a:cubicBezTo>
                    <a:pt x="4382" y="2497"/>
                    <a:pt x="4474" y="2567"/>
                    <a:pt x="4564" y="2639"/>
                  </a:cubicBezTo>
                  <a:cubicBezTo>
                    <a:pt x="4687" y="2737"/>
                    <a:pt x="4809" y="2840"/>
                    <a:pt x="4938" y="2931"/>
                  </a:cubicBezTo>
                  <a:cubicBezTo>
                    <a:pt x="5061" y="3018"/>
                    <a:pt x="5191" y="3094"/>
                    <a:pt x="5324" y="3166"/>
                  </a:cubicBezTo>
                  <a:cubicBezTo>
                    <a:pt x="5391" y="3202"/>
                    <a:pt x="5456" y="3236"/>
                    <a:pt x="5520" y="3275"/>
                  </a:cubicBezTo>
                  <a:cubicBezTo>
                    <a:pt x="5587" y="3316"/>
                    <a:pt x="5654" y="3360"/>
                    <a:pt x="5729" y="3391"/>
                  </a:cubicBezTo>
                  <a:cubicBezTo>
                    <a:pt x="5791" y="3416"/>
                    <a:pt x="5856" y="3436"/>
                    <a:pt x="5919" y="3458"/>
                  </a:cubicBezTo>
                  <a:cubicBezTo>
                    <a:pt x="5974" y="3477"/>
                    <a:pt x="6031" y="3497"/>
                    <a:pt x="6085" y="3517"/>
                  </a:cubicBezTo>
                  <a:cubicBezTo>
                    <a:pt x="6122" y="3532"/>
                    <a:pt x="6157" y="3548"/>
                    <a:pt x="6194" y="3563"/>
                  </a:cubicBezTo>
                  <a:cubicBezTo>
                    <a:pt x="6196" y="3563"/>
                    <a:pt x="6197" y="3564"/>
                    <a:pt x="6198" y="3564"/>
                  </a:cubicBezTo>
                  <a:cubicBezTo>
                    <a:pt x="6159" y="3576"/>
                    <a:pt x="6121" y="3582"/>
                    <a:pt x="6085" y="3594"/>
                  </a:cubicBezTo>
                  <a:cubicBezTo>
                    <a:pt x="6000" y="3616"/>
                    <a:pt x="5914" y="3637"/>
                    <a:pt x="5831" y="3659"/>
                  </a:cubicBezTo>
                  <a:cubicBezTo>
                    <a:pt x="5752" y="3677"/>
                    <a:pt x="5673" y="3697"/>
                    <a:pt x="5598" y="3721"/>
                  </a:cubicBezTo>
                  <a:cubicBezTo>
                    <a:pt x="5436" y="3771"/>
                    <a:pt x="5278" y="3831"/>
                    <a:pt x="5126" y="3905"/>
                  </a:cubicBezTo>
                  <a:cubicBezTo>
                    <a:pt x="4969" y="3983"/>
                    <a:pt x="4816" y="4075"/>
                    <a:pt x="4675" y="4178"/>
                  </a:cubicBezTo>
                  <a:cubicBezTo>
                    <a:pt x="4532" y="4282"/>
                    <a:pt x="4398" y="4401"/>
                    <a:pt x="4267" y="4520"/>
                  </a:cubicBezTo>
                  <a:cubicBezTo>
                    <a:pt x="4138" y="4636"/>
                    <a:pt x="4020" y="4762"/>
                    <a:pt x="3905" y="4892"/>
                  </a:cubicBezTo>
                  <a:cubicBezTo>
                    <a:pt x="3849" y="4955"/>
                    <a:pt x="3797" y="5021"/>
                    <a:pt x="3747" y="5089"/>
                  </a:cubicBezTo>
                  <a:cubicBezTo>
                    <a:pt x="3696" y="5161"/>
                    <a:pt x="3645" y="5234"/>
                    <a:pt x="3603" y="5311"/>
                  </a:cubicBezTo>
                  <a:cubicBezTo>
                    <a:pt x="3516" y="5468"/>
                    <a:pt x="3456" y="5638"/>
                    <a:pt x="3399" y="5806"/>
                  </a:cubicBezTo>
                  <a:cubicBezTo>
                    <a:pt x="3343" y="5978"/>
                    <a:pt x="3283" y="6147"/>
                    <a:pt x="3242" y="6321"/>
                  </a:cubicBezTo>
                  <a:cubicBezTo>
                    <a:pt x="3230" y="6367"/>
                    <a:pt x="3224" y="6414"/>
                    <a:pt x="3216" y="6460"/>
                  </a:cubicBezTo>
                  <a:cubicBezTo>
                    <a:pt x="3209" y="6505"/>
                    <a:pt x="3201" y="6549"/>
                    <a:pt x="3195" y="6595"/>
                  </a:cubicBezTo>
                  <a:cubicBezTo>
                    <a:pt x="3191" y="6620"/>
                    <a:pt x="3189" y="6644"/>
                    <a:pt x="3185" y="6669"/>
                  </a:cubicBezTo>
                  <a:lnTo>
                    <a:pt x="3147" y="6530"/>
                  </a:lnTo>
                  <a:cubicBezTo>
                    <a:pt x="3122" y="6448"/>
                    <a:pt x="3094" y="6368"/>
                    <a:pt x="3068" y="6287"/>
                  </a:cubicBezTo>
                  <a:lnTo>
                    <a:pt x="3068" y="6287"/>
                  </a:lnTo>
                  <a:cubicBezTo>
                    <a:pt x="3068" y="6288"/>
                    <a:pt x="3069" y="6289"/>
                    <a:pt x="3069" y="6289"/>
                  </a:cubicBezTo>
                  <a:cubicBezTo>
                    <a:pt x="3026" y="6158"/>
                    <a:pt x="2985" y="6027"/>
                    <a:pt x="2933" y="5898"/>
                  </a:cubicBezTo>
                  <a:cubicBezTo>
                    <a:pt x="2870" y="5742"/>
                    <a:pt x="2799" y="5588"/>
                    <a:pt x="2709" y="5443"/>
                  </a:cubicBezTo>
                  <a:cubicBezTo>
                    <a:pt x="2668" y="5376"/>
                    <a:pt x="2623" y="5310"/>
                    <a:pt x="2577" y="5246"/>
                  </a:cubicBezTo>
                  <a:cubicBezTo>
                    <a:pt x="2529" y="5179"/>
                    <a:pt x="2482" y="5112"/>
                    <a:pt x="2430" y="5047"/>
                  </a:cubicBezTo>
                  <a:cubicBezTo>
                    <a:pt x="2328" y="4921"/>
                    <a:pt x="2207" y="4813"/>
                    <a:pt x="2091" y="4700"/>
                  </a:cubicBezTo>
                  <a:cubicBezTo>
                    <a:pt x="2033" y="4644"/>
                    <a:pt x="1973" y="4591"/>
                    <a:pt x="1910" y="4541"/>
                  </a:cubicBezTo>
                  <a:cubicBezTo>
                    <a:pt x="1842" y="4490"/>
                    <a:pt x="1771" y="4441"/>
                    <a:pt x="1700" y="4391"/>
                  </a:cubicBezTo>
                  <a:lnTo>
                    <a:pt x="1702" y="4391"/>
                  </a:lnTo>
                  <a:cubicBezTo>
                    <a:pt x="1650" y="4354"/>
                    <a:pt x="1602" y="4316"/>
                    <a:pt x="1554" y="4276"/>
                  </a:cubicBezTo>
                  <a:cubicBezTo>
                    <a:pt x="1509" y="4239"/>
                    <a:pt x="1465" y="4199"/>
                    <a:pt x="1420" y="4161"/>
                  </a:cubicBezTo>
                  <a:cubicBezTo>
                    <a:pt x="1377" y="4126"/>
                    <a:pt x="1330" y="4092"/>
                    <a:pt x="1282" y="4063"/>
                  </a:cubicBezTo>
                  <a:cubicBezTo>
                    <a:pt x="1233" y="4033"/>
                    <a:pt x="1184" y="4004"/>
                    <a:pt x="1136" y="3971"/>
                  </a:cubicBezTo>
                  <a:cubicBezTo>
                    <a:pt x="1058" y="3911"/>
                    <a:pt x="991" y="3839"/>
                    <a:pt x="906" y="3790"/>
                  </a:cubicBezTo>
                  <a:cubicBezTo>
                    <a:pt x="814" y="3736"/>
                    <a:pt x="712" y="3705"/>
                    <a:pt x="614" y="3666"/>
                  </a:cubicBezTo>
                  <a:cubicBezTo>
                    <a:pt x="608" y="3663"/>
                    <a:pt x="602" y="3661"/>
                    <a:pt x="597" y="3658"/>
                  </a:cubicBezTo>
                  <a:cubicBezTo>
                    <a:pt x="618" y="3654"/>
                    <a:pt x="640" y="3653"/>
                    <a:pt x="664" y="3649"/>
                  </a:cubicBezTo>
                  <a:cubicBezTo>
                    <a:pt x="731" y="3640"/>
                    <a:pt x="800" y="3636"/>
                    <a:pt x="868" y="3631"/>
                  </a:cubicBezTo>
                  <a:cubicBezTo>
                    <a:pt x="938" y="3625"/>
                    <a:pt x="1006" y="3611"/>
                    <a:pt x="1074" y="3591"/>
                  </a:cubicBezTo>
                  <a:cubicBezTo>
                    <a:pt x="1136" y="3571"/>
                    <a:pt x="1198" y="3545"/>
                    <a:pt x="1258" y="3522"/>
                  </a:cubicBezTo>
                  <a:cubicBezTo>
                    <a:pt x="1338" y="3489"/>
                    <a:pt x="1417" y="3456"/>
                    <a:pt x="1494" y="3420"/>
                  </a:cubicBezTo>
                  <a:cubicBezTo>
                    <a:pt x="1536" y="3403"/>
                    <a:pt x="1577" y="3382"/>
                    <a:pt x="1615" y="3360"/>
                  </a:cubicBezTo>
                  <a:cubicBezTo>
                    <a:pt x="1651" y="3341"/>
                    <a:pt x="1685" y="3318"/>
                    <a:pt x="1718" y="3296"/>
                  </a:cubicBezTo>
                  <a:cubicBezTo>
                    <a:pt x="1790" y="3249"/>
                    <a:pt x="1857" y="3198"/>
                    <a:pt x="1921" y="3143"/>
                  </a:cubicBezTo>
                  <a:cubicBezTo>
                    <a:pt x="1990" y="3086"/>
                    <a:pt x="2059" y="3031"/>
                    <a:pt x="2125" y="2971"/>
                  </a:cubicBezTo>
                  <a:cubicBezTo>
                    <a:pt x="2188" y="2911"/>
                    <a:pt x="2249" y="2848"/>
                    <a:pt x="2306" y="2782"/>
                  </a:cubicBezTo>
                  <a:cubicBezTo>
                    <a:pt x="2333" y="2749"/>
                    <a:pt x="2363" y="2714"/>
                    <a:pt x="2390" y="2677"/>
                  </a:cubicBezTo>
                  <a:cubicBezTo>
                    <a:pt x="2404" y="2660"/>
                    <a:pt x="2418" y="2642"/>
                    <a:pt x="2429" y="2624"/>
                  </a:cubicBezTo>
                  <a:cubicBezTo>
                    <a:pt x="2442" y="2601"/>
                    <a:pt x="2455" y="2579"/>
                    <a:pt x="2467" y="2559"/>
                  </a:cubicBezTo>
                  <a:cubicBezTo>
                    <a:pt x="2511" y="2484"/>
                    <a:pt x="2549" y="2405"/>
                    <a:pt x="2588" y="2328"/>
                  </a:cubicBezTo>
                  <a:cubicBezTo>
                    <a:pt x="2625" y="2252"/>
                    <a:pt x="2663" y="2176"/>
                    <a:pt x="2701" y="2100"/>
                  </a:cubicBezTo>
                  <a:lnTo>
                    <a:pt x="2701" y="2100"/>
                  </a:lnTo>
                  <a:cubicBezTo>
                    <a:pt x="2701" y="2100"/>
                    <a:pt x="2701" y="2101"/>
                    <a:pt x="2701" y="2102"/>
                  </a:cubicBezTo>
                  <a:lnTo>
                    <a:pt x="2701" y="2102"/>
                  </a:lnTo>
                  <a:cubicBezTo>
                    <a:pt x="2746" y="2016"/>
                    <a:pt x="2793" y="1932"/>
                    <a:pt x="2839" y="1846"/>
                  </a:cubicBezTo>
                  <a:cubicBezTo>
                    <a:pt x="2905" y="1723"/>
                    <a:pt x="2963" y="1597"/>
                    <a:pt x="3010" y="1465"/>
                  </a:cubicBezTo>
                  <a:cubicBezTo>
                    <a:pt x="3062" y="1321"/>
                    <a:pt x="3096" y="1174"/>
                    <a:pt x="3142" y="1029"/>
                  </a:cubicBezTo>
                  <a:cubicBezTo>
                    <a:pt x="3155" y="989"/>
                    <a:pt x="3167" y="950"/>
                    <a:pt x="3179" y="912"/>
                  </a:cubicBezTo>
                  <a:close/>
                  <a:moveTo>
                    <a:pt x="3196" y="0"/>
                  </a:moveTo>
                  <a:cubicBezTo>
                    <a:pt x="3186" y="44"/>
                    <a:pt x="3175" y="87"/>
                    <a:pt x="3167" y="129"/>
                  </a:cubicBezTo>
                  <a:cubicBezTo>
                    <a:pt x="3167" y="131"/>
                    <a:pt x="3165" y="131"/>
                    <a:pt x="3167" y="133"/>
                  </a:cubicBezTo>
                  <a:cubicBezTo>
                    <a:pt x="3165" y="134"/>
                    <a:pt x="3167" y="135"/>
                    <a:pt x="3165" y="137"/>
                  </a:cubicBezTo>
                  <a:cubicBezTo>
                    <a:pt x="3157" y="184"/>
                    <a:pt x="3142" y="232"/>
                    <a:pt x="3132" y="281"/>
                  </a:cubicBezTo>
                  <a:lnTo>
                    <a:pt x="3132" y="283"/>
                  </a:lnTo>
                  <a:lnTo>
                    <a:pt x="3132" y="284"/>
                  </a:lnTo>
                  <a:cubicBezTo>
                    <a:pt x="3126" y="315"/>
                    <a:pt x="3121" y="349"/>
                    <a:pt x="3116" y="380"/>
                  </a:cubicBezTo>
                  <a:cubicBezTo>
                    <a:pt x="3107" y="420"/>
                    <a:pt x="3096" y="458"/>
                    <a:pt x="3085" y="496"/>
                  </a:cubicBezTo>
                  <a:lnTo>
                    <a:pt x="3076" y="524"/>
                  </a:lnTo>
                  <a:cubicBezTo>
                    <a:pt x="3060" y="611"/>
                    <a:pt x="3045" y="699"/>
                    <a:pt x="3027" y="787"/>
                  </a:cubicBezTo>
                  <a:cubicBezTo>
                    <a:pt x="3027" y="787"/>
                    <a:pt x="3027" y="787"/>
                    <a:pt x="3028" y="786"/>
                  </a:cubicBezTo>
                  <a:lnTo>
                    <a:pt x="3028" y="786"/>
                  </a:lnTo>
                  <a:cubicBezTo>
                    <a:pt x="3003" y="894"/>
                    <a:pt x="2965" y="999"/>
                    <a:pt x="2932" y="1105"/>
                  </a:cubicBezTo>
                  <a:cubicBezTo>
                    <a:pt x="2901" y="1212"/>
                    <a:pt x="2873" y="1320"/>
                    <a:pt x="2836" y="1427"/>
                  </a:cubicBezTo>
                  <a:cubicBezTo>
                    <a:pt x="2795" y="1535"/>
                    <a:pt x="2745" y="1641"/>
                    <a:pt x="2691" y="1743"/>
                  </a:cubicBezTo>
                  <a:lnTo>
                    <a:pt x="2693" y="1742"/>
                  </a:lnTo>
                  <a:lnTo>
                    <a:pt x="2693" y="1742"/>
                  </a:lnTo>
                  <a:cubicBezTo>
                    <a:pt x="2688" y="1749"/>
                    <a:pt x="2686" y="1755"/>
                    <a:pt x="2682" y="1762"/>
                  </a:cubicBezTo>
                  <a:lnTo>
                    <a:pt x="2683" y="1760"/>
                  </a:lnTo>
                  <a:lnTo>
                    <a:pt x="2683" y="1760"/>
                  </a:lnTo>
                  <a:cubicBezTo>
                    <a:pt x="2625" y="1867"/>
                    <a:pt x="2566" y="1974"/>
                    <a:pt x="2512" y="2082"/>
                  </a:cubicBezTo>
                  <a:cubicBezTo>
                    <a:pt x="2461" y="2181"/>
                    <a:pt x="2413" y="2279"/>
                    <a:pt x="2362" y="2377"/>
                  </a:cubicBezTo>
                  <a:cubicBezTo>
                    <a:pt x="2328" y="2438"/>
                    <a:pt x="2297" y="2499"/>
                    <a:pt x="2258" y="2556"/>
                  </a:cubicBezTo>
                  <a:cubicBezTo>
                    <a:pt x="2218" y="2610"/>
                    <a:pt x="2175" y="2662"/>
                    <a:pt x="2131" y="2713"/>
                  </a:cubicBezTo>
                  <a:cubicBezTo>
                    <a:pt x="2088" y="2760"/>
                    <a:pt x="2043" y="2806"/>
                    <a:pt x="1995" y="2849"/>
                  </a:cubicBezTo>
                  <a:cubicBezTo>
                    <a:pt x="1946" y="2891"/>
                    <a:pt x="1897" y="2933"/>
                    <a:pt x="1848" y="2976"/>
                  </a:cubicBezTo>
                  <a:lnTo>
                    <a:pt x="1847" y="2976"/>
                  </a:lnTo>
                  <a:cubicBezTo>
                    <a:pt x="1763" y="3045"/>
                    <a:pt x="1676" y="3112"/>
                    <a:pt x="1583" y="3174"/>
                  </a:cubicBezTo>
                  <a:lnTo>
                    <a:pt x="1582" y="3174"/>
                  </a:lnTo>
                  <a:cubicBezTo>
                    <a:pt x="1539" y="3200"/>
                    <a:pt x="1496" y="3224"/>
                    <a:pt x="1451" y="3246"/>
                  </a:cubicBezTo>
                  <a:cubicBezTo>
                    <a:pt x="1386" y="3277"/>
                    <a:pt x="1317" y="3307"/>
                    <a:pt x="1249" y="3334"/>
                  </a:cubicBezTo>
                  <a:cubicBezTo>
                    <a:pt x="1177" y="3364"/>
                    <a:pt x="1105" y="3394"/>
                    <a:pt x="1033" y="3419"/>
                  </a:cubicBezTo>
                  <a:cubicBezTo>
                    <a:pt x="997" y="3431"/>
                    <a:pt x="960" y="3440"/>
                    <a:pt x="921" y="3447"/>
                  </a:cubicBezTo>
                  <a:lnTo>
                    <a:pt x="920" y="3447"/>
                  </a:lnTo>
                  <a:cubicBezTo>
                    <a:pt x="897" y="3451"/>
                    <a:pt x="874" y="3453"/>
                    <a:pt x="851" y="3456"/>
                  </a:cubicBezTo>
                  <a:lnTo>
                    <a:pt x="805" y="3467"/>
                  </a:lnTo>
                  <a:cubicBezTo>
                    <a:pt x="761" y="3477"/>
                    <a:pt x="717" y="3484"/>
                    <a:pt x="672" y="3492"/>
                  </a:cubicBezTo>
                  <a:cubicBezTo>
                    <a:pt x="625" y="3499"/>
                    <a:pt x="578" y="3508"/>
                    <a:pt x="532" y="3517"/>
                  </a:cubicBezTo>
                  <a:cubicBezTo>
                    <a:pt x="460" y="3530"/>
                    <a:pt x="388" y="3543"/>
                    <a:pt x="318" y="3556"/>
                  </a:cubicBezTo>
                  <a:cubicBezTo>
                    <a:pt x="318" y="3556"/>
                    <a:pt x="316" y="3556"/>
                    <a:pt x="316" y="3555"/>
                  </a:cubicBezTo>
                  <a:cubicBezTo>
                    <a:pt x="296" y="3559"/>
                    <a:pt x="278" y="3562"/>
                    <a:pt x="258" y="3565"/>
                  </a:cubicBezTo>
                  <a:cubicBezTo>
                    <a:pt x="262" y="3564"/>
                    <a:pt x="266" y="3564"/>
                    <a:pt x="269" y="3562"/>
                  </a:cubicBezTo>
                  <a:lnTo>
                    <a:pt x="269" y="3562"/>
                  </a:lnTo>
                  <a:cubicBezTo>
                    <a:pt x="181" y="3577"/>
                    <a:pt x="89" y="3596"/>
                    <a:pt x="0" y="3612"/>
                  </a:cubicBezTo>
                  <a:cubicBezTo>
                    <a:pt x="1" y="3612"/>
                    <a:pt x="1" y="3612"/>
                    <a:pt x="3" y="3613"/>
                  </a:cubicBezTo>
                  <a:lnTo>
                    <a:pt x="0" y="3613"/>
                  </a:lnTo>
                  <a:cubicBezTo>
                    <a:pt x="77" y="3638"/>
                    <a:pt x="154" y="3665"/>
                    <a:pt x="228" y="3696"/>
                  </a:cubicBezTo>
                  <a:cubicBezTo>
                    <a:pt x="242" y="3701"/>
                    <a:pt x="256" y="3708"/>
                    <a:pt x="267" y="3714"/>
                  </a:cubicBezTo>
                  <a:cubicBezTo>
                    <a:pt x="306" y="3730"/>
                    <a:pt x="345" y="3747"/>
                    <a:pt x="382" y="3766"/>
                  </a:cubicBezTo>
                  <a:cubicBezTo>
                    <a:pt x="455" y="3796"/>
                    <a:pt x="528" y="3824"/>
                    <a:pt x="604" y="3854"/>
                  </a:cubicBezTo>
                  <a:cubicBezTo>
                    <a:pt x="672" y="3881"/>
                    <a:pt x="741" y="3905"/>
                    <a:pt x="805" y="3937"/>
                  </a:cubicBezTo>
                  <a:cubicBezTo>
                    <a:pt x="822" y="3948"/>
                    <a:pt x="839" y="3958"/>
                    <a:pt x="856" y="3969"/>
                  </a:cubicBezTo>
                  <a:cubicBezTo>
                    <a:pt x="917" y="4019"/>
                    <a:pt x="974" y="4075"/>
                    <a:pt x="1038" y="4121"/>
                  </a:cubicBezTo>
                  <a:cubicBezTo>
                    <a:pt x="1108" y="4170"/>
                    <a:pt x="1183" y="4211"/>
                    <a:pt x="1253" y="4258"/>
                  </a:cubicBezTo>
                  <a:cubicBezTo>
                    <a:pt x="1326" y="4313"/>
                    <a:pt x="1392" y="4375"/>
                    <a:pt x="1463" y="4433"/>
                  </a:cubicBezTo>
                  <a:cubicBezTo>
                    <a:pt x="1536" y="4493"/>
                    <a:pt x="1612" y="4546"/>
                    <a:pt x="1690" y="4599"/>
                  </a:cubicBezTo>
                  <a:lnTo>
                    <a:pt x="1690" y="4599"/>
                  </a:lnTo>
                  <a:cubicBezTo>
                    <a:pt x="1689" y="4599"/>
                    <a:pt x="1688" y="4598"/>
                    <a:pt x="1686" y="4598"/>
                  </a:cubicBezTo>
                  <a:lnTo>
                    <a:pt x="1686" y="4598"/>
                  </a:lnTo>
                  <a:cubicBezTo>
                    <a:pt x="1765" y="4654"/>
                    <a:pt x="1841" y="4710"/>
                    <a:pt x="1912" y="4777"/>
                  </a:cubicBezTo>
                  <a:cubicBezTo>
                    <a:pt x="1974" y="4834"/>
                    <a:pt x="2036" y="4895"/>
                    <a:pt x="2098" y="4954"/>
                  </a:cubicBezTo>
                  <a:cubicBezTo>
                    <a:pt x="2156" y="5010"/>
                    <a:pt x="2213" y="5066"/>
                    <a:pt x="2264" y="5125"/>
                  </a:cubicBezTo>
                  <a:cubicBezTo>
                    <a:pt x="2315" y="5186"/>
                    <a:pt x="2362" y="5251"/>
                    <a:pt x="2409" y="5315"/>
                  </a:cubicBezTo>
                  <a:cubicBezTo>
                    <a:pt x="2451" y="5376"/>
                    <a:pt x="2494" y="5436"/>
                    <a:pt x="2535" y="5500"/>
                  </a:cubicBezTo>
                  <a:lnTo>
                    <a:pt x="2535" y="5500"/>
                  </a:lnTo>
                  <a:cubicBezTo>
                    <a:pt x="2535" y="5500"/>
                    <a:pt x="2535" y="5500"/>
                    <a:pt x="2535" y="5500"/>
                  </a:cubicBezTo>
                  <a:lnTo>
                    <a:pt x="2535" y="5500"/>
                  </a:lnTo>
                  <a:cubicBezTo>
                    <a:pt x="2586" y="5581"/>
                    <a:pt x="2634" y="5667"/>
                    <a:pt x="2675" y="5755"/>
                  </a:cubicBezTo>
                  <a:lnTo>
                    <a:pt x="2675" y="5755"/>
                  </a:lnTo>
                  <a:cubicBezTo>
                    <a:pt x="2675" y="5754"/>
                    <a:pt x="2675" y="5754"/>
                    <a:pt x="2675" y="5754"/>
                  </a:cubicBezTo>
                  <a:lnTo>
                    <a:pt x="2675" y="5754"/>
                  </a:lnTo>
                  <a:cubicBezTo>
                    <a:pt x="2711" y="5831"/>
                    <a:pt x="2746" y="5909"/>
                    <a:pt x="2779" y="5990"/>
                  </a:cubicBezTo>
                  <a:cubicBezTo>
                    <a:pt x="2808" y="6064"/>
                    <a:pt x="2836" y="6142"/>
                    <a:pt x="2860" y="6219"/>
                  </a:cubicBezTo>
                  <a:lnTo>
                    <a:pt x="2859" y="6219"/>
                  </a:lnTo>
                  <a:cubicBezTo>
                    <a:pt x="2889" y="6311"/>
                    <a:pt x="2919" y="6402"/>
                    <a:pt x="2949" y="6493"/>
                  </a:cubicBezTo>
                  <a:cubicBezTo>
                    <a:pt x="2948" y="6492"/>
                    <a:pt x="2948" y="6491"/>
                    <a:pt x="2947" y="6490"/>
                  </a:cubicBezTo>
                  <a:lnTo>
                    <a:pt x="2947" y="6490"/>
                  </a:lnTo>
                  <a:cubicBezTo>
                    <a:pt x="2986" y="6611"/>
                    <a:pt x="3020" y="6734"/>
                    <a:pt x="3049" y="6857"/>
                  </a:cubicBezTo>
                  <a:cubicBezTo>
                    <a:pt x="3058" y="6885"/>
                    <a:pt x="3066" y="6913"/>
                    <a:pt x="3075" y="6941"/>
                  </a:cubicBezTo>
                  <a:cubicBezTo>
                    <a:pt x="3105" y="7028"/>
                    <a:pt x="3128" y="7117"/>
                    <a:pt x="3156" y="7207"/>
                  </a:cubicBezTo>
                  <a:cubicBezTo>
                    <a:pt x="3169" y="7253"/>
                    <a:pt x="3185" y="7300"/>
                    <a:pt x="3199" y="7347"/>
                  </a:cubicBezTo>
                  <a:cubicBezTo>
                    <a:pt x="3205" y="7370"/>
                    <a:pt x="3214" y="7391"/>
                    <a:pt x="3221" y="7413"/>
                  </a:cubicBezTo>
                  <a:cubicBezTo>
                    <a:pt x="3230" y="7348"/>
                    <a:pt x="3242" y="7284"/>
                    <a:pt x="3252" y="7219"/>
                  </a:cubicBezTo>
                  <a:cubicBezTo>
                    <a:pt x="3264" y="7135"/>
                    <a:pt x="3276" y="7049"/>
                    <a:pt x="3288" y="6965"/>
                  </a:cubicBezTo>
                  <a:cubicBezTo>
                    <a:pt x="3303" y="6867"/>
                    <a:pt x="3322" y="6770"/>
                    <a:pt x="3340" y="6672"/>
                  </a:cubicBezTo>
                  <a:cubicBezTo>
                    <a:pt x="3358" y="6577"/>
                    <a:pt x="3384" y="6482"/>
                    <a:pt x="3409" y="6388"/>
                  </a:cubicBezTo>
                  <a:cubicBezTo>
                    <a:pt x="3410" y="6379"/>
                    <a:pt x="3412" y="6369"/>
                    <a:pt x="3414" y="6359"/>
                  </a:cubicBezTo>
                  <a:cubicBezTo>
                    <a:pt x="3427" y="6302"/>
                    <a:pt x="3443" y="6245"/>
                    <a:pt x="3460" y="6190"/>
                  </a:cubicBezTo>
                  <a:cubicBezTo>
                    <a:pt x="3469" y="6157"/>
                    <a:pt x="3479" y="6126"/>
                    <a:pt x="3487" y="6093"/>
                  </a:cubicBezTo>
                  <a:cubicBezTo>
                    <a:pt x="3488" y="6085"/>
                    <a:pt x="3492" y="6078"/>
                    <a:pt x="3497" y="6072"/>
                  </a:cubicBezTo>
                  <a:cubicBezTo>
                    <a:pt x="3503" y="6053"/>
                    <a:pt x="3509" y="6037"/>
                    <a:pt x="3514" y="6018"/>
                  </a:cubicBezTo>
                  <a:cubicBezTo>
                    <a:pt x="3550" y="5907"/>
                    <a:pt x="3587" y="5795"/>
                    <a:pt x="3628" y="5685"/>
                  </a:cubicBezTo>
                  <a:lnTo>
                    <a:pt x="3628" y="5685"/>
                  </a:lnTo>
                  <a:cubicBezTo>
                    <a:pt x="3627" y="5685"/>
                    <a:pt x="3627" y="5685"/>
                    <a:pt x="3627" y="5685"/>
                  </a:cubicBezTo>
                  <a:lnTo>
                    <a:pt x="3627" y="5685"/>
                  </a:lnTo>
                  <a:cubicBezTo>
                    <a:pt x="3661" y="5596"/>
                    <a:pt x="3699" y="5509"/>
                    <a:pt x="3741" y="5423"/>
                  </a:cubicBezTo>
                  <a:cubicBezTo>
                    <a:pt x="3776" y="5360"/>
                    <a:pt x="3814" y="5299"/>
                    <a:pt x="3855" y="5239"/>
                  </a:cubicBezTo>
                  <a:cubicBezTo>
                    <a:pt x="3936" y="5127"/>
                    <a:pt x="4022" y="5020"/>
                    <a:pt x="4117" y="4917"/>
                  </a:cubicBezTo>
                  <a:lnTo>
                    <a:pt x="4117" y="4917"/>
                  </a:lnTo>
                  <a:cubicBezTo>
                    <a:pt x="4115" y="4919"/>
                    <a:pt x="4113" y="4921"/>
                    <a:pt x="4112" y="4922"/>
                  </a:cubicBezTo>
                  <a:cubicBezTo>
                    <a:pt x="4191" y="4838"/>
                    <a:pt x="4271" y="4753"/>
                    <a:pt x="4356" y="4673"/>
                  </a:cubicBezTo>
                  <a:cubicBezTo>
                    <a:pt x="4444" y="4593"/>
                    <a:pt x="4533" y="4515"/>
                    <a:pt x="4623" y="4439"/>
                  </a:cubicBezTo>
                  <a:cubicBezTo>
                    <a:pt x="4675" y="4396"/>
                    <a:pt x="4728" y="4353"/>
                    <a:pt x="4783" y="4314"/>
                  </a:cubicBezTo>
                  <a:cubicBezTo>
                    <a:pt x="4835" y="4278"/>
                    <a:pt x="4886" y="4246"/>
                    <a:pt x="4938" y="4212"/>
                  </a:cubicBezTo>
                  <a:lnTo>
                    <a:pt x="4938" y="4212"/>
                  </a:lnTo>
                  <a:cubicBezTo>
                    <a:pt x="4937" y="4212"/>
                    <a:pt x="4936" y="4212"/>
                    <a:pt x="4935" y="4212"/>
                  </a:cubicBezTo>
                  <a:cubicBezTo>
                    <a:pt x="5037" y="4148"/>
                    <a:pt x="5141" y="4091"/>
                    <a:pt x="5252" y="4040"/>
                  </a:cubicBezTo>
                  <a:cubicBezTo>
                    <a:pt x="5371" y="3985"/>
                    <a:pt x="5491" y="3937"/>
                    <a:pt x="5615" y="3897"/>
                  </a:cubicBezTo>
                  <a:cubicBezTo>
                    <a:pt x="5701" y="3871"/>
                    <a:pt x="5785" y="3849"/>
                    <a:pt x="5871" y="3828"/>
                  </a:cubicBezTo>
                  <a:cubicBezTo>
                    <a:pt x="5940" y="3812"/>
                    <a:pt x="6011" y="3793"/>
                    <a:pt x="6081" y="3775"/>
                  </a:cubicBezTo>
                  <a:cubicBezTo>
                    <a:pt x="6165" y="3745"/>
                    <a:pt x="6250" y="3716"/>
                    <a:pt x="6335" y="3689"/>
                  </a:cubicBezTo>
                  <a:lnTo>
                    <a:pt x="6335" y="3689"/>
                  </a:lnTo>
                  <a:lnTo>
                    <a:pt x="6323" y="3693"/>
                  </a:lnTo>
                  <a:cubicBezTo>
                    <a:pt x="6374" y="3677"/>
                    <a:pt x="6424" y="3664"/>
                    <a:pt x="6476" y="3650"/>
                  </a:cubicBezTo>
                  <a:lnTo>
                    <a:pt x="6473" y="3650"/>
                  </a:lnTo>
                  <a:cubicBezTo>
                    <a:pt x="6476" y="3650"/>
                    <a:pt x="6478" y="3649"/>
                    <a:pt x="6480" y="3649"/>
                  </a:cubicBezTo>
                  <a:lnTo>
                    <a:pt x="6482" y="3649"/>
                  </a:lnTo>
                  <a:lnTo>
                    <a:pt x="6483" y="3647"/>
                  </a:lnTo>
                  <a:lnTo>
                    <a:pt x="6486" y="3647"/>
                  </a:lnTo>
                  <a:cubicBezTo>
                    <a:pt x="6514" y="3639"/>
                    <a:pt x="6544" y="3631"/>
                    <a:pt x="6573" y="3623"/>
                  </a:cubicBezTo>
                  <a:cubicBezTo>
                    <a:pt x="6575" y="3622"/>
                    <a:pt x="6576" y="3622"/>
                    <a:pt x="6579" y="3622"/>
                  </a:cubicBezTo>
                  <a:cubicBezTo>
                    <a:pt x="6609" y="3612"/>
                    <a:pt x="6640" y="3602"/>
                    <a:pt x="6671" y="3593"/>
                  </a:cubicBezTo>
                  <a:lnTo>
                    <a:pt x="6672" y="3592"/>
                  </a:lnTo>
                  <a:cubicBezTo>
                    <a:pt x="6690" y="3587"/>
                    <a:pt x="6707" y="3581"/>
                    <a:pt x="6725" y="3576"/>
                  </a:cubicBezTo>
                  <a:cubicBezTo>
                    <a:pt x="6726" y="3577"/>
                    <a:pt x="6727" y="3577"/>
                    <a:pt x="6728" y="3577"/>
                  </a:cubicBezTo>
                  <a:cubicBezTo>
                    <a:pt x="6730" y="3577"/>
                    <a:pt x="6732" y="3576"/>
                    <a:pt x="6733" y="3576"/>
                  </a:cubicBezTo>
                  <a:cubicBezTo>
                    <a:pt x="6706" y="3566"/>
                    <a:pt x="6678" y="3555"/>
                    <a:pt x="6651" y="3543"/>
                  </a:cubicBezTo>
                  <a:cubicBezTo>
                    <a:pt x="6609" y="3525"/>
                    <a:pt x="6568" y="3508"/>
                    <a:pt x="6525" y="3490"/>
                  </a:cubicBezTo>
                  <a:lnTo>
                    <a:pt x="6523" y="3490"/>
                  </a:lnTo>
                  <a:cubicBezTo>
                    <a:pt x="6486" y="3476"/>
                    <a:pt x="6449" y="3463"/>
                    <a:pt x="6412" y="3447"/>
                  </a:cubicBezTo>
                  <a:lnTo>
                    <a:pt x="6410" y="3447"/>
                  </a:lnTo>
                  <a:cubicBezTo>
                    <a:pt x="6367" y="3437"/>
                    <a:pt x="6326" y="3426"/>
                    <a:pt x="6285" y="3411"/>
                  </a:cubicBezTo>
                  <a:cubicBezTo>
                    <a:pt x="6253" y="3399"/>
                    <a:pt x="6221" y="3384"/>
                    <a:pt x="6188" y="3372"/>
                  </a:cubicBezTo>
                  <a:cubicBezTo>
                    <a:pt x="6151" y="3355"/>
                    <a:pt x="6110" y="3342"/>
                    <a:pt x="6072" y="3329"/>
                  </a:cubicBezTo>
                  <a:cubicBezTo>
                    <a:pt x="6032" y="3315"/>
                    <a:pt x="5992" y="3301"/>
                    <a:pt x="5951" y="3286"/>
                  </a:cubicBezTo>
                  <a:cubicBezTo>
                    <a:pt x="5911" y="3271"/>
                    <a:pt x="5871" y="3259"/>
                    <a:pt x="5830" y="3245"/>
                  </a:cubicBezTo>
                  <a:cubicBezTo>
                    <a:pt x="5795" y="3233"/>
                    <a:pt x="5762" y="3218"/>
                    <a:pt x="5728" y="3202"/>
                  </a:cubicBezTo>
                  <a:cubicBezTo>
                    <a:pt x="5727" y="3200"/>
                    <a:pt x="5727" y="3200"/>
                    <a:pt x="5726" y="3200"/>
                  </a:cubicBezTo>
                  <a:cubicBezTo>
                    <a:pt x="5723" y="3199"/>
                    <a:pt x="5722" y="3199"/>
                    <a:pt x="5721" y="3198"/>
                  </a:cubicBezTo>
                  <a:cubicBezTo>
                    <a:pt x="5658" y="3161"/>
                    <a:pt x="5598" y="3121"/>
                    <a:pt x="5535" y="3084"/>
                  </a:cubicBezTo>
                  <a:cubicBezTo>
                    <a:pt x="5481" y="3053"/>
                    <a:pt x="5426" y="3026"/>
                    <a:pt x="5372" y="2996"/>
                  </a:cubicBezTo>
                  <a:cubicBezTo>
                    <a:pt x="5256" y="2933"/>
                    <a:pt x="5139" y="2864"/>
                    <a:pt x="5031" y="2789"/>
                  </a:cubicBezTo>
                  <a:cubicBezTo>
                    <a:pt x="4844" y="2652"/>
                    <a:pt x="4668" y="2502"/>
                    <a:pt x="4484" y="2361"/>
                  </a:cubicBezTo>
                  <a:cubicBezTo>
                    <a:pt x="4390" y="2288"/>
                    <a:pt x="4294" y="2215"/>
                    <a:pt x="4204" y="2140"/>
                  </a:cubicBezTo>
                  <a:cubicBezTo>
                    <a:pt x="4124" y="2073"/>
                    <a:pt x="4047" y="2005"/>
                    <a:pt x="3969" y="1933"/>
                  </a:cubicBezTo>
                  <a:cubicBezTo>
                    <a:pt x="3933" y="1898"/>
                    <a:pt x="3897" y="1863"/>
                    <a:pt x="3865" y="1825"/>
                  </a:cubicBezTo>
                  <a:cubicBezTo>
                    <a:pt x="3818" y="1769"/>
                    <a:pt x="3778" y="1711"/>
                    <a:pt x="3740" y="1651"/>
                  </a:cubicBezTo>
                  <a:cubicBezTo>
                    <a:pt x="3711" y="1607"/>
                    <a:pt x="3683" y="1563"/>
                    <a:pt x="3654" y="1521"/>
                  </a:cubicBezTo>
                  <a:cubicBezTo>
                    <a:pt x="3628" y="1481"/>
                    <a:pt x="3599" y="1441"/>
                    <a:pt x="3573" y="1402"/>
                  </a:cubicBezTo>
                  <a:cubicBezTo>
                    <a:pt x="3528" y="1328"/>
                    <a:pt x="3488" y="1253"/>
                    <a:pt x="3452" y="1176"/>
                  </a:cubicBezTo>
                  <a:cubicBezTo>
                    <a:pt x="3423" y="1115"/>
                    <a:pt x="3397" y="1056"/>
                    <a:pt x="3378" y="992"/>
                  </a:cubicBezTo>
                  <a:cubicBezTo>
                    <a:pt x="3344" y="886"/>
                    <a:pt x="3322" y="775"/>
                    <a:pt x="3300" y="666"/>
                  </a:cubicBezTo>
                  <a:cubicBezTo>
                    <a:pt x="3295" y="641"/>
                    <a:pt x="3291" y="619"/>
                    <a:pt x="3288" y="594"/>
                  </a:cubicBezTo>
                  <a:cubicBezTo>
                    <a:pt x="3286" y="587"/>
                    <a:pt x="3282" y="578"/>
                    <a:pt x="3281" y="571"/>
                  </a:cubicBezTo>
                  <a:cubicBezTo>
                    <a:pt x="3271" y="545"/>
                    <a:pt x="3265" y="516"/>
                    <a:pt x="3259" y="491"/>
                  </a:cubicBezTo>
                  <a:cubicBezTo>
                    <a:pt x="3242" y="414"/>
                    <a:pt x="3237" y="336"/>
                    <a:pt x="3228" y="259"/>
                  </a:cubicBezTo>
                  <a:cubicBezTo>
                    <a:pt x="3225" y="237"/>
                    <a:pt x="3221" y="212"/>
                    <a:pt x="3219" y="189"/>
                  </a:cubicBezTo>
                  <a:cubicBezTo>
                    <a:pt x="3217" y="185"/>
                    <a:pt x="3217" y="182"/>
                    <a:pt x="3217" y="179"/>
                  </a:cubicBezTo>
                  <a:cubicBezTo>
                    <a:pt x="3215" y="155"/>
                    <a:pt x="3212" y="130"/>
                    <a:pt x="3210" y="108"/>
                  </a:cubicBezTo>
                  <a:cubicBezTo>
                    <a:pt x="3205" y="72"/>
                    <a:pt x="3200" y="36"/>
                    <a:pt x="31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08" name="Picture 2407">
            <a:extLst>
              <a:ext uri="{FF2B5EF4-FFF2-40B4-BE49-F238E27FC236}">
                <a16:creationId xmlns:a16="http://schemas.microsoft.com/office/drawing/2014/main" id="{2E96F590-34C8-2075-6D65-1B7641E3A135}"/>
              </a:ext>
            </a:extLst>
          </p:cNvPr>
          <p:cNvPicPr>
            <a:picLocks noChangeAspect="1"/>
          </p:cNvPicPr>
          <p:nvPr/>
        </p:nvPicPr>
        <p:blipFill>
          <a:blip r:embed="rId3"/>
          <a:stretch>
            <a:fillRect/>
          </a:stretch>
        </p:blipFill>
        <p:spPr>
          <a:xfrm>
            <a:off x="78155" y="147523"/>
            <a:ext cx="1800157" cy="1613313"/>
          </a:xfrm>
          <a:prstGeom prst="rect">
            <a:avLst/>
          </a:prstGeom>
        </p:spPr>
      </p:pic>
      <p:pic>
        <p:nvPicPr>
          <p:cNvPr id="2410" name="Picture 2409">
            <a:extLst>
              <a:ext uri="{FF2B5EF4-FFF2-40B4-BE49-F238E27FC236}">
                <a16:creationId xmlns:a16="http://schemas.microsoft.com/office/drawing/2014/main" id="{67112F06-8938-F02F-26C8-CC25437135C1}"/>
              </a:ext>
            </a:extLst>
          </p:cNvPr>
          <p:cNvPicPr>
            <a:picLocks noChangeAspect="1"/>
          </p:cNvPicPr>
          <p:nvPr/>
        </p:nvPicPr>
        <p:blipFill>
          <a:blip r:embed="rId4"/>
          <a:stretch>
            <a:fillRect/>
          </a:stretch>
        </p:blipFill>
        <p:spPr>
          <a:xfrm flipH="1">
            <a:off x="7245704" y="1060188"/>
            <a:ext cx="1719541" cy="11545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408"/>
                                        </p:tgtEl>
                                        <p:attrNameLst>
                                          <p:attrName>style.visibility</p:attrName>
                                        </p:attrNameLst>
                                      </p:cBhvr>
                                      <p:to>
                                        <p:strVal val="visible"/>
                                      </p:to>
                                    </p:set>
                                    <p:animEffect transition="in" filter="randombar(horizontal)">
                                      <p:cBhvr>
                                        <p:cTn id="7" dur="500"/>
                                        <p:tgtEl>
                                          <p:spTgt spid="2408"/>
                                        </p:tgtEl>
                                      </p:cBhvr>
                                    </p:animEffect>
                                  </p:childTnLst>
                                </p:cTn>
                              </p:par>
                              <p:par>
                                <p:cTn id="8" presetID="14" presetClass="entr" presetSubtype="10" fill="hold" nodeType="withEffect">
                                  <p:stCondLst>
                                    <p:cond delay="0"/>
                                  </p:stCondLst>
                                  <p:childTnLst>
                                    <p:set>
                                      <p:cBhvr>
                                        <p:cTn id="9" dur="1" fill="hold">
                                          <p:stCondLst>
                                            <p:cond delay="0"/>
                                          </p:stCondLst>
                                        </p:cTn>
                                        <p:tgtEl>
                                          <p:spTgt spid="2410"/>
                                        </p:tgtEl>
                                        <p:attrNameLst>
                                          <p:attrName>style.visibility</p:attrName>
                                        </p:attrNameLst>
                                      </p:cBhvr>
                                      <p:to>
                                        <p:strVal val="visible"/>
                                      </p:to>
                                    </p:set>
                                    <p:animEffect transition="in" filter="randombar(horizontal)">
                                      <p:cBhvr>
                                        <p:cTn id="10" dur="500"/>
                                        <p:tgtEl>
                                          <p:spTgt spid="24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50"/>
                                        </p:tgtEl>
                                        <p:attrNameLst>
                                          <p:attrName>style.visibility</p:attrName>
                                        </p:attrNameLst>
                                      </p:cBhvr>
                                      <p:to>
                                        <p:strVal val="visible"/>
                                      </p:to>
                                    </p:set>
                                    <p:animEffect transition="in" filter="randombar(horizontal)">
                                      <p:cBhvr>
                                        <p:cTn id="13" dur="500"/>
                                        <p:tgtEl>
                                          <p:spTgt spid="215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152"/>
                                        </p:tgtEl>
                                        <p:attrNameLst>
                                          <p:attrName>style.visibility</p:attrName>
                                        </p:attrNameLst>
                                      </p:cBhvr>
                                      <p:to>
                                        <p:strVal val="visible"/>
                                      </p:to>
                                    </p:set>
                                    <p:animEffect transition="in" filter="randombar(horizontal)">
                                      <p:cBhvr>
                                        <p:cTn id="16" dur="500"/>
                                        <p:tgtEl>
                                          <p:spTgt spid="2152"/>
                                        </p:tgtEl>
                                      </p:cBhvr>
                                    </p:animEffect>
                                  </p:childTnLst>
                                </p:cTn>
                              </p:par>
                              <p:par>
                                <p:cTn id="17" presetID="16" presetClass="entr" presetSubtype="21"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barn(inVertical)">
                                      <p:cBhvr>
                                        <p:cTn id="19" dur="500"/>
                                        <p:tgtEl>
                                          <p:spTgt spid="50"/>
                                        </p:tgtEl>
                                      </p:cBhvr>
                                    </p:animEffect>
                                  </p:childTnLst>
                                </p:cTn>
                              </p:par>
                              <p:par>
                                <p:cTn id="20" presetID="16" presetClass="entr" presetSubtype="21"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barn(inVertical)">
                                      <p:cBhvr>
                                        <p:cTn id="22" dur="500"/>
                                        <p:tgtEl>
                                          <p:spTgt spid="56"/>
                                        </p:tgtEl>
                                      </p:cBhvr>
                                    </p:animEffect>
                                  </p:childTnLst>
                                </p:cTn>
                              </p:par>
                              <p:par>
                                <p:cTn id="23" presetID="16" presetClass="entr" presetSubtype="21"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barn(inVertical)">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61"/>
                                        </p:tgtEl>
                                        <p:attrNameLst>
                                          <p:attrName>style.visibility</p:attrName>
                                        </p:attrNameLst>
                                      </p:cBhvr>
                                      <p:to>
                                        <p:strVal val="visible"/>
                                      </p:to>
                                    </p:set>
                                    <p:animEffect transition="in" filter="fade">
                                      <p:cBhvr>
                                        <p:cTn id="30" dur="500"/>
                                        <p:tgtEl>
                                          <p:spTgt spid="21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69"/>
                                        </p:tgtEl>
                                        <p:attrNameLst>
                                          <p:attrName>style.visibility</p:attrName>
                                        </p:attrNameLst>
                                      </p:cBhvr>
                                      <p:to>
                                        <p:strVal val="visible"/>
                                      </p:to>
                                    </p:set>
                                    <p:animEffect transition="in" filter="fade">
                                      <p:cBhvr>
                                        <p:cTn id="35" dur="500"/>
                                        <p:tgtEl>
                                          <p:spTgt spid="216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62"/>
                                        </p:tgtEl>
                                        <p:attrNameLst>
                                          <p:attrName>style.visibility</p:attrName>
                                        </p:attrNameLst>
                                      </p:cBhvr>
                                      <p:to>
                                        <p:strVal val="visible"/>
                                      </p:to>
                                    </p:set>
                                    <p:animEffect transition="in" filter="fade">
                                      <p:cBhvr>
                                        <p:cTn id="38" dur="500"/>
                                        <p:tgtEl>
                                          <p:spTgt spid="21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70"/>
                                        </p:tgtEl>
                                        <p:attrNameLst>
                                          <p:attrName>style.visibility</p:attrName>
                                        </p:attrNameLst>
                                      </p:cBhvr>
                                      <p:to>
                                        <p:strVal val="visible"/>
                                      </p:to>
                                    </p:set>
                                    <p:animEffect transition="in" filter="fade">
                                      <p:cBhvr>
                                        <p:cTn id="43" dur="500"/>
                                        <p:tgtEl>
                                          <p:spTgt spid="21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65"/>
                                        </p:tgtEl>
                                        <p:attrNameLst>
                                          <p:attrName>style.visibility</p:attrName>
                                        </p:attrNameLst>
                                      </p:cBhvr>
                                      <p:to>
                                        <p:strVal val="visible"/>
                                      </p:to>
                                    </p:set>
                                    <p:animEffect transition="in" filter="fade">
                                      <p:cBhvr>
                                        <p:cTn id="46" dur="500"/>
                                        <p:tgtEl>
                                          <p:spTgt spid="216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71"/>
                                        </p:tgtEl>
                                        <p:attrNameLst>
                                          <p:attrName>style.visibility</p:attrName>
                                        </p:attrNameLst>
                                      </p:cBhvr>
                                      <p:to>
                                        <p:strVal val="visible"/>
                                      </p:to>
                                    </p:set>
                                    <p:animEffect transition="in" filter="fade">
                                      <p:cBhvr>
                                        <p:cTn id="51" dur="500"/>
                                        <p:tgtEl>
                                          <p:spTgt spid="217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66"/>
                                        </p:tgtEl>
                                        <p:attrNameLst>
                                          <p:attrName>style.visibility</p:attrName>
                                        </p:attrNameLst>
                                      </p:cBhvr>
                                      <p:to>
                                        <p:strVal val="visible"/>
                                      </p:to>
                                    </p:set>
                                    <p:animEffect transition="in" filter="fade">
                                      <p:cBhvr>
                                        <p:cTn id="54" dur="500"/>
                                        <p:tgtEl>
                                          <p:spTgt spid="216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172"/>
                                        </p:tgtEl>
                                        <p:attrNameLst>
                                          <p:attrName>style.visibility</p:attrName>
                                        </p:attrNameLst>
                                      </p:cBhvr>
                                      <p:to>
                                        <p:strVal val="visible"/>
                                      </p:to>
                                    </p:set>
                                    <p:animEffect transition="in" filter="fade">
                                      <p:cBhvr>
                                        <p:cTn id="59" dur="500"/>
                                        <p:tgtEl>
                                          <p:spTgt spid="217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58"/>
                                        </p:tgtEl>
                                        <p:attrNameLst>
                                          <p:attrName>style.visibility</p:attrName>
                                        </p:attrNameLst>
                                      </p:cBhvr>
                                      <p:to>
                                        <p:strVal val="visible"/>
                                      </p:to>
                                    </p:set>
                                    <p:animEffect transition="in" filter="fade">
                                      <p:cBhvr>
                                        <p:cTn id="62" dur="500"/>
                                        <p:tgtEl>
                                          <p:spTgt spid="21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73"/>
                                        </p:tgtEl>
                                        <p:attrNameLst>
                                          <p:attrName>style.visibility</p:attrName>
                                        </p:attrNameLst>
                                      </p:cBhvr>
                                      <p:to>
                                        <p:strVal val="visible"/>
                                      </p:to>
                                    </p:set>
                                    <p:animEffect transition="in" filter="fade">
                                      <p:cBhvr>
                                        <p:cTn id="67" dur="500"/>
                                        <p:tgtEl>
                                          <p:spTgt spid="2173"/>
                                        </p:tgtEl>
                                      </p:cBhvr>
                                    </p:animEffect>
                                  </p:childTnLst>
                                </p:cTn>
                              </p:par>
                              <p:par>
                                <p:cTn id="68" presetID="10" presetClass="entr" presetSubtype="0" fill="hold" nodeType="withEffect">
                                  <p:stCondLst>
                                    <p:cond delay="0"/>
                                  </p:stCondLst>
                                  <p:childTnLst>
                                    <p:set>
                                      <p:cBhvr>
                                        <p:cTn id="69" dur="1" fill="hold">
                                          <p:stCondLst>
                                            <p:cond delay="0"/>
                                          </p:stCondLst>
                                        </p:cTn>
                                        <p:tgtEl>
                                          <p:spTgt spid="2174"/>
                                        </p:tgtEl>
                                        <p:attrNameLst>
                                          <p:attrName>style.visibility</p:attrName>
                                        </p:attrNameLst>
                                      </p:cBhvr>
                                      <p:to>
                                        <p:strVal val="visible"/>
                                      </p:to>
                                    </p:set>
                                    <p:animEffect transition="in" filter="fade">
                                      <p:cBhvr>
                                        <p:cTn id="70" dur="500"/>
                                        <p:tgtEl>
                                          <p:spTgt spid="217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57"/>
                                        </p:tgtEl>
                                        <p:attrNameLst>
                                          <p:attrName>style.visibility</p:attrName>
                                        </p:attrNameLst>
                                      </p:cBhvr>
                                      <p:to>
                                        <p:strVal val="visible"/>
                                      </p:to>
                                    </p:set>
                                    <p:animEffect transition="in" filter="fade">
                                      <p:cBhvr>
                                        <p:cTn id="73" dur="500"/>
                                        <p:tgtEl>
                                          <p:spTgt spid="215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154"/>
                                        </p:tgtEl>
                                        <p:attrNameLst>
                                          <p:attrName>style.visibility</p:attrName>
                                        </p:attrNameLst>
                                      </p:cBhvr>
                                      <p:to>
                                        <p:strVal val="visible"/>
                                      </p:to>
                                    </p:set>
                                    <p:animEffect transition="in" filter="fade">
                                      <p:cBhvr>
                                        <p:cTn id="78" dur="500"/>
                                        <p:tgtEl>
                                          <p:spTgt spid="215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175"/>
                                        </p:tgtEl>
                                        <p:attrNameLst>
                                          <p:attrName>style.visibility</p:attrName>
                                        </p:attrNameLst>
                                      </p:cBhvr>
                                      <p:to>
                                        <p:strVal val="visible"/>
                                      </p:to>
                                    </p:set>
                                    <p:animEffect transition="in" filter="fade">
                                      <p:cBhvr>
                                        <p:cTn id="83" dur="500"/>
                                        <p:tgtEl>
                                          <p:spTgt spid="21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153"/>
                                        </p:tgtEl>
                                        <p:attrNameLst>
                                          <p:attrName>style.visibility</p:attrName>
                                        </p:attrNameLst>
                                      </p:cBhvr>
                                      <p:to>
                                        <p:strVal val="visible"/>
                                      </p:to>
                                    </p:set>
                                    <p:animEffect transition="in" filter="fade">
                                      <p:cBhvr>
                                        <p:cTn id="86" dur="500"/>
                                        <p:tgtEl>
                                          <p:spTgt spid="215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176"/>
                                        </p:tgtEl>
                                        <p:attrNameLst>
                                          <p:attrName>style.visibility</p:attrName>
                                        </p:attrNameLst>
                                      </p:cBhvr>
                                      <p:to>
                                        <p:strVal val="visible"/>
                                      </p:to>
                                    </p:set>
                                    <p:animEffect transition="in" filter="fade">
                                      <p:cBhvr>
                                        <p:cTn id="91" dur="500"/>
                                        <p:tgtEl>
                                          <p:spTgt spid="2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 grpId="0" animBg="1"/>
      <p:bldP spid="2152" grpId="0"/>
      <p:bldP spid="2153" grpId="0" animBg="1"/>
      <p:bldP spid="2154" grpId="0" animBg="1"/>
      <p:bldP spid="2157" grpId="0" animBg="1"/>
      <p:bldP spid="2158" grpId="0" animBg="1"/>
      <p:bldP spid="2161" grpId="0" animBg="1"/>
      <p:bldP spid="2162" grpId="0" animBg="1"/>
      <p:bldP spid="2165" grpId="0" animBg="1"/>
      <p:bldP spid="2166" grpId="0" animBg="1"/>
    </p:bldLst>
  </p:timing>
</p:sld>
</file>

<file path=ppt/theme/theme1.xml><?xml version="1.0" encoding="utf-8"?>
<a:theme xmlns:a="http://schemas.openxmlformats.org/drawingml/2006/main" name="Neurology Healthcare Center Infographics by Slidesgo">
  <a:themeElements>
    <a:clrScheme name="Simple Light">
      <a:dk1>
        <a:srgbClr val="9CEAE9"/>
      </a:dk1>
      <a:lt1>
        <a:srgbClr val="D4FFFE"/>
      </a:lt1>
      <a:dk2>
        <a:srgbClr val="522C9A"/>
      </a:dk2>
      <a:lt2>
        <a:srgbClr val="FFA0CA"/>
      </a:lt2>
      <a:accent1>
        <a:srgbClr val="FFBDDC"/>
      </a:accent1>
      <a:accent2>
        <a:srgbClr val="D63876"/>
      </a:accent2>
      <a:accent3>
        <a:srgbClr val="E4C23C"/>
      </a:accent3>
      <a:accent4>
        <a:srgbClr val="FFED8D"/>
      </a:accent4>
      <a:accent5>
        <a:srgbClr val="FF6750"/>
      </a:accent5>
      <a:accent6>
        <a:srgbClr val="0299A7"/>
      </a:accent6>
      <a:hlink>
        <a:srgbClr val="522C9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785</TotalTime>
  <Words>523</Words>
  <Application>Microsoft Office PowerPoint</Application>
  <PresentationFormat>On-screen Show (16:9)</PresentationFormat>
  <Paragraphs>92</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Josefin Sans</vt:lpstr>
      <vt:lpstr>Bebas Neue</vt:lpstr>
      <vt:lpstr>Anton</vt:lpstr>
      <vt:lpstr>Neurology Healthcare Center Infographics by Slidesgo</vt:lpstr>
      <vt:lpstr>HealthSync</vt:lpstr>
      <vt:lpstr>Welcome to the presentation on Patient Appointment  and Management System with Real-Time Analysis</vt:lpstr>
      <vt:lpstr>Why We Choose This Project</vt:lpstr>
      <vt:lpstr>Problems Faced by Staff and Doctors (Without This System)</vt:lpstr>
      <vt:lpstr>Problems Faced by Staff and Doctors (Without This System)</vt:lpstr>
      <vt:lpstr>Problems Faced by Staff and Doctors (Without This System)</vt:lpstr>
      <vt:lpstr>What is the goal of the project</vt:lpstr>
      <vt:lpstr>Types of Clients to Approach for the Project</vt:lpstr>
      <vt:lpstr>Project Objective and Flow of Data</vt:lpstr>
      <vt:lpstr>PowerPoint Presentation</vt:lpstr>
      <vt:lpstr>PowerPoint Presentation</vt:lpstr>
      <vt:lpstr>PowerPoint Presentation</vt:lpstr>
      <vt:lpstr>PowerPoint Presentation</vt:lpstr>
      <vt:lpstr>PowerPoint Presentation</vt:lpstr>
      <vt:lpstr>PowerPoint Presentation</vt:lpstr>
      <vt:lpstr>HealthSync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HealthSync</dc:title>
  <cp:lastModifiedBy>Denis Ruparel</cp:lastModifiedBy>
  <cp:revision>38</cp:revision>
  <dcterms:modified xsi:type="dcterms:W3CDTF">2024-12-30T15:05:21Z</dcterms:modified>
</cp:coreProperties>
</file>